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73" r:id="rId6"/>
    <p:sldId id="274" r:id="rId7"/>
    <p:sldId id="275" r:id="rId8"/>
    <p:sldId id="261" r:id="rId9"/>
    <p:sldId id="263" r:id="rId10"/>
    <p:sldId id="262" r:id="rId11"/>
    <p:sldId id="265" r:id="rId12"/>
    <p:sldId id="266" r:id="rId13"/>
    <p:sldId id="268" r:id="rId14"/>
    <p:sldId id="269" r:id="rId15"/>
    <p:sldId id="270" r:id="rId16"/>
    <p:sldId id="271" r:id="rId17"/>
    <p:sldId id="272" r:id="rId18"/>
    <p:sldId id="264" r:id="rId19"/>
    <p:sldId id="276" r:id="rId20"/>
    <p:sldId id="25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1" d="100"/>
          <a:sy n="71"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9/6/2017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9/6/2017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9/6/2017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9/6/2017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9/6/2017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D" dirty="0" err="1" smtClean="0"/>
              <a:t>Memupuk</a:t>
            </a:r>
            <a:r>
              <a:rPr lang="en-ID" dirty="0" smtClean="0"/>
              <a:t> </a:t>
            </a:r>
            <a:br>
              <a:rPr lang="en-ID" dirty="0" smtClean="0"/>
            </a:br>
            <a:r>
              <a:rPr lang="en-ID" dirty="0" err="1" smtClean="0"/>
              <a:t>percaya</a:t>
            </a:r>
            <a:r>
              <a:rPr lang="en-ID" dirty="0" smtClean="0"/>
              <a:t> </a:t>
            </a:r>
            <a:r>
              <a:rPr lang="en-ID" dirty="0" err="1" smtClean="0"/>
              <a:t>diri</a:t>
            </a:r>
            <a:endParaRPr lang="en-US" dirty="0"/>
          </a:p>
        </p:txBody>
      </p:sp>
      <p:sp>
        <p:nvSpPr>
          <p:cNvPr id="4" name="TextBox 3"/>
          <p:cNvSpPr txBox="1"/>
          <p:nvPr/>
        </p:nvSpPr>
        <p:spPr>
          <a:xfrm>
            <a:off x="9157447" y="5325035"/>
            <a:ext cx="2622176" cy="369332"/>
          </a:xfrm>
          <a:prstGeom prst="rect">
            <a:avLst/>
          </a:prstGeom>
          <a:noFill/>
        </p:spPr>
        <p:txBody>
          <a:bodyPr wrap="square" rtlCol="0">
            <a:spAutoFit/>
          </a:bodyPr>
          <a:lstStyle/>
          <a:p>
            <a:r>
              <a:rPr lang="en-ID" dirty="0" smtClean="0"/>
              <a:t>September 2017</a:t>
            </a:r>
            <a:endParaRPr lang="en-US" dirty="0"/>
          </a:p>
        </p:txBody>
      </p:sp>
    </p:spTree>
    <p:extLst>
      <p:ext uri="{BB962C8B-B14F-4D97-AF65-F5344CB8AC3E}">
        <p14:creationId xmlns:p14="http://schemas.microsoft.com/office/powerpoint/2010/main" val="154453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Bagaimana</a:t>
            </a:r>
            <a:r>
              <a:rPr lang="en-US" dirty="0" smtClean="0"/>
              <a:t> </a:t>
            </a:r>
            <a:r>
              <a:rPr lang="en-US" dirty="0" err="1" smtClean="0"/>
              <a:t>Membangun</a:t>
            </a:r>
            <a:r>
              <a:rPr lang="en-US" dirty="0" smtClean="0"/>
              <a:t/>
            </a:r>
            <a:br>
              <a:rPr lang="en-US" dirty="0" smtClean="0"/>
            </a:br>
            <a:r>
              <a:rPr lang="en-US" dirty="0" smtClean="0"/>
              <a:t>Rasa </a:t>
            </a:r>
            <a:r>
              <a:rPr lang="en-US" dirty="0" err="1" smtClean="0"/>
              <a:t>Percaya</a:t>
            </a:r>
            <a:r>
              <a:rPr lang="en-US" dirty="0" smtClean="0"/>
              <a:t> </a:t>
            </a:r>
            <a:r>
              <a:rPr lang="en-US" dirty="0" err="1" smtClean="0"/>
              <a:t>Diri</a:t>
            </a:r>
            <a:r>
              <a:rPr lang="en-US" dirty="0" smtClean="0"/>
              <a:t> ?</a:t>
            </a:r>
            <a:endParaRPr lang="en-US" dirty="0"/>
          </a:p>
        </p:txBody>
      </p:sp>
      <p:sp>
        <p:nvSpPr>
          <p:cNvPr id="3" name="Content Placeholder 2"/>
          <p:cNvSpPr>
            <a:spLocks noGrp="1"/>
          </p:cNvSpPr>
          <p:nvPr>
            <p:ph idx="1"/>
          </p:nvPr>
        </p:nvSpPr>
        <p:spPr>
          <a:xfrm>
            <a:off x="1371600" y="2286000"/>
            <a:ext cx="9601200" cy="2523506"/>
          </a:xfrm>
          <a:ln>
            <a:solidFill>
              <a:schemeClr val="tx1"/>
            </a:solidFill>
          </a:ln>
        </p:spPr>
        <p:txBody>
          <a:bodyPr/>
          <a:lstStyle/>
          <a:p>
            <a:r>
              <a:rPr lang="en-US" dirty="0"/>
              <a:t>Salah </a:t>
            </a:r>
            <a:r>
              <a:rPr lang="en-US" dirty="0" err="1"/>
              <a:t>satu</a:t>
            </a:r>
            <a:r>
              <a:rPr lang="en-US" dirty="0"/>
              <a:t> </a:t>
            </a:r>
            <a:r>
              <a:rPr lang="en-US" dirty="0" err="1"/>
              <a:t>langkah</a:t>
            </a:r>
            <a:r>
              <a:rPr lang="en-US" dirty="0"/>
              <a:t> </a:t>
            </a:r>
            <a:r>
              <a:rPr lang="en-US" dirty="0" err="1"/>
              <a:t>pertama</a:t>
            </a:r>
            <a:r>
              <a:rPr lang="en-US" dirty="0"/>
              <a:t> </a:t>
            </a:r>
            <a:r>
              <a:rPr lang="en-US" dirty="0" err="1"/>
              <a:t>dan</a:t>
            </a:r>
            <a:r>
              <a:rPr lang="en-US" dirty="0"/>
              <a:t> </a:t>
            </a:r>
            <a:r>
              <a:rPr lang="en-US" dirty="0" err="1"/>
              <a:t>utama</a:t>
            </a:r>
            <a:r>
              <a:rPr lang="en-US" dirty="0"/>
              <a:t> </a:t>
            </a:r>
            <a:r>
              <a:rPr lang="en-US" dirty="0" err="1"/>
              <a:t>dalam</a:t>
            </a:r>
            <a:r>
              <a:rPr lang="en-US" dirty="0"/>
              <a:t> </a:t>
            </a:r>
            <a:r>
              <a:rPr lang="en-US" dirty="0" err="1"/>
              <a:t>membangun</a:t>
            </a:r>
            <a:r>
              <a:rPr lang="en-US" dirty="0"/>
              <a:t> rasa </a:t>
            </a:r>
            <a:r>
              <a:rPr lang="en-US" dirty="0" err="1"/>
              <a:t>percaya</a:t>
            </a:r>
            <a:r>
              <a:rPr lang="en-US" dirty="0"/>
              <a:t> </a:t>
            </a:r>
            <a:r>
              <a:rPr lang="en-US" dirty="0" err="1"/>
              <a:t>diri</a:t>
            </a:r>
            <a:r>
              <a:rPr lang="en-US" dirty="0"/>
              <a:t> </a:t>
            </a:r>
            <a:r>
              <a:rPr lang="en-US" dirty="0" err="1"/>
              <a:t>dengan</a:t>
            </a:r>
            <a:r>
              <a:rPr lang="en-US" dirty="0"/>
              <a:t> </a:t>
            </a:r>
            <a:r>
              <a:rPr lang="en-US" b="1" dirty="0" err="1"/>
              <a:t>memahami</a:t>
            </a:r>
            <a:r>
              <a:rPr lang="en-US" b="1" dirty="0"/>
              <a:t> </a:t>
            </a:r>
            <a:r>
              <a:rPr lang="en-US" b="1" dirty="0" err="1"/>
              <a:t>dan</a:t>
            </a:r>
            <a:r>
              <a:rPr lang="en-US" b="1" dirty="0"/>
              <a:t> </a:t>
            </a:r>
            <a:r>
              <a:rPr lang="en-US" b="1" dirty="0" err="1"/>
              <a:t>meyakini</a:t>
            </a:r>
            <a:r>
              <a:rPr lang="en-US" b="1" dirty="0"/>
              <a:t> </a:t>
            </a:r>
            <a:r>
              <a:rPr lang="en-US" b="1" dirty="0" err="1"/>
              <a:t>bahwa</a:t>
            </a:r>
            <a:r>
              <a:rPr lang="en-US" b="1" dirty="0"/>
              <a:t> </a:t>
            </a:r>
            <a:r>
              <a:rPr lang="en-US" b="1" dirty="0" err="1"/>
              <a:t>setiap</a:t>
            </a:r>
            <a:r>
              <a:rPr lang="en-US" b="1" dirty="0"/>
              <a:t> </a:t>
            </a:r>
            <a:r>
              <a:rPr lang="en-US" b="1" dirty="0" err="1"/>
              <a:t>manusia</a:t>
            </a:r>
            <a:r>
              <a:rPr lang="en-US" b="1" dirty="0"/>
              <a:t> </a:t>
            </a:r>
            <a:r>
              <a:rPr lang="en-US" b="1" dirty="0" err="1"/>
              <a:t>memiliki</a:t>
            </a:r>
            <a:r>
              <a:rPr lang="en-US" b="1" dirty="0"/>
              <a:t> </a:t>
            </a:r>
            <a:r>
              <a:rPr lang="en-US" b="1" dirty="0" err="1"/>
              <a:t>kelebihan</a:t>
            </a:r>
            <a:r>
              <a:rPr lang="en-US" b="1" dirty="0"/>
              <a:t> </a:t>
            </a:r>
            <a:r>
              <a:rPr lang="en-US" b="1" dirty="0" err="1"/>
              <a:t>dan</a:t>
            </a:r>
            <a:r>
              <a:rPr lang="en-US" b="1" dirty="0"/>
              <a:t> </a:t>
            </a:r>
            <a:r>
              <a:rPr lang="en-US" b="1" dirty="0" err="1"/>
              <a:t>kelemahan</a:t>
            </a:r>
            <a:r>
              <a:rPr lang="en-US" b="1" dirty="0"/>
              <a:t> </a:t>
            </a:r>
            <a:r>
              <a:rPr lang="en-US" b="1" dirty="0" err="1"/>
              <a:t>masing-masing</a:t>
            </a:r>
            <a:r>
              <a:rPr lang="en-US" b="1" dirty="0"/>
              <a:t>. </a:t>
            </a:r>
            <a:endParaRPr lang="en-US" b="1" dirty="0" smtClean="0"/>
          </a:p>
          <a:p>
            <a:r>
              <a:rPr lang="en-US" dirty="0" err="1" smtClean="0"/>
              <a:t>Kelebihan</a:t>
            </a:r>
            <a:r>
              <a:rPr lang="en-US" dirty="0" smtClean="0"/>
              <a:t> </a:t>
            </a:r>
            <a:r>
              <a:rPr lang="en-US" dirty="0"/>
              <a:t>yang </a:t>
            </a:r>
            <a:r>
              <a:rPr lang="en-US" dirty="0" err="1"/>
              <a:t>ada</a:t>
            </a:r>
            <a:r>
              <a:rPr lang="en-US" dirty="0"/>
              <a:t> </a:t>
            </a:r>
            <a:r>
              <a:rPr lang="en-US" dirty="0" err="1"/>
              <a:t>didalam</a:t>
            </a:r>
            <a:r>
              <a:rPr lang="en-US" dirty="0"/>
              <a:t> </a:t>
            </a:r>
            <a:r>
              <a:rPr lang="en-US" dirty="0" err="1"/>
              <a:t>diri</a:t>
            </a:r>
            <a:r>
              <a:rPr lang="en-US" dirty="0"/>
              <a:t> </a:t>
            </a:r>
            <a:r>
              <a:rPr lang="en-US" dirty="0" err="1"/>
              <a:t>seseorang</a:t>
            </a:r>
            <a:r>
              <a:rPr lang="en-US" dirty="0"/>
              <a:t> </a:t>
            </a:r>
            <a:r>
              <a:rPr lang="en-US" dirty="0" err="1"/>
              <a:t>harus</a:t>
            </a:r>
            <a:r>
              <a:rPr lang="en-US" dirty="0"/>
              <a:t> </a:t>
            </a:r>
            <a:r>
              <a:rPr lang="en-US" dirty="0" err="1"/>
              <a:t>dikembangkan</a:t>
            </a:r>
            <a:r>
              <a:rPr lang="en-US" dirty="0"/>
              <a:t> </a:t>
            </a:r>
            <a:r>
              <a:rPr lang="en-US" dirty="0" err="1"/>
              <a:t>dan</a:t>
            </a:r>
            <a:r>
              <a:rPr lang="en-US" dirty="0"/>
              <a:t> </a:t>
            </a:r>
            <a:r>
              <a:rPr lang="en-US" dirty="0" err="1"/>
              <a:t>dimanfaatkan</a:t>
            </a:r>
            <a:r>
              <a:rPr lang="en-US" dirty="0"/>
              <a:t> agar </a:t>
            </a:r>
            <a:r>
              <a:rPr lang="en-US" dirty="0" err="1"/>
              <a:t>menjadi</a:t>
            </a:r>
            <a:r>
              <a:rPr lang="en-US" dirty="0"/>
              <a:t> </a:t>
            </a:r>
            <a:r>
              <a:rPr lang="en-US" dirty="0" err="1"/>
              <a:t>produktif</a:t>
            </a:r>
            <a:r>
              <a:rPr lang="en-US" dirty="0"/>
              <a:t> </a:t>
            </a:r>
            <a:r>
              <a:rPr lang="en-US" dirty="0" err="1"/>
              <a:t>dan</a:t>
            </a:r>
            <a:r>
              <a:rPr lang="en-US" dirty="0"/>
              <a:t> </a:t>
            </a:r>
            <a:r>
              <a:rPr lang="en-US" dirty="0" err="1"/>
              <a:t>berguna</a:t>
            </a:r>
            <a:r>
              <a:rPr lang="en-US" dirty="0"/>
              <a:t> </a:t>
            </a:r>
            <a:r>
              <a:rPr lang="en-US" dirty="0" err="1"/>
              <a:t>bagi</a:t>
            </a:r>
            <a:r>
              <a:rPr lang="en-US" dirty="0"/>
              <a:t> orang lain </a:t>
            </a:r>
            <a:r>
              <a:rPr lang="en-US" i="1" dirty="0"/>
              <a:t>(Hakim ,2002).</a:t>
            </a:r>
            <a:endParaRPr lang="en-US" dirty="0"/>
          </a:p>
        </p:txBody>
      </p:sp>
    </p:spTree>
    <p:extLst>
      <p:ext uri="{BB962C8B-B14F-4D97-AF65-F5344CB8AC3E}">
        <p14:creationId xmlns:p14="http://schemas.microsoft.com/office/powerpoint/2010/main" val="160332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376517"/>
            <a:ext cx="9601200" cy="1485900"/>
          </a:xfrm>
        </p:spPr>
        <p:txBody>
          <a:bodyPr/>
          <a:lstStyle/>
          <a:p>
            <a:r>
              <a:rPr lang="en-US" dirty="0"/>
              <a:t> </a:t>
            </a:r>
            <a:r>
              <a:rPr lang="en-US" dirty="0" smtClean="0"/>
              <a:t>Tips-tips </a:t>
            </a:r>
            <a:r>
              <a:rPr lang="en-US" dirty="0" err="1"/>
              <a:t>untuk</a:t>
            </a:r>
            <a:r>
              <a:rPr lang="en-US" dirty="0"/>
              <a:t> </a:t>
            </a:r>
            <a:r>
              <a:rPr lang="en-US" dirty="0" err="1"/>
              <a:t>mengembangkan</a:t>
            </a:r>
            <a:r>
              <a:rPr lang="en-US" dirty="0"/>
              <a:t> rasa </a:t>
            </a:r>
            <a:r>
              <a:rPr lang="en-US" dirty="0" err="1"/>
              <a:t>percaya</a:t>
            </a:r>
            <a:r>
              <a:rPr lang="en-US" dirty="0"/>
              <a:t> </a:t>
            </a:r>
            <a:r>
              <a:rPr lang="en-US" dirty="0" err="1"/>
              <a:t>diri</a:t>
            </a:r>
            <a:r>
              <a:rPr lang="en-US" dirty="0"/>
              <a:t> :</a:t>
            </a:r>
          </a:p>
        </p:txBody>
      </p:sp>
      <p:sp>
        <p:nvSpPr>
          <p:cNvPr id="3" name="Content Placeholder 2"/>
          <p:cNvSpPr>
            <a:spLocks noGrp="1"/>
          </p:cNvSpPr>
          <p:nvPr>
            <p:ph idx="1"/>
          </p:nvPr>
        </p:nvSpPr>
        <p:spPr>
          <a:xfrm>
            <a:off x="1371599" y="1916205"/>
            <a:ext cx="10475259" cy="4316506"/>
          </a:xfrm>
          <a:ln>
            <a:solidFill>
              <a:schemeClr val="tx1"/>
            </a:solidFill>
          </a:ln>
        </p:spPr>
        <p:txBody>
          <a:bodyPr>
            <a:normAutofit lnSpcReduction="10000"/>
          </a:bodyPr>
          <a:lstStyle/>
          <a:p>
            <a:pPr marL="0" indent="0">
              <a:buNone/>
            </a:pPr>
            <a:r>
              <a:rPr lang="en-US" dirty="0" smtClean="0"/>
              <a:t>1. </a:t>
            </a:r>
            <a:r>
              <a:rPr lang="en-US" dirty="0" err="1" smtClean="0"/>
              <a:t>Evaluasi</a:t>
            </a:r>
            <a:r>
              <a:rPr lang="en-US" dirty="0" smtClean="0"/>
              <a:t> </a:t>
            </a:r>
            <a:r>
              <a:rPr lang="en-US" dirty="0" err="1"/>
              <a:t>diri</a:t>
            </a:r>
            <a:r>
              <a:rPr lang="en-US" dirty="0"/>
              <a:t> </a:t>
            </a:r>
            <a:r>
              <a:rPr lang="en-US" dirty="0" err="1"/>
              <a:t>secara</a:t>
            </a:r>
            <a:r>
              <a:rPr lang="en-US" dirty="0"/>
              <a:t> </a:t>
            </a:r>
            <a:r>
              <a:rPr lang="en-US" dirty="0" err="1"/>
              <a:t>obyektif</a:t>
            </a:r>
            <a:endParaRPr lang="en-US" dirty="0"/>
          </a:p>
          <a:p>
            <a:r>
              <a:rPr lang="en-US" b="1" dirty="0" err="1"/>
              <a:t>Belajar</a:t>
            </a:r>
            <a:r>
              <a:rPr lang="en-US" b="1" dirty="0"/>
              <a:t> </a:t>
            </a:r>
            <a:r>
              <a:rPr lang="en-US" b="1" dirty="0" err="1"/>
              <a:t>menilai</a:t>
            </a:r>
            <a:r>
              <a:rPr lang="en-US" b="1" dirty="0"/>
              <a:t> </a:t>
            </a:r>
            <a:r>
              <a:rPr lang="en-US" b="1" dirty="0" err="1"/>
              <a:t>diri</a:t>
            </a:r>
            <a:r>
              <a:rPr lang="en-US" b="1" dirty="0"/>
              <a:t> </a:t>
            </a:r>
            <a:r>
              <a:rPr lang="en-US" b="1" dirty="0" err="1"/>
              <a:t>secara</a:t>
            </a:r>
            <a:r>
              <a:rPr lang="en-US" b="1" dirty="0"/>
              <a:t> </a:t>
            </a:r>
            <a:r>
              <a:rPr lang="en-US" b="1" dirty="0" err="1"/>
              <a:t>obyektif</a:t>
            </a:r>
            <a:r>
              <a:rPr lang="en-US" b="1" dirty="0"/>
              <a:t> </a:t>
            </a:r>
            <a:r>
              <a:rPr lang="en-US" b="1" dirty="0" err="1"/>
              <a:t>dan</a:t>
            </a:r>
            <a:r>
              <a:rPr lang="en-US" b="1" dirty="0"/>
              <a:t> </a:t>
            </a:r>
            <a:r>
              <a:rPr lang="en-US" b="1" dirty="0" err="1"/>
              <a:t>jujur</a:t>
            </a:r>
            <a:r>
              <a:rPr lang="en-US" dirty="0"/>
              <a:t>. </a:t>
            </a:r>
            <a:endParaRPr lang="en-US" dirty="0" smtClean="0"/>
          </a:p>
          <a:p>
            <a:r>
              <a:rPr lang="en-US" dirty="0" err="1" smtClean="0"/>
              <a:t>Susunlah</a:t>
            </a:r>
            <a:r>
              <a:rPr lang="en-US" dirty="0" smtClean="0"/>
              <a:t> </a:t>
            </a:r>
            <a:r>
              <a:rPr lang="en-US" dirty="0" err="1"/>
              <a:t>daftar</a:t>
            </a:r>
            <a:r>
              <a:rPr lang="en-US" dirty="0"/>
              <a:t> </a:t>
            </a:r>
            <a:r>
              <a:rPr lang="en-US" b="1" dirty="0"/>
              <a:t>"</a:t>
            </a:r>
            <a:r>
              <a:rPr lang="en-US" b="1" dirty="0" err="1"/>
              <a:t>kekayaan</a:t>
            </a:r>
            <a:r>
              <a:rPr lang="en-US" b="1" dirty="0"/>
              <a:t>" </a:t>
            </a:r>
            <a:r>
              <a:rPr lang="en-US" b="1" dirty="0" err="1"/>
              <a:t>pribadi</a:t>
            </a:r>
            <a:r>
              <a:rPr lang="en-US" dirty="0"/>
              <a:t>, </a:t>
            </a:r>
            <a:r>
              <a:rPr lang="en-US" dirty="0" err="1"/>
              <a:t>seperti</a:t>
            </a:r>
            <a:r>
              <a:rPr lang="en-US" dirty="0"/>
              <a:t> </a:t>
            </a:r>
            <a:r>
              <a:rPr lang="en-US" dirty="0" err="1"/>
              <a:t>prestasi</a:t>
            </a:r>
            <a:r>
              <a:rPr lang="en-US" dirty="0"/>
              <a:t> yang </a:t>
            </a:r>
            <a:r>
              <a:rPr lang="en-US" dirty="0" err="1"/>
              <a:t>pernah</a:t>
            </a:r>
            <a:r>
              <a:rPr lang="en-US" dirty="0"/>
              <a:t> </a:t>
            </a:r>
            <a:r>
              <a:rPr lang="en-US" dirty="0" err="1"/>
              <a:t>diraih</a:t>
            </a:r>
            <a:r>
              <a:rPr lang="en-US" dirty="0"/>
              <a:t>, </a:t>
            </a:r>
            <a:r>
              <a:rPr lang="en-US" b="1" dirty="0" err="1"/>
              <a:t>sifat-sifat</a:t>
            </a:r>
            <a:r>
              <a:rPr lang="en-US" b="1" dirty="0"/>
              <a:t> </a:t>
            </a:r>
            <a:r>
              <a:rPr lang="en-US" b="1" dirty="0" err="1"/>
              <a:t>positif</a:t>
            </a:r>
            <a:r>
              <a:rPr lang="en-US" b="1" dirty="0"/>
              <a:t>, </a:t>
            </a:r>
            <a:r>
              <a:rPr lang="en-US" b="1" dirty="0" err="1"/>
              <a:t>potensi</a:t>
            </a:r>
            <a:r>
              <a:rPr lang="en-US" b="1" dirty="0"/>
              <a:t> </a:t>
            </a:r>
            <a:r>
              <a:rPr lang="en-US" b="1" dirty="0" err="1"/>
              <a:t>diri</a:t>
            </a:r>
            <a:r>
              <a:rPr lang="en-US" b="1" dirty="0"/>
              <a:t> </a:t>
            </a:r>
            <a:r>
              <a:rPr lang="en-US" b="1" dirty="0" err="1"/>
              <a:t>baik</a:t>
            </a:r>
            <a:r>
              <a:rPr lang="en-US" b="1" dirty="0"/>
              <a:t> yang </a:t>
            </a:r>
            <a:r>
              <a:rPr lang="en-US" b="1" dirty="0" err="1"/>
              <a:t>sudah</a:t>
            </a:r>
            <a:r>
              <a:rPr lang="en-US" b="1" dirty="0"/>
              <a:t> </a:t>
            </a:r>
            <a:r>
              <a:rPr lang="en-US" b="1" dirty="0" err="1"/>
              <a:t>diaktualisasikan</a:t>
            </a:r>
            <a:r>
              <a:rPr lang="en-US" b="1" dirty="0"/>
              <a:t> </a:t>
            </a:r>
            <a:r>
              <a:rPr lang="en-US" b="1" dirty="0" err="1"/>
              <a:t>maupun</a:t>
            </a:r>
            <a:r>
              <a:rPr lang="en-US" b="1" dirty="0"/>
              <a:t> yang </a:t>
            </a:r>
            <a:r>
              <a:rPr lang="en-US" b="1" dirty="0" err="1"/>
              <a:t>belum</a:t>
            </a:r>
            <a:r>
              <a:rPr lang="en-US" b="1" dirty="0"/>
              <a:t>, </a:t>
            </a:r>
            <a:r>
              <a:rPr lang="en-US" b="1" dirty="0" err="1"/>
              <a:t>keahlian</a:t>
            </a:r>
            <a:r>
              <a:rPr lang="en-US" b="1" dirty="0"/>
              <a:t> yang </a:t>
            </a:r>
            <a:r>
              <a:rPr lang="en-US" b="1" dirty="0" err="1"/>
              <a:t>dimiliki</a:t>
            </a:r>
            <a:r>
              <a:rPr lang="en-US" b="1" dirty="0"/>
              <a:t>, </a:t>
            </a:r>
            <a:r>
              <a:rPr lang="en-US" b="1" dirty="0" err="1"/>
              <a:t>serta</a:t>
            </a:r>
            <a:r>
              <a:rPr lang="en-US" b="1" dirty="0"/>
              <a:t> </a:t>
            </a:r>
            <a:r>
              <a:rPr lang="en-US" b="1" dirty="0" err="1"/>
              <a:t>kesempatan</a:t>
            </a:r>
            <a:r>
              <a:rPr lang="en-US" b="1" dirty="0"/>
              <a:t> </a:t>
            </a:r>
            <a:r>
              <a:rPr lang="en-US" b="1" dirty="0" err="1"/>
              <a:t>atau</a:t>
            </a:r>
            <a:r>
              <a:rPr lang="en-US" b="1" dirty="0"/>
              <a:t> pun </a:t>
            </a:r>
            <a:r>
              <a:rPr lang="en-US" b="1" dirty="0" err="1"/>
              <a:t>sarana</a:t>
            </a:r>
            <a:r>
              <a:rPr lang="en-US" b="1" dirty="0"/>
              <a:t> yang </a:t>
            </a:r>
            <a:r>
              <a:rPr lang="en-US" b="1" dirty="0" err="1"/>
              <a:t>mendukung</a:t>
            </a:r>
            <a:r>
              <a:rPr lang="en-US" b="1" dirty="0"/>
              <a:t> </a:t>
            </a:r>
            <a:r>
              <a:rPr lang="en-US" b="1" dirty="0" err="1"/>
              <a:t>kemajuan</a:t>
            </a:r>
            <a:r>
              <a:rPr lang="en-US" b="1" dirty="0"/>
              <a:t> </a:t>
            </a:r>
            <a:r>
              <a:rPr lang="en-US" b="1" dirty="0" err="1"/>
              <a:t>diri</a:t>
            </a:r>
            <a:r>
              <a:rPr lang="en-US" dirty="0"/>
              <a:t>. </a:t>
            </a:r>
            <a:endParaRPr lang="en-US" dirty="0" smtClean="0"/>
          </a:p>
          <a:p>
            <a:r>
              <a:rPr lang="en-US" dirty="0" err="1" smtClean="0"/>
              <a:t>Sadari</a:t>
            </a:r>
            <a:r>
              <a:rPr lang="en-US" dirty="0" smtClean="0"/>
              <a:t> </a:t>
            </a:r>
            <a:r>
              <a:rPr lang="en-US" dirty="0" err="1"/>
              <a:t>semua</a:t>
            </a:r>
            <a:r>
              <a:rPr lang="en-US" dirty="0"/>
              <a:t> asset-asset </a:t>
            </a:r>
            <a:r>
              <a:rPr lang="en-US" dirty="0" err="1"/>
              <a:t>berharga</a:t>
            </a:r>
            <a:r>
              <a:rPr lang="en-US" dirty="0"/>
              <a:t> </a:t>
            </a:r>
            <a:r>
              <a:rPr lang="en-US" dirty="0" err="1"/>
              <a:t>Anda</a:t>
            </a:r>
            <a:r>
              <a:rPr lang="en-US" dirty="0"/>
              <a:t> </a:t>
            </a:r>
            <a:r>
              <a:rPr lang="en-US" dirty="0" err="1"/>
              <a:t>dan</a:t>
            </a:r>
            <a:r>
              <a:rPr lang="en-US" dirty="0"/>
              <a:t> </a:t>
            </a:r>
            <a:r>
              <a:rPr lang="en-US" dirty="0" err="1"/>
              <a:t>temukan</a:t>
            </a:r>
            <a:r>
              <a:rPr lang="en-US" dirty="0"/>
              <a:t> asset yang </a:t>
            </a:r>
            <a:r>
              <a:rPr lang="en-US" dirty="0" err="1"/>
              <a:t>belum</a:t>
            </a:r>
            <a:r>
              <a:rPr lang="en-US" dirty="0"/>
              <a:t> </a:t>
            </a:r>
            <a:r>
              <a:rPr lang="en-US" dirty="0" err="1"/>
              <a:t>dikembangkan</a:t>
            </a:r>
            <a:r>
              <a:rPr lang="en-US" dirty="0"/>
              <a:t>. </a:t>
            </a:r>
            <a:endParaRPr lang="en-US" dirty="0" smtClean="0"/>
          </a:p>
          <a:p>
            <a:r>
              <a:rPr lang="en-US" dirty="0" err="1" smtClean="0"/>
              <a:t>Pelajari</a:t>
            </a:r>
            <a:r>
              <a:rPr lang="en-US" dirty="0" smtClean="0"/>
              <a:t> </a:t>
            </a:r>
            <a:r>
              <a:rPr lang="en-US" dirty="0" err="1"/>
              <a:t>kendala</a:t>
            </a:r>
            <a:r>
              <a:rPr lang="en-US" dirty="0"/>
              <a:t> yang </a:t>
            </a:r>
            <a:r>
              <a:rPr lang="en-US" dirty="0" err="1"/>
              <a:t>selama</a:t>
            </a:r>
            <a:r>
              <a:rPr lang="en-US" dirty="0"/>
              <a:t> </a:t>
            </a:r>
            <a:r>
              <a:rPr lang="en-US" dirty="0" err="1"/>
              <a:t>ini</a:t>
            </a:r>
            <a:r>
              <a:rPr lang="en-US" dirty="0"/>
              <a:t> </a:t>
            </a:r>
            <a:r>
              <a:rPr lang="en-US" dirty="0" err="1"/>
              <a:t>menghalangi</a:t>
            </a:r>
            <a:r>
              <a:rPr lang="en-US" dirty="0"/>
              <a:t> </a:t>
            </a:r>
            <a:r>
              <a:rPr lang="en-US" dirty="0" err="1"/>
              <a:t>perkembangan</a:t>
            </a:r>
            <a:r>
              <a:rPr lang="en-US" dirty="0"/>
              <a:t> </a:t>
            </a:r>
            <a:r>
              <a:rPr lang="en-US" dirty="0" err="1"/>
              <a:t>diri</a:t>
            </a:r>
            <a:r>
              <a:rPr lang="en-US" dirty="0"/>
              <a:t> </a:t>
            </a:r>
            <a:r>
              <a:rPr lang="en-US" dirty="0" err="1"/>
              <a:t>Anda</a:t>
            </a:r>
            <a:r>
              <a:rPr lang="en-US" dirty="0"/>
              <a:t>, </a:t>
            </a:r>
            <a:r>
              <a:rPr lang="en-US" dirty="0" err="1"/>
              <a:t>seperti</a:t>
            </a:r>
            <a:r>
              <a:rPr lang="en-US" dirty="0"/>
              <a:t> : </a:t>
            </a:r>
            <a:r>
              <a:rPr lang="en-US" dirty="0" err="1"/>
              <a:t>pola</a:t>
            </a:r>
            <a:r>
              <a:rPr lang="en-US" dirty="0"/>
              <a:t> </a:t>
            </a:r>
            <a:r>
              <a:rPr lang="en-US" dirty="0" err="1"/>
              <a:t>berpikir</a:t>
            </a:r>
            <a:r>
              <a:rPr lang="en-US" dirty="0"/>
              <a:t> yang </a:t>
            </a:r>
            <a:r>
              <a:rPr lang="en-US" dirty="0" err="1"/>
              <a:t>keliru</a:t>
            </a:r>
            <a:r>
              <a:rPr lang="en-US" dirty="0"/>
              <a:t>, </a:t>
            </a:r>
            <a:r>
              <a:rPr lang="en-US" dirty="0" err="1"/>
              <a:t>niat</a:t>
            </a:r>
            <a:r>
              <a:rPr lang="en-US" dirty="0"/>
              <a:t> </a:t>
            </a:r>
            <a:r>
              <a:rPr lang="en-US" dirty="0" err="1"/>
              <a:t>dan</a:t>
            </a:r>
            <a:r>
              <a:rPr lang="en-US" dirty="0"/>
              <a:t> </a:t>
            </a:r>
            <a:r>
              <a:rPr lang="en-US" dirty="0" err="1"/>
              <a:t>motivasi</a:t>
            </a:r>
            <a:r>
              <a:rPr lang="en-US" dirty="0"/>
              <a:t> yang </a:t>
            </a:r>
            <a:r>
              <a:rPr lang="en-US" dirty="0" err="1"/>
              <a:t>lemah</a:t>
            </a:r>
            <a:r>
              <a:rPr lang="en-US" dirty="0"/>
              <a:t>, </a:t>
            </a:r>
            <a:r>
              <a:rPr lang="en-US" dirty="0" err="1"/>
              <a:t>kurangnya</a:t>
            </a:r>
            <a:r>
              <a:rPr lang="en-US" dirty="0"/>
              <a:t> </a:t>
            </a:r>
            <a:r>
              <a:rPr lang="en-US" dirty="0" err="1"/>
              <a:t>disiplin</a:t>
            </a:r>
            <a:r>
              <a:rPr lang="en-US" dirty="0"/>
              <a:t> </a:t>
            </a:r>
            <a:r>
              <a:rPr lang="en-US" dirty="0" err="1"/>
              <a:t>diri</a:t>
            </a:r>
            <a:r>
              <a:rPr lang="en-US" dirty="0"/>
              <a:t>, </a:t>
            </a:r>
            <a:r>
              <a:rPr lang="en-US" dirty="0" err="1"/>
              <a:t>kurangnya</a:t>
            </a:r>
            <a:r>
              <a:rPr lang="en-US" dirty="0"/>
              <a:t> </a:t>
            </a:r>
            <a:r>
              <a:rPr lang="en-US" dirty="0" err="1"/>
              <a:t>ketekunan</a:t>
            </a:r>
            <a:r>
              <a:rPr lang="en-US" dirty="0"/>
              <a:t> </a:t>
            </a:r>
            <a:r>
              <a:rPr lang="en-US" dirty="0" err="1"/>
              <a:t>dan</a:t>
            </a:r>
            <a:r>
              <a:rPr lang="en-US" dirty="0"/>
              <a:t> </a:t>
            </a:r>
            <a:r>
              <a:rPr lang="en-US" dirty="0" err="1"/>
              <a:t>kesabaran</a:t>
            </a:r>
            <a:r>
              <a:rPr lang="en-US" dirty="0"/>
              <a:t>, </a:t>
            </a:r>
            <a:r>
              <a:rPr lang="en-US" dirty="0" err="1"/>
              <a:t>tergantung</a:t>
            </a:r>
            <a:r>
              <a:rPr lang="en-US" dirty="0"/>
              <a:t> </a:t>
            </a:r>
            <a:r>
              <a:rPr lang="en-US" dirty="0" err="1"/>
              <a:t>pada</a:t>
            </a:r>
            <a:r>
              <a:rPr lang="en-US" dirty="0"/>
              <a:t> </a:t>
            </a:r>
            <a:r>
              <a:rPr lang="en-US" dirty="0" err="1"/>
              <a:t>bantuan</a:t>
            </a:r>
            <a:r>
              <a:rPr lang="en-US" dirty="0"/>
              <a:t> orang lain, </a:t>
            </a:r>
            <a:r>
              <a:rPr lang="en-US" dirty="0" err="1"/>
              <a:t>atau</a:t>
            </a:r>
            <a:r>
              <a:rPr lang="en-US" dirty="0"/>
              <a:t> pun </a:t>
            </a:r>
            <a:r>
              <a:rPr lang="en-US" dirty="0" err="1"/>
              <a:t>sebab-sebab</a:t>
            </a:r>
            <a:r>
              <a:rPr lang="en-US" dirty="0"/>
              <a:t> </a:t>
            </a:r>
            <a:r>
              <a:rPr lang="en-US" dirty="0" err="1"/>
              <a:t>eksternal</a:t>
            </a:r>
            <a:r>
              <a:rPr lang="en-US" dirty="0"/>
              <a:t> lain. </a:t>
            </a:r>
            <a:endParaRPr lang="en-US" dirty="0" smtClean="0"/>
          </a:p>
          <a:p>
            <a:r>
              <a:rPr lang="en-US" dirty="0" err="1" smtClean="0"/>
              <a:t>Hasil</a:t>
            </a:r>
            <a:r>
              <a:rPr lang="en-US" dirty="0" smtClean="0"/>
              <a:t> </a:t>
            </a:r>
            <a:r>
              <a:rPr lang="en-US" dirty="0" err="1"/>
              <a:t>analisa</a:t>
            </a:r>
            <a:r>
              <a:rPr lang="en-US" dirty="0"/>
              <a:t> </a:t>
            </a:r>
            <a:r>
              <a:rPr lang="en-US" dirty="0" err="1"/>
              <a:t>dan</a:t>
            </a:r>
            <a:r>
              <a:rPr lang="en-US" dirty="0"/>
              <a:t> </a:t>
            </a:r>
            <a:r>
              <a:rPr lang="en-US" dirty="0" err="1"/>
              <a:t>pemetaan</a:t>
            </a:r>
            <a:r>
              <a:rPr lang="en-US" dirty="0"/>
              <a:t> </a:t>
            </a:r>
            <a:r>
              <a:rPr lang="en-US" dirty="0" err="1"/>
              <a:t>terhadap</a:t>
            </a:r>
            <a:r>
              <a:rPr lang="en-US" dirty="0"/>
              <a:t> SWOT </a:t>
            </a:r>
            <a:r>
              <a:rPr lang="en-US" i="1" dirty="0"/>
              <a:t>(Strengths, Weaknesses, Obstacles and Threats)</a:t>
            </a:r>
            <a:r>
              <a:rPr lang="en-US" dirty="0"/>
              <a:t> </a:t>
            </a:r>
            <a:r>
              <a:rPr lang="en-US" dirty="0" err="1"/>
              <a:t>diri</a:t>
            </a:r>
            <a:r>
              <a:rPr lang="en-US" dirty="0"/>
              <a:t>, </a:t>
            </a:r>
            <a:r>
              <a:rPr lang="en-US" dirty="0" err="1"/>
              <a:t>kemudian</a:t>
            </a:r>
            <a:r>
              <a:rPr lang="en-US" dirty="0"/>
              <a:t> </a:t>
            </a:r>
            <a:r>
              <a:rPr lang="en-US" dirty="0" err="1"/>
              <a:t>digunakan</a:t>
            </a:r>
            <a:r>
              <a:rPr lang="en-US" dirty="0"/>
              <a:t> </a:t>
            </a:r>
            <a:r>
              <a:rPr lang="en-US" dirty="0" err="1"/>
              <a:t>untuk</a:t>
            </a:r>
            <a:r>
              <a:rPr lang="en-US" dirty="0"/>
              <a:t> </a:t>
            </a:r>
            <a:r>
              <a:rPr lang="en-US" dirty="0" err="1"/>
              <a:t>membuat</a:t>
            </a:r>
            <a:r>
              <a:rPr lang="en-US" dirty="0"/>
              <a:t> </a:t>
            </a:r>
            <a:r>
              <a:rPr lang="en-US" dirty="0" err="1"/>
              <a:t>dan</a:t>
            </a:r>
            <a:r>
              <a:rPr lang="en-US" dirty="0"/>
              <a:t> </a:t>
            </a:r>
            <a:r>
              <a:rPr lang="en-US" dirty="0" err="1"/>
              <a:t>menerapkan</a:t>
            </a:r>
            <a:r>
              <a:rPr lang="en-US" dirty="0"/>
              <a:t> </a:t>
            </a:r>
            <a:r>
              <a:rPr lang="en-US" b="1" dirty="0" err="1"/>
              <a:t>strategi</a:t>
            </a:r>
            <a:r>
              <a:rPr lang="en-US" b="1" dirty="0"/>
              <a:t> </a:t>
            </a:r>
            <a:r>
              <a:rPr lang="en-US" b="1" dirty="0" err="1"/>
              <a:t>pengembangan</a:t>
            </a:r>
            <a:r>
              <a:rPr lang="en-US" b="1" dirty="0"/>
              <a:t> </a:t>
            </a:r>
            <a:r>
              <a:rPr lang="en-US" b="1" dirty="0" err="1"/>
              <a:t>diri</a:t>
            </a:r>
            <a:r>
              <a:rPr lang="en-US" b="1" dirty="0"/>
              <a:t> yang </a:t>
            </a:r>
            <a:r>
              <a:rPr lang="en-US" b="1" dirty="0" err="1"/>
              <a:t>lebih</a:t>
            </a:r>
            <a:r>
              <a:rPr lang="en-US" b="1" dirty="0"/>
              <a:t> </a:t>
            </a:r>
            <a:r>
              <a:rPr lang="en-US" b="1" dirty="0" err="1"/>
              <a:t>realistik</a:t>
            </a:r>
            <a:r>
              <a:rPr lang="en-US" dirty="0"/>
              <a:t>.</a:t>
            </a:r>
          </a:p>
          <a:p>
            <a:endParaRPr lang="en-US" dirty="0"/>
          </a:p>
        </p:txBody>
      </p:sp>
    </p:spTree>
    <p:extLst>
      <p:ext uri="{BB962C8B-B14F-4D97-AF65-F5344CB8AC3E}">
        <p14:creationId xmlns:p14="http://schemas.microsoft.com/office/powerpoint/2010/main" val="136119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9623"/>
            <a:ext cx="9601200" cy="1485900"/>
          </a:xfrm>
        </p:spPr>
        <p:txBody>
          <a:bodyPr/>
          <a:lstStyle/>
          <a:p>
            <a:r>
              <a:rPr lang="en-US" dirty="0"/>
              <a:t> </a:t>
            </a:r>
            <a:r>
              <a:rPr lang="en-US" dirty="0" smtClean="0"/>
              <a:t>Tips-tips </a:t>
            </a:r>
            <a:r>
              <a:rPr lang="en-US" dirty="0" err="1"/>
              <a:t>untuk</a:t>
            </a:r>
            <a:r>
              <a:rPr lang="en-US" dirty="0"/>
              <a:t> </a:t>
            </a:r>
            <a:r>
              <a:rPr lang="en-US" dirty="0" err="1"/>
              <a:t>mengembangkan</a:t>
            </a:r>
            <a:r>
              <a:rPr lang="en-US" dirty="0"/>
              <a:t> rasa </a:t>
            </a:r>
            <a:r>
              <a:rPr lang="en-US" dirty="0" err="1"/>
              <a:t>percaya</a:t>
            </a:r>
            <a:r>
              <a:rPr lang="en-US" dirty="0"/>
              <a:t> </a:t>
            </a:r>
            <a:r>
              <a:rPr lang="en-US" dirty="0" err="1"/>
              <a:t>diri</a:t>
            </a:r>
            <a:r>
              <a:rPr lang="en-US" dirty="0"/>
              <a:t> :</a:t>
            </a:r>
          </a:p>
        </p:txBody>
      </p:sp>
      <p:sp>
        <p:nvSpPr>
          <p:cNvPr id="3" name="Content Placeholder 2"/>
          <p:cNvSpPr>
            <a:spLocks noGrp="1"/>
          </p:cNvSpPr>
          <p:nvPr>
            <p:ph idx="1"/>
          </p:nvPr>
        </p:nvSpPr>
        <p:spPr>
          <a:xfrm>
            <a:off x="1371600" y="1835523"/>
            <a:ext cx="10340788" cy="4477870"/>
          </a:xfrm>
          <a:ln>
            <a:solidFill>
              <a:schemeClr val="tx1"/>
            </a:solidFill>
          </a:ln>
        </p:spPr>
        <p:txBody>
          <a:bodyPr>
            <a:normAutofit/>
          </a:bodyPr>
          <a:lstStyle/>
          <a:p>
            <a:pPr marL="0" indent="0">
              <a:buNone/>
            </a:pPr>
            <a:r>
              <a:rPr lang="en-US" sz="2400" dirty="0" smtClean="0"/>
              <a:t>2. </a:t>
            </a:r>
            <a:r>
              <a:rPr lang="en-US" sz="2400" dirty="0" err="1" smtClean="0"/>
              <a:t>Beri</a:t>
            </a:r>
            <a:r>
              <a:rPr lang="en-US" sz="2400" dirty="0" smtClean="0"/>
              <a:t> </a:t>
            </a:r>
            <a:r>
              <a:rPr lang="en-US" sz="2400" dirty="0" err="1"/>
              <a:t>penghargaan</a:t>
            </a:r>
            <a:r>
              <a:rPr lang="en-US" sz="2400" dirty="0"/>
              <a:t> yang </a:t>
            </a:r>
            <a:r>
              <a:rPr lang="en-US" sz="2400" dirty="0" err="1"/>
              <a:t>jujur</a:t>
            </a:r>
            <a:r>
              <a:rPr lang="en-US" sz="2400" dirty="0"/>
              <a:t> </a:t>
            </a:r>
            <a:r>
              <a:rPr lang="en-US" sz="2400" dirty="0" err="1"/>
              <a:t>terhadap</a:t>
            </a:r>
            <a:r>
              <a:rPr lang="en-US" sz="2400" dirty="0"/>
              <a:t> </a:t>
            </a:r>
            <a:r>
              <a:rPr lang="en-US" sz="2400" dirty="0" err="1"/>
              <a:t>diri</a:t>
            </a:r>
            <a:r>
              <a:rPr lang="en-US" sz="2400" dirty="0"/>
              <a:t> </a:t>
            </a:r>
            <a:r>
              <a:rPr lang="en-US" sz="2400" dirty="0" err="1"/>
              <a:t>sendiri</a:t>
            </a:r>
            <a:endParaRPr lang="en-US" sz="2400" dirty="0"/>
          </a:p>
          <a:p>
            <a:r>
              <a:rPr lang="en-US" dirty="0" err="1" smtClean="0"/>
              <a:t>Menyadari</a:t>
            </a:r>
            <a:r>
              <a:rPr lang="en-US" dirty="0" smtClean="0"/>
              <a:t> </a:t>
            </a:r>
            <a:r>
              <a:rPr lang="en-US" dirty="0" err="1" smtClean="0"/>
              <a:t>dan</a:t>
            </a:r>
            <a:r>
              <a:rPr lang="en-US" dirty="0" smtClean="0"/>
              <a:t> </a:t>
            </a:r>
            <a:r>
              <a:rPr lang="en-US" dirty="0" err="1" smtClean="0"/>
              <a:t>menghargai</a:t>
            </a:r>
            <a:r>
              <a:rPr lang="en-US" dirty="0" smtClean="0"/>
              <a:t> </a:t>
            </a:r>
            <a:r>
              <a:rPr lang="en-US" dirty="0" err="1" smtClean="0"/>
              <a:t>sekecil</a:t>
            </a:r>
            <a:r>
              <a:rPr lang="en-US" dirty="0" smtClean="0"/>
              <a:t> </a:t>
            </a:r>
            <a:r>
              <a:rPr lang="en-US" dirty="0" err="1"/>
              <a:t>apapun</a:t>
            </a:r>
            <a:r>
              <a:rPr lang="en-US" dirty="0"/>
              <a:t> </a:t>
            </a:r>
            <a:r>
              <a:rPr lang="en-US" dirty="0" err="1"/>
              <a:t>keberhasilan</a:t>
            </a:r>
            <a:r>
              <a:rPr lang="en-US" dirty="0"/>
              <a:t> </a:t>
            </a:r>
            <a:r>
              <a:rPr lang="en-US" dirty="0" err="1"/>
              <a:t>dan</a:t>
            </a:r>
            <a:r>
              <a:rPr lang="en-US" dirty="0"/>
              <a:t> </a:t>
            </a:r>
            <a:r>
              <a:rPr lang="en-US" dirty="0" err="1"/>
              <a:t>potensi</a:t>
            </a:r>
            <a:r>
              <a:rPr lang="en-US" dirty="0"/>
              <a:t> yang </a:t>
            </a:r>
            <a:r>
              <a:rPr lang="en-US" dirty="0" err="1" smtClean="0"/>
              <a:t>dimiliki</a:t>
            </a:r>
            <a:r>
              <a:rPr lang="en-US" dirty="0" smtClean="0"/>
              <a:t>. </a:t>
            </a:r>
          </a:p>
          <a:p>
            <a:r>
              <a:rPr lang="en-US" dirty="0" err="1" smtClean="0"/>
              <a:t>Mengingat</a:t>
            </a:r>
            <a:r>
              <a:rPr lang="en-US" dirty="0" smtClean="0"/>
              <a:t> </a:t>
            </a:r>
            <a:r>
              <a:rPr lang="en-US" dirty="0" err="1" smtClean="0"/>
              <a:t>bahwa</a:t>
            </a:r>
            <a:r>
              <a:rPr lang="en-US" dirty="0" smtClean="0"/>
              <a:t> </a:t>
            </a:r>
            <a:r>
              <a:rPr lang="en-US" dirty="0" err="1"/>
              <a:t>semua</a:t>
            </a:r>
            <a:r>
              <a:rPr lang="en-US" dirty="0"/>
              <a:t> </a:t>
            </a:r>
            <a:r>
              <a:rPr lang="en-US" dirty="0" err="1"/>
              <a:t>itu</a:t>
            </a:r>
            <a:r>
              <a:rPr lang="en-US" dirty="0"/>
              <a:t> </a:t>
            </a:r>
            <a:r>
              <a:rPr lang="en-US" dirty="0" err="1"/>
              <a:t>didapat</a:t>
            </a:r>
            <a:r>
              <a:rPr lang="en-US" dirty="0"/>
              <a:t> </a:t>
            </a:r>
            <a:r>
              <a:rPr lang="en-US" dirty="0" err="1"/>
              <a:t>melalui</a:t>
            </a:r>
            <a:r>
              <a:rPr lang="en-US" dirty="0"/>
              <a:t> proses </a:t>
            </a:r>
            <a:r>
              <a:rPr lang="en-US" dirty="0" err="1"/>
              <a:t>belajar</a:t>
            </a:r>
            <a:r>
              <a:rPr lang="en-US" dirty="0"/>
              <a:t>, </a:t>
            </a:r>
            <a:r>
              <a:rPr lang="en-US" dirty="0" err="1"/>
              <a:t>berevolusi</a:t>
            </a:r>
            <a:r>
              <a:rPr lang="en-US" dirty="0"/>
              <a:t> </a:t>
            </a:r>
            <a:r>
              <a:rPr lang="en-US" dirty="0" err="1"/>
              <a:t>dan</a:t>
            </a:r>
            <a:r>
              <a:rPr lang="en-US" dirty="0"/>
              <a:t> </a:t>
            </a:r>
            <a:r>
              <a:rPr lang="en-US" dirty="0" err="1"/>
              <a:t>transformasi</a:t>
            </a:r>
            <a:r>
              <a:rPr lang="en-US" dirty="0"/>
              <a:t> </a:t>
            </a:r>
            <a:r>
              <a:rPr lang="en-US" dirty="0" err="1"/>
              <a:t>diri</a:t>
            </a:r>
            <a:r>
              <a:rPr lang="en-US" dirty="0"/>
              <a:t> </a:t>
            </a:r>
            <a:r>
              <a:rPr lang="en-US" dirty="0" err="1"/>
              <a:t>sejak</a:t>
            </a:r>
            <a:r>
              <a:rPr lang="en-US" dirty="0"/>
              <a:t> </a:t>
            </a:r>
            <a:r>
              <a:rPr lang="en-US" dirty="0" err="1"/>
              <a:t>dahulu</a:t>
            </a:r>
            <a:r>
              <a:rPr lang="en-US" dirty="0"/>
              <a:t> </a:t>
            </a:r>
            <a:r>
              <a:rPr lang="en-US" dirty="0" err="1"/>
              <a:t>hingga</a:t>
            </a:r>
            <a:r>
              <a:rPr lang="en-US" dirty="0"/>
              <a:t> </a:t>
            </a:r>
            <a:r>
              <a:rPr lang="en-US" dirty="0" err="1"/>
              <a:t>kini</a:t>
            </a:r>
            <a:r>
              <a:rPr lang="en-US" dirty="0"/>
              <a:t>. </a:t>
            </a:r>
            <a:endParaRPr lang="en-US" dirty="0" smtClean="0"/>
          </a:p>
          <a:p>
            <a:r>
              <a:rPr lang="en-US" dirty="0" err="1" smtClean="0"/>
              <a:t>Mengabaikan</a:t>
            </a:r>
            <a:r>
              <a:rPr lang="en-US" dirty="0" smtClean="0"/>
              <a:t>/</a:t>
            </a:r>
            <a:r>
              <a:rPr lang="en-US" dirty="0" err="1" smtClean="0"/>
              <a:t>meremehkan</a:t>
            </a:r>
            <a:r>
              <a:rPr lang="en-US" dirty="0" smtClean="0"/>
              <a:t> </a:t>
            </a:r>
            <a:r>
              <a:rPr lang="en-US" dirty="0" err="1"/>
              <a:t>satu</a:t>
            </a:r>
            <a:r>
              <a:rPr lang="en-US" dirty="0"/>
              <a:t> </a:t>
            </a:r>
            <a:r>
              <a:rPr lang="en-US" dirty="0" err="1"/>
              <a:t>saja</a:t>
            </a:r>
            <a:r>
              <a:rPr lang="en-US" dirty="0"/>
              <a:t> </a:t>
            </a:r>
            <a:r>
              <a:rPr lang="en-US" dirty="0" err="1"/>
              <a:t>prestasi</a:t>
            </a:r>
            <a:r>
              <a:rPr lang="en-US" dirty="0"/>
              <a:t> yang </a:t>
            </a:r>
            <a:r>
              <a:rPr lang="en-US" dirty="0" err="1"/>
              <a:t>pernah</a:t>
            </a:r>
            <a:r>
              <a:rPr lang="en-US" dirty="0"/>
              <a:t> </a:t>
            </a:r>
            <a:r>
              <a:rPr lang="en-US" dirty="0" err="1"/>
              <a:t>diraih</a:t>
            </a:r>
            <a:r>
              <a:rPr lang="en-US" dirty="0"/>
              <a:t>, </a:t>
            </a:r>
            <a:r>
              <a:rPr lang="en-US" dirty="0" err="1"/>
              <a:t>berarti</a:t>
            </a:r>
            <a:r>
              <a:rPr lang="en-US" dirty="0"/>
              <a:t> </a:t>
            </a:r>
            <a:r>
              <a:rPr lang="en-US" dirty="0" err="1"/>
              <a:t>mengabaikan</a:t>
            </a:r>
            <a:r>
              <a:rPr lang="en-US" dirty="0"/>
              <a:t> </a:t>
            </a:r>
            <a:r>
              <a:rPr lang="en-US" dirty="0" err="1"/>
              <a:t>atau</a:t>
            </a:r>
            <a:r>
              <a:rPr lang="en-US" dirty="0"/>
              <a:t> </a:t>
            </a:r>
            <a:r>
              <a:rPr lang="en-US" dirty="0" err="1"/>
              <a:t>menghilangkan</a:t>
            </a:r>
            <a:r>
              <a:rPr lang="en-US" dirty="0"/>
              <a:t> </a:t>
            </a:r>
            <a:r>
              <a:rPr lang="en-US" dirty="0" err="1"/>
              <a:t>satu</a:t>
            </a:r>
            <a:r>
              <a:rPr lang="en-US" dirty="0"/>
              <a:t> </a:t>
            </a:r>
            <a:r>
              <a:rPr lang="en-US" dirty="0" err="1"/>
              <a:t>jejak</a:t>
            </a:r>
            <a:r>
              <a:rPr lang="en-US" dirty="0"/>
              <a:t> yang </a:t>
            </a:r>
            <a:r>
              <a:rPr lang="en-US" dirty="0" err="1"/>
              <a:t>membantu</a:t>
            </a:r>
            <a:r>
              <a:rPr lang="en-US" dirty="0"/>
              <a:t> </a:t>
            </a:r>
            <a:r>
              <a:rPr lang="en-US" dirty="0" err="1" smtClean="0"/>
              <a:t>diri</a:t>
            </a:r>
            <a:r>
              <a:rPr lang="en-US" dirty="0" smtClean="0"/>
              <a:t> </a:t>
            </a:r>
            <a:r>
              <a:rPr lang="en-US" dirty="0" err="1" smtClean="0"/>
              <a:t>sendri</a:t>
            </a:r>
            <a:r>
              <a:rPr lang="en-US" dirty="0" smtClean="0"/>
              <a:t> </a:t>
            </a:r>
            <a:r>
              <a:rPr lang="en-US" dirty="0" err="1" smtClean="0"/>
              <a:t>untuk</a:t>
            </a:r>
            <a:r>
              <a:rPr lang="en-US" dirty="0" smtClean="0"/>
              <a:t> </a:t>
            </a:r>
            <a:r>
              <a:rPr lang="en-US" dirty="0" err="1" smtClean="0"/>
              <a:t>menemukan</a:t>
            </a:r>
            <a:r>
              <a:rPr lang="en-US" dirty="0" smtClean="0"/>
              <a:t> </a:t>
            </a:r>
            <a:r>
              <a:rPr lang="en-US" dirty="0" err="1"/>
              <a:t>jalan</a:t>
            </a:r>
            <a:r>
              <a:rPr lang="en-US" dirty="0"/>
              <a:t> yang </a:t>
            </a:r>
            <a:r>
              <a:rPr lang="en-US" dirty="0" err="1"/>
              <a:t>tepat</a:t>
            </a:r>
            <a:r>
              <a:rPr lang="en-US" dirty="0"/>
              <a:t> </a:t>
            </a:r>
            <a:r>
              <a:rPr lang="en-US" dirty="0" err="1"/>
              <a:t>menuju</a:t>
            </a:r>
            <a:r>
              <a:rPr lang="en-US" dirty="0"/>
              <a:t> </a:t>
            </a:r>
            <a:r>
              <a:rPr lang="en-US" dirty="0" err="1"/>
              <a:t>masa</a:t>
            </a:r>
            <a:r>
              <a:rPr lang="en-US" dirty="0"/>
              <a:t> </a:t>
            </a:r>
            <a:r>
              <a:rPr lang="en-US" dirty="0" err="1"/>
              <a:t>depan</a:t>
            </a:r>
            <a:r>
              <a:rPr lang="en-US" dirty="0"/>
              <a:t>. </a:t>
            </a:r>
            <a:endParaRPr lang="en-US" dirty="0" smtClean="0"/>
          </a:p>
          <a:p>
            <a:r>
              <a:rPr lang="en-US" dirty="0" err="1" smtClean="0"/>
              <a:t>Ketidakmampuan</a:t>
            </a:r>
            <a:r>
              <a:rPr lang="en-US" dirty="0" smtClean="0"/>
              <a:t> </a:t>
            </a:r>
            <a:r>
              <a:rPr lang="en-US" dirty="0" err="1"/>
              <a:t>menghargai</a:t>
            </a:r>
            <a:r>
              <a:rPr lang="en-US" dirty="0"/>
              <a:t> </a:t>
            </a:r>
            <a:r>
              <a:rPr lang="en-US" dirty="0" err="1"/>
              <a:t>diri</a:t>
            </a:r>
            <a:r>
              <a:rPr lang="en-US" dirty="0"/>
              <a:t> </a:t>
            </a:r>
            <a:r>
              <a:rPr lang="en-US" dirty="0" err="1"/>
              <a:t>sendiri</a:t>
            </a:r>
            <a:r>
              <a:rPr lang="en-US" dirty="0"/>
              <a:t>, </a:t>
            </a:r>
            <a:r>
              <a:rPr lang="en-US" dirty="0" err="1"/>
              <a:t>mendorong</a:t>
            </a:r>
            <a:r>
              <a:rPr lang="en-US" dirty="0"/>
              <a:t> </a:t>
            </a:r>
            <a:r>
              <a:rPr lang="en-US" dirty="0" err="1"/>
              <a:t>munculnya</a:t>
            </a:r>
            <a:r>
              <a:rPr lang="en-US" dirty="0"/>
              <a:t> </a:t>
            </a:r>
            <a:r>
              <a:rPr lang="en-US" dirty="0" err="1"/>
              <a:t>keinginan</a:t>
            </a:r>
            <a:r>
              <a:rPr lang="en-US" dirty="0"/>
              <a:t> yang </a:t>
            </a:r>
            <a:r>
              <a:rPr lang="en-US" dirty="0" err="1"/>
              <a:t>tidak</a:t>
            </a:r>
            <a:r>
              <a:rPr lang="en-US" dirty="0"/>
              <a:t> </a:t>
            </a:r>
            <a:r>
              <a:rPr lang="en-US" dirty="0" err="1"/>
              <a:t>realistik</a:t>
            </a:r>
            <a:r>
              <a:rPr lang="en-US" dirty="0"/>
              <a:t> </a:t>
            </a:r>
            <a:r>
              <a:rPr lang="en-US" dirty="0" err="1"/>
              <a:t>dan</a:t>
            </a:r>
            <a:r>
              <a:rPr lang="en-US" dirty="0"/>
              <a:t> </a:t>
            </a:r>
            <a:r>
              <a:rPr lang="en-US" dirty="0" err="1"/>
              <a:t>berlebihan</a:t>
            </a:r>
            <a:r>
              <a:rPr lang="en-US" dirty="0"/>
              <a:t>; </a:t>
            </a:r>
            <a:r>
              <a:rPr lang="en-US" dirty="0" err="1"/>
              <a:t>contoh</a:t>
            </a:r>
            <a:r>
              <a:rPr lang="en-US" dirty="0"/>
              <a:t>: </a:t>
            </a:r>
            <a:r>
              <a:rPr lang="en-US" dirty="0" err="1"/>
              <a:t>ingin</a:t>
            </a:r>
            <a:r>
              <a:rPr lang="en-US" dirty="0"/>
              <a:t> </a:t>
            </a:r>
            <a:r>
              <a:rPr lang="en-US" dirty="0" err="1"/>
              <a:t>cepat</a:t>
            </a:r>
            <a:r>
              <a:rPr lang="en-US" dirty="0"/>
              <a:t> kaya, </a:t>
            </a:r>
            <a:r>
              <a:rPr lang="en-US" dirty="0" err="1"/>
              <a:t>ingin</a:t>
            </a:r>
            <a:r>
              <a:rPr lang="en-US" dirty="0"/>
              <a:t> </a:t>
            </a:r>
            <a:r>
              <a:rPr lang="en-US" dirty="0" err="1"/>
              <a:t>cantik</a:t>
            </a:r>
            <a:r>
              <a:rPr lang="en-US" dirty="0"/>
              <a:t>, </a:t>
            </a:r>
            <a:r>
              <a:rPr lang="en-US" dirty="0" err="1"/>
              <a:t>populer</a:t>
            </a:r>
            <a:r>
              <a:rPr lang="en-US" dirty="0"/>
              <a:t>, </a:t>
            </a:r>
            <a:r>
              <a:rPr lang="en-US" dirty="0" err="1"/>
              <a:t>mendapat</a:t>
            </a:r>
            <a:r>
              <a:rPr lang="en-US" dirty="0"/>
              <a:t> </a:t>
            </a:r>
            <a:r>
              <a:rPr lang="en-US" dirty="0" err="1"/>
              <a:t>jabatan</a:t>
            </a:r>
            <a:r>
              <a:rPr lang="en-US" dirty="0"/>
              <a:t> </a:t>
            </a:r>
            <a:r>
              <a:rPr lang="en-US" dirty="0" err="1"/>
              <a:t>penting</a:t>
            </a:r>
            <a:r>
              <a:rPr lang="en-US" dirty="0"/>
              <a:t> </a:t>
            </a:r>
            <a:r>
              <a:rPr lang="en-US" dirty="0" err="1"/>
              <a:t>dengan</a:t>
            </a:r>
            <a:r>
              <a:rPr lang="en-US" dirty="0"/>
              <a:t> </a:t>
            </a:r>
            <a:r>
              <a:rPr lang="en-US" dirty="0" err="1"/>
              <a:t>segala</a:t>
            </a:r>
            <a:r>
              <a:rPr lang="en-US" dirty="0"/>
              <a:t> </a:t>
            </a:r>
            <a:r>
              <a:rPr lang="en-US" dirty="0" err="1"/>
              <a:t>cara</a:t>
            </a:r>
            <a:r>
              <a:rPr lang="en-US" dirty="0"/>
              <a:t>. </a:t>
            </a:r>
            <a:r>
              <a:rPr lang="en-US" dirty="0" err="1"/>
              <a:t>Jika</a:t>
            </a:r>
            <a:r>
              <a:rPr lang="en-US" dirty="0"/>
              <a:t> </a:t>
            </a:r>
            <a:r>
              <a:rPr lang="en-US" dirty="0" err="1"/>
              <a:t>ditelaah</a:t>
            </a:r>
            <a:r>
              <a:rPr lang="en-US" dirty="0"/>
              <a:t> </a:t>
            </a:r>
            <a:r>
              <a:rPr lang="en-US" dirty="0" err="1"/>
              <a:t>lebih</a:t>
            </a:r>
            <a:r>
              <a:rPr lang="en-US" dirty="0"/>
              <a:t> </a:t>
            </a:r>
            <a:r>
              <a:rPr lang="en-US" dirty="0" err="1"/>
              <a:t>lanjut</a:t>
            </a:r>
            <a:r>
              <a:rPr lang="en-US" dirty="0"/>
              <a:t> </a:t>
            </a:r>
            <a:r>
              <a:rPr lang="en-US" dirty="0" err="1"/>
              <a:t>semua</a:t>
            </a:r>
            <a:r>
              <a:rPr lang="en-US" dirty="0"/>
              <a:t> </a:t>
            </a:r>
            <a:r>
              <a:rPr lang="en-US" dirty="0" err="1"/>
              <a:t>itu</a:t>
            </a:r>
            <a:r>
              <a:rPr lang="en-US" dirty="0"/>
              <a:t> </a:t>
            </a:r>
            <a:r>
              <a:rPr lang="en-US" dirty="0" err="1"/>
              <a:t>sebenarnya</a:t>
            </a:r>
            <a:r>
              <a:rPr lang="en-US" dirty="0"/>
              <a:t> </a:t>
            </a:r>
            <a:r>
              <a:rPr lang="en-US" dirty="0" err="1"/>
              <a:t>bersumber</a:t>
            </a:r>
            <a:r>
              <a:rPr lang="en-US" dirty="0"/>
              <a:t> </a:t>
            </a:r>
            <a:r>
              <a:rPr lang="en-US" dirty="0" err="1"/>
              <a:t>dari</a:t>
            </a:r>
            <a:r>
              <a:rPr lang="en-US" dirty="0"/>
              <a:t> rasa </a:t>
            </a:r>
            <a:r>
              <a:rPr lang="en-US" dirty="0" err="1"/>
              <a:t>rendah</a:t>
            </a:r>
            <a:r>
              <a:rPr lang="en-US" dirty="0"/>
              <a:t> </a:t>
            </a:r>
            <a:r>
              <a:rPr lang="en-US" dirty="0" err="1"/>
              <a:t>diri</a:t>
            </a:r>
            <a:r>
              <a:rPr lang="en-US" dirty="0"/>
              <a:t> yang </a:t>
            </a:r>
            <a:r>
              <a:rPr lang="en-US" dirty="0" err="1"/>
              <a:t>kronis</a:t>
            </a:r>
            <a:r>
              <a:rPr lang="en-US" dirty="0"/>
              <a:t>, </a:t>
            </a:r>
            <a:r>
              <a:rPr lang="en-US" dirty="0" err="1"/>
              <a:t>penolakan</a:t>
            </a:r>
            <a:r>
              <a:rPr lang="en-US" dirty="0"/>
              <a:t> </a:t>
            </a:r>
            <a:r>
              <a:rPr lang="en-US" dirty="0" err="1"/>
              <a:t>terhadap</a:t>
            </a:r>
            <a:r>
              <a:rPr lang="en-US" dirty="0"/>
              <a:t> </a:t>
            </a:r>
            <a:r>
              <a:rPr lang="en-US" dirty="0" err="1"/>
              <a:t>diri</a:t>
            </a:r>
            <a:r>
              <a:rPr lang="en-US" dirty="0"/>
              <a:t> </a:t>
            </a:r>
            <a:r>
              <a:rPr lang="en-US" dirty="0" err="1"/>
              <a:t>sendiri</a:t>
            </a:r>
            <a:r>
              <a:rPr lang="en-US" dirty="0"/>
              <a:t>, </a:t>
            </a:r>
            <a:r>
              <a:rPr lang="en-US" dirty="0" err="1"/>
              <a:t>ketidakmampuan</a:t>
            </a:r>
            <a:r>
              <a:rPr lang="en-US" dirty="0"/>
              <a:t> </a:t>
            </a:r>
            <a:r>
              <a:rPr lang="en-US" dirty="0" err="1"/>
              <a:t>menghargai</a:t>
            </a:r>
            <a:r>
              <a:rPr lang="en-US" dirty="0"/>
              <a:t> </a:t>
            </a:r>
            <a:r>
              <a:rPr lang="en-US" dirty="0" err="1"/>
              <a:t>diri</a:t>
            </a:r>
            <a:r>
              <a:rPr lang="en-US" dirty="0"/>
              <a:t> </a:t>
            </a:r>
            <a:r>
              <a:rPr lang="en-US" dirty="0" err="1"/>
              <a:t>sendiri</a:t>
            </a:r>
            <a:r>
              <a:rPr lang="en-US" dirty="0"/>
              <a:t> - </a:t>
            </a:r>
            <a:r>
              <a:rPr lang="en-US" dirty="0" err="1"/>
              <a:t>hingga</a:t>
            </a:r>
            <a:r>
              <a:rPr lang="en-US" dirty="0"/>
              <a:t> </a:t>
            </a:r>
            <a:r>
              <a:rPr lang="en-US" dirty="0" err="1"/>
              <a:t>berusaha</a:t>
            </a:r>
            <a:r>
              <a:rPr lang="en-US" dirty="0"/>
              <a:t> </a:t>
            </a:r>
            <a:r>
              <a:rPr lang="en-US" dirty="0" err="1"/>
              <a:t>mati-matian</a:t>
            </a:r>
            <a:r>
              <a:rPr lang="en-US" dirty="0"/>
              <a:t> </a:t>
            </a:r>
            <a:r>
              <a:rPr lang="en-US" dirty="0" err="1"/>
              <a:t>menutupi</a:t>
            </a:r>
            <a:r>
              <a:rPr lang="en-US" dirty="0"/>
              <a:t> </a:t>
            </a:r>
            <a:r>
              <a:rPr lang="en-US" dirty="0" err="1"/>
              <a:t>keaslian</a:t>
            </a:r>
            <a:r>
              <a:rPr lang="en-US" dirty="0"/>
              <a:t> </a:t>
            </a:r>
            <a:r>
              <a:rPr lang="en-US" dirty="0" err="1"/>
              <a:t>diri</a:t>
            </a:r>
            <a:r>
              <a:rPr lang="en-US" dirty="0"/>
              <a:t>.</a:t>
            </a:r>
          </a:p>
          <a:p>
            <a:endParaRPr lang="en-US" dirty="0"/>
          </a:p>
        </p:txBody>
      </p:sp>
    </p:spTree>
    <p:extLst>
      <p:ext uri="{BB962C8B-B14F-4D97-AF65-F5344CB8AC3E}">
        <p14:creationId xmlns:p14="http://schemas.microsoft.com/office/powerpoint/2010/main" val="215681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Tips-tips </a:t>
            </a:r>
            <a:r>
              <a:rPr lang="en-US" dirty="0" err="1"/>
              <a:t>untuk</a:t>
            </a:r>
            <a:r>
              <a:rPr lang="en-US" dirty="0"/>
              <a:t> </a:t>
            </a:r>
            <a:r>
              <a:rPr lang="en-US" dirty="0" err="1"/>
              <a:t>mengembangkan</a:t>
            </a:r>
            <a:r>
              <a:rPr lang="en-US" dirty="0"/>
              <a:t> rasa </a:t>
            </a:r>
            <a:r>
              <a:rPr lang="en-US" dirty="0" err="1"/>
              <a:t>percaya</a:t>
            </a:r>
            <a:r>
              <a:rPr lang="en-US" dirty="0"/>
              <a:t> </a:t>
            </a:r>
            <a:r>
              <a:rPr lang="en-US" dirty="0" err="1"/>
              <a:t>diri</a:t>
            </a:r>
            <a:r>
              <a:rPr lang="en-US" dirty="0"/>
              <a:t> :</a:t>
            </a:r>
          </a:p>
        </p:txBody>
      </p:sp>
      <p:sp>
        <p:nvSpPr>
          <p:cNvPr id="3" name="Content Placeholder 2"/>
          <p:cNvSpPr>
            <a:spLocks noGrp="1"/>
          </p:cNvSpPr>
          <p:nvPr>
            <p:ph idx="1"/>
          </p:nvPr>
        </p:nvSpPr>
        <p:spPr>
          <a:xfrm>
            <a:off x="1425387" y="2326341"/>
            <a:ext cx="9964271" cy="4034117"/>
          </a:xfrm>
          <a:ln>
            <a:solidFill>
              <a:schemeClr val="tx1"/>
            </a:solidFill>
          </a:ln>
        </p:spPr>
        <p:txBody>
          <a:bodyPr>
            <a:normAutofit/>
          </a:bodyPr>
          <a:lstStyle/>
          <a:p>
            <a:pPr marL="0" indent="0">
              <a:buNone/>
            </a:pPr>
            <a:r>
              <a:rPr lang="en-US" sz="2400" i="1" dirty="0" smtClean="0"/>
              <a:t>3. Positive </a:t>
            </a:r>
            <a:r>
              <a:rPr lang="en-US" sz="2400" i="1" dirty="0"/>
              <a:t>thinking</a:t>
            </a:r>
            <a:endParaRPr lang="en-US" sz="2400" dirty="0"/>
          </a:p>
          <a:p>
            <a:r>
              <a:rPr lang="en-US" dirty="0" err="1" smtClean="0"/>
              <a:t>Mencoba</a:t>
            </a:r>
            <a:r>
              <a:rPr lang="en-US" dirty="0" smtClean="0"/>
              <a:t> </a:t>
            </a:r>
            <a:r>
              <a:rPr lang="en-US" dirty="0" err="1"/>
              <a:t>memerangi</a:t>
            </a:r>
            <a:r>
              <a:rPr lang="en-US" dirty="0"/>
              <a:t> </a:t>
            </a:r>
            <a:r>
              <a:rPr lang="en-US" dirty="0" err="1"/>
              <a:t>setiap</a:t>
            </a:r>
            <a:r>
              <a:rPr lang="en-US" dirty="0"/>
              <a:t> </a:t>
            </a:r>
            <a:r>
              <a:rPr lang="en-US" dirty="0" err="1"/>
              <a:t>asumsi</a:t>
            </a:r>
            <a:r>
              <a:rPr lang="en-US" dirty="0"/>
              <a:t>, </a:t>
            </a:r>
            <a:r>
              <a:rPr lang="en-US" dirty="0" err="1"/>
              <a:t>prasangka</a:t>
            </a:r>
            <a:r>
              <a:rPr lang="en-US" dirty="0"/>
              <a:t> </a:t>
            </a:r>
            <a:r>
              <a:rPr lang="en-US" dirty="0" err="1"/>
              <a:t>atau</a:t>
            </a:r>
            <a:r>
              <a:rPr lang="en-US" dirty="0"/>
              <a:t> </a:t>
            </a:r>
            <a:r>
              <a:rPr lang="en-US" dirty="0" err="1"/>
              <a:t>persepsi</a:t>
            </a:r>
            <a:r>
              <a:rPr lang="en-US" dirty="0"/>
              <a:t> </a:t>
            </a:r>
            <a:r>
              <a:rPr lang="en-US" dirty="0" err="1"/>
              <a:t>negatif</a:t>
            </a:r>
            <a:r>
              <a:rPr lang="en-US" dirty="0"/>
              <a:t> yang </a:t>
            </a:r>
            <a:r>
              <a:rPr lang="en-US" dirty="0" err="1"/>
              <a:t>muncul</a:t>
            </a:r>
            <a:r>
              <a:rPr lang="en-US" dirty="0"/>
              <a:t> </a:t>
            </a:r>
            <a:r>
              <a:rPr lang="en-US" dirty="0" err="1"/>
              <a:t>dalam</a:t>
            </a:r>
            <a:r>
              <a:rPr lang="en-US" dirty="0"/>
              <a:t> </a:t>
            </a:r>
            <a:r>
              <a:rPr lang="en-US" dirty="0" err="1"/>
              <a:t>benak</a:t>
            </a:r>
            <a:r>
              <a:rPr lang="en-US" dirty="0"/>
              <a:t> </a:t>
            </a:r>
            <a:r>
              <a:rPr lang="en-US" dirty="0" err="1"/>
              <a:t>Anda</a:t>
            </a:r>
            <a:r>
              <a:rPr lang="en-US" dirty="0"/>
              <a:t>. </a:t>
            </a:r>
            <a:r>
              <a:rPr lang="en-US" dirty="0" err="1"/>
              <a:t>Anda</a:t>
            </a:r>
            <a:r>
              <a:rPr lang="en-US" dirty="0"/>
              <a:t> </a:t>
            </a:r>
            <a:r>
              <a:rPr lang="en-US" dirty="0" err="1"/>
              <a:t>bisa</a:t>
            </a:r>
            <a:r>
              <a:rPr lang="en-US" dirty="0"/>
              <a:t> </a:t>
            </a:r>
            <a:r>
              <a:rPr lang="en-US" dirty="0" err="1"/>
              <a:t>katakan</a:t>
            </a:r>
            <a:r>
              <a:rPr lang="en-US" dirty="0"/>
              <a:t> </a:t>
            </a:r>
            <a:r>
              <a:rPr lang="en-US" dirty="0" err="1"/>
              <a:t>pada</a:t>
            </a:r>
            <a:r>
              <a:rPr lang="en-US" dirty="0"/>
              <a:t> </a:t>
            </a:r>
            <a:r>
              <a:rPr lang="en-US" dirty="0" err="1"/>
              <a:t>diri</a:t>
            </a:r>
            <a:r>
              <a:rPr lang="en-US" dirty="0"/>
              <a:t> </a:t>
            </a:r>
            <a:r>
              <a:rPr lang="en-US" dirty="0" err="1"/>
              <a:t>sendiri</a:t>
            </a:r>
            <a:r>
              <a:rPr lang="en-US" dirty="0"/>
              <a:t>, </a:t>
            </a:r>
            <a:r>
              <a:rPr lang="en-US" dirty="0" err="1"/>
              <a:t>bahwa</a:t>
            </a:r>
            <a:r>
              <a:rPr lang="en-US" dirty="0"/>
              <a:t> </a:t>
            </a:r>
            <a:r>
              <a:rPr lang="en-US" i="1" dirty="0" err="1"/>
              <a:t>nobodys</a:t>
            </a:r>
            <a:r>
              <a:rPr lang="en-US" i="1" dirty="0"/>
              <a:t> perfect</a:t>
            </a:r>
            <a:r>
              <a:rPr lang="en-US" dirty="0"/>
              <a:t> </a:t>
            </a:r>
            <a:r>
              <a:rPr lang="en-US" dirty="0" err="1"/>
              <a:t>dan</a:t>
            </a:r>
            <a:r>
              <a:rPr lang="en-US" dirty="0"/>
              <a:t> </a:t>
            </a:r>
            <a:r>
              <a:rPr lang="en-US" i="1" dirty="0"/>
              <a:t>its okay if I made a mistake</a:t>
            </a:r>
            <a:r>
              <a:rPr lang="en-US" dirty="0"/>
              <a:t>. </a:t>
            </a:r>
            <a:endParaRPr lang="en-US" dirty="0" smtClean="0"/>
          </a:p>
          <a:p>
            <a:r>
              <a:rPr lang="en-US" dirty="0" err="1" smtClean="0"/>
              <a:t>Jangan</a:t>
            </a:r>
            <a:r>
              <a:rPr lang="en-US" dirty="0" smtClean="0"/>
              <a:t> </a:t>
            </a:r>
            <a:r>
              <a:rPr lang="en-US" dirty="0" err="1"/>
              <a:t>biarkan</a:t>
            </a:r>
            <a:r>
              <a:rPr lang="en-US" dirty="0"/>
              <a:t> </a:t>
            </a:r>
            <a:r>
              <a:rPr lang="en-US" dirty="0" err="1"/>
              <a:t>pikiran</a:t>
            </a:r>
            <a:r>
              <a:rPr lang="en-US" dirty="0"/>
              <a:t> </a:t>
            </a:r>
            <a:r>
              <a:rPr lang="en-US" dirty="0" err="1"/>
              <a:t>negatif</a:t>
            </a:r>
            <a:r>
              <a:rPr lang="en-US" dirty="0"/>
              <a:t> </a:t>
            </a:r>
            <a:r>
              <a:rPr lang="en-US" dirty="0" err="1"/>
              <a:t>berlarut-larut</a:t>
            </a:r>
            <a:r>
              <a:rPr lang="en-US" dirty="0"/>
              <a:t> </a:t>
            </a:r>
            <a:r>
              <a:rPr lang="en-US" dirty="0" err="1"/>
              <a:t>karena</a:t>
            </a:r>
            <a:r>
              <a:rPr lang="en-US" dirty="0"/>
              <a:t> </a:t>
            </a:r>
            <a:r>
              <a:rPr lang="en-US" dirty="0" err="1"/>
              <a:t>tanpa</a:t>
            </a:r>
            <a:r>
              <a:rPr lang="en-US" dirty="0"/>
              <a:t> </a:t>
            </a:r>
            <a:r>
              <a:rPr lang="en-US" dirty="0" err="1"/>
              <a:t>sadar</a:t>
            </a:r>
            <a:r>
              <a:rPr lang="en-US" dirty="0"/>
              <a:t> </a:t>
            </a:r>
            <a:r>
              <a:rPr lang="en-US" dirty="0" err="1"/>
              <a:t>pikiran</a:t>
            </a:r>
            <a:r>
              <a:rPr lang="en-US" dirty="0"/>
              <a:t> </a:t>
            </a:r>
            <a:r>
              <a:rPr lang="en-US" dirty="0" err="1"/>
              <a:t>itu</a:t>
            </a:r>
            <a:r>
              <a:rPr lang="en-US" dirty="0"/>
              <a:t> </a:t>
            </a:r>
            <a:r>
              <a:rPr lang="en-US" dirty="0" err="1"/>
              <a:t>akan</a:t>
            </a:r>
            <a:r>
              <a:rPr lang="en-US" dirty="0"/>
              <a:t> </a:t>
            </a:r>
            <a:r>
              <a:rPr lang="en-US" dirty="0" err="1"/>
              <a:t>terus</a:t>
            </a:r>
            <a:r>
              <a:rPr lang="en-US" dirty="0"/>
              <a:t> </a:t>
            </a:r>
            <a:r>
              <a:rPr lang="en-US" dirty="0" err="1"/>
              <a:t>berakar</a:t>
            </a:r>
            <a:r>
              <a:rPr lang="en-US" dirty="0"/>
              <a:t>, </a:t>
            </a:r>
            <a:r>
              <a:rPr lang="en-US" dirty="0" err="1"/>
              <a:t>bercabang</a:t>
            </a:r>
            <a:r>
              <a:rPr lang="en-US" dirty="0"/>
              <a:t> </a:t>
            </a:r>
            <a:r>
              <a:rPr lang="en-US" dirty="0" err="1"/>
              <a:t>dan</a:t>
            </a:r>
            <a:r>
              <a:rPr lang="en-US" dirty="0"/>
              <a:t> </a:t>
            </a:r>
            <a:r>
              <a:rPr lang="en-US" dirty="0" err="1"/>
              <a:t>berdaun</a:t>
            </a:r>
            <a:r>
              <a:rPr lang="en-US" dirty="0"/>
              <a:t>. </a:t>
            </a:r>
            <a:r>
              <a:rPr lang="en-US" dirty="0" err="1"/>
              <a:t>Semakin</a:t>
            </a:r>
            <a:r>
              <a:rPr lang="en-US" dirty="0"/>
              <a:t> </a:t>
            </a:r>
            <a:r>
              <a:rPr lang="en-US" dirty="0" err="1"/>
              <a:t>besar</a:t>
            </a:r>
            <a:r>
              <a:rPr lang="en-US" dirty="0"/>
              <a:t> </a:t>
            </a:r>
            <a:r>
              <a:rPr lang="en-US" dirty="0" err="1"/>
              <a:t>dan</a:t>
            </a:r>
            <a:r>
              <a:rPr lang="en-US" dirty="0"/>
              <a:t> </a:t>
            </a:r>
            <a:r>
              <a:rPr lang="en-US" dirty="0" err="1"/>
              <a:t>menyebar</a:t>
            </a:r>
            <a:r>
              <a:rPr lang="en-US" dirty="0"/>
              <a:t>, </a:t>
            </a:r>
            <a:r>
              <a:rPr lang="en-US" dirty="0" err="1"/>
              <a:t>makin</a:t>
            </a:r>
            <a:r>
              <a:rPr lang="en-US" dirty="0"/>
              <a:t> </a:t>
            </a:r>
            <a:r>
              <a:rPr lang="en-US" dirty="0" err="1"/>
              <a:t>sulit</a:t>
            </a:r>
            <a:r>
              <a:rPr lang="en-US" dirty="0"/>
              <a:t> </a:t>
            </a:r>
            <a:r>
              <a:rPr lang="en-US" dirty="0" err="1"/>
              <a:t>dikendalikan</a:t>
            </a:r>
            <a:r>
              <a:rPr lang="en-US" dirty="0"/>
              <a:t> </a:t>
            </a:r>
            <a:r>
              <a:rPr lang="en-US" dirty="0" err="1"/>
              <a:t>dan</a:t>
            </a:r>
            <a:r>
              <a:rPr lang="en-US" dirty="0"/>
              <a:t> </a:t>
            </a:r>
            <a:r>
              <a:rPr lang="en-US" dirty="0" err="1"/>
              <a:t>dipotong</a:t>
            </a:r>
            <a:r>
              <a:rPr lang="en-US" dirty="0"/>
              <a:t>. </a:t>
            </a:r>
            <a:r>
              <a:rPr lang="en-US" i="1" dirty="0" err="1"/>
              <a:t>Jangan</a:t>
            </a:r>
            <a:r>
              <a:rPr lang="en-US" i="1" dirty="0"/>
              <a:t> </a:t>
            </a:r>
            <a:r>
              <a:rPr lang="en-US" i="1" dirty="0" err="1"/>
              <a:t>biarkan</a:t>
            </a:r>
            <a:r>
              <a:rPr lang="en-US" i="1" dirty="0"/>
              <a:t> </a:t>
            </a:r>
            <a:r>
              <a:rPr lang="en-US" i="1" dirty="0" err="1"/>
              <a:t>pikiran</a:t>
            </a:r>
            <a:r>
              <a:rPr lang="en-US" i="1" dirty="0"/>
              <a:t> </a:t>
            </a:r>
            <a:r>
              <a:rPr lang="en-US" i="1" dirty="0" err="1"/>
              <a:t>negatif</a:t>
            </a:r>
            <a:r>
              <a:rPr lang="en-US" i="1" dirty="0"/>
              <a:t> </a:t>
            </a:r>
            <a:r>
              <a:rPr lang="en-US" i="1" dirty="0" err="1"/>
              <a:t>menguasai</a:t>
            </a:r>
            <a:r>
              <a:rPr lang="en-US" i="1" dirty="0"/>
              <a:t> </a:t>
            </a:r>
            <a:r>
              <a:rPr lang="en-US" i="1" dirty="0" err="1"/>
              <a:t>pikiran</a:t>
            </a:r>
            <a:r>
              <a:rPr lang="en-US" i="1" dirty="0"/>
              <a:t> </a:t>
            </a:r>
            <a:r>
              <a:rPr lang="en-US" i="1" dirty="0" err="1"/>
              <a:t>dan</a:t>
            </a:r>
            <a:r>
              <a:rPr lang="en-US" i="1" dirty="0"/>
              <a:t> </a:t>
            </a:r>
            <a:r>
              <a:rPr lang="en-US" i="1" dirty="0" err="1"/>
              <a:t>perasaan</a:t>
            </a:r>
            <a:r>
              <a:rPr lang="en-US" i="1" dirty="0"/>
              <a:t> </a:t>
            </a:r>
            <a:r>
              <a:rPr lang="en-US" i="1" dirty="0" err="1"/>
              <a:t>Anda</a:t>
            </a:r>
            <a:r>
              <a:rPr lang="en-US" i="1" dirty="0"/>
              <a:t>. </a:t>
            </a:r>
            <a:r>
              <a:rPr lang="en-US" i="1" dirty="0" err="1"/>
              <a:t>Hati-hatilah</a:t>
            </a:r>
            <a:r>
              <a:rPr lang="en-US" i="1" dirty="0"/>
              <a:t> agar </a:t>
            </a:r>
            <a:r>
              <a:rPr lang="en-US" i="1" dirty="0" err="1"/>
              <a:t>masa</a:t>
            </a:r>
            <a:r>
              <a:rPr lang="en-US" i="1" dirty="0"/>
              <a:t> </a:t>
            </a:r>
            <a:r>
              <a:rPr lang="en-US" i="1" dirty="0" err="1"/>
              <a:t>depan</a:t>
            </a:r>
            <a:r>
              <a:rPr lang="en-US" i="1" dirty="0"/>
              <a:t> </a:t>
            </a:r>
            <a:r>
              <a:rPr lang="en-US" i="1" dirty="0" err="1"/>
              <a:t>Anda</a:t>
            </a:r>
            <a:r>
              <a:rPr lang="en-US" i="1" dirty="0"/>
              <a:t> </a:t>
            </a:r>
            <a:r>
              <a:rPr lang="en-US" i="1" dirty="0" err="1"/>
              <a:t>tidak</a:t>
            </a:r>
            <a:r>
              <a:rPr lang="en-US" i="1" dirty="0"/>
              <a:t> </a:t>
            </a:r>
            <a:r>
              <a:rPr lang="en-US" i="1" dirty="0" err="1"/>
              <a:t>rusak</a:t>
            </a:r>
            <a:r>
              <a:rPr lang="en-US" i="1" dirty="0"/>
              <a:t> </a:t>
            </a:r>
            <a:r>
              <a:rPr lang="en-US" i="1" dirty="0" err="1"/>
              <a:t>karena</a:t>
            </a:r>
            <a:r>
              <a:rPr lang="en-US" i="1" dirty="0"/>
              <a:t> </a:t>
            </a:r>
            <a:r>
              <a:rPr lang="en-US" i="1" dirty="0" err="1"/>
              <a:t>keputusan</a:t>
            </a:r>
            <a:r>
              <a:rPr lang="en-US" i="1" dirty="0"/>
              <a:t> </a:t>
            </a:r>
            <a:r>
              <a:rPr lang="en-US" i="1" dirty="0" err="1"/>
              <a:t>keliru</a:t>
            </a:r>
            <a:r>
              <a:rPr lang="en-US" i="1" dirty="0"/>
              <a:t> yang </a:t>
            </a:r>
            <a:r>
              <a:rPr lang="en-US" i="1" dirty="0" err="1"/>
              <a:t>dihasilkan</a:t>
            </a:r>
            <a:r>
              <a:rPr lang="en-US" i="1" dirty="0"/>
              <a:t> </a:t>
            </a:r>
            <a:r>
              <a:rPr lang="en-US" i="1" dirty="0" err="1"/>
              <a:t>oleh</a:t>
            </a:r>
            <a:r>
              <a:rPr lang="en-US" i="1" dirty="0"/>
              <a:t> </a:t>
            </a:r>
            <a:r>
              <a:rPr lang="en-US" i="1" dirty="0" err="1"/>
              <a:t>pikiran</a:t>
            </a:r>
            <a:r>
              <a:rPr lang="en-US" i="1" dirty="0"/>
              <a:t> </a:t>
            </a:r>
            <a:r>
              <a:rPr lang="en-US" i="1" dirty="0" err="1"/>
              <a:t>keliru.</a:t>
            </a:r>
            <a:r>
              <a:rPr lang="en-US" dirty="0" err="1"/>
              <a:t>Jika</a:t>
            </a:r>
            <a:r>
              <a:rPr lang="en-US" dirty="0"/>
              <a:t> </a:t>
            </a:r>
            <a:r>
              <a:rPr lang="en-US" dirty="0" err="1"/>
              <a:t>pikiran</a:t>
            </a:r>
            <a:r>
              <a:rPr lang="en-US" dirty="0"/>
              <a:t> </a:t>
            </a:r>
            <a:r>
              <a:rPr lang="en-US" dirty="0" err="1"/>
              <a:t>itu</a:t>
            </a:r>
            <a:r>
              <a:rPr lang="en-US" dirty="0"/>
              <a:t> </a:t>
            </a:r>
            <a:r>
              <a:rPr lang="en-US" dirty="0" err="1"/>
              <a:t>muncul</a:t>
            </a:r>
            <a:r>
              <a:rPr lang="en-US" dirty="0"/>
              <a:t>, </a:t>
            </a:r>
            <a:r>
              <a:rPr lang="en-US" dirty="0" err="1"/>
              <a:t>cobalah</a:t>
            </a:r>
            <a:r>
              <a:rPr lang="en-US" dirty="0"/>
              <a:t> </a:t>
            </a:r>
            <a:r>
              <a:rPr lang="en-US" dirty="0" err="1"/>
              <a:t>menuliskannya</a:t>
            </a:r>
            <a:r>
              <a:rPr lang="en-US" dirty="0"/>
              <a:t> </a:t>
            </a:r>
            <a:r>
              <a:rPr lang="en-US" dirty="0" err="1"/>
              <a:t>untuk</a:t>
            </a:r>
            <a:r>
              <a:rPr lang="en-US" dirty="0"/>
              <a:t> </a:t>
            </a:r>
            <a:r>
              <a:rPr lang="en-US" dirty="0" err="1"/>
              <a:t>kemudian</a:t>
            </a:r>
            <a:r>
              <a:rPr lang="en-US" dirty="0"/>
              <a:t> di re-view </a:t>
            </a:r>
            <a:r>
              <a:rPr lang="en-US" dirty="0" err="1"/>
              <a:t>kembali</a:t>
            </a:r>
            <a:r>
              <a:rPr lang="en-US" dirty="0"/>
              <a:t> </a:t>
            </a:r>
            <a:r>
              <a:rPr lang="en-US" dirty="0" err="1"/>
              <a:t>secara</a:t>
            </a:r>
            <a:r>
              <a:rPr lang="en-US" dirty="0"/>
              <a:t> </a:t>
            </a:r>
            <a:r>
              <a:rPr lang="en-US" dirty="0" err="1"/>
              <a:t>logis</a:t>
            </a:r>
            <a:r>
              <a:rPr lang="en-US" dirty="0"/>
              <a:t> </a:t>
            </a:r>
            <a:r>
              <a:rPr lang="en-US" dirty="0" err="1"/>
              <a:t>dan</a:t>
            </a:r>
            <a:r>
              <a:rPr lang="en-US" dirty="0"/>
              <a:t> </a:t>
            </a:r>
            <a:r>
              <a:rPr lang="en-US" dirty="0" err="1"/>
              <a:t>rasional</a:t>
            </a:r>
            <a:r>
              <a:rPr lang="en-US" dirty="0"/>
              <a:t>. </a:t>
            </a:r>
            <a:r>
              <a:rPr lang="en-US" dirty="0" err="1"/>
              <a:t>Pada</a:t>
            </a:r>
            <a:r>
              <a:rPr lang="en-US" dirty="0"/>
              <a:t> </a:t>
            </a:r>
            <a:r>
              <a:rPr lang="en-US" dirty="0" err="1"/>
              <a:t>umumnya</a:t>
            </a:r>
            <a:r>
              <a:rPr lang="en-US" dirty="0"/>
              <a:t>, orang </a:t>
            </a:r>
            <a:r>
              <a:rPr lang="en-US" dirty="0" err="1"/>
              <a:t>lebih</a:t>
            </a:r>
            <a:r>
              <a:rPr lang="en-US" dirty="0"/>
              <a:t> </a:t>
            </a:r>
            <a:r>
              <a:rPr lang="en-US" dirty="0" err="1"/>
              <a:t>bisa</a:t>
            </a:r>
            <a:r>
              <a:rPr lang="en-US" dirty="0"/>
              <a:t> </a:t>
            </a:r>
            <a:r>
              <a:rPr lang="en-US" dirty="0" err="1"/>
              <a:t>melihat</a:t>
            </a:r>
            <a:r>
              <a:rPr lang="en-US" dirty="0"/>
              <a:t> </a:t>
            </a:r>
            <a:r>
              <a:rPr lang="en-US" dirty="0" err="1"/>
              <a:t>bahwa</a:t>
            </a:r>
            <a:r>
              <a:rPr lang="en-US" dirty="0"/>
              <a:t> </a:t>
            </a:r>
            <a:r>
              <a:rPr lang="en-US" dirty="0" err="1"/>
              <a:t>pikiran</a:t>
            </a:r>
            <a:r>
              <a:rPr lang="en-US" dirty="0"/>
              <a:t> </a:t>
            </a:r>
            <a:r>
              <a:rPr lang="en-US" dirty="0" err="1"/>
              <a:t>itu</a:t>
            </a:r>
            <a:r>
              <a:rPr lang="en-US" dirty="0"/>
              <a:t> </a:t>
            </a:r>
            <a:r>
              <a:rPr lang="en-US" dirty="0" err="1"/>
              <a:t>ternyata</a:t>
            </a:r>
            <a:r>
              <a:rPr lang="en-US" dirty="0"/>
              <a:t> </a:t>
            </a:r>
            <a:r>
              <a:rPr lang="en-US" dirty="0" err="1"/>
              <a:t>tidak</a:t>
            </a:r>
            <a:r>
              <a:rPr lang="en-US" dirty="0"/>
              <a:t> </a:t>
            </a:r>
            <a:r>
              <a:rPr lang="en-US" dirty="0" err="1"/>
              <a:t>benar</a:t>
            </a:r>
            <a:r>
              <a:rPr lang="en-US" dirty="0"/>
              <a:t>.</a:t>
            </a:r>
          </a:p>
          <a:p>
            <a:endParaRPr lang="en-US" dirty="0"/>
          </a:p>
        </p:txBody>
      </p:sp>
    </p:spTree>
    <p:extLst>
      <p:ext uri="{BB962C8B-B14F-4D97-AF65-F5344CB8AC3E}">
        <p14:creationId xmlns:p14="http://schemas.microsoft.com/office/powerpoint/2010/main" val="111027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Tips-tips </a:t>
            </a:r>
            <a:r>
              <a:rPr lang="en-US" dirty="0" err="1"/>
              <a:t>untuk</a:t>
            </a:r>
            <a:r>
              <a:rPr lang="en-US" dirty="0"/>
              <a:t> </a:t>
            </a:r>
            <a:r>
              <a:rPr lang="en-US" dirty="0" err="1"/>
              <a:t>mengembangkan</a:t>
            </a:r>
            <a:r>
              <a:rPr lang="en-US" dirty="0"/>
              <a:t> rasa </a:t>
            </a:r>
            <a:r>
              <a:rPr lang="en-US" dirty="0" err="1"/>
              <a:t>percaya</a:t>
            </a:r>
            <a:r>
              <a:rPr lang="en-US" dirty="0"/>
              <a:t> </a:t>
            </a:r>
            <a:r>
              <a:rPr lang="en-US" dirty="0" err="1"/>
              <a:t>diri</a:t>
            </a:r>
            <a:r>
              <a:rPr lang="en-US" dirty="0"/>
              <a:t> :</a:t>
            </a:r>
          </a:p>
        </p:txBody>
      </p:sp>
      <p:sp>
        <p:nvSpPr>
          <p:cNvPr id="3" name="Content Placeholder 2"/>
          <p:cNvSpPr>
            <a:spLocks noGrp="1"/>
          </p:cNvSpPr>
          <p:nvPr>
            <p:ph idx="1"/>
          </p:nvPr>
        </p:nvSpPr>
        <p:spPr>
          <a:xfrm>
            <a:off x="1371600" y="2285999"/>
            <a:ext cx="10112188" cy="4303059"/>
          </a:xfrm>
          <a:ln>
            <a:solidFill>
              <a:schemeClr val="tx1"/>
            </a:solidFill>
          </a:ln>
        </p:spPr>
        <p:txBody>
          <a:bodyPr>
            <a:normAutofit fontScale="92500" lnSpcReduction="20000"/>
          </a:bodyPr>
          <a:lstStyle/>
          <a:p>
            <a:pPr marL="0" indent="0">
              <a:buNone/>
            </a:pPr>
            <a:r>
              <a:rPr lang="en-US" sz="2600" i="1" dirty="0" smtClean="0"/>
              <a:t>4. </a:t>
            </a:r>
            <a:r>
              <a:rPr lang="en-US" sz="2600" dirty="0" err="1" smtClean="0"/>
              <a:t>Gunakan</a:t>
            </a:r>
            <a:r>
              <a:rPr lang="en-US" sz="2600" dirty="0"/>
              <a:t> </a:t>
            </a:r>
            <a:r>
              <a:rPr lang="en-US" sz="2600" i="1" dirty="0"/>
              <a:t>self-affirmation</a:t>
            </a:r>
            <a:endParaRPr lang="en-US" sz="2600" dirty="0"/>
          </a:p>
          <a:p>
            <a:pPr marL="0" indent="0">
              <a:buNone/>
            </a:pPr>
            <a:r>
              <a:rPr lang="en-US" sz="2600" dirty="0" err="1"/>
              <a:t>Untuk</a:t>
            </a:r>
            <a:r>
              <a:rPr lang="en-US" sz="2600" dirty="0"/>
              <a:t> </a:t>
            </a:r>
            <a:r>
              <a:rPr lang="en-US" sz="2600" dirty="0" err="1"/>
              <a:t>memerangi</a:t>
            </a:r>
            <a:r>
              <a:rPr lang="en-US" sz="2600" dirty="0"/>
              <a:t> </a:t>
            </a:r>
            <a:r>
              <a:rPr lang="en-US" sz="2600" i="1" dirty="0"/>
              <a:t>negative thinking</a:t>
            </a:r>
            <a:r>
              <a:rPr lang="en-US" sz="2600" dirty="0"/>
              <a:t>, </a:t>
            </a:r>
            <a:r>
              <a:rPr lang="en-US" sz="2600" dirty="0" err="1"/>
              <a:t>gunakan</a:t>
            </a:r>
            <a:r>
              <a:rPr lang="en-US" sz="2600" dirty="0"/>
              <a:t> </a:t>
            </a:r>
            <a:r>
              <a:rPr lang="en-US" sz="2600" i="1" dirty="0"/>
              <a:t>self-affirmation</a:t>
            </a:r>
            <a:r>
              <a:rPr lang="en-US" sz="2600" dirty="0"/>
              <a:t> </a:t>
            </a:r>
            <a:r>
              <a:rPr lang="en-US" sz="2600" dirty="0" err="1"/>
              <a:t>yaitu</a:t>
            </a:r>
            <a:r>
              <a:rPr lang="en-US" sz="2600" dirty="0"/>
              <a:t> </a:t>
            </a:r>
            <a:r>
              <a:rPr lang="en-US" sz="2600" dirty="0" err="1"/>
              <a:t>berupa</a:t>
            </a:r>
            <a:r>
              <a:rPr lang="en-US" sz="2600" dirty="0"/>
              <a:t> kata-kata yang </a:t>
            </a:r>
            <a:r>
              <a:rPr lang="en-US" sz="2600" dirty="0" err="1"/>
              <a:t>membangkitkan</a:t>
            </a:r>
            <a:r>
              <a:rPr lang="en-US" sz="2600" dirty="0"/>
              <a:t> rasa </a:t>
            </a:r>
            <a:r>
              <a:rPr lang="en-US" sz="2600" dirty="0" err="1"/>
              <a:t>percaya</a:t>
            </a:r>
            <a:r>
              <a:rPr lang="en-US" sz="2600" dirty="0"/>
              <a:t> </a:t>
            </a:r>
            <a:r>
              <a:rPr lang="en-US" sz="2600" dirty="0" err="1"/>
              <a:t>diri</a:t>
            </a:r>
            <a:r>
              <a:rPr lang="en-US" sz="2600" dirty="0"/>
              <a:t>. </a:t>
            </a:r>
            <a:r>
              <a:rPr lang="en-US" sz="2600" dirty="0" err="1"/>
              <a:t>Contohnya</a:t>
            </a:r>
            <a:r>
              <a:rPr lang="en-US" sz="2600" dirty="0"/>
              <a:t>:</a:t>
            </a:r>
          </a:p>
          <a:p>
            <a:r>
              <a:rPr lang="en-US" sz="2600" dirty="0" err="1"/>
              <a:t>Saya</a:t>
            </a:r>
            <a:r>
              <a:rPr lang="en-US" sz="2600" dirty="0"/>
              <a:t> </a:t>
            </a:r>
            <a:r>
              <a:rPr lang="en-US" sz="2600" dirty="0" err="1"/>
              <a:t>pasti</a:t>
            </a:r>
            <a:r>
              <a:rPr lang="en-US" sz="2600" dirty="0"/>
              <a:t> </a:t>
            </a:r>
            <a:r>
              <a:rPr lang="en-US" sz="2600" dirty="0" err="1"/>
              <a:t>bisa</a:t>
            </a:r>
            <a:r>
              <a:rPr lang="en-US" sz="2600" dirty="0"/>
              <a:t> !!</a:t>
            </a:r>
          </a:p>
          <a:p>
            <a:r>
              <a:rPr lang="en-US" sz="2600" dirty="0" err="1"/>
              <a:t>Saya</a:t>
            </a:r>
            <a:r>
              <a:rPr lang="en-US" sz="2600" dirty="0"/>
              <a:t> </a:t>
            </a:r>
            <a:r>
              <a:rPr lang="en-US" sz="2600" dirty="0" err="1"/>
              <a:t>adalah</a:t>
            </a:r>
            <a:r>
              <a:rPr lang="en-US" sz="2600" dirty="0"/>
              <a:t> </a:t>
            </a:r>
            <a:r>
              <a:rPr lang="en-US" sz="2600" dirty="0" err="1"/>
              <a:t>penentu</a:t>
            </a:r>
            <a:r>
              <a:rPr lang="en-US" sz="2600" dirty="0"/>
              <a:t> </a:t>
            </a:r>
            <a:r>
              <a:rPr lang="en-US" sz="2600" dirty="0" err="1"/>
              <a:t>dari</a:t>
            </a:r>
            <a:r>
              <a:rPr lang="en-US" sz="2600" dirty="0"/>
              <a:t> </a:t>
            </a:r>
            <a:r>
              <a:rPr lang="en-US" sz="2600" dirty="0" err="1"/>
              <a:t>hidup</a:t>
            </a:r>
            <a:r>
              <a:rPr lang="en-US" sz="2600" dirty="0"/>
              <a:t> </a:t>
            </a:r>
            <a:r>
              <a:rPr lang="en-US" sz="2600" dirty="0" err="1"/>
              <a:t>saya</a:t>
            </a:r>
            <a:r>
              <a:rPr lang="en-US" sz="2600" dirty="0"/>
              <a:t> </a:t>
            </a:r>
            <a:r>
              <a:rPr lang="en-US" sz="2600" dirty="0" err="1"/>
              <a:t>sendiri</a:t>
            </a:r>
            <a:r>
              <a:rPr lang="en-US" sz="2600" dirty="0"/>
              <a:t>. </a:t>
            </a:r>
            <a:r>
              <a:rPr lang="en-US" sz="2600" dirty="0" err="1"/>
              <a:t>Tidak</a:t>
            </a:r>
            <a:r>
              <a:rPr lang="en-US" sz="2600" dirty="0"/>
              <a:t> </a:t>
            </a:r>
            <a:r>
              <a:rPr lang="en-US" sz="2600" dirty="0" err="1"/>
              <a:t>ada</a:t>
            </a:r>
            <a:r>
              <a:rPr lang="en-US" sz="2600" dirty="0"/>
              <a:t> orang yang </a:t>
            </a:r>
            <a:r>
              <a:rPr lang="en-US" sz="2600" dirty="0" err="1"/>
              <a:t>boleh</a:t>
            </a:r>
            <a:r>
              <a:rPr lang="en-US" sz="2600" dirty="0"/>
              <a:t> </a:t>
            </a:r>
            <a:r>
              <a:rPr lang="en-US" sz="2600" dirty="0" err="1"/>
              <a:t>menentukan</a:t>
            </a:r>
            <a:r>
              <a:rPr lang="en-US" sz="2600" dirty="0"/>
              <a:t> </a:t>
            </a:r>
            <a:r>
              <a:rPr lang="en-US" sz="2600" dirty="0" err="1"/>
              <a:t>hidup</a:t>
            </a:r>
            <a:r>
              <a:rPr lang="en-US" sz="2600" dirty="0"/>
              <a:t> </a:t>
            </a:r>
            <a:r>
              <a:rPr lang="en-US" sz="2600" dirty="0" err="1"/>
              <a:t>saya</a:t>
            </a:r>
            <a:r>
              <a:rPr lang="en-US" sz="2600" dirty="0"/>
              <a:t> !</a:t>
            </a:r>
          </a:p>
          <a:p>
            <a:r>
              <a:rPr lang="en-US" sz="2600" dirty="0" err="1"/>
              <a:t>Saya</a:t>
            </a:r>
            <a:r>
              <a:rPr lang="en-US" sz="2600" dirty="0"/>
              <a:t> </a:t>
            </a:r>
            <a:r>
              <a:rPr lang="en-US" sz="2600" dirty="0" err="1"/>
              <a:t>bisa</a:t>
            </a:r>
            <a:r>
              <a:rPr lang="en-US" sz="2600" dirty="0"/>
              <a:t> </a:t>
            </a:r>
            <a:r>
              <a:rPr lang="en-US" sz="2600" dirty="0" err="1"/>
              <a:t>belajar</a:t>
            </a:r>
            <a:r>
              <a:rPr lang="en-US" sz="2600" dirty="0"/>
              <a:t> </a:t>
            </a:r>
            <a:r>
              <a:rPr lang="en-US" sz="2600" dirty="0" err="1"/>
              <a:t>dari</a:t>
            </a:r>
            <a:r>
              <a:rPr lang="en-US" sz="2600" dirty="0"/>
              <a:t> </a:t>
            </a:r>
            <a:r>
              <a:rPr lang="en-US" sz="2600" dirty="0" err="1"/>
              <a:t>kesalahan</a:t>
            </a:r>
            <a:r>
              <a:rPr lang="en-US" sz="2600" dirty="0"/>
              <a:t> </a:t>
            </a:r>
            <a:r>
              <a:rPr lang="en-US" sz="2600" dirty="0" err="1"/>
              <a:t>ini</a:t>
            </a:r>
            <a:r>
              <a:rPr lang="en-US" sz="2600" dirty="0"/>
              <a:t>. </a:t>
            </a:r>
            <a:r>
              <a:rPr lang="en-US" sz="2600" dirty="0" err="1"/>
              <a:t>Kesalahan</a:t>
            </a:r>
            <a:r>
              <a:rPr lang="en-US" sz="2600" dirty="0"/>
              <a:t> </a:t>
            </a:r>
            <a:r>
              <a:rPr lang="en-US" sz="2600" dirty="0" err="1"/>
              <a:t>ini</a:t>
            </a:r>
            <a:r>
              <a:rPr lang="en-US" sz="2600" dirty="0"/>
              <a:t> </a:t>
            </a:r>
            <a:r>
              <a:rPr lang="en-US" sz="2600" dirty="0" err="1"/>
              <a:t>sungguh</a:t>
            </a:r>
            <a:r>
              <a:rPr lang="en-US" sz="2600" dirty="0"/>
              <a:t> </a:t>
            </a:r>
            <a:r>
              <a:rPr lang="en-US" sz="2600" dirty="0" err="1"/>
              <a:t>menjadi</a:t>
            </a:r>
            <a:r>
              <a:rPr lang="en-US" sz="2600" dirty="0"/>
              <a:t> </a:t>
            </a:r>
            <a:r>
              <a:rPr lang="en-US" sz="2600" dirty="0" err="1"/>
              <a:t>pelajaran</a:t>
            </a:r>
            <a:r>
              <a:rPr lang="en-US" sz="2600" dirty="0"/>
              <a:t> yang </a:t>
            </a:r>
            <a:r>
              <a:rPr lang="en-US" sz="2600" dirty="0" err="1"/>
              <a:t>sangat</a:t>
            </a:r>
            <a:r>
              <a:rPr lang="en-US" sz="2600" dirty="0"/>
              <a:t> </a:t>
            </a:r>
            <a:r>
              <a:rPr lang="en-US" sz="2600" dirty="0" err="1"/>
              <a:t>berharga</a:t>
            </a:r>
            <a:r>
              <a:rPr lang="en-US" sz="2600" dirty="0"/>
              <a:t> </a:t>
            </a:r>
            <a:r>
              <a:rPr lang="en-US" sz="2600" dirty="0" err="1"/>
              <a:t>karena</a:t>
            </a:r>
            <a:r>
              <a:rPr lang="en-US" sz="2600" dirty="0"/>
              <a:t> </a:t>
            </a:r>
            <a:r>
              <a:rPr lang="en-US" sz="2600" dirty="0" err="1"/>
              <a:t>membantu</a:t>
            </a:r>
            <a:r>
              <a:rPr lang="en-US" sz="2600" dirty="0"/>
              <a:t> </a:t>
            </a:r>
            <a:r>
              <a:rPr lang="en-US" sz="2600" dirty="0" err="1"/>
              <a:t>saya</a:t>
            </a:r>
            <a:r>
              <a:rPr lang="en-US" sz="2600" dirty="0"/>
              <a:t> </a:t>
            </a:r>
            <a:r>
              <a:rPr lang="en-US" sz="2600" dirty="0" err="1"/>
              <a:t>memahami</a:t>
            </a:r>
            <a:r>
              <a:rPr lang="en-US" sz="2600" dirty="0"/>
              <a:t> </a:t>
            </a:r>
            <a:r>
              <a:rPr lang="en-US" sz="2600" dirty="0" err="1"/>
              <a:t>tantangan</a:t>
            </a:r>
            <a:endParaRPr lang="en-US" sz="2600" dirty="0"/>
          </a:p>
          <a:p>
            <a:r>
              <a:rPr lang="en-US" sz="2600" dirty="0" err="1"/>
              <a:t>Sayalah</a:t>
            </a:r>
            <a:r>
              <a:rPr lang="en-US" sz="2600" dirty="0"/>
              <a:t> yang </a:t>
            </a:r>
            <a:r>
              <a:rPr lang="en-US" sz="2600" dirty="0" err="1"/>
              <a:t>memegang</a:t>
            </a:r>
            <a:r>
              <a:rPr lang="en-US" sz="2600" dirty="0"/>
              <a:t> </a:t>
            </a:r>
            <a:r>
              <a:rPr lang="en-US" sz="2600" dirty="0" err="1"/>
              <a:t>kendali</a:t>
            </a:r>
            <a:r>
              <a:rPr lang="en-US" sz="2600" dirty="0"/>
              <a:t> </a:t>
            </a:r>
            <a:r>
              <a:rPr lang="en-US" sz="2600" dirty="0" err="1"/>
              <a:t>hidup</a:t>
            </a:r>
            <a:r>
              <a:rPr lang="en-US" sz="2600" dirty="0"/>
              <a:t> </a:t>
            </a:r>
            <a:r>
              <a:rPr lang="en-US" sz="2600" dirty="0" err="1"/>
              <a:t>ini</a:t>
            </a:r>
            <a:endParaRPr lang="en-US" sz="2600" dirty="0"/>
          </a:p>
          <a:p>
            <a:r>
              <a:rPr lang="en-US" sz="2600" dirty="0" err="1"/>
              <a:t>Saya</a:t>
            </a:r>
            <a:r>
              <a:rPr lang="en-US" sz="2600" dirty="0"/>
              <a:t> </a:t>
            </a:r>
            <a:r>
              <a:rPr lang="en-US" sz="2600" dirty="0" err="1"/>
              <a:t>bangga</a:t>
            </a:r>
            <a:r>
              <a:rPr lang="en-US" sz="2600" dirty="0"/>
              <a:t> </a:t>
            </a:r>
            <a:r>
              <a:rPr lang="en-US" sz="2600" dirty="0" err="1"/>
              <a:t>pada</a:t>
            </a:r>
            <a:r>
              <a:rPr lang="en-US" sz="2600" dirty="0"/>
              <a:t> </a:t>
            </a:r>
            <a:r>
              <a:rPr lang="en-US" sz="2600" dirty="0" err="1"/>
              <a:t>diri</a:t>
            </a:r>
            <a:r>
              <a:rPr lang="en-US" sz="2600" dirty="0"/>
              <a:t> </a:t>
            </a:r>
            <a:r>
              <a:rPr lang="en-US" sz="2600" dirty="0" err="1"/>
              <a:t>sendiri</a:t>
            </a:r>
            <a:endParaRPr lang="en-US" sz="2600" dirty="0"/>
          </a:p>
          <a:p>
            <a:endParaRPr lang="en-US" dirty="0"/>
          </a:p>
        </p:txBody>
      </p:sp>
    </p:spTree>
    <p:extLst>
      <p:ext uri="{BB962C8B-B14F-4D97-AF65-F5344CB8AC3E}">
        <p14:creationId xmlns:p14="http://schemas.microsoft.com/office/powerpoint/2010/main" val="396140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Tips-tips </a:t>
            </a:r>
            <a:r>
              <a:rPr lang="en-US" dirty="0" err="1"/>
              <a:t>untuk</a:t>
            </a:r>
            <a:r>
              <a:rPr lang="en-US" dirty="0"/>
              <a:t> </a:t>
            </a:r>
            <a:r>
              <a:rPr lang="en-US" dirty="0" err="1"/>
              <a:t>mengembangkan</a:t>
            </a:r>
            <a:r>
              <a:rPr lang="en-US" dirty="0"/>
              <a:t> rasa </a:t>
            </a:r>
            <a:r>
              <a:rPr lang="en-US" dirty="0" err="1"/>
              <a:t>percaya</a:t>
            </a:r>
            <a:r>
              <a:rPr lang="en-US" dirty="0"/>
              <a:t> </a:t>
            </a:r>
            <a:r>
              <a:rPr lang="en-US" dirty="0" err="1"/>
              <a:t>diri</a:t>
            </a:r>
            <a:r>
              <a:rPr lang="en-US" dirty="0"/>
              <a:t> :</a:t>
            </a:r>
          </a:p>
        </p:txBody>
      </p:sp>
      <p:sp>
        <p:nvSpPr>
          <p:cNvPr id="3" name="Content Placeholder 2"/>
          <p:cNvSpPr>
            <a:spLocks noGrp="1"/>
          </p:cNvSpPr>
          <p:nvPr>
            <p:ph idx="1"/>
          </p:nvPr>
        </p:nvSpPr>
        <p:spPr>
          <a:xfrm>
            <a:off x="1371600" y="2286000"/>
            <a:ext cx="10206318" cy="4061012"/>
          </a:xfrm>
          <a:ln>
            <a:solidFill>
              <a:schemeClr val="tx1"/>
            </a:solidFill>
          </a:ln>
        </p:spPr>
        <p:txBody>
          <a:bodyPr>
            <a:normAutofit/>
          </a:bodyPr>
          <a:lstStyle/>
          <a:p>
            <a:pPr marL="0" indent="0">
              <a:buNone/>
            </a:pPr>
            <a:r>
              <a:rPr lang="en-US" dirty="0" smtClean="0"/>
              <a:t>5</a:t>
            </a:r>
            <a:r>
              <a:rPr lang="en-US" sz="2400" dirty="0" smtClean="0"/>
              <a:t>. </a:t>
            </a:r>
            <a:r>
              <a:rPr lang="en-US" sz="2400" dirty="0" err="1" smtClean="0"/>
              <a:t>Berani</a:t>
            </a:r>
            <a:r>
              <a:rPr lang="en-US" sz="2400" dirty="0" smtClean="0"/>
              <a:t> </a:t>
            </a:r>
            <a:r>
              <a:rPr lang="en-US" sz="2400" dirty="0" err="1"/>
              <a:t>mengambil</a:t>
            </a:r>
            <a:r>
              <a:rPr lang="en-US" sz="2400" dirty="0"/>
              <a:t> </a:t>
            </a:r>
            <a:r>
              <a:rPr lang="en-US" sz="2400" dirty="0" err="1" smtClean="0"/>
              <a:t>risiko</a:t>
            </a:r>
            <a:endParaRPr lang="en-US" sz="2400" dirty="0"/>
          </a:p>
          <a:p>
            <a:r>
              <a:rPr lang="en-US" sz="2400" dirty="0" err="1"/>
              <a:t>Berdasarkan</a:t>
            </a:r>
            <a:r>
              <a:rPr lang="en-US" sz="2400" dirty="0"/>
              <a:t> </a:t>
            </a:r>
            <a:r>
              <a:rPr lang="en-US" sz="2400" dirty="0" err="1"/>
              <a:t>pemahaman</a:t>
            </a:r>
            <a:r>
              <a:rPr lang="en-US" sz="2400" dirty="0"/>
              <a:t> </a:t>
            </a:r>
            <a:r>
              <a:rPr lang="en-US" sz="2400" dirty="0" err="1"/>
              <a:t>diri</a:t>
            </a:r>
            <a:r>
              <a:rPr lang="en-US" sz="2400" dirty="0"/>
              <a:t> yang </a:t>
            </a:r>
            <a:r>
              <a:rPr lang="en-US" sz="2400" dirty="0" err="1"/>
              <a:t>obyektif</a:t>
            </a:r>
            <a:r>
              <a:rPr lang="en-US" sz="2400" dirty="0"/>
              <a:t>, </a:t>
            </a:r>
            <a:r>
              <a:rPr lang="en-US" sz="2400" dirty="0" err="1"/>
              <a:t>Anda</a:t>
            </a:r>
            <a:r>
              <a:rPr lang="en-US" sz="2400" dirty="0"/>
              <a:t> </a:t>
            </a:r>
            <a:r>
              <a:rPr lang="en-US" sz="2400" dirty="0" err="1"/>
              <a:t>bisa</a:t>
            </a:r>
            <a:r>
              <a:rPr lang="en-US" sz="2400" dirty="0"/>
              <a:t> </a:t>
            </a:r>
            <a:r>
              <a:rPr lang="en-US" sz="2400" dirty="0" err="1"/>
              <a:t>memprediksi</a:t>
            </a:r>
            <a:r>
              <a:rPr lang="en-US" sz="2400" dirty="0"/>
              <a:t> </a:t>
            </a:r>
            <a:r>
              <a:rPr lang="en-US" sz="2400" dirty="0" err="1" smtClean="0"/>
              <a:t>risiko</a:t>
            </a:r>
            <a:r>
              <a:rPr lang="en-US" sz="2400" dirty="0" smtClean="0"/>
              <a:t> </a:t>
            </a:r>
            <a:r>
              <a:rPr lang="en-US" sz="2400" dirty="0" err="1"/>
              <a:t>setiap</a:t>
            </a:r>
            <a:r>
              <a:rPr lang="en-US" sz="2400" dirty="0"/>
              <a:t> </a:t>
            </a:r>
            <a:r>
              <a:rPr lang="en-US" sz="2400" dirty="0" err="1"/>
              <a:t>tantangan</a:t>
            </a:r>
            <a:r>
              <a:rPr lang="en-US" sz="2400" dirty="0"/>
              <a:t> yang </a:t>
            </a:r>
            <a:r>
              <a:rPr lang="en-US" sz="2400" dirty="0" err="1"/>
              <a:t>dihadapi</a:t>
            </a:r>
            <a:r>
              <a:rPr lang="en-US" sz="2400" dirty="0"/>
              <a:t>. </a:t>
            </a:r>
            <a:r>
              <a:rPr lang="en-US" sz="2400" dirty="0" err="1"/>
              <a:t>Dengan</a:t>
            </a:r>
            <a:r>
              <a:rPr lang="en-US" sz="2400" dirty="0"/>
              <a:t> </a:t>
            </a:r>
            <a:r>
              <a:rPr lang="en-US" sz="2400" dirty="0" err="1"/>
              <a:t>demikian</a:t>
            </a:r>
            <a:r>
              <a:rPr lang="en-US" sz="2400" dirty="0"/>
              <a:t>, </a:t>
            </a:r>
            <a:r>
              <a:rPr lang="en-US" sz="2400" dirty="0" err="1"/>
              <a:t>Anda</a:t>
            </a:r>
            <a:r>
              <a:rPr lang="en-US" sz="2400" dirty="0"/>
              <a:t> </a:t>
            </a:r>
            <a:r>
              <a:rPr lang="en-US" sz="2400" dirty="0" err="1"/>
              <a:t>tidak</a:t>
            </a:r>
            <a:r>
              <a:rPr lang="en-US" sz="2400" dirty="0"/>
              <a:t> </a:t>
            </a:r>
            <a:r>
              <a:rPr lang="en-US" sz="2400" dirty="0" err="1"/>
              <a:t>perlu</a:t>
            </a:r>
            <a:r>
              <a:rPr lang="en-US" sz="2400" dirty="0"/>
              <a:t> </a:t>
            </a:r>
            <a:r>
              <a:rPr lang="en-US" sz="2400" dirty="0" err="1"/>
              <a:t>menghindari</a:t>
            </a:r>
            <a:r>
              <a:rPr lang="en-US" sz="2400" dirty="0"/>
              <a:t> </a:t>
            </a:r>
            <a:r>
              <a:rPr lang="en-US" sz="2400" dirty="0" err="1"/>
              <a:t>setiap</a:t>
            </a:r>
            <a:r>
              <a:rPr lang="en-US" sz="2400" dirty="0"/>
              <a:t> </a:t>
            </a:r>
            <a:r>
              <a:rPr lang="en-US" sz="2400" dirty="0" err="1"/>
              <a:t>resiko</a:t>
            </a:r>
            <a:r>
              <a:rPr lang="en-US" sz="2400" dirty="0"/>
              <a:t>, </a:t>
            </a:r>
            <a:r>
              <a:rPr lang="en-US" sz="2400" dirty="0" err="1"/>
              <a:t>melainkan</a:t>
            </a:r>
            <a:r>
              <a:rPr lang="en-US" sz="2400" dirty="0"/>
              <a:t> </a:t>
            </a:r>
            <a:r>
              <a:rPr lang="en-US" sz="2400" dirty="0" err="1"/>
              <a:t>lebih</a:t>
            </a:r>
            <a:r>
              <a:rPr lang="en-US" sz="2400" dirty="0"/>
              <a:t> </a:t>
            </a:r>
            <a:r>
              <a:rPr lang="en-US" sz="2400" dirty="0" err="1"/>
              <a:t>menggunakan</a:t>
            </a:r>
            <a:r>
              <a:rPr lang="en-US" sz="2400" dirty="0"/>
              <a:t> </a:t>
            </a:r>
            <a:r>
              <a:rPr lang="en-US" sz="2400" dirty="0" err="1"/>
              <a:t>strategi-strategi</a:t>
            </a:r>
            <a:r>
              <a:rPr lang="en-US" sz="2400" dirty="0"/>
              <a:t> </a:t>
            </a:r>
            <a:r>
              <a:rPr lang="en-US" sz="2400" dirty="0" err="1"/>
              <a:t>untuk</a:t>
            </a:r>
            <a:r>
              <a:rPr lang="en-US" sz="2400" dirty="0"/>
              <a:t> </a:t>
            </a:r>
            <a:r>
              <a:rPr lang="en-US" sz="2400" dirty="0" err="1"/>
              <a:t>menghindari</a:t>
            </a:r>
            <a:r>
              <a:rPr lang="en-US" sz="2400" dirty="0"/>
              <a:t>, </a:t>
            </a:r>
            <a:r>
              <a:rPr lang="en-US" sz="2400" dirty="0" err="1"/>
              <a:t>mencegah</a:t>
            </a:r>
            <a:r>
              <a:rPr lang="en-US" sz="2400" dirty="0"/>
              <a:t> </a:t>
            </a:r>
            <a:r>
              <a:rPr lang="en-US" sz="2400" dirty="0" err="1"/>
              <a:t>atau</a:t>
            </a:r>
            <a:r>
              <a:rPr lang="en-US" sz="2400" dirty="0"/>
              <a:t> pun </a:t>
            </a:r>
            <a:r>
              <a:rPr lang="en-US" sz="2400" dirty="0" err="1"/>
              <a:t>mengatasi</a:t>
            </a:r>
            <a:r>
              <a:rPr lang="en-US" sz="2400" dirty="0"/>
              <a:t> </a:t>
            </a:r>
            <a:r>
              <a:rPr lang="en-US" sz="2400" dirty="0" err="1"/>
              <a:t>resikonya</a:t>
            </a:r>
            <a:r>
              <a:rPr lang="en-US" sz="2400" dirty="0"/>
              <a:t>. </a:t>
            </a:r>
            <a:r>
              <a:rPr lang="en-US" sz="2400" dirty="0" err="1"/>
              <a:t>Contohnya</a:t>
            </a:r>
            <a:r>
              <a:rPr lang="en-US" sz="2400" dirty="0"/>
              <a:t>, </a:t>
            </a:r>
            <a:r>
              <a:rPr lang="en-US" sz="2400" dirty="0" err="1"/>
              <a:t>Anda</a:t>
            </a:r>
            <a:r>
              <a:rPr lang="en-US" sz="2400" dirty="0"/>
              <a:t> </a:t>
            </a:r>
            <a:r>
              <a:rPr lang="en-US" sz="2400" dirty="0" err="1"/>
              <a:t>tidak</a:t>
            </a:r>
            <a:r>
              <a:rPr lang="en-US" sz="2400" dirty="0"/>
              <a:t> </a:t>
            </a:r>
            <a:r>
              <a:rPr lang="en-US" sz="2400" dirty="0" err="1"/>
              <a:t>perlu</a:t>
            </a:r>
            <a:r>
              <a:rPr lang="en-US" sz="2400" dirty="0"/>
              <a:t> </a:t>
            </a:r>
            <a:r>
              <a:rPr lang="en-US" sz="2400" dirty="0" err="1"/>
              <a:t>menyenangkan</a:t>
            </a:r>
            <a:r>
              <a:rPr lang="en-US" sz="2400" dirty="0"/>
              <a:t> orang lain </a:t>
            </a:r>
            <a:r>
              <a:rPr lang="en-US" sz="2400" dirty="0" err="1"/>
              <a:t>untuk</a:t>
            </a:r>
            <a:r>
              <a:rPr lang="en-US" sz="2400" dirty="0"/>
              <a:t> </a:t>
            </a:r>
            <a:r>
              <a:rPr lang="en-US" sz="2400" dirty="0" err="1"/>
              <a:t>menghindari</a:t>
            </a:r>
            <a:r>
              <a:rPr lang="en-US" sz="2400" dirty="0"/>
              <a:t> </a:t>
            </a:r>
            <a:r>
              <a:rPr lang="en-US" sz="2400" dirty="0" err="1" smtClean="0"/>
              <a:t>risiko</a:t>
            </a:r>
            <a:r>
              <a:rPr lang="en-US" sz="2400" dirty="0" smtClean="0"/>
              <a:t> </a:t>
            </a:r>
            <a:r>
              <a:rPr lang="en-US" sz="2400" dirty="0" err="1"/>
              <a:t>ditolak</a:t>
            </a:r>
            <a:r>
              <a:rPr lang="en-US" sz="2400" dirty="0"/>
              <a:t>. </a:t>
            </a:r>
            <a:r>
              <a:rPr lang="en-US" sz="2400" dirty="0" err="1"/>
              <a:t>Jika</a:t>
            </a:r>
            <a:r>
              <a:rPr lang="en-US" sz="2400" dirty="0"/>
              <a:t> </a:t>
            </a:r>
            <a:r>
              <a:rPr lang="en-US" sz="2400" dirty="0" err="1"/>
              <a:t>Anda</a:t>
            </a:r>
            <a:r>
              <a:rPr lang="en-US" sz="2400" dirty="0"/>
              <a:t> </a:t>
            </a:r>
            <a:r>
              <a:rPr lang="en-US" sz="2400" dirty="0" err="1"/>
              <a:t>ingin</a:t>
            </a:r>
            <a:r>
              <a:rPr lang="en-US" sz="2400" dirty="0"/>
              <a:t> </a:t>
            </a:r>
            <a:r>
              <a:rPr lang="en-US" sz="2400" dirty="0" err="1"/>
              <a:t>mengembangkan</a:t>
            </a:r>
            <a:r>
              <a:rPr lang="en-US" sz="2400" dirty="0"/>
              <a:t> </a:t>
            </a:r>
            <a:r>
              <a:rPr lang="en-US" sz="2400" dirty="0" err="1"/>
              <a:t>diri</a:t>
            </a:r>
            <a:r>
              <a:rPr lang="en-US" sz="2400" dirty="0"/>
              <a:t> </a:t>
            </a:r>
            <a:r>
              <a:rPr lang="en-US" sz="2400" dirty="0" err="1"/>
              <a:t>sendiri</a:t>
            </a:r>
            <a:r>
              <a:rPr lang="en-US" sz="2400" dirty="0"/>
              <a:t> (</a:t>
            </a:r>
            <a:r>
              <a:rPr lang="en-US" sz="2400" dirty="0" err="1"/>
              <a:t>bukan</a:t>
            </a:r>
            <a:r>
              <a:rPr lang="en-US" sz="2400" dirty="0"/>
              <a:t> </a:t>
            </a:r>
            <a:r>
              <a:rPr lang="en-US" sz="2400" dirty="0" err="1"/>
              <a:t>diri</a:t>
            </a:r>
            <a:r>
              <a:rPr lang="en-US" sz="2400" dirty="0"/>
              <a:t> </a:t>
            </a:r>
            <a:r>
              <a:rPr lang="en-US" sz="2400" dirty="0" err="1"/>
              <a:t>seperti</a:t>
            </a:r>
            <a:r>
              <a:rPr lang="en-US" sz="2400" dirty="0"/>
              <a:t> yang </a:t>
            </a:r>
            <a:r>
              <a:rPr lang="en-US" sz="2400" dirty="0" err="1"/>
              <a:t>diharapkan</a:t>
            </a:r>
            <a:r>
              <a:rPr lang="en-US" sz="2400" dirty="0"/>
              <a:t> orang lain), </a:t>
            </a:r>
            <a:r>
              <a:rPr lang="en-US" sz="2400" dirty="0" err="1"/>
              <a:t>pasti</a:t>
            </a:r>
            <a:r>
              <a:rPr lang="en-US" sz="2400" dirty="0"/>
              <a:t> </a:t>
            </a:r>
            <a:r>
              <a:rPr lang="en-US" sz="2400" dirty="0" err="1"/>
              <a:t>ada</a:t>
            </a:r>
            <a:r>
              <a:rPr lang="en-US" sz="2400" dirty="0"/>
              <a:t> </a:t>
            </a:r>
            <a:r>
              <a:rPr lang="en-US" sz="2400" dirty="0" err="1" smtClean="0"/>
              <a:t>risiko</a:t>
            </a:r>
            <a:r>
              <a:rPr lang="en-US" sz="2400" dirty="0" smtClean="0"/>
              <a:t> </a:t>
            </a:r>
            <a:r>
              <a:rPr lang="en-US" sz="2400" dirty="0" err="1"/>
              <a:t>dan</a:t>
            </a:r>
            <a:r>
              <a:rPr lang="en-US" sz="2400" dirty="0"/>
              <a:t> </a:t>
            </a:r>
            <a:r>
              <a:rPr lang="en-US" sz="2400" dirty="0" err="1"/>
              <a:t>tantangannya</a:t>
            </a:r>
            <a:r>
              <a:rPr lang="en-US" sz="2400" dirty="0"/>
              <a:t>. </a:t>
            </a:r>
            <a:r>
              <a:rPr lang="en-US" sz="2400" dirty="0" err="1"/>
              <a:t>Namun</a:t>
            </a:r>
            <a:r>
              <a:rPr lang="en-US" sz="2400" dirty="0"/>
              <a:t>, </a:t>
            </a:r>
            <a:r>
              <a:rPr lang="en-US" sz="2400" dirty="0" err="1"/>
              <a:t>lebih</a:t>
            </a:r>
            <a:r>
              <a:rPr lang="en-US" sz="2400" dirty="0"/>
              <a:t> </a:t>
            </a:r>
            <a:r>
              <a:rPr lang="en-US" sz="2400" dirty="0" err="1"/>
              <a:t>buruk</a:t>
            </a:r>
            <a:r>
              <a:rPr lang="en-US" sz="2400" dirty="0"/>
              <a:t> </a:t>
            </a:r>
            <a:r>
              <a:rPr lang="en-US" sz="2400" dirty="0" err="1"/>
              <a:t>berdiam</a:t>
            </a:r>
            <a:r>
              <a:rPr lang="en-US" sz="2400" dirty="0"/>
              <a:t> </a:t>
            </a:r>
            <a:r>
              <a:rPr lang="en-US" sz="2400" dirty="0" err="1"/>
              <a:t>diri</a:t>
            </a:r>
            <a:r>
              <a:rPr lang="en-US" sz="2400" dirty="0"/>
              <a:t> </a:t>
            </a:r>
            <a:r>
              <a:rPr lang="en-US" sz="2400" dirty="0" err="1"/>
              <a:t>dan</a:t>
            </a:r>
            <a:r>
              <a:rPr lang="en-US" sz="2400" dirty="0"/>
              <a:t> </a:t>
            </a:r>
            <a:r>
              <a:rPr lang="en-US" sz="2400" dirty="0" err="1"/>
              <a:t>tidak</a:t>
            </a:r>
            <a:r>
              <a:rPr lang="en-US" sz="2400" dirty="0"/>
              <a:t> </a:t>
            </a:r>
            <a:r>
              <a:rPr lang="en-US" sz="2400" dirty="0" err="1"/>
              <a:t>berbuat</a:t>
            </a:r>
            <a:r>
              <a:rPr lang="en-US" sz="2400" dirty="0"/>
              <a:t> </a:t>
            </a:r>
            <a:r>
              <a:rPr lang="en-US" sz="2400" dirty="0" err="1"/>
              <a:t>apa-apa</a:t>
            </a:r>
            <a:r>
              <a:rPr lang="en-US" sz="2400" dirty="0"/>
              <a:t> </a:t>
            </a:r>
            <a:r>
              <a:rPr lang="en-US" sz="2400" dirty="0" err="1"/>
              <a:t>daripada</a:t>
            </a:r>
            <a:r>
              <a:rPr lang="en-US" sz="2400" dirty="0"/>
              <a:t> </a:t>
            </a:r>
            <a:r>
              <a:rPr lang="en-US" sz="2400" dirty="0" err="1"/>
              <a:t>maju</a:t>
            </a:r>
            <a:r>
              <a:rPr lang="en-US" sz="2400" dirty="0"/>
              <a:t> </a:t>
            </a:r>
            <a:r>
              <a:rPr lang="en-US" sz="2400" dirty="0" err="1"/>
              <a:t>bertumbuh</a:t>
            </a:r>
            <a:r>
              <a:rPr lang="en-US" sz="2400" dirty="0"/>
              <a:t> </a:t>
            </a:r>
            <a:r>
              <a:rPr lang="en-US" sz="2400" dirty="0" err="1"/>
              <a:t>dengan</a:t>
            </a:r>
            <a:r>
              <a:rPr lang="en-US" sz="2400" dirty="0"/>
              <a:t> </a:t>
            </a:r>
            <a:r>
              <a:rPr lang="en-US" sz="2400" dirty="0" err="1"/>
              <a:t>mengambil</a:t>
            </a:r>
            <a:r>
              <a:rPr lang="en-US" sz="2400" dirty="0"/>
              <a:t> </a:t>
            </a:r>
            <a:r>
              <a:rPr lang="en-US" sz="2400" dirty="0" err="1" smtClean="0"/>
              <a:t>risiko</a:t>
            </a:r>
            <a:r>
              <a:rPr lang="en-US" sz="2400" dirty="0"/>
              <a:t>. </a:t>
            </a:r>
            <a:r>
              <a:rPr lang="en-US" sz="2400" dirty="0" err="1"/>
              <a:t>Ingat</a:t>
            </a:r>
            <a:r>
              <a:rPr lang="en-US" sz="2400" dirty="0"/>
              <a:t>: </a:t>
            </a:r>
            <a:r>
              <a:rPr lang="en-US" sz="2400" i="1" dirty="0"/>
              <a:t>No Risk, No Gain.</a:t>
            </a:r>
            <a:endParaRPr lang="en-US" sz="2400" dirty="0"/>
          </a:p>
          <a:p>
            <a:endParaRPr lang="en-US" dirty="0"/>
          </a:p>
        </p:txBody>
      </p:sp>
    </p:spTree>
    <p:extLst>
      <p:ext uri="{BB962C8B-B14F-4D97-AF65-F5344CB8AC3E}">
        <p14:creationId xmlns:p14="http://schemas.microsoft.com/office/powerpoint/2010/main" val="219694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812"/>
            <a:ext cx="9601200" cy="1485900"/>
          </a:xfrm>
        </p:spPr>
        <p:txBody>
          <a:bodyPr/>
          <a:lstStyle/>
          <a:p>
            <a:r>
              <a:rPr lang="en-US" dirty="0"/>
              <a:t> </a:t>
            </a:r>
            <a:r>
              <a:rPr lang="en-US" dirty="0" smtClean="0"/>
              <a:t>Tips-tips </a:t>
            </a:r>
            <a:r>
              <a:rPr lang="en-US" dirty="0" err="1"/>
              <a:t>untuk</a:t>
            </a:r>
            <a:r>
              <a:rPr lang="en-US" dirty="0"/>
              <a:t> </a:t>
            </a:r>
            <a:r>
              <a:rPr lang="en-US" dirty="0" err="1"/>
              <a:t>mengembangkan</a:t>
            </a:r>
            <a:r>
              <a:rPr lang="en-US" dirty="0"/>
              <a:t> rasa </a:t>
            </a:r>
            <a:r>
              <a:rPr lang="en-US" dirty="0" err="1"/>
              <a:t>percaya</a:t>
            </a:r>
            <a:r>
              <a:rPr lang="en-US" dirty="0"/>
              <a:t> </a:t>
            </a:r>
            <a:r>
              <a:rPr lang="en-US" dirty="0" err="1"/>
              <a:t>diri</a:t>
            </a:r>
            <a:r>
              <a:rPr lang="en-US" dirty="0"/>
              <a:t> :</a:t>
            </a:r>
          </a:p>
        </p:txBody>
      </p:sp>
      <p:sp>
        <p:nvSpPr>
          <p:cNvPr id="3" name="Content Placeholder 2"/>
          <p:cNvSpPr>
            <a:spLocks noGrp="1"/>
          </p:cNvSpPr>
          <p:nvPr>
            <p:ph idx="1"/>
          </p:nvPr>
        </p:nvSpPr>
        <p:spPr>
          <a:xfrm>
            <a:off x="1129554" y="1660712"/>
            <a:ext cx="10820400" cy="4854389"/>
          </a:xfrm>
          <a:ln>
            <a:solidFill>
              <a:schemeClr val="tx1"/>
            </a:solidFill>
          </a:ln>
        </p:spPr>
        <p:txBody>
          <a:bodyPr>
            <a:normAutofit fontScale="55000" lnSpcReduction="20000"/>
          </a:bodyPr>
          <a:lstStyle/>
          <a:p>
            <a:pPr marL="0" indent="0">
              <a:buNone/>
            </a:pPr>
            <a:r>
              <a:rPr lang="en-US" sz="3600" dirty="0" smtClean="0"/>
              <a:t>6.</a:t>
            </a:r>
            <a:r>
              <a:rPr lang="en-US" sz="4400" dirty="0" smtClean="0"/>
              <a:t>  </a:t>
            </a:r>
            <a:r>
              <a:rPr lang="en-US" sz="4400" dirty="0" err="1" smtClean="0"/>
              <a:t>Belajar</a:t>
            </a:r>
            <a:r>
              <a:rPr lang="en-US" sz="4400" dirty="0" smtClean="0"/>
              <a:t> </a:t>
            </a:r>
            <a:r>
              <a:rPr lang="en-US" sz="4400" dirty="0" err="1"/>
              <a:t>mensyukuri</a:t>
            </a:r>
            <a:r>
              <a:rPr lang="en-US" sz="4400" dirty="0"/>
              <a:t> </a:t>
            </a:r>
            <a:r>
              <a:rPr lang="en-US" sz="4400" dirty="0" err="1"/>
              <a:t>dan</a:t>
            </a:r>
            <a:r>
              <a:rPr lang="en-US" sz="4400" dirty="0"/>
              <a:t> </a:t>
            </a:r>
            <a:r>
              <a:rPr lang="en-US" sz="4400" dirty="0" err="1"/>
              <a:t>menikmati</a:t>
            </a:r>
            <a:r>
              <a:rPr lang="en-US" sz="4400" dirty="0"/>
              <a:t> </a:t>
            </a:r>
            <a:r>
              <a:rPr lang="en-US" sz="4400" dirty="0" err="1"/>
              <a:t>rahmat</a:t>
            </a:r>
            <a:r>
              <a:rPr lang="en-US" sz="4400" dirty="0"/>
              <a:t> </a:t>
            </a:r>
            <a:r>
              <a:rPr lang="en-US" sz="4400" dirty="0" err="1"/>
              <a:t>Tuhan</a:t>
            </a:r>
            <a:endParaRPr lang="en-US" sz="4400" dirty="0"/>
          </a:p>
          <a:p>
            <a:r>
              <a:rPr lang="en-US" sz="4400" dirty="0"/>
              <a:t>Ada </a:t>
            </a:r>
            <a:r>
              <a:rPr lang="en-US" sz="4400" dirty="0" err="1"/>
              <a:t>pepatah</a:t>
            </a:r>
            <a:r>
              <a:rPr lang="en-US" sz="4400" dirty="0"/>
              <a:t> </a:t>
            </a:r>
            <a:r>
              <a:rPr lang="en-US" sz="4400" dirty="0" err="1"/>
              <a:t>mengatakan</a:t>
            </a:r>
            <a:r>
              <a:rPr lang="en-US" sz="4400" dirty="0"/>
              <a:t> yang </a:t>
            </a:r>
            <a:r>
              <a:rPr lang="en-US" sz="4400" dirty="0" err="1"/>
              <a:t>mengatakan</a:t>
            </a:r>
            <a:r>
              <a:rPr lang="en-US" sz="4400" dirty="0"/>
              <a:t> orang yang paling </a:t>
            </a:r>
            <a:r>
              <a:rPr lang="en-US" sz="4400" dirty="0" err="1"/>
              <a:t>menderita</a:t>
            </a:r>
            <a:r>
              <a:rPr lang="en-US" sz="4400" dirty="0"/>
              <a:t> </a:t>
            </a:r>
            <a:r>
              <a:rPr lang="en-US" sz="4400" dirty="0" err="1"/>
              <a:t>hidupnya</a:t>
            </a:r>
            <a:r>
              <a:rPr lang="en-US" sz="4400" dirty="0"/>
              <a:t> </a:t>
            </a:r>
            <a:r>
              <a:rPr lang="en-US" sz="4400" dirty="0" err="1"/>
              <a:t>adalah</a:t>
            </a:r>
            <a:r>
              <a:rPr lang="en-US" sz="4400" dirty="0"/>
              <a:t> orang yang </a:t>
            </a:r>
            <a:r>
              <a:rPr lang="en-US" sz="4400" dirty="0" err="1"/>
              <a:t>tidak</a:t>
            </a:r>
            <a:r>
              <a:rPr lang="en-US" sz="4400" dirty="0"/>
              <a:t> </a:t>
            </a:r>
            <a:r>
              <a:rPr lang="en-US" sz="4400" dirty="0" err="1"/>
              <a:t>bisa</a:t>
            </a:r>
            <a:r>
              <a:rPr lang="en-US" sz="4400" dirty="0"/>
              <a:t> </a:t>
            </a:r>
            <a:r>
              <a:rPr lang="en-US" sz="4400" dirty="0" err="1"/>
              <a:t>bersyukur</a:t>
            </a:r>
            <a:r>
              <a:rPr lang="en-US" sz="4400" dirty="0"/>
              <a:t> </a:t>
            </a:r>
            <a:r>
              <a:rPr lang="en-US" sz="4400" dirty="0" err="1"/>
              <a:t>pada</a:t>
            </a:r>
            <a:r>
              <a:rPr lang="en-US" sz="4400" dirty="0"/>
              <a:t> </a:t>
            </a:r>
            <a:r>
              <a:rPr lang="en-US" sz="4400" dirty="0" err="1"/>
              <a:t>Tuhan</a:t>
            </a:r>
            <a:r>
              <a:rPr lang="en-US" sz="4400" dirty="0"/>
              <a:t> </a:t>
            </a:r>
            <a:r>
              <a:rPr lang="en-US" sz="4400" dirty="0" err="1"/>
              <a:t>atas</a:t>
            </a:r>
            <a:r>
              <a:rPr lang="en-US" sz="4400" dirty="0"/>
              <a:t> </a:t>
            </a:r>
            <a:r>
              <a:rPr lang="en-US" sz="4400" dirty="0" err="1"/>
              <a:t>apa</a:t>
            </a:r>
            <a:r>
              <a:rPr lang="en-US" sz="4400" dirty="0"/>
              <a:t> yang </a:t>
            </a:r>
            <a:r>
              <a:rPr lang="en-US" sz="4400" dirty="0" err="1"/>
              <a:t>telah</a:t>
            </a:r>
            <a:r>
              <a:rPr lang="en-US" sz="4400" dirty="0"/>
              <a:t> </a:t>
            </a:r>
            <a:r>
              <a:rPr lang="en-US" sz="4400" dirty="0" err="1"/>
              <a:t>diterimanya</a:t>
            </a:r>
            <a:r>
              <a:rPr lang="en-US" sz="4400" dirty="0"/>
              <a:t> </a:t>
            </a:r>
            <a:r>
              <a:rPr lang="en-US" sz="4400" dirty="0" err="1"/>
              <a:t>dalam</a:t>
            </a:r>
            <a:r>
              <a:rPr lang="en-US" sz="4400" dirty="0"/>
              <a:t> </a:t>
            </a:r>
            <a:r>
              <a:rPr lang="en-US" sz="4400" dirty="0" err="1"/>
              <a:t>hidup</a:t>
            </a:r>
            <a:r>
              <a:rPr lang="en-US" sz="4400" dirty="0"/>
              <a:t>. </a:t>
            </a:r>
            <a:r>
              <a:rPr lang="en-US" sz="4400" dirty="0" err="1"/>
              <a:t>Artinya</a:t>
            </a:r>
            <a:r>
              <a:rPr lang="en-US" sz="4400" dirty="0"/>
              <a:t>, </a:t>
            </a:r>
            <a:r>
              <a:rPr lang="en-US" sz="4400" dirty="0" err="1"/>
              <a:t>individu</a:t>
            </a:r>
            <a:r>
              <a:rPr lang="en-US" sz="4400" dirty="0"/>
              <a:t> </a:t>
            </a:r>
            <a:r>
              <a:rPr lang="en-US" sz="4400" dirty="0" err="1"/>
              <a:t>tersebut</a:t>
            </a:r>
            <a:r>
              <a:rPr lang="en-US" sz="4400" dirty="0"/>
              <a:t> </a:t>
            </a:r>
            <a:r>
              <a:rPr lang="en-US" sz="4400" dirty="0" err="1"/>
              <a:t>tidak</a:t>
            </a:r>
            <a:r>
              <a:rPr lang="en-US" sz="4400" dirty="0"/>
              <a:t> </a:t>
            </a:r>
            <a:r>
              <a:rPr lang="en-US" sz="4400" dirty="0" err="1"/>
              <a:t>pernah</a:t>
            </a:r>
            <a:r>
              <a:rPr lang="en-US" sz="4400" dirty="0"/>
              <a:t> </a:t>
            </a:r>
            <a:r>
              <a:rPr lang="en-US" sz="4400" dirty="0" err="1"/>
              <a:t>berusaha</a:t>
            </a:r>
            <a:r>
              <a:rPr lang="en-US" sz="4400" dirty="0"/>
              <a:t> </a:t>
            </a:r>
            <a:r>
              <a:rPr lang="en-US" sz="4400" dirty="0" err="1"/>
              <a:t>melihat</a:t>
            </a:r>
            <a:r>
              <a:rPr lang="en-US" sz="4400" dirty="0"/>
              <a:t> </a:t>
            </a:r>
            <a:r>
              <a:rPr lang="en-US" sz="4400" dirty="0" err="1"/>
              <a:t>segala</a:t>
            </a:r>
            <a:r>
              <a:rPr lang="en-US" sz="4400" dirty="0"/>
              <a:t> </a:t>
            </a:r>
            <a:r>
              <a:rPr lang="en-US" sz="4400" dirty="0" err="1"/>
              <a:t>sesuatu</a:t>
            </a:r>
            <a:r>
              <a:rPr lang="en-US" sz="4400" dirty="0"/>
              <a:t> </a:t>
            </a:r>
            <a:r>
              <a:rPr lang="en-US" sz="4400" dirty="0" err="1"/>
              <a:t>dari</a:t>
            </a:r>
            <a:r>
              <a:rPr lang="en-US" sz="4400" dirty="0"/>
              <a:t> </a:t>
            </a:r>
            <a:r>
              <a:rPr lang="en-US" sz="4400" dirty="0" err="1"/>
              <a:t>kaca</a:t>
            </a:r>
            <a:r>
              <a:rPr lang="en-US" sz="4400" dirty="0"/>
              <a:t> </a:t>
            </a:r>
            <a:r>
              <a:rPr lang="en-US" sz="4400" dirty="0" err="1"/>
              <a:t>mata</a:t>
            </a:r>
            <a:r>
              <a:rPr lang="en-US" sz="4400" dirty="0"/>
              <a:t> </a:t>
            </a:r>
            <a:r>
              <a:rPr lang="en-US" sz="4400" dirty="0" err="1"/>
              <a:t>positif</a:t>
            </a:r>
            <a:r>
              <a:rPr lang="en-US" sz="4400" dirty="0"/>
              <a:t>. </a:t>
            </a:r>
            <a:endParaRPr lang="en-US" sz="4400" dirty="0" smtClean="0"/>
          </a:p>
          <a:p>
            <a:r>
              <a:rPr lang="en-US" sz="4400" dirty="0" err="1" smtClean="0"/>
              <a:t>Bersyukur</a:t>
            </a:r>
            <a:r>
              <a:rPr lang="en-US" sz="4400" dirty="0" smtClean="0"/>
              <a:t> </a:t>
            </a:r>
            <a:r>
              <a:rPr lang="en-US" sz="4400" dirty="0" err="1" smtClean="0"/>
              <a:t>atas</a:t>
            </a:r>
            <a:r>
              <a:rPr lang="en-US" sz="4400" dirty="0" smtClean="0"/>
              <a:t> </a:t>
            </a:r>
            <a:r>
              <a:rPr lang="en-US" sz="4400" dirty="0" err="1"/>
              <a:t>semua</a:t>
            </a:r>
            <a:r>
              <a:rPr lang="en-US" sz="4400" dirty="0"/>
              <a:t> </a:t>
            </a:r>
            <a:r>
              <a:rPr lang="en-US" sz="4400" dirty="0" err="1"/>
              <a:t>berkat</a:t>
            </a:r>
            <a:r>
              <a:rPr lang="en-US" sz="4400" dirty="0"/>
              <a:t>, </a:t>
            </a:r>
            <a:r>
              <a:rPr lang="en-US" sz="4400" dirty="0" err="1"/>
              <a:t>kekayaan</a:t>
            </a:r>
            <a:r>
              <a:rPr lang="en-US" sz="4400" dirty="0"/>
              <a:t>, </a:t>
            </a:r>
            <a:r>
              <a:rPr lang="en-US" sz="4400" dirty="0" err="1"/>
              <a:t>kelimpahan</a:t>
            </a:r>
            <a:r>
              <a:rPr lang="en-US" sz="4400" dirty="0"/>
              <a:t>, </a:t>
            </a:r>
            <a:r>
              <a:rPr lang="en-US" sz="4400" dirty="0" err="1"/>
              <a:t>prestasi</a:t>
            </a:r>
            <a:r>
              <a:rPr lang="en-US" sz="4400" dirty="0"/>
              <a:t>, </a:t>
            </a:r>
            <a:r>
              <a:rPr lang="en-US" sz="4400" dirty="0" err="1"/>
              <a:t>pekerjaan</a:t>
            </a:r>
            <a:r>
              <a:rPr lang="en-US" sz="4400" dirty="0"/>
              <a:t>, </a:t>
            </a:r>
            <a:r>
              <a:rPr lang="en-US" sz="4400" dirty="0" err="1"/>
              <a:t>kemampuan</a:t>
            </a:r>
            <a:r>
              <a:rPr lang="en-US" sz="4400" dirty="0"/>
              <a:t>, </a:t>
            </a:r>
            <a:r>
              <a:rPr lang="en-US" sz="4400" dirty="0" err="1"/>
              <a:t>keahlian</a:t>
            </a:r>
            <a:r>
              <a:rPr lang="en-US" sz="4400" dirty="0"/>
              <a:t>, </a:t>
            </a:r>
            <a:r>
              <a:rPr lang="en-US" sz="4400" dirty="0" err="1"/>
              <a:t>uang</a:t>
            </a:r>
            <a:r>
              <a:rPr lang="en-US" sz="4400" dirty="0"/>
              <a:t>, </a:t>
            </a:r>
            <a:r>
              <a:rPr lang="en-US" sz="4400" dirty="0" err="1"/>
              <a:t>keberhasilan</a:t>
            </a:r>
            <a:r>
              <a:rPr lang="en-US" sz="4400" dirty="0"/>
              <a:t>, </a:t>
            </a:r>
            <a:r>
              <a:rPr lang="en-US" sz="4400" dirty="0" err="1"/>
              <a:t>kegagalan</a:t>
            </a:r>
            <a:r>
              <a:rPr lang="en-US" sz="4400" dirty="0"/>
              <a:t>, </a:t>
            </a:r>
            <a:r>
              <a:rPr lang="en-US" sz="4400" dirty="0" err="1"/>
              <a:t>kesulitan</a:t>
            </a:r>
            <a:r>
              <a:rPr lang="en-US" sz="4400" dirty="0"/>
              <a:t> </a:t>
            </a:r>
            <a:r>
              <a:rPr lang="en-US" sz="4400" dirty="0" err="1"/>
              <a:t>serta</a:t>
            </a:r>
            <a:r>
              <a:rPr lang="en-US" sz="4400" dirty="0"/>
              <a:t> </a:t>
            </a:r>
            <a:r>
              <a:rPr lang="en-US" sz="4400" dirty="0" err="1"/>
              <a:t>berbagai</a:t>
            </a:r>
            <a:r>
              <a:rPr lang="en-US" sz="4400" dirty="0"/>
              <a:t> </a:t>
            </a:r>
            <a:r>
              <a:rPr lang="en-US" sz="4400" dirty="0" err="1"/>
              <a:t>pengalaman</a:t>
            </a:r>
            <a:r>
              <a:rPr lang="en-US" sz="4400" dirty="0"/>
              <a:t> </a:t>
            </a:r>
            <a:r>
              <a:rPr lang="en-US" sz="4400" dirty="0" err="1"/>
              <a:t>hidupnya</a:t>
            </a:r>
            <a:r>
              <a:rPr lang="en-US" sz="4400" dirty="0"/>
              <a:t>. </a:t>
            </a:r>
            <a:endParaRPr lang="en-US" sz="4400" dirty="0" smtClean="0"/>
          </a:p>
          <a:p>
            <a:r>
              <a:rPr lang="en-US" sz="4400" dirty="0" err="1" smtClean="0"/>
              <a:t>Tidak</a:t>
            </a:r>
            <a:r>
              <a:rPr lang="en-US" sz="4400" dirty="0" smtClean="0"/>
              <a:t> </a:t>
            </a:r>
            <a:r>
              <a:rPr lang="en-US" sz="4400" dirty="0" err="1" smtClean="0"/>
              <a:t>memenuhi</a:t>
            </a:r>
            <a:r>
              <a:rPr lang="en-US" sz="4400" dirty="0" smtClean="0"/>
              <a:t> </a:t>
            </a:r>
            <a:r>
              <a:rPr lang="en-US" sz="4400" dirty="0" err="1" smtClean="0"/>
              <a:t>hidupnya</a:t>
            </a:r>
            <a:r>
              <a:rPr lang="en-US" sz="4400" dirty="0" smtClean="0"/>
              <a:t> </a:t>
            </a:r>
            <a:r>
              <a:rPr lang="en-US" sz="4400" dirty="0" err="1" smtClean="0"/>
              <a:t>dengan</a:t>
            </a:r>
            <a:r>
              <a:rPr lang="en-US" sz="4400" dirty="0" smtClean="0"/>
              <a:t> </a:t>
            </a:r>
            <a:r>
              <a:rPr lang="en-US" sz="4400" dirty="0" err="1"/>
              <a:t>keluhan</a:t>
            </a:r>
            <a:r>
              <a:rPr lang="en-US" sz="4400" dirty="0"/>
              <a:t>, rasa </a:t>
            </a:r>
            <a:r>
              <a:rPr lang="en-US" sz="4400" dirty="0" err="1"/>
              <a:t>marah</a:t>
            </a:r>
            <a:r>
              <a:rPr lang="en-US" sz="4400" dirty="0"/>
              <a:t>, </a:t>
            </a:r>
            <a:r>
              <a:rPr lang="en-US" sz="4400" dirty="0" err="1"/>
              <a:t>iri</a:t>
            </a:r>
            <a:r>
              <a:rPr lang="en-US" sz="4400" dirty="0"/>
              <a:t> </a:t>
            </a:r>
            <a:r>
              <a:rPr lang="en-US" sz="4400" dirty="0" err="1"/>
              <a:t>hati</a:t>
            </a:r>
            <a:r>
              <a:rPr lang="en-US" sz="4400" dirty="0"/>
              <a:t> </a:t>
            </a:r>
            <a:r>
              <a:rPr lang="en-US" sz="4400" dirty="0" err="1"/>
              <a:t>dan</a:t>
            </a:r>
            <a:r>
              <a:rPr lang="en-US" sz="4400" dirty="0"/>
              <a:t> </a:t>
            </a:r>
            <a:r>
              <a:rPr lang="en-US" sz="4400" dirty="0" err="1"/>
              <a:t>dengki</a:t>
            </a:r>
            <a:r>
              <a:rPr lang="en-US" sz="4400" dirty="0"/>
              <a:t>, </a:t>
            </a:r>
            <a:r>
              <a:rPr lang="en-US" sz="4400" dirty="0" err="1"/>
              <a:t>kecemburuan</a:t>
            </a:r>
            <a:r>
              <a:rPr lang="en-US" sz="4400" dirty="0"/>
              <a:t>, </a:t>
            </a:r>
            <a:r>
              <a:rPr lang="en-US" sz="4400" dirty="0" err="1"/>
              <a:t>kekecewaan</a:t>
            </a:r>
            <a:r>
              <a:rPr lang="en-US" sz="4400" dirty="0"/>
              <a:t>, </a:t>
            </a:r>
            <a:r>
              <a:rPr lang="en-US" sz="4400" dirty="0" err="1"/>
              <a:t>kekesalan</a:t>
            </a:r>
            <a:r>
              <a:rPr lang="en-US" sz="4400" dirty="0"/>
              <a:t>, </a:t>
            </a:r>
            <a:r>
              <a:rPr lang="en-US" sz="4400" dirty="0" err="1"/>
              <a:t>kepahitan</a:t>
            </a:r>
            <a:r>
              <a:rPr lang="en-US" sz="4400" dirty="0"/>
              <a:t> </a:t>
            </a:r>
            <a:r>
              <a:rPr lang="en-US" sz="4400" dirty="0" err="1"/>
              <a:t>dan</a:t>
            </a:r>
            <a:r>
              <a:rPr lang="en-US" sz="4400" dirty="0"/>
              <a:t> </a:t>
            </a:r>
            <a:r>
              <a:rPr lang="en-US" sz="4400" dirty="0" err="1"/>
              <a:t>keputusasaan</a:t>
            </a:r>
            <a:r>
              <a:rPr lang="en-US" sz="4400" dirty="0"/>
              <a:t>. </a:t>
            </a:r>
            <a:endParaRPr lang="en-US" sz="4400" dirty="0" smtClean="0"/>
          </a:p>
          <a:p>
            <a:r>
              <a:rPr lang="en-US" sz="4400" dirty="0" err="1" smtClean="0"/>
              <a:t>Bisa</a:t>
            </a:r>
            <a:r>
              <a:rPr lang="en-US" sz="4400" dirty="0" smtClean="0"/>
              <a:t> </a:t>
            </a:r>
            <a:r>
              <a:rPr lang="en-US" sz="4400" dirty="0" err="1"/>
              <a:t>menikmati</a:t>
            </a:r>
            <a:r>
              <a:rPr lang="en-US" sz="4400" dirty="0"/>
              <a:t> </a:t>
            </a:r>
            <a:r>
              <a:rPr lang="en-US" sz="4400" dirty="0" err="1"/>
              <a:t>hidup</a:t>
            </a:r>
            <a:r>
              <a:rPr lang="en-US" sz="4400" dirty="0"/>
              <a:t> </a:t>
            </a:r>
            <a:r>
              <a:rPr lang="en-US" sz="4400" dirty="0" err="1"/>
              <a:t>dan</a:t>
            </a:r>
            <a:r>
              <a:rPr lang="en-US" sz="4400" dirty="0"/>
              <a:t> </a:t>
            </a:r>
            <a:r>
              <a:rPr lang="en-US" sz="4400" dirty="0" err="1"/>
              <a:t>melihat</a:t>
            </a:r>
            <a:r>
              <a:rPr lang="en-US" sz="4400" dirty="0"/>
              <a:t> </a:t>
            </a:r>
            <a:r>
              <a:rPr lang="en-US" sz="4400" dirty="0" err="1"/>
              <a:t>hal-hal</a:t>
            </a:r>
            <a:r>
              <a:rPr lang="en-US" sz="4400" dirty="0"/>
              <a:t> </a:t>
            </a:r>
            <a:r>
              <a:rPr lang="en-US" sz="4400" dirty="0" err="1"/>
              <a:t>baik</a:t>
            </a:r>
            <a:r>
              <a:rPr lang="en-US" sz="4400" dirty="0"/>
              <a:t> yang </a:t>
            </a:r>
            <a:r>
              <a:rPr lang="en-US" sz="4400" dirty="0" err="1"/>
              <a:t>terjadi</a:t>
            </a:r>
            <a:r>
              <a:rPr lang="en-US" sz="4400" dirty="0"/>
              <a:t> </a:t>
            </a:r>
            <a:r>
              <a:rPr lang="en-US" sz="4400" dirty="0" err="1"/>
              <a:t>dalam</a:t>
            </a:r>
            <a:r>
              <a:rPr lang="en-US" sz="4400" dirty="0"/>
              <a:t> </a:t>
            </a:r>
            <a:r>
              <a:rPr lang="en-US" sz="4400" dirty="0" err="1" smtClean="0"/>
              <a:t>hidupnya</a:t>
            </a:r>
            <a:r>
              <a:rPr lang="en-US" sz="4400" dirty="0" smtClean="0"/>
              <a:t> </a:t>
            </a:r>
            <a:r>
              <a:rPr lang="en-US" sz="4400" dirty="0" err="1" smtClean="0"/>
              <a:t>tidak</a:t>
            </a:r>
            <a:r>
              <a:rPr lang="en-US" sz="4400" dirty="0" smtClean="0"/>
              <a:t> </a:t>
            </a:r>
            <a:r>
              <a:rPr lang="en-US" sz="4400" dirty="0" err="1" smtClean="0"/>
              <a:t>selalu</a:t>
            </a:r>
            <a:r>
              <a:rPr lang="en-US" sz="4400" dirty="0" smtClean="0"/>
              <a:t> </a:t>
            </a:r>
            <a:r>
              <a:rPr lang="en-US" sz="4400" dirty="0" err="1"/>
              <a:t>membandingkan</a:t>
            </a:r>
            <a:r>
              <a:rPr lang="en-US" sz="4400" dirty="0"/>
              <a:t> </a:t>
            </a:r>
            <a:r>
              <a:rPr lang="en-US" sz="4400" dirty="0" err="1"/>
              <a:t>dirinya</a:t>
            </a:r>
            <a:r>
              <a:rPr lang="en-US" sz="4400" dirty="0"/>
              <a:t> </a:t>
            </a:r>
            <a:r>
              <a:rPr lang="en-US" sz="4400" dirty="0" err="1"/>
              <a:t>dengan</a:t>
            </a:r>
            <a:r>
              <a:rPr lang="en-US" sz="4400" dirty="0"/>
              <a:t> orang-orang yang </a:t>
            </a:r>
            <a:r>
              <a:rPr lang="en-US" sz="4400" dirty="0" err="1"/>
              <a:t>membuat</a:t>
            </a:r>
            <a:r>
              <a:rPr lang="en-US" sz="4400" dirty="0"/>
              <a:t> "</a:t>
            </a:r>
            <a:r>
              <a:rPr lang="en-US" sz="4400" dirty="0" err="1"/>
              <a:t>cemburu</a:t>
            </a:r>
            <a:r>
              <a:rPr lang="en-US" sz="4400" dirty="0"/>
              <a:t>" </a:t>
            </a:r>
            <a:r>
              <a:rPr lang="en-US" sz="4400" dirty="0" err="1"/>
              <a:t>hatinya</a:t>
            </a:r>
            <a:r>
              <a:rPr lang="en-US" sz="4400" dirty="0"/>
              <a:t>. </a:t>
            </a:r>
            <a:r>
              <a:rPr lang="en-US" sz="4400" dirty="0" err="1"/>
              <a:t>Oleh</a:t>
            </a:r>
            <a:r>
              <a:rPr lang="en-US" sz="4400" dirty="0"/>
              <a:t> </a:t>
            </a:r>
            <a:r>
              <a:rPr lang="en-US" sz="4400" dirty="0" err="1"/>
              <a:t>sebab</a:t>
            </a:r>
            <a:r>
              <a:rPr lang="en-US" sz="4400" dirty="0"/>
              <a:t> </a:t>
            </a:r>
            <a:r>
              <a:rPr lang="en-US" sz="4400" dirty="0" err="1"/>
              <a:t>itu</a:t>
            </a:r>
            <a:r>
              <a:rPr lang="en-US" sz="4400" dirty="0"/>
              <a:t>, </a:t>
            </a:r>
            <a:r>
              <a:rPr lang="en-US" sz="4400" dirty="0" err="1"/>
              <a:t>belajarlah</a:t>
            </a:r>
            <a:r>
              <a:rPr lang="en-US" sz="4400" dirty="0"/>
              <a:t> </a:t>
            </a:r>
            <a:r>
              <a:rPr lang="en-US" sz="4400" dirty="0" err="1"/>
              <a:t>bersyukur</a:t>
            </a:r>
            <a:r>
              <a:rPr lang="en-US" sz="4400" dirty="0"/>
              <a:t> </a:t>
            </a:r>
            <a:r>
              <a:rPr lang="en-US" sz="4400" dirty="0" err="1"/>
              <a:t>atas</a:t>
            </a:r>
            <a:r>
              <a:rPr lang="en-US" sz="4400" dirty="0"/>
              <a:t> </a:t>
            </a:r>
            <a:r>
              <a:rPr lang="en-US" sz="4400" dirty="0" err="1"/>
              <a:t>apapun</a:t>
            </a:r>
            <a:r>
              <a:rPr lang="en-US" sz="4400" dirty="0"/>
              <a:t> yang </a:t>
            </a:r>
            <a:r>
              <a:rPr lang="en-US" sz="4400" dirty="0" err="1" smtClean="0"/>
              <a:t>dialami</a:t>
            </a:r>
            <a:r>
              <a:rPr lang="en-US" sz="4400" dirty="0" smtClean="0"/>
              <a:t> </a:t>
            </a:r>
            <a:r>
              <a:rPr lang="en-US" sz="4400" dirty="0" err="1"/>
              <a:t>dan</a:t>
            </a:r>
            <a:r>
              <a:rPr lang="en-US" sz="4400" dirty="0"/>
              <a:t> </a:t>
            </a:r>
            <a:r>
              <a:rPr lang="en-US" sz="4400" dirty="0" err="1" smtClean="0"/>
              <a:t>percaya</a:t>
            </a:r>
            <a:r>
              <a:rPr lang="en-US" sz="4400" dirty="0" smtClean="0"/>
              <a:t> </a:t>
            </a:r>
            <a:r>
              <a:rPr lang="en-US" sz="4400" dirty="0" err="1"/>
              <a:t>bahwa</a:t>
            </a:r>
            <a:r>
              <a:rPr lang="en-US" sz="4400" dirty="0"/>
              <a:t> </a:t>
            </a:r>
            <a:r>
              <a:rPr lang="en-US" sz="4400" dirty="0" err="1"/>
              <a:t>Tuhan</a:t>
            </a:r>
            <a:r>
              <a:rPr lang="en-US" sz="4400" dirty="0"/>
              <a:t> </a:t>
            </a:r>
            <a:r>
              <a:rPr lang="en-US" sz="4400" dirty="0" err="1"/>
              <a:t>pasti</a:t>
            </a:r>
            <a:r>
              <a:rPr lang="en-US" sz="4400" dirty="0"/>
              <a:t> </a:t>
            </a:r>
            <a:r>
              <a:rPr lang="en-US" sz="4400" dirty="0" err="1"/>
              <a:t>menginginkan</a:t>
            </a:r>
            <a:r>
              <a:rPr lang="en-US" sz="4400" dirty="0"/>
              <a:t> yang </a:t>
            </a:r>
            <a:r>
              <a:rPr lang="en-US" sz="4400" dirty="0" err="1"/>
              <a:t>terbaik</a:t>
            </a:r>
            <a:r>
              <a:rPr lang="en-US" sz="4400" dirty="0"/>
              <a:t> </a:t>
            </a:r>
            <a:r>
              <a:rPr lang="en-US" sz="4400" dirty="0" err="1"/>
              <a:t>untuk</a:t>
            </a:r>
            <a:r>
              <a:rPr lang="en-US" sz="4400" dirty="0"/>
              <a:t> </a:t>
            </a:r>
            <a:r>
              <a:rPr lang="en-US" sz="4400" dirty="0" err="1"/>
              <a:t>hidup</a:t>
            </a:r>
            <a:r>
              <a:rPr lang="en-US" sz="4400" dirty="0"/>
              <a:t> </a:t>
            </a:r>
            <a:r>
              <a:rPr lang="en-US" sz="4400" dirty="0" err="1"/>
              <a:t>Anda</a:t>
            </a:r>
            <a:endParaRPr lang="en-US" sz="4400" dirty="0"/>
          </a:p>
          <a:p>
            <a:endParaRPr lang="en-US" sz="4400" dirty="0"/>
          </a:p>
        </p:txBody>
      </p:sp>
    </p:spTree>
    <p:extLst>
      <p:ext uri="{BB962C8B-B14F-4D97-AF65-F5344CB8AC3E}">
        <p14:creationId xmlns:p14="http://schemas.microsoft.com/office/powerpoint/2010/main" val="120987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Tips-tips </a:t>
            </a:r>
            <a:r>
              <a:rPr lang="en-US" dirty="0" err="1"/>
              <a:t>untuk</a:t>
            </a:r>
            <a:r>
              <a:rPr lang="en-US" dirty="0"/>
              <a:t> </a:t>
            </a:r>
            <a:r>
              <a:rPr lang="en-US" dirty="0" err="1"/>
              <a:t>mengembangkan</a:t>
            </a:r>
            <a:r>
              <a:rPr lang="en-US" dirty="0"/>
              <a:t> rasa </a:t>
            </a:r>
            <a:r>
              <a:rPr lang="en-US" dirty="0" err="1"/>
              <a:t>percaya</a:t>
            </a:r>
            <a:r>
              <a:rPr lang="en-US" dirty="0"/>
              <a:t> </a:t>
            </a:r>
            <a:r>
              <a:rPr lang="en-US" dirty="0" err="1"/>
              <a:t>diri</a:t>
            </a:r>
            <a:r>
              <a:rPr lang="en-US" dirty="0"/>
              <a:t> :</a:t>
            </a:r>
          </a:p>
        </p:txBody>
      </p:sp>
      <p:sp>
        <p:nvSpPr>
          <p:cNvPr id="3" name="Content Placeholder 2"/>
          <p:cNvSpPr>
            <a:spLocks noGrp="1"/>
          </p:cNvSpPr>
          <p:nvPr>
            <p:ph idx="1"/>
          </p:nvPr>
        </p:nvSpPr>
        <p:spPr>
          <a:xfrm>
            <a:off x="1371599" y="2285999"/>
            <a:ext cx="10018059" cy="4249271"/>
          </a:xfrm>
          <a:ln>
            <a:solidFill>
              <a:schemeClr val="tx1"/>
            </a:solidFill>
          </a:ln>
        </p:spPr>
        <p:txBody>
          <a:bodyPr>
            <a:normAutofit/>
          </a:bodyPr>
          <a:lstStyle/>
          <a:p>
            <a:pPr marL="0" indent="0">
              <a:buNone/>
            </a:pPr>
            <a:r>
              <a:rPr lang="en-US" sz="2800" dirty="0" smtClean="0"/>
              <a:t>7. </a:t>
            </a:r>
            <a:r>
              <a:rPr lang="en-US" sz="2800" dirty="0" err="1" smtClean="0"/>
              <a:t>Menetapkan</a:t>
            </a:r>
            <a:r>
              <a:rPr lang="en-US" sz="2800" dirty="0" smtClean="0"/>
              <a:t> </a:t>
            </a:r>
            <a:r>
              <a:rPr lang="en-US" sz="2800" dirty="0" err="1"/>
              <a:t>tujuan</a:t>
            </a:r>
            <a:r>
              <a:rPr lang="en-US" sz="2800" dirty="0"/>
              <a:t> yang </a:t>
            </a:r>
            <a:r>
              <a:rPr lang="en-US" sz="2800" dirty="0" err="1"/>
              <a:t>realistik</a:t>
            </a:r>
            <a:endParaRPr lang="en-US" sz="2800" dirty="0"/>
          </a:p>
          <a:p>
            <a:r>
              <a:rPr lang="en-US" sz="2800" dirty="0" err="1" smtClean="0"/>
              <a:t>Perlu</a:t>
            </a:r>
            <a:r>
              <a:rPr lang="en-US" sz="2800" dirty="0" smtClean="0"/>
              <a:t> </a:t>
            </a:r>
            <a:r>
              <a:rPr lang="en-US" sz="2800" dirty="0" err="1"/>
              <a:t>mengevaluasi</a:t>
            </a:r>
            <a:r>
              <a:rPr lang="en-US" sz="2800" dirty="0"/>
              <a:t> </a:t>
            </a:r>
            <a:r>
              <a:rPr lang="en-US" sz="2800" dirty="0" err="1"/>
              <a:t>tujuan-tujuan</a:t>
            </a:r>
            <a:r>
              <a:rPr lang="en-US" sz="2800" dirty="0"/>
              <a:t> yang </a:t>
            </a:r>
            <a:r>
              <a:rPr lang="en-US" sz="2800" dirty="0" err="1" smtClean="0"/>
              <a:t>telah</a:t>
            </a:r>
            <a:r>
              <a:rPr lang="en-US" sz="2800" dirty="0" smtClean="0"/>
              <a:t> </a:t>
            </a:r>
            <a:r>
              <a:rPr lang="en-US" sz="2800" dirty="0" err="1" smtClean="0"/>
              <a:t>ditetapkan</a:t>
            </a:r>
            <a:r>
              <a:rPr lang="en-US" sz="2800" dirty="0" smtClean="0"/>
              <a:t> </a:t>
            </a:r>
            <a:r>
              <a:rPr lang="en-US" sz="2800" dirty="0" err="1"/>
              <a:t>selama</a:t>
            </a:r>
            <a:r>
              <a:rPr lang="en-US" sz="2800" dirty="0"/>
              <a:t> </a:t>
            </a:r>
            <a:r>
              <a:rPr lang="en-US" sz="2800" dirty="0" err="1"/>
              <a:t>ini</a:t>
            </a:r>
            <a:r>
              <a:rPr lang="en-US" sz="2800" dirty="0"/>
              <a:t>, </a:t>
            </a:r>
            <a:r>
              <a:rPr lang="en-US" sz="2800" dirty="0" err="1"/>
              <a:t>dalam</a:t>
            </a:r>
            <a:r>
              <a:rPr lang="en-US" sz="2800" dirty="0"/>
              <a:t> </a:t>
            </a:r>
            <a:r>
              <a:rPr lang="en-US" sz="2800" dirty="0" err="1"/>
              <a:t>arti</a:t>
            </a:r>
            <a:r>
              <a:rPr lang="en-US" sz="2800" dirty="0"/>
              <a:t> </a:t>
            </a:r>
            <a:r>
              <a:rPr lang="en-US" sz="2800" dirty="0" err="1"/>
              <a:t>apakah</a:t>
            </a:r>
            <a:r>
              <a:rPr lang="en-US" sz="2800" dirty="0"/>
              <a:t> </a:t>
            </a:r>
            <a:r>
              <a:rPr lang="en-US" sz="2800" dirty="0" err="1"/>
              <a:t>tujuan</a:t>
            </a:r>
            <a:r>
              <a:rPr lang="en-US" sz="2800" dirty="0"/>
              <a:t> </a:t>
            </a:r>
            <a:r>
              <a:rPr lang="en-US" sz="2800" dirty="0" err="1"/>
              <a:t>tersebut</a:t>
            </a:r>
            <a:r>
              <a:rPr lang="en-US" sz="2800" dirty="0"/>
              <a:t> </a:t>
            </a:r>
            <a:r>
              <a:rPr lang="en-US" sz="2800" dirty="0" err="1"/>
              <a:t>sudah</a:t>
            </a:r>
            <a:r>
              <a:rPr lang="en-US" sz="2800" dirty="0"/>
              <a:t> </a:t>
            </a:r>
            <a:r>
              <a:rPr lang="en-US" sz="2800" dirty="0" err="1"/>
              <a:t>realistik</a:t>
            </a:r>
            <a:r>
              <a:rPr lang="en-US" sz="2800" dirty="0"/>
              <a:t> </a:t>
            </a:r>
            <a:r>
              <a:rPr lang="en-US" sz="2800" dirty="0" err="1"/>
              <a:t>atau</a:t>
            </a:r>
            <a:r>
              <a:rPr lang="en-US" sz="2800" dirty="0"/>
              <a:t> </a:t>
            </a:r>
            <a:r>
              <a:rPr lang="en-US" sz="2800" dirty="0" err="1"/>
              <a:t>tidak</a:t>
            </a:r>
            <a:r>
              <a:rPr lang="en-US" sz="2800" dirty="0"/>
              <a:t>. </a:t>
            </a:r>
            <a:r>
              <a:rPr lang="en-US" sz="2800" dirty="0" err="1"/>
              <a:t>Dengan</a:t>
            </a:r>
            <a:r>
              <a:rPr lang="en-US" sz="2800" dirty="0"/>
              <a:t> </a:t>
            </a:r>
            <a:r>
              <a:rPr lang="en-US" sz="2800" dirty="0" err="1"/>
              <a:t>menerapkan</a:t>
            </a:r>
            <a:r>
              <a:rPr lang="en-US" sz="2800" dirty="0"/>
              <a:t> </a:t>
            </a:r>
            <a:r>
              <a:rPr lang="en-US" sz="2800" dirty="0" err="1"/>
              <a:t>tujuan</a:t>
            </a:r>
            <a:r>
              <a:rPr lang="en-US" sz="2800" dirty="0"/>
              <a:t> yang </a:t>
            </a:r>
            <a:r>
              <a:rPr lang="en-US" sz="2800" dirty="0" err="1"/>
              <a:t>lebih</a:t>
            </a:r>
            <a:r>
              <a:rPr lang="en-US" sz="2800" dirty="0"/>
              <a:t> </a:t>
            </a:r>
            <a:r>
              <a:rPr lang="en-US" sz="2800" dirty="0" err="1"/>
              <a:t>realistik</a:t>
            </a:r>
            <a:r>
              <a:rPr lang="en-US" sz="2800" dirty="0"/>
              <a:t>, </a:t>
            </a:r>
            <a:r>
              <a:rPr lang="en-US" sz="2800" dirty="0" err="1"/>
              <a:t>maka</a:t>
            </a:r>
            <a:r>
              <a:rPr lang="en-US" sz="2800" dirty="0"/>
              <a:t> </a:t>
            </a:r>
            <a:r>
              <a:rPr lang="en-US" sz="2800" dirty="0" err="1"/>
              <a:t>akan</a:t>
            </a:r>
            <a:r>
              <a:rPr lang="en-US" sz="2800" dirty="0"/>
              <a:t> </a:t>
            </a:r>
            <a:r>
              <a:rPr lang="en-US" sz="2800" dirty="0" err="1"/>
              <a:t>memudahkan</a:t>
            </a:r>
            <a:r>
              <a:rPr lang="en-US" sz="2800" dirty="0"/>
              <a:t> </a:t>
            </a:r>
            <a:r>
              <a:rPr lang="en-US" sz="2800" dirty="0" err="1" smtClean="0"/>
              <a:t>dalam</a:t>
            </a:r>
            <a:r>
              <a:rPr lang="en-US" sz="2800" dirty="0" smtClean="0"/>
              <a:t> </a:t>
            </a:r>
            <a:r>
              <a:rPr lang="en-US" sz="2800" dirty="0" err="1"/>
              <a:t>mencapai</a:t>
            </a:r>
            <a:r>
              <a:rPr lang="en-US" sz="2800" dirty="0"/>
              <a:t> </a:t>
            </a:r>
            <a:r>
              <a:rPr lang="en-US" sz="2800" dirty="0" err="1"/>
              <a:t>tujuan</a:t>
            </a:r>
            <a:r>
              <a:rPr lang="en-US" sz="2800" dirty="0"/>
              <a:t> </a:t>
            </a:r>
            <a:r>
              <a:rPr lang="en-US" sz="2800" dirty="0" err="1"/>
              <a:t>tersebut</a:t>
            </a:r>
            <a:r>
              <a:rPr lang="en-US" sz="2800" dirty="0"/>
              <a:t>. </a:t>
            </a:r>
            <a:r>
              <a:rPr lang="en-US" sz="2800" dirty="0" err="1"/>
              <a:t>Dengan</a:t>
            </a:r>
            <a:r>
              <a:rPr lang="en-US" sz="2800" dirty="0"/>
              <a:t> </a:t>
            </a:r>
            <a:r>
              <a:rPr lang="en-US" sz="2800" dirty="0" err="1"/>
              <a:t>demikian</a:t>
            </a:r>
            <a:r>
              <a:rPr lang="en-US" sz="2800" dirty="0"/>
              <a:t> </a:t>
            </a:r>
            <a:r>
              <a:rPr lang="en-US" sz="2800" dirty="0" err="1" smtClean="0"/>
              <a:t>akan</a:t>
            </a:r>
            <a:r>
              <a:rPr lang="en-US" sz="2800" dirty="0" smtClean="0"/>
              <a:t> </a:t>
            </a:r>
            <a:r>
              <a:rPr lang="en-US" sz="2800" dirty="0" err="1" smtClean="0"/>
              <a:t>membantu</a:t>
            </a:r>
            <a:r>
              <a:rPr lang="en-US" sz="2800" dirty="0" smtClean="0"/>
              <a:t> </a:t>
            </a:r>
            <a:r>
              <a:rPr lang="en-US" sz="2800" dirty="0" err="1" smtClean="0"/>
              <a:t>menjadi</a:t>
            </a:r>
            <a:r>
              <a:rPr lang="en-US" sz="2800" dirty="0" smtClean="0"/>
              <a:t> </a:t>
            </a:r>
            <a:r>
              <a:rPr lang="en-US" sz="2800" dirty="0" err="1"/>
              <a:t>lebih</a:t>
            </a:r>
            <a:r>
              <a:rPr lang="en-US" sz="2800" dirty="0"/>
              <a:t> </a:t>
            </a:r>
            <a:r>
              <a:rPr lang="en-US" sz="2800" dirty="0" err="1"/>
              <a:t>percaya</a:t>
            </a:r>
            <a:r>
              <a:rPr lang="en-US" sz="2800" dirty="0"/>
              <a:t> </a:t>
            </a:r>
            <a:r>
              <a:rPr lang="en-US" sz="2800" dirty="0" err="1"/>
              <a:t>diri</a:t>
            </a:r>
            <a:r>
              <a:rPr lang="en-US" sz="2800" dirty="0"/>
              <a:t> </a:t>
            </a:r>
            <a:r>
              <a:rPr lang="en-US" sz="2800" dirty="0" err="1"/>
              <a:t>dalam</a:t>
            </a:r>
            <a:r>
              <a:rPr lang="en-US" sz="2800" dirty="0"/>
              <a:t> </a:t>
            </a:r>
            <a:r>
              <a:rPr lang="en-US" sz="2800" dirty="0" err="1"/>
              <a:t>mengambil</a:t>
            </a:r>
            <a:r>
              <a:rPr lang="en-US" sz="2800" dirty="0"/>
              <a:t> </a:t>
            </a:r>
            <a:r>
              <a:rPr lang="en-US" sz="2800" dirty="0" err="1"/>
              <a:t>langkah</a:t>
            </a:r>
            <a:r>
              <a:rPr lang="en-US" sz="2800" dirty="0"/>
              <a:t>, </a:t>
            </a:r>
            <a:r>
              <a:rPr lang="en-US" sz="2800" dirty="0" err="1"/>
              <a:t>tindakan</a:t>
            </a:r>
            <a:r>
              <a:rPr lang="en-US" sz="2800" dirty="0"/>
              <a:t> </a:t>
            </a:r>
            <a:r>
              <a:rPr lang="en-US" sz="2800" dirty="0" err="1"/>
              <a:t>dan</a:t>
            </a:r>
            <a:r>
              <a:rPr lang="en-US" sz="2800" dirty="0"/>
              <a:t> </a:t>
            </a:r>
            <a:r>
              <a:rPr lang="en-US" sz="2800" dirty="0" err="1"/>
              <a:t>keputusan</a:t>
            </a:r>
            <a:r>
              <a:rPr lang="en-US" sz="2800" dirty="0"/>
              <a:t> </a:t>
            </a:r>
            <a:r>
              <a:rPr lang="en-US" sz="2800" dirty="0" err="1"/>
              <a:t>dalam</a:t>
            </a:r>
            <a:r>
              <a:rPr lang="en-US" sz="2800" dirty="0"/>
              <a:t> </a:t>
            </a:r>
            <a:r>
              <a:rPr lang="en-US" sz="2800" dirty="0" err="1"/>
              <a:t>mencapai</a:t>
            </a:r>
            <a:r>
              <a:rPr lang="en-US" sz="2800" dirty="0"/>
              <a:t> </a:t>
            </a:r>
            <a:r>
              <a:rPr lang="en-US" sz="2800" dirty="0" err="1"/>
              <a:t>masa</a:t>
            </a:r>
            <a:r>
              <a:rPr lang="en-US" sz="2800" dirty="0"/>
              <a:t> </a:t>
            </a:r>
            <a:r>
              <a:rPr lang="en-US" sz="2800" dirty="0" err="1"/>
              <a:t>depan</a:t>
            </a:r>
            <a:r>
              <a:rPr lang="en-US" sz="2800" dirty="0"/>
              <a:t>, </a:t>
            </a:r>
            <a:r>
              <a:rPr lang="en-US" sz="2800" dirty="0" err="1"/>
              <a:t>sambil</a:t>
            </a:r>
            <a:r>
              <a:rPr lang="en-US" sz="2800" dirty="0"/>
              <a:t> </a:t>
            </a:r>
            <a:r>
              <a:rPr lang="en-US" sz="2800" dirty="0" err="1"/>
              <a:t>mencegah</a:t>
            </a:r>
            <a:r>
              <a:rPr lang="en-US" sz="2800" dirty="0"/>
              <a:t> </a:t>
            </a:r>
            <a:r>
              <a:rPr lang="en-US" sz="2800" dirty="0" err="1"/>
              <a:t>terjadinya</a:t>
            </a:r>
            <a:r>
              <a:rPr lang="en-US" sz="2800" dirty="0"/>
              <a:t> </a:t>
            </a:r>
            <a:r>
              <a:rPr lang="en-US" sz="2800" dirty="0" err="1" smtClean="0"/>
              <a:t>risiko</a:t>
            </a:r>
            <a:r>
              <a:rPr lang="en-US" sz="2800" dirty="0" smtClean="0"/>
              <a:t> </a:t>
            </a:r>
            <a:r>
              <a:rPr lang="en-US" sz="2800" dirty="0"/>
              <a:t>yang </a:t>
            </a:r>
            <a:r>
              <a:rPr lang="en-US" sz="2800" dirty="0" err="1"/>
              <a:t>tidak</a:t>
            </a:r>
            <a:r>
              <a:rPr lang="en-US" sz="2800" dirty="0"/>
              <a:t> </a:t>
            </a:r>
            <a:r>
              <a:rPr lang="en-US" sz="2800" dirty="0" err="1"/>
              <a:t>diinginkan</a:t>
            </a:r>
            <a:r>
              <a:rPr lang="en-US" sz="2800" dirty="0"/>
              <a:t>.</a:t>
            </a:r>
          </a:p>
          <a:p>
            <a:endParaRPr lang="en-US" dirty="0"/>
          </a:p>
        </p:txBody>
      </p:sp>
    </p:spTree>
    <p:extLst>
      <p:ext uri="{BB962C8B-B14F-4D97-AF65-F5344CB8AC3E}">
        <p14:creationId xmlns:p14="http://schemas.microsoft.com/office/powerpoint/2010/main" val="100369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Kesimpulan</a:t>
            </a:r>
            <a:endParaRPr lang="en-US" dirty="0"/>
          </a:p>
        </p:txBody>
      </p:sp>
      <p:sp>
        <p:nvSpPr>
          <p:cNvPr id="3" name="Content Placeholder 2"/>
          <p:cNvSpPr>
            <a:spLocks noGrp="1"/>
          </p:cNvSpPr>
          <p:nvPr>
            <p:ph idx="1"/>
          </p:nvPr>
        </p:nvSpPr>
        <p:spPr>
          <a:xfrm>
            <a:off x="1371600" y="1519517"/>
            <a:ext cx="10340788" cy="5069541"/>
          </a:xfrm>
        </p:spPr>
        <p:txBody>
          <a:bodyPr/>
          <a:lstStyle/>
          <a:p>
            <a:r>
              <a:rPr lang="en-US" sz="2800" dirty="0"/>
              <a:t> </a:t>
            </a:r>
            <a:r>
              <a:rPr lang="en-US" sz="2800" dirty="0" err="1"/>
              <a:t>Untuk</a:t>
            </a:r>
            <a:r>
              <a:rPr lang="en-US" sz="2800" dirty="0"/>
              <a:t> </a:t>
            </a:r>
            <a:r>
              <a:rPr lang="en-US" sz="2800" dirty="0" err="1"/>
              <a:t>mengembangkan</a:t>
            </a:r>
            <a:r>
              <a:rPr lang="en-US" sz="2800" dirty="0"/>
              <a:t> rasa </a:t>
            </a:r>
            <a:r>
              <a:rPr lang="en-US" sz="2800" dirty="0" err="1"/>
              <a:t>percaya</a:t>
            </a:r>
            <a:r>
              <a:rPr lang="en-US" sz="2800" dirty="0"/>
              <a:t> </a:t>
            </a:r>
            <a:r>
              <a:rPr lang="en-US" sz="2800" dirty="0" err="1"/>
              <a:t>diri</a:t>
            </a:r>
            <a:r>
              <a:rPr lang="en-US" sz="2800" dirty="0"/>
              <a:t> yang </a:t>
            </a:r>
            <a:r>
              <a:rPr lang="en-US" sz="2800" dirty="0" err="1"/>
              <a:t>proporsional</a:t>
            </a:r>
            <a:r>
              <a:rPr lang="en-US" sz="2800" dirty="0"/>
              <a:t> </a:t>
            </a:r>
            <a:r>
              <a:rPr lang="en-US" sz="2800" dirty="0" err="1"/>
              <a:t>maka</a:t>
            </a:r>
            <a:r>
              <a:rPr lang="en-US" sz="2800" dirty="0"/>
              <a:t> </a:t>
            </a:r>
            <a:r>
              <a:rPr lang="en-US" sz="2800" dirty="0" err="1"/>
              <a:t>individu</a:t>
            </a:r>
            <a:r>
              <a:rPr lang="en-US" sz="2800" dirty="0"/>
              <a:t> </a:t>
            </a:r>
            <a:r>
              <a:rPr lang="en-US" sz="2800" dirty="0" err="1"/>
              <a:t>harus</a:t>
            </a:r>
            <a:r>
              <a:rPr lang="en-US" sz="2800" dirty="0"/>
              <a:t> </a:t>
            </a:r>
            <a:r>
              <a:rPr lang="en-US" sz="2800" dirty="0" err="1"/>
              <a:t>memulainya</a:t>
            </a:r>
            <a:r>
              <a:rPr lang="en-US" sz="2800" dirty="0"/>
              <a:t> </a:t>
            </a:r>
            <a:r>
              <a:rPr lang="en-US" sz="2800" dirty="0" err="1"/>
              <a:t>dari</a:t>
            </a:r>
            <a:r>
              <a:rPr lang="en-US" sz="2800" dirty="0"/>
              <a:t> </a:t>
            </a:r>
            <a:r>
              <a:rPr lang="en-US" sz="2800" dirty="0" err="1"/>
              <a:t>dalam</a:t>
            </a:r>
            <a:r>
              <a:rPr lang="en-US" sz="2800" dirty="0"/>
              <a:t> </a:t>
            </a:r>
            <a:r>
              <a:rPr lang="en-US" sz="2800" dirty="0" err="1"/>
              <a:t>diri</a:t>
            </a:r>
            <a:r>
              <a:rPr lang="en-US" sz="2800" dirty="0"/>
              <a:t> </a:t>
            </a:r>
            <a:r>
              <a:rPr lang="en-US" sz="2800" dirty="0" err="1"/>
              <a:t>sendiri</a:t>
            </a:r>
            <a:r>
              <a:rPr lang="en-US" sz="2800" dirty="0"/>
              <a:t>. Hal </a:t>
            </a:r>
            <a:r>
              <a:rPr lang="en-US" sz="2800" dirty="0" err="1"/>
              <a:t>ini</a:t>
            </a:r>
            <a:r>
              <a:rPr lang="en-US" sz="2800" dirty="0"/>
              <a:t> </a:t>
            </a:r>
            <a:r>
              <a:rPr lang="en-US" sz="2800" dirty="0" err="1"/>
              <a:t>sangat</a:t>
            </a:r>
            <a:r>
              <a:rPr lang="en-US" sz="2800" dirty="0"/>
              <a:t> </a:t>
            </a:r>
            <a:r>
              <a:rPr lang="en-US" sz="2800" dirty="0" err="1"/>
              <a:t>penting</a:t>
            </a:r>
            <a:r>
              <a:rPr lang="en-US" sz="2800" dirty="0"/>
              <a:t> </a:t>
            </a:r>
            <a:r>
              <a:rPr lang="en-US" sz="2800" dirty="0" err="1"/>
              <a:t>mengingat</a:t>
            </a:r>
            <a:r>
              <a:rPr lang="en-US" sz="2800" dirty="0"/>
              <a:t> </a:t>
            </a:r>
            <a:r>
              <a:rPr lang="en-US" sz="2800" dirty="0" err="1"/>
              <a:t>bahwa</a:t>
            </a:r>
            <a:r>
              <a:rPr lang="en-US" sz="2800" dirty="0"/>
              <a:t> </a:t>
            </a:r>
            <a:r>
              <a:rPr lang="en-US" sz="2800" dirty="0" err="1"/>
              <a:t>hanya</a:t>
            </a:r>
            <a:r>
              <a:rPr lang="en-US" sz="2800" dirty="0"/>
              <a:t> </a:t>
            </a:r>
            <a:r>
              <a:rPr lang="en-US" sz="2800" dirty="0" err="1"/>
              <a:t>individu</a:t>
            </a:r>
            <a:r>
              <a:rPr lang="en-US" sz="2800" dirty="0"/>
              <a:t> yang </a:t>
            </a:r>
            <a:r>
              <a:rPr lang="en-US" sz="2800" dirty="0" err="1"/>
              <a:t>bersangkutan</a:t>
            </a:r>
            <a:r>
              <a:rPr lang="en-US" sz="2800" dirty="0"/>
              <a:t> yang </a:t>
            </a:r>
            <a:r>
              <a:rPr lang="en-US" sz="2800" dirty="0" err="1"/>
              <a:t>dapat</a:t>
            </a:r>
            <a:r>
              <a:rPr lang="en-US" sz="2800" dirty="0"/>
              <a:t> </a:t>
            </a:r>
            <a:r>
              <a:rPr lang="en-US" sz="2800" dirty="0" err="1"/>
              <a:t>mengatasi</a:t>
            </a:r>
            <a:r>
              <a:rPr lang="en-US" sz="2800" dirty="0"/>
              <a:t> rasa </a:t>
            </a:r>
            <a:r>
              <a:rPr lang="en-US" sz="2800" dirty="0" err="1"/>
              <a:t>kurang</a:t>
            </a:r>
            <a:r>
              <a:rPr lang="en-US" sz="2800" dirty="0"/>
              <a:t> </a:t>
            </a:r>
            <a:r>
              <a:rPr lang="en-US" sz="2800" dirty="0" err="1"/>
              <a:t>percaya</a:t>
            </a:r>
            <a:r>
              <a:rPr lang="en-US" sz="2800" dirty="0"/>
              <a:t> </a:t>
            </a:r>
            <a:r>
              <a:rPr lang="en-US" sz="2800" dirty="0" err="1"/>
              <a:t>diri</a:t>
            </a:r>
            <a:r>
              <a:rPr lang="en-US" sz="2800" dirty="0"/>
              <a:t> yang </a:t>
            </a:r>
            <a:r>
              <a:rPr lang="en-US" sz="2800" dirty="0" err="1"/>
              <a:t>sedang</a:t>
            </a:r>
            <a:r>
              <a:rPr lang="en-US" sz="2800" dirty="0"/>
              <a:t> </a:t>
            </a:r>
            <a:r>
              <a:rPr lang="en-US" sz="2800" dirty="0" err="1" smtClean="0"/>
              <a:t>dialaminya</a:t>
            </a:r>
            <a:endParaRPr lang="en-US" sz="2800" dirty="0" smtClean="0"/>
          </a:p>
          <a:p>
            <a:r>
              <a:rPr lang="id-ID" sz="2800" dirty="0"/>
              <a:t>Individu yang percaya diri akan memandang kelemahan sebagai hal yang wajar dimiliki oleh setiap individu, karena individu yang percaya diri akan mengubah kelemahan yang dimiliki menjadi motivasi untuk mengembangkan kelebihannya dan tidak akan membiarkan kelemahannya tersebut menjadi penghambat dalam mengaktualisasikan kelebihan yang dimilikinya.</a:t>
            </a:r>
          </a:p>
          <a:p>
            <a:endParaRPr lang="en-US" dirty="0"/>
          </a:p>
        </p:txBody>
      </p:sp>
    </p:spTree>
    <p:extLst>
      <p:ext uri="{BB962C8B-B14F-4D97-AF65-F5344CB8AC3E}">
        <p14:creationId xmlns:p14="http://schemas.microsoft.com/office/powerpoint/2010/main" val="178315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8685"/>
            <a:ext cx="9601200" cy="958103"/>
          </a:xfrm>
        </p:spPr>
        <p:txBody>
          <a:bodyPr/>
          <a:lstStyle/>
          <a:p>
            <a:r>
              <a:rPr lang="en-ID" u="sng" dirty="0" smtClean="0"/>
              <a:t>TUGAS DISKUSI KELOMPOK</a:t>
            </a:r>
            <a:endParaRPr lang="en-US" u="sng" dirty="0"/>
          </a:p>
        </p:txBody>
      </p:sp>
      <p:sp>
        <p:nvSpPr>
          <p:cNvPr id="3" name="Content Placeholder 2"/>
          <p:cNvSpPr>
            <a:spLocks noGrp="1"/>
          </p:cNvSpPr>
          <p:nvPr>
            <p:ph idx="1"/>
          </p:nvPr>
        </p:nvSpPr>
        <p:spPr>
          <a:xfrm>
            <a:off x="981637" y="1695507"/>
            <a:ext cx="5876364" cy="2795811"/>
          </a:xfrm>
        </p:spPr>
        <p:txBody>
          <a:bodyPr>
            <a:normAutofit fontScale="85000" lnSpcReduction="20000"/>
          </a:bodyPr>
          <a:lstStyle/>
          <a:p>
            <a:r>
              <a:rPr lang="en-US" sz="3200" dirty="0" err="1" smtClean="0"/>
              <a:t>Belajar</a:t>
            </a:r>
            <a:r>
              <a:rPr lang="en-US" sz="3200" dirty="0" smtClean="0"/>
              <a:t> </a:t>
            </a:r>
            <a:r>
              <a:rPr lang="en-US" sz="3200" dirty="0" err="1" smtClean="0"/>
              <a:t>dalam</a:t>
            </a:r>
            <a:r>
              <a:rPr lang="en-US" sz="3200" dirty="0" smtClean="0"/>
              <a:t> </a:t>
            </a:r>
            <a:r>
              <a:rPr lang="en-US" sz="3200" dirty="0" err="1" smtClean="0"/>
              <a:t>kelompok</a:t>
            </a:r>
            <a:r>
              <a:rPr lang="en-US" sz="3200" dirty="0" smtClean="0"/>
              <a:t> </a:t>
            </a:r>
            <a:r>
              <a:rPr lang="en-US" sz="3200" dirty="0" err="1" smtClean="0"/>
              <a:t>untuk</a:t>
            </a:r>
            <a:r>
              <a:rPr lang="en-US" sz="3200" dirty="0" smtClean="0"/>
              <a:t> </a:t>
            </a:r>
            <a:r>
              <a:rPr lang="en-US" sz="3200" dirty="0" err="1" smtClean="0"/>
              <a:t>mengevaluasi</a:t>
            </a:r>
            <a:r>
              <a:rPr lang="en-US" sz="3200" dirty="0" smtClean="0"/>
              <a:t> </a:t>
            </a:r>
            <a:r>
              <a:rPr lang="en-US" sz="3200" dirty="0" err="1"/>
              <a:t>diri</a:t>
            </a:r>
            <a:r>
              <a:rPr lang="en-US" sz="3200" dirty="0"/>
              <a:t> </a:t>
            </a:r>
            <a:r>
              <a:rPr lang="en-US" sz="3200" dirty="0" err="1"/>
              <a:t>secara</a:t>
            </a:r>
            <a:r>
              <a:rPr lang="en-US" sz="3200" dirty="0"/>
              <a:t> </a:t>
            </a:r>
            <a:r>
              <a:rPr lang="en-US" sz="3200" dirty="0" err="1" smtClean="0"/>
              <a:t>obyektif</a:t>
            </a:r>
            <a:r>
              <a:rPr lang="en-US" sz="3200" dirty="0" smtClean="0"/>
              <a:t> . </a:t>
            </a:r>
            <a:r>
              <a:rPr lang="en-US" sz="3200" dirty="0" err="1" smtClean="0"/>
              <a:t>Memetakan</a:t>
            </a:r>
            <a:r>
              <a:rPr lang="en-US" sz="3200" dirty="0" smtClean="0"/>
              <a:t> </a:t>
            </a:r>
            <a:r>
              <a:rPr lang="en-US" sz="3200" dirty="0"/>
              <a:t>SWOT </a:t>
            </a:r>
            <a:r>
              <a:rPr lang="en-US" sz="3200" i="1" dirty="0"/>
              <a:t>(Strengths, Weaknesses, Obstacles and Threats)</a:t>
            </a:r>
            <a:r>
              <a:rPr lang="en-US" sz="3200" dirty="0"/>
              <a:t> </a:t>
            </a:r>
            <a:r>
              <a:rPr lang="en-US" sz="3200" dirty="0" err="1"/>
              <a:t>diri</a:t>
            </a:r>
            <a:r>
              <a:rPr lang="en-US" sz="3200" dirty="0"/>
              <a:t>, </a:t>
            </a:r>
            <a:r>
              <a:rPr lang="en-US" sz="3200" dirty="0" err="1"/>
              <a:t>kemudian</a:t>
            </a:r>
            <a:r>
              <a:rPr lang="en-US" sz="3200" dirty="0"/>
              <a:t> </a:t>
            </a:r>
            <a:r>
              <a:rPr lang="en-US" sz="3200" dirty="0" err="1" smtClean="0"/>
              <a:t>membuat</a:t>
            </a:r>
            <a:r>
              <a:rPr lang="en-US" sz="3200" dirty="0" smtClean="0"/>
              <a:t> </a:t>
            </a:r>
            <a:r>
              <a:rPr lang="en-US" sz="3200" dirty="0" err="1"/>
              <a:t>dan</a:t>
            </a:r>
            <a:r>
              <a:rPr lang="en-US" sz="3200" dirty="0"/>
              <a:t> </a:t>
            </a:r>
            <a:r>
              <a:rPr lang="en-US" sz="3200" dirty="0" err="1" smtClean="0"/>
              <a:t>menetapkan</a:t>
            </a:r>
            <a:r>
              <a:rPr lang="en-US" sz="3200" dirty="0" smtClean="0"/>
              <a:t> </a:t>
            </a:r>
            <a:r>
              <a:rPr lang="en-US" sz="3200" b="1" dirty="0" err="1"/>
              <a:t>strategi</a:t>
            </a:r>
            <a:r>
              <a:rPr lang="en-US" sz="3200" b="1" dirty="0"/>
              <a:t> </a:t>
            </a:r>
            <a:r>
              <a:rPr lang="en-US" sz="3200" b="1" dirty="0" err="1" smtClean="0"/>
              <a:t>untuk</a:t>
            </a:r>
            <a:r>
              <a:rPr lang="en-US" sz="3200" b="1" dirty="0" smtClean="0"/>
              <a:t> </a:t>
            </a:r>
            <a:r>
              <a:rPr lang="en-US" sz="3200" b="1" dirty="0" err="1" smtClean="0"/>
              <a:t>pengembangan</a:t>
            </a:r>
            <a:r>
              <a:rPr lang="en-US" sz="3200" b="1" dirty="0" smtClean="0"/>
              <a:t> </a:t>
            </a:r>
            <a:r>
              <a:rPr lang="en-US" sz="3200" b="1" dirty="0" err="1"/>
              <a:t>diri</a:t>
            </a:r>
            <a:r>
              <a:rPr lang="en-US" sz="3200" b="1" dirty="0"/>
              <a:t> yang </a:t>
            </a:r>
            <a:r>
              <a:rPr lang="en-US" sz="3200" b="1" dirty="0" err="1"/>
              <a:t>lebih</a:t>
            </a:r>
            <a:r>
              <a:rPr lang="en-US" sz="3200" b="1" dirty="0"/>
              <a:t> </a:t>
            </a:r>
            <a:r>
              <a:rPr lang="en-US" sz="3200" b="1" dirty="0" err="1"/>
              <a:t>realistik</a:t>
            </a:r>
            <a:r>
              <a:rPr lang="en-US" sz="3200" dirty="0" smtClean="0"/>
              <a:t>.</a:t>
            </a:r>
          </a:p>
          <a:p>
            <a:endParaRPr lang="en-US" dirty="0"/>
          </a:p>
          <a:p>
            <a:endParaRPr lang="en-US" dirty="0" smtClean="0"/>
          </a:p>
          <a:p>
            <a:pPr marL="0" indent="0">
              <a:buNone/>
            </a:pPr>
            <a:endParaRPr lang="en-US" dirty="0"/>
          </a:p>
        </p:txBody>
      </p:sp>
      <p:pic>
        <p:nvPicPr>
          <p:cNvPr id="4" name="Content Placeholder 3" descr="SWOT1.JPG"/>
          <p:cNvPicPr>
            <a:picLocks noChangeAspect="1"/>
          </p:cNvPicPr>
          <p:nvPr/>
        </p:nvPicPr>
        <p:blipFill>
          <a:blip r:embed="rId2" cstate="print"/>
          <a:srcRect t="2166"/>
          <a:stretch>
            <a:fillRect/>
          </a:stretch>
        </p:blipFill>
        <p:spPr>
          <a:xfrm>
            <a:off x="6949509" y="1924109"/>
            <a:ext cx="4217133" cy="4140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213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2608" y="214009"/>
            <a:ext cx="11004110" cy="6186791"/>
          </a:xfrm>
          <a:prstGeom prst="rect">
            <a:avLst/>
          </a:prstGeom>
        </p:spPr>
      </p:pic>
    </p:spTree>
    <p:extLst>
      <p:ext uri="{BB962C8B-B14F-4D97-AF65-F5344CB8AC3E}">
        <p14:creationId xmlns:p14="http://schemas.microsoft.com/office/powerpoint/2010/main" val="129342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30185"/>
            <a:ext cx="9601200" cy="869868"/>
          </a:xfrm>
        </p:spPr>
        <p:txBody>
          <a:bodyPr/>
          <a:lstStyle/>
          <a:p>
            <a:r>
              <a:rPr lang="en-ID" dirty="0" err="1" smtClean="0"/>
              <a:t>Referensi</a:t>
            </a:r>
            <a:endParaRPr lang="en-US" dirty="0"/>
          </a:p>
        </p:txBody>
      </p:sp>
      <p:sp>
        <p:nvSpPr>
          <p:cNvPr id="3" name="Content Placeholder 2"/>
          <p:cNvSpPr>
            <a:spLocks noGrp="1"/>
          </p:cNvSpPr>
          <p:nvPr>
            <p:ph idx="1"/>
          </p:nvPr>
        </p:nvSpPr>
        <p:spPr/>
        <p:txBody>
          <a:bodyPr/>
          <a:lstStyle/>
          <a:p>
            <a:r>
              <a:rPr lang="en-US" dirty="0" err="1"/>
              <a:t>Lauster</a:t>
            </a:r>
            <a:r>
              <a:rPr lang="en-US" dirty="0"/>
              <a:t>, P. 1997. </a:t>
            </a:r>
            <a:r>
              <a:rPr lang="en-US" i="1" dirty="0"/>
              <a:t>Test </a:t>
            </a:r>
            <a:r>
              <a:rPr lang="en-US" i="1" dirty="0" err="1"/>
              <a:t>Kepribadian</a:t>
            </a:r>
            <a:r>
              <a:rPr lang="en-US" i="1" dirty="0"/>
              <a:t> ( </a:t>
            </a:r>
            <a:r>
              <a:rPr lang="en-US" i="1" dirty="0" err="1"/>
              <a:t>terjemahan</a:t>
            </a:r>
            <a:r>
              <a:rPr lang="en-US" i="1" dirty="0"/>
              <a:t> Cecilia, G. </a:t>
            </a:r>
            <a:r>
              <a:rPr lang="en-US" i="1" dirty="0" err="1"/>
              <a:t>Sumekto</a:t>
            </a:r>
            <a:r>
              <a:rPr lang="en-US" i="1" dirty="0"/>
              <a:t> )</a:t>
            </a:r>
            <a:r>
              <a:rPr lang="en-US" dirty="0"/>
              <a:t>. </a:t>
            </a:r>
            <a:r>
              <a:rPr lang="en-US" dirty="0" err="1"/>
              <a:t>Yokyakarta</a:t>
            </a:r>
            <a:r>
              <a:rPr lang="en-US" dirty="0"/>
              <a:t>. </a:t>
            </a:r>
            <a:r>
              <a:rPr lang="en-US" dirty="0" err="1" smtClean="0"/>
              <a:t>Kanisius</a:t>
            </a:r>
            <a:endParaRPr lang="en-US" dirty="0" smtClean="0"/>
          </a:p>
          <a:p>
            <a:r>
              <a:rPr lang="it-IT" dirty="0"/>
              <a:t>Centi, P. J. 1995. </a:t>
            </a:r>
            <a:r>
              <a:rPr lang="it-IT" i="1" dirty="0"/>
              <a:t>Mengapa Rendah Diri</a:t>
            </a:r>
            <a:r>
              <a:rPr lang="it-IT" dirty="0"/>
              <a:t> . </a:t>
            </a:r>
            <a:r>
              <a:rPr lang="it-IT" dirty="0" smtClean="0"/>
              <a:t>Yogyakarta</a:t>
            </a:r>
          </a:p>
          <a:p>
            <a:r>
              <a:rPr lang="en-US" dirty="0"/>
              <a:t>Hakim. T, 2002, </a:t>
            </a:r>
            <a:r>
              <a:rPr lang="en-US" i="1" dirty="0" err="1"/>
              <a:t>Mengatasi</a:t>
            </a:r>
            <a:r>
              <a:rPr lang="en-US" i="1" dirty="0"/>
              <a:t> Rasa </a:t>
            </a:r>
            <a:r>
              <a:rPr lang="en-US" i="1" dirty="0" err="1"/>
              <a:t>Tidak</a:t>
            </a:r>
            <a:r>
              <a:rPr lang="en-US" i="1" dirty="0"/>
              <a:t> </a:t>
            </a:r>
            <a:r>
              <a:rPr lang="en-US" i="1" dirty="0" err="1"/>
              <a:t>Percaya</a:t>
            </a:r>
            <a:r>
              <a:rPr lang="en-US" i="1" dirty="0"/>
              <a:t> </a:t>
            </a:r>
            <a:r>
              <a:rPr lang="en-US" i="1" dirty="0" err="1"/>
              <a:t>Diri</a:t>
            </a:r>
            <a:r>
              <a:rPr lang="en-US" dirty="0"/>
              <a:t>, Jakarta : </a:t>
            </a:r>
            <a:r>
              <a:rPr lang="en-US" dirty="0" err="1"/>
              <a:t>Purwa</a:t>
            </a:r>
            <a:r>
              <a:rPr lang="en-US" dirty="0"/>
              <a:t> </a:t>
            </a:r>
            <a:r>
              <a:rPr lang="en-US" dirty="0" err="1"/>
              <a:t>Suara</a:t>
            </a:r>
            <a:r>
              <a:rPr lang="en-US" dirty="0"/>
              <a:t>.</a:t>
            </a:r>
          </a:p>
        </p:txBody>
      </p:sp>
    </p:spTree>
    <p:extLst>
      <p:ext uri="{BB962C8B-B14F-4D97-AF65-F5344CB8AC3E}">
        <p14:creationId xmlns:p14="http://schemas.microsoft.com/office/powerpoint/2010/main" val="382038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57233"/>
            <a:ext cx="8229600" cy="5072097"/>
          </a:xfrm>
          <a:ln>
            <a:solidFill>
              <a:srgbClr val="FF0000"/>
            </a:solidFill>
          </a:ln>
        </p:spPr>
        <p:txBody>
          <a:bodyPr>
            <a:normAutofit/>
          </a:bodyPr>
          <a:lstStyle/>
          <a:p>
            <a:endParaRPr lang="id-ID" dirty="0" smtClean="0"/>
          </a:p>
          <a:p>
            <a:r>
              <a:rPr lang="id-ID" dirty="0" smtClean="0"/>
              <a:t>Ketika penyampaian informasi, pasti ada maksud atau tujuan tertentu, dan harus diperhitungkan dampak baik yang diinginkan maupun yang tidak diinginkan.</a:t>
            </a:r>
          </a:p>
          <a:p>
            <a:r>
              <a:rPr lang="id-ID" dirty="0" smtClean="0"/>
              <a:t>Penyampaian informasi tidak lepas dari alat bantu komunikasi dalam bentuk auditorial maupun non-verbal.</a:t>
            </a:r>
          </a:p>
          <a:p>
            <a:r>
              <a:rPr lang="id-ID" dirty="0"/>
              <a:t>H</a:t>
            </a:r>
            <a:r>
              <a:rPr lang="id-ID" dirty="0" smtClean="0"/>
              <a:t>ati-hati kalau mau berbicara dengan orang lain. Pastikan apa yang ingin kita bicarakan benar-benar dapat diserap dan tidak menimbulkan ambiguitas dalam pemaknaannya</a:t>
            </a:r>
            <a:endParaRPr lang="id-ID" dirty="0"/>
          </a:p>
        </p:txBody>
      </p:sp>
      <p:pic>
        <p:nvPicPr>
          <p:cNvPr id="7170" name="Picture 2" descr="D:\Materi kuliah\PP Fatigue\Slide18.JPG"/>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2388961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8259"/>
            <a:ext cx="9601200" cy="874059"/>
          </a:xfrm>
        </p:spPr>
        <p:txBody>
          <a:bodyPr/>
          <a:lstStyle/>
          <a:p>
            <a:pPr algn="ctr"/>
            <a:r>
              <a:rPr lang="en-ID" dirty="0" err="1" smtClean="0"/>
              <a:t>Kepercayaan</a:t>
            </a:r>
            <a:r>
              <a:rPr lang="en-ID" dirty="0" smtClean="0"/>
              <a:t> </a:t>
            </a:r>
            <a:r>
              <a:rPr lang="en-ID" dirty="0" err="1" smtClean="0"/>
              <a:t>Diri</a:t>
            </a:r>
            <a:endParaRPr lang="en-US" dirty="0"/>
          </a:p>
        </p:txBody>
      </p:sp>
      <p:sp>
        <p:nvSpPr>
          <p:cNvPr id="3" name="Content Placeholder 2"/>
          <p:cNvSpPr>
            <a:spLocks noGrp="1"/>
          </p:cNvSpPr>
          <p:nvPr>
            <p:ph idx="1"/>
          </p:nvPr>
        </p:nvSpPr>
        <p:spPr>
          <a:xfrm>
            <a:off x="1371600" y="941294"/>
            <a:ext cx="10194966" cy="5715000"/>
          </a:xfrm>
          <a:ln>
            <a:solidFill>
              <a:schemeClr val="tx1"/>
            </a:solidFill>
          </a:ln>
        </p:spPr>
        <p:txBody>
          <a:bodyPr>
            <a:noAutofit/>
          </a:bodyPr>
          <a:lstStyle/>
          <a:p>
            <a:r>
              <a:rPr lang="en-US" dirty="0" err="1" smtClean="0"/>
              <a:t>Lauster</a:t>
            </a:r>
            <a:r>
              <a:rPr lang="en-US" dirty="0" smtClean="0"/>
              <a:t> </a:t>
            </a:r>
            <a:r>
              <a:rPr lang="en-US" dirty="0"/>
              <a:t>(2002:4</a:t>
            </a:r>
            <a:r>
              <a:rPr lang="en-US" dirty="0" smtClean="0"/>
              <a:t>)</a:t>
            </a:r>
          </a:p>
          <a:p>
            <a:pPr marL="355600" indent="0">
              <a:buNone/>
            </a:pPr>
            <a:r>
              <a:rPr lang="en-US" dirty="0" err="1" smtClean="0"/>
              <a:t>suatu</a:t>
            </a:r>
            <a:r>
              <a:rPr lang="en-US" dirty="0" smtClean="0"/>
              <a:t> </a:t>
            </a:r>
            <a:r>
              <a:rPr lang="en-US" dirty="0" err="1"/>
              <a:t>sikap</a:t>
            </a:r>
            <a:r>
              <a:rPr lang="en-US" dirty="0"/>
              <a:t> </a:t>
            </a:r>
            <a:r>
              <a:rPr lang="en-US" dirty="0" err="1"/>
              <a:t>atau</a:t>
            </a:r>
            <a:r>
              <a:rPr lang="en-US" dirty="0"/>
              <a:t> </a:t>
            </a:r>
            <a:r>
              <a:rPr lang="en-US" dirty="0" err="1"/>
              <a:t>keyakinan</a:t>
            </a:r>
            <a:r>
              <a:rPr lang="en-US" dirty="0"/>
              <a:t> </a:t>
            </a:r>
            <a:r>
              <a:rPr lang="en-US" dirty="0" err="1"/>
              <a:t>atas</a:t>
            </a:r>
            <a:r>
              <a:rPr lang="en-US" dirty="0"/>
              <a:t> </a:t>
            </a:r>
            <a:r>
              <a:rPr lang="en-US" dirty="0" err="1"/>
              <a:t>kemampuan</a:t>
            </a:r>
            <a:r>
              <a:rPr lang="en-US" dirty="0"/>
              <a:t> </a:t>
            </a:r>
            <a:r>
              <a:rPr lang="en-US" dirty="0" err="1"/>
              <a:t>diri</a:t>
            </a:r>
            <a:r>
              <a:rPr lang="en-US" dirty="0"/>
              <a:t> </a:t>
            </a:r>
            <a:r>
              <a:rPr lang="en-US" dirty="0" err="1"/>
              <a:t>sendiri</a:t>
            </a:r>
            <a:r>
              <a:rPr lang="en-US" dirty="0"/>
              <a:t> </a:t>
            </a:r>
            <a:r>
              <a:rPr lang="en-US" dirty="0" err="1"/>
              <a:t>sehingga</a:t>
            </a:r>
            <a:r>
              <a:rPr lang="en-US" dirty="0"/>
              <a:t> </a:t>
            </a:r>
            <a:r>
              <a:rPr lang="en-US" dirty="0" err="1"/>
              <a:t>dalam</a:t>
            </a:r>
            <a:r>
              <a:rPr lang="en-US" dirty="0"/>
              <a:t> </a:t>
            </a:r>
            <a:r>
              <a:rPr lang="en-US" dirty="0" err="1"/>
              <a:t>tindakan-tindakannya</a:t>
            </a:r>
            <a:r>
              <a:rPr lang="en-US" dirty="0"/>
              <a:t> </a:t>
            </a:r>
            <a:r>
              <a:rPr lang="en-US" dirty="0" smtClean="0"/>
              <a:t>:</a:t>
            </a:r>
          </a:p>
          <a:p>
            <a:pPr marL="628650" indent="-273050"/>
            <a:r>
              <a:rPr lang="en-US" dirty="0" err="1" smtClean="0"/>
              <a:t>tidak</a:t>
            </a:r>
            <a:r>
              <a:rPr lang="en-US" dirty="0" smtClean="0"/>
              <a:t> </a:t>
            </a:r>
            <a:r>
              <a:rPr lang="en-US" dirty="0" err="1"/>
              <a:t>terlalu</a:t>
            </a:r>
            <a:r>
              <a:rPr lang="en-US" dirty="0"/>
              <a:t> </a:t>
            </a:r>
            <a:r>
              <a:rPr lang="en-US" dirty="0" err="1"/>
              <a:t>cemas</a:t>
            </a:r>
            <a:r>
              <a:rPr lang="en-US" dirty="0"/>
              <a:t>, </a:t>
            </a:r>
            <a:endParaRPr lang="en-US" dirty="0" smtClean="0"/>
          </a:p>
          <a:p>
            <a:pPr marL="628650" indent="-273050"/>
            <a:r>
              <a:rPr lang="en-US" dirty="0" err="1" smtClean="0"/>
              <a:t>merasa</a:t>
            </a:r>
            <a:r>
              <a:rPr lang="en-US" dirty="0" smtClean="0"/>
              <a:t> </a:t>
            </a:r>
            <a:r>
              <a:rPr lang="en-US" dirty="0" err="1"/>
              <a:t>bebas</a:t>
            </a:r>
            <a:r>
              <a:rPr lang="en-US" dirty="0"/>
              <a:t> </a:t>
            </a:r>
            <a:r>
              <a:rPr lang="en-US" dirty="0" err="1"/>
              <a:t>untuk</a:t>
            </a:r>
            <a:r>
              <a:rPr lang="en-US" dirty="0"/>
              <a:t> </a:t>
            </a:r>
            <a:r>
              <a:rPr lang="en-US" dirty="0" err="1"/>
              <a:t>melakukan</a:t>
            </a:r>
            <a:r>
              <a:rPr lang="en-US" dirty="0"/>
              <a:t> </a:t>
            </a:r>
            <a:r>
              <a:rPr lang="en-US" dirty="0" err="1"/>
              <a:t>hal-hal</a:t>
            </a:r>
            <a:r>
              <a:rPr lang="en-US" dirty="0"/>
              <a:t> yang </a:t>
            </a:r>
            <a:r>
              <a:rPr lang="en-US" dirty="0" err="1"/>
              <a:t>sesuai</a:t>
            </a:r>
            <a:r>
              <a:rPr lang="en-US" dirty="0"/>
              <a:t> </a:t>
            </a:r>
            <a:r>
              <a:rPr lang="en-US" dirty="0" err="1"/>
              <a:t>keinginan</a:t>
            </a:r>
            <a:r>
              <a:rPr lang="en-US" dirty="0"/>
              <a:t> </a:t>
            </a:r>
            <a:r>
              <a:rPr lang="en-US" dirty="0" err="1" smtClean="0"/>
              <a:t>dan</a:t>
            </a:r>
            <a:endParaRPr lang="en-US" dirty="0" smtClean="0"/>
          </a:p>
          <a:p>
            <a:pPr marL="628650" indent="-273050"/>
            <a:r>
              <a:rPr lang="en-US" dirty="0" err="1" smtClean="0"/>
              <a:t>tanggung</a:t>
            </a:r>
            <a:r>
              <a:rPr lang="en-US" dirty="0" smtClean="0"/>
              <a:t> </a:t>
            </a:r>
            <a:r>
              <a:rPr lang="en-US" dirty="0" err="1"/>
              <a:t>jawab</a:t>
            </a:r>
            <a:r>
              <a:rPr lang="en-US" dirty="0"/>
              <a:t> </a:t>
            </a:r>
            <a:r>
              <a:rPr lang="en-US" dirty="0" err="1"/>
              <a:t>atas</a:t>
            </a:r>
            <a:r>
              <a:rPr lang="en-US" dirty="0"/>
              <a:t> </a:t>
            </a:r>
            <a:r>
              <a:rPr lang="en-US" dirty="0" err="1"/>
              <a:t>perbuatannya</a:t>
            </a:r>
            <a:r>
              <a:rPr lang="en-US" dirty="0"/>
              <a:t>, </a:t>
            </a:r>
            <a:endParaRPr lang="en-US" dirty="0" smtClean="0"/>
          </a:p>
          <a:p>
            <a:pPr marL="628650" indent="-273050"/>
            <a:r>
              <a:rPr lang="en-US" dirty="0" err="1" smtClean="0"/>
              <a:t>sopan</a:t>
            </a:r>
            <a:r>
              <a:rPr lang="en-US" dirty="0" smtClean="0"/>
              <a:t> </a:t>
            </a:r>
            <a:r>
              <a:rPr lang="en-US" dirty="0" err="1"/>
              <a:t>dalam</a:t>
            </a:r>
            <a:r>
              <a:rPr lang="en-US" dirty="0"/>
              <a:t> </a:t>
            </a:r>
            <a:r>
              <a:rPr lang="en-US" dirty="0" err="1"/>
              <a:t>berinteraksi</a:t>
            </a:r>
            <a:r>
              <a:rPr lang="en-US" dirty="0"/>
              <a:t> </a:t>
            </a:r>
            <a:r>
              <a:rPr lang="en-US" dirty="0" err="1"/>
              <a:t>dengan</a:t>
            </a:r>
            <a:r>
              <a:rPr lang="en-US" dirty="0"/>
              <a:t> orang lain, </a:t>
            </a:r>
            <a:endParaRPr lang="en-US" dirty="0" smtClean="0"/>
          </a:p>
          <a:p>
            <a:pPr marL="628650" indent="-273050"/>
            <a:r>
              <a:rPr lang="en-US" dirty="0" err="1" smtClean="0"/>
              <a:t>memiliki</a:t>
            </a:r>
            <a:r>
              <a:rPr lang="en-US" dirty="0" smtClean="0"/>
              <a:t> </a:t>
            </a:r>
            <a:r>
              <a:rPr lang="en-US" dirty="0" err="1"/>
              <a:t>dorongan</a:t>
            </a:r>
            <a:r>
              <a:rPr lang="en-US" dirty="0"/>
              <a:t> </a:t>
            </a:r>
            <a:r>
              <a:rPr lang="en-US" dirty="0" err="1"/>
              <a:t>prestasi</a:t>
            </a:r>
            <a:r>
              <a:rPr lang="en-US" dirty="0"/>
              <a:t> </a:t>
            </a:r>
            <a:r>
              <a:rPr lang="en-US" dirty="0" err="1" smtClean="0"/>
              <a:t>serta</a:t>
            </a:r>
            <a:endParaRPr lang="en-US" dirty="0" smtClean="0"/>
          </a:p>
          <a:p>
            <a:pPr marL="628650" indent="-273050"/>
            <a:r>
              <a:rPr lang="en-US" dirty="0" err="1" smtClean="0"/>
              <a:t>dapat</a:t>
            </a:r>
            <a:r>
              <a:rPr lang="en-US" dirty="0" smtClean="0"/>
              <a:t> </a:t>
            </a:r>
            <a:r>
              <a:rPr lang="en-US" dirty="0" err="1"/>
              <a:t>mengenal</a:t>
            </a:r>
            <a:r>
              <a:rPr lang="en-US" dirty="0"/>
              <a:t> </a:t>
            </a:r>
            <a:r>
              <a:rPr lang="en-US" dirty="0" err="1"/>
              <a:t>kelebihan</a:t>
            </a:r>
            <a:r>
              <a:rPr lang="en-US" dirty="0"/>
              <a:t> </a:t>
            </a:r>
            <a:r>
              <a:rPr lang="en-US" dirty="0" err="1"/>
              <a:t>dan</a:t>
            </a:r>
            <a:r>
              <a:rPr lang="en-US" dirty="0"/>
              <a:t> </a:t>
            </a:r>
            <a:r>
              <a:rPr lang="en-US" dirty="0" err="1"/>
              <a:t>kekurangan</a:t>
            </a:r>
            <a:r>
              <a:rPr lang="en-US" dirty="0"/>
              <a:t> </a:t>
            </a:r>
            <a:r>
              <a:rPr lang="en-US" dirty="0" err="1"/>
              <a:t>diri</a:t>
            </a:r>
            <a:r>
              <a:rPr lang="en-US" dirty="0"/>
              <a:t> </a:t>
            </a:r>
            <a:r>
              <a:rPr lang="en-US" dirty="0" err="1"/>
              <a:t>sendiri</a:t>
            </a:r>
            <a:r>
              <a:rPr lang="en-US" dirty="0" smtClean="0"/>
              <a:t>.</a:t>
            </a:r>
          </a:p>
          <a:p>
            <a:pPr marL="0" indent="0">
              <a:buNone/>
            </a:pPr>
            <a:r>
              <a:rPr lang="en-US" dirty="0" smtClean="0"/>
              <a:t> </a:t>
            </a:r>
            <a:r>
              <a:rPr lang="en-US" dirty="0" err="1"/>
              <a:t>Lauster</a:t>
            </a:r>
            <a:r>
              <a:rPr lang="en-US" dirty="0"/>
              <a:t> </a:t>
            </a:r>
            <a:r>
              <a:rPr lang="en-US" dirty="0" err="1"/>
              <a:t>menggambarkan</a:t>
            </a:r>
            <a:r>
              <a:rPr lang="en-US" dirty="0"/>
              <a:t> </a:t>
            </a:r>
            <a:r>
              <a:rPr lang="en-US" dirty="0" err="1"/>
              <a:t>bahwa</a:t>
            </a:r>
            <a:r>
              <a:rPr lang="en-US" dirty="0"/>
              <a:t> orang yang </a:t>
            </a:r>
            <a:r>
              <a:rPr lang="en-US" dirty="0" err="1"/>
              <a:t>mempunyai</a:t>
            </a:r>
            <a:r>
              <a:rPr lang="en-US" dirty="0"/>
              <a:t> </a:t>
            </a:r>
            <a:r>
              <a:rPr lang="en-US" dirty="0" err="1"/>
              <a:t>kepercayaan</a:t>
            </a:r>
            <a:r>
              <a:rPr lang="en-US" dirty="0"/>
              <a:t> </a:t>
            </a:r>
            <a:r>
              <a:rPr lang="en-US" dirty="0" err="1"/>
              <a:t>diri</a:t>
            </a:r>
            <a:r>
              <a:rPr lang="en-US" dirty="0"/>
              <a:t> </a:t>
            </a:r>
            <a:r>
              <a:rPr lang="en-US" dirty="0" err="1"/>
              <a:t>memiliki</a:t>
            </a:r>
            <a:r>
              <a:rPr lang="en-US" dirty="0"/>
              <a:t> </a:t>
            </a:r>
            <a:r>
              <a:rPr lang="en-US" dirty="0" err="1"/>
              <a:t>ciri-ciri</a:t>
            </a:r>
            <a:r>
              <a:rPr lang="en-US" dirty="0"/>
              <a:t> </a:t>
            </a:r>
            <a:r>
              <a:rPr lang="en-US" dirty="0" smtClean="0"/>
              <a:t>:</a:t>
            </a:r>
          </a:p>
          <a:p>
            <a:pPr>
              <a:buFontTx/>
              <a:buChar char="-"/>
            </a:pPr>
            <a:r>
              <a:rPr lang="en-US" dirty="0" err="1" smtClean="0"/>
              <a:t>tidak</a:t>
            </a:r>
            <a:r>
              <a:rPr lang="en-US" dirty="0" smtClean="0"/>
              <a:t> </a:t>
            </a:r>
            <a:r>
              <a:rPr lang="en-US" dirty="0" err="1"/>
              <a:t>mementingkan</a:t>
            </a:r>
            <a:r>
              <a:rPr lang="en-US" dirty="0"/>
              <a:t> </a:t>
            </a:r>
            <a:r>
              <a:rPr lang="en-US" dirty="0" err="1"/>
              <a:t>diri</a:t>
            </a:r>
            <a:r>
              <a:rPr lang="en-US" dirty="0"/>
              <a:t> </a:t>
            </a:r>
            <a:r>
              <a:rPr lang="en-US" dirty="0" err="1"/>
              <a:t>sendiri</a:t>
            </a:r>
            <a:r>
              <a:rPr lang="en-US" dirty="0"/>
              <a:t> (</a:t>
            </a:r>
            <a:r>
              <a:rPr lang="en-US" dirty="0" err="1"/>
              <a:t>toleransi</a:t>
            </a:r>
            <a:r>
              <a:rPr lang="en-US" dirty="0"/>
              <a:t>), </a:t>
            </a:r>
            <a:endParaRPr lang="en-US" dirty="0" smtClean="0"/>
          </a:p>
          <a:p>
            <a:pPr>
              <a:buFontTx/>
              <a:buChar char="-"/>
            </a:pPr>
            <a:r>
              <a:rPr lang="en-US" dirty="0" err="1" smtClean="0"/>
              <a:t>tidak</a:t>
            </a:r>
            <a:r>
              <a:rPr lang="en-US" dirty="0" smtClean="0"/>
              <a:t> </a:t>
            </a:r>
            <a:r>
              <a:rPr lang="en-US" dirty="0" err="1"/>
              <a:t>membutuhkan</a:t>
            </a:r>
            <a:r>
              <a:rPr lang="en-US" dirty="0"/>
              <a:t> </a:t>
            </a:r>
            <a:r>
              <a:rPr lang="en-US" dirty="0" err="1"/>
              <a:t>dorongan</a:t>
            </a:r>
            <a:r>
              <a:rPr lang="en-US" dirty="0"/>
              <a:t> orang lain, </a:t>
            </a:r>
            <a:endParaRPr lang="en-US" dirty="0" smtClean="0"/>
          </a:p>
          <a:p>
            <a:pPr>
              <a:buFontTx/>
              <a:buChar char="-"/>
            </a:pPr>
            <a:r>
              <a:rPr lang="en-US" dirty="0" err="1" smtClean="0"/>
              <a:t>optimis</a:t>
            </a:r>
            <a:r>
              <a:rPr lang="en-US" dirty="0" smtClean="0"/>
              <a:t> </a:t>
            </a:r>
            <a:r>
              <a:rPr lang="en-US" dirty="0" err="1"/>
              <a:t>dan</a:t>
            </a:r>
            <a:r>
              <a:rPr lang="en-US" dirty="0"/>
              <a:t> </a:t>
            </a:r>
            <a:r>
              <a:rPr lang="en-US" dirty="0" err="1"/>
              <a:t>gembira</a:t>
            </a:r>
            <a:r>
              <a:rPr lang="en-US" dirty="0"/>
              <a:t>.</a:t>
            </a:r>
          </a:p>
        </p:txBody>
      </p:sp>
    </p:spTree>
    <p:extLst>
      <p:ext uri="{BB962C8B-B14F-4D97-AF65-F5344CB8AC3E}">
        <p14:creationId xmlns:p14="http://schemas.microsoft.com/office/powerpoint/2010/main" val="182534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9102" y="908461"/>
            <a:ext cx="9601200" cy="4720443"/>
          </a:xfrm>
          <a:ln>
            <a:solidFill>
              <a:schemeClr val="tx1"/>
            </a:solidFill>
          </a:ln>
        </p:spPr>
        <p:txBody>
          <a:bodyPr>
            <a:normAutofit lnSpcReduction="10000"/>
          </a:bodyPr>
          <a:lstStyle/>
          <a:p>
            <a:r>
              <a:rPr lang="en-US" dirty="0"/>
              <a:t>Maslow (</a:t>
            </a:r>
            <a:r>
              <a:rPr lang="en-US" dirty="0" err="1"/>
              <a:t>dalam</a:t>
            </a:r>
            <a:r>
              <a:rPr lang="en-US" dirty="0"/>
              <a:t> </a:t>
            </a:r>
            <a:r>
              <a:rPr lang="en-US" dirty="0" err="1"/>
              <a:t>Alwisol</a:t>
            </a:r>
            <a:r>
              <a:rPr lang="en-US" dirty="0"/>
              <a:t>, 2004:24), </a:t>
            </a:r>
            <a:r>
              <a:rPr lang="en-US" dirty="0" err="1"/>
              <a:t>mengatakan</a:t>
            </a:r>
            <a:r>
              <a:rPr lang="en-US" dirty="0"/>
              <a:t> </a:t>
            </a:r>
            <a:r>
              <a:rPr lang="en-US" dirty="0" err="1"/>
              <a:t>bahwa</a:t>
            </a:r>
            <a:r>
              <a:rPr lang="en-US" dirty="0"/>
              <a:t> </a:t>
            </a:r>
            <a:r>
              <a:rPr lang="en-US" dirty="0" err="1"/>
              <a:t>kepercayaan</a:t>
            </a:r>
            <a:r>
              <a:rPr lang="en-US" dirty="0"/>
              <a:t> </a:t>
            </a:r>
            <a:r>
              <a:rPr lang="en-US" dirty="0" err="1"/>
              <a:t>diri</a:t>
            </a:r>
            <a:r>
              <a:rPr lang="en-US" dirty="0"/>
              <a:t> </a:t>
            </a:r>
            <a:r>
              <a:rPr lang="en-US" dirty="0" err="1"/>
              <a:t>itu</a:t>
            </a:r>
            <a:r>
              <a:rPr lang="en-US" dirty="0"/>
              <a:t> </a:t>
            </a:r>
            <a:r>
              <a:rPr lang="en-US" dirty="0" err="1"/>
              <a:t>diawali</a:t>
            </a:r>
            <a:r>
              <a:rPr lang="en-US" dirty="0"/>
              <a:t> </a:t>
            </a:r>
            <a:r>
              <a:rPr lang="en-US" dirty="0" err="1"/>
              <a:t>oleh</a:t>
            </a:r>
            <a:r>
              <a:rPr lang="en-US" dirty="0"/>
              <a:t> </a:t>
            </a:r>
            <a:r>
              <a:rPr lang="en-US" dirty="0" err="1"/>
              <a:t>konsep</a:t>
            </a:r>
            <a:r>
              <a:rPr lang="en-US" dirty="0"/>
              <a:t> </a:t>
            </a:r>
            <a:r>
              <a:rPr lang="en-US" dirty="0" err="1"/>
              <a:t>diri</a:t>
            </a:r>
            <a:r>
              <a:rPr lang="en-US" dirty="0"/>
              <a:t>. </a:t>
            </a:r>
            <a:endParaRPr lang="en-US" dirty="0" smtClean="0"/>
          </a:p>
          <a:p>
            <a:r>
              <a:rPr lang="en-US" dirty="0" err="1" smtClean="0"/>
              <a:t>Menurut</a:t>
            </a:r>
            <a:r>
              <a:rPr lang="en-US" dirty="0" smtClean="0"/>
              <a:t> </a:t>
            </a:r>
            <a:r>
              <a:rPr lang="en-US" dirty="0" err="1"/>
              <a:t>Centi</a:t>
            </a:r>
            <a:r>
              <a:rPr lang="en-US" dirty="0"/>
              <a:t> (1993:9) </a:t>
            </a:r>
            <a:r>
              <a:rPr lang="en-US" dirty="0" err="1"/>
              <a:t>konsep</a:t>
            </a:r>
            <a:r>
              <a:rPr lang="en-US" dirty="0"/>
              <a:t> </a:t>
            </a:r>
            <a:r>
              <a:rPr lang="en-US" dirty="0" err="1"/>
              <a:t>diri</a:t>
            </a:r>
            <a:r>
              <a:rPr lang="en-US" dirty="0"/>
              <a:t> </a:t>
            </a:r>
            <a:r>
              <a:rPr lang="en-US" dirty="0" err="1"/>
              <a:t>adalah</a:t>
            </a:r>
            <a:r>
              <a:rPr lang="en-US" dirty="0"/>
              <a:t> </a:t>
            </a:r>
            <a:r>
              <a:rPr lang="en-US" dirty="0" err="1"/>
              <a:t>gagasan</a:t>
            </a:r>
            <a:r>
              <a:rPr lang="en-US" dirty="0"/>
              <a:t> </a:t>
            </a:r>
            <a:r>
              <a:rPr lang="en-US" dirty="0" err="1"/>
              <a:t>seseorang</a:t>
            </a:r>
            <a:r>
              <a:rPr lang="en-US" dirty="0"/>
              <a:t> </a:t>
            </a:r>
            <a:r>
              <a:rPr lang="en-US" dirty="0" err="1"/>
              <a:t>tentang</a:t>
            </a:r>
            <a:r>
              <a:rPr lang="en-US" dirty="0"/>
              <a:t> </a:t>
            </a:r>
            <a:r>
              <a:rPr lang="en-US" dirty="0" err="1"/>
              <a:t>diri</a:t>
            </a:r>
            <a:r>
              <a:rPr lang="en-US" dirty="0"/>
              <a:t> </a:t>
            </a:r>
            <a:r>
              <a:rPr lang="en-US" dirty="0" err="1"/>
              <a:t>sendiri</a:t>
            </a:r>
            <a:r>
              <a:rPr lang="en-US" dirty="0"/>
              <a:t>, yang </a:t>
            </a:r>
            <a:r>
              <a:rPr lang="en-US" dirty="0" err="1"/>
              <a:t>memberikan</a:t>
            </a:r>
            <a:r>
              <a:rPr lang="en-US" dirty="0"/>
              <a:t> </a:t>
            </a:r>
            <a:r>
              <a:rPr lang="en-US" dirty="0" err="1"/>
              <a:t>gambaran</a:t>
            </a:r>
            <a:r>
              <a:rPr lang="en-US" dirty="0"/>
              <a:t> </a:t>
            </a:r>
            <a:r>
              <a:rPr lang="en-US" dirty="0" err="1"/>
              <a:t>kepada</a:t>
            </a:r>
            <a:r>
              <a:rPr lang="en-US" dirty="0"/>
              <a:t> </a:t>
            </a:r>
            <a:r>
              <a:rPr lang="en-US" dirty="0" err="1"/>
              <a:t>seseorang</a:t>
            </a:r>
            <a:r>
              <a:rPr lang="en-US" dirty="0"/>
              <a:t> </a:t>
            </a:r>
            <a:r>
              <a:rPr lang="en-US" dirty="0" err="1"/>
              <a:t>mengenai</a:t>
            </a:r>
            <a:r>
              <a:rPr lang="en-US" dirty="0"/>
              <a:t> </a:t>
            </a:r>
            <a:r>
              <a:rPr lang="en-US" dirty="0" err="1"/>
              <a:t>dirinya</a:t>
            </a:r>
            <a:r>
              <a:rPr lang="en-US" dirty="0"/>
              <a:t> </a:t>
            </a:r>
            <a:r>
              <a:rPr lang="en-US" dirty="0" err="1"/>
              <a:t>sendiri</a:t>
            </a:r>
            <a:r>
              <a:rPr lang="en-US" dirty="0"/>
              <a:t>. </a:t>
            </a:r>
            <a:endParaRPr lang="en-US" dirty="0" smtClean="0"/>
          </a:p>
          <a:p>
            <a:r>
              <a:rPr lang="en-US" dirty="0" smtClean="0"/>
              <a:t>Sullivan </a:t>
            </a:r>
            <a:r>
              <a:rPr lang="en-US" dirty="0"/>
              <a:t>(</a:t>
            </a:r>
            <a:r>
              <a:rPr lang="en-US" dirty="0" err="1"/>
              <a:t>dalam</a:t>
            </a:r>
            <a:r>
              <a:rPr lang="en-US" dirty="0"/>
              <a:t> </a:t>
            </a:r>
            <a:r>
              <a:rPr lang="en-US" dirty="0" err="1"/>
              <a:t>Bastaman</a:t>
            </a:r>
            <a:r>
              <a:rPr lang="en-US" dirty="0"/>
              <a:t>, 1995:123) </a:t>
            </a:r>
            <a:r>
              <a:rPr lang="en-US" dirty="0" err="1"/>
              <a:t>mengatakan</a:t>
            </a:r>
            <a:r>
              <a:rPr lang="en-US" dirty="0"/>
              <a:t> </a:t>
            </a:r>
            <a:r>
              <a:rPr lang="en-US" dirty="0" err="1"/>
              <a:t>bahwa</a:t>
            </a:r>
            <a:r>
              <a:rPr lang="en-US" dirty="0"/>
              <a:t> </a:t>
            </a:r>
            <a:r>
              <a:rPr lang="en-US" dirty="0" err="1"/>
              <a:t>ada</a:t>
            </a:r>
            <a:r>
              <a:rPr lang="en-US" dirty="0"/>
              <a:t> </a:t>
            </a:r>
            <a:r>
              <a:rPr lang="en-US" dirty="0" err="1"/>
              <a:t>dua</a:t>
            </a:r>
            <a:r>
              <a:rPr lang="en-US" dirty="0"/>
              <a:t> </a:t>
            </a:r>
            <a:r>
              <a:rPr lang="en-US" dirty="0" err="1"/>
              <a:t>macam</a:t>
            </a:r>
            <a:r>
              <a:rPr lang="en-US" dirty="0"/>
              <a:t> </a:t>
            </a:r>
            <a:r>
              <a:rPr lang="en-US" dirty="0" err="1"/>
              <a:t>konsep</a:t>
            </a:r>
            <a:r>
              <a:rPr lang="en-US" dirty="0"/>
              <a:t> </a:t>
            </a:r>
            <a:r>
              <a:rPr lang="en-US" dirty="0" err="1"/>
              <a:t>diri</a:t>
            </a:r>
            <a:r>
              <a:rPr lang="en-US" dirty="0"/>
              <a:t> </a:t>
            </a:r>
            <a:r>
              <a:rPr lang="en-US" dirty="0" smtClean="0"/>
              <a:t>:</a:t>
            </a:r>
          </a:p>
          <a:p>
            <a:pPr marL="698500" indent="-342900">
              <a:buFontTx/>
              <a:buChar char="-"/>
              <a:tabLst>
                <a:tab pos="355600" algn="l"/>
              </a:tabLst>
            </a:pPr>
            <a:r>
              <a:rPr lang="en-US" dirty="0" err="1" smtClean="0"/>
              <a:t>Konsep</a:t>
            </a:r>
            <a:r>
              <a:rPr lang="en-US" dirty="0" smtClean="0"/>
              <a:t> </a:t>
            </a:r>
            <a:r>
              <a:rPr lang="en-US" dirty="0" err="1"/>
              <a:t>diri</a:t>
            </a:r>
            <a:r>
              <a:rPr lang="en-US" dirty="0"/>
              <a:t> </a:t>
            </a:r>
            <a:r>
              <a:rPr lang="en-US" dirty="0" err="1"/>
              <a:t>positif</a:t>
            </a:r>
            <a:r>
              <a:rPr lang="en-US" dirty="0"/>
              <a:t> </a:t>
            </a:r>
            <a:endParaRPr lang="en-US" dirty="0" smtClean="0"/>
          </a:p>
          <a:p>
            <a:pPr marL="698500" indent="-342900">
              <a:buFontTx/>
              <a:buChar char="-"/>
              <a:tabLst>
                <a:tab pos="355600" algn="l"/>
              </a:tabLst>
            </a:pPr>
            <a:r>
              <a:rPr lang="en-US" dirty="0" err="1" smtClean="0"/>
              <a:t>Konsep</a:t>
            </a:r>
            <a:r>
              <a:rPr lang="en-US" dirty="0" smtClean="0"/>
              <a:t> </a:t>
            </a:r>
            <a:r>
              <a:rPr lang="en-US" dirty="0" err="1"/>
              <a:t>diri</a:t>
            </a:r>
            <a:r>
              <a:rPr lang="en-US" dirty="0"/>
              <a:t> </a:t>
            </a:r>
            <a:r>
              <a:rPr lang="en-US" dirty="0" err="1"/>
              <a:t>negatif</a:t>
            </a:r>
            <a:r>
              <a:rPr lang="en-US" dirty="0"/>
              <a:t>. </a:t>
            </a:r>
            <a:endParaRPr lang="en-US" dirty="0" smtClean="0"/>
          </a:p>
          <a:p>
            <a:pPr marL="355600" indent="0">
              <a:buNone/>
              <a:tabLst>
                <a:tab pos="355600" algn="l"/>
              </a:tabLst>
            </a:pPr>
            <a:endParaRPr lang="en-US" dirty="0"/>
          </a:p>
          <a:p>
            <a:pPr marL="355600" indent="0">
              <a:buNone/>
              <a:tabLst>
                <a:tab pos="355600" algn="l"/>
              </a:tabLst>
            </a:pPr>
            <a:r>
              <a:rPr lang="en-US" dirty="0" err="1" smtClean="0"/>
              <a:t>Konsep</a:t>
            </a:r>
            <a:r>
              <a:rPr lang="en-US" dirty="0" smtClean="0"/>
              <a:t> </a:t>
            </a:r>
            <a:r>
              <a:rPr lang="en-US" dirty="0" err="1"/>
              <a:t>diri</a:t>
            </a:r>
            <a:r>
              <a:rPr lang="en-US" dirty="0"/>
              <a:t> yang </a:t>
            </a:r>
            <a:r>
              <a:rPr lang="en-US" dirty="0" err="1"/>
              <a:t>positif</a:t>
            </a:r>
            <a:r>
              <a:rPr lang="en-US" dirty="0"/>
              <a:t> </a:t>
            </a:r>
            <a:r>
              <a:rPr lang="en-US" dirty="0" err="1"/>
              <a:t>terbentuk</a:t>
            </a:r>
            <a:r>
              <a:rPr lang="en-US" dirty="0"/>
              <a:t> </a:t>
            </a:r>
            <a:r>
              <a:rPr lang="en-US" dirty="0" err="1"/>
              <a:t>karena</a:t>
            </a:r>
            <a:r>
              <a:rPr lang="en-US" dirty="0"/>
              <a:t> </a:t>
            </a:r>
            <a:r>
              <a:rPr lang="en-US" dirty="0" err="1"/>
              <a:t>seseorang</a:t>
            </a:r>
            <a:r>
              <a:rPr lang="en-US" dirty="0"/>
              <a:t> </a:t>
            </a:r>
            <a:r>
              <a:rPr lang="en-US" dirty="0" err="1"/>
              <a:t>secara</a:t>
            </a:r>
            <a:r>
              <a:rPr lang="en-US" dirty="0"/>
              <a:t> </a:t>
            </a:r>
            <a:r>
              <a:rPr lang="en-US" dirty="0" err="1"/>
              <a:t>terus</a:t>
            </a:r>
            <a:r>
              <a:rPr lang="en-US" dirty="0"/>
              <a:t> </a:t>
            </a:r>
            <a:r>
              <a:rPr lang="en-US" dirty="0" err="1"/>
              <a:t>menerus</a:t>
            </a:r>
            <a:r>
              <a:rPr lang="en-US" dirty="0"/>
              <a:t> </a:t>
            </a:r>
            <a:r>
              <a:rPr lang="en-US" dirty="0" err="1"/>
              <a:t>sejak</a:t>
            </a:r>
            <a:r>
              <a:rPr lang="en-US" dirty="0"/>
              <a:t> lama </a:t>
            </a:r>
            <a:r>
              <a:rPr lang="en-US" dirty="0" err="1"/>
              <a:t>menerima</a:t>
            </a:r>
            <a:r>
              <a:rPr lang="en-US" dirty="0"/>
              <a:t> </a:t>
            </a:r>
            <a:r>
              <a:rPr lang="en-US" dirty="0" err="1"/>
              <a:t>umpan</a:t>
            </a:r>
            <a:r>
              <a:rPr lang="en-US" dirty="0"/>
              <a:t> </a:t>
            </a:r>
            <a:r>
              <a:rPr lang="en-US" dirty="0" err="1"/>
              <a:t>balik</a:t>
            </a:r>
            <a:r>
              <a:rPr lang="en-US" dirty="0"/>
              <a:t> yang </a:t>
            </a:r>
            <a:r>
              <a:rPr lang="en-US" dirty="0" err="1"/>
              <a:t>positif</a:t>
            </a:r>
            <a:r>
              <a:rPr lang="en-US" dirty="0"/>
              <a:t> </a:t>
            </a:r>
            <a:r>
              <a:rPr lang="en-US" dirty="0" err="1"/>
              <a:t>berupa</a:t>
            </a:r>
            <a:r>
              <a:rPr lang="en-US" dirty="0"/>
              <a:t> </a:t>
            </a:r>
            <a:r>
              <a:rPr lang="en-US" dirty="0" err="1"/>
              <a:t>pujian</a:t>
            </a:r>
            <a:r>
              <a:rPr lang="en-US" dirty="0"/>
              <a:t> </a:t>
            </a:r>
            <a:r>
              <a:rPr lang="en-US" dirty="0" err="1"/>
              <a:t>dan</a:t>
            </a:r>
            <a:r>
              <a:rPr lang="en-US" dirty="0"/>
              <a:t> </a:t>
            </a:r>
            <a:r>
              <a:rPr lang="en-US" dirty="0" err="1"/>
              <a:t>penghargaan</a:t>
            </a:r>
            <a:r>
              <a:rPr lang="en-US" dirty="0"/>
              <a:t>. </a:t>
            </a:r>
            <a:endParaRPr lang="en-US" dirty="0" smtClean="0"/>
          </a:p>
          <a:p>
            <a:pPr marL="355600" indent="0">
              <a:buNone/>
              <a:tabLst>
                <a:tab pos="355600" algn="l"/>
              </a:tabLst>
            </a:pPr>
            <a:r>
              <a:rPr lang="en-US" dirty="0" err="1" smtClean="0"/>
              <a:t>konsep</a:t>
            </a:r>
            <a:r>
              <a:rPr lang="en-US" dirty="0" smtClean="0"/>
              <a:t> </a:t>
            </a:r>
            <a:r>
              <a:rPr lang="en-US" dirty="0" err="1"/>
              <a:t>diri</a:t>
            </a:r>
            <a:r>
              <a:rPr lang="en-US" dirty="0"/>
              <a:t> yang </a:t>
            </a:r>
            <a:r>
              <a:rPr lang="en-US" dirty="0" err="1"/>
              <a:t>negatif</a:t>
            </a:r>
            <a:r>
              <a:rPr lang="en-US" dirty="0"/>
              <a:t> </a:t>
            </a:r>
            <a:r>
              <a:rPr lang="en-US" dirty="0" err="1"/>
              <a:t>dikaitkan</a:t>
            </a:r>
            <a:r>
              <a:rPr lang="en-US" dirty="0"/>
              <a:t> </a:t>
            </a:r>
            <a:r>
              <a:rPr lang="en-US" dirty="0" err="1"/>
              <a:t>dengan</a:t>
            </a:r>
            <a:r>
              <a:rPr lang="en-US" dirty="0"/>
              <a:t> </a:t>
            </a:r>
            <a:r>
              <a:rPr lang="en-US" dirty="0" err="1"/>
              <a:t>umpan</a:t>
            </a:r>
            <a:r>
              <a:rPr lang="en-US" dirty="0"/>
              <a:t> </a:t>
            </a:r>
            <a:r>
              <a:rPr lang="en-US" dirty="0" err="1"/>
              <a:t>balik</a:t>
            </a:r>
            <a:r>
              <a:rPr lang="en-US" dirty="0"/>
              <a:t> </a:t>
            </a:r>
            <a:r>
              <a:rPr lang="en-US" dirty="0" err="1"/>
              <a:t>negatif</a:t>
            </a:r>
            <a:r>
              <a:rPr lang="en-US" dirty="0"/>
              <a:t> </a:t>
            </a:r>
            <a:r>
              <a:rPr lang="en-US" dirty="0" err="1"/>
              <a:t>seperti</a:t>
            </a:r>
            <a:r>
              <a:rPr lang="en-US" dirty="0"/>
              <a:t> </a:t>
            </a:r>
            <a:r>
              <a:rPr lang="en-US" dirty="0" err="1"/>
              <a:t>ejekan</a:t>
            </a:r>
            <a:r>
              <a:rPr lang="en-US" dirty="0"/>
              <a:t> </a:t>
            </a:r>
            <a:r>
              <a:rPr lang="en-US" dirty="0" err="1"/>
              <a:t>dan</a:t>
            </a:r>
            <a:r>
              <a:rPr lang="en-US" dirty="0"/>
              <a:t> </a:t>
            </a:r>
            <a:r>
              <a:rPr lang="en-US" dirty="0" err="1"/>
              <a:t>perendahan</a:t>
            </a:r>
            <a:r>
              <a:rPr lang="en-US" dirty="0"/>
              <a:t>.</a:t>
            </a:r>
          </a:p>
        </p:txBody>
      </p:sp>
    </p:spTree>
    <p:extLst>
      <p:ext uri="{BB962C8B-B14F-4D97-AF65-F5344CB8AC3E}">
        <p14:creationId xmlns:p14="http://schemas.microsoft.com/office/powerpoint/2010/main" val="230530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Karakteristik individu yang memiliki kepercayaan diri tinggi</a:t>
            </a:r>
            <a:endParaRPr lang="id-ID" dirty="0"/>
          </a:p>
        </p:txBody>
      </p:sp>
      <p:sp>
        <p:nvSpPr>
          <p:cNvPr id="3" name="Content Placeholder 2"/>
          <p:cNvSpPr>
            <a:spLocks noGrp="1"/>
          </p:cNvSpPr>
          <p:nvPr>
            <p:ph idx="1"/>
          </p:nvPr>
        </p:nvSpPr>
        <p:spPr>
          <a:ln>
            <a:solidFill>
              <a:srgbClr val="FF0000"/>
            </a:solidFill>
          </a:ln>
        </p:spPr>
        <p:txBody>
          <a:bodyPr>
            <a:normAutofit/>
          </a:bodyPr>
          <a:lstStyle/>
          <a:p>
            <a:pPr>
              <a:buNone/>
            </a:pPr>
            <a:r>
              <a:rPr lang="id-ID" dirty="0" smtClean="0"/>
              <a:t>Menurut Lauster (1978) :</a:t>
            </a:r>
          </a:p>
          <a:p>
            <a:r>
              <a:rPr lang="id-ID" dirty="0" smtClean="0"/>
              <a:t>Tidak mementingkan diri sendiri, cukup toleran, ambisius, tidak perlu dukungan orang lain, tidak berlebihan, sela</a:t>
            </a:r>
            <a:r>
              <a:rPr lang="en-ID" dirty="0" smtClean="0"/>
              <a:t>l</a:t>
            </a:r>
            <a:r>
              <a:rPr lang="id-ID" dirty="0" smtClean="0"/>
              <a:t>u optimis, mau bekerja secara efektif, dan bertanggungjawab atas pekerjaannya</a:t>
            </a:r>
          </a:p>
          <a:p>
            <a:pPr>
              <a:buNone/>
            </a:pPr>
            <a:r>
              <a:rPr lang="id-ID" dirty="0" smtClean="0"/>
              <a:t>Zimmerer  dalam Susiana, 2007 :</a:t>
            </a:r>
          </a:p>
          <a:p>
            <a:r>
              <a:rPr lang="id-ID" dirty="0" smtClean="0"/>
              <a:t>Orang yang memiliki rasa percaya diri adalah orang yang memiliki keyakinan untuk memulai, melakukan dan menyelesaikan suatu tugas atau pekerjaan yang dihadapi</a:t>
            </a:r>
            <a:endParaRPr lang="id-ID" dirty="0"/>
          </a:p>
        </p:txBody>
      </p:sp>
    </p:spTree>
    <p:extLst>
      <p:ext uri="{BB962C8B-B14F-4D97-AF65-F5344CB8AC3E}">
        <p14:creationId xmlns:p14="http://schemas.microsoft.com/office/powerpoint/2010/main" val="324384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Karakteristik individu yang memiliki kepercayaan diri tinggi</a:t>
            </a:r>
            <a:endParaRPr lang="id-ID" dirty="0"/>
          </a:p>
        </p:txBody>
      </p:sp>
      <p:sp>
        <p:nvSpPr>
          <p:cNvPr id="3" name="Content Placeholder 2"/>
          <p:cNvSpPr>
            <a:spLocks noGrp="1"/>
          </p:cNvSpPr>
          <p:nvPr>
            <p:ph idx="1"/>
          </p:nvPr>
        </p:nvSpPr>
        <p:spPr>
          <a:xfrm>
            <a:off x="1371600" y="2286000"/>
            <a:ext cx="9776012" cy="3581400"/>
          </a:xfrm>
          <a:ln>
            <a:solidFill>
              <a:srgbClr val="FF0000"/>
            </a:solidFill>
          </a:ln>
        </p:spPr>
        <p:txBody>
          <a:bodyPr>
            <a:normAutofit/>
          </a:bodyPr>
          <a:lstStyle/>
          <a:p>
            <a:pPr marL="0" indent="0">
              <a:buNone/>
            </a:pPr>
            <a:r>
              <a:rPr lang="id-ID" dirty="0" smtClean="0"/>
              <a:t>Menurut Guilford, 1959)</a:t>
            </a:r>
            <a:r>
              <a:rPr lang="id-ID" dirty="0" smtClean="0">
                <a:sym typeface="Wingdings" pitchFamily="2" charset="2"/>
              </a:rPr>
              <a:t>seseorang memiliki kepercayaan diri bila memiliki tiga aspek :</a:t>
            </a:r>
            <a:endParaRPr lang="id-ID" dirty="0" smtClean="0"/>
          </a:p>
          <a:p>
            <a:pPr marL="514350" indent="-514350">
              <a:buAutoNum type="arabicPeriod"/>
            </a:pPr>
            <a:r>
              <a:rPr lang="id-ID" dirty="0" smtClean="0"/>
              <a:t>Bila seseorang merasa adekuat, yaitu bahwa dirinya dapat melakukan segala sesuatu</a:t>
            </a:r>
          </a:p>
          <a:p>
            <a:pPr marL="514350" indent="-514350">
              <a:buAutoNum type="arabicPeriod"/>
            </a:pPr>
            <a:r>
              <a:rPr lang="id-ID" dirty="0" smtClean="0"/>
              <a:t>Bila seseorang merasa bahwa kelompoknya atau orang lain menyukainya</a:t>
            </a:r>
          </a:p>
          <a:p>
            <a:pPr marL="514350" indent="-514350">
              <a:buAutoNum type="arabicPeriod"/>
            </a:pPr>
            <a:r>
              <a:rPr lang="id-ID" dirty="0" smtClean="0"/>
              <a:t>Bila seseorang percaya pada dirinya sendiri serta memiliki ketenangan sikap, yaitu tidak gugup bila ia melakukan atau mengatakan sesuatu secara tidak sengaja, dan ternyata hal itu salah </a:t>
            </a:r>
          </a:p>
        </p:txBody>
      </p:sp>
    </p:spTree>
    <p:extLst>
      <p:ext uri="{BB962C8B-B14F-4D97-AF65-F5344CB8AC3E}">
        <p14:creationId xmlns:p14="http://schemas.microsoft.com/office/powerpoint/2010/main" val="353401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6" y="114300"/>
            <a:ext cx="9601200" cy="1485900"/>
          </a:xfrm>
        </p:spPr>
        <p:txBody>
          <a:bodyPr>
            <a:normAutofit/>
          </a:bodyPr>
          <a:lstStyle/>
          <a:p>
            <a:r>
              <a:rPr lang="id-ID" dirty="0" smtClean="0"/>
              <a:t>Karakteristik individu yang memiliki kepercayaan diri rendah</a:t>
            </a:r>
            <a:endParaRPr lang="id-ID" dirty="0"/>
          </a:p>
        </p:txBody>
      </p:sp>
      <p:sp>
        <p:nvSpPr>
          <p:cNvPr id="3" name="Content Placeholder 2"/>
          <p:cNvSpPr>
            <a:spLocks noGrp="1"/>
          </p:cNvSpPr>
          <p:nvPr>
            <p:ph idx="1"/>
          </p:nvPr>
        </p:nvSpPr>
        <p:spPr>
          <a:xfrm>
            <a:off x="1169893" y="1600200"/>
            <a:ext cx="10878671" cy="4900634"/>
          </a:xfrm>
          <a:ln>
            <a:solidFill>
              <a:srgbClr val="FF0000"/>
            </a:solidFill>
          </a:ln>
        </p:spPr>
        <p:txBody>
          <a:bodyPr>
            <a:normAutofit lnSpcReduction="10000"/>
          </a:bodyPr>
          <a:lstStyle/>
          <a:p>
            <a:pPr marL="0" indent="0">
              <a:buNone/>
            </a:pPr>
            <a:r>
              <a:rPr lang="id-ID" dirty="0" smtClean="0"/>
              <a:t>Lauster, 1978:</a:t>
            </a:r>
          </a:p>
          <a:p>
            <a:pPr marL="257175" indent="-257175"/>
            <a:r>
              <a:rPr lang="id-ID" dirty="0" smtClean="0"/>
              <a:t> Rendahnya kepercayaan diri pada seseorang menyebabkan orang menjadi ragu-ragu, pesimis dalam menghadapi rintangan, kurang bertanggung jawab, dan cemas dalam mengemukakan pendapat/gagasan.</a:t>
            </a:r>
          </a:p>
          <a:p>
            <a:pPr marL="0" indent="0">
              <a:buNone/>
            </a:pPr>
            <a:r>
              <a:rPr lang="id-ID" dirty="0" smtClean="0"/>
              <a:t>Leman, 2000</a:t>
            </a:r>
            <a:r>
              <a:rPr lang="id-ID" dirty="0" smtClean="0">
                <a:sym typeface="Wingdings" pitchFamily="2" charset="2"/>
              </a:rPr>
              <a:t>Sifak dan perilaku orang yang memiliki kepercayaan diri rendah a.l:</a:t>
            </a:r>
            <a:endParaRPr lang="id-ID" dirty="0" smtClean="0"/>
          </a:p>
          <a:p>
            <a:pPr marL="0" indent="0"/>
            <a:r>
              <a:rPr lang="id-ID" dirty="0" smtClean="0"/>
              <a:t> Tidak mau mencoba sesuatu hal yang baru</a:t>
            </a:r>
          </a:p>
          <a:p>
            <a:pPr marL="0" indent="0"/>
            <a:r>
              <a:rPr lang="id-ID" dirty="0" smtClean="0"/>
              <a:t> Merasa tidak dicintai dan tidak diinginkan</a:t>
            </a:r>
          </a:p>
          <a:p>
            <a:pPr marL="187325" indent="-187325"/>
            <a:r>
              <a:rPr lang="id-ID" dirty="0" smtClean="0"/>
              <a:t> Punya kecenderungan melemparkan kesalahan kepada orang lain</a:t>
            </a:r>
          </a:p>
          <a:p>
            <a:pPr marL="0" indent="0"/>
            <a:r>
              <a:rPr lang="id-ID" dirty="0" smtClean="0"/>
              <a:t> Memiliki emosi yang kaku dan disembunyikan</a:t>
            </a:r>
          </a:p>
          <a:p>
            <a:pPr marL="0" indent="0"/>
            <a:r>
              <a:rPr lang="id-ID" dirty="0" smtClean="0"/>
              <a:t> Mudah mengalami rasa frustasi dan tertekan</a:t>
            </a:r>
          </a:p>
          <a:p>
            <a:pPr marL="0" indent="0"/>
            <a:r>
              <a:rPr lang="id-ID" dirty="0" smtClean="0"/>
              <a:t> Meremehkan bakat dan kemampuannya sendiri</a:t>
            </a:r>
          </a:p>
          <a:p>
            <a:pPr marL="0" indent="0"/>
            <a:r>
              <a:rPr lang="id-ID" dirty="0" smtClean="0"/>
              <a:t> Mudah terpengaruh orang lain.</a:t>
            </a:r>
          </a:p>
        </p:txBody>
      </p:sp>
    </p:spTree>
    <p:extLst>
      <p:ext uri="{BB962C8B-B14F-4D97-AF65-F5344CB8AC3E}">
        <p14:creationId xmlns:p14="http://schemas.microsoft.com/office/powerpoint/2010/main" val="222469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424544"/>
          </a:xfrm>
        </p:spPr>
        <p:txBody>
          <a:bodyPr>
            <a:noAutofit/>
          </a:bodyPr>
          <a:lstStyle/>
          <a:p>
            <a:r>
              <a:rPr lang="en-US" sz="2800" dirty="0" err="1" smtClean="0"/>
              <a:t>Mengapa</a:t>
            </a:r>
            <a:r>
              <a:rPr lang="en-US" sz="2800" dirty="0" smtClean="0"/>
              <a:t> </a:t>
            </a:r>
            <a:r>
              <a:rPr lang="en-US" sz="2800" dirty="0" err="1" smtClean="0"/>
              <a:t>Harus</a:t>
            </a:r>
            <a:r>
              <a:rPr lang="en-US" sz="2800" dirty="0" smtClean="0"/>
              <a:t> </a:t>
            </a:r>
            <a:r>
              <a:rPr lang="en-US" sz="2800" dirty="0" err="1" smtClean="0"/>
              <a:t>Percaya</a:t>
            </a:r>
            <a:r>
              <a:rPr lang="en-US" sz="2800" dirty="0" smtClean="0"/>
              <a:t> </a:t>
            </a:r>
            <a:r>
              <a:rPr lang="en-US" sz="2800" dirty="0" err="1" smtClean="0"/>
              <a:t>Diri</a:t>
            </a:r>
            <a:r>
              <a:rPr lang="en-US" sz="2800" dirty="0" smtClean="0"/>
              <a:t> ?</a:t>
            </a:r>
            <a:endParaRPr lang="en-US" sz="2800" dirty="0"/>
          </a:p>
        </p:txBody>
      </p:sp>
      <p:sp>
        <p:nvSpPr>
          <p:cNvPr id="4" name="Content Placeholder 3"/>
          <p:cNvSpPr txBox="1">
            <a:spLocks noGrp="1"/>
          </p:cNvSpPr>
          <p:nvPr>
            <p:ph idx="1"/>
          </p:nvPr>
        </p:nvSpPr>
        <p:spPr>
          <a:xfrm>
            <a:off x="1371600" y="1428750"/>
            <a:ext cx="10610603" cy="8628901"/>
          </a:xfrm>
          <a:prstGeom prst="rect">
            <a:avLst/>
          </a:prstGeom>
          <a:noFill/>
        </p:spPr>
        <p:txBody>
          <a:bodyPr wrap="square" rtlCol="0">
            <a:spAutoFit/>
          </a:bodyPr>
          <a:lstStyle/>
          <a:p>
            <a:pPr lvl="0"/>
            <a:r>
              <a:rPr lang="id-ID" sz="1800" b="1" dirty="0" smtClean="0">
                <a:solidFill>
                  <a:schemeClr val="tx1"/>
                </a:solidFill>
              </a:rPr>
              <a:t>PERCAYA DIRI BERARTI TAHAN BANTING</a:t>
            </a:r>
            <a:endParaRPr lang="en-US" sz="1800" b="1" dirty="0" smtClean="0">
              <a:solidFill>
                <a:schemeClr val="tx1"/>
              </a:solidFill>
            </a:endParaRPr>
          </a:p>
          <a:p>
            <a:r>
              <a:rPr lang="id-ID" sz="1800" b="1" dirty="0">
                <a:solidFill>
                  <a:schemeClr val="tx1"/>
                </a:solidFill>
              </a:rPr>
              <a:t>PERCAYA DIRI BERARTI MAMPU </a:t>
            </a:r>
            <a:r>
              <a:rPr lang="id-ID" sz="1800" b="1" dirty="0" smtClean="0">
                <a:solidFill>
                  <a:schemeClr val="tx1"/>
                </a:solidFill>
              </a:rPr>
              <a:t>MENGONTROL</a:t>
            </a:r>
            <a:endParaRPr lang="en-US" sz="1800" b="1" dirty="0" smtClean="0">
              <a:solidFill>
                <a:schemeClr val="tx1"/>
              </a:solidFill>
            </a:endParaRPr>
          </a:p>
          <a:p>
            <a:pPr lvl="0"/>
            <a:r>
              <a:rPr lang="id-ID" sz="1800" b="1" dirty="0">
                <a:solidFill>
                  <a:schemeClr val="tx1"/>
                </a:solidFill>
              </a:rPr>
              <a:t>PERCAYA DIRI BERARTI TAHU KAPASITAS </a:t>
            </a:r>
            <a:r>
              <a:rPr lang="id-ID" sz="1800" b="1" dirty="0" smtClean="0">
                <a:solidFill>
                  <a:schemeClr val="tx1"/>
                </a:solidFill>
              </a:rPr>
              <a:t>DIRI</a:t>
            </a:r>
            <a:endParaRPr lang="en-US" sz="1800" b="1" dirty="0" smtClean="0">
              <a:solidFill>
                <a:schemeClr val="tx1"/>
              </a:solidFill>
            </a:endParaRPr>
          </a:p>
          <a:p>
            <a:r>
              <a:rPr lang="id-ID" sz="1800" b="1" dirty="0">
                <a:solidFill>
                  <a:schemeClr val="tx1"/>
                </a:solidFill>
              </a:rPr>
              <a:t>PERCAYA DIRI BERARTI SUCCESS </a:t>
            </a:r>
            <a:r>
              <a:rPr lang="id-ID" sz="1800" b="1" dirty="0" smtClean="0">
                <a:solidFill>
                  <a:schemeClr val="tx1"/>
                </a:solidFill>
              </a:rPr>
              <a:t>ORIENTED</a:t>
            </a:r>
            <a:endParaRPr lang="en-US" sz="1800" b="1" dirty="0" smtClean="0">
              <a:solidFill>
                <a:schemeClr val="tx1"/>
              </a:solidFill>
            </a:endParaRPr>
          </a:p>
          <a:p>
            <a:pPr lvl="0"/>
            <a:r>
              <a:rPr lang="id-ID" sz="1800" b="1" dirty="0">
                <a:solidFill>
                  <a:schemeClr val="tx1"/>
                </a:solidFill>
              </a:rPr>
              <a:t>PERCAYA DIRI BERARTI PERBAIKAN KUALITAS </a:t>
            </a:r>
            <a:r>
              <a:rPr lang="id-ID" sz="1800" b="1" dirty="0" smtClean="0">
                <a:solidFill>
                  <a:schemeClr val="tx1"/>
                </a:solidFill>
              </a:rPr>
              <a:t>NETWORKING</a:t>
            </a:r>
            <a:endParaRPr lang="en-US" sz="1800" b="1" dirty="0" smtClean="0">
              <a:solidFill>
                <a:schemeClr val="tx1"/>
              </a:solidFill>
            </a:endParaRPr>
          </a:p>
          <a:p>
            <a:pPr lvl="0"/>
            <a:r>
              <a:rPr lang="id-ID" sz="1800" b="1" dirty="0" smtClean="0">
                <a:solidFill>
                  <a:schemeClr val="tx1"/>
                </a:solidFill>
              </a:rPr>
              <a:t>PERCAYA </a:t>
            </a:r>
            <a:r>
              <a:rPr lang="id-ID" sz="1800" b="1" dirty="0">
                <a:solidFill>
                  <a:schemeClr val="tx1"/>
                </a:solidFill>
              </a:rPr>
              <a:t>DIRI BERARTI HIDUP </a:t>
            </a:r>
            <a:r>
              <a:rPr lang="id-ID" sz="1800" b="1" dirty="0" smtClean="0">
                <a:solidFill>
                  <a:schemeClr val="tx1"/>
                </a:solidFill>
              </a:rPr>
              <a:t>SISTEMATIS</a:t>
            </a:r>
            <a:endParaRPr lang="en-US" sz="1800" b="1" dirty="0" smtClean="0">
              <a:solidFill>
                <a:schemeClr val="tx1"/>
              </a:solidFill>
            </a:endParaRPr>
          </a:p>
          <a:p>
            <a:pPr lvl="0"/>
            <a:endParaRPr lang="en-US" b="1" dirty="0" smtClean="0">
              <a:solidFill>
                <a:srgbClr val="FFFF00"/>
              </a:solidFill>
            </a:endParaRPr>
          </a:p>
          <a:p>
            <a:pPr lvl="0"/>
            <a:endParaRPr lang="id-ID" b="1" dirty="0">
              <a:solidFill>
                <a:srgbClr val="FFFF00"/>
              </a:solidFill>
            </a:endParaRPr>
          </a:p>
          <a:p>
            <a:endParaRPr lang="id-ID" b="1" dirty="0">
              <a:solidFill>
                <a:srgbClr val="FFFF00"/>
              </a:solidFill>
            </a:endParaRPr>
          </a:p>
          <a:p>
            <a:pPr lvl="0"/>
            <a:endParaRPr lang="en-US" b="1" dirty="0" smtClean="0">
              <a:solidFill>
                <a:srgbClr val="FFFF00"/>
              </a:solidFill>
            </a:endParaRPr>
          </a:p>
          <a:p>
            <a:pPr lvl="0"/>
            <a:endParaRPr lang="id-ID" b="1" dirty="0">
              <a:solidFill>
                <a:srgbClr val="FFFF00"/>
              </a:solidFill>
            </a:endParaRPr>
          </a:p>
          <a:p>
            <a:endParaRPr lang="id-ID" dirty="0"/>
          </a:p>
          <a:p>
            <a:pPr lvl="0"/>
            <a:endParaRPr lang="en-US" b="1" dirty="0" smtClean="0">
              <a:solidFill>
                <a:srgbClr val="FFFF00"/>
              </a:solidFill>
            </a:endParaRPr>
          </a:p>
          <a:p>
            <a:pPr lvl="0"/>
            <a:endParaRPr lang="id-ID" b="1" dirty="0">
              <a:solidFill>
                <a:srgbClr val="FFFF00"/>
              </a:solidFill>
            </a:endParaRPr>
          </a:p>
          <a:p>
            <a:endParaRPr lang="id-ID" b="1" dirty="0">
              <a:solidFill>
                <a:srgbClr val="FFFF00"/>
              </a:solidFill>
            </a:endParaRPr>
          </a:p>
          <a:p>
            <a:pPr lvl="0"/>
            <a:endParaRPr lang="id-ID" b="1" dirty="0">
              <a:solidFill>
                <a:srgbClr val="FFFF00"/>
              </a:solidFill>
            </a:endParaRPr>
          </a:p>
          <a:p>
            <a:endParaRPr lang="id-ID" b="1" dirty="0">
              <a:solidFill>
                <a:srgbClr val="FFFF00"/>
              </a:solidFill>
            </a:endParaRPr>
          </a:p>
          <a:p>
            <a:pPr lvl="0"/>
            <a:endParaRPr lang="en-US" b="1" dirty="0" smtClean="0">
              <a:solidFill>
                <a:schemeClr val="tx1"/>
              </a:solidFill>
            </a:endParaRPr>
          </a:p>
          <a:p>
            <a:pPr lvl="0"/>
            <a:endParaRPr lang="id-ID" b="1" dirty="0" smtClean="0">
              <a:solidFill>
                <a:schemeClr val="tx1"/>
              </a:solidFill>
            </a:endParaRPr>
          </a:p>
          <a:p>
            <a:pPr algn="ctr"/>
            <a:endParaRPr lang="id-ID" b="1" dirty="0">
              <a:solidFill>
                <a:srgbClr val="FFFF00"/>
              </a:solidFill>
            </a:endParaRPr>
          </a:p>
        </p:txBody>
      </p:sp>
      <p:pic>
        <p:nvPicPr>
          <p:cNvPr id="6" name="Picture 5" descr="mengontrol diri.jpg"/>
          <p:cNvPicPr>
            <a:picLocks noChangeAspect="1"/>
          </p:cNvPicPr>
          <p:nvPr/>
        </p:nvPicPr>
        <p:blipFill>
          <a:blip r:embed="rId2"/>
          <a:stretch>
            <a:fillRect/>
          </a:stretch>
        </p:blipFill>
        <p:spPr>
          <a:xfrm>
            <a:off x="8940396" y="2290761"/>
            <a:ext cx="2032404" cy="1356534"/>
          </a:xfrm>
          <a:prstGeom prst="ellipse">
            <a:avLst/>
          </a:prstGeom>
          <a:ln>
            <a:noFill/>
          </a:ln>
          <a:effectLst>
            <a:softEdge rad="112500"/>
          </a:effectLst>
        </p:spPr>
      </p:pic>
      <p:pic>
        <p:nvPicPr>
          <p:cNvPr id="7" name="Picture 6" descr="tahan banting.jpg"/>
          <p:cNvPicPr>
            <a:picLocks noChangeAspect="1"/>
          </p:cNvPicPr>
          <p:nvPr/>
        </p:nvPicPr>
        <p:blipFill>
          <a:blip r:embed="rId3"/>
          <a:stretch>
            <a:fillRect/>
          </a:stretch>
        </p:blipFill>
        <p:spPr>
          <a:xfrm rot="21290776">
            <a:off x="7244353" y="1480898"/>
            <a:ext cx="1640289" cy="1453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WOT1.JPG"/>
          <p:cNvPicPr>
            <a:picLocks noChangeAspect="1"/>
          </p:cNvPicPr>
          <p:nvPr/>
        </p:nvPicPr>
        <p:blipFill>
          <a:blip r:embed="rId4" cstate="print"/>
          <a:srcRect t="2166"/>
          <a:stretch>
            <a:fillRect/>
          </a:stretch>
        </p:blipFill>
        <p:spPr>
          <a:xfrm>
            <a:off x="9388361" y="3766356"/>
            <a:ext cx="2683192" cy="2634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uccess oriented.jpg"/>
          <p:cNvPicPr>
            <a:picLocks noChangeAspect="1"/>
          </p:cNvPicPr>
          <p:nvPr/>
        </p:nvPicPr>
        <p:blipFill>
          <a:blip r:embed="rId5"/>
          <a:stretch>
            <a:fillRect/>
          </a:stretch>
        </p:blipFill>
        <p:spPr>
          <a:xfrm rot="834200">
            <a:off x="9956598" y="902400"/>
            <a:ext cx="1722190" cy="1377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KUALITAS NETWORKING.jpg"/>
          <p:cNvPicPr>
            <a:picLocks noChangeAspect="1"/>
          </p:cNvPicPr>
          <p:nvPr/>
        </p:nvPicPr>
        <p:blipFill>
          <a:blip r:embed="rId6"/>
          <a:stretch>
            <a:fillRect/>
          </a:stretch>
        </p:blipFill>
        <p:spPr>
          <a:xfrm>
            <a:off x="6613937" y="3920348"/>
            <a:ext cx="2326459" cy="2326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terstruktur.jpg"/>
          <p:cNvPicPr>
            <a:picLocks noChangeAspect="1"/>
          </p:cNvPicPr>
          <p:nvPr/>
        </p:nvPicPr>
        <p:blipFill>
          <a:blip r:embed="rId7"/>
          <a:stretch>
            <a:fillRect/>
          </a:stretch>
        </p:blipFill>
        <p:spPr>
          <a:xfrm>
            <a:off x="3072940" y="4491297"/>
            <a:ext cx="2738434" cy="19095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395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799"/>
            <a:ext cx="9601200" cy="605289"/>
          </a:xfrm>
        </p:spPr>
        <p:txBody>
          <a:bodyPr>
            <a:noAutofit/>
          </a:bodyPr>
          <a:lstStyle/>
          <a:p>
            <a:r>
              <a:rPr lang="en-US" sz="2800" dirty="0" err="1" smtClean="0"/>
              <a:t>Mengapa</a:t>
            </a:r>
            <a:r>
              <a:rPr lang="en-US" sz="2800" dirty="0" smtClean="0"/>
              <a:t> </a:t>
            </a:r>
            <a:r>
              <a:rPr lang="en-US" sz="2800" dirty="0" err="1" smtClean="0"/>
              <a:t>Harus</a:t>
            </a:r>
            <a:r>
              <a:rPr lang="en-US" sz="2800" dirty="0" smtClean="0"/>
              <a:t> </a:t>
            </a:r>
            <a:r>
              <a:rPr lang="en-US" sz="2800" dirty="0" err="1" smtClean="0"/>
              <a:t>Percaya</a:t>
            </a:r>
            <a:r>
              <a:rPr lang="en-US" sz="2800" dirty="0" smtClean="0"/>
              <a:t> </a:t>
            </a:r>
            <a:r>
              <a:rPr lang="en-US" sz="2800" dirty="0" err="1" smtClean="0"/>
              <a:t>Diri</a:t>
            </a:r>
            <a:r>
              <a:rPr lang="en-US" sz="2800" dirty="0" smtClean="0"/>
              <a:t> ?</a:t>
            </a:r>
            <a:endParaRPr lang="en-US" sz="2800" dirty="0"/>
          </a:p>
        </p:txBody>
      </p:sp>
      <p:sp>
        <p:nvSpPr>
          <p:cNvPr id="4" name="Content Placeholder 3"/>
          <p:cNvSpPr txBox="1">
            <a:spLocks noGrp="1"/>
          </p:cNvSpPr>
          <p:nvPr>
            <p:ph idx="1"/>
          </p:nvPr>
        </p:nvSpPr>
        <p:spPr>
          <a:xfrm>
            <a:off x="1371600" y="1428750"/>
            <a:ext cx="10610603" cy="8628901"/>
          </a:xfrm>
          <a:prstGeom prst="rect">
            <a:avLst/>
          </a:prstGeom>
          <a:noFill/>
        </p:spPr>
        <p:txBody>
          <a:bodyPr wrap="square" rtlCol="0">
            <a:spAutoFit/>
          </a:bodyPr>
          <a:lstStyle/>
          <a:p>
            <a:r>
              <a:rPr lang="id-ID" sz="1800" b="1" dirty="0" smtClean="0">
                <a:solidFill>
                  <a:schemeClr val="tx1"/>
                </a:solidFill>
              </a:rPr>
              <a:t>PERCAYA </a:t>
            </a:r>
            <a:r>
              <a:rPr lang="id-ID" sz="1800" b="1" dirty="0">
                <a:solidFill>
                  <a:schemeClr val="tx1"/>
                </a:solidFill>
              </a:rPr>
              <a:t>DIRI BERARTI PENINGKATAN KEMAMPUAN </a:t>
            </a:r>
            <a:r>
              <a:rPr lang="id-ID" sz="1800" b="1" dirty="0" smtClean="0">
                <a:solidFill>
                  <a:schemeClr val="tx1"/>
                </a:solidFill>
              </a:rPr>
              <a:t>BELAJAR</a:t>
            </a:r>
            <a:endParaRPr lang="en-US" sz="1800" b="1" dirty="0" smtClean="0">
              <a:solidFill>
                <a:schemeClr val="tx1"/>
              </a:solidFill>
            </a:endParaRPr>
          </a:p>
          <a:p>
            <a:pPr lvl="0"/>
            <a:r>
              <a:rPr lang="id-ID" sz="1800" b="1" dirty="0">
                <a:solidFill>
                  <a:schemeClr val="tx1"/>
                </a:solidFill>
              </a:rPr>
              <a:t>PERCAYA DIRI BERARTI YAKIN AKAN FUNGSI </a:t>
            </a:r>
            <a:r>
              <a:rPr lang="id-ID" sz="1800" b="1" dirty="0" smtClean="0">
                <a:solidFill>
                  <a:schemeClr val="tx1"/>
                </a:solidFill>
              </a:rPr>
              <a:t>DIRI</a:t>
            </a:r>
            <a:endParaRPr lang="en-US" sz="1800" b="1" dirty="0" smtClean="0">
              <a:solidFill>
                <a:schemeClr val="tx1"/>
              </a:solidFill>
            </a:endParaRPr>
          </a:p>
          <a:p>
            <a:r>
              <a:rPr lang="id-ID" sz="1800" b="1" dirty="0">
                <a:solidFill>
                  <a:schemeClr val="tx1"/>
                </a:solidFill>
              </a:rPr>
              <a:t>PERCAYA DIRI BERARTI FOKUS PADA DUNIA </a:t>
            </a:r>
            <a:r>
              <a:rPr lang="id-ID" sz="1800" b="1" dirty="0" smtClean="0">
                <a:solidFill>
                  <a:schemeClr val="tx1"/>
                </a:solidFill>
              </a:rPr>
              <a:t>LUAR</a:t>
            </a:r>
            <a:endParaRPr lang="en-US" sz="1800" b="1" dirty="0" smtClean="0">
              <a:solidFill>
                <a:schemeClr val="tx1"/>
              </a:solidFill>
            </a:endParaRPr>
          </a:p>
          <a:p>
            <a:pPr lvl="0"/>
            <a:r>
              <a:rPr lang="id-ID" sz="1800" b="1" dirty="0">
                <a:solidFill>
                  <a:schemeClr val="tx1"/>
                </a:solidFill>
              </a:rPr>
              <a:t>PERCAYA DIRI BERARTI HIDUP YANG LEBIH NYAMAN DAN MENYENANGKAN</a:t>
            </a:r>
          </a:p>
          <a:p>
            <a:pPr lvl="0"/>
            <a:r>
              <a:rPr lang="id-ID" sz="1800" b="1" dirty="0">
                <a:solidFill>
                  <a:schemeClr val="tx1"/>
                </a:solidFill>
              </a:rPr>
              <a:t>PERCAYA DIRI BERARTI PESAN </a:t>
            </a:r>
            <a:r>
              <a:rPr lang="id-ID" sz="1800" b="1" dirty="0" smtClean="0">
                <a:solidFill>
                  <a:schemeClr val="tx1"/>
                </a:solidFill>
              </a:rPr>
              <a:t>POSITIF</a:t>
            </a:r>
            <a:endParaRPr lang="en-US" sz="1800" b="1" dirty="0" smtClean="0">
              <a:solidFill>
                <a:schemeClr val="tx1"/>
              </a:solidFill>
            </a:endParaRPr>
          </a:p>
          <a:p>
            <a:r>
              <a:rPr lang="id-ID" sz="1800" b="1" dirty="0">
                <a:solidFill>
                  <a:schemeClr val="tx1"/>
                </a:solidFill>
              </a:rPr>
              <a:t>PERCAYA DIRI BERARTI PELUANG UNTUK MENUMBUHKAN </a:t>
            </a:r>
            <a:r>
              <a:rPr lang="id-ID" sz="1800" b="1" dirty="0" smtClean="0">
                <a:solidFill>
                  <a:schemeClr val="tx1"/>
                </a:solidFill>
              </a:rPr>
              <a:t>KHARISMA</a:t>
            </a:r>
            <a:endParaRPr lang="id-ID" b="1" dirty="0">
              <a:solidFill>
                <a:schemeClr val="tx1"/>
              </a:solidFill>
            </a:endParaRPr>
          </a:p>
          <a:p>
            <a:pPr lvl="0"/>
            <a:endParaRPr lang="en-US" b="1" dirty="0" smtClean="0">
              <a:solidFill>
                <a:srgbClr val="FFFF00"/>
              </a:solidFill>
            </a:endParaRPr>
          </a:p>
          <a:p>
            <a:pPr lvl="0"/>
            <a:endParaRPr lang="id-ID" b="1" dirty="0">
              <a:solidFill>
                <a:srgbClr val="FFFF00"/>
              </a:solidFill>
            </a:endParaRPr>
          </a:p>
          <a:p>
            <a:endParaRPr lang="id-ID" b="1" dirty="0">
              <a:solidFill>
                <a:srgbClr val="FFFF00"/>
              </a:solidFill>
            </a:endParaRPr>
          </a:p>
          <a:p>
            <a:pPr lvl="0"/>
            <a:endParaRPr lang="en-US" b="1" dirty="0" smtClean="0">
              <a:solidFill>
                <a:srgbClr val="FFFF00"/>
              </a:solidFill>
            </a:endParaRPr>
          </a:p>
          <a:p>
            <a:pPr lvl="0"/>
            <a:endParaRPr lang="id-ID" b="1" dirty="0">
              <a:solidFill>
                <a:srgbClr val="FFFF00"/>
              </a:solidFill>
            </a:endParaRPr>
          </a:p>
          <a:p>
            <a:endParaRPr lang="id-ID" dirty="0"/>
          </a:p>
          <a:p>
            <a:pPr lvl="0"/>
            <a:endParaRPr lang="en-US" b="1" dirty="0" smtClean="0">
              <a:solidFill>
                <a:srgbClr val="FFFF00"/>
              </a:solidFill>
            </a:endParaRPr>
          </a:p>
          <a:p>
            <a:pPr lvl="0"/>
            <a:endParaRPr lang="id-ID" b="1" dirty="0">
              <a:solidFill>
                <a:srgbClr val="FFFF00"/>
              </a:solidFill>
            </a:endParaRPr>
          </a:p>
          <a:p>
            <a:endParaRPr lang="id-ID" b="1" dirty="0">
              <a:solidFill>
                <a:srgbClr val="FFFF00"/>
              </a:solidFill>
            </a:endParaRPr>
          </a:p>
          <a:p>
            <a:pPr lvl="0"/>
            <a:endParaRPr lang="id-ID" b="1" dirty="0">
              <a:solidFill>
                <a:srgbClr val="FFFF00"/>
              </a:solidFill>
            </a:endParaRPr>
          </a:p>
          <a:p>
            <a:endParaRPr lang="id-ID" b="1" dirty="0">
              <a:solidFill>
                <a:srgbClr val="FFFF00"/>
              </a:solidFill>
            </a:endParaRPr>
          </a:p>
          <a:p>
            <a:pPr lvl="0"/>
            <a:endParaRPr lang="en-US" b="1" dirty="0" smtClean="0">
              <a:solidFill>
                <a:schemeClr val="tx1"/>
              </a:solidFill>
            </a:endParaRPr>
          </a:p>
          <a:p>
            <a:pPr lvl="0"/>
            <a:endParaRPr lang="id-ID" b="1" dirty="0" smtClean="0">
              <a:solidFill>
                <a:schemeClr val="tx1"/>
              </a:solidFill>
            </a:endParaRPr>
          </a:p>
          <a:p>
            <a:pPr algn="ctr"/>
            <a:endParaRPr lang="id-ID" b="1" dirty="0">
              <a:solidFill>
                <a:srgbClr val="FFFF00"/>
              </a:solidFill>
            </a:endParaRPr>
          </a:p>
        </p:txBody>
      </p:sp>
      <p:pic>
        <p:nvPicPr>
          <p:cNvPr id="10" name="Picture 9" descr="nilai f.jpg"/>
          <p:cNvPicPr>
            <a:picLocks noChangeAspect="1"/>
          </p:cNvPicPr>
          <p:nvPr/>
        </p:nvPicPr>
        <p:blipFill>
          <a:blip r:embed="rId2"/>
          <a:stretch>
            <a:fillRect/>
          </a:stretch>
        </p:blipFill>
        <p:spPr>
          <a:xfrm>
            <a:off x="9214764" y="1110344"/>
            <a:ext cx="2390631" cy="15957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ounded Rectangle 10"/>
          <p:cNvSpPr/>
          <p:nvPr/>
        </p:nvSpPr>
        <p:spPr>
          <a:xfrm>
            <a:off x="2149433" y="4204218"/>
            <a:ext cx="2436424" cy="610288"/>
          </a:xfrm>
          <a:prstGeom prst="roundRect">
            <a:avLst/>
          </a:prstGeom>
          <a:solidFill>
            <a:srgbClr val="BE868D"/>
          </a:solidFill>
          <a:effectLst>
            <a:reflection blurRad="6350" stA="52000" endA="300" endPos="3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4000" dirty="0" smtClean="0"/>
              <a:t>Total</a:t>
            </a:r>
            <a:endParaRPr lang="id-ID" sz="4000" dirty="0"/>
          </a:p>
        </p:txBody>
      </p:sp>
      <p:sp>
        <p:nvSpPr>
          <p:cNvPr id="13" name="Rounded Rectangle 12"/>
          <p:cNvSpPr/>
          <p:nvPr/>
        </p:nvSpPr>
        <p:spPr>
          <a:xfrm>
            <a:off x="4135153" y="4362858"/>
            <a:ext cx="2457074" cy="589309"/>
          </a:xfrm>
          <a:prstGeom prst="roundRect">
            <a:avLst/>
          </a:prstGeom>
          <a:solidFill>
            <a:srgbClr val="BE868D"/>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4000" dirty="0" smtClean="0"/>
              <a:t>Maksimal </a:t>
            </a:r>
            <a:endParaRPr lang="id-ID" sz="4000" dirty="0"/>
          </a:p>
        </p:txBody>
      </p:sp>
      <p:sp>
        <p:nvSpPr>
          <p:cNvPr id="14" name="Rounded Rectangle 13"/>
          <p:cNvSpPr/>
          <p:nvPr/>
        </p:nvSpPr>
        <p:spPr>
          <a:xfrm>
            <a:off x="6284519" y="4840425"/>
            <a:ext cx="2489600" cy="635059"/>
          </a:xfrm>
          <a:prstGeom prst="roundRect">
            <a:avLst/>
          </a:prstGeom>
          <a:solidFill>
            <a:srgbClr val="CA9096"/>
          </a:solidFill>
          <a:effectLst>
            <a:reflection blurRad="6350" stA="52000" endA="300" endPos="350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4000" dirty="0" smtClean="0"/>
              <a:t>Optimal</a:t>
            </a:r>
            <a:r>
              <a:rPr lang="id-ID" dirty="0" smtClean="0"/>
              <a:t> </a:t>
            </a:r>
            <a:endParaRPr lang="id-ID" dirty="0"/>
          </a:p>
        </p:txBody>
      </p:sp>
      <p:sp>
        <p:nvSpPr>
          <p:cNvPr id="15" name="Rounded Rectangle 14"/>
          <p:cNvSpPr/>
          <p:nvPr/>
        </p:nvSpPr>
        <p:spPr>
          <a:xfrm>
            <a:off x="9214764" y="3153088"/>
            <a:ext cx="2477984" cy="1314841"/>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3">
            <a:schemeClr val="lt1"/>
          </a:lnRef>
          <a:fillRef idx="1">
            <a:schemeClr val="accent1"/>
          </a:fillRef>
          <a:effectRef idx="1">
            <a:schemeClr val="accent1"/>
          </a:effectRef>
          <a:fontRef idx="minor">
            <a:schemeClr val="lt1"/>
          </a:fontRef>
        </p:style>
        <p:txBody>
          <a:bodyPr rtlCol="0" anchor="ctr"/>
          <a:lstStyle/>
          <a:p>
            <a:pPr algn="ctr"/>
            <a:r>
              <a:rPr lang="id-ID" sz="1600" dirty="0" smtClean="0">
                <a:solidFill>
                  <a:schemeClr val="tx1"/>
                </a:solidFill>
              </a:rPr>
              <a:t>lebih melayani, lebih bermanfaat, dan lebih memberi nilai kepada dunia luar.</a:t>
            </a:r>
            <a:endParaRPr lang="id-ID" sz="1600" dirty="0">
              <a:solidFill>
                <a:schemeClr val="tx1"/>
              </a:solidFill>
            </a:endParaRPr>
          </a:p>
        </p:txBody>
      </p:sp>
      <p:pic>
        <p:nvPicPr>
          <p:cNvPr id="16" name="Picture 15" descr="zone-300x217.jpg"/>
          <p:cNvPicPr>
            <a:picLocks noChangeAspect="1"/>
          </p:cNvPicPr>
          <p:nvPr/>
        </p:nvPicPr>
        <p:blipFill>
          <a:blip r:embed="rId3"/>
          <a:stretch>
            <a:fillRect/>
          </a:stretch>
        </p:blipFill>
        <p:spPr>
          <a:xfrm>
            <a:off x="1093731" y="5132912"/>
            <a:ext cx="2111404" cy="15272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Oval 16"/>
          <p:cNvSpPr/>
          <p:nvPr/>
        </p:nvSpPr>
        <p:spPr>
          <a:xfrm>
            <a:off x="8691637" y="4538089"/>
            <a:ext cx="3373048" cy="1495051"/>
          </a:xfrm>
          <a:prstGeom prst="ellipse">
            <a:avLst/>
          </a:prstGeom>
          <a:solidFill>
            <a:srgbClr val="FFFF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dk1"/>
          </a:lnRef>
          <a:fillRef idx="2">
            <a:schemeClr val="dk1"/>
          </a:fillRef>
          <a:effectRef idx="1">
            <a:schemeClr val="dk1"/>
          </a:effectRef>
          <a:fontRef idx="minor">
            <a:schemeClr val="dk1"/>
          </a:fontRef>
        </p:style>
        <p:txBody>
          <a:bodyPr rtlCol="0" anchor="ctr"/>
          <a:lstStyle/>
          <a:p>
            <a:pPr algn="ctr"/>
            <a:r>
              <a:rPr lang="id-ID" sz="1600" dirty="0" smtClean="0"/>
              <a:t>membuat orang lain menjadi percaya diri</a:t>
            </a:r>
            <a:endParaRPr lang="id-ID" sz="1600" dirty="0"/>
          </a:p>
        </p:txBody>
      </p:sp>
      <p:pic>
        <p:nvPicPr>
          <p:cNvPr id="18" name="Picture 17" descr="bahasa-tubuh-pengaruhi-kualitas-presentasi.jpg"/>
          <p:cNvPicPr>
            <a:picLocks noChangeAspect="1"/>
          </p:cNvPicPr>
          <p:nvPr/>
        </p:nvPicPr>
        <p:blipFill>
          <a:blip r:embed="rId4"/>
          <a:stretch>
            <a:fillRect/>
          </a:stretch>
        </p:blipFill>
        <p:spPr>
          <a:xfrm>
            <a:off x="3393024" y="5270573"/>
            <a:ext cx="2779176" cy="1389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209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218</TotalTime>
  <Words>1264</Words>
  <Application>Microsoft Office PowerPoint</Application>
  <PresentationFormat>Widescreen</PresentationFormat>
  <Paragraphs>141</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Franklin Gothic Book</vt:lpstr>
      <vt:lpstr>Wingdings</vt:lpstr>
      <vt:lpstr>Crop</vt:lpstr>
      <vt:lpstr>Memupuk  percaya diri</vt:lpstr>
      <vt:lpstr>PowerPoint Presentation</vt:lpstr>
      <vt:lpstr>Kepercayaan Diri</vt:lpstr>
      <vt:lpstr>PowerPoint Presentation</vt:lpstr>
      <vt:lpstr>Karakteristik individu yang memiliki kepercayaan diri tinggi</vt:lpstr>
      <vt:lpstr>Karakteristik individu yang memiliki kepercayaan diri tinggi</vt:lpstr>
      <vt:lpstr>Karakteristik individu yang memiliki kepercayaan diri rendah</vt:lpstr>
      <vt:lpstr>Mengapa Harus Percaya Diri ?</vt:lpstr>
      <vt:lpstr>Mengapa Harus Percaya Diri ?</vt:lpstr>
      <vt:lpstr>Bagaimana Membangun Rasa Percaya Diri ?</vt:lpstr>
      <vt:lpstr> Tips-tips untuk mengembangkan rasa percaya diri :</vt:lpstr>
      <vt:lpstr> Tips-tips untuk mengembangkan rasa percaya diri :</vt:lpstr>
      <vt:lpstr>Tips-tips untuk mengembangkan rasa percaya diri :</vt:lpstr>
      <vt:lpstr> Tips-tips untuk mengembangkan rasa percaya diri :</vt:lpstr>
      <vt:lpstr>Tips-tips untuk mengembangkan rasa percaya diri :</vt:lpstr>
      <vt:lpstr> Tips-tips untuk mengembangkan rasa percaya diri :</vt:lpstr>
      <vt:lpstr>Tips-tips untuk mengembangkan rasa percaya diri :</vt:lpstr>
      <vt:lpstr>Kesimpulan</vt:lpstr>
      <vt:lpstr>TUGAS DISKUSI KELOMPOK</vt:lpstr>
      <vt:lpstr>Referensi</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Memupuk  percaya diri</dc:title>
  <dc:creator>PERSONAL</dc:creator>
  <cp:lastModifiedBy>PERSONAL</cp:lastModifiedBy>
  <cp:revision>20</cp:revision>
  <dcterms:created xsi:type="dcterms:W3CDTF">2017-09-04T12:41:04Z</dcterms:created>
  <dcterms:modified xsi:type="dcterms:W3CDTF">2017-09-06T00:47:46Z</dcterms:modified>
</cp:coreProperties>
</file>