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E5EE-B1C6-4537-9C5F-3847C25235A5}" type="datetimeFigureOut">
              <a:rPr lang="id-ID" smtClean="0"/>
              <a:t>18/01/2020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42347-4337-48B9-A163-58AA257AFA6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66702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E5EE-B1C6-4537-9C5F-3847C25235A5}" type="datetimeFigureOut">
              <a:rPr lang="id-ID" smtClean="0"/>
              <a:t>18/01/2020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42347-4337-48B9-A163-58AA257AFA6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38585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E5EE-B1C6-4537-9C5F-3847C25235A5}" type="datetimeFigureOut">
              <a:rPr lang="id-ID" smtClean="0"/>
              <a:t>18/01/2020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42347-4337-48B9-A163-58AA257AFA6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40218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E5EE-B1C6-4537-9C5F-3847C25235A5}" type="datetimeFigureOut">
              <a:rPr lang="id-ID" smtClean="0"/>
              <a:t>18/01/2020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42347-4337-48B9-A163-58AA257AFA6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42977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E5EE-B1C6-4537-9C5F-3847C25235A5}" type="datetimeFigureOut">
              <a:rPr lang="id-ID" smtClean="0"/>
              <a:t>18/01/2020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42347-4337-48B9-A163-58AA257AFA6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30950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E5EE-B1C6-4537-9C5F-3847C25235A5}" type="datetimeFigureOut">
              <a:rPr lang="id-ID" smtClean="0"/>
              <a:t>18/01/2020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42347-4337-48B9-A163-58AA257AFA6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44496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E5EE-B1C6-4537-9C5F-3847C25235A5}" type="datetimeFigureOut">
              <a:rPr lang="id-ID" smtClean="0"/>
              <a:t>18/01/2020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42347-4337-48B9-A163-58AA257AFA6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72829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E5EE-B1C6-4537-9C5F-3847C25235A5}" type="datetimeFigureOut">
              <a:rPr lang="id-ID" smtClean="0"/>
              <a:t>18/01/2020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42347-4337-48B9-A163-58AA257AFA6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68308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E5EE-B1C6-4537-9C5F-3847C25235A5}" type="datetimeFigureOut">
              <a:rPr lang="id-ID" smtClean="0"/>
              <a:t>18/01/2020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42347-4337-48B9-A163-58AA257AFA6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42831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E5EE-B1C6-4537-9C5F-3847C25235A5}" type="datetimeFigureOut">
              <a:rPr lang="id-ID" smtClean="0"/>
              <a:t>18/01/2020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42347-4337-48B9-A163-58AA257AFA6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51661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E5EE-B1C6-4537-9C5F-3847C25235A5}" type="datetimeFigureOut">
              <a:rPr lang="id-ID" smtClean="0"/>
              <a:t>18/01/2020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42347-4337-48B9-A163-58AA257AFA6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33779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3E5EE-B1C6-4537-9C5F-3847C25235A5}" type="datetimeFigureOut">
              <a:rPr lang="id-ID" smtClean="0"/>
              <a:t>18/01/2020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42347-4337-48B9-A163-58AA257AFA6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46134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BAB III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METODOLOGI PENELITIAN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82206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PENGAMATAN PARTISIPATIF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1. NIHIL</a:t>
            </a:r>
          </a:p>
          <a:p>
            <a:r>
              <a:rPr lang="id-ID" dirty="0" smtClean="0"/>
              <a:t>2. PASIF</a:t>
            </a:r>
          </a:p>
          <a:p>
            <a:r>
              <a:rPr lang="id-ID" dirty="0" smtClean="0"/>
              <a:t>3. AKTIF</a:t>
            </a:r>
          </a:p>
          <a:p>
            <a:r>
              <a:rPr lang="id-ID" dirty="0" smtClean="0"/>
              <a:t>4. PENUH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57617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KEABSAHAN DATA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1. MEMPERPANJANG WAKTU PENELITIAN</a:t>
            </a:r>
          </a:p>
          <a:p>
            <a:r>
              <a:rPr lang="id-ID" dirty="0" smtClean="0"/>
              <a:t>2. REVIEW INFORMAN</a:t>
            </a:r>
          </a:p>
          <a:p>
            <a:r>
              <a:rPr lang="id-ID" dirty="0" smtClean="0"/>
              <a:t>3. TRIANGULASI SUMBER</a:t>
            </a:r>
          </a:p>
          <a:p>
            <a:r>
              <a:rPr lang="id-ID" dirty="0" smtClean="0"/>
              <a:t>4. PEER DEBRIEFING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99927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ANALISIS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MODEL INTERAKTIF</a:t>
            </a:r>
          </a:p>
          <a:p>
            <a:r>
              <a:rPr lang="id-ID" dirty="0" smtClean="0"/>
              <a:t>MODEL ALIR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9419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UNSUR ANALISIS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1. PENGUMPULAN DATA</a:t>
            </a:r>
          </a:p>
          <a:p>
            <a:r>
              <a:rPr lang="id-ID" dirty="0" smtClean="0"/>
              <a:t>2. REDUKSI</a:t>
            </a:r>
          </a:p>
          <a:p>
            <a:r>
              <a:rPr lang="id-ID" dirty="0"/>
              <a:t>3</a:t>
            </a:r>
            <a:r>
              <a:rPr lang="id-ID" dirty="0" smtClean="0"/>
              <a:t>. SAJIAN DATA</a:t>
            </a:r>
          </a:p>
          <a:p>
            <a:r>
              <a:rPr lang="id-ID" dirty="0"/>
              <a:t>4</a:t>
            </a:r>
            <a:r>
              <a:rPr lang="id-ID" dirty="0" smtClean="0"/>
              <a:t>. </a:t>
            </a:r>
            <a:r>
              <a:rPr lang="id-ID" dirty="0"/>
              <a:t>V</a:t>
            </a:r>
            <a:r>
              <a:rPr lang="id-ID" dirty="0" smtClean="0"/>
              <a:t>ERIFIKASI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5573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REDUKSI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Penyederhaan</a:t>
            </a:r>
          </a:p>
          <a:p>
            <a:r>
              <a:rPr lang="id-ID" dirty="0" smtClean="0"/>
              <a:t>Penyingkatan</a:t>
            </a:r>
          </a:p>
          <a:p>
            <a:r>
              <a:rPr lang="id-ID" dirty="0" smtClean="0"/>
              <a:t>Pengelompokan data yang sama</a:t>
            </a:r>
          </a:p>
          <a:p>
            <a:r>
              <a:rPr lang="id-ID" dirty="0" smtClean="0"/>
              <a:t>Menyusun pola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80389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Sajian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Gambar</a:t>
            </a:r>
          </a:p>
          <a:p>
            <a:r>
              <a:rPr lang="id-ID" dirty="0" smtClean="0"/>
              <a:t>Tabel</a:t>
            </a:r>
          </a:p>
          <a:p>
            <a:r>
              <a:rPr lang="id-ID" dirty="0" smtClean="0"/>
              <a:t>Grafik</a:t>
            </a:r>
          </a:p>
          <a:p>
            <a:r>
              <a:rPr lang="id-ID" dirty="0" smtClean="0"/>
              <a:t>Pernyataan</a:t>
            </a:r>
          </a:p>
          <a:p>
            <a:r>
              <a:rPr lang="id-ID" dirty="0" smtClean="0"/>
              <a:t>Foto</a:t>
            </a:r>
          </a:p>
          <a:p>
            <a:r>
              <a:rPr lang="id-ID" dirty="0" smtClean="0"/>
              <a:t>Deskripsi</a:t>
            </a:r>
          </a:p>
          <a:p>
            <a:r>
              <a:rPr lang="id-ID" dirty="0" smtClean="0"/>
              <a:t>dll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557892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VERIFIKASI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MANARIK SIMPULAN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52925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BAB III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Cara penelitian</a:t>
            </a:r>
          </a:p>
          <a:p>
            <a:r>
              <a:rPr lang="id-ID" dirty="0" smtClean="0"/>
              <a:t>Bagaimana mengumpulkan data</a:t>
            </a:r>
          </a:p>
          <a:p>
            <a:r>
              <a:rPr lang="id-ID" dirty="0" smtClean="0"/>
              <a:t>Bagaimana mengolah data dst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44710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BAB </a:t>
            </a:r>
            <a:r>
              <a:rPr lang="id-ID" dirty="0" smtClean="0"/>
              <a:t>III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1. TEMPAT / WAKTU</a:t>
            </a:r>
          </a:p>
          <a:p>
            <a:r>
              <a:rPr lang="id-ID" dirty="0" smtClean="0"/>
              <a:t>2. PENDEKATAN </a:t>
            </a:r>
          </a:p>
          <a:p>
            <a:r>
              <a:rPr lang="id-ID" dirty="0" smtClean="0"/>
              <a:t>3. SUMBER DATA</a:t>
            </a:r>
          </a:p>
          <a:p>
            <a:r>
              <a:rPr lang="id-ID" dirty="0" smtClean="0"/>
              <a:t>4. TEKNIK SAMPLING</a:t>
            </a:r>
          </a:p>
          <a:p>
            <a:r>
              <a:rPr lang="id-ID" dirty="0" smtClean="0"/>
              <a:t>5. TEKNIK PENGUMPULAN DATA</a:t>
            </a:r>
          </a:p>
          <a:p>
            <a:r>
              <a:rPr lang="id-ID" dirty="0" smtClean="0"/>
              <a:t>6. KEABSAHAN DATA</a:t>
            </a:r>
          </a:p>
          <a:p>
            <a:r>
              <a:rPr lang="id-ID" dirty="0" smtClean="0"/>
              <a:t>7. ANALISIS DATA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10355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TEMPAT / WAKTU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TEMPAT</a:t>
            </a:r>
          </a:p>
          <a:p>
            <a:pPr marL="514350" indent="-514350">
              <a:buAutoNum type="arabicPeriod"/>
            </a:pPr>
            <a:r>
              <a:rPr lang="id-ID" dirty="0" smtClean="0"/>
              <a:t>Beri argumentasi mengapa tempat dipilih</a:t>
            </a:r>
          </a:p>
          <a:p>
            <a:pPr marL="514350" indent="-514350">
              <a:buAutoNum type="arabicPeriod"/>
            </a:pPr>
            <a:r>
              <a:rPr lang="id-ID" dirty="0" smtClean="0"/>
              <a:t>Alasan yang ilmiah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WAKTU</a:t>
            </a:r>
          </a:p>
          <a:p>
            <a:pPr marL="514350" indent="-514350">
              <a:buAutoNum type="arabicPeriod"/>
            </a:pPr>
            <a:r>
              <a:rPr lang="id-ID" dirty="0" smtClean="0"/>
              <a:t>Kapan dilakukan</a:t>
            </a:r>
          </a:p>
          <a:p>
            <a:pPr marL="514350" indent="-514350">
              <a:buAutoNum type="arabicPeriod"/>
            </a:pPr>
            <a:r>
              <a:rPr lang="id-ID" dirty="0" smtClean="0"/>
              <a:t>Beri alasan yang logis</a:t>
            </a:r>
          </a:p>
          <a:p>
            <a:pPr marL="514350" indent="-514350"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98397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PENDEKATAN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KUALITATIF</a:t>
            </a:r>
          </a:p>
          <a:p>
            <a:r>
              <a:rPr lang="id-ID" dirty="0" smtClean="0"/>
              <a:t>STRATEGI (TUNGGAL-GANDA-APAKAH TERPANCANG TAU TIDAK)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55588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SUMBER DATA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1. INFORMAN</a:t>
            </a:r>
          </a:p>
          <a:p>
            <a:r>
              <a:rPr lang="id-ID" dirty="0" smtClean="0"/>
              <a:t>2. TEMPAT DAN PERISTIWA</a:t>
            </a:r>
          </a:p>
          <a:p>
            <a:r>
              <a:rPr lang="id-ID" dirty="0" smtClean="0"/>
              <a:t>3.  DOKUMEN/ ARSIP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42244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TEKNIK SAMPLING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1. PURPOSIVE SAMPLING</a:t>
            </a:r>
          </a:p>
          <a:p>
            <a:r>
              <a:rPr lang="id-ID" dirty="0" smtClean="0"/>
              <a:t>2. SNOW BALL SAMPLING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84780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TEKNIK PENGUMPULAN DATA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1. WAWANCARA</a:t>
            </a:r>
          </a:p>
          <a:p>
            <a:r>
              <a:rPr lang="id-ID" dirty="0" smtClean="0"/>
              <a:t>2. PENGAMATAN</a:t>
            </a:r>
          </a:p>
          <a:p>
            <a:r>
              <a:rPr lang="id-ID" dirty="0" smtClean="0"/>
              <a:t>3. ANALISIS DOKUMEN/ ARSIP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80827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WAWANCARA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BEBAS MENDALAM</a:t>
            </a:r>
          </a:p>
          <a:p>
            <a:r>
              <a:rPr lang="id-ID" dirty="0" smtClean="0"/>
              <a:t>TERSTRUKTUR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97774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193</Words>
  <Application>Microsoft Office PowerPoint</Application>
  <PresentationFormat>On-screen Show (4:3)</PresentationFormat>
  <Paragraphs>72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BAB III</vt:lpstr>
      <vt:lpstr>BAB III</vt:lpstr>
      <vt:lpstr>BAB III</vt:lpstr>
      <vt:lpstr>TEMPAT / WAKTU</vt:lpstr>
      <vt:lpstr>PENDEKATAN</vt:lpstr>
      <vt:lpstr>SUMBER DATA</vt:lpstr>
      <vt:lpstr>TEKNIK SAMPLING</vt:lpstr>
      <vt:lpstr>TEKNIK PENGUMPULAN DATA</vt:lpstr>
      <vt:lpstr>WAWANCARA</vt:lpstr>
      <vt:lpstr>PENGAMATAN PARTISIPATIF</vt:lpstr>
      <vt:lpstr>KEABSAHAN DATA</vt:lpstr>
      <vt:lpstr>ANALISIS</vt:lpstr>
      <vt:lpstr>UNSUR ANALISIS</vt:lpstr>
      <vt:lpstr>REDUKSI</vt:lpstr>
      <vt:lpstr>Sajian</vt:lpstr>
      <vt:lpstr>VERIFIKASI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III</dc:title>
  <dc:creator>axio</dc:creator>
  <cp:lastModifiedBy>LENOVO</cp:lastModifiedBy>
  <cp:revision>5</cp:revision>
  <dcterms:created xsi:type="dcterms:W3CDTF">2013-09-23T04:34:24Z</dcterms:created>
  <dcterms:modified xsi:type="dcterms:W3CDTF">2020-01-18T05:34:30Z</dcterms:modified>
</cp:coreProperties>
</file>