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9CB7F0-1065-4892-9E7D-B35C146C2AB3}" type="datetimeFigureOut">
              <a:rPr lang="id-ID" smtClean="0"/>
              <a:t>18/01/2020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9BF937-71E7-4564-8E23-8C6927B58D97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BAB II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KAJIAN PUSTAKA</a:t>
            </a:r>
          </a:p>
          <a:p>
            <a:pPr marL="514350" indent="-514350">
              <a:buAutoNum type="arabicPeriod"/>
            </a:pPr>
            <a:r>
              <a:rPr lang="id-ID" dirty="0" smtClean="0"/>
              <a:t>LANDASAN TEORI</a:t>
            </a:r>
          </a:p>
          <a:p>
            <a:pPr marL="514350" indent="-514350">
              <a:buAutoNum type="arabicPeriod"/>
            </a:pPr>
            <a:r>
              <a:rPr lang="id-ID" dirty="0" smtClean="0"/>
              <a:t>KERANGKA KONSEP DAN TEORI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3594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PIKIR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PENJELASAN SINGKAT LOGIKA ALUR PENLIT</a:t>
            </a:r>
          </a:p>
          <a:p>
            <a:r>
              <a:rPr lang="id-ID" dirty="0" smtClean="0"/>
              <a:t>2. BAGAN YANG MERANGKUM PENJELASAN</a:t>
            </a:r>
          </a:p>
          <a:p>
            <a:r>
              <a:rPr lang="id-ID" dirty="0" smtClean="0"/>
              <a:t>3. PENGEMBANGAN RUMUSAN MASALAH</a:t>
            </a:r>
          </a:p>
          <a:p>
            <a:r>
              <a:rPr lang="id-ID" dirty="0" smtClean="0"/>
              <a:t>4. BAGAN TERGANTUNG KREATIVITAS PENELIT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297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 BAB II </a:t>
            </a:r>
          </a:p>
          <a:p>
            <a:r>
              <a:rPr lang="id-ID" dirty="0" smtClean="0"/>
              <a:t>TEMA PENELITIAN : STUDI DESKRIPSI PROSES BELAJAR MENGAJAR SENI RUPA KELAS VII SMP N I SURAKARTA 20013</a:t>
            </a:r>
          </a:p>
          <a:p>
            <a:r>
              <a:rPr lang="id-ID" dirty="0" smtClean="0"/>
              <a:t>DIKUMPULKAN MINGGU DEPAN </a:t>
            </a:r>
          </a:p>
          <a:p>
            <a:r>
              <a:rPr lang="id-ID" dirty="0" smtClean="0"/>
              <a:t>DIKETIK 1,5 SPASI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3210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TENTANG APA BAB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WAWASAN TEORITIS PENULIS TERKAIT TEMA YG DITULIS</a:t>
            </a:r>
          </a:p>
          <a:p>
            <a:r>
              <a:rPr lang="id-ID" dirty="0" smtClean="0"/>
              <a:t>LANDASAN MENDASAR UNTUK MEMAHAMI KONSEP TEMA/ VARIABEL YG DITELITI</a:t>
            </a:r>
          </a:p>
          <a:p>
            <a:r>
              <a:rPr lang="id-ID" dirty="0" smtClean="0"/>
              <a:t>CAPAIAN KAJIAN YANG TELAH DILAKUKAN PENELITI SEBELUMNYA</a:t>
            </a:r>
          </a:p>
          <a:p>
            <a:r>
              <a:rPr lang="id-ID" dirty="0" smtClean="0"/>
              <a:t>KERANGKA LOGIS ISI PENELITIAN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809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BAB II SKRIPSI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A. KONSEP/ TEORI</a:t>
            </a:r>
          </a:p>
          <a:p>
            <a:endParaRPr lang="id-ID" dirty="0" smtClean="0"/>
          </a:p>
          <a:p>
            <a:r>
              <a:rPr lang="id-ID" dirty="0" smtClean="0"/>
              <a:t>B. PENELITIAN YANG RELEVAN</a:t>
            </a:r>
          </a:p>
          <a:p>
            <a:endParaRPr lang="id-ID" dirty="0" smtClean="0"/>
          </a:p>
          <a:p>
            <a:r>
              <a:rPr lang="id-ID" dirty="0" smtClean="0"/>
              <a:t>C. KERANGKA PIKIR PENELITIAN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9783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DEFINISI UNTUK MEMAHAMI PENGERTIAN TENTANG VARIABEL YG DITELITI</a:t>
            </a:r>
          </a:p>
          <a:p>
            <a:r>
              <a:rPr lang="id-ID" dirty="0" smtClean="0"/>
              <a:t>VARIBEL SAMA KONSEP BISA BEDA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056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KONSEP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KREATIVITAS</a:t>
            </a:r>
          </a:p>
          <a:p>
            <a:r>
              <a:rPr lang="id-ID" dirty="0" smtClean="0"/>
              <a:t>PENDIDIKAN</a:t>
            </a:r>
          </a:p>
          <a:p>
            <a:r>
              <a:rPr lang="id-ID" dirty="0" smtClean="0"/>
              <a:t>SENI RUPA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0069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GABUNGAN KONSEP </a:t>
            </a:r>
          </a:p>
          <a:p>
            <a:r>
              <a:rPr lang="id-ID" dirty="0" smtClean="0"/>
              <a:t>KENYATAAN YANG SUDAH DIUJI</a:t>
            </a:r>
          </a:p>
          <a:p>
            <a:r>
              <a:rPr lang="id-ID" dirty="0" smtClean="0"/>
              <a:t>DALIL –DALIL YANG DIPEDOMANI SEBAGAI LANDASAN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770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TEORI UNSUR-UNSUR SENI RUPA</a:t>
            </a:r>
          </a:p>
          <a:p>
            <a:r>
              <a:rPr lang="id-ID" dirty="0" smtClean="0"/>
              <a:t>PRINSIP-PRINSIP SENI RUPA</a:t>
            </a:r>
          </a:p>
          <a:p>
            <a:r>
              <a:rPr lang="id-ID" dirty="0" smtClean="0"/>
              <a:t>TEORI MODEL PEMBELAJARAN </a:t>
            </a:r>
          </a:p>
          <a:p>
            <a:r>
              <a:rPr lang="id-ID" dirty="0" smtClean="0"/>
              <a:t>DLL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21709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PENELITIAN RELEVAN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PENELITIAN SERUPA YANG DILAKUKAN SEBELUMNYA</a:t>
            </a:r>
          </a:p>
          <a:p>
            <a:r>
              <a:rPr lang="id-ID" dirty="0" smtClean="0"/>
              <a:t>REVIEW KRITIS YANG SUDAH DICAPAI DAN YANG BELUM</a:t>
            </a:r>
          </a:p>
          <a:p>
            <a:r>
              <a:rPr lang="id-ID" dirty="0" smtClean="0"/>
              <a:t>BIASANYA KELEBIHAN DAN KEKURANGAN</a:t>
            </a:r>
          </a:p>
          <a:p>
            <a:r>
              <a:rPr lang="id-ID" dirty="0" smtClean="0"/>
              <a:t>TENTANG HASIL, METODE, TEORI YG DIPAKAI DLL</a:t>
            </a:r>
          </a:p>
          <a:p>
            <a:r>
              <a:rPr lang="id-ID" dirty="0" smtClean="0"/>
              <a:t>PIJAKAN ALASAN UNTUK MENELITI TTG TEMA YANG AKAN DIKAJI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757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Dari uraian serangkaian penelitian yang dilakukan oleh peneliti di atas memang sudah memberikan gambaran tentang......namun sayangnya belum memfokus pada......sehingga penelitian awal tersebut masih belum menuntaskan persoalan tentang........ </a:t>
            </a:r>
            <a:r>
              <a:rPr lang="id-ID" smtClean="0"/>
              <a:t>Sehubungan hal itu penulis akan mengkaji yang mendalam terhadap kekuarang tersebut yakni tentang...................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748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245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Book Antiqua</vt:lpstr>
      <vt:lpstr>Lucida Sans</vt:lpstr>
      <vt:lpstr>Wingdings</vt:lpstr>
      <vt:lpstr>Wingdings 2</vt:lpstr>
      <vt:lpstr>Wingdings 3</vt:lpstr>
      <vt:lpstr>Apex</vt:lpstr>
      <vt:lpstr>BAB II </vt:lpstr>
      <vt:lpstr>TENTANG APA BAB II</vt:lpstr>
      <vt:lpstr>BAB II SKRIPSI</vt:lpstr>
      <vt:lpstr>KONSEP</vt:lpstr>
      <vt:lpstr>CONTOH KONSEP</vt:lpstr>
      <vt:lpstr>TEORI</vt:lpstr>
      <vt:lpstr>CONTOH TEORI</vt:lpstr>
      <vt:lpstr>PENELITIAN RELEVAN</vt:lpstr>
      <vt:lpstr>CONTOH</vt:lpstr>
      <vt:lpstr>KERANGKA PIKIR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</dc:title>
  <dc:creator>axio</dc:creator>
  <cp:lastModifiedBy>LENOVO</cp:lastModifiedBy>
  <cp:revision>7</cp:revision>
  <dcterms:created xsi:type="dcterms:W3CDTF">2013-09-20T02:55:23Z</dcterms:created>
  <dcterms:modified xsi:type="dcterms:W3CDTF">2020-01-18T05:31:21Z</dcterms:modified>
</cp:coreProperties>
</file>