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1934065-8D42-4820-8AD5-8403041C7BDA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6D127BF-9E9E-47C6-85E8-A67B54EEEF90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600" b="1" dirty="0" smtClean="0">
                <a:solidFill>
                  <a:schemeClr val="tx2"/>
                </a:solidFill>
              </a:rPr>
              <a:t>ERNEST CASSIRER</a:t>
            </a:r>
            <a:endParaRPr lang="id-ID" sz="6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ANIMAL SYMBOLICUM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94758" y="447743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Slamet</a:t>
            </a:r>
            <a:r>
              <a:rPr lang="en-US" sz="3600" dirty="0" smtClean="0"/>
              <a:t> </a:t>
            </a:r>
            <a:r>
              <a:rPr lang="en-US" sz="3600" dirty="0" err="1" smtClean="0"/>
              <a:t>Subiyantoro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07506" y="5949280"/>
            <a:ext cx="874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Universitas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Sebelas</a:t>
            </a:r>
            <a:r>
              <a:rPr lang="en-US" sz="3200" dirty="0" smtClean="0"/>
              <a:t> </a:t>
            </a:r>
            <a:r>
              <a:rPr lang="en-US" sz="3200" dirty="0" err="1" smtClean="0"/>
              <a:t>Maret</a:t>
            </a:r>
            <a:r>
              <a:rPr lang="en-US" sz="3200" dirty="0" smtClean="0"/>
              <a:t> Surakarta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117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PEMAHAMAN 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BERSIFAT DUA UNSUR BERBEDA</a:t>
            </a:r>
          </a:p>
          <a:p>
            <a:r>
              <a:rPr lang="id-ID" dirty="0" smtClean="0"/>
              <a:t>KITA TIDAK DAPAT BERPIKIR TANPA CITRA2</a:t>
            </a:r>
          </a:p>
          <a:p>
            <a:r>
              <a:rPr lang="id-ID" dirty="0" smtClean="0"/>
              <a:t>KITA TDK DAPAT BERINTUISI TANPA PENGERTIAN2</a:t>
            </a:r>
          </a:p>
          <a:p>
            <a:r>
              <a:rPr lang="id-ID" dirty="0" smtClean="0"/>
              <a:t>PENGERTIAN TANPA INTUISI KOSONG</a:t>
            </a:r>
          </a:p>
          <a:p>
            <a:r>
              <a:rPr lang="id-ID" dirty="0" smtClean="0"/>
              <a:t>INTUISI TANPA PENGERTIAN ADALAH BUTA</a:t>
            </a:r>
          </a:p>
          <a:p>
            <a:r>
              <a:rPr lang="id-ID" dirty="0" smtClean="0"/>
              <a:t>MAKA PENGETAHUAN MANUSIA HAKEKATNYA ADALAH SIMBOLIS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407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IMPLIKASI BERLAWANAN</a:t>
            </a:r>
          </a:p>
          <a:p>
            <a:r>
              <a:rPr lang="id-ID" dirty="0" smtClean="0"/>
              <a:t>SATU SISI KEUATAN</a:t>
            </a:r>
          </a:p>
          <a:p>
            <a:r>
              <a:rPr lang="id-ID" dirty="0" smtClean="0"/>
              <a:t>SATU SISI KETERBATASAN</a:t>
            </a:r>
          </a:p>
          <a:p>
            <a:r>
              <a:rPr lang="id-ID" dirty="0" smtClean="0"/>
              <a:t>MAKA TDK ADA BEDA FAKTA DAN KEMUNGKINAN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67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MANUSIA SEBAGAI HEWAN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TINGKAT TINGGI</a:t>
            </a:r>
          </a:p>
          <a:p>
            <a:r>
              <a:rPr lang="id-ID" dirty="0" smtClean="0"/>
              <a:t>MAMPU MEMBUAT SIMBOL</a:t>
            </a:r>
          </a:p>
          <a:p>
            <a:r>
              <a:rPr lang="id-ID" dirty="0" smtClean="0"/>
              <a:t>MENAFSIRKAN</a:t>
            </a:r>
          </a:p>
          <a:p>
            <a:r>
              <a:rPr lang="id-ID" dirty="0" smtClean="0"/>
              <a:t>MENGGUNAKAN UNTUK MEMBANGUN JARINGAN KOMPLEKS</a:t>
            </a:r>
          </a:p>
          <a:p>
            <a:r>
              <a:rPr lang="id-ID" dirty="0" smtClean="0"/>
              <a:t>MENGATASI MASALAH DG KEBUDAYAANNYA DAN SIMBOL YG DICIPTAKAN SBG SARANA UNTUK MEMPERKOKOH KEDUDUKANNYA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090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 : ETIMOLOGIS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SYMBOLOS : tanda yg memberitahukan sesuatu hal kepada  seseorang</a:t>
            </a:r>
          </a:p>
          <a:p>
            <a:endParaRPr lang="id-ID" dirty="0"/>
          </a:p>
          <a:p>
            <a:r>
              <a:rPr lang="id-ID" dirty="0" smtClean="0"/>
              <a:t>SIMBOL : sesuatu hal yang yang memimpin pemahaman si subyek kepada obyak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398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KEDUDUKAN SUBYEK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SUBYEK DITUNTUN OBYEK</a:t>
            </a:r>
          </a:p>
          <a:p>
            <a:r>
              <a:rPr lang="id-ID" dirty="0" smtClean="0"/>
              <a:t>TERUS MENERUS</a:t>
            </a:r>
          </a:p>
          <a:p>
            <a:r>
              <a:rPr lang="id-ID" dirty="0" smtClean="0"/>
              <a:t>BERLAKU TETAP</a:t>
            </a:r>
          </a:p>
          <a:p>
            <a:r>
              <a:rPr lang="id-ID" dirty="0" smtClean="0"/>
              <a:t>SUBYEK AKTIF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528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SIMBOL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SAMA DENGAN LAMBANG</a:t>
            </a:r>
          </a:p>
          <a:p>
            <a:r>
              <a:rPr lang="id-ID" dirty="0" smtClean="0"/>
              <a:t>BANYAK ARTI</a:t>
            </a:r>
          </a:p>
          <a:p>
            <a:r>
              <a:rPr lang="id-ID" dirty="0" smtClean="0"/>
              <a:t>KONGKRIT DAN ABSTRAK</a:t>
            </a:r>
          </a:p>
          <a:p>
            <a:r>
              <a:rPr lang="id-ID" dirty="0" smtClean="0"/>
              <a:t>DICIPTAKAN MANUSIA UTK MANUSIA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250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SIMBOL (HEDDY SHRI AHIMSA PUTRA0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Segala sesuatu yg dimakai</a:t>
            </a:r>
          </a:p>
          <a:p>
            <a:r>
              <a:rPr lang="id-ID" dirty="0" smtClean="0"/>
              <a:t>Makna tidak melekat pada benda melainkan ada pd manusian  yg  menafsir</a:t>
            </a:r>
          </a:p>
          <a:p>
            <a:r>
              <a:rPr lang="id-ID" dirty="0" smtClean="0"/>
              <a:t>Makna simbol  melekat pada kepala yang menafsirkan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0320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Beda lambang dan simbol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ada</a:t>
            </a:r>
          </a:p>
          <a:p>
            <a:r>
              <a:rPr lang="id-ID" dirty="0" smtClean="0"/>
              <a:t>Tergantung kita </a:t>
            </a:r>
          </a:p>
          <a:p>
            <a:r>
              <a:rPr lang="id-ID" dirty="0" smtClean="0"/>
              <a:t>manusia yang memberikan tafsiran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930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simbol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Garuda pancasila</a:t>
            </a:r>
          </a:p>
          <a:p>
            <a:r>
              <a:rPr lang="id-ID" dirty="0" smtClean="0"/>
              <a:t>Keris</a:t>
            </a:r>
          </a:p>
          <a:p>
            <a:r>
              <a:rPr lang="id-ID" dirty="0" smtClean="0"/>
              <a:t>Harjuno dll.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8266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SESUATU KEADAAN YG YG MENERANGKAN OBYEKKEPADA SI SUBYEK</a:t>
            </a:r>
          </a:p>
          <a:p>
            <a:r>
              <a:rPr lang="id-ID" dirty="0" smtClean="0"/>
              <a:t>KEDUDUKAN SUBYEK </a:t>
            </a:r>
            <a:r>
              <a:rPr lang="id-ID" dirty="0"/>
              <a:t>P</a:t>
            </a:r>
            <a:r>
              <a:rPr lang="id-ID" dirty="0" smtClean="0"/>
              <a:t>ASIF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391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Hewan tingkat tinggi</a:t>
            </a:r>
          </a:p>
          <a:p>
            <a:r>
              <a:rPr lang="id-ID" dirty="0" smtClean="0"/>
              <a:t>Kelompok mamalia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821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TANDA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PANGKAT MILITER</a:t>
            </a:r>
          </a:p>
          <a:p>
            <a:r>
              <a:rPr lang="id-ID" dirty="0" smtClean="0"/>
              <a:t>TANDA TANGAN DSB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515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ISYARAT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KEADAAN YG DIBERITAHUKAN OBYEK OLEH SI SUBYEK PADA OBYEK</a:t>
            </a:r>
          </a:p>
          <a:p>
            <a:r>
              <a:rPr lang="id-ID" dirty="0" smtClean="0"/>
              <a:t>BERSIFAT LANGSUNG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6226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GERAK TUBUH SUARA</a:t>
            </a:r>
          </a:p>
          <a:p>
            <a:r>
              <a:rPr lang="id-ID" dirty="0" smtClean="0"/>
              <a:t>SUARA BUNYI,</a:t>
            </a:r>
          </a:p>
          <a:p>
            <a:r>
              <a:rPr lang="id-ID" smtClean="0"/>
              <a:t>TEPUK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58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HEWAN DAN 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TRUKTUR TUBUH SAMA</a:t>
            </a:r>
          </a:p>
          <a:p>
            <a:r>
              <a:rPr lang="id-ID" dirty="0" smtClean="0"/>
              <a:t>YG BEDA PIKIRAN (AKAL)</a:t>
            </a:r>
          </a:p>
          <a:p>
            <a:r>
              <a:rPr lang="id-ID" dirty="0" smtClean="0"/>
              <a:t>JIWA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576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MANUSIA SBG HEWAN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BISA MEMBEDAKAN REALITAS DG IDEAL</a:t>
            </a:r>
          </a:p>
          <a:p>
            <a:r>
              <a:rPr lang="id-ID" dirty="0" smtClean="0"/>
              <a:t>FAKTA DAN KEMUNGKINAN</a:t>
            </a:r>
          </a:p>
          <a:p>
            <a:r>
              <a:rPr lang="id-ID" dirty="0" smtClean="0"/>
              <a:t>ASPEK RUANG, WAKTU</a:t>
            </a:r>
          </a:p>
          <a:p>
            <a:r>
              <a:rPr lang="id-ID" dirty="0" smtClean="0"/>
              <a:t>KEMARIN, SEKARANG, NANTI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435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MANUSIA, SIMBOL, KEBUDAYAAN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MANUSIA MAMPU MERESPON LINGKUNGAN DENGAN MENCIPTAKAN SIMBOL-SIMBOL</a:t>
            </a:r>
          </a:p>
          <a:p>
            <a:r>
              <a:rPr lang="id-ID" dirty="0" smtClean="0"/>
              <a:t>SIMBOL DICIPTAKAN UNTUK MENGATASI KETERBATASAN ORGANIKNYA</a:t>
            </a:r>
          </a:p>
          <a:p>
            <a:r>
              <a:rPr lang="id-ID" dirty="0" smtClean="0"/>
              <a:t>MAMPU MENGEMBANGKAN KEBUDAYAAN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069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590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MANUSIA DAN HEWAN KONTEKS SIMBOL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BEDA HEWAN TINGKAT RENDAH DAN TINGGI</a:t>
            </a:r>
          </a:p>
          <a:p>
            <a:r>
              <a:rPr lang="id-ID" dirty="0" smtClean="0"/>
              <a:t>DALAM MENANGGAPI RANGSANGAN DARI LUAR (LINGKUNGAN)</a:t>
            </a:r>
          </a:p>
          <a:p>
            <a:r>
              <a:rPr lang="id-ID" dirty="0" smtClean="0"/>
              <a:t>TK RENDAH DENGAN INSTING, TK TINGGI DG SISTEM SIMBOLIS</a:t>
            </a:r>
          </a:p>
          <a:p>
            <a:r>
              <a:rPr lang="id-ID" dirty="0" smtClean="0"/>
              <a:t>MANUSIA DI TUNDA MEMERLUKAN SIMBOL, HEWAN MEKANIK</a:t>
            </a:r>
          </a:p>
          <a:p>
            <a:r>
              <a:rPr lang="id-ID" dirty="0" smtClean="0"/>
              <a:t>MANUSIA TDK LANGSUNG BERHADAPAN DG REALITAS</a:t>
            </a:r>
          </a:p>
          <a:p>
            <a:r>
              <a:rPr lang="id-ID" dirty="0" smtClean="0"/>
              <a:t>KEBERADANNYA DIPERANTARAI MITOS, BAHASA, SENI DAN RELIGI, SERTA SEJARAH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402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RUANG DAN WAKTU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BINGKAI SEBUAH REALITAS</a:t>
            </a:r>
          </a:p>
          <a:p>
            <a:r>
              <a:rPr lang="id-ID" dirty="0" smtClean="0"/>
              <a:t>DLM KONSEP MISTIS RUANG DAN WAKTU MERUPAKAN KEKUATAN LUAR BIASA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027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PERBEDAAN IDEAL DAN FAKTA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LETAKNYA PADA DUALISME DASAR PENGETAHUAN MANUSIA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3311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</TotalTime>
  <Words>362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Rockwell</vt:lpstr>
      <vt:lpstr>Wingdings 2</vt:lpstr>
      <vt:lpstr>Foundry</vt:lpstr>
      <vt:lpstr>ERNEST CASSIRER</vt:lpstr>
      <vt:lpstr>manusia</vt:lpstr>
      <vt:lpstr>HEWAN DAN MANUSIA</vt:lpstr>
      <vt:lpstr>MANUSIA SBG HEWAN</vt:lpstr>
      <vt:lpstr>MANUSIA, SIMBOL, KEBUDAYAAN</vt:lpstr>
      <vt:lpstr>PowerPoint Presentation</vt:lpstr>
      <vt:lpstr>MANUSIA DAN HEWAN KONTEKS SIMBOL</vt:lpstr>
      <vt:lpstr>RUANG DAN WAKTU</vt:lpstr>
      <vt:lpstr>PERBEDAAN IDEAL DAN FAKTA</vt:lpstr>
      <vt:lpstr>PEMAHAMAN MANUSIA</vt:lpstr>
      <vt:lpstr>SIMBOLIK</vt:lpstr>
      <vt:lpstr>MANUSIA SEBAGAI HEWAN</vt:lpstr>
      <vt:lpstr>SIMBOL : ETIMOLOGIS</vt:lpstr>
      <vt:lpstr>KEDUDUKAN SUBYEK</vt:lpstr>
      <vt:lpstr>SIMBOL</vt:lpstr>
      <vt:lpstr>SIMBOL (HEDDY SHRI AHIMSA PUTRA0 </vt:lpstr>
      <vt:lpstr>Beda lambang dan simbol</vt:lpstr>
      <vt:lpstr>Contoh simbol</vt:lpstr>
      <vt:lpstr>TANDA</vt:lpstr>
      <vt:lpstr>CONTOH TANDA</vt:lpstr>
      <vt:lpstr>ISYARAT</vt:lpstr>
      <vt:lpstr>CONTOH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 CASSIRER</dc:title>
  <dc:creator>asus</dc:creator>
  <cp:lastModifiedBy>LENOVO</cp:lastModifiedBy>
  <cp:revision>11</cp:revision>
  <dcterms:created xsi:type="dcterms:W3CDTF">2013-09-02T01:18:29Z</dcterms:created>
  <dcterms:modified xsi:type="dcterms:W3CDTF">2020-01-17T03:47:25Z</dcterms:modified>
</cp:coreProperties>
</file>