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3F2-88EB-4475-A90E-8889D721B21D}" type="datetimeFigureOut">
              <a:rPr lang="id-ID" smtClean="0"/>
              <a:t>17/01/2020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12DE-D9AF-4FB5-8D7E-2F2A727A501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5165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3F2-88EB-4475-A90E-8889D721B21D}" type="datetimeFigureOut">
              <a:rPr lang="id-ID" smtClean="0"/>
              <a:t>17/01/2020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12DE-D9AF-4FB5-8D7E-2F2A727A501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630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3F2-88EB-4475-A90E-8889D721B21D}" type="datetimeFigureOut">
              <a:rPr lang="id-ID" smtClean="0"/>
              <a:t>17/01/2020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12DE-D9AF-4FB5-8D7E-2F2A727A501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0508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3F2-88EB-4475-A90E-8889D721B21D}" type="datetimeFigureOut">
              <a:rPr lang="id-ID" smtClean="0"/>
              <a:t>17/01/2020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12DE-D9AF-4FB5-8D7E-2F2A727A501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9002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3F2-88EB-4475-A90E-8889D721B21D}" type="datetimeFigureOut">
              <a:rPr lang="id-ID" smtClean="0"/>
              <a:t>17/01/2020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12DE-D9AF-4FB5-8D7E-2F2A727A501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233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3F2-88EB-4475-A90E-8889D721B21D}" type="datetimeFigureOut">
              <a:rPr lang="id-ID" smtClean="0"/>
              <a:t>17/01/2020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12DE-D9AF-4FB5-8D7E-2F2A727A501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913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3F2-88EB-4475-A90E-8889D721B21D}" type="datetimeFigureOut">
              <a:rPr lang="id-ID" smtClean="0"/>
              <a:t>17/01/2020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12DE-D9AF-4FB5-8D7E-2F2A727A501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1522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3F2-88EB-4475-A90E-8889D721B21D}" type="datetimeFigureOut">
              <a:rPr lang="id-ID" smtClean="0"/>
              <a:t>17/01/2020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12DE-D9AF-4FB5-8D7E-2F2A727A501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2355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3F2-88EB-4475-A90E-8889D721B21D}" type="datetimeFigureOut">
              <a:rPr lang="id-ID" smtClean="0"/>
              <a:t>17/01/2020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12DE-D9AF-4FB5-8D7E-2F2A727A501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3525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3F2-88EB-4475-A90E-8889D721B21D}" type="datetimeFigureOut">
              <a:rPr lang="id-ID" smtClean="0"/>
              <a:t>17/01/2020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12DE-D9AF-4FB5-8D7E-2F2A727A501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145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3F2-88EB-4475-A90E-8889D721B21D}" type="datetimeFigureOut">
              <a:rPr lang="id-ID" smtClean="0"/>
              <a:t>17/01/2020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F12DE-D9AF-4FB5-8D7E-2F2A727A501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6317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343F2-88EB-4475-A90E-8889D721B21D}" type="datetimeFigureOut">
              <a:rPr lang="id-ID" smtClean="0"/>
              <a:t>17/01/2020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F12DE-D9AF-4FB5-8D7E-2F2A727A501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166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EPISTIMOLOGI POSITIVISTIK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PARADIGMA EVOLUSI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75673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Etnografi 1950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Kebudayaan beradaptasi dengan lingkungan</a:t>
            </a:r>
          </a:p>
          <a:p>
            <a:r>
              <a:rPr lang="id-ID" dirty="0" smtClean="0"/>
              <a:t>Proses adaptasi berburu-bertani-menggembala, ke tepi laut menjadi nelayan</a:t>
            </a:r>
          </a:p>
          <a:p>
            <a:r>
              <a:rPr lang="id-ID" dirty="0" smtClean="0"/>
              <a:t>Awalnya satu menjadi banyak</a:t>
            </a:r>
          </a:p>
          <a:p>
            <a:r>
              <a:rPr lang="id-ID" dirty="0" smtClean="0"/>
              <a:t>Evolusi multi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4973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Inti kebudayan (cultural core)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Elemen penting untuk proses adaptasi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6280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2 proses adaptasi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Teknologi (berubah)</a:t>
            </a:r>
          </a:p>
          <a:p>
            <a:r>
              <a:rPr lang="id-ID" dirty="0" smtClean="0"/>
              <a:t>Organisasi kerja (menyesuaikan)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8176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Kritik evolusi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Spekulatif</a:t>
            </a:r>
          </a:p>
          <a:p>
            <a:r>
              <a:rPr lang="id-ID" dirty="0" smtClean="0"/>
              <a:t>Etnosentris</a:t>
            </a:r>
          </a:p>
          <a:p>
            <a:r>
              <a:rPr lang="id-ID" dirty="0" smtClean="0"/>
              <a:t>Mengabaikan faktor eksternal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0032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EVOLUSI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Perubahan – perkembangan</a:t>
            </a:r>
          </a:p>
          <a:p>
            <a:r>
              <a:rPr lang="id-ID" dirty="0" smtClean="0"/>
              <a:t>Rentang waktu lama</a:t>
            </a:r>
          </a:p>
          <a:p>
            <a:r>
              <a:rPr lang="id-ID" dirty="0" smtClean="0"/>
              <a:t>Tahap sederhana menuju kompleks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4739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history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Perintis abad 19 th 1980 an</a:t>
            </a:r>
          </a:p>
          <a:p>
            <a:r>
              <a:rPr lang="id-ID" dirty="0" smtClean="0"/>
              <a:t>Edward B Tylor (Inggris)</a:t>
            </a:r>
          </a:p>
          <a:p>
            <a:r>
              <a:rPr lang="id-ID" dirty="0" smtClean="0"/>
              <a:t>T Morgan (USA)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6308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Tahapan kebudayaan manusia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Savagery (biadab)</a:t>
            </a:r>
          </a:p>
          <a:p>
            <a:r>
              <a:rPr lang="id-ID" dirty="0" smtClean="0"/>
              <a:t>Barbarism</a:t>
            </a:r>
          </a:p>
          <a:p>
            <a:r>
              <a:rPr lang="id-ID" dirty="0" smtClean="0"/>
              <a:t>Civilitation (peradaban)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8178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Savagery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Berburu</a:t>
            </a:r>
          </a:p>
          <a:p>
            <a:r>
              <a:rPr lang="id-ID" dirty="0" smtClean="0"/>
              <a:t>Meramu</a:t>
            </a:r>
          </a:p>
          <a:p>
            <a:r>
              <a:rPr lang="id-ID" dirty="0" smtClean="0"/>
              <a:t>Memulung</a:t>
            </a:r>
          </a:p>
          <a:p>
            <a:r>
              <a:rPr lang="id-ID" dirty="0" smtClean="0"/>
              <a:t>Peralatan tulang</a:t>
            </a:r>
          </a:p>
          <a:p>
            <a:r>
              <a:rPr lang="id-ID" dirty="0" smtClean="0"/>
              <a:t>Kayu</a:t>
            </a:r>
          </a:p>
          <a:p>
            <a:r>
              <a:rPr lang="id-ID" dirty="0" smtClean="0"/>
              <a:t>Batu</a:t>
            </a:r>
          </a:p>
          <a:p>
            <a:r>
              <a:rPr lang="id-ID" dirty="0" smtClean="0"/>
              <a:t>Tidak ngoyo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4015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barbarism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Bercocok tanam</a:t>
            </a:r>
          </a:p>
          <a:p>
            <a:r>
              <a:rPr lang="id-ID" dirty="0" smtClean="0"/>
              <a:t>Menetap</a:t>
            </a:r>
          </a:p>
          <a:p>
            <a:r>
              <a:rPr lang="id-ID" dirty="0" smtClean="0"/>
              <a:t>Beternak</a:t>
            </a:r>
          </a:p>
          <a:p>
            <a:r>
              <a:rPr lang="id-ID" dirty="0" smtClean="0"/>
              <a:t>Memelihara hewan</a:t>
            </a:r>
          </a:p>
          <a:p>
            <a:r>
              <a:rPr lang="id-ID" dirty="0" smtClean="0"/>
              <a:t>Kerajinan (tembikar)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8728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civilitation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Mulai membangun</a:t>
            </a:r>
          </a:p>
          <a:p>
            <a:r>
              <a:rPr lang="id-ID" dirty="0" smtClean="0"/>
              <a:t>Mataram kuno</a:t>
            </a:r>
          </a:p>
          <a:p>
            <a:r>
              <a:rPr lang="id-ID" dirty="0" smtClean="0"/>
              <a:t>Masa klasik</a:t>
            </a:r>
          </a:p>
          <a:p>
            <a:r>
              <a:rPr lang="id-ID" dirty="0" smtClean="0"/>
              <a:t>Pengaruh Hindu-Budha</a:t>
            </a:r>
          </a:p>
          <a:p>
            <a:pPr marL="0" indent="0">
              <a:buNone/>
            </a:pP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9518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STEWART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KEBUDAYAAN DIPENGARUHI LINGKUNGAN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7951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KATA KUNCI EVOLUSI STEWART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Adaptasi</a:t>
            </a:r>
          </a:p>
          <a:p>
            <a:r>
              <a:rPr lang="id-ID" dirty="0" smtClean="0"/>
              <a:t>Lingkungan</a:t>
            </a:r>
          </a:p>
          <a:p>
            <a:r>
              <a:rPr lang="id-ID" dirty="0" smtClean="0"/>
              <a:t>Perubahan</a:t>
            </a:r>
          </a:p>
          <a:p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6651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137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EPISTIMOLOGI POSITIVISTIK</vt:lpstr>
      <vt:lpstr>EVOLUSI</vt:lpstr>
      <vt:lpstr>history</vt:lpstr>
      <vt:lpstr>Tahapan kebudayaan manusia</vt:lpstr>
      <vt:lpstr>Savagery </vt:lpstr>
      <vt:lpstr>barbarism</vt:lpstr>
      <vt:lpstr>civilitation</vt:lpstr>
      <vt:lpstr>STEWART</vt:lpstr>
      <vt:lpstr>KATA KUNCI EVOLUSI STEWART</vt:lpstr>
      <vt:lpstr>Etnografi 1950</vt:lpstr>
      <vt:lpstr>Inti kebudayan (cultural core)</vt:lpstr>
      <vt:lpstr>2 proses adaptasi</vt:lpstr>
      <vt:lpstr>Kritik evolusi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EPISTIMOLOGI POSITIVISTIK</dc:title>
  <dc:creator>axio</dc:creator>
  <cp:lastModifiedBy>LENOVO</cp:lastModifiedBy>
  <cp:revision>5</cp:revision>
  <dcterms:created xsi:type="dcterms:W3CDTF">2016-06-02T14:58:38Z</dcterms:created>
  <dcterms:modified xsi:type="dcterms:W3CDTF">2020-01-17T03:42:39Z</dcterms:modified>
</cp:coreProperties>
</file>