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4E3982-6A50-46F3-B164-6E3A61F331B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975C4C-E3D4-4B6B-9D10-B541F9968F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/>
              <a:t> </a:t>
            </a:r>
            <a:r>
              <a:rPr lang="en-US" dirty="0" err="1" smtClean="0"/>
              <a:t>Lawang</a:t>
            </a:r>
            <a:r>
              <a:rPr lang="en-US" dirty="0" smtClean="0"/>
              <a:t>, </a:t>
            </a:r>
            <a:r>
              <a:rPr lang="en-US" dirty="0"/>
              <a:t>B</a:t>
            </a:r>
            <a:r>
              <a:rPr lang="en-US" dirty="0" smtClean="0"/>
              <a:t>ourdieu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wujudnya</a:t>
            </a:r>
            <a:r>
              <a:rPr lang="en-US" dirty="0" smtClean="0"/>
              <a:t> </a:t>
            </a:r>
            <a:r>
              <a:rPr lang="en-US" dirty="0" err="1" smtClean="0"/>
              <a:t>adalahbadan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Institusional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Bourdieu</a:t>
            </a:r>
          </a:p>
          <a:p>
            <a:pPr marL="4572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fisikal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tersamarkan</a:t>
            </a:r>
            <a:r>
              <a:rPr lang="en-US" dirty="0" smtClean="0"/>
              <a:t>,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efeknya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, </a:t>
            </a:r>
            <a:r>
              <a:rPr lang="en-US" dirty="0" err="1" smtClean="0"/>
              <a:t>menyembunyikan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“materiel” yang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efek-efeknya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Mahar</a:t>
            </a:r>
            <a:r>
              <a:rPr lang="en-US" dirty="0"/>
              <a:t> </a:t>
            </a:r>
            <a:r>
              <a:rPr lang="en-US" dirty="0" err="1"/>
              <a:t>dkk</a:t>
            </a:r>
            <a:r>
              <a:rPr lang="en-US" dirty="0"/>
              <a:t> (2005: 16)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prestise</a:t>
            </a:r>
            <a:r>
              <a:rPr lang="en-US" dirty="0"/>
              <a:t>, status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Bourdieu</a:t>
            </a:r>
          </a:p>
          <a:p>
            <a:r>
              <a:rPr lang="en-US" dirty="0" err="1"/>
              <a:t>Pemahaman</a:t>
            </a:r>
            <a:r>
              <a:rPr lang="en-US" dirty="0"/>
              <a:t> Jenkins (2004: 125)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Ritzer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Goodman (2004: 526),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 </a:t>
            </a:r>
            <a:r>
              <a:rPr lang="en-US" dirty="0" err="1"/>
              <a:t>terwujud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prestise</a:t>
            </a:r>
            <a:r>
              <a:rPr lang="en-US" dirty="0"/>
              <a:t>, status,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kehormatan</a:t>
            </a:r>
            <a:r>
              <a:rPr lang="en-US" dirty="0"/>
              <a:t> (</a:t>
            </a:r>
            <a:r>
              <a:rPr lang="en-US" dirty="0" err="1"/>
              <a:t>gengsi</a:t>
            </a:r>
            <a:r>
              <a:rPr lang="en-US" dirty="0"/>
              <a:t>) </a:t>
            </a:r>
            <a:r>
              <a:rPr lang="en-US" dirty="0" err="1"/>
              <a:t>sosial</a:t>
            </a:r>
            <a:endParaRPr lang="en-US" dirty="0"/>
          </a:p>
          <a:p>
            <a:r>
              <a:rPr lang="en-US" dirty="0"/>
              <a:t>Lee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Bourdieu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metaoris</a:t>
            </a:r>
            <a:r>
              <a:rPr lang="en-US" dirty="0"/>
              <a:t> status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prestise</a:t>
            </a:r>
            <a:r>
              <a:rPr lang="en-US" dirty="0"/>
              <a:t>,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Kapital</a:t>
            </a:r>
            <a:r>
              <a:rPr lang="en-US" dirty="0" smtClean="0"/>
              <a:t> yang </a:t>
            </a:r>
            <a:r>
              <a:rPr lang="en-US" dirty="0" err="1" smtClean="0"/>
              <a:t>terwujud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prestise</a:t>
            </a:r>
            <a:r>
              <a:rPr lang="en-US" dirty="0" smtClean="0"/>
              <a:t>, status,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 (</a:t>
            </a:r>
            <a:r>
              <a:rPr lang="en-US" dirty="0" err="1" smtClean="0"/>
              <a:t>gengsi</a:t>
            </a:r>
            <a:r>
              <a:rPr lang="en-US" dirty="0" smtClean="0"/>
              <a:t>) </a:t>
            </a:r>
            <a:r>
              <a:rPr lang="en-US" dirty="0" err="1" smtClean="0"/>
              <a:t>sosial</a:t>
            </a:r>
            <a:r>
              <a:rPr lang="en-US" dirty="0" smtClean="0"/>
              <a:t>,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Dana,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endParaRPr lang="en-US" dirty="0" smtClean="0"/>
          </a:p>
          <a:p>
            <a:r>
              <a:rPr lang="en-US" dirty="0" err="1" smtClean="0"/>
              <a:t>Kekuatan</a:t>
            </a:r>
            <a:endParaRPr lang="en-US" dirty="0" smtClean="0"/>
          </a:p>
          <a:p>
            <a:r>
              <a:rPr lang="en-US" dirty="0" err="1" smtClean="0"/>
              <a:t>Investasi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2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Kapital</a:t>
            </a:r>
            <a:r>
              <a:rPr lang="en-US" dirty="0" smtClean="0"/>
              <a:t> (Das </a:t>
            </a:r>
            <a:r>
              <a:rPr lang="en-US" dirty="0" err="1" smtClean="0"/>
              <a:t>Kapital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Gagasan</a:t>
            </a:r>
            <a:r>
              <a:rPr lang="en-US" dirty="0" smtClean="0"/>
              <a:t> Marx,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dilihatnya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surplus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borjuis</a:t>
            </a:r>
            <a:r>
              <a:rPr lang="en-US" dirty="0" smtClean="0"/>
              <a:t>, yang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komoditas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Piere</a:t>
            </a:r>
            <a:r>
              <a:rPr lang="en-US" b="1" dirty="0" smtClean="0">
                <a:solidFill>
                  <a:srgbClr val="FF0000"/>
                </a:solidFill>
              </a:rPr>
              <a:t> Bourdieu </a:t>
            </a:r>
          </a:p>
          <a:p>
            <a:pPr marL="45720" indent="0">
              <a:buNone/>
            </a:pP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potensial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berasal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berlangsung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pengakuan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perkenalan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timbal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balik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kata lain, </a:t>
            </a:r>
            <a:r>
              <a:rPr lang="en-US" dirty="0" err="1" smtClean="0">
                <a:sym typeface="Wingdings" pitchFamily="2" charset="2"/>
              </a:rPr>
              <a:t>keanggotaan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) yang 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dukungan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kolektif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7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James Coleman</a:t>
            </a:r>
          </a:p>
          <a:p>
            <a:pPr marL="4572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Seperangkat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inheren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kognitif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Coleman </a:t>
            </a:r>
            <a:r>
              <a:rPr lang="en-US" dirty="0" err="1" smtClean="0">
                <a:solidFill>
                  <a:schemeClr val="tx1"/>
                </a:solidFill>
              </a:rPr>
              <a:t>menambahkan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kapital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aspek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memfasilitasi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indiidu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Alejandro </a:t>
            </a:r>
            <a:r>
              <a:rPr lang="en-US" b="1" dirty="0" err="1" smtClean="0">
                <a:solidFill>
                  <a:srgbClr val="FF0000"/>
                </a:solidFill>
              </a:rPr>
              <a:t>Portes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langka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individual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Bourdieu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Selera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rentangan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kompetensiyang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pembedaan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penaksiran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menuntun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yang </a:t>
            </a:r>
            <a:r>
              <a:rPr lang="en-US" dirty="0" err="1" smtClean="0"/>
              <a:t>dilembagakan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221</TotalTime>
  <Words>445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Kapital Desa</vt:lpstr>
      <vt:lpstr>Pengertian Kapital</vt:lpstr>
      <vt:lpstr>Kapital (Das Kapital)</vt:lpstr>
      <vt:lpstr>Kapital Sosial</vt:lpstr>
      <vt:lpstr>Kapital Sosial</vt:lpstr>
      <vt:lpstr>Kapital Sosial</vt:lpstr>
      <vt:lpstr>Kapital Sosial</vt:lpstr>
      <vt:lpstr>Kapital Budaya</vt:lpstr>
      <vt:lpstr>Kapital Budaya</vt:lpstr>
      <vt:lpstr>PowerPoint Presentation</vt:lpstr>
      <vt:lpstr>Kapital Simbolik</vt:lpstr>
      <vt:lpstr>Kapital Simbolik</vt:lpstr>
      <vt:lpstr>Kapital Simbolik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14</cp:revision>
  <dcterms:created xsi:type="dcterms:W3CDTF">2019-10-07T13:11:42Z</dcterms:created>
  <dcterms:modified xsi:type="dcterms:W3CDTF">2019-10-11T01:57:21Z</dcterms:modified>
</cp:coreProperties>
</file>