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EA92D4E-B111-4F19-AEE6-837E717199F4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77EF11B-08B9-4E2F-A039-FE389FFEC5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8024" y="3140968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komunisme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,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komunal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,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agraris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seigneural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egaliter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parsial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berstratifikasi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agraris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ekspropriasi</a:t>
            </a:r>
            <a:r>
              <a:rPr lang="en-US" dirty="0" smtClean="0"/>
              <a:t> surplus,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eksploitatif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sarana-sarana</a:t>
            </a:r>
            <a:r>
              <a:rPr lang="en-US" dirty="0" smtClean="0"/>
              <a:t> yang </a:t>
            </a:r>
            <a:r>
              <a:rPr lang="en-US" dirty="0" err="1" smtClean="0"/>
              <a:t>langka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jasa-jasa</a:t>
            </a:r>
            <a:r>
              <a:rPr lang="en-US" dirty="0" smtClean="0"/>
              <a:t> </a:t>
            </a:r>
            <a:r>
              <a:rPr lang="en-US" dirty="0" err="1" smtClean="0"/>
              <a:t>langka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Ekonomi</a:t>
            </a:r>
            <a:r>
              <a:rPr lang="en-US" dirty="0" smtClean="0"/>
              <a:t>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25780" indent="-457200">
              <a:buAutoNum type="alphaLcPeriod"/>
            </a:pPr>
            <a:r>
              <a:rPr lang="en-US" dirty="0" err="1" smtClean="0"/>
              <a:t>Ekonomi</a:t>
            </a:r>
            <a:r>
              <a:rPr lang="en-US" dirty="0" smtClean="0"/>
              <a:t> Moral </a:t>
            </a:r>
            <a:r>
              <a:rPr lang="en-US" dirty="0" err="1" smtClean="0"/>
              <a:t>Petani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Scott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moral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eksploitasi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pungutan-pungutan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ditoleransi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moral, </a:t>
            </a:r>
            <a:r>
              <a:rPr lang="en-US" dirty="0" err="1" smtClean="0"/>
              <a:t>menurut</a:t>
            </a:r>
            <a:r>
              <a:rPr lang="en-US" dirty="0" smtClean="0"/>
              <a:t> Scott,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subsistensi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resiprositas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Ekonomi</a:t>
            </a:r>
            <a:r>
              <a:rPr lang="en-US" dirty="0" smtClean="0"/>
              <a:t> Moral </a:t>
            </a:r>
            <a:r>
              <a:rPr lang="en-US" dirty="0" err="1" smtClean="0"/>
              <a:t>Pedagang</a:t>
            </a:r>
            <a:endParaRPr lang="en-US" dirty="0" smtClean="0"/>
          </a:p>
          <a:p>
            <a:pPr marL="6858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resiprositas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subsistensi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moral yang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7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Terdapatnya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kewargaan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9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individual</a:t>
            </a:r>
          </a:p>
          <a:p>
            <a:pPr marL="525780" indent="-457200">
              <a:buAutoNum type="alphaLcPeriod"/>
            </a:pPr>
            <a:r>
              <a:rPr lang="en-US" dirty="0" smtClean="0"/>
              <a:t>Batas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kabur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orang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kewargaan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kabur</a:t>
            </a:r>
            <a:endParaRPr lang="en-US" dirty="0" smtClean="0"/>
          </a:p>
          <a:p>
            <a:pPr marL="525780" indent="-457200">
              <a:buAutoNum type="alphaLcPeriod"/>
            </a:pP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privatisasi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2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Indonesia: </a:t>
            </a:r>
            <a:r>
              <a:rPr lang="en-US" dirty="0" err="1" smtClean="0"/>
              <a:t>Ekonomi</a:t>
            </a:r>
            <a:r>
              <a:rPr lang="en-US" dirty="0" smtClean="0"/>
              <a:t> Moral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pekerjaan-pekerjaan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mengerjakannya</a:t>
            </a:r>
            <a:endParaRPr lang="en-US" dirty="0" smtClean="0"/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orang-orang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, orang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sandang</a:t>
            </a:r>
            <a:r>
              <a:rPr lang="en-US" dirty="0" smtClean="0"/>
              <a:t>, orang yang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orang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kendaraan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output,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hasilkan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pengalokasian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pebisnis</a:t>
            </a:r>
            <a:r>
              <a:rPr lang="en-US" dirty="0" smtClean="0"/>
              <a:t>/</a:t>
            </a:r>
            <a:r>
              <a:rPr lang="en-US" dirty="0" err="1" smtClean="0"/>
              <a:t>perusahaan</a:t>
            </a:r>
            <a:r>
              <a:rPr lang="en-US" dirty="0" smtClean="0"/>
              <a:t>)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0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2.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perdesaan</a:t>
            </a:r>
            <a:r>
              <a:rPr lang="en-US" b="1" dirty="0"/>
              <a:t> </a:t>
            </a:r>
            <a:r>
              <a:rPr lang="en-US" b="1" dirty="0" err="1"/>
              <a:t>pra</a:t>
            </a:r>
            <a:r>
              <a:rPr lang="en-US" b="1" dirty="0"/>
              <a:t> </a:t>
            </a:r>
            <a:r>
              <a:rPr lang="en-US" b="1" dirty="0" err="1" smtClean="0"/>
              <a:t>kapitalis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tersentuh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pemburu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peramu</a:t>
            </a:r>
            <a:r>
              <a:rPr lang="en-US" dirty="0" smtClean="0"/>
              <a:t>,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holtikultura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tersentuh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/>
              <a:t>perdesaan</a:t>
            </a:r>
            <a:r>
              <a:rPr lang="en-US" b="1" dirty="0"/>
              <a:t> </a:t>
            </a:r>
            <a:r>
              <a:rPr lang="en-US" b="1" dirty="0" err="1" smtClean="0"/>
              <a:t>kapitalis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endParaRPr lang="en-US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818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Resiprositas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gerakan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kelompok-kelompok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simetris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saling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berhubungan</a:t>
            </a:r>
            <a:r>
              <a:rPr lang="en-US" dirty="0" smtClean="0">
                <a:sym typeface="Wingdings" pitchFamily="2" charset="2"/>
              </a:rPr>
              <a:t>, di </a:t>
            </a:r>
            <a:r>
              <a:rPr lang="en-US" dirty="0" err="1" smtClean="0">
                <a:sym typeface="Wingdings" pitchFamily="2" charset="2"/>
              </a:rPr>
              <a:t>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timbal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balik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setara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dilakukan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sym typeface="Wingdings" pitchFamily="2" charset="2"/>
              </a:rPr>
              <a:t>Redistribusi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perpindahan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jasa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tersentralisasi</a:t>
            </a:r>
            <a:r>
              <a:rPr lang="en-US" dirty="0" smtClean="0">
                <a:sym typeface="Wingdings" pitchFamily="2" charset="2"/>
              </a:rPr>
              <a:t>, yang </a:t>
            </a:r>
            <a:r>
              <a:rPr lang="en-US" dirty="0" err="1" smtClean="0">
                <a:sym typeface="Wingdings" pitchFamily="2" charset="2"/>
              </a:rPr>
              <a:t>melibatkan</a:t>
            </a:r>
            <a:r>
              <a:rPr lang="en-US" dirty="0" smtClean="0">
                <a:sym typeface="Wingdings" pitchFamily="2" charset="2"/>
              </a:rPr>
              <a:t> proses </a:t>
            </a:r>
            <a:r>
              <a:rPr lang="en-US" dirty="0" err="1" smtClean="0">
                <a:sym typeface="Wingdings" pitchFamily="2" charset="2"/>
              </a:rPr>
              <a:t>pengumpulan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anggota-anggota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kembali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anggota-anggota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tersebut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distribusi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pasar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pembeda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profan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suci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stratifikasi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</a:t>
            </a:r>
            <a:r>
              <a:rPr lang="en-US" dirty="0" err="1" smtClean="0"/>
              <a:t>Tipologi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berburu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meramu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pemilikannya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komunisme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–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menopang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orang yang </a:t>
            </a:r>
            <a:r>
              <a:rPr lang="en-US" dirty="0" err="1" smtClean="0"/>
              <a:t>mendeprivasi</a:t>
            </a:r>
            <a:r>
              <a:rPr lang="en-US" dirty="0" smtClean="0"/>
              <a:t> yang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penuhnya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hortikultura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119</TotalTime>
  <Words>648</Words>
  <Application>Microsoft Office PowerPoint</Application>
  <PresentationFormat>On-screen Show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   Sistem dan Tindakan Ekonomi Masyarakat Perdesaan</vt:lpstr>
      <vt:lpstr>A. Sistem ekonomi perdesaan </vt:lpstr>
      <vt:lpstr>1. Konsep sistem ekonomi</vt:lpstr>
      <vt:lpstr>PowerPoint Presentation</vt:lpstr>
      <vt:lpstr>PowerPoint Presentation</vt:lpstr>
      <vt:lpstr>2. Produksi pada Masyarakat Perdesaan</vt:lpstr>
      <vt:lpstr>3. Distribusi Masyarakat Perdesaan</vt:lpstr>
      <vt:lpstr>4. Konsumsi pada Masyarakat Perdesaan</vt:lpstr>
      <vt:lpstr>5. Tipologi Kepemilikan Masyarakat Perdesaan</vt:lpstr>
      <vt:lpstr>PowerPoint Presentation</vt:lpstr>
      <vt:lpstr>6. Tipologi Distribusi dan Pertukaran Masyarakat Perdesaan</vt:lpstr>
      <vt:lpstr>B. Tindakan Ekonomi</vt:lpstr>
      <vt:lpstr>PowerPoint Presentation</vt:lpstr>
      <vt:lpstr>1. Ekonomi Moral</vt:lpstr>
      <vt:lpstr>PowerPoint Presentation</vt:lpstr>
      <vt:lpstr>2. Ekonomi Rasional</vt:lpstr>
      <vt:lpstr>PowerPoint Presentation</vt:lpstr>
      <vt:lpstr>C. Ekonomi Perdesaan Indonesia: Ekonomi Moral atau Ekonomi Rasional?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dan Tindakan Ekonomi Masyarakat Perdesaan</dc:title>
  <dc:creator>ismail - [2010]</dc:creator>
  <cp:lastModifiedBy>ismail - [2010]</cp:lastModifiedBy>
  <cp:revision>16</cp:revision>
  <dcterms:created xsi:type="dcterms:W3CDTF">2019-09-30T13:56:55Z</dcterms:created>
  <dcterms:modified xsi:type="dcterms:W3CDTF">2019-10-01T02:31:50Z</dcterms:modified>
</cp:coreProperties>
</file>