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DCA9-1944-4AFE-8497-E411C9234AA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6F7064-6DF6-41B6-9481-D55DBB076B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DCA9-1944-4AFE-8497-E411C9234AA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064-6DF6-41B6-9481-D55DBB076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DCA9-1944-4AFE-8497-E411C9234AA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064-6DF6-41B6-9481-D55DBB076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DCA9-1944-4AFE-8497-E411C9234AA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064-6DF6-41B6-9481-D55DBB076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DCA9-1944-4AFE-8497-E411C9234AA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064-6DF6-41B6-9481-D55DBB076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DCA9-1944-4AFE-8497-E411C9234AA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064-6DF6-41B6-9481-D55DBB076B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DCA9-1944-4AFE-8497-E411C9234AA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064-6DF6-41B6-9481-D55DBB076B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DCA9-1944-4AFE-8497-E411C9234AA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064-6DF6-41B6-9481-D55DBB076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DCA9-1944-4AFE-8497-E411C9234AA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064-6DF6-41B6-9481-D55DBB076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DCA9-1944-4AFE-8497-E411C9234AA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064-6DF6-41B6-9481-D55DBB076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DCA9-1944-4AFE-8497-E411C9234AA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064-6DF6-41B6-9481-D55DBB076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4AADCA9-1944-4AFE-8497-E411C9234AA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76F7064-6DF6-41B6-9481-D55DBB076B5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8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agama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Kesemua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pembentuk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38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Horton </a:t>
            </a:r>
            <a:r>
              <a:rPr lang="en-US" dirty="0" err="1" smtClean="0"/>
              <a:t>dan</a:t>
            </a:r>
            <a:r>
              <a:rPr lang="en-US" dirty="0" smtClean="0"/>
              <a:t> Hunt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seksual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sosialisasi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/>
              <a:t>F</a:t>
            </a:r>
            <a:r>
              <a:rPr lang="en-US" dirty="0" err="1" smtClean="0"/>
              <a:t>ungsi</a:t>
            </a:r>
            <a:r>
              <a:rPr lang="en-US" dirty="0" smtClean="0"/>
              <a:t> </a:t>
            </a:r>
            <a:r>
              <a:rPr lang="en-US" dirty="0" err="1" smtClean="0"/>
              <a:t>afeksi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status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991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persahabatan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sedukuh</a:t>
            </a:r>
            <a:r>
              <a:rPr lang="en-US" dirty="0" smtClean="0"/>
              <a:t>/</a:t>
            </a:r>
            <a:r>
              <a:rPr lang="en-US" dirty="0" err="1" smtClean="0"/>
              <a:t>sedusun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sesuku</a:t>
            </a:r>
            <a:r>
              <a:rPr lang="en-US" dirty="0" smtClean="0"/>
              <a:t>/</a:t>
            </a:r>
            <a:r>
              <a:rPr lang="en-US" dirty="0" err="1" smtClean="0"/>
              <a:t>semarga</a:t>
            </a:r>
            <a:r>
              <a:rPr lang="en-US" dirty="0" smtClean="0"/>
              <a:t>/</a:t>
            </a:r>
            <a:r>
              <a:rPr lang="en-US" dirty="0" err="1" smtClean="0"/>
              <a:t>seklan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31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>,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bagian-bagaian</a:t>
            </a:r>
            <a:r>
              <a:rPr lang="en-US" dirty="0" smtClean="0"/>
              <a:t> (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)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yang </a:t>
            </a:r>
            <a:r>
              <a:rPr lang="en-US" dirty="0" err="1" smtClean="0"/>
              <a:t>terpola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kata lain, </a:t>
            </a:r>
            <a:r>
              <a:rPr lang="en-US" dirty="0" err="1" smtClean="0"/>
              <a:t>bagian-bagian</a:t>
            </a:r>
            <a:r>
              <a:rPr lang="en-US" dirty="0" smtClean="0"/>
              <a:t>,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item-item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yang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ajek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4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patron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pedagang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tuan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penggarap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5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keterkaitan</a:t>
            </a:r>
            <a:r>
              <a:rPr lang="en-US" dirty="0" smtClean="0"/>
              <a:t> yang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dipelajari</a:t>
            </a:r>
            <a:r>
              <a:rPr lang="en-US" dirty="0" smtClean="0"/>
              <a:t>, </a:t>
            </a:r>
            <a:r>
              <a:rPr lang="en-US" dirty="0" err="1" smtClean="0"/>
              <a:t>dialami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nrma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totalitas</a:t>
            </a:r>
            <a:r>
              <a:rPr lang="en-US" dirty="0" smtClean="0"/>
              <a:t>, yang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(</a:t>
            </a:r>
            <a:r>
              <a:rPr lang="en-US" dirty="0" err="1" smtClean="0"/>
              <a:t>perkotaan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8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Gagasan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yang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di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pengemban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menyikapi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sekitarnya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berujung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norma</a:t>
            </a:r>
            <a:r>
              <a:rPr lang="en-US" dirty="0" smtClean="0"/>
              <a:t>,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Gagasan</a:t>
            </a:r>
            <a:r>
              <a:rPr lang="en-US" dirty="0" smtClean="0"/>
              <a:t> yang </a:t>
            </a:r>
            <a:r>
              <a:rPr lang="en-US" dirty="0" err="1" smtClean="0"/>
              <a:t>terpenting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kearifan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kearifan</a:t>
            </a:r>
            <a:r>
              <a:rPr lang="en-US" dirty="0" smtClean="0"/>
              <a:t> </a:t>
            </a:r>
            <a:r>
              <a:rPr lang="en-US" dirty="0" err="1" smtClean="0"/>
              <a:t>tradisi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05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Nilai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, </a:t>
            </a:r>
            <a:r>
              <a:rPr lang="en-US" dirty="0" err="1" smtClean="0"/>
              <a:t>berharga</a:t>
            </a:r>
            <a:r>
              <a:rPr lang="en-US" dirty="0" smtClean="0"/>
              <a:t>, </a:t>
            </a:r>
            <a:r>
              <a:rPr lang="en-US" dirty="0" err="1" smtClean="0"/>
              <a:t>bernilai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pantas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endParaRPr lang="en-US" dirty="0" smtClean="0"/>
          </a:p>
          <a:p>
            <a:pPr marL="502920" indent="-457200">
              <a:buAutoNum type="alphaLcPeriod"/>
            </a:pPr>
            <a:r>
              <a:rPr lang="en-US" dirty="0" err="1" smtClean="0"/>
              <a:t>Kepercayaan</a:t>
            </a:r>
            <a:endParaRPr lang="en-US" dirty="0" smtClean="0"/>
          </a:p>
          <a:p>
            <a:pPr marL="502920" indent="-457200">
              <a:buAutoNum type="alphaLcPeriod"/>
            </a:pPr>
            <a:r>
              <a:rPr lang="en-US" dirty="0" err="1" smtClean="0"/>
              <a:t>Resiprositas</a:t>
            </a:r>
            <a:endParaRPr lang="en-US" dirty="0" smtClean="0"/>
          </a:p>
          <a:p>
            <a:pPr marL="502920" indent="-457200">
              <a:buAutoNum type="alphaLcPeriod"/>
            </a:pPr>
            <a:r>
              <a:rPr lang="en-US" dirty="0" smtClean="0"/>
              <a:t>Rasa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54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3. Norma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Norma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main </a:t>
            </a:r>
            <a:r>
              <a:rPr lang="en-US" dirty="0" err="1" smtClean="0"/>
              <a:t>bersama</a:t>
            </a:r>
            <a:r>
              <a:rPr lang="en-US" dirty="0" smtClean="0"/>
              <a:t> yang </a:t>
            </a:r>
            <a:r>
              <a:rPr lang="en-US" dirty="0" err="1" smtClean="0"/>
              <a:t>menuntun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03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Ekologi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endParaRPr lang="en-US" dirty="0" smtClean="0"/>
          </a:p>
          <a:p>
            <a:pPr marL="502920" indent="-457200">
              <a:buAutoNum type="alphaLcPeriod"/>
            </a:pPr>
            <a:r>
              <a:rPr lang="en-US" dirty="0" err="1" smtClean="0"/>
              <a:t>Persawahan</a:t>
            </a:r>
            <a:endParaRPr lang="en-US" dirty="0" smtClean="0"/>
          </a:p>
          <a:p>
            <a:pPr marL="502920" indent="-457200">
              <a:buAutoNum type="alphaLcPeriod"/>
            </a:pPr>
            <a:r>
              <a:rPr lang="en-US" dirty="0" err="1" smtClean="0"/>
              <a:t>Perladangan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77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A. </a:t>
            </a:r>
            <a:r>
              <a:rPr lang="en-US" sz="3200" dirty="0" err="1" smtClean="0"/>
              <a:t>Pengertian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r>
              <a:rPr lang="en-US" sz="3200" dirty="0" smtClean="0"/>
              <a:t> </a:t>
            </a:r>
            <a:r>
              <a:rPr lang="en-US" sz="3200" dirty="0" err="1" smtClean="0"/>
              <a:t>Budaya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Sistem</a:t>
            </a:r>
            <a:r>
              <a:rPr lang="en-US" dirty="0" smtClean="0"/>
              <a:t>                             </a:t>
            </a:r>
            <a:r>
              <a:rPr lang="en-US" dirty="0" err="1" smtClean="0"/>
              <a:t>Systema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tersusun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sekian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satuan-satuan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systema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sehimpunan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923928" y="3284984"/>
            <a:ext cx="1296144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5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Siapakah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?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Farmer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petani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menguasai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faktor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produksi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memadai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pertanian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relatif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luas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mengakumulasi</a:t>
            </a:r>
            <a:r>
              <a:rPr lang="en-US" dirty="0" smtClean="0">
                <a:sym typeface="Wingdings" pitchFamily="2" charset="2"/>
              </a:rPr>
              <a:t> surplus </a:t>
            </a:r>
            <a:r>
              <a:rPr lang="en-US" dirty="0" err="1" smtClean="0">
                <a:sym typeface="Wingdings" pitchFamily="2" charset="2"/>
              </a:rPr>
              <a:t>usaha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pertaniannya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sehingga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mempunyai</a:t>
            </a:r>
            <a:r>
              <a:rPr lang="en-US" dirty="0" smtClean="0">
                <a:sym typeface="Wingdings" pitchFamily="2" charset="2"/>
              </a:rPr>
              <a:t> modal yang </a:t>
            </a:r>
            <a:r>
              <a:rPr lang="en-US" dirty="0" err="1" smtClean="0">
                <a:sym typeface="Wingdings" pitchFamily="2" charset="2"/>
              </a:rPr>
              <a:t>relatif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mempunyai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jaringan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elit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politik</a:t>
            </a:r>
            <a:r>
              <a:rPr lang="en-US" dirty="0" smtClean="0">
                <a:sym typeface="Wingdings" pitchFamily="2" charset="2"/>
              </a:rPr>
              <a:t>, agama,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ekonomi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45720" indent="0">
              <a:buNone/>
            </a:pPr>
            <a:endParaRPr lang="en-US" dirty="0">
              <a:sym typeface="Wingdings" pitchFamily="2" charset="2"/>
            </a:endParaRPr>
          </a:p>
          <a:p>
            <a:pPr marL="45720" indent="0">
              <a:buNone/>
            </a:pPr>
            <a:r>
              <a:rPr lang="en-US" dirty="0" smtClean="0">
                <a:sym typeface="Wingdings" pitchFamily="2" charset="2"/>
              </a:rPr>
              <a:t>Peasant  </a:t>
            </a:r>
            <a:r>
              <a:rPr lang="en-US" dirty="0" err="1" smtClean="0">
                <a:sym typeface="Wingdings" pitchFamily="2" charset="2"/>
              </a:rPr>
              <a:t>petani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menguasai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sangat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sedikit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faktor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produksi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seperti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tanah</a:t>
            </a:r>
            <a:r>
              <a:rPr lang="en-US" dirty="0" smtClean="0">
                <a:sym typeface="Wingdings" pitchFamily="2" charset="2"/>
              </a:rPr>
              <a:t>, yang </a:t>
            </a:r>
            <a:r>
              <a:rPr lang="en-US" dirty="0" err="1" smtClean="0">
                <a:sym typeface="Wingdings" pitchFamily="2" charset="2"/>
              </a:rPr>
              <a:t>hasilmya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kebutuhan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subsistensi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mencukupi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kebutuhan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keluarganya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dikenal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petani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gurem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mereka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yangtidak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memiliki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menggantungkanhidupnya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pengerjaan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usaha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pertanian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dikenal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buruh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511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Subsistensi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minimalis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22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4. Tanah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7241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Solidaritas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Solidaritas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Kemiskinan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berbagi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20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patron </a:t>
            </a:r>
            <a:r>
              <a:rPr lang="en-US" dirty="0" err="1" smtClean="0"/>
              <a:t>klien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26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Pesisir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Ekologi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Pesisir</a:t>
            </a:r>
            <a:endParaRPr lang="en-US" dirty="0" smtClean="0"/>
          </a:p>
          <a:p>
            <a:pPr marL="502920" indent="-457200">
              <a:buAutoNum type="alphaLcPeriod"/>
            </a:pPr>
            <a:r>
              <a:rPr lang="en-US" dirty="0" err="1" smtClean="0"/>
              <a:t>Pertambakan</a:t>
            </a:r>
            <a:endParaRPr lang="en-US" dirty="0" smtClean="0"/>
          </a:p>
          <a:p>
            <a:pPr marL="502920" indent="-457200">
              <a:buAutoNum type="alphaLcPeriod"/>
            </a:pPr>
            <a:r>
              <a:rPr lang="en-US" dirty="0" err="1" smtClean="0"/>
              <a:t>Laut</a:t>
            </a:r>
            <a:r>
              <a:rPr lang="en-US" dirty="0" smtClean="0"/>
              <a:t> (</a:t>
            </a:r>
            <a:r>
              <a:rPr lang="en-US" dirty="0" err="1" smtClean="0"/>
              <a:t>lepas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0447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Nelayan</a:t>
            </a:r>
            <a:r>
              <a:rPr lang="en-US" dirty="0" smtClean="0"/>
              <a:t>?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Nelayan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Nelayan</a:t>
            </a:r>
            <a:r>
              <a:rPr lang="en-US" dirty="0" smtClean="0"/>
              <a:t> </a:t>
            </a:r>
            <a:r>
              <a:rPr lang="en-US" dirty="0" err="1" smtClean="0"/>
              <a:t>penangkap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a. open access</a:t>
            </a:r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b. common property</a:t>
            </a:r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c. </a:t>
            </a:r>
            <a:r>
              <a:rPr lang="en-US" dirty="0" err="1" smtClean="0"/>
              <a:t>mobilitas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d.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Nelayan</a:t>
            </a:r>
            <a:r>
              <a:rPr lang="en-US" dirty="0" smtClean="0"/>
              <a:t> </a:t>
            </a:r>
            <a:r>
              <a:rPr lang="en-US" dirty="0" err="1" smtClean="0"/>
              <a:t>pembudidaya</a:t>
            </a:r>
            <a:endParaRPr lang="en-US" dirty="0" smtClean="0"/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a.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b. close access</a:t>
            </a:r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c. private property</a:t>
            </a:r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d.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diprediksi</a:t>
            </a:r>
            <a:endParaRPr lang="en-US" dirty="0" smtClean="0"/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e.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71968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Nelayan</a:t>
            </a:r>
            <a:endParaRPr lang="en-US" dirty="0" smtClean="0"/>
          </a:p>
          <a:p>
            <a:pPr marL="502920" indent="-457200">
              <a:buAutoNum type="alphaLcPeriod"/>
            </a:pP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karunia</a:t>
            </a:r>
            <a:r>
              <a:rPr lang="en-US" dirty="0" smtClean="0"/>
              <a:t> </a:t>
            </a:r>
            <a:r>
              <a:rPr lang="en-US" dirty="0" err="1" smtClean="0"/>
              <a:t>Illahi</a:t>
            </a:r>
            <a:endParaRPr lang="en-US" dirty="0" smtClean="0"/>
          </a:p>
          <a:p>
            <a:pPr marL="502920" indent="-457200">
              <a:buAutoNum type="alphaLcPeriod"/>
            </a:pP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kering</a:t>
            </a:r>
            <a:endParaRPr lang="en-US" dirty="0" smtClean="0"/>
          </a:p>
          <a:p>
            <a:pPr marL="502920" indent="-457200">
              <a:buAutoNum type="alphaLcPeriod"/>
            </a:pP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“</a:t>
            </a:r>
            <a:r>
              <a:rPr lang="en-US" dirty="0" err="1" smtClean="0"/>
              <a:t>Rezeki</a:t>
            </a:r>
            <a:r>
              <a:rPr lang="en-US" dirty="0" smtClean="0"/>
              <a:t> </a:t>
            </a:r>
            <a:r>
              <a:rPr lang="en-US" dirty="0" err="1" smtClean="0"/>
              <a:t>Harimau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2945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Solidaritas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(shared poverty)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4155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Pesisir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kemikinan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(shared poverty)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Patron </a:t>
            </a:r>
            <a:r>
              <a:rPr lang="en-US" dirty="0" err="1" smtClean="0"/>
              <a:t>klien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Koperasi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Rentenir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5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Robert M.Z </a:t>
            </a:r>
            <a:r>
              <a:rPr lang="en-US" dirty="0" err="1" smtClean="0"/>
              <a:t>Lawang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 yang </a:t>
            </a:r>
            <a:r>
              <a:rPr lang="en-US" dirty="0" err="1" smtClean="0"/>
              <a:t>memperhitungkan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orang lain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.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orang yang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tindakannya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5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F. </a:t>
            </a:r>
            <a:r>
              <a:rPr lang="en-US" dirty="0" err="1" smtClean="0"/>
              <a:t>Stratifikasi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pemburu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peramu</a:t>
            </a:r>
            <a:endParaRPr lang="en-US" dirty="0" smtClean="0"/>
          </a:p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hortikultura</a:t>
            </a:r>
            <a:r>
              <a:rPr lang="en-US" dirty="0"/>
              <a:t> </a:t>
            </a:r>
            <a:r>
              <a:rPr lang="en-US" dirty="0" err="1" smtClean="0"/>
              <a:t>sederhana</a:t>
            </a:r>
            <a:endParaRPr lang="en-US" dirty="0" smtClean="0"/>
          </a:p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hortikultura</a:t>
            </a:r>
            <a:r>
              <a:rPr lang="en-US" dirty="0" smtClean="0"/>
              <a:t> </a:t>
            </a:r>
            <a:r>
              <a:rPr lang="en-US" dirty="0" err="1" smtClean="0"/>
              <a:t>insentif</a:t>
            </a:r>
            <a:endParaRPr lang="en-US" dirty="0" smtClean="0"/>
          </a:p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agraris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26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Talcott Parsons</a:t>
            </a:r>
          </a:p>
          <a:p>
            <a:pPr marL="0" indent="0">
              <a:buNone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4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Adaptation / </a:t>
            </a:r>
            <a:r>
              <a:rPr lang="en-US" dirty="0" err="1" smtClean="0"/>
              <a:t>adaptasi</a:t>
            </a:r>
            <a:r>
              <a:rPr lang="en-US" dirty="0" smtClean="0"/>
              <a:t> (A)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Goal </a:t>
            </a:r>
            <a:r>
              <a:rPr lang="en-US" dirty="0" smtClean="0"/>
              <a:t>Attainment </a:t>
            </a:r>
            <a:r>
              <a:rPr lang="en-US" dirty="0" smtClean="0"/>
              <a:t>/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(G)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Integration / </a:t>
            </a:r>
            <a:r>
              <a:rPr lang="en-US" dirty="0" err="1" smtClean="0"/>
              <a:t>Integrasi</a:t>
            </a:r>
            <a:r>
              <a:rPr lang="en-US" dirty="0" smtClean="0"/>
              <a:t> (I)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Latent Pattern Maintenance /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Laten</a:t>
            </a:r>
            <a:r>
              <a:rPr lang="en-US" dirty="0" smtClean="0"/>
              <a:t> (L)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keterkaitan</a:t>
            </a:r>
            <a:r>
              <a:rPr lang="en-US" dirty="0" smtClean="0"/>
              <a:t> yang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totalitas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64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kebudayaan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hal</a:t>
            </a:r>
            <a:r>
              <a:rPr lang="en-US" dirty="0" smtClean="0">
                <a:sym typeface="Wingdings" pitchFamily="2" charset="2"/>
              </a:rPr>
              <a:t> - </a:t>
            </a:r>
            <a:r>
              <a:rPr lang="en-US" dirty="0" err="1" smtClean="0">
                <a:sym typeface="Wingdings" pitchFamily="2" charset="2"/>
              </a:rPr>
              <a:t>hal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berkaitan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budi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akal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pikiran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err="1" smtClean="0">
                <a:sym typeface="Wingdings" pitchFamily="2" charset="2"/>
              </a:rPr>
              <a:t>Budaya</a:t>
            </a:r>
            <a:r>
              <a:rPr lang="en-US" dirty="0" smtClean="0">
                <a:sym typeface="Wingdings" pitchFamily="2" charset="2"/>
              </a:rPr>
              <a:t>  Culture, </a:t>
            </a:r>
            <a:r>
              <a:rPr lang="en-US" dirty="0" err="1" smtClean="0">
                <a:sym typeface="Wingdings" pitchFamily="2" charset="2"/>
              </a:rPr>
              <a:t>segala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kegiatan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mengolah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mengubah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alam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Koentjaraningrat</a:t>
            </a:r>
            <a:r>
              <a:rPr lang="en-US" dirty="0" smtClean="0">
                <a:sym typeface="Wingdings" pitchFamily="2" charset="2"/>
              </a:rPr>
              <a:t>, 1965)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err="1" smtClean="0">
                <a:sym typeface="Wingdings" pitchFamily="2" charset="2"/>
              </a:rPr>
              <a:t>Tylor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Kebudayaan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kopleks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keseluruhan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pengetauan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keyakinan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kesenian</a:t>
            </a:r>
            <a:r>
              <a:rPr lang="en-US" dirty="0" smtClean="0">
                <a:sym typeface="Wingdings" pitchFamily="2" charset="2"/>
              </a:rPr>
              <a:t>, moral,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adat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istiadat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kemampuan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kebiasaan</a:t>
            </a:r>
            <a:r>
              <a:rPr lang="en-US" dirty="0" smtClean="0">
                <a:sym typeface="Wingdings" pitchFamily="2" charset="2"/>
              </a:rPr>
              <a:t> yang lain yang </a:t>
            </a:r>
            <a:r>
              <a:rPr lang="en-US" dirty="0" err="1" smtClean="0">
                <a:sym typeface="Wingdings" pitchFamily="2" charset="2"/>
              </a:rPr>
              <a:t>diperoleh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seseorang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Horton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Hunt  </a:t>
            </a:r>
            <a:r>
              <a:rPr lang="en-US" dirty="0" err="1" smtClean="0">
                <a:sym typeface="Wingdings" pitchFamily="2" charset="2"/>
              </a:rPr>
              <a:t>kebudayaan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segala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sesuatu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dipelajari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dialami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bersama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04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keteraturan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(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),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dipelajari</a:t>
            </a:r>
            <a:r>
              <a:rPr lang="en-US" dirty="0" smtClean="0"/>
              <a:t>,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totalitas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3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819865"/>
              </p:ext>
            </p:extLst>
          </p:nvPr>
        </p:nvGraphicFramePr>
        <p:xfrm>
          <a:off x="1259632" y="378904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Tindakan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Persyaratan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Fungsional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Budaya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Pemeliharaan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laten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Sosial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Integrasi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Sistem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Kepribadian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Pencapaian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Tujuan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Organisme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Perilaku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Adaptasi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76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keterkaitan</a:t>
            </a:r>
            <a:r>
              <a:rPr lang="en-US" dirty="0" smtClean="0"/>
              <a:t> yang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dipelajari</a:t>
            </a:r>
            <a:r>
              <a:rPr lang="en-US" dirty="0" smtClean="0"/>
              <a:t>,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totalitas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B.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Perdesaan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096" y="2924944"/>
            <a:ext cx="7315200" cy="35395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649572" y="2793860"/>
            <a:ext cx="22322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580112" y="4990104"/>
            <a:ext cx="22322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259632" y="4990104"/>
            <a:ext cx="22322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310020" y="3789040"/>
            <a:ext cx="1728192" cy="1008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54813" y="3789040"/>
            <a:ext cx="1548172" cy="1008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649572" y="5357427"/>
            <a:ext cx="1728192" cy="23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61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348</TotalTime>
  <Words>1087</Words>
  <Application>Microsoft Office PowerPoint</Application>
  <PresentationFormat>On-screen Show (4:3)</PresentationFormat>
  <Paragraphs>157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Perspective</vt:lpstr>
      <vt:lpstr>Sistem Sosial Budaya Masyarakat Perdesaan</vt:lpstr>
      <vt:lpstr>A. Pengertian Sistem Sosial Budaya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B. Masyarakat Perdesaan Sebagai Suatu Sistem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C. Sistem Sosial Budaya Masyarakat Perdesaan</vt:lpstr>
      <vt:lpstr>PowerPoint Presentation</vt:lpstr>
      <vt:lpstr>PowerPoint Presentation</vt:lpstr>
      <vt:lpstr>PowerPoint Presentation</vt:lpstr>
      <vt:lpstr>D. Sistem Sosial Budaya Masyarakat Petani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Sistem Sosial Budaya Masyarakat Pesisir</vt:lpstr>
      <vt:lpstr>PowerPoint Presentation</vt:lpstr>
      <vt:lpstr>PowerPoint Presentation</vt:lpstr>
      <vt:lpstr>PowerPoint Presentation</vt:lpstr>
      <vt:lpstr>PowerPoint Presentation</vt:lpstr>
      <vt:lpstr>F. Stratifikasi Sosial Masyarakat Perdesaan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28</cp:revision>
  <dcterms:created xsi:type="dcterms:W3CDTF">2019-09-23T14:28:59Z</dcterms:created>
  <dcterms:modified xsi:type="dcterms:W3CDTF">2019-09-24T07:08:16Z</dcterms:modified>
</cp:coreProperties>
</file>