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58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59" r:id="rId27"/>
    <p:sldId id="289" r:id="rId28"/>
    <p:sldId id="290" r:id="rId29"/>
    <p:sldId id="26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2B4C6A-DD42-4209-B85E-70A2A6F5E67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B99BE0-9AC2-44B2-BF77-464A278130EE}">
      <dgm:prSet phldrT="[Text]"/>
      <dgm:spPr/>
      <dgm:t>
        <a:bodyPr/>
        <a:lstStyle/>
        <a:p>
          <a:r>
            <a:rPr lang="en-US" dirty="0" err="1" smtClean="0"/>
            <a:t>Sosiologi</a:t>
          </a:r>
          <a:endParaRPr lang="en-US" dirty="0"/>
        </a:p>
      </dgm:t>
    </dgm:pt>
    <dgm:pt modelId="{214F9F4F-C113-47C1-BE23-951E5AD2C83E}" type="parTrans" cxnId="{B936A0F5-05F5-4E55-BB86-E0FAFE73F23A}">
      <dgm:prSet/>
      <dgm:spPr/>
      <dgm:t>
        <a:bodyPr/>
        <a:lstStyle/>
        <a:p>
          <a:endParaRPr lang="en-US"/>
        </a:p>
      </dgm:t>
    </dgm:pt>
    <dgm:pt modelId="{04F71624-F20C-4224-AABC-E253789A1CA8}" type="sibTrans" cxnId="{B936A0F5-05F5-4E55-BB86-E0FAFE73F23A}">
      <dgm:prSet/>
      <dgm:spPr/>
      <dgm:t>
        <a:bodyPr/>
        <a:lstStyle/>
        <a:p>
          <a:endParaRPr lang="en-US"/>
        </a:p>
      </dgm:t>
    </dgm:pt>
    <dgm:pt modelId="{351C01C5-D1C0-401F-9463-4CB6BFB2327B}">
      <dgm:prSet phldrT="[Text]"/>
      <dgm:spPr/>
      <dgm:t>
        <a:bodyPr/>
        <a:lstStyle/>
        <a:p>
          <a:r>
            <a:rPr lang="en-US" dirty="0" err="1" smtClean="0"/>
            <a:t>Sosiologi</a:t>
          </a:r>
          <a:r>
            <a:rPr lang="en-US" dirty="0" smtClean="0"/>
            <a:t> </a:t>
          </a:r>
          <a:r>
            <a:rPr lang="en-US" dirty="0" err="1" smtClean="0"/>
            <a:t>Industri</a:t>
          </a:r>
          <a:endParaRPr lang="en-US" dirty="0"/>
        </a:p>
      </dgm:t>
    </dgm:pt>
    <dgm:pt modelId="{1D952DFA-9AE4-453F-A2D5-645AE3811ACB}" type="sibTrans" cxnId="{D62D6CE4-1464-4432-BFEA-4D36DBFA41E7}">
      <dgm:prSet/>
      <dgm:spPr/>
      <dgm:t>
        <a:bodyPr/>
        <a:lstStyle/>
        <a:p>
          <a:endParaRPr lang="en-US"/>
        </a:p>
      </dgm:t>
    </dgm:pt>
    <dgm:pt modelId="{1837ACCD-24BB-48E7-9ECF-1E98F0C6D98E}" type="parTrans" cxnId="{D62D6CE4-1464-4432-BFEA-4D36DBFA41E7}">
      <dgm:prSet/>
      <dgm:spPr/>
      <dgm:t>
        <a:bodyPr/>
        <a:lstStyle/>
        <a:p>
          <a:endParaRPr lang="en-US"/>
        </a:p>
      </dgm:t>
    </dgm:pt>
    <dgm:pt modelId="{8C1CC35C-CE5D-43FD-98FD-C22592ACA091}">
      <dgm:prSet phldrT="[Text]"/>
      <dgm:spPr/>
      <dgm:t>
        <a:bodyPr/>
        <a:lstStyle/>
        <a:p>
          <a:r>
            <a:rPr lang="en-US" dirty="0" err="1" smtClean="0"/>
            <a:t>Sosiologi</a:t>
          </a:r>
          <a:r>
            <a:rPr lang="en-US" dirty="0" smtClean="0"/>
            <a:t> </a:t>
          </a:r>
          <a:r>
            <a:rPr lang="en-US" dirty="0" err="1" smtClean="0"/>
            <a:t>Hukum</a:t>
          </a:r>
          <a:endParaRPr lang="en-US" dirty="0"/>
        </a:p>
      </dgm:t>
    </dgm:pt>
    <dgm:pt modelId="{BB50BCA6-B5BC-448D-B2FD-8C22A9146020}" type="sibTrans" cxnId="{4F849E15-EA05-4C81-8C7E-CF352C59E21E}">
      <dgm:prSet/>
      <dgm:spPr/>
      <dgm:t>
        <a:bodyPr/>
        <a:lstStyle/>
        <a:p>
          <a:endParaRPr lang="en-US"/>
        </a:p>
      </dgm:t>
    </dgm:pt>
    <dgm:pt modelId="{B2D97150-B52B-412B-AC12-707677FC0ACE}" type="parTrans" cxnId="{4F849E15-EA05-4C81-8C7E-CF352C59E21E}">
      <dgm:prSet/>
      <dgm:spPr/>
      <dgm:t>
        <a:bodyPr/>
        <a:lstStyle/>
        <a:p>
          <a:endParaRPr lang="en-US"/>
        </a:p>
      </dgm:t>
    </dgm:pt>
    <dgm:pt modelId="{5A5DE720-89C3-46BA-B905-9654BA67A4EA}">
      <dgm:prSet/>
      <dgm:spPr/>
      <dgm:t>
        <a:bodyPr/>
        <a:lstStyle/>
        <a:p>
          <a:r>
            <a:rPr lang="en-US" dirty="0" err="1" smtClean="0"/>
            <a:t>Sosiologi</a:t>
          </a:r>
          <a:r>
            <a:rPr lang="en-US" dirty="0" smtClean="0"/>
            <a:t> </a:t>
          </a:r>
          <a:r>
            <a:rPr lang="en-US" dirty="0" err="1" smtClean="0"/>
            <a:t>Ekonomi</a:t>
          </a:r>
          <a:endParaRPr lang="en-US" dirty="0"/>
        </a:p>
      </dgm:t>
    </dgm:pt>
    <dgm:pt modelId="{05DFB1A6-E5D9-4CF9-879C-8BD64D572041}" type="parTrans" cxnId="{4B3D89CB-B457-48BF-85A7-2AB414ADE179}">
      <dgm:prSet/>
      <dgm:spPr/>
      <dgm:t>
        <a:bodyPr/>
        <a:lstStyle/>
        <a:p>
          <a:endParaRPr lang="en-US"/>
        </a:p>
      </dgm:t>
    </dgm:pt>
    <dgm:pt modelId="{49DB2C9D-0D6F-4631-89F7-CE96D0D02B27}" type="sibTrans" cxnId="{4B3D89CB-B457-48BF-85A7-2AB414ADE179}">
      <dgm:prSet/>
      <dgm:spPr/>
      <dgm:t>
        <a:bodyPr/>
        <a:lstStyle/>
        <a:p>
          <a:endParaRPr lang="en-US"/>
        </a:p>
      </dgm:t>
    </dgm:pt>
    <dgm:pt modelId="{77CA85E9-A063-44CE-B05B-C3BDF2676160}">
      <dgm:prSet/>
      <dgm:spPr/>
      <dgm:t>
        <a:bodyPr/>
        <a:lstStyle/>
        <a:p>
          <a:r>
            <a:rPr lang="en-US" dirty="0" err="1" smtClean="0"/>
            <a:t>Sosiologi</a:t>
          </a:r>
          <a:r>
            <a:rPr lang="en-US" dirty="0" smtClean="0"/>
            <a:t> </a:t>
          </a:r>
          <a:r>
            <a:rPr lang="en-US" dirty="0" err="1" smtClean="0"/>
            <a:t>Keluarga</a:t>
          </a:r>
          <a:endParaRPr lang="en-US" dirty="0"/>
        </a:p>
      </dgm:t>
    </dgm:pt>
    <dgm:pt modelId="{7CA83C6C-BBE4-4D30-8396-33BD5F2CD1B2}" type="parTrans" cxnId="{38A08562-06B6-43C0-9F50-29AFD8014AB4}">
      <dgm:prSet/>
      <dgm:spPr/>
      <dgm:t>
        <a:bodyPr/>
        <a:lstStyle/>
        <a:p>
          <a:endParaRPr lang="en-US"/>
        </a:p>
      </dgm:t>
    </dgm:pt>
    <dgm:pt modelId="{004BD26F-4263-4E44-9086-ABCF2060B06C}" type="sibTrans" cxnId="{38A08562-06B6-43C0-9F50-29AFD8014AB4}">
      <dgm:prSet/>
      <dgm:spPr/>
      <dgm:t>
        <a:bodyPr/>
        <a:lstStyle/>
        <a:p>
          <a:endParaRPr lang="en-US"/>
        </a:p>
      </dgm:t>
    </dgm:pt>
    <dgm:pt modelId="{D2573005-0FC5-40AF-93ED-DCA7605296DF}">
      <dgm:prSet/>
      <dgm:spPr/>
      <dgm:t>
        <a:bodyPr/>
        <a:lstStyle/>
        <a:p>
          <a:r>
            <a:rPr lang="en-US" dirty="0" err="1" smtClean="0"/>
            <a:t>Sosiologi</a:t>
          </a:r>
          <a:r>
            <a:rPr lang="en-US" dirty="0" smtClean="0"/>
            <a:t> </a:t>
          </a:r>
          <a:r>
            <a:rPr lang="en-US" dirty="0" err="1" smtClean="0"/>
            <a:t>Pendidikan</a:t>
          </a:r>
          <a:endParaRPr lang="en-US" dirty="0"/>
        </a:p>
      </dgm:t>
    </dgm:pt>
    <dgm:pt modelId="{FE463E07-1DC1-4FD4-9946-CEECD671729F}" type="parTrans" cxnId="{210E5D45-3C3C-449D-84AB-D47AA060A9B4}">
      <dgm:prSet/>
      <dgm:spPr/>
      <dgm:t>
        <a:bodyPr/>
        <a:lstStyle/>
        <a:p>
          <a:endParaRPr lang="en-US"/>
        </a:p>
      </dgm:t>
    </dgm:pt>
    <dgm:pt modelId="{248FB8F8-800F-4D2E-BEFF-185D6E149C4B}" type="sibTrans" cxnId="{210E5D45-3C3C-449D-84AB-D47AA060A9B4}">
      <dgm:prSet/>
      <dgm:spPr/>
      <dgm:t>
        <a:bodyPr/>
        <a:lstStyle/>
        <a:p>
          <a:endParaRPr lang="en-US"/>
        </a:p>
      </dgm:t>
    </dgm:pt>
    <dgm:pt modelId="{094F6563-85F0-4C69-8F5E-9905299DACA3}">
      <dgm:prSet/>
      <dgm:spPr/>
      <dgm:t>
        <a:bodyPr/>
        <a:lstStyle/>
        <a:p>
          <a:r>
            <a:rPr lang="en-US" dirty="0" err="1" smtClean="0"/>
            <a:t>Sosiologi</a:t>
          </a:r>
          <a:r>
            <a:rPr lang="en-US" dirty="0" smtClean="0"/>
            <a:t> </a:t>
          </a:r>
          <a:r>
            <a:rPr lang="en-US" dirty="0" err="1" smtClean="0"/>
            <a:t>Perdesaan</a:t>
          </a:r>
          <a:endParaRPr lang="en-US" dirty="0"/>
        </a:p>
      </dgm:t>
    </dgm:pt>
    <dgm:pt modelId="{D97F1D62-55CD-47E0-850F-1E3C05C05DF7}" type="parTrans" cxnId="{F5CF1ECF-2E29-4CEB-BD81-D741DACA0136}">
      <dgm:prSet/>
      <dgm:spPr/>
      <dgm:t>
        <a:bodyPr/>
        <a:lstStyle/>
        <a:p>
          <a:endParaRPr lang="en-US"/>
        </a:p>
      </dgm:t>
    </dgm:pt>
    <dgm:pt modelId="{30637B21-F90F-409B-8F53-40C009E322D6}" type="sibTrans" cxnId="{F5CF1ECF-2E29-4CEB-BD81-D741DACA0136}">
      <dgm:prSet/>
      <dgm:spPr/>
      <dgm:t>
        <a:bodyPr/>
        <a:lstStyle/>
        <a:p>
          <a:endParaRPr lang="en-US"/>
        </a:p>
      </dgm:t>
    </dgm:pt>
    <dgm:pt modelId="{11245BD1-C412-4413-86AF-53AED4F1C9AF}">
      <dgm:prSet/>
      <dgm:spPr/>
      <dgm:t>
        <a:bodyPr/>
        <a:lstStyle/>
        <a:p>
          <a:r>
            <a:rPr lang="en-US" dirty="0" err="1" smtClean="0"/>
            <a:t>Sosiologi</a:t>
          </a:r>
          <a:r>
            <a:rPr lang="en-US" dirty="0" smtClean="0"/>
            <a:t> </a:t>
          </a:r>
          <a:r>
            <a:rPr lang="en-US" dirty="0" err="1" smtClean="0"/>
            <a:t>Lainnya</a:t>
          </a:r>
          <a:endParaRPr lang="en-US" dirty="0"/>
        </a:p>
      </dgm:t>
    </dgm:pt>
    <dgm:pt modelId="{E5434657-4003-4E14-B28C-CAF0716B39B7}" type="parTrans" cxnId="{5CE11A7E-9A6B-49D5-A802-65BC21DC0E9C}">
      <dgm:prSet/>
      <dgm:spPr/>
      <dgm:t>
        <a:bodyPr/>
        <a:lstStyle/>
        <a:p>
          <a:endParaRPr lang="en-US"/>
        </a:p>
      </dgm:t>
    </dgm:pt>
    <dgm:pt modelId="{1E273764-6D09-45DF-AFB2-E89E648A0745}" type="sibTrans" cxnId="{5CE11A7E-9A6B-49D5-A802-65BC21DC0E9C}">
      <dgm:prSet/>
      <dgm:spPr/>
      <dgm:t>
        <a:bodyPr/>
        <a:lstStyle/>
        <a:p>
          <a:endParaRPr lang="en-US"/>
        </a:p>
      </dgm:t>
    </dgm:pt>
    <dgm:pt modelId="{40EDACE7-F3D8-4C55-8788-1A880CC17B64}" type="pres">
      <dgm:prSet presAssocID="{D92B4C6A-DD42-4209-B85E-70A2A6F5E67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3BC40AE-89DF-4010-93E6-1441DC9D0464}" type="pres">
      <dgm:prSet presAssocID="{ABB99BE0-9AC2-44B2-BF77-464A278130EE}" presName="hierRoot1" presStyleCnt="0"/>
      <dgm:spPr/>
    </dgm:pt>
    <dgm:pt modelId="{5645D1C8-834B-4975-BFBE-4E0234FEB36B}" type="pres">
      <dgm:prSet presAssocID="{ABB99BE0-9AC2-44B2-BF77-464A278130EE}" presName="composite" presStyleCnt="0"/>
      <dgm:spPr/>
    </dgm:pt>
    <dgm:pt modelId="{FB67D221-1BB3-4B76-AE53-2D5A1C37C83D}" type="pres">
      <dgm:prSet presAssocID="{ABB99BE0-9AC2-44B2-BF77-464A278130EE}" presName="background" presStyleLbl="node0" presStyleIdx="0" presStyleCnt="1"/>
      <dgm:spPr/>
    </dgm:pt>
    <dgm:pt modelId="{5AE12C09-339F-49BB-89F9-16AC42B3CB73}" type="pres">
      <dgm:prSet presAssocID="{ABB99BE0-9AC2-44B2-BF77-464A278130EE}" presName="text" presStyleLbl="fgAcc0" presStyleIdx="0" presStyleCnt="1">
        <dgm:presLayoutVars>
          <dgm:chPref val="3"/>
        </dgm:presLayoutVars>
      </dgm:prSet>
      <dgm:spPr/>
    </dgm:pt>
    <dgm:pt modelId="{176AB295-667A-4AB1-8569-4A1BE5AC7AA3}" type="pres">
      <dgm:prSet presAssocID="{ABB99BE0-9AC2-44B2-BF77-464A278130EE}" presName="hierChild2" presStyleCnt="0"/>
      <dgm:spPr/>
    </dgm:pt>
    <dgm:pt modelId="{08FABF44-780D-4A5E-A61C-936509E8A2FA}" type="pres">
      <dgm:prSet presAssocID="{1837ACCD-24BB-48E7-9ECF-1E98F0C6D98E}" presName="Name10" presStyleLbl="parChTrans1D2" presStyleIdx="0" presStyleCnt="7"/>
      <dgm:spPr/>
    </dgm:pt>
    <dgm:pt modelId="{BD6FE292-2A12-4E99-9BA7-15F292D8A9BC}" type="pres">
      <dgm:prSet presAssocID="{351C01C5-D1C0-401F-9463-4CB6BFB2327B}" presName="hierRoot2" presStyleCnt="0"/>
      <dgm:spPr/>
    </dgm:pt>
    <dgm:pt modelId="{F6AEEE5F-3E93-4B3C-B52B-E09A3397C48C}" type="pres">
      <dgm:prSet presAssocID="{351C01C5-D1C0-401F-9463-4CB6BFB2327B}" presName="composite2" presStyleCnt="0"/>
      <dgm:spPr/>
    </dgm:pt>
    <dgm:pt modelId="{036C31C2-1E5F-4101-90DE-332F6D790B0C}" type="pres">
      <dgm:prSet presAssocID="{351C01C5-D1C0-401F-9463-4CB6BFB2327B}" presName="background2" presStyleLbl="node2" presStyleIdx="0" presStyleCnt="7"/>
      <dgm:spPr/>
    </dgm:pt>
    <dgm:pt modelId="{FCFC288B-CA21-4F03-9E71-079ADCDF39E9}" type="pres">
      <dgm:prSet presAssocID="{351C01C5-D1C0-401F-9463-4CB6BFB2327B}" presName="text2" presStyleLbl="fgAcc2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0A751E-319B-411A-964E-368057B14C15}" type="pres">
      <dgm:prSet presAssocID="{351C01C5-D1C0-401F-9463-4CB6BFB2327B}" presName="hierChild3" presStyleCnt="0"/>
      <dgm:spPr/>
    </dgm:pt>
    <dgm:pt modelId="{1D91B9D9-9753-41A7-B8CD-6A013083404C}" type="pres">
      <dgm:prSet presAssocID="{B2D97150-B52B-412B-AC12-707677FC0ACE}" presName="Name10" presStyleLbl="parChTrans1D2" presStyleIdx="1" presStyleCnt="7"/>
      <dgm:spPr/>
    </dgm:pt>
    <dgm:pt modelId="{D7855CFD-A349-4DAC-B3BD-FD84C13E2774}" type="pres">
      <dgm:prSet presAssocID="{8C1CC35C-CE5D-43FD-98FD-C22592ACA091}" presName="hierRoot2" presStyleCnt="0"/>
      <dgm:spPr/>
    </dgm:pt>
    <dgm:pt modelId="{596C9DA9-89FC-41CE-815A-4B23ACB28A3A}" type="pres">
      <dgm:prSet presAssocID="{8C1CC35C-CE5D-43FD-98FD-C22592ACA091}" presName="composite2" presStyleCnt="0"/>
      <dgm:spPr/>
    </dgm:pt>
    <dgm:pt modelId="{8C1E1F2A-99DD-4FFE-A262-BA476B72918F}" type="pres">
      <dgm:prSet presAssocID="{8C1CC35C-CE5D-43FD-98FD-C22592ACA091}" presName="background2" presStyleLbl="node2" presStyleIdx="1" presStyleCnt="7"/>
      <dgm:spPr/>
    </dgm:pt>
    <dgm:pt modelId="{D21BFF59-83CC-49F9-BC66-9CC8E64E7FF5}" type="pres">
      <dgm:prSet presAssocID="{8C1CC35C-CE5D-43FD-98FD-C22592ACA091}" presName="text2" presStyleLbl="fgAcc2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01EE73-A9B8-437D-91B8-9E293FC631D1}" type="pres">
      <dgm:prSet presAssocID="{8C1CC35C-CE5D-43FD-98FD-C22592ACA091}" presName="hierChild3" presStyleCnt="0"/>
      <dgm:spPr/>
    </dgm:pt>
    <dgm:pt modelId="{467B0390-FE0E-4296-BE29-6CA404A18F84}" type="pres">
      <dgm:prSet presAssocID="{05DFB1A6-E5D9-4CF9-879C-8BD64D572041}" presName="Name10" presStyleLbl="parChTrans1D2" presStyleIdx="2" presStyleCnt="7"/>
      <dgm:spPr/>
    </dgm:pt>
    <dgm:pt modelId="{E6026F77-1FC1-4557-A420-3CF24610E750}" type="pres">
      <dgm:prSet presAssocID="{5A5DE720-89C3-46BA-B905-9654BA67A4EA}" presName="hierRoot2" presStyleCnt="0"/>
      <dgm:spPr/>
    </dgm:pt>
    <dgm:pt modelId="{8BCEC55A-7E16-44B5-88BE-A13B21ED3201}" type="pres">
      <dgm:prSet presAssocID="{5A5DE720-89C3-46BA-B905-9654BA67A4EA}" presName="composite2" presStyleCnt="0"/>
      <dgm:spPr/>
    </dgm:pt>
    <dgm:pt modelId="{70305112-0958-4FF5-AB01-2907C5145D23}" type="pres">
      <dgm:prSet presAssocID="{5A5DE720-89C3-46BA-B905-9654BA67A4EA}" presName="background2" presStyleLbl="node2" presStyleIdx="2" presStyleCnt="7"/>
      <dgm:spPr/>
    </dgm:pt>
    <dgm:pt modelId="{0E6576E5-ABDB-476B-842B-23CB6B29455E}" type="pres">
      <dgm:prSet presAssocID="{5A5DE720-89C3-46BA-B905-9654BA67A4EA}" presName="text2" presStyleLbl="fgAcc2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2C8F2F-0E46-4E77-9AB9-352BD2543A51}" type="pres">
      <dgm:prSet presAssocID="{5A5DE720-89C3-46BA-B905-9654BA67A4EA}" presName="hierChild3" presStyleCnt="0"/>
      <dgm:spPr/>
    </dgm:pt>
    <dgm:pt modelId="{DD2C2A33-7B8A-4F95-B842-1589D541765C}" type="pres">
      <dgm:prSet presAssocID="{7CA83C6C-BBE4-4D30-8396-33BD5F2CD1B2}" presName="Name10" presStyleLbl="parChTrans1D2" presStyleIdx="3" presStyleCnt="7"/>
      <dgm:spPr/>
    </dgm:pt>
    <dgm:pt modelId="{15BD6988-D36F-4CB1-909B-0AFF759BDC48}" type="pres">
      <dgm:prSet presAssocID="{77CA85E9-A063-44CE-B05B-C3BDF2676160}" presName="hierRoot2" presStyleCnt="0"/>
      <dgm:spPr/>
    </dgm:pt>
    <dgm:pt modelId="{F2EF5C68-A97C-4292-8845-1063E151A249}" type="pres">
      <dgm:prSet presAssocID="{77CA85E9-A063-44CE-B05B-C3BDF2676160}" presName="composite2" presStyleCnt="0"/>
      <dgm:spPr/>
    </dgm:pt>
    <dgm:pt modelId="{151C9A91-0656-434E-A2C9-87B4B013EC4D}" type="pres">
      <dgm:prSet presAssocID="{77CA85E9-A063-44CE-B05B-C3BDF2676160}" presName="background2" presStyleLbl="node2" presStyleIdx="3" presStyleCnt="7"/>
      <dgm:spPr/>
    </dgm:pt>
    <dgm:pt modelId="{11A13918-5105-4357-8379-13DF95E90341}" type="pres">
      <dgm:prSet presAssocID="{77CA85E9-A063-44CE-B05B-C3BDF2676160}" presName="text2" presStyleLbl="fgAcc2" presStyleIdx="3" presStyleCnt="7">
        <dgm:presLayoutVars>
          <dgm:chPref val="3"/>
        </dgm:presLayoutVars>
      </dgm:prSet>
      <dgm:spPr/>
    </dgm:pt>
    <dgm:pt modelId="{48287297-4722-4419-B4D8-DBF403397CAB}" type="pres">
      <dgm:prSet presAssocID="{77CA85E9-A063-44CE-B05B-C3BDF2676160}" presName="hierChild3" presStyleCnt="0"/>
      <dgm:spPr/>
    </dgm:pt>
    <dgm:pt modelId="{A8CB4B6E-64A6-450F-A2DA-5C962427A885}" type="pres">
      <dgm:prSet presAssocID="{FE463E07-1DC1-4FD4-9946-CEECD671729F}" presName="Name10" presStyleLbl="parChTrans1D2" presStyleIdx="4" presStyleCnt="7"/>
      <dgm:spPr/>
    </dgm:pt>
    <dgm:pt modelId="{96E471FA-4E89-463F-AF67-4EB84955F18A}" type="pres">
      <dgm:prSet presAssocID="{D2573005-0FC5-40AF-93ED-DCA7605296DF}" presName="hierRoot2" presStyleCnt="0"/>
      <dgm:spPr/>
    </dgm:pt>
    <dgm:pt modelId="{B3226E79-F327-4CCA-B8A8-786654AA2AAE}" type="pres">
      <dgm:prSet presAssocID="{D2573005-0FC5-40AF-93ED-DCA7605296DF}" presName="composite2" presStyleCnt="0"/>
      <dgm:spPr/>
    </dgm:pt>
    <dgm:pt modelId="{00BA3F58-F040-409D-AE37-0788EA073B57}" type="pres">
      <dgm:prSet presAssocID="{D2573005-0FC5-40AF-93ED-DCA7605296DF}" presName="background2" presStyleLbl="node2" presStyleIdx="4" presStyleCnt="7"/>
      <dgm:spPr/>
    </dgm:pt>
    <dgm:pt modelId="{A5A93E80-204A-442E-ACC9-F819CF96DE8B}" type="pres">
      <dgm:prSet presAssocID="{D2573005-0FC5-40AF-93ED-DCA7605296DF}" presName="text2" presStyleLbl="fgAcc2" presStyleIdx="4" presStyleCnt="7">
        <dgm:presLayoutVars>
          <dgm:chPref val="3"/>
        </dgm:presLayoutVars>
      </dgm:prSet>
      <dgm:spPr/>
    </dgm:pt>
    <dgm:pt modelId="{9244DF7B-23EF-47BE-92A5-1000D455F85B}" type="pres">
      <dgm:prSet presAssocID="{D2573005-0FC5-40AF-93ED-DCA7605296DF}" presName="hierChild3" presStyleCnt="0"/>
      <dgm:spPr/>
    </dgm:pt>
    <dgm:pt modelId="{C371E82B-64CC-4AC3-A6BF-41F51EC21C8A}" type="pres">
      <dgm:prSet presAssocID="{D97F1D62-55CD-47E0-850F-1E3C05C05DF7}" presName="Name10" presStyleLbl="parChTrans1D2" presStyleIdx="5" presStyleCnt="7"/>
      <dgm:spPr/>
    </dgm:pt>
    <dgm:pt modelId="{62BD1B5C-4C73-4C81-BA24-B06298A1FFE7}" type="pres">
      <dgm:prSet presAssocID="{094F6563-85F0-4C69-8F5E-9905299DACA3}" presName="hierRoot2" presStyleCnt="0"/>
      <dgm:spPr/>
    </dgm:pt>
    <dgm:pt modelId="{2EBA41B0-CC39-4B0B-A5EE-EF0F738121F7}" type="pres">
      <dgm:prSet presAssocID="{094F6563-85F0-4C69-8F5E-9905299DACA3}" presName="composite2" presStyleCnt="0"/>
      <dgm:spPr/>
    </dgm:pt>
    <dgm:pt modelId="{F776D1DE-ED90-47F9-8A72-8358571F49C6}" type="pres">
      <dgm:prSet presAssocID="{094F6563-85F0-4C69-8F5E-9905299DACA3}" presName="background2" presStyleLbl="node2" presStyleIdx="5" presStyleCnt="7"/>
      <dgm:spPr/>
    </dgm:pt>
    <dgm:pt modelId="{1D8D1F0E-3827-4920-BF1F-AF938A3DCCCD}" type="pres">
      <dgm:prSet presAssocID="{094F6563-85F0-4C69-8F5E-9905299DACA3}" presName="text2" presStyleLbl="fgAcc2" presStyleIdx="5" presStyleCnt="7">
        <dgm:presLayoutVars>
          <dgm:chPref val="3"/>
        </dgm:presLayoutVars>
      </dgm:prSet>
      <dgm:spPr/>
    </dgm:pt>
    <dgm:pt modelId="{0639A482-AED9-4BFF-910B-800A53354E12}" type="pres">
      <dgm:prSet presAssocID="{094F6563-85F0-4C69-8F5E-9905299DACA3}" presName="hierChild3" presStyleCnt="0"/>
      <dgm:spPr/>
    </dgm:pt>
    <dgm:pt modelId="{3353FE03-2A41-4199-A95E-4C429EFA6F8F}" type="pres">
      <dgm:prSet presAssocID="{E5434657-4003-4E14-B28C-CAF0716B39B7}" presName="Name10" presStyleLbl="parChTrans1D2" presStyleIdx="6" presStyleCnt="7"/>
      <dgm:spPr/>
    </dgm:pt>
    <dgm:pt modelId="{B77C8070-C265-4CEE-B004-5D20CAE49912}" type="pres">
      <dgm:prSet presAssocID="{11245BD1-C412-4413-86AF-53AED4F1C9AF}" presName="hierRoot2" presStyleCnt="0"/>
      <dgm:spPr/>
    </dgm:pt>
    <dgm:pt modelId="{4CA9D871-CDDE-4EFE-A1A4-C63F86DAD5AC}" type="pres">
      <dgm:prSet presAssocID="{11245BD1-C412-4413-86AF-53AED4F1C9AF}" presName="composite2" presStyleCnt="0"/>
      <dgm:spPr/>
    </dgm:pt>
    <dgm:pt modelId="{D2AA246D-76D3-47F8-B676-6C8D46BCE93D}" type="pres">
      <dgm:prSet presAssocID="{11245BD1-C412-4413-86AF-53AED4F1C9AF}" presName="background2" presStyleLbl="node2" presStyleIdx="6" presStyleCnt="7"/>
      <dgm:spPr/>
    </dgm:pt>
    <dgm:pt modelId="{12D2C5C1-2C9E-42E5-AF7E-A3FE6DA25355}" type="pres">
      <dgm:prSet presAssocID="{11245BD1-C412-4413-86AF-53AED4F1C9AF}" presName="text2" presStyleLbl="fgAcc2" presStyleIdx="6" presStyleCnt="7">
        <dgm:presLayoutVars>
          <dgm:chPref val="3"/>
        </dgm:presLayoutVars>
      </dgm:prSet>
      <dgm:spPr/>
    </dgm:pt>
    <dgm:pt modelId="{7610CA73-9C05-48C8-AE7A-ADDDABAB4AC2}" type="pres">
      <dgm:prSet presAssocID="{11245BD1-C412-4413-86AF-53AED4F1C9AF}" presName="hierChild3" presStyleCnt="0"/>
      <dgm:spPr/>
    </dgm:pt>
  </dgm:ptLst>
  <dgm:cxnLst>
    <dgm:cxn modelId="{C3AF3356-7B3D-425E-B47D-DFB31C09714C}" type="presOf" srcId="{E5434657-4003-4E14-B28C-CAF0716B39B7}" destId="{3353FE03-2A41-4199-A95E-4C429EFA6F8F}" srcOrd="0" destOrd="0" presId="urn:microsoft.com/office/officeart/2005/8/layout/hierarchy1"/>
    <dgm:cxn modelId="{F5CF1ECF-2E29-4CEB-BD81-D741DACA0136}" srcId="{ABB99BE0-9AC2-44B2-BF77-464A278130EE}" destId="{094F6563-85F0-4C69-8F5E-9905299DACA3}" srcOrd="5" destOrd="0" parTransId="{D97F1D62-55CD-47E0-850F-1E3C05C05DF7}" sibTransId="{30637B21-F90F-409B-8F53-40C009E322D6}"/>
    <dgm:cxn modelId="{16E71E01-312D-406C-8335-6BBCFFC7812C}" type="presOf" srcId="{11245BD1-C412-4413-86AF-53AED4F1C9AF}" destId="{12D2C5C1-2C9E-42E5-AF7E-A3FE6DA25355}" srcOrd="0" destOrd="0" presId="urn:microsoft.com/office/officeart/2005/8/layout/hierarchy1"/>
    <dgm:cxn modelId="{93108BF8-0758-4020-88D6-185FFE8CBBFB}" type="presOf" srcId="{351C01C5-D1C0-401F-9463-4CB6BFB2327B}" destId="{FCFC288B-CA21-4F03-9E71-079ADCDF39E9}" srcOrd="0" destOrd="0" presId="urn:microsoft.com/office/officeart/2005/8/layout/hierarchy1"/>
    <dgm:cxn modelId="{4B3D89CB-B457-48BF-85A7-2AB414ADE179}" srcId="{ABB99BE0-9AC2-44B2-BF77-464A278130EE}" destId="{5A5DE720-89C3-46BA-B905-9654BA67A4EA}" srcOrd="2" destOrd="0" parTransId="{05DFB1A6-E5D9-4CF9-879C-8BD64D572041}" sibTransId="{49DB2C9D-0D6F-4631-89F7-CE96D0D02B27}"/>
    <dgm:cxn modelId="{D62D6CE4-1464-4432-BFEA-4D36DBFA41E7}" srcId="{ABB99BE0-9AC2-44B2-BF77-464A278130EE}" destId="{351C01C5-D1C0-401F-9463-4CB6BFB2327B}" srcOrd="0" destOrd="0" parTransId="{1837ACCD-24BB-48E7-9ECF-1E98F0C6D98E}" sibTransId="{1D952DFA-9AE4-453F-A2D5-645AE3811ACB}"/>
    <dgm:cxn modelId="{B936A0F5-05F5-4E55-BB86-E0FAFE73F23A}" srcId="{D92B4C6A-DD42-4209-B85E-70A2A6F5E67C}" destId="{ABB99BE0-9AC2-44B2-BF77-464A278130EE}" srcOrd="0" destOrd="0" parTransId="{214F9F4F-C113-47C1-BE23-951E5AD2C83E}" sibTransId="{04F71624-F20C-4224-AABC-E253789A1CA8}"/>
    <dgm:cxn modelId="{51587F34-EC1D-44A9-BF2A-02FFD1C3208D}" type="presOf" srcId="{7CA83C6C-BBE4-4D30-8396-33BD5F2CD1B2}" destId="{DD2C2A33-7B8A-4F95-B842-1589D541765C}" srcOrd="0" destOrd="0" presId="urn:microsoft.com/office/officeart/2005/8/layout/hierarchy1"/>
    <dgm:cxn modelId="{E23B7274-88A7-4AB7-BC5B-3AC58AFBFABD}" type="presOf" srcId="{1837ACCD-24BB-48E7-9ECF-1E98F0C6D98E}" destId="{08FABF44-780D-4A5E-A61C-936509E8A2FA}" srcOrd="0" destOrd="0" presId="urn:microsoft.com/office/officeart/2005/8/layout/hierarchy1"/>
    <dgm:cxn modelId="{210E5D45-3C3C-449D-84AB-D47AA060A9B4}" srcId="{ABB99BE0-9AC2-44B2-BF77-464A278130EE}" destId="{D2573005-0FC5-40AF-93ED-DCA7605296DF}" srcOrd="4" destOrd="0" parTransId="{FE463E07-1DC1-4FD4-9946-CEECD671729F}" sibTransId="{248FB8F8-800F-4D2E-BEFF-185D6E149C4B}"/>
    <dgm:cxn modelId="{8BBE2176-8531-4F2D-961B-D7F3F8EFB048}" type="presOf" srcId="{B2D97150-B52B-412B-AC12-707677FC0ACE}" destId="{1D91B9D9-9753-41A7-B8CD-6A013083404C}" srcOrd="0" destOrd="0" presId="urn:microsoft.com/office/officeart/2005/8/layout/hierarchy1"/>
    <dgm:cxn modelId="{5CE11A7E-9A6B-49D5-A802-65BC21DC0E9C}" srcId="{ABB99BE0-9AC2-44B2-BF77-464A278130EE}" destId="{11245BD1-C412-4413-86AF-53AED4F1C9AF}" srcOrd="6" destOrd="0" parTransId="{E5434657-4003-4E14-B28C-CAF0716B39B7}" sibTransId="{1E273764-6D09-45DF-AFB2-E89E648A0745}"/>
    <dgm:cxn modelId="{7EBDBE2B-EF25-4BBE-9B11-BBA064D95C04}" type="presOf" srcId="{FE463E07-1DC1-4FD4-9946-CEECD671729F}" destId="{A8CB4B6E-64A6-450F-A2DA-5C962427A885}" srcOrd="0" destOrd="0" presId="urn:microsoft.com/office/officeart/2005/8/layout/hierarchy1"/>
    <dgm:cxn modelId="{D5D6D607-5ACD-49A9-B8D9-79096A359520}" type="presOf" srcId="{77CA85E9-A063-44CE-B05B-C3BDF2676160}" destId="{11A13918-5105-4357-8379-13DF95E90341}" srcOrd="0" destOrd="0" presId="urn:microsoft.com/office/officeart/2005/8/layout/hierarchy1"/>
    <dgm:cxn modelId="{56628A35-F584-4B4A-87AD-2A0C979940A4}" type="presOf" srcId="{8C1CC35C-CE5D-43FD-98FD-C22592ACA091}" destId="{D21BFF59-83CC-49F9-BC66-9CC8E64E7FF5}" srcOrd="0" destOrd="0" presId="urn:microsoft.com/office/officeart/2005/8/layout/hierarchy1"/>
    <dgm:cxn modelId="{85FE2217-1A06-4E65-BDE6-D115AC0C4CFA}" type="presOf" srcId="{D92B4C6A-DD42-4209-B85E-70A2A6F5E67C}" destId="{40EDACE7-F3D8-4C55-8788-1A880CC17B64}" srcOrd="0" destOrd="0" presId="urn:microsoft.com/office/officeart/2005/8/layout/hierarchy1"/>
    <dgm:cxn modelId="{F16DD5D9-6346-4AA0-B98E-ACF18534EDEF}" type="presOf" srcId="{05DFB1A6-E5D9-4CF9-879C-8BD64D572041}" destId="{467B0390-FE0E-4296-BE29-6CA404A18F84}" srcOrd="0" destOrd="0" presId="urn:microsoft.com/office/officeart/2005/8/layout/hierarchy1"/>
    <dgm:cxn modelId="{07154E04-8EBB-4A84-8298-988393E0B8B4}" type="presOf" srcId="{D97F1D62-55CD-47E0-850F-1E3C05C05DF7}" destId="{C371E82B-64CC-4AC3-A6BF-41F51EC21C8A}" srcOrd="0" destOrd="0" presId="urn:microsoft.com/office/officeart/2005/8/layout/hierarchy1"/>
    <dgm:cxn modelId="{4DB3A456-DB57-4121-A973-732501C5D759}" type="presOf" srcId="{5A5DE720-89C3-46BA-B905-9654BA67A4EA}" destId="{0E6576E5-ABDB-476B-842B-23CB6B29455E}" srcOrd="0" destOrd="0" presId="urn:microsoft.com/office/officeart/2005/8/layout/hierarchy1"/>
    <dgm:cxn modelId="{4F849E15-EA05-4C81-8C7E-CF352C59E21E}" srcId="{ABB99BE0-9AC2-44B2-BF77-464A278130EE}" destId="{8C1CC35C-CE5D-43FD-98FD-C22592ACA091}" srcOrd="1" destOrd="0" parTransId="{B2D97150-B52B-412B-AC12-707677FC0ACE}" sibTransId="{BB50BCA6-B5BC-448D-B2FD-8C22A9146020}"/>
    <dgm:cxn modelId="{38A08562-06B6-43C0-9F50-29AFD8014AB4}" srcId="{ABB99BE0-9AC2-44B2-BF77-464A278130EE}" destId="{77CA85E9-A063-44CE-B05B-C3BDF2676160}" srcOrd="3" destOrd="0" parTransId="{7CA83C6C-BBE4-4D30-8396-33BD5F2CD1B2}" sibTransId="{004BD26F-4263-4E44-9086-ABCF2060B06C}"/>
    <dgm:cxn modelId="{C6108B11-17F6-4D8E-86E7-8B80D604F5D0}" type="presOf" srcId="{094F6563-85F0-4C69-8F5E-9905299DACA3}" destId="{1D8D1F0E-3827-4920-BF1F-AF938A3DCCCD}" srcOrd="0" destOrd="0" presId="urn:microsoft.com/office/officeart/2005/8/layout/hierarchy1"/>
    <dgm:cxn modelId="{C2EF4E94-4126-4AF6-BC2B-1EB67EAAA35B}" type="presOf" srcId="{ABB99BE0-9AC2-44B2-BF77-464A278130EE}" destId="{5AE12C09-339F-49BB-89F9-16AC42B3CB73}" srcOrd="0" destOrd="0" presId="urn:microsoft.com/office/officeart/2005/8/layout/hierarchy1"/>
    <dgm:cxn modelId="{04A27EE6-899F-4F8B-8CAB-C5C2A3B737FC}" type="presOf" srcId="{D2573005-0FC5-40AF-93ED-DCA7605296DF}" destId="{A5A93E80-204A-442E-ACC9-F819CF96DE8B}" srcOrd="0" destOrd="0" presId="urn:microsoft.com/office/officeart/2005/8/layout/hierarchy1"/>
    <dgm:cxn modelId="{831DD287-5FB5-4ECD-B935-64F232D895EE}" type="presParOf" srcId="{40EDACE7-F3D8-4C55-8788-1A880CC17B64}" destId="{83BC40AE-89DF-4010-93E6-1441DC9D0464}" srcOrd="0" destOrd="0" presId="urn:microsoft.com/office/officeart/2005/8/layout/hierarchy1"/>
    <dgm:cxn modelId="{29D1A866-E9E0-4F38-A8C0-6169354AC8AB}" type="presParOf" srcId="{83BC40AE-89DF-4010-93E6-1441DC9D0464}" destId="{5645D1C8-834B-4975-BFBE-4E0234FEB36B}" srcOrd="0" destOrd="0" presId="urn:microsoft.com/office/officeart/2005/8/layout/hierarchy1"/>
    <dgm:cxn modelId="{6B1181DD-F356-4FE9-9521-BC0FE44D6E42}" type="presParOf" srcId="{5645D1C8-834B-4975-BFBE-4E0234FEB36B}" destId="{FB67D221-1BB3-4B76-AE53-2D5A1C37C83D}" srcOrd="0" destOrd="0" presId="urn:microsoft.com/office/officeart/2005/8/layout/hierarchy1"/>
    <dgm:cxn modelId="{CAFACED5-AE69-40AA-9EAF-62DE3626E5A1}" type="presParOf" srcId="{5645D1C8-834B-4975-BFBE-4E0234FEB36B}" destId="{5AE12C09-339F-49BB-89F9-16AC42B3CB73}" srcOrd="1" destOrd="0" presId="urn:microsoft.com/office/officeart/2005/8/layout/hierarchy1"/>
    <dgm:cxn modelId="{BAF78A64-C3DE-401F-A656-7DC2172C2FEC}" type="presParOf" srcId="{83BC40AE-89DF-4010-93E6-1441DC9D0464}" destId="{176AB295-667A-4AB1-8569-4A1BE5AC7AA3}" srcOrd="1" destOrd="0" presId="urn:microsoft.com/office/officeart/2005/8/layout/hierarchy1"/>
    <dgm:cxn modelId="{E5744362-FEE2-4A07-90F1-E45286D9F219}" type="presParOf" srcId="{176AB295-667A-4AB1-8569-4A1BE5AC7AA3}" destId="{08FABF44-780D-4A5E-A61C-936509E8A2FA}" srcOrd="0" destOrd="0" presId="urn:microsoft.com/office/officeart/2005/8/layout/hierarchy1"/>
    <dgm:cxn modelId="{8307C416-E224-4B50-B91F-F856F1E2CCA0}" type="presParOf" srcId="{176AB295-667A-4AB1-8569-4A1BE5AC7AA3}" destId="{BD6FE292-2A12-4E99-9BA7-15F292D8A9BC}" srcOrd="1" destOrd="0" presId="urn:microsoft.com/office/officeart/2005/8/layout/hierarchy1"/>
    <dgm:cxn modelId="{EF4449F5-1705-46B0-AF0D-50BF3B9AE350}" type="presParOf" srcId="{BD6FE292-2A12-4E99-9BA7-15F292D8A9BC}" destId="{F6AEEE5F-3E93-4B3C-B52B-E09A3397C48C}" srcOrd="0" destOrd="0" presId="urn:microsoft.com/office/officeart/2005/8/layout/hierarchy1"/>
    <dgm:cxn modelId="{DAAF099D-91AF-4DEB-81AF-25E48886EEAD}" type="presParOf" srcId="{F6AEEE5F-3E93-4B3C-B52B-E09A3397C48C}" destId="{036C31C2-1E5F-4101-90DE-332F6D790B0C}" srcOrd="0" destOrd="0" presId="urn:microsoft.com/office/officeart/2005/8/layout/hierarchy1"/>
    <dgm:cxn modelId="{D1E77547-46EC-4885-815F-D35FE4DDC1EF}" type="presParOf" srcId="{F6AEEE5F-3E93-4B3C-B52B-E09A3397C48C}" destId="{FCFC288B-CA21-4F03-9E71-079ADCDF39E9}" srcOrd="1" destOrd="0" presId="urn:microsoft.com/office/officeart/2005/8/layout/hierarchy1"/>
    <dgm:cxn modelId="{FAA809A9-A77C-43AE-8664-C4F211FD4167}" type="presParOf" srcId="{BD6FE292-2A12-4E99-9BA7-15F292D8A9BC}" destId="{3D0A751E-319B-411A-964E-368057B14C15}" srcOrd="1" destOrd="0" presId="urn:microsoft.com/office/officeart/2005/8/layout/hierarchy1"/>
    <dgm:cxn modelId="{835B7F0B-36B8-4A42-861E-79D330E791DB}" type="presParOf" srcId="{176AB295-667A-4AB1-8569-4A1BE5AC7AA3}" destId="{1D91B9D9-9753-41A7-B8CD-6A013083404C}" srcOrd="2" destOrd="0" presId="urn:microsoft.com/office/officeart/2005/8/layout/hierarchy1"/>
    <dgm:cxn modelId="{167038D1-2AAE-41B0-887B-937F21999B72}" type="presParOf" srcId="{176AB295-667A-4AB1-8569-4A1BE5AC7AA3}" destId="{D7855CFD-A349-4DAC-B3BD-FD84C13E2774}" srcOrd="3" destOrd="0" presId="urn:microsoft.com/office/officeart/2005/8/layout/hierarchy1"/>
    <dgm:cxn modelId="{59397D14-DE89-4AB5-8B06-B7EB69502F9D}" type="presParOf" srcId="{D7855CFD-A349-4DAC-B3BD-FD84C13E2774}" destId="{596C9DA9-89FC-41CE-815A-4B23ACB28A3A}" srcOrd="0" destOrd="0" presId="urn:microsoft.com/office/officeart/2005/8/layout/hierarchy1"/>
    <dgm:cxn modelId="{BA149B2F-59D0-423A-AB58-3A460FB3B0B8}" type="presParOf" srcId="{596C9DA9-89FC-41CE-815A-4B23ACB28A3A}" destId="{8C1E1F2A-99DD-4FFE-A262-BA476B72918F}" srcOrd="0" destOrd="0" presId="urn:microsoft.com/office/officeart/2005/8/layout/hierarchy1"/>
    <dgm:cxn modelId="{9A0D543F-7A3E-4926-9A9A-629ED4F1783E}" type="presParOf" srcId="{596C9DA9-89FC-41CE-815A-4B23ACB28A3A}" destId="{D21BFF59-83CC-49F9-BC66-9CC8E64E7FF5}" srcOrd="1" destOrd="0" presId="urn:microsoft.com/office/officeart/2005/8/layout/hierarchy1"/>
    <dgm:cxn modelId="{B4754409-01AC-4BB3-9BA9-85A81CFD5FEC}" type="presParOf" srcId="{D7855CFD-A349-4DAC-B3BD-FD84C13E2774}" destId="{D101EE73-A9B8-437D-91B8-9E293FC631D1}" srcOrd="1" destOrd="0" presId="urn:microsoft.com/office/officeart/2005/8/layout/hierarchy1"/>
    <dgm:cxn modelId="{CCAA85A3-C83E-4E56-9E95-A8B9A4C42EEB}" type="presParOf" srcId="{176AB295-667A-4AB1-8569-4A1BE5AC7AA3}" destId="{467B0390-FE0E-4296-BE29-6CA404A18F84}" srcOrd="4" destOrd="0" presId="urn:microsoft.com/office/officeart/2005/8/layout/hierarchy1"/>
    <dgm:cxn modelId="{D9E7F40A-BA47-47F3-BBAF-16ECA2AC5153}" type="presParOf" srcId="{176AB295-667A-4AB1-8569-4A1BE5AC7AA3}" destId="{E6026F77-1FC1-4557-A420-3CF24610E750}" srcOrd="5" destOrd="0" presId="urn:microsoft.com/office/officeart/2005/8/layout/hierarchy1"/>
    <dgm:cxn modelId="{4411D45B-9D78-4847-B7D0-293C79DA7701}" type="presParOf" srcId="{E6026F77-1FC1-4557-A420-3CF24610E750}" destId="{8BCEC55A-7E16-44B5-88BE-A13B21ED3201}" srcOrd="0" destOrd="0" presId="urn:microsoft.com/office/officeart/2005/8/layout/hierarchy1"/>
    <dgm:cxn modelId="{55EEB033-87D0-43B5-BC60-E1F793AD8A1F}" type="presParOf" srcId="{8BCEC55A-7E16-44B5-88BE-A13B21ED3201}" destId="{70305112-0958-4FF5-AB01-2907C5145D23}" srcOrd="0" destOrd="0" presId="urn:microsoft.com/office/officeart/2005/8/layout/hierarchy1"/>
    <dgm:cxn modelId="{29E351F4-A825-4E25-B603-11DE867D6825}" type="presParOf" srcId="{8BCEC55A-7E16-44B5-88BE-A13B21ED3201}" destId="{0E6576E5-ABDB-476B-842B-23CB6B29455E}" srcOrd="1" destOrd="0" presId="urn:microsoft.com/office/officeart/2005/8/layout/hierarchy1"/>
    <dgm:cxn modelId="{907F709F-CE9D-4132-9388-AD979CBE2C51}" type="presParOf" srcId="{E6026F77-1FC1-4557-A420-3CF24610E750}" destId="{092C8F2F-0E46-4E77-9AB9-352BD2543A51}" srcOrd="1" destOrd="0" presId="urn:microsoft.com/office/officeart/2005/8/layout/hierarchy1"/>
    <dgm:cxn modelId="{1C853085-E754-407A-B7B3-B1419E0306CF}" type="presParOf" srcId="{176AB295-667A-4AB1-8569-4A1BE5AC7AA3}" destId="{DD2C2A33-7B8A-4F95-B842-1589D541765C}" srcOrd="6" destOrd="0" presId="urn:microsoft.com/office/officeart/2005/8/layout/hierarchy1"/>
    <dgm:cxn modelId="{A649AF25-2BB9-4DD2-ABF8-5FB9A0F840AF}" type="presParOf" srcId="{176AB295-667A-4AB1-8569-4A1BE5AC7AA3}" destId="{15BD6988-D36F-4CB1-909B-0AFF759BDC48}" srcOrd="7" destOrd="0" presId="urn:microsoft.com/office/officeart/2005/8/layout/hierarchy1"/>
    <dgm:cxn modelId="{5050C898-10D3-4611-A987-B67299D385EC}" type="presParOf" srcId="{15BD6988-D36F-4CB1-909B-0AFF759BDC48}" destId="{F2EF5C68-A97C-4292-8845-1063E151A249}" srcOrd="0" destOrd="0" presId="urn:microsoft.com/office/officeart/2005/8/layout/hierarchy1"/>
    <dgm:cxn modelId="{CD95FE81-7560-4311-8FDD-F356554A265A}" type="presParOf" srcId="{F2EF5C68-A97C-4292-8845-1063E151A249}" destId="{151C9A91-0656-434E-A2C9-87B4B013EC4D}" srcOrd="0" destOrd="0" presId="urn:microsoft.com/office/officeart/2005/8/layout/hierarchy1"/>
    <dgm:cxn modelId="{23888B1A-31F2-4361-A66C-D2D41E705E1C}" type="presParOf" srcId="{F2EF5C68-A97C-4292-8845-1063E151A249}" destId="{11A13918-5105-4357-8379-13DF95E90341}" srcOrd="1" destOrd="0" presId="urn:microsoft.com/office/officeart/2005/8/layout/hierarchy1"/>
    <dgm:cxn modelId="{6138DF8F-BC34-43A3-BBB9-7029BEF36AAF}" type="presParOf" srcId="{15BD6988-D36F-4CB1-909B-0AFF759BDC48}" destId="{48287297-4722-4419-B4D8-DBF403397CAB}" srcOrd="1" destOrd="0" presId="urn:microsoft.com/office/officeart/2005/8/layout/hierarchy1"/>
    <dgm:cxn modelId="{E10AB562-674C-428E-8707-DFB59DB8F36D}" type="presParOf" srcId="{176AB295-667A-4AB1-8569-4A1BE5AC7AA3}" destId="{A8CB4B6E-64A6-450F-A2DA-5C962427A885}" srcOrd="8" destOrd="0" presId="urn:microsoft.com/office/officeart/2005/8/layout/hierarchy1"/>
    <dgm:cxn modelId="{F36E2E6A-0C61-42ED-9630-86D88FC7738B}" type="presParOf" srcId="{176AB295-667A-4AB1-8569-4A1BE5AC7AA3}" destId="{96E471FA-4E89-463F-AF67-4EB84955F18A}" srcOrd="9" destOrd="0" presId="urn:microsoft.com/office/officeart/2005/8/layout/hierarchy1"/>
    <dgm:cxn modelId="{D7668C92-E65D-4F4D-B1D6-ED24DC9BC231}" type="presParOf" srcId="{96E471FA-4E89-463F-AF67-4EB84955F18A}" destId="{B3226E79-F327-4CCA-B8A8-786654AA2AAE}" srcOrd="0" destOrd="0" presId="urn:microsoft.com/office/officeart/2005/8/layout/hierarchy1"/>
    <dgm:cxn modelId="{D28CCFBA-BD12-482B-A544-3A7B454A9E28}" type="presParOf" srcId="{B3226E79-F327-4CCA-B8A8-786654AA2AAE}" destId="{00BA3F58-F040-409D-AE37-0788EA073B57}" srcOrd="0" destOrd="0" presId="urn:microsoft.com/office/officeart/2005/8/layout/hierarchy1"/>
    <dgm:cxn modelId="{0F7FC223-F82B-452A-AF76-760887E8DE5A}" type="presParOf" srcId="{B3226E79-F327-4CCA-B8A8-786654AA2AAE}" destId="{A5A93E80-204A-442E-ACC9-F819CF96DE8B}" srcOrd="1" destOrd="0" presId="urn:microsoft.com/office/officeart/2005/8/layout/hierarchy1"/>
    <dgm:cxn modelId="{9CB1AF42-BC7F-4BEB-A815-AE8D0905BC92}" type="presParOf" srcId="{96E471FA-4E89-463F-AF67-4EB84955F18A}" destId="{9244DF7B-23EF-47BE-92A5-1000D455F85B}" srcOrd="1" destOrd="0" presId="urn:microsoft.com/office/officeart/2005/8/layout/hierarchy1"/>
    <dgm:cxn modelId="{7C5C9613-0F96-49B3-A504-3FB367AC79F5}" type="presParOf" srcId="{176AB295-667A-4AB1-8569-4A1BE5AC7AA3}" destId="{C371E82B-64CC-4AC3-A6BF-41F51EC21C8A}" srcOrd="10" destOrd="0" presId="urn:microsoft.com/office/officeart/2005/8/layout/hierarchy1"/>
    <dgm:cxn modelId="{4EA129E5-D4FA-4B0B-AD49-CA3C3E1F2DED}" type="presParOf" srcId="{176AB295-667A-4AB1-8569-4A1BE5AC7AA3}" destId="{62BD1B5C-4C73-4C81-BA24-B06298A1FFE7}" srcOrd="11" destOrd="0" presId="urn:microsoft.com/office/officeart/2005/8/layout/hierarchy1"/>
    <dgm:cxn modelId="{9B2BD81C-7CAD-48CD-8E6B-607A0FAD91C9}" type="presParOf" srcId="{62BD1B5C-4C73-4C81-BA24-B06298A1FFE7}" destId="{2EBA41B0-CC39-4B0B-A5EE-EF0F738121F7}" srcOrd="0" destOrd="0" presId="urn:microsoft.com/office/officeart/2005/8/layout/hierarchy1"/>
    <dgm:cxn modelId="{0F70A521-2C5B-45FA-A03B-B72909408219}" type="presParOf" srcId="{2EBA41B0-CC39-4B0B-A5EE-EF0F738121F7}" destId="{F776D1DE-ED90-47F9-8A72-8358571F49C6}" srcOrd="0" destOrd="0" presId="urn:microsoft.com/office/officeart/2005/8/layout/hierarchy1"/>
    <dgm:cxn modelId="{D71E7D84-162D-43CC-85BC-6DB3576AA6F3}" type="presParOf" srcId="{2EBA41B0-CC39-4B0B-A5EE-EF0F738121F7}" destId="{1D8D1F0E-3827-4920-BF1F-AF938A3DCCCD}" srcOrd="1" destOrd="0" presId="urn:microsoft.com/office/officeart/2005/8/layout/hierarchy1"/>
    <dgm:cxn modelId="{5829D7EA-1603-4054-B8B4-29CF7EAFA157}" type="presParOf" srcId="{62BD1B5C-4C73-4C81-BA24-B06298A1FFE7}" destId="{0639A482-AED9-4BFF-910B-800A53354E12}" srcOrd="1" destOrd="0" presId="urn:microsoft.com/office/officeart/2005/8/layout/hierarchy1"/>
    <dgm:cxn modelId="{9EF094CC-DE54-4B44-AC4D-6C7D902E3C20}" type="presParOf" srcId="{176AB295-667A-4AB1-8569-4A1BE5AC7AA3}" destId="{3353FE03-2A41-4199-A95E-4C429EFA6F8F}" srcOrd="12" destOrd="0" presId="urn:microsoft.com/office/officeart/2005/8/layout/hierarchy1"/>
    <dgm:cxn modelId="{A65159E2-F3C5-4C93-A814-A4DB05D9A597}" type="presParOf" srcId="{176AB295-667A-4AB1-8569-4A1BE5AC7AA3}" destId="{B77C8070-C265-4CEE-B004-5D20CAE49912}" srcOrd="13" destOrd="0" presId="urn:microsoft.com/office/officeart/2005/8/layout/hierarchy1"/>
    <dgm:cxn modelId="{64D5E1B0-16E9-4DB5-A053-16AF8D2B02C9}" type="presParOf" srcId="{B77C8070-C265-4CEE-B004-5D20CAE49912}" destId="{4CA9D871-CDDE-4EFE-A1A4-C63F86DAD5AC}" srcOrd="0" destOrd="0" presId="urn:microsoft.com/office/officeart/2005/8/layout/hierarchy1"/>
    <dgm:cxn modelId="{8A468F01-A9BE-4D08-B08C-2CAAAF11B4C5}" type="presParOf" srcId="{4CA9D871-CDDE-4EFE-A1A4-C63F86DAD5AC}" destId="{D2AA246D-76D3-47F8-B676-6C8D46BCE93D}" srcOrd="0" destOrd="0" presId="urn:microsoft.com/office/officeart/2005/8/layout/hierarchy1"/>
    <dgm:cxn modelId="{A0964938-9A91-46A5-8497-8D92CC61AAC6}" type="presParOf" srcId="{4CA9D871-CDDE-4EFE-A1A4-C63F86DAD5AC}" destId="{12D2C5C1-2C9E-42E5-AF7E-A3FE6DA25355}" srcOrd="1" destOrd="0" presId="urn:microsoft.com/office/officeart/2005/8/layout/hierarchy1"/>
    <dgm:cxn modelId="{42D1B1C8-530C-4D6A-B5A1-ACCD45AEA175}" type="presParOf" srcId="{B77C8070-C265-4CEE-B004-5D20CAE49912}" destId="{7610CA73-9C05-48C8-AE7A-ADDDABAB4AC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A817F2-5DB7-4822-9C34-86906EDAF896}" type="doc">
      <dgm:prSet loTypeId="urn:microsoft.com/office/officeart/2005/8/layout/radial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A1A323B-328D-4687-8F3D-01D1C49DE772}">
      <dgm:prSet phldrT="[Text]"/>
      <dgm:spPr/>
      <dgm:t>
        <a:bodyPr/>
        <a:lstStyle/>
        <a:p>
          <a:r>
            <a:rPr lang="en-US" dirty="0" err="1" smtClean="0"/>
            <a:t>Fenomena</a:t>
          </a:r>
          <a:r>
            <a:rPr lang="en-US" dirty="0" smtClean="0"/>
            <a:t> </a:t>
          </a:r>
          <a:r>
            <a:rPr lang="en-US" dirty="0" err="1" smtClean="0"/>
            <a:t>Perdesaan</a:t>
          </a:r>
          <a:r>
            <a:rPr lang="en-US" dirty="0" smtClean="0"/>
            <a:t> &amp; </a:t>
          </a:r>
          <a:r>
            <a:rPr lang="en-US" dirty="0" err="1" smtClean="0"/>
            <a:t>Perkotaan</a:t>
          </a:r>
          <a:endParaRPr lang="en-US" dirty="0"/>
        </a:p>
      </dgm:t>
    </dgm:pt>
    <dgm:pt modelId="{FFCB3B4A-B011-450F-901E-8035B8C0F973}" type="parTrans" cxnId="{FAEC0698-06C2-433F-A818-80893D85A0C0}">
      <dgm:prSet/>
      <dgm:spPr/>
      <dgm:t>
        <a:bodyPr/>
        <a:lstStyle/>
        <a:p>
          <a:endParaRPr lang="en-US"/>
        </a:p>
      </dgm:t>
    </dgm:pt>
    <dgm:pt modelId="{A01E2196-9FEF-4F6A-8A63-436B0FC43CE6}" type="sibTrans" cxnId="{FAEC0698-06C2-433F-A818-80893D85A0C0}">
      <dgm:prSet/>
      <dgm:spPr/>
      <dgm:t>
        <a:bodyPr/>
        <a:lstStyle/>
        <a:p>
          <a:endParaRPr lang="en-US"/>
        </a:p>
      </dgm:t>
    </dgm:pt>
    <dgm:pt modelId="{DCDA52FF-32BE-4F7E-A77E-99253AA5FC9F}">
      <dgm:prSet phldrT="[Text]"/>
      <dgm:spPr/>
      <dgm:t>
        <a:bodyPr/>
        <a:lstStyle/>
        <a:p>
          <a:r>
            <a:rPr lang="en-US" dirty="0" err="1" smtClean="0"/>
            <a:t>Sosiologi</a:t>
          </a:r>
          <a:endParaRPr lang="en-US" dirty="0"/>
        </a:p>
      </dgm:t>
    </dgm:pt>
    <dgm:pt modelId="{ED068537-3A51-4096-AB66-929232A6932D}" type="parTrans" cxnId="{95CDD162-C6BB-469F-89ED-5C1AEDFD24A9}">
      <dgm:prSet/>
      <dgm:spPr/>
      <dgm:t>
        <a:bodyPr/>
        <a:lstStyle/>
        <a:p>
          <a:endParaRPr lang="en-US"/>
        </a:p>
      </dgm:t>
    </dgm:pt>
    <dgm:pt modelId="{C9A8B7C8-2F15-476B-A2CA-B4616BC39E24}" type="sibTrans" cxnId="{95CDD162-C6BB-469F-89ED-5C1AEDFD24A9}">
      <dgm:prSet/>
      <dgm:spPr/>
      <dgm:t>
        <a:bodyPr/>
        <a:lstStyle/>
        <a:p>
          <a:endParaRPr lang="en-US"/>
        </a:p>
      </dgm:t>
    </dgm:pt>
    <dgm:pt modelId="{9F3AB401-AA86-4AD9-967F-81E7F82BE81D}">
      <dgm:prSet phldrT="[Text]"/>
      <dgm:spPr/>
      <dgm:t>
        <a:bodyPr/>
        <a:lstStyle/>
        <a:p>
          <a:r>
            <a:rPr lang="en-US" dirty="0" err="1" smtClean="0"/>
            <a:t>Ilmu</a:t>
          </a:r>
          <a:r>
            <a:rPr lang="en-US" dirty="0" smtClean="0"/>
            <a:t> </a:t>
          </a:r>
          <a:r>
            <a:rPr lang="en-US" dirty="0" err="1" smtClean="0"/>
            <a:t>Ekonomi</a:t>
          </a:r>
          <a:endParaRPr lang="en-US" dirty="0"/>
        </a:p>
      </dgm:t>
    </dgm:pt>
    <dgm:pt modelId="{2E321F6E-BE6B-4326-90B1-9D18587D1A05}" type="parTrans" cxnId="{CF369AA7-3E5E-48AD-967E-92A689E952BB}">
      <dgm:prSet/>
      <dgm:spPr/>
      <dgm:t>
        <a:bodyPr/>
        <a:lstStyle/>
        <a:p>
          <a:endParaRPr lang="en-US"/>
        </a:p>
      </dgm:t>
    </dgm:pt>
    <dgm:pt modelId="{EF1AF7BB-B6A7-4CA1-B8FB-A451FB770D69}" type="sibTrans" cxnId="{CF369AA7-3E5E-48AD-967E-92A689E952BB}">
      <dgm:prSet/>
      <dgm:spPr/>
      <dgm:t>
        <a:bodyPr/>
        <a:lstStyle/>
        <a:p>
          <a:endParaRPr lang="en-US"/>
        </a:p>
      </dgm:t>
    </dgm:pt>
    <dgm:pt modelId="{EDA06648-C4A0-48C5-B510-EB5232B5DAD8}">
      <dgm:prSet phldrT="[Text]"/>
      <dgm:spPr/>
      <dgm:t>
        <a:bodyPr/>
        <a:lstStyle/>
        <a:p>
          <a:r>
            <a:rPr lang="en-US" dirty="0" err="1" smtClean="0"/>
            <a:t>Antropologi</a:t>
          </a:r>
          <a:endParaRPr lang="en-US" dirty="0"/>
        </a:p>
      </dgm:t>
    </dgm:pt>
    <dgm:pt modelId="{AD4FF7A3-A00F-4F79-8942-183374ED4F93}" type="parTrans" cxnId="{E8AA9396-8D92-465D-AF8A-0198A0138F71}">
      <dgm:prSet/>
      <dgm:spPr/>
      <dgm:t>
        <a:bodyPr/>
        <a:lstStyle/>
        <a:p>
          <a:endParaRPr lang="en-US"/>
        </a:p>
      </dgm:t>
    </dgm:pt>
    <dgm:pt modelId="{8B7A5E0F-CAB2-445A-91E2-21589ECF1E2D}" type="sibTrans" cxnId="{E8AA9396-8D92-465D-AF8A-0198A0138F71}">
      <dgm:prSet/>
      <dgm:spPr/>
      <dgm:t>
        <a:bodyPr/>
        <a:lstStyle/>
        <a:p>
          <a:endParaRPr lang="en-US"/>
        </a:p>
      </dgm:t>
    </dgm:pt>
    <dgm:pt modelId="{AC10DA65-5A71-48F6-8021-8722EBBD1D12}">
      <dgm:prSet phldrT="[Text]"/>
      <dgm:spPr/>
      <dgm:t>
        <a:bodyPr/>
        <a:lstStyle/>
        <a:p>
          <a:r>
            <a:rPr lang="en-US" dirty="0" err="1" smtClean="0"/>
            <a:t>Planologi</a:t>
          </a:r>
          <a:endParaRPr lang="en-US" dirty="0"/>
        </a:p>
      </dgm:t>
    </dgm:pt>
    <dgm:pt modelId="{75DC5805-4F9E-4761-96B5-91068EACC1F7}" type="parTrans" cxnId="{CB88D10D-D0D5-435C-A47B-98D975D603F2}">
      <dgm:prSet/>
      <dgm:spPr/>
      <dgm:t>
        <a:bodyPr/>
        <a:lstStyle/>
        <a:p>
          <a:endParaRPr lang="en-US"/>
        </a:p>
      </dgm:t>
    </dgm:pt>
    <dgm:pt modelId="{2F98B6E6-C474-4556-B55A-BD74131911C7}" type="sibTrans" cxnId="{CB88D10D-D0D5-435C-A47B-98D975D603F2}">
      <dgm:prSet/>
      <dgm:spPr/>
      <dgm:t>
        <a:bodyPr/>
        <a:lstStyle/>
        <a:p>
          <a:endParaRPr lang="en-US"/>
        </a:p>
      </dgm:t>
    </dgm:pt>
    <dgm:pt modelId="{151A358A-FB42-4E81-9E36-7EDCF42752A9}">
      <dgm:prSet/>
      <dgm:spPr/>
      <dgm:t>
        <a:bodyPr/>
        <a:lstStyle/>
        <a:p>
          <a:r>
            <a:rPr lang="en-US" dirty="0" err="1" smtClean="0"/>
            <a:t>Sejarah</a:t>
          </a:r>
          <a:endParaRPr lang="en-US" dirty="0"/>
        </a:p>
      </dgm:t>
    </dgm:pt>
    <dgm:pt modelId="{99D4AB95-F30C-4524-9A13-3F7330FC1EE6}" type="parTrans" cxnId="{2275B2AE-088D-439D-B8D5-1E215AFE7E94}">
      <dgm:prSet/>
      <dgm:spPr/>
      <dgm:t>
        <a:bodyPr/>
        <a:lstStyle/>
        <a:p>
          <a:endParaRPr lang="en-US"/>
        </a:p>
      </dgm:t>
    </dgm:pt>
    <dgm:pt modelId="{AC5F1913-D77B-4578-843E-3537D8D594F3}" type="sibTrans" cxnId="{2275B2AE-088D-439D-B8D5-1E215AFE7E94}">
      <dgm:prSet/>
      <dgm:spPr/>
      <dgm:t>
        <a:bodyPr/>
        <a:lstStyle/>
        <a:p>
          <a:endParaRPr lang="en-US"/>
        </a:p>
      </dgm:t>
    </dgm:pt>
    <dgm:pt modelId="{93C2B509-24D9-45DB-ABCE-864874855EF1}">
      <dgm:prSet/>
      <dgm:spPr/>
      <dgm:t>
        <a:bodyPr/>
        <a:lstStyle/>
        <a:p>
          <a:r>
            <a:rPr lang="en-US" dirty="0" err="1" smtClean="0"/>
            <a:t>Ilmu</a:t>
          </a:r>
          <a:r>
            <a:rPr lang="en-US" dirty="0" smtClean="0"/>
            <a:t> </a:t>
          </a:r>
          <a:r>
            <a:rPr lang="en-US" dirty="0" err="1" smtClean="0"/>
            <a:t>Politik</a:t>
          </a:r>
          <a:endParaRPr lang="en-US" dirty="0"/>
        </a:p>
      </dgm:t>
    </dgm:pt>
    <dgm:pt modelId="{3EADC827-9762-43A0-B4DA-B4A5BFABB9F7}" type="parTrans" cxnId="{2EFEC00D-9E40-4A2E-963F-E08EF87D3A88}">
      <dgm:prSet/>
      <dgm:spPr/>
      <dgm:t>
        <a:bodyPr/>
        <a:lstStyle/>
        <a:p>
          <a:endParaRPr lang="en-US"/>
        </a:p>
      </dgm:t>
    </dgm:pt>
    <dgm:pt modelId="{22EE6349-F24C-4303-B72B-4A7B2794F763}" type="sibTrans" cxnId="{2EFEC00D-9E40-4A2E-963F-E08EF87D3A88}">
      <dgm:prSet/>
      <dgm:spPr/>
      <dgm:t>
        <a:bodyPr/>
        <a:lstStyle/>
        <a:p>
          <a:endParaRPr lang="en-US"/>
        </a:p>
      </dgm:t>
    </dgm:pt>
    <dgm:pt modelId="{C84E21AD-1D4C-4FC1-AC2D-3B093F99678B}">
      <dgm:prSet/>
      <dgm:spPr/>
      <dgm:t>
        <a:bodyPr/>
        <a:lstStyle/>
        <a:p>
          <a:r>
            <a:rPr lang="en-US" dirty="0" err="1" smtClean="0"/>
            <a:t>Ilmu</a:t>
          </a:r>
          <a:r>
            <a:rPr lang="en-US" dirty="0" smtClean="0"/>
            <a:t> </a:t>
          </a:r>
          <a:r>
            <a:rPr lang="en-US" dirty="0" err="1" smtClean="0"/>
            <a:t>Komunikasi</a:t>
          </a:r>
          <a:endParaRPr lang="en-US" dirty="0"/>
        </a:p>
      </dgm:t>
    </dgm:pt>
    <dgm:pt modelId="{CCFAB562-409F-4CE9-9C3F-D2982D52D819}" type="parTrans" cxnId="{49E2ACFF-F928-4EFF-A971-7617469511F0}">
      <dgm:prSet/>
      <dgm:spPr/>
      <dgm:t>
        <a:bodyPr/>
        <a:lstStyle/>
        <a:p>
          <a:endParaRPr lang="en-US"/>
        </a:p>
      </dgm:t>
    </dgm:pt>
    <dgm:pt modelId="{1B689D8C-96D7-4EF8-A062-26B8FD230712}" type="sibTrans" cxnId="{49E2ACFF-F928-4EFF-A971-7617469511F0}">
      <dgm:prSet/>
      <dgm:spPr/>
      <dgm:t>
        <a:bodyPr/>
        <a:lstStyle/>
        <a:p>
          <a:endParaRPr lang="en-US"/>
        </a:p>
      </dgm:t>
    </dgm:pt>
    <dgm:pt modelId="{E0463C9B-BC98-4ABD-8846-6777050CF258}" type="pres">
      <dgm:prSet presAssocID="{28A817F2-5DB7-4822-9C34-86906EDAF89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CE44B61-BD12-4621-8914-4DBBDF7DFF71}" type="pres">
      <dgm:prSet presAssocID="{7A1A323B-328D-4687-8F3D-01D1C49DE772}" presName="centerShape" presStyleLbl="node0" presStyleIdx="0" presStyleCnt="1"/>
      <dgm:spPr/>
      <dgm:t>
        <a:bodyPr/>
        <a:lstStyle/>
        <a:p>
          <a:endParaRPr lang="en-US"/>
        </a:p>
      </dgm:t>
    </dgm:pt>
    <dgm:pt modelId="{3AB0C8AE-668A-4DFA-B04E-C7CE372F3391}" type="pres">
      <dgm:prSet presAssocID="{DCDA52FF-32BE-4F7E-A77E-99253AA5FC9F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1E2F72-B77A-4F96-9C8E-A0F66D029A6F}" type="pres">
      <dgm:prSet presAssocID="{DCDA52FF-32BE-4F7E-A77E-99253AA5FC9F}" presName="dummy" presStyleCnt="0"/>
      <dgm:spPr/>
    </dgm:pt>
    <dgm:pt modelId="{80DE4005-668D-4A9F-80A2-5A2AEBEAE37D}" type="pres">
      <dgm:prSet presAssocID="{C9A8B7C8-2F15-476B-A2CA-B4616BC39E24}" presName="sibTrans" presStyleLbl="sibTrans2D1" presStyleIdx="0" presStyleCnt="7"/>
      <dgm:spPr/>
    </dgm:pt>
    <dgm:pt modelId="{3184D050-F3F6-4C3D-9CA7-AADC083DBAB6}" type="pres">
      <dgm:prSet presAssocID="{9F3AB401-AA86-4AD9-967F-81E7F82BE81D}" presName="node" presStyleLbl="node1" presStyleIdx="1" presStyleCnt="7">
        <dgm:presLayoutVars>
          <dgm:bulletEnabled val="1"/>
        </dgm:presLayoutVars>
      </dgm:prSet>
      <dgm:spPr/>
    </dgm:pt>
    <dgm:pt modelId="{AC783F5C-4CFD-4B1F-9149-53862C95A9D4}" type="pres">
      <dgm:prSet presAssocID="{9F3AB401-AA86-4AD9-967F-81E7F82BE81D}" presName="dummy" presStyleCnt="0"/>
      <dgm:spPr/>
    </dgm:pt>
    <dgm:pt modelId="{67C75588-A6CD-46AD-B3B4-D4D8DD473087}" type="pres">
      <dgm:prSet presAssocID="{EF1AF7BB-B6A7-4CA1-B8FB-A451FB770D69}" presName="sibTrans" presStyleLbl="sibTrans2D1" presStyleIdx="1" presStyleCnt="7"/>
      <dgm:spPr/>
    </dgm:pt>
    <dgm:pt modelId="{C96B4E2A-6B4B-4423-A198-38FAB7CA3579}" type="pres">
      <dgm:prSet presAssocID="{EDA06648-C4A0-48C5-B510-EB5232B5DAD8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980A42-9628-4A4E-BD8B-92AE27301EAE}" type="pres">
      <dgm:prSet presAssocID="{EDA06648-C4A0-48C5-B510-EB5232B5DAD8}" presName="dummy" presStyleCnt="0"/>
      <dgm:spPr/>
    </dgm:pt>
    <dgm:pt modelId="{370D6468-B869-420B-8F21-340E1C431A21}" type="pres">
      <dgm:prSet presAssocID="{8B7A5E0F-CAB2-445A-91E2-21589ECF1E2D}" presName="sibTrans" presStyleLbl="sibTrans2D1" presStyleIdx="2" presStyleCnt="7"/>
      <dgm:spPr/>
    </dgm:pt>
    <dgm:pt modelId="{A444AEE0-7731-42FB-BA8C-FA75BB169EFB}" type="pres">
      <dgm:prSet presAssocID="{151A358A-FB42-4E81-9E36-7EDCF42752A9}" presName="node" presStyleLbl="node1" presStyleIdx="3" presStyleCnt="7">
        <dgm:presLayoutVars>
          <dgm:bulletEnabled val="1"/>
        </dgm:presLayoutVars>
      </dgm:prSet>
      <dgm:spPr/>
    </dgm:pt>
    <dgm:pt modelId="{0DA4E7C8-BCBA-4D19-B40D-02FC8E3DDA8F}" type="pres">
      <dgm:prSet presAssocID="{151A358A-FB42-4E81-9E36-7EDCF42752A9}" presName="dummy" presStyleCnt="0"/>
      <dgm:spPr/>
    </dgm:pt>
    <dgm:pt modelId="{125786B8-91DB-472C-9540-5BF0AB87451E}" type="pres">
      <dgm:prSet presAssocID="{AC5F1913-D77B-4578-843E-3537D8D594F3}" presName="sibTrans" presStyleLbl="sibTrans2D1" presStyleIdx="3" presStyleCnt="7"/>
      <dgm:spPr/>
    </dgm:pt>
    <dgm:pt modelId="{32CE70F9-C284-47CA-83E7-10EDBFD89A1C}" type="pres">
      <dgm:prSet presAssocID="{93C2B509-24D9-45DB-ABCE-864874855EF1}" presName="node" presStyleLbl="node1" presStyleIdx="4" presStyleCnt="7">
        <dgm:presLayoutVars>
          <dgm:bulletEnabled val="1"/>
        </dgm:presLayoutVars>
      </dgm:prSet>
      <dgm:spPr/>
    </dgm:pt>
    <dgm:pt modelId="{F07EB797-7A30-4818-A62C-37F1CF10C8DC}" type="pres">
      <dgm:prSet presAssocID="{93C2B509-24D9-45DB-ABCE-864874855EF1}" presName="dummy" presStyleCnt="0"/>
      <dgm:spPr/>
    </dgm:pt>
    <dgm:pt modelId="{09D0E221-3E2F-40C8-8FFD-71D5E78135E6}" type="pres">
      <dgm:prSet presAssocID="{22EE6349-F24C-4303-B72B-4A7B2794F763}" presName="sibTrans" presStyleLbl="sibTrans2D1" presStyleIdx="4" presStyleCnt="7"/>
      <dgm:spPr/>
    </dgm:pt>
    <dgm:pt modelId="{A90BFC5B-B72C-4A72-8C65-7E38AA78F785}" type="pres">
      <dgm:prSet presAssocID="{C84E21AD-1D4C-4FC1-AC2D-3B093F99678B}" presName="node" presStyleLbl="node1" presStyleIdx="5" presStyleCnt="7">
        <dgm:presLayoutVars>
          <dgm:bulletEnabled val="1"/>
        </dgm:presLayoutVars>
      </dgm:prSet>
      <dgm:spPr/>
    </dgm:pt>
    <dgm:pt modelId="{035E9C2A-EF35-4EC0-95BA-836C99A3FA0B}" type="pres">
      <dgm:prSet presAssocID="{C84E21AD-1D4C-4FC1-AC2D-3B093F99678B}" presName="dummy" presStyleCnt="0"/>
      <dgm:spPr/>
    </dgm:pt>
    <dgm:pt modelId="{503BFF10-1048-4CAE-B196-E436327285FD}" type="pres">
      <dgm:prSet presAssocID="{1B689D8C-96D7-4EF8-A062-26B8FD230712}" presName="sibTrans" presStyleLbl="sibTrans2D1" presStyleIdx="5" presStyleCnt="7"/>
      <dgm:spPr/>
    </dgm:pt>
    <dgm:pt modelId="{E9E774ED-1D27-4F80-A273-7051F86C161A}" type="pres">
      <dgm:prSet presAssocID="{AC10DA65-5A71-48F6-8021-8722EBBD1D1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DC40DD-AD8B-421D-B636-7F440E531718}" type="pres">
      <dgm:prSet presAssocID="{AC10DA65-5A71-48F6-8021-8722EBBD1D12}" presName="dummy" presStyleCnt="0"/>
      <dgm:spPr/>
    </dgm:pt>
    <dgm:pt modelId="{F35B6112-5449-4D2B-A5E4-420364C3AAE7}" type="pres">
      <dgm:prSet presAssocID="{2F98B6E6-C474-4556-B55A-BD74131911C7}" presName="sibTrans" presStyleLbl="sibTrans2D1" presStyleIdx="6" presStyleCnt="7"/>
      <dgm:spPr/>
    </dgm:pt>
  </dgm:ptLst>
  <dgm:cxnLst>
    <dgm:cxn modelId="{E2429BD5-2FB4-4C05-872A-F8C827284BC3}" type="presOf" srcId="{2F98B6E6-C474-4556-B55A-BD74131911C7}" destId="{F35B6112-5449-4D2B-A5E4-420364C3AAE7}" srcOrd="0" destOrd="0" presId="urn:microsoft.com/office/officeart/2005/8/layout/radial6"/>
    <dgm:cxn modelId="{DB290FDE-3850-4821-ADAC-3D3363200111}" type="presOf" srcId="{C84E21AD-1D4C-4FC1-AC2D-3B093F99678B}" destId="{A90BFC5B-B72C-4A72-8C65-7E38AA78F785}" srcOrd="0" destOrd="0" presId="urn:microsoft.com/office/officeart/2005/8/layout/radial6"/>
    <dgm:cxn modelId="{50F24D22-6910-485D-8DFA-3FAA8FEBCD41}" type="presOf" srcId="{DCDA52FF-32BE-4F7E-A77E-99253AA5FC9F}" destId="{3AB0C8AE-668A-4DFA-B04E-C7CE372F3391}" srcOrd="0" destOrd="0" presId="urn:microsoft.com/office/officeart/2005/8/layout/radial6"/>
    <dgm:cxn modelId="{4C62C9CA-2606-42FD-BA50-06E7323D2158}" type="presOf" srcId="{9F3AB401-AA86-4AD9-967F-81E7F82BE81D}" destId="{3184D050-F3F6-4C3D-9CA7-AADC083DBAB6}" srcOrd="0" destOrd="0" presId="urn:microsoft.com/office/officeart/2005/8/layout/radial6"/>
    <dgm:cxn modelId="{2EFEC00D-9E40-4A2E-963F-E08EF87D3A88}" srcId="{7A1A323B-328D-4687-8F3D-01D1C49DE772}" destId="{93C2B509-24D9-45DB-ABCE-864874855EF1}" srcOrd="4" destOrd="0" parTransId="{3EADC827-9762-43A0-B4DA-B4A5BFABB9F7}" sibTransId="{22EE6349-F24C-4303-B72B-4A7B2794F763}"/>
    <dgm:cxn modelId="{65CF6396-0742-4E62-B07F-EEA5366EF0F4}" type="presOf" srcId="{93C2B509-24D9-45DB-ABCE-864874855EF1}" destId="{32CE70F9-C284-47CA-83E7-10EDBFD89A1C}" srcOrd="0" destOrd="0" presId="urn:microsoft.com/office/officeart/2005/8/layout/radial6"/>
    <dgm:cxn modelId="{11B27A8F-8D17-407D-ABEA-38474049261B}" type="presOf" srcId="{7A1A323B-328D-4687-8F3D-01D1C49DE772}" destId="{6CE44B61-BD12-4621-8914-4DBBDF7DFF71}" srcOrd="0" destOrd="0" presId="urn:microsoft.com/office/officeart/2005/8/layout/radial6"/>
    <dgm:cxn modelId="{2275B2AE-088D-439D-B8D5-1E215AFE7E94}" srcId="{7A1A323B-328D-4687-8F3D-01D1C49DE772}" destId="{151A358A-FB42-4E81-9E36-7EDCF42752A9}" srcOrd="3" destOrd="0" parTransId="{99D4AB95-F30C-4524-9A13-3F7330FC1EE6}" sibTransId="{AC5F1913-D77B-4578-843E-3537D8D594F3}"/>
    <dgm:cxn modelId="{95CDD162-C6BB-469F-89ED-5C1AEDFD24A9}" srcId="{7A1A323B-328D-4687-8F3D-01D1C49DE772}" destId="{DCDA52FF-32BE-4F7E-A77E-99253AA5FC9F}" srcOrd="0" destOrd="0" parTransId="{ED068537-3A51-4096-AB66-929232A6932D}" sibTransId="{C9A8B7C8-2F15-476B-A2CA-B4616BC39E24}"/>
    <dgm:cxn modelId="{44346C82-39AE-4C5B-AD3E-3C73C1F229E5}" type="presOf" srcId="{AC10DA65-5A71-48F6-8021-8722EBBD1D12}" destId="{E9E774ED-1D27-4F80-A273-7051F86C161A}" srcOrd="0" destOrd="0" presId="urn:microsoft.com/office/officeart/2005/8/layout/radial6"/>
    <dgm:cxn modelId="{CF369AA7-3E5E-48AD-967E-92A689E952BB}" srcId="{7A1A323B-328D-4687-8F3D-01D1C49DE772}" destId="{9F3AB401-AA86-4AD9-967F-81E7F82BE81D}" srcOrd="1" destOrd="0" parTransId="{2E321F6E-BE6B-4326-90B1-9D18587D1A05}" sibTransId="{EF1AF7BB-B6A7-4CA1-B8FB-A451FB770D69}"/>
    <dgm:cxn modelId="{CB88D10D-D0D5-435C-A47B-98D975D603F2}" srcId="{7A1A323B-328D-4687-8F3D-01D1C49DE772}" destId="{AC10DA65-5A71-48F6-8021-8722EBBD1D12}" srcOrd="6" destOrd="0" parTransId="{75DC5805-4F9E-4761-96B5-91068EACC1F7}" sibTransId="{2F98B6E6-C474-4556-B55A-BD74131911C7}"/>
    <dgm:cxn modelId="{8E0B50B2-9BB7-46F2-8D7B-8EC7D8A46D8D}" type="presOf" srcId="{AC5F1913-D77B-4578-843E-3537D8D594F3}" destId="{125786B8-91DB-472C-9540-5BF0AB87451E}" srcOrd="0" destOrd="0" presId="urn:microsoft.com/office/officeart/2005/8/layout/radial6"/>
    <dgm:cxn modelId="{2194C44D-BE13-4FC9-A08D-66214B9852B3}" type="presOf" srcId="{1B689D8C-96D7-4EF8-A062-26B8FD230712}" destId="{503BFF10-1048-4CAE-B196-E436327285FD}" srcOrd="0" destOrd="0" presId="urn:microsoft.com/office/officeart/2005/8/layout/radial6"/>
    <dgm:cxn modelId="{93BE7177-DB0D-4AA7-82D8-80A3CA7F57F7}" type="presOf" srcId="{28A817F2-5DB7-4822-9C34-86906EDAF896}" destId="{E0463C9B-BC98-4ABD-8846-6777050CF258}" srcOrd="0" destOrd="0" presId="urn:microsoft.com/office/officeart/2005/8/layout/radial6"/>
    <dgm:cxn modelId="{814A72DB-BE95-47C8-BAB0-60CAA43EBD4C}" type="presOf" srcId="{22EE6349-F24C-4303-B72B-4A7B2794F763}" destId="{09D0E221-3E2F-40C8-8FFD-71D5E78135E6}" srcOrd="0" destOrd="0" presId="urn:microsoft.com/office/officeart/2005/8/layout/radial6"/>
    <dgm:cxn modelId="{741D67AE-4DED-4066-A88D-E4280CC7E7F8}" type="presOf" srcId="{EF1AF7BB-B6A7-4CA1-B8FB-A451FB770D69}" destId="{67C75588-A6CD-46AD-B3B4-D4D8DD473087}" srcOrd="0" destOrd="0" presId="urn:microsoft.com/office/officeart/2005/8/layout/radial6"/>
    <dgm:cxn modelId="{E8AA9396-8D92-465D-AF8A-0198A0138F71}" srcId="{7A1A323B-328D-4687-8F3D-01D1C49DE772}" destId="{EDA06648-C4A0-48C5-B510-EB5232B5DAD8}" srcOrd="2" destOrd="0" parTransId="{AD4FF7A3-A00F-4F79-8942-183374ED4F93}" sibTransId="{8B7A5E0F-CAB2-445A-91E2-21589ECF1E2D}"/>
    <dgm:cxn modelId="{FFCBF655-013C-4371-972D-0EBBE5093E4A}" type="presOf" srcId="{151A358A-FB42-4E81-9E36-7EDCF42752A9}" destId="{A444AEE0-7731-42FB-BA8C-FA75BB169EFB}" srcOrd="0" destOrd="0" presId="urn:microsoft.com/office/officeart/2005/8/layout/radial6"/>
    <dgm:cxn modelId="{93BF33EC-8757-40F5-BB73-473953B30D88}" type="presOf" srcId="{EDA06648-C4A0-48C5-B510-EB5232B5DAD8}" destId="{C96B4E2A-6B4B-4423-A198-38FAB7CA3579}" srcOrd="0" destOrd="0" presId="urn:microsoft.com/office/officeart/2005/8/layout/radial6"/>
    <dgm:cxn modelId="{D29C1D60-F88F-43B8-907C-47CDC977F53D}" type="presOf" srcId="{8B7A5E0F-CAB2-445A-91E2-21589ECF1E2D}" destId="{370D6468-B869-420B-8F21-340E1C431A21}" srcOrd="0" destOrd="0" presId="urn:microsoft.com/office/officeart/2005/8/layout/radial6"/>
    <dgm:cxn modelId="{34B4A21A-B2F6-49D9-8EC4-5B5A3B88EB8C}" type="presOf" srcId="{C9A8B7C8-2F15-476B-A2CA-B4616BC39E24}" destId="{80DE4005-668D-4A9F-80A2-5A2AEBEAE37D}" srcOrd="0" destOrd="0" presId="urn:microsoft.com/office/officeart/2005/8/layout/radial6"/>
    <dgm:cxn modelId="{FAEC0698-06C2-433F-A818-80893D85A0C0}" srcId="{28A817F2-5DB7-4822-9C34-86906EDAF896}" destId="{7A1A323B-328D-4687-8F3D-01D1C49DE772}" srcOrd="0" destOrd="0" parTransId="{FFCB3B4A-B011-450F-901E-8035B8C0F973}" sibTransId="{A01E2196-9FEF-4F6A-8A63-436B0FC43CE6}"/>
    <dgm:cxn modelId="{49E2ACFF-F928-4EFF-A971-7617469511F0}" srcId="{7A1A323B-328D-4687-8F3D-01D1C49DE772}" destId="{C84E21AD-1D4C-4FC1-AC2D-3B093F99678B}" srcOrd="5" destOrd="0" parTransId="{CCFAB562-409F-4CE9-9C3F-D2982D52D819}" sibTransId="{1B689D8C-96D7-4EF8-A062-26B8FD230712}"/>
    <dgm:cxn modelId="{3CD5B6BA-F121-429C-9C15-5E9260EC1A0F}" type="presParOf" srcId="{E0463C9B-BC98-4ABD-8846-6777050CF258}" destId="{6CE44B61-BD12-4621-8914-4DBBDF7DFF71}" srcOrd="0" destOrd="0" presId="urn:microsoft.com/office/officeart/2005/8/layout/radial6"/>
    <dgm:cxn modelId="{089F12B8-9C9A-419C-8B69-93DBB6729680}" type="presParOf" srcId="{E0463C9B-BC98-4ABD-8846-6777050CF258}" destId="{3AB0C8AE-668A-4DFA-B04E-C7CE372F3391}" srcOrd="1" destOrd="0" presId="urn:microsoft.com/office/officeart/2005/8/layout/radial6"/>
    <dgm:cxn modelId="{D7FCC3EE-A932-49D0-83B8-53AC35C24AE3}" type="presParOf" srcId="{E0463C9B-BC98-4ABD-8846-6777050CF258}" destId="{E41E2F72-B77A-4F96-9C8E-A0F66D029A6F}" srcOrd="2" destOrd="0" presId="urn:microsoft.com/office/officeart/2005/8/layout/radial6"/>
    <dgm:cxn modelId="{4D0FA6EC-F85A-40B2-9EFF-02199AB3540A}" type="presParOf" srcId="{E0463C9B-BC98-4ABD-8846-6777050CF258}" destId="{80DE4005-668D-4A9F-80A2-5A2AEBEAE37D}" srcOrd="3" destOrd="0" presId="urn:microsoft.com/office/officeart/2005/8/layout/radial6"/>
    <dgm:cxn modelId="{BBEAA16F-2FEF-4F1C-B71C-4F8AAFB68FC1}" type="presParOf" srcId="{E0463C9B-BC98-4ABD-8846-6777050CF258}" destId="{3184D050-F3F6-4C3D-9CA7-AADC083DBAB6}" srcOrd="4" destOrd="0" presId="urn:microsoft.com/office/officeart/2005/8/layout/radial6"/>
    <dgm:cxn modelId="{86B68FC6-E99D-4137-9D29-2DFE8340C711}" type="presParOf" srcId="{E0463C9B-BC98-4ABD-8846-6777050CF258}" destId="{AC783F5C-4CFD-4B1F-9149-53862C95A9D4}" srcOrd="5" destOrd="0" presId="urn:microsoft.com/office/officeart/2005/8/layout/radial6"/>
    <dgm:cxn modelId="{2ACB79D7-6758-4814-8A40-83388B0FBEBF}" type="presParOf" srcId="{E0463C9B-BC98-4ABD-8846-6777050CF258}" destId="{67C75588-A6CD-46AD-B3B4-D4D8DD473087}" srcOrd="6" destOrd="0" presId="urn:microsoft.com/office/officeart/2005/8/layout/radial6"/>
    <dgm:cxn modelId="{BC2A141D-6B4F-4ACF-AE4D-8BB29BDF98AB}" type="presParOf" srcId="{E0463C9B-BC98-4ABD-8846-6777050CF258}" destId="{C96B4E2A-6B4B-4423-A198-38FAB7CA3579}" srcOrd="7" destOrd="0" presId="urn:microsoft.com/office/officeart/2005/8/layout/radial6"/>
    <dgm:cxn modelId="{0E162C04-04A3-4E68-BA7E-9AF42ED0F04B}" type="presParOf" srcId="{E0463C9B-BC98-4ABD-8846-6777050CF258}" destId="{C9980A42-9628-4A4E-BD8B-92AE27301EAE}" srcOrd="8" destOrd="0" presId="urn:microsoft.com/office/officeart/2005/8/layout/radial6"/>
    <dgm:cxn modelId="{89139DB7-0156-4619-9E76-6D1FF26167BD}" type="presParOf" srcId="{E0463C9B-BC98-4ABD-8846-6777050CF258}" destId="{370D6468-B869-420B-8F21-340E1C431A21}" srcOrd="9" destOrd="0" presId="urn:microsoft.com/office/officeart/2005/8/layout/radial6"/>
    <dgm:cxn modelId="{3E775523-5A7B-40FA-AC44-A61F7C2DB355}" type="presParOf" srcId="{E0463C9B-BC98-4ABD-8846-6777050CF258}" destId="{A444AEE0-7731-42FB-BA8C-FA75BB169EFB}" srcOrd="10" destOrd="0" presId="urn:microsoft.com/office/officeart/2005/8/layout/radial6"/>
    <dgm:cxn modelId="{0BC86670-8DF7-40BC-B75E-BF7C399AD44B}" type="presParOf" srcId="{E0463C9B-BC98-4ABD-8846-6777050CF258}" destId="{0DA4E7C8-BCBA-4D19-B40D-02FC8E3DDA8F}" srcOrd="11" destOrd="0" presId="urn:microsoft.com/office/officeart/2005/8/layout/radial6"/>
    <dgm:cxn modelId="{C4206333-E1FA-4C01-BF0D-711C781E616A}" type="presParOf" srcId="{E0463C9B-BC98-4ABD-8846-6777050CF258}" destId="{125786B8-91DB-472C-9540-5BF0AB87451E}" srcOrd="12" destOrd="0" presId="urn:microsoft.com/office/officeart/2005/8/layout/radial6"/>
    <dgm:cxn modelId="{88EE9EC9-07BF-49A6-8485-C83B431565BE}" type="presParOf" srcId="{E0463C9B-BC98-4ABD-8846-6777050CF258}" destId="{32CE70F9-C284-47CA-83E7-10EDBFD89A1C}" srcOrd="13" destOrd="0" presId="urn:microsoft.com/office/officeart/2005/8/layout/radial6"/>
    <dgm:cxn modelId="{3E2AFBA7-3E58-49C3-A2A1-4777FA0181E6}" type="presParOf" srcId="{E0463C9B-BC98-4ABD-8846-6777050CF258}" destId="{F07EB797-7A30-4818-A62C-37F1CF10C8DC}" srcOrd="14" destOrd="0" presId="urn:microsoft.com/office/officeart/2005/8/layout/radial6"/>
    <dgm:cxn modelId="{05D1B982-D96B-411C-83AA-2B50FA5E0834}" type="presParOf" srcId="{E0463C9B-BC98-4ABD-8846-6777050CF258}" destId="{09D0E221-3E2F-40C8-8FFD-71D5E78135E6}" srcOrd="15" destOrd="0" presId="urn:microsoft.com/office/officeart/2005/8/layout/radial6"/>
    <dgm:cxn modelId="{F7073B9D-6D94-4762-942F-293E3B12C8DF}" type="presParOf" srcId="{E0463C9B-BC98-4ABD-8846-6777050CF258}" destId="{A90BFC5B-B72C-4A72-8C65-7E38AA78F785}" srcOrd="16" destOrd="0" presId="urn:microsoft.com/office/officeart/2005/8/layout/radial6"/>
    <dgm:cxn modelId="{7DE85F27-1E91-4A01-8A7E-DE3A6B6326E1}" type="presParOf" srcId="{E0463C9B-BC98-4ABD-8846-6777050CF258}" destId="{035E9C2A-EF35-4EC0-95BA-836C99A3FA0B}" srcOrd="17" destOrd="0" presId="urn:microsoft.com/office/officeart/2005/8/layout/radial6"/>
    <dgm:cxn modelId="{BC58E87C-B8F5-4D91-90F4-996731BE0BFB}" type="presParOf" srcId="{E0463C9B-BC98-4ABD-8846-6777050CF258}" destId="{503BFF10-1048-4CAE-B196-E436327285FD}" srcOrd="18" destOrd="0" presId="urn:microsoft.com/office/officeart/2005/8/layout/radial6"/>
    <dgm:cxn modelId="{515B2E61-EFF6-4025-B3CB-6E9155DB3669}" type="presParOf" srcId="{E0463C9B-BC98-4ABD-8846-6777050CF258}" destId="{E9E774ED-1D27-4F80-A273-7051F86C161A}" srcOrd="19" destOrd="0" presId="urn:microsoft.com/office/officeart/2005/8/layout/radial6"/>
    <dgm:cxn modelId="{C67A9CFC-AD04-4282-BFE1-097E5584487E}" type="presParOf" srcId="{E0463C9B-BC98-4ABD-8846-6777050CF258}" destId="{15DC40DD-AD8B-421D-B636-7F440E531718}" srcOrd="20" destOrd="0" presId="urn:microsoft.com/office/officeart/2005/8/layout/radial6"/>
    <dgm:cxn modelId="{331EF9B5-C4F6-4704-B8EC-1C27976A9922}" type="presParOf" srcId="{E0463C9B-BC98-4ABD-8846-6777050CF258}" destId="{F35B6112-5449-4D2B-A5E4-420364C3AAE7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53FE03-2A41-4199-A95E-4C429EFA6F8F}">
      <dsp:nvSpPr>
        <dsp:cNvPr id="0" name=""/>
        <dsp:cNvSpPr/>
      </dsp:nvSpPr>
      <dsp:spPr>
        <a:xfrm>
          <a:off x="3822622" y="1345148"/>
          <a:ext cx="3357915" cy="266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505"/>
              </a:lnTo>
              <a:lnTo>
                <a:pt x="3357915" y="181505"/>
              </a:lnTo>
              <a:lnTo>
                <a:pt x="3357915" y="26634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71E82B-64CC-4AC3-A6BF-41F51EC21C8A}">
      <dsp:nvSpPr>
        <dsp:cNvPr id="0" name=""/>
        <dsp:cNvSpPr/>
      </dsp:nvSpPr>
      <dsp:spPr>
        <a:xfrm>
          <a:off x="3822622" y="1345148"/>
          <a:ext cx="2238610" cy="266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505"/>
              </a:lnTo>
              <a:lnTo>
                <a:pt x="2238610" y="181505"/>
              </a:lnTo>
              <a:lnTo>
                <a:pt x="2238610" y="26634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CB4B6E-64A6-450F-A2DA-5C962427A885}">
      <dsp:nvSpPr>
        <dsp:cNvPr id="0" name=""/>
        <dsp:cNvSpPr/>
      </dsp:nvSpPr>
      <dsp:spPr>
        <a:xfrm>
          <a:off x="3822622" y="1345148"/>
          <a:ext cx="1119305" cy="266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505"/>
              </a:lnTo>
              <a:lnTo>
                <a:pt x="1119305" y="181505"/>
              </a:lnTo>
              <a:lnTo>
                <a:pt x="1119305" y="26634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2C2A33-7B8A-4F95-B842-1589D541765C}">
      <dsp:nvSpPr>
        <dsp:cNvPr id="0" name=""/>
        <dsp:cNvSpPr/>
      </dsp:nvSpPr>
      <dsp:spPr>
        <a:xfrm>
          <a:off x="3776902" y="1345148"/>
          <a:ext cx="91440" cy="2663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634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7B0390-FE0E-4296-BE29-6CA404A18F84}">
      <dsp:nvSpPr>
        <dsp:cNvPr id="0" name=""/>
        <dsp:cNvSpPr/>
      </dsp:nvSpPr>
      <dsp:spPr>
        <a:xfrm>
          <a:off x="2703317" y="1345148"/>
          <a:ext cx="1119305" cy="266343"/>
        </a:xfrm>
        <a:custGeom>
          <a:avLst/>
          <a:gdLst/>
          <a:ahLst/>
          <a:cxnLst/>
          <a:rect l="0" t="0" r="0" b="0"/>
          <a:pathLst>
            <a:path>
              <a:moveTo>
                <a:pt x="1119305" y="0"/>
              </a:moveTo>
              <a:lnTo>
                <a:pt x="1119305" y="181505"/>
              </a:lnTo>
              <a:lnTo>
                <a:pt x="0" y="181505"/>
              </a:lnTo>
              <a:lnTo>
                <a:pt x="0" y="26634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91B9D9-9753-41A7-B8CD-6A013083404C}">
      <dsp:nvSpPr>
        <dsp:cNvPr id="0" name=""/>
        <dsp:cNvSpPr/>
      </dsp:nvSpPr>
      <dsp:spPr>
        <a:xfrm>
          <a:off x="1584011" y="1345148"/>
          <a:ext cx="2238610" cy="266343"/>
        </a:xfrm>
        <a:custGeom>
          <a:avLst/>
          <a:gdLst/>
          <a:ahLst/>
          <a:cxnLst/>
          <a:rect l="0" t="0" r="0" b="0"/>
          <a:pathLst>
            <a:path>
              <a:moveTo>
                <a:pt x="2238610" y="0"/>
              </a:moveTo>
              <a:lnTo>
                <a:pt x="2238610" y="181505"/>
              </a:lnTo>
              <a:lnTo>
                <a:pt x="0" y="181505"/>
              </a:lnTo>
              <a:lnTo>
                <a:pt x="0" y="26634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FABF44-780D-4A5E-A61C-936509E8A2FA}">
      <dsp:nvSpPr>
        <dsp:cNvPr id="0" name=""/>
        <dsp:cNvSpPr/>
      </dsp:nvSpPr>
      <dsp:spPr>
        <a:xfrm>
          <a:off x="464706" y="1345148"/>
          <a:ext cx="3357915" cy="266343"/>
        </a:xfrm>
        <a:custGeom>
          <a:avLst/>
          <a:gdLst/>
          <a:ahLst/>
          <a:cxnLst/>
          <a:rect l="0" t="0" r="0" b="0"/>
          <a:pathLst>
            <a:path>
              <a:moveTo>
                <a:pt x="3357915" y="0"/>
              </a:moveTo>
              <a:lnTo>
                <a:pt x="3357915" y="181505"/>
              </a:lnTo>
              <a:lnTo>
                <a:pt x="0" y="181505"/>
              </a:lnTo>
              <a:lnTo>
                <a:pt x="0" y="26634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7D221-1BB3-4B76-AE53-2D5A1C37C83D}">
      <dsp:nvSpPr>
        <dsp:cNvPr id="0" name=""/>
        <dsp:cNvSpPr/>
      </dsp:nvSpPr>
      <dsp:spPr>
        <a:xfrm>
          <a:off x="3364724" y="763618"/>
          <a:ext cx="915795" cy="581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E12C09-339F-49BB-89F9-16AC42B3CB73}">
      <dsp:nvSpPr>
        <dsp:cNvPr id="0" name=""/>
        <dsp:cNvSpPr/>
      </dsp:nvSpPr>
      <dsp:spPr>
        <a:xfrm>
          <a:off x="3466479" y="860285"/>
          <a:ext cx="915795" cy="581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Sosiologi</a:t>
          </a:r>
          <a:endParaRPr lang="en-US" sz="1200" kern="1200" dirty="0"/>
        </a:p>
      </dsp:txBody>
      <dsp:txXfrm>
        <a:off x="3483511" y="877317"/>
        <a:ext cx="881731" cy="547465"/>
      </dsp:txXfrm>
    </dsp:sp>
    <dsp:sp modelId="{036C31C2-1E5F-4101-90DE-332F6D790B0C}">
      <dsp:nvSpPr>
        <dsp:cNvPr id="0" name=""/>
        <dsp:cNvSpPr/>
      </dsp:nvSpPr>
      <dsp:spPr>
        <a:xfrm>
          <a:off x="6808" y="1611492"/>
          <a:ext cx="915795" cy="581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C288B-CA21-4F03-9E71-079ADCDF39E9}">
      <dsp:nvSpPr>
        <dsp:cNvPr id="0" name=""/>
        <dsp:cNvSpPr/>
      </dsp:nvSpPr>
      <dsp:spPr>
        <a:xfrm>
          <a:off x="108563" y="1708159"/>
          <a:ext cx="915795" cy="581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Sosiologi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Industri</a:t>
          </a:r>
          <a:endParaRPr lang="en-US" sz="1200" kern="1200" dirty="0"/>
        </a:p>
      </dsp:txBody>
      <dsp:txXfrm>
        <a:off x="125595" y="1725191"/>
        <a:ext cx="881731" cy="547465"/>
      </dsp:txXfrm>
    </dsp:sp>
    <dsp:sp modelId="{8C1E1F2A-99DD-4FFE-A262-BA476B72918F}">
      <dsp:nvSpPr>
        <dsp:cNvPr id="0" name=""/>
        <dsp:cNvSpPr/>
      </dsp:nvSpPr>
      <dsp:spPr>
        <a:xfrm>
          <a:off x="1126114" y="1611492"/>
          <a:ext cx="915795" cy="581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1BFF59-83CC-49F9-BC66-9CC8E64E7FF5}">
      <dsp:nvSpPr>
        <dsp:cNvPr id="0" name=""/>
        <dsp:cNvSpPr/>
      </dsp:nvSpPr>
      <dsp:spPr>
        <a:xfrm>
          <a:off x="1227869" y="1708159"/>
          <a:ext cx="915795" cy="581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Sosiologi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Hukum</a:t>
          </a:r>
          <a:endParaRPr lang="en-US" sz="1200" kern="1200" dirty="0"/>
        </a:p>
      </dsp:txBody>
      <dsp:txXfrm>
        <a:off x="1244901" y="1725191"/>
        <a:ext cx="881731" cy="547465"/>
      </dsp:txXfrm>
    </dsp:sp>
    <dsp:sp modelId="{70305112-0958-4FF5-AB01-2907C5145D23}">
      <dsp:nvSpPr>
        <dsp:cNvPr id="0" name=""/>
        <dsp:cNvSpPr/>
      </dsp:nvSpPr>
      <dsp:spPr>
        <a:xfrm>
          <a:off x="2245419" y="1611492"/>
          <a:ext cx="915795" cy="581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6576E5-ABDB-476B-842B-23CB6B29455E}">
      <dsp:nvSpPr>
        <dsp:cNvPr id="0" name=""/>
        <dsp:cNvSpPr/>
      </dsp:nvSpPr>
      <dsp:spPr>
        <a:xfrm>
          <a:off x="2347174" y="1708159"/>
          <a:ext cx="915795" cy="581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Sosiologi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Ekonomi</a:t>
          </a:r>
          <a:endParaRPr lang="en-US" sz="1200" kern="1200" dirty="0"/>
        </a:p>
      </dsp:txBody>
      <dsp:txXfrm>
        <a:off x="2364206" y="1725191"/>
        <a:ext cx="881731" cy="547465"/>
      </dsp:txXfrm>
    </dsp:sp>
    <dsp:sp modelId="{151C9A91-0656-434E-A2C9-87B4B013EC4D}">
      <dsp:nvSpPr>
        <dsp:cNvPr id="0" name=""/>
        <dsp:cNvSpPr/>
      </dsp:nvSpPr>
      <dsp:spPr>
        <a:xfrm>
          <a:off x="3364724" y="1611492"/>
          <a:ext cx="915795" cy="581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A13918-5105-4357-8379-13DF95E90341}">
      <dsp:nvSpPr>
        <dsp:cNvPr id="0" name=""/>
        <dsp:cNvSpPr/>
      </dsp:nvSpPr>
      <dsp:spPr>
        <a:xfrm>
          <a:off x="3466479" y="1708159"/>
          <a:ext cx="915795" cy="581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Sosiologi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Keluarga</a:t>
          </a:r>
          <a:endParaRPr lang="en-US" sz="1200" kern="1200" dirty="0"/>
        </a:p>
      </dsp:txBody>
      <dsp:txXfrm>
        <a:off x="3483511" y="1725191"/>
        <a:ext cx="881731" cy="547465"/>
      </dsp:txXfrm>
    </dsp:sp>
    <dsp:sp modelId="{00BA3F58-F040-409D-AE37-0788EA073B57}">
      <dsp:nvSpPr>
        <dsp:cNvPr id="0" name=""/>
        <dsp:cNvSpPr/>
      </dsp:nvSpPr>
      <dsp:spPr>
        <a:xfrm>
          <a:off x="4484030" y="1611492"/>
          <a:ext cx="915795" cy="581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93E80-204A-442E-ACC9-F819CF96DE8B}">
      <dsp:nvSpPr>
        <dsp:cNvPr id="0" name=""/>
        <dsp:cNvSpPr/>
      </dsp:nvSpPr>
      <dsp:spPr>
        <a:xfrm>
          <a:off x="4585785" y="1708159"/>
          <a:ext cx="915795" cy="581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Sosiologi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Pendidikan</a:t>
          </a:r>
          <a:endParaRPr lang="en-US" sz="1200" kern="1200" dirty="0"/>
        </a:p>
      </dsp:txBody>
      <dsp:txXfrm>
        <a:off x="4602817" y="1725191"/>
        <a:ext cx="881731" cy="547465"/>
      </dsp:txXfrm>
    </dsp:sp>
    <dsp:sp modelId="{F776D1DE-ED90-47F9-8A72-8358571F49C6}">
      <dsp:nvSpPr>
        <dsp:cNvPr id="0" name=""/>
        <dsp:cNvSpPr/>
      </dsp:nvSpPr>
      <dsp:spPr>
        <a:xfrm>
          <a:off x="5603335" y="1611492"/>
          <a:ext cx="915795" cy="581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8D1F0E-3827-4920-BF1F-AF938A3DCCCD}">
      <dsp:nvSpPr>
        <dsp:cNvPr id="0" name=""/>
        <dsp:cNvSpPr/>
      </dsp:nvSpPr>
      <dsp:spPr>
        <a:xfrm>
          <a:off x="5705090" y="1708159"/>
          <a:ext cx="915795" cy="581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Sosiologi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Perdesaan</a:t>
          </a:r>
          <a:endParaRPr lang="en-US" sz="1200" kern="1200" dirty="0"/>
        </a:p>
      </dsp:txBody>
      <dsp:txXfrm>
        <a:off x="5722122" y="1725191"/>
        <a:ext cx="881731" cy="547465"/>
      </dsp:txXfrm>
    </dsp:sp>
    <dsp:sp modelId="{D2AA246D-76D3-47F8-B676-6C8D46BCE93D}">
      <dsp:nvSpPr>
        <dsp:cNvPr id="0" name=""/>
        <dsp:cNvSpPr/>
      </dsp:nvSpPr>
      <dsp:spPr>
        <a:xfrm>
          <a:off x="6722640" y="1611492"/>
          <a:ext cx="915795" cy="581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D2C5C1-2C9E-42E5-AF7E-A3FE6DA25355}">
      <dsp:nvSpPr>
        <dsp:cNvPr id="0" name=""/>
        <dsp:cNvSpPr/>
      </dsp:nvSpPr>
      <dsp:spPr>
        <a:xfrm>
          <a:off x="6824395" y="1708159"/>
          <a:ext cx="915795" cy="581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Sosiologi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Lainnya</a:t>
          </a:r>
          <a:endParaRPr lang="en-US" sz="1200" kern="1200" dirty="0"/>
        </a:p>
      </dsp:txBody>
      <dsp:txXfrm>
        <a:off x="6841427" y="1725191"/>
        <a:ext cx="881731" cy="5474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5B6112-5449-4D2B-A5E4-420364C3AAE7}">
      <dsp:nvSpPr>
        <dsp:cNvPr id="0" name=""/>
        <dsp:cNvSpPr/>
      </dsp:nvSpPr>
      <dsp:spPr>
        <a:xfrm>
          <a:off x="2441202" y="455199"/>
          <a:ext cx="3614539" cy="3614539"/>
        </a:xfrm>
        <a:prstGeom prst="blockArc">
          <a:avLst>
            <a:gd name="adj1" fmla="val 13114286"/>
            <a:gd name="adj2" fmla="val 16200000"/>
            <a:gd name="adj3" fmla="val 389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3BFF10-1048-4CAE-B196-E436327285FD}">
      <dsp:nvSpPr>
        <dsp:cNvPr id="0" name=""/>
        <dsp:cNvSpPr/>
      </dsp:nvSpPr>
      <dsp:spPr>
        <a:xfrm>
          <a:off x="2441202" y="455199"/>
          <a:ext cx="3614539" cy="3614539"/>
        </a:xfrm>
        <a:prstGeom prst="blockArc">
          <a:avLst>
            <a:gd name="adj1" fmla="val 10028571"/>
            <a:gd name="adj2" fmla="val 13114286"/>
            <a:gd name="adj3" fmla="val 389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D0E221-3E2F-40C8-8FFD-71D5E78135E6}">
      <dsp:nvSpPr>
        <dsp:cNvPr id="0" name=""/>
        <dsp:cNvSpPr/>
      </dsp:nvSpPr>
      <dsp:spPr>
        <a:xfrm>
          <a:off x="2441202" y="455199"/>
          <a:ext cx="3614539" cy="3614539"/>
        </a:xfrm>
        <a:prstGeom prst="blockArc">
          <a:avLst>
            <a:gd name="adj1" fmla="val 6942857"/>
            <a:gd name="adj2" fmla="val 10028571"/>
            <a:gd name="adj3" fmla="val 3899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5786B8-91DB-472C-9540-5BF0AB87451E}">
      <dsp:nvSpPr>
        <dsp:cNvPr id="0" name=""/>
        <dsp:cNvSpPr/>
      </dsp:nvSpPr>
      <dsp:spPr>
        <a:xfrm>
          <a:off x="2441202" y="455199"/>
          <a:ext cx="3614539" cy="3614539"/>
        </a:xfrm>
        <a:prstGeom prst="blockArc">
          <a:avLst>
            <a:gd name="adj1" fmla="val 3857143"/>
            <a:gd name="adj2" fmla="val 6942857"/>
            <a:gd name="adj3" fmla="val 389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D6468-B869-420B-8F21-340E1C431A21}">
      <dsp:nvSpPr>
        <dsp:cNvPr id="0" name=""/>
        <dsp:cNvSpPr/>
      </dsp:nvSpPr>
      <dsp:spPr>
        <a:xfrm>
          <a:off x="2441202" y="455199"/>
          <a:ext cx="3614539" cy="3614539"/>
        </a:xfrm>
        <a:prstGeom prst="blockArc">
          <a:avLst>
            <a:gd name="adj1" fmla="val 771429"/>
            <a:gd name="adj2" fmla="val 3857143"/>
            <a:gd name="adj3" fmla="val 389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C75588-A6CD-46AD-B3B4-D4D8DD473087}">
      <dsp:nvSpPr>
        <dsp:cNvPr id="0" name=""/>
        <dsp:cNvSpPr/>
      </dsp:nvSpPr>
      <dsp:spPr>
        <a:xfrm>
          <a:off x="2441202" y="455199"/>
          <a:ext cx="3614539" cy="3614539"/>
        </a:xfrm>
        <a:prstGeom prst="blockArc">
          <a:avLst>
            <a:gd name="adj1" fmla="val 19285714"/>
            <a:gd name="adj2" fmla="val 771429"/>
            <a:gd name="adj3" fmla="val 389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DE4005-668D-4A9F-80A2-5A2AEBEAE37D}">
      <dsp:nvSpPr>
        <dsp:cNvPr id="0" name=""/>
        <dsp:cNvSpPr/>
      </dsp:nvSpPr>
      <dsp:spPr>
        <a:xfrm>
          <a:off x="2441202" y="455199"/>
          <a:ext cx="3614539" cy="3614539"/>
        </a:xfrm>
        <a:prstGeom prst="blockArc">
          <a:avLst>
            <a:gd name="adj1" fmla="val 16200000"/>
            <a:gd name="adj2" fmla="val 19285714"/>
            <a:gd name="adj3" fmla="val 389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E44B61-BD12-4621-8914-4DBBDF7DFF71}">
      <dsp:nvSpPr>
        <dsp:cNvPr id="0" name=""/>
        <dsp:cNvSpPr/>
      </dsp:nvSpPr>
      <dsp:spPr>
        <a:xfrm>
          <a:off x="3549382" y="1563379"/>
          <a:ext cx="1398178" cy="13981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Fenomena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Perdesaan</a:t>
          </a:r>
          <a:r>
            <a:rPr lang="en-US" sz="1600" kern="1200" dirty="0" smtClean="0"/>
            <a:t> &amp; </a:t>
          </a:r>
          <a:r>
            <a:rPr lang="en-US" sz="1600" kern="1200" dirty="0" err="1" smtClean="0"/>
            <a:t>Perkotaan</a:t>
          </a:r>
          <a:endParaRPr lang="en-US" sz="1600" kern="1200" dirty="0"/>
        </a:p>
      </dsp:txBody>
      <dsp:txXfrm>
        <a:off x="3754140" y="1768137"/>
        <a:ext cx="988662" cy="988662"/>
      </dsp:txXfrm>
    </dsp:sp>
    <dsp:sp modelId="{3AB0C8AE-668A-4DFA-B04E-C7CE372F3391}">
      <dsp:nvSpPr>
        <dsp:cNvPr id="0" name=""/>
        <dsp:cNvSpPr/>
      </dsp:nvSpPr>
      <dsp:spPr>
        <a:xfrm>
          <a:off x="3759109" y="1071"/>
          <a:ext cx="978725" cy="9787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Sosiologi</a:t>
          </a:r>
          <a:endParaRPr lang="en-US" sz="900" kern="1200" dirty="0"/>
        </a:p>
      </dsp:txBody>
      <dsp:txXfrm>
        <a:off x="3902440" y="144402"/>
        <a:ext cx="692063" cy="692063"/>
      </dsp:txXfrm>
    </dsp:sp>
    <dsp:sp modelId="{3184D050-F3F6-4C3D-9CA7-AADC083DBAB6}">
      <dsp:nvSpPr>
        <dsp:cNvPr id="0" name=""/>
        <dsp:cNvSpPr/>
      </dsp:nvSpPr>
      <dsp:spPr>
        <a:xfrm>
          <a:off x="5144542" y="668260"/>
          <a:ext cx="978725" cy="9787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Ilmu</a:t>
          </a:r>
          <a:r>
            <a:rPr lang="en-US" sz="900" kern="1200" dirty="0" smtClean="0"/>
            <a:t> </a:t>
          </a:r>
          <a:r>
            <a:rPr lang="en-US" sz="900" kern="1200" dirty="0" err="1" smtClean="0"/>
            <a:t>Ekonomi</a:t>
          </a:r>
          <a:endParaRPr lang="en-US" sz="900" kern="1200" dirty="0"/>
        </a:p>
      </dsp:txBody>
      <dsp:txXfrm>
        <a:off x="5287873" y="811591"/>
        <a:ext cx="692063" cy="692063"/>
      </dsp:txXfrm>
    </dsp:sp>
    <dsp:sp modelId="{C96B4E2A-6B4B-4423-A198-38FAB7CA3579}">
      <dsp:nvSpPr>
        <dsp:cNvPr id="0" name=""/>
        <dsp:cNvSpPr/>
      </dsp:nvSpPr>
      <dsp:spPr>
        <a:xfrm>
          <a:off x="5486716" y="2167421"/>
          <a:ext cx="978725" cy="9787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Antropologi</a:t>
          </a:r>
          <a:endParaRPr lang="en-US" sz="900" kern="1200" dirty="0"/>
        </a:p>
      </dsp:txBody>
      <dsp:txXfrm>
        <a:off x="5630047" y="2310752"/>
        <a:ext cx="692063" cy="692063"/>
      </dsp:txXfrm>
    </dsp:sp>
    <dsp:sp modelId="{A444AEE0-7731-42FB-BA8C-FA75BB169EFB}">
      <dsp:nvSpPr>
        <dsp:cNvPr id="0" name=""/>
        <dsp:cNvSpPr/>
      </dsp:nvSpPr>
      <dsp:spPr>
        <a:xfrm>
          <a:off x="4527966" y="3369655"/>
          <a:ext cx="978725" cy="97872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Sejarah</a:t>
          </a:r>
          <a:endParaRPr lang="en-US" sz="900" kern="1200" dirty="0"/>
        </a:p>
      </dsp:txBody>
      <dsp:txXfrm>
        <a:off x="4671297" y="3512986"/>
        <a:ext cx="692063" cy="692063"/>
      </dsp:txXfrm>
    </dsp:sp>
    <dsp:sp modelId="{32CE70F9-C284-47CA-83E7-10EDBFD89A1C}">
      <dsp:nvSpPr>
        <dsp:cNvPr id="0" name=""/>
        <dsp:cNvSpPr/>
      </dsp:nvSpPr>
      <dsp:spPr>
        <a:xfrm>
          <a:off x="2990252" y="3369655"/>
          <a:ext cx="978725" cy="97872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Ilmu</a:t>
          </a:r>
          <a:r>
            <a:rPr lang="en-US" sz="900" kern="1200" dirty="0" smtClean="0"/>
            <a:t> </a:t>
          </a:r>
          <a:r>
            <a:rPr lang="en-US" sz="900" kern="1200" dirty="0" err="1" smtClean="0"/>
            <a:t>Politik</a:t>
          </a:r>
          <a:endParaRPr lang="en-US" sz="900" kern="1200" dirty="0"/>
        </a:p>
      </dsp:txBody>
      <dsp:txXfrm>
        <a:off x="3133583" y="3512986"/>
        <a:ext cx="692063" cy="692063"/>
      </dsp:txXfrm>
    </dsp:sp>
    <dsp:sp modelId="{A90BFC5B-B72C-4A72-8C65-7E38AA78F785}">
      <dsp:nvSpPr>
        <dsp:cNvPr id="0" name=""/>
        <dsp:cNvSpPr/>
      </dsp:nvSpPr>
      <dsp:spPr>
        <a:xfrm>
          <a:off x="2031502" y="2167421"/>
          <a:ext cx="978725" cy="9787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Ilmu</a:t>
          </a:r>
          <a:r>
            <a:rPr lang="en-US" sz="900" kern="1200" dirty="0" smtClean="0"/>
            <a:t> </a:t>
          </a:r>
          <a:r>
            <a:rPr lang="en-US" sz="900" kern="1200" dirty="0" err="1" smtClean="0"/>
            <a:t>Komunikasi</a:t>
          </a:r>
          <a:endParaRPr lang="en-US" sz="900" kern="1200" dirty="0"/>
        </a:p>
      </dsp:txBody>
      <dsp:txXfrm>
        <a:off x="2174833" y="2310752"/>
        <a:ext cx="692063" cy="692063"/>
      </dsp:txXfrm>
    </dsp:sp>
    <dsp:sp modelId="{E9E774ED-1D27-4F80-A273-7051F86C161A}">
      <dsp:nvSpPr>
        <dsp:cNvPr id="0" name=""/>
        <dsp:cNvSpPr/>
      </dsp:nvSpPr>
      <dsp:spPr>
        <a:xfrm>
          <a:off x="2373676" y="668260"/>
          <a:ext cx="978725" cy="9787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Planologi</a:t>
          </a:r>
          <a:endParaRPr lang="en-US" sz="900" kern="1200" dirty="0"/>
        </a:p>
      </dsp:txBody>
      <dsp:txXfrm>
        <a:off x="2517007" y="811591"/>
        <a:ext cx="692063" cy="692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0261E-6FEB-4E9A-9AE2-93BA48069D02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C7EFBC-6DF1-459C-8B62-8D9E2ADD174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261E-6FEB-4E9A-9AE2-93BA48069D02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EFBC-6DF1-459C-8B62-8D9E2ADD174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261E-6FEB-4E9A-9AE2-93BA48069D02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EFBC-6DF1-459C-8B62-8D9E2ADD174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261E-6FEB-4E9A-9AE2-93BA48069D02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EFBC-6DF1-459C-8B62-8D9E2ADD174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261E-6FEB-4E9A-9AE2-93BA48069D02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EFBC-6DF1-459C-8B62-8D9E2ADD17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261E-6FEB-4E9A-9AE2-93BA48069D02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EFBC-6DF1-459C-8B62-8D9E2ADD174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261E-6FEB-4E9A-9AE2-93BA48069D02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EFBC-6DF1-459C-8B62-8D9E2ADD1743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261E-6FEB-4E9A-9AE2-93BA48069D02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EFBC-6DF1-459C-8B62-8D9E2ADD1743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261E-6FEB-4E9A-9AE2-93BA48069D02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EFBC-6DF1-459C-8B62-8D9E2ADD1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261E-6FEB-4E9A-9AE2-93BA48069D02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EFBC-6DF1-459C-8B62-8D9E2ADD1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261E-6FEB-4E9A-9AE2-93BA48069D02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EFBC-6DF1-459C-8B62-8D9E2ADD1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2E0261E-6FEB-4E9A-9AE2-93BA48069D02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DC7EFBC-6DF1-459C-8B62-8D9E2ADD17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705" y="362535"/>
            <a:ext cx="3215208" cy="2088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Sosiologi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Desa</a:t>
            </a:r>
            <a:r>
              <a:rPr lang="en-US" dirty="0" smtClean="0">
                <a:solidFill>
                  <a:srgbClr val="FF0000"/>
                </a:solidFill>
              </a:rPr>
              <a:t> Kota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1720" y="4581128"/>
            <a:ext cx="6400800" cy="17526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r"/>
            <a:r>
              <a:rPr lang="en-US" dirty="0" err="1" smtClean="0"/>
              <a:t>Pertemuan</a:t>
            </a:r>
            <a:r>
              <a:rPr lang="en-US" dirty="0" smtClean="0"/>
              <a:t> 1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437112"/>
            <a:ext cx="2867025" cy="15906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145" y="3694829"/>
            <a:ext cx="2952750" cy="15525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65830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b="1" dirty="0">
                <a:solidFill>
                  <a:srgbClr val="FF0000"/>
                </a:solidFill>
              </a:rPr>
              <a:t>Kearifan Sosial </a:t>
            </a:r>
            <a:r>
              <a:rPr lang="de-DE" b="1" dirty="0" smtClean="0">
                <a:solidFill>
                  <a:srgbClr val="FF0000"/>
                </a:solidFill>
              </a:rPr>
              <a:t>Masyarakat Perdesaan</a:t>
            </a:r>
          </a:p>
          <a:p>
            <a:pPr marL="0" indent="0" algn="ctr">
              <a:buNone/>
            </a:pPr>
            <a:endParaRPr lang="de-DE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de-DE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de-DE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Konsepsi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falsafah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kearifan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lokal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Implementasi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kearifan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lokal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29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b="1" dirty="0">
                <a:solidFill>
                  <a:srgbClr val="FF0000"/>
                </a:solidFill>
              </a:rPr>
              <a:t>Pembangunan </a:t>
            </a:r>
            <a:r>
              <a:rPr lang="de-DE" b="1" dirty="0" smtClean="0">
                <a:solidFill>
                  <a:srgbClr val="FF0000"/>
                </a:solidFill>
              </a:rPr>
              <a:t>Perdesaan</a:t>
            </a:r>
          </a:p>
          <a:p>
            <a:pPr marL="0" indent="0" algn="ctr">
              <a:buNone/>
            </a:pPr>
            <a:endParaRPr lang="de-DE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de-DE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Konsep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pembangunan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perdesaan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Teori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pembangunan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perdesaan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Penelusuran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singkat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pembangunan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baru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Partisipasi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pembangunan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perdesaan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Pemberdayaan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perdesaan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894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b="1" dirty="0">
                <a:solidFill>
                  <a:srgbClr val="FF0000"/>
                </a:solidFill>
              </a:rPr>
              <a:t>Politik </a:t>
            </a:r>
            <a:r>
              <a:rPr lang="de-DE" b="1" dirty="0" smtClean="0">
                <a:solidFill>
                  <a:srgbClr val="FF0000"/>
                </a:solidFill>
              </a:rPr>
              <a:t>Perkotaan</a:t>
            </a:r>
          </a:p>
          <a:p>
            <a:pPr marL="0" indent="0" algn="ctr">
              <a:buNone/>
            </a:pPr>
            <a:endParaRPr lang="de-DE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de-DE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de-DE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i-FI" dirty="0" smtClean="0">
                <a:solidFill>
                  <a:schemeClr val="tx1"/>
                </a:solidFill>
              </a:rPr>
              <a:t>Konsep </a:t>
            </a:r>
            <a:r>
              <a:rPr lang="fi-FI" dirty="0">
                <a:solidFill>
                  <a:schemeClr val="tx1"/>
                </a:solidFill>
              </a:rPr>
              <a:t>politik </a:t>
            </a:r>
            <a:r>
              <a:rPr lang="fi-FI" dirty="0" smtClean="0">
                <a:solidFill>
                  <a:schemeClr val="tx1"/>
                </a:solidFill>
              </a:rPr>
              <a:t>perkotaan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>
                <a:solidFill>
                  <a:schemeClr val="tx1"/>
                </a:solidFill>
              </a:rPr>
              <a:t>Tiga </a:t>
            </a:r>
            <a:r>
              <a:rPr lang="fi-FI" dirty="0">
                <a:solidFill>
                  <a:schemeClr val="tx1"/>
                </a:solidFill>
              </a:rPr>
              <a:t>pilar kekuasaan </a:t>
            </a:r>
            <a:r>
              <a:rPr lang="fi-FI" dirty="0" smtClean="0">
                <a:solidFill>
                  <a:schemeClr val="tx1"/>
                </a:solidFill>
              </a:rPr>
              <a:t>diperkotaan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>
                <a:solidFill>
                  <a:schemeClr val="tx1"/>
                </a:solidFill>
              </a:rPr>
              <a:t>Kekuasaan </a:t>
            </a:r>
            <a:r>
              <a:rPr lang="fi-FI" dirty="0">
                <a:solidFill>
                  <a:schemeClr val="tx1"/>
                </a:solidFill>
              </a:rPr>
              <a:t>diperkotaan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384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err="1">
                <a:solidFill>
                  <a:srgbClr val="FF0000"/>
                </a:solidFill>
              </a:rPr>
              <a:t>Dinamika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Perkotaan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Urbanisasi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Urbanisme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Pertumbuhan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kota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Simbolisasi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perkotaan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Mcdonalisasi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perkotaan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Sisi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gelap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dinamika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perkotaan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kemiskinan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168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err="1">
                <a:solidFill>
                  <a:srgbClr val="FF0000"/>
                </a:solidFill>
              </a:rPr>
              <a:t>Paradoks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Perkotaan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Perumahan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mewah</a:t>
            </a:r>
            <a:r>
              <a:rPr lang="en-US" dirty="0">
                <a:solidFill>
                  <a:schemeClr val="tx1"/>
                </a:solidFill>
              </a:rPr>
              <a:t> versus </a:t>
            </a:r>
            <a:r>
              <a:rPr lang="en-US" dirty="0" err="1">
                <a:solidFill>
                  <a:schemeClr val="tx1"/>
                </a:solidFill>
              </a:rPr>
              <a:t>perumahan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kumuh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Ekonomi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formal versus </a:t>
            </a:r>
            <a:r>
              <a:rPr lang="en-US" dirty="0" err="1">
                <a:solidFill>
                  <a:schemeClr val="tx1"/>
                </a:solidFill>
              </a:rPr>
              <a:t>ekonomi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informal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Ruang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privat</a:t>
            </a:r>
            <a:r>
              <a:rPr lang="en-US" dirty="0">
                <a:solidFill>
                  <a:schemeClr val="tx1"/>
                </a:solidFill>
              </a:rPr>
              <a:t> versus </a:t>
            </a:r>
            <a:r>
              <a:rPr lang="en-US" dirty="0" err="1">
                <a:solidFill>
                  <a:schemeClr val="tx1"/>
                </a:solidFill>
              </a:rPr>
              <a:t>ruang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publik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Transportasi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pribadi</a:t>
            </a:r>
            <a:r>
              <a:rPr lang="en-US" dirty="0">
                <a:solidFill>
                  <a:schemeClr val="tx1"/>
                </a:solidFill>
              </a:rPr>
              <a:t> versus </a:t>
            </a:r>
            <a:r>
              <a:rPr lang="en-US" dirty="0" err="1">
                <a:solidFill>
                  <a:schemeClr val="tx1"/>
                </a:solidFill>
              </a:rPr>
              <a:t>transportasi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umum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112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Damsar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Indrayani</a:t>
            </a:r>
            <a:r>
              <a:rPr lang="en-US" dirty="0"/>
              <a:t>. 2016. </a:t>
            </a:r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 dirty="0" err="1"/>
              <a:t>Sosiologi</a:t>
            </a:r>
            <a:r>
              <a:rPr lang="en-US" dirty="0"/>
              <a:t> </a:t>
            </a:r>
            <a:r>
              <a:rPr lang="en-US" dirty="0" err="1"/>
              <a:t>Perdesaan</a:t>
            </a:r>
            <a:r>
              <a:rPr lang="en-US" dirty="0"/>
              <a:t>. Jakarta: </a:t>
            </a:r>
            <a:r>
              <a:rPr lang="en-US" dirty="0" err="1" smtClean="0"/>
              <a:t>Kencana</a:t>
            </a:r>
            <a:r>
              <a:rPr lang="en-US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Damsar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Indrayani</a:t>
            </a:r>
            <a:r>
              <a:rPr lang="en-US" dirty="0"/>
              <a:t>. 2017. </a:t>
            </a:r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 dirty="0" err="1"/>
              <a:t>Sosiologi</a:t>
            </a:r>
            <a:r>
              <a:rPr lang="en-US" dirty="0"/>
              <a:t> </a:t>
            </a:r>
            <a:r>
              <a:rPr lang="en-US" dirty="0" err="1"/>
              <a:t>Perkotaan</a:t>
            </a:r>
            <a:r>
              <a:rPr lang="en-US" dirty="0"/>
              <a:t>. Jakarta: </a:t>
            </a:r>
            <a:r>
              <a:rPr lang="en-US" dirty="0" err="1" smtClean="0"/>
              <a:t>Kencana</a:t>
            </a:r>
            <a:r>
              <a:rPr lang="en-US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Jamaludin</a:t>
            </a:r>
            <a:r>
              <a:rPr lang="en-US" dirty="0"/>
              <a:t>, </a:t>
            </a:r>
            <a:r>
              <a:rPr lang="en-US" dirty="0" err="1"/>
              <a:t>Adon</a:t>
            </a:r>
            <a:r>
              <a:rPr lang="en-US" dirty="0"/>
              <a:t> </a:t>
            </a:r>
            <a:r>
              <a:rPr lang="en-US" dirty="0" err="1"/>
              <a:t>Nasrullah</a:t>
            </a:r>
            <a:r>
              <a:rPr lang="en-US" dirty="0"/>
              <a:t>. 2015. </a:t>
            </a:r>
            <a:r>
              <a:rPr lang="en-US" dirty="0" err="1"/>
              <a:t>Sosiologi</a:t>
            </a:r>
            <a:r>
              <a:rPr lang="en-US" dirty="0"/>
              <a:t> </a:t>
            </a:r>
            <a:r>
              <a:rPr lang="en-US" dirty="0" err="1"/>
              <a:t>Perdesaan</a:t>
            </a:r>
            <a:r>
              <a:rPr lang="en-US" dirty="0"/>
              <a:t>. Bandung: CV </a:t>
            </a:r>
            <a:r>
              <a:rPr lang="en-US" dirty="0" err="1"/>
              <a:t>Pustaka</a:t>
            </a:r>
            <a:r>
              <a:rPr lang="en-US" dirty="0"/>
              <a:t> </a:t>
            </a:r>
            <a:r>
              <a:rPr lang="en-US" dirty="0" err="1" smtClean="0"/>
              <a:t>Setia</a:t>
            </a:r>
            <a:r>
              <a:rPr lang="en-US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Jamaludin</a:t>
            </a:r>
            <a:r>
              <a:rPr lang="en-US" dirty="0"/>
              <a:t>, </a:t>
            </a:r>
            <a:r>
              <a:rPr lang="en-US" dirty="0" err="1"/>
              <a:t>Adon</a:t>
            </a:r>
            <a:r>
              <a:rPr lang="en-US" dirty="0"/>
              <a:t> </a:t>
            </a:r>
            <a:r>
              <a:rPr lang="en-US" dirty="0" err="1"/>
              <a:t>Nasrullah</a:t>
            </a:r>
            <a:r>
              <a:rPr lang="en-US" dirty="0"/>
              <a:t>. 2017. </a:t>
            </a:r>
            <a:r>
              <a:rPr lang="en-US" dirty="0" err="1"/>
              <a:t>Sosiologi</a:t>
            </a:r>
            <a:r>
              <a:rPr lang="en-US" dirty="0"/>
              <a:t> </a:t>
            </a:r>
            <a:r>
              <a:rPr lang="en-US" dirty="0" err="1"/>
              <a:t>Perkotaan</a:t>
            </a:r>
            <a:r>
              <a:rPr lang="en-US" dirty="0"/>
              <a:t>: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Kota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Problematikanya</a:t>
            </a:r>
            <a:r>
              <a:rPr lang="en-US" dirty="0"/>
              <a:t>. Bandung: CV </a:t>
            </a:r>
            <a:r>
              <a:rPr lang="en-US" dirty="0" err="1"/>
              <a:t>Pustaka</a:t>
            </a:r>
            <a:r>
              <a:rPr lang="en-US" dirty="0"/>
              <a:t> </a:t>
            </a:r>
            <a:r>
              <a:rPr lang="en-US" dirty="0" err="1" smtClean="0"/>
              <a:t>Setia</a:t>
            </a:r>
            <a:r>
              <a:rPr lang="en-US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Murdiyanto</a:t>
            </a:r>
            <a:r>
              <a:rPr lang="en-US" dirty="0"/>
              <a:t>, </a:t>
            </a:r>
            <a:r>
              <a:rPr lang="en-US" dirty="0" err="1"/>
              <a:t>Eko</a:t>
            </a:r>
            <a:r>
              <a:rPr lang="en-US" dirty="0"/>
              <a:t>. 2008. </a:t>
            </a:r>
            <a:r>
              <a:rPr lang="en-US" dirty="0" err="1"/>
              <a:t>Sosiologi</a:t>
            </a:r>
            <a:r>
              <a:rPr lang="en-US" dirty="0"/>
              <a:t> </a:t>
            </a:r>
            <a:r>
              <a:rPr lang="en-US" dirty="0" err="1"/>
              <a:t>Perdesaan</a:t>
            </a:r>
            <a:r>
              <a:rPr lang="en-US" dirty="0"/>
              <a:t>, </a:t>
            </a:r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. Yogyakarta: UPN “Veteran” Yogyakarta </a:t>
            </a:r>
            <a:r>
              <a:rPr lang="en-US" dirty="0" smtClean="0"/>
              <a:t>Press.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Pandaleke</a:t>
            </a:r>
            <a:r>
              <a:rPr lang="en-US" dirty="0"/>
              <a:t>, </a:t>
            </a:r>
            <a:r>
              <a:rPr lang="en-US" dirty="0" err="1"/>
              <a:t>Alfien</a:t>
            </a:r>
            <a:r>
              <a:rPr lang="en-US" dirty="0"/>
              <a:t>. 2015. </a:t>
            </a:r>
            <a:r>
              <a:rPr lang="en-US" dirty="0" err="1"/>
              <a:t>Sosiologi</a:t>
            </a:r>
            <a:r>
              <a:rPr lang="en-US" dirty="0"/>
              <a:t> </a:t>
            </a:r>
            <a:r>
              <a:rPr lang="en-US" dirty="0" err="1"/>
              <a:t>Perkotaan</a:t>
            </a:r>
            <a:r>
              <a:rPr lang="en-US" dirty="0"/>
              <a:t>. Bogor: </a:t>
            </a:r>
            <a:r>
              <a:rPr lang="en-US" dirty="0" err="1"/>
              <a:t>Maxindo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Daftar</a:t>
            </a:r>
            <a:r>
              <a:rPr lang="en-US" b="1" dirty="0"/>
              <a:t> </a:t>
            </a:r>
            <a:r>
              <a:rPr lang="en-US" b="1" dirty="0" err="1"/>
              <a:t>Referensi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476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/>
              <a:t>Pengertian</a:t>
            </a:r>
            <a:r>
              <a:rPr lang="en-US" sz="4800" dirty="0"/>
              <a:t>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Ruang</a:t>
            </a:r>
            <a:r>
              <a:rPr lang="en-US" sz="4800" dirty="0"/>
              <a:t> </a:t>
            </a:r>
            <a:r>
              <a:rPr lang="en-US" sz="4800" dirty="0" err="1"/>
              <a:t>Lingkup</a:t>
            </a:r>
            <a:r>
              <a:rPr lang="en-US" sz="4800" dirty="0"/>
              <a:t> </a:t>
            </a:r>
            <a:r>
              <a:rPr lang="en-US" sz="4800" dirty="0" err="1" smtClean="0"/>
              <a:t>Sosiologi</a:t>
            </a:r>
            <a:r>
              <a:rPr lang="en-US" sz="4800" dirty="0" smtClean="0"/>
              <a:t> </a:t>
            </a:r>
            <a:r>
              <a:rPr lang="en-US" sz="4800" dirty="0" err="1"/>
              <a:t>Perdesaan</a:t>
            </a:r>
            <a:r>
              <a:rPr lang="en-US" sz="4800" dirty="0"/>
              <a:t>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 smtClean="0"/>
              <a:t>Perkotaan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933056"/>
            <a:ext cx="2514600" cy="18192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93510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132856"/>
            <a:ext cx="1800225" cy="254317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07904" y="2233052"/>
            <a:ext cx="33201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Siapa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ini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75154" y="4293096"/>
            <a:ext cx="630172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Bagaimana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Pemikirannya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2731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276872"/>
            <a:ext cx="1828800" cy="250507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27584" y="2420888"/>
            <a:ext cx="33201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Siapa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ini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510671"/>
            <a:ext cx="630172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Bagaimana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Pemikirannya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3628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276872"/>
            <a:ext cx="1619250" cy="204787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1520" y="4244898"/>
            <a:ext cx="33201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Siapa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ini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27784" y="5013176"/>
            <a:ext cx="630172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Bagaimana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Pemikirannya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118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Mata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judulnya</a:t>
            </a:r>
            <a:r>
              <a:rPr lang="en-US" dirty="0"/>
              <a:t> </a:t>
            </a:r>
            <a:r>
              <a:rPr lang="en-US" dirty="0" err="1"/>
              <a:t>Sosiologi</a:t>
            </a:r>
            <a:r>
              <a:rPr lang="en-US" dirty="0"/>
              <a:t> </a:t>
            </a:r>
            <a:r>
              <a:rPr lang="en-US" dirty="0" err="1"/>
              <a:t>Perdesaan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Perkotaan</a:t>
            </a:r>
            <a:r>
              <a:rPr lang="en-US" dirty="0"/>
              <a:t>,  </a:t>
            </a:r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mendasar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dinamika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perdesaan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 smtClean="0"/>
              <a:t>perkotaan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 </a:t>
            </a:r>
            <a:r>
              <a:rPr lang="en-US" dirty="0" err="1"/>
              <a:t>kehidupannya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melengkapi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lain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Deskripsi</a:t>
            </a:r>
            <a:r>
              <a:rPr lang="en-US" b="1" dirty="0"/>
              <a:t> </a:t>
            </a:r>
            <a:r>
              <a:rPr lang="en-US" b="1" dirty="0" smtClean="0"/>
              <a:t>Mata </a:t>
            </a:r>
            <a:r>
              <a:rPr lang="en-US" b="1" dirty="0" err="1" smtClean="0"/>
              <a:t>kuliah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2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Perdesaan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berasal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kata </a:t>
            </a:r>
            <a:r>
              <a:rPr lang="en-US" dirty="0" err="1" smtClean="0">
                <a:solidFill>
                  <a:schemeClr val="tx1"/>
                </a:solidFill>
              </a:rPr>
              <a:t>desa</a:t>
            </a:r>
            <a:r>
              <a:rPr lang="en-US" dirty="0" smtClean="0">
                <a:solidFill>
                  <a:schemeClr val="tx1"/>
                </a:solidFill>
              </a:rPr>
              <a:t>. Kata yang </a:t>
            </a:r>
            <a:r>
              <a:rPr lang="en-US" dirty="0" err="1" smtClean="0">
                <a:solidFill>
                  <a:schemeClr val="tx1"/>
                </a:solidFill>
              </a:rPr>
              <a:t>berasal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bahasa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Jawa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Desa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bahasa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etnik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terdapat</a:t>
            </a:r>
            <a:r>
              <a:rPr lang="en-US" dirty="0" smtClean="0">
                <a:solidFill>
                  <a:schemeClr val="tx1"/>
                </a:solidFill>
              </a:rPr>
              <a:t> di Indonesia </a:t>
            </a:r>
            <a:r>
              <a:rPr lang="en-US" dirty="0" err="1" smtClean="0">
                <a:solidFill>
                  <a:schemeClr val="tx1"/>
                </a:solidFill>
              </a:rPr>
              <a:t>dikenal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istilah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seperti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tx1"/>
                </a:solidFill>
              </a:rPr>
              <a:t>Batak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disebut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huta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kuta</a:t>
            </a:r>
            <a:r>
              <a:rPr lang="en-US" i="1" dirty="0" smtClean="0">
                <a:solidFill>
                  <a:schemeClr val="tx1"/>
                </a:solidFill>
              </a:rPr>
              <a:t>, 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tx1"/>
                </a:solidFill>
              </a:rPr>
              <a:t>Minangkabau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dikenal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nagari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Aceh </a:t>
            </a:r>
            <a:r>
              <a:rPr lang="en-US" dirty="0" err="1" smtClean="0">
                <a:solidFill>
                  <a:schemeClr val="tx1"/>
                </a:solidFill>
              </a:rPr>
              <a:t>disebut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gampong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tx1"/>
                </a:solidFill>
              </a:rPr>
              <a:t>Bugis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dikenal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matowa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Makassar </a:t>
            </a:r>
            <a:r>
              <a:rPr lang="en-US" dirty="0" err="1" smtClean="0">
                <a:solidFill>
                  <a:schemeClr val="tx1"/>
                </a:solidFill>
              </a:rPr>
              <a:t>disebut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gukang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tx1"/>
                </a:solidFill>
              </a:rPr>
              <a:t>Minahasa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disebut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wanua</a:t>
            </a:r>
            <a:endParaRPr lang="en-US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800" dirty="0" err="1" smtClean="0"/>
              <a:t>Pengertian</a:t>
            </a:r>
            <a:r>
              <a:rPr lang="en-US" sz="4800" dirty="0" smtClean="0"/>
              <a:t> </a:t>
            </a:r>
            <a:r>
              <a:rPr lang="en-US" sz="4800" dirty="0" err="1" smtClean="0"/>
              <a:t>Perdesaan</a:t>
            </a:r>
            <a:r>
              <a:rPr lang="en-US" sz="4800" dirty="0" smtClean="0"/>
              <a:t>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 smtClean="0"/>
              <a:t>Perkotaan</a:t>
            </a: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2863840" y="2132856"/>
            <a:ext cx="3416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bliqueTopRight"/>
              <a:lightRig rig="threePt" dir="t"/>
            </a:scene3d>
          </a:bodyPr>
          <a:lstStyle/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Perdesaan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0320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Perkotaan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kata </a:t>
            </a:r>
            <a:r>
              <a:rPr lang="en-US" dirty="0" err="1" smtClean="0"/>
              <a:t>kota</a:t>
            </a:r>
            <a:endParaRPr lang="en-US" dirty="0" smtClean="0"/>
          </a:p>
          <a:p>
            <a:r>
              <a:rPr lang="en-US" dirty="0" smtClean="0"/>
              <a:t>Kota (</a:t>
            </a:r>
            <a:r>
              <a:rPr lang="en-US" dirty="0" err="1" smtClean="0"/>
              <a:t>Kamus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Indonesia),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Daerah </a:t>
            </a:r>
            <a:r>
              <a:rPr lang="en-US" dirty="0" err="1" smtClean="0"/>
              <a:t>pemukiman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Daerah </a:t>
            </a:r>
            <a:r>
              <a:rPr lang="en-US" dirty="0" err="1" smtClean="0"/>
              <a:t>pemusatan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kepadatan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modern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penduduknya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Dinding</a:t>
            </a:r>
            <a:r>
              <a:rPr lang="en-US" dirty="0" smtClean="0"/>
              <a:t> (</a:t>
            </a:r>
            <a:r>
              <a:rPr lang="en-US" dirty="0" err="1" smtClean="0"/>
              <a:t>tembok</a:t>
            </a:r>
            <a:r>
              <a:rPr lang="en-US" dirty="0" smtClean="0"/>
              <a:t>) yang </a:t>
            </a:r>
            <a:r>
              <a:rPr lang="en-US" dirty="0" err="1" smtClean="0"/>
              <a:t>mengelilingi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pertanahan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82185" y="2132856"/>
            <a:ext cx="337784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Perkotaan</a:t>
            </a:r>
            <a:endParaRPr lang="en-US" sz="5400" b="1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5400" b="1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en-US" sz="5400" b="1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8807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2627784" y="2708920"/>
            <a:ext cx="1584176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Desa</a:t>
            </a:r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5220072" y="2744924"/>
            <a:ext cx="1440160" cy="10081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Kota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96249" y="4005064"/>
            <a:ext cx="7920880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/>
              <a:t>Konsep</a:t>
            </a:r>
            <a:r>
              <a:rPr lang="en-US" sz="3200" b="1" dirty="0" smtClean="0"/>
              <a:t> </a:t>
            </a:r>
            <a:r>
              <a:rPr lang="en-US" sz="3200" b="1" dirty="0" err="1"/>
              <a:t>Desa</a:t>
            </a:r>
            <a:r>
              <a:rPr lang="en-US" sz="3200" b="1" dirty="0"/>
              <a:t> </a:t>
            </a:r>
            <a:r>
              <a:rPr lang="en-US" sz="3200" b="1" dirty="0" err="1"/>
              <a:t>dipersandingkan</a:t>
            </a:r>
            <a:r>
              <a:rPr lang="en-US" sz="3200" b="1" dirty="0"/>
              <a:t> </a:t>
            </a:r>
            <a:r>
              <a:rPr lang="en-US" sz="3200" b="1" dirty="0" err="1"/>
              <a:t>dengan</a:t>
            </a:r>
            <a:r>
              <a:rPr lang="en-US" sz="3200" b="1" dirty="0"/>
              <a:t> Kota</a:t>
            </a: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1683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FF0000"/>
                </a:solidFill>
              </a:rPr>
              <a:t>Perbedaan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statistik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penduduk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berkisar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2000 – 	2500 orang. </a:t>
            </a:r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	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FF0000"/>
                </a:solidFill>
              </a:rPr>
              <a:t>Perbedaan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relasi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sosial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relasi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desa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cenderung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alamiah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intim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	</a:t>
            </a:r>
            <a:r>
              <a:rPr lang="en-US" dirty="0" err="1" smtClean="0">
                <a:solidFill>
                  <a:schemeClr val="tx1"/>
                </a:solidFill>
              </a:rPr>
              <a:t>intens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sedangkan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bersifat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transaksional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parsial</a:t>
            </a:r>
            <a:r>
              <a:rPr lang="en-US" dirty="0" smtClean="0">
                <a:solidFill>
                  <a:schemeClr val="tx1"/>
                </a:solidFill>
              </a:rPr>
              <a:t> 	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dangkal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FF0000"/>
                </a:solidFill>
              </a:rPr>
              <a:t>Perbedaan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insrastruktur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ekonomi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Ciri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ekonomi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pertanian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sedangkan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kota</a:t>
            </a:r>
            <a:r>
              <a:rPr lang="en-US" dirty="0" smtClean="0">
                <a:solidFill>
                  <a:schemeClr val="tx1"/>
                </a:solidFill>
              </a:rPr>
              <a:t> 	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ekonomi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industri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68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orizontal Scroll 3"/>
          <p:cNvSpPr/>
          <p:nvPr/>
        </p:nvSpPr>
        <p:spPr>
          <a:xfrm>
            <a:off x="1475656" y="2123015"/>
            <a:ext cx="6408712" cy="3960440"/>
          </a:xfrm>
          <a:prstGeom prst="horizontalScrol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Desa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Kota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konsep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lokalitas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tempatan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),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yaitu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suatu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konsep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ruang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di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mana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orang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menghabiskan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sebagian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besar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waktunya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relasi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orang lain, yang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merupakan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produk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kehendak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manusia</a:t>
            </a:r>
            <a:endParaRPr lang="en-US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080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xplosion 2 4"/>
          <p:cNvSpPr/>
          <p:nvPr/>
        </p:nvSpPr>
        <p:spPr>
          <a:xfrm>
            <a:off x="1187624" y="2060848"/>
            <a:ext cx="7416824" cy="4392488"/>
          </a:xfrm>
          <a:prstGeom prst="irregularSeal2">
            <a:avLst/>
          </a:prstGeom>
          <a:solidFill>
            <a:srgbClr val="92D050"/>
          </a:solidFill>
          <a:scene3d>
            <a:camera prst="perspectiveHeroicExtremeRightFacing"/>
            <a:lightRig rig="threePt" dir="tl">
              <a:rot lat="0" lon="0" rev="2400000"/>
            </a:lightRig>
          </a:scene3d>
          <a:sp3d>
            <a:bevelT w="254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Perbedaan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Desa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dan</a:t>
            </a:r>
            <a:r>
              <a:rPr lang="en-US" sz="2400" dirty="0" smtClean="0">
                <a:solidFill>
                  <a:srgbClr val="FF0000"/>
                </a:solidFill>
              </a:rPr>
              <a:t> Kota </a:t>
            </a:r>
            <a:r>
              <a:rPr lang="en-US" sz="2400" dirty="0" err="1" smtClean="0">
                <a:solidFill>
                  <a:srgbClr val="FF0000"/>
                </a:solidFill>
              </a:rPr>
              <a:t>berhubungan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dengan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ada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atau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tidaknya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ekonomi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pasar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267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err="1" smtClean="0">
                <a:solidFill>
                  <a:srgbClr val="FF0000"/>
                </a:solidFill>
              </a:rPr>
              <a:t>Pengertian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Sosiologi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Perdesaan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dan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Sosiologi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Perkotaan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sosiologis</a:t>
            </a:r>
            <a:r>
              <a:rPr lang="en-US" dirty="0"/>
              <a:t> yang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perdesaan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Perkotaan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sosiologis</a:t>
            </a:r>
            <a:r>
              <a:rPr lang="en-US" dirty="0"/>
              <a:t> yang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 smtClean="0"/>
              <a:t>perkotaan</a:t>
            </a:r>
            <a:endParaRPr lang="en-US" dirty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797152"/>
            <a:ext cx="2438400" cy="18764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4258536"/>
            <a:ext cx="24574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921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 err="1" smtClean="0"/>
              <a:t>Perdesaan</a:t>
            </a:r>
            <a:r>
              <a:rPr lang="en-US" sz="2800" b="1" dirty="0" smtClean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perkotaan</a:t>
            </a:r>
            <a:r>
              <a:rPr lang="en-US" sz="2800" b="1" dirty="0"/>
              <a:t> </a:t>
            </a:r>
            <a:r>
              <a:rPr lang="en-US" sz="2800" b="1" dirty="0" err="1"/>
              <a:t>sebagai</a:t>
            </a:r>
            <a:r>
              <a:rPr lang="en-US" sz="2800" b="1" dirty="0"/>
              <a:t> </a:t>
            </a:r>
            <a:r>
              <a:rPr lang="en-US" sz="2800" b="1" dirty="0" err="1"/>
              <a:t>kajian</a:t>
            </a:r>
            <a:r>
              <a:rPr lang="en-US" sz="2800" b="1" dirty="0"/>
              <a:t> </a:t>
            </a:r>
            <a:r>
              <a:rPr lang="en-US" sz="2800" b="1" dirty="0" err="1"/>
              <a:t>interdisiplin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intradisiplin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394215"/>
              </p:ext>
            </p:extLst>
          </p:nvPr>
        </p:nvGraphicFramePr>
        <p:xfrm>
          <a:off x="698500" y="2247901"/>
          <a:ext cx="7747000" cy="3053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/>
          <p:cNvSpPr/>
          <p:nvPr/>
        </p:nvSpPr>
        <p:spPr>
          <a:xfrm>
            <a:off x="891438" y="4941168"/>
            <a:ext cx="73597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Percabangan</a:t>
            </a:r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Sosiologi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301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Tumpang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tindih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fokus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perhatian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antara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berbagai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ilmu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dalam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kajian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perdesaan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perkotaan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806017"/>
              </p:ext>
            </p:extLst>
          </p:nvPr>
        </p:nvGraphicFramePr>
        <p:xfrm>
          <a:off x="323528" y="2247900"/>
          <a:ext cx="8496944" cy="4349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4707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US" sz="3200" dirty="0" err="1"/>
              <a:t>Sosiologi</a:t>
            </a:r>
            <a:r>
              <a:rPr lang="en-US" sz="3200" dirty="0"/>
              <a:t> </a:t>
            </a:r>
            <a:r>
              <a:rPr lang="en-US" sz="3200" dirty="0" err="1"/>
              <a:t>perdesaan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perkotaan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ilmu</a:t>
            </a:r>
            <a:r>
              <a:rPr lang="en-US" sz="3200" dirty="0"/>
              <a:t> </a:t>
            </a:r>
            <a:r>
              <a:rPr lang="en-US" sz="3200" dirty="0" err="1"/>
              <a:t>murni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ilmu</a:t>
            </a:r>
            <a:r>
              <a:rPr lang="en-US" sz="3200" dirty="0"/>
              <a:t> </a:t>
            </a:r>
            <a:r>
              <a:rPr lang="en-US" sz="3200" dirty="0" err="1"/>
              <a:t>terapan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685656" y="3866875"/>
            <a:ext cx="1872208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Sosiologi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Terapan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804886" y="3866875"/>
            <a:ext cx="1872208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Sosiologi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Murni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685656" y="4586955"/>
            <a:ext cx="1872208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Klien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3804886" y="4586955"/>
            <a:ext cx="1872208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Sesama</a:t>
            </a:r>
            <a:r>
              <a:rPr lang="en-US" dirty="0" smtClean="0"/>
              <a:t> </a:t>
            </a:r>
            <a:r>
              <a:rPr lang="en-US" dirty="0" err="1" smtClean="0"/>
              <a:t>Sosiolog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1966392" y="4586955"/>
            <a:ext cx="1872208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Khalayak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685656" y="5307035"/>
            <a:ext cx="1872208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Perubahan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3813448" y="5307035"/>
            <a:ext cx="1872208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Pengetahuan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1941240" y="5307035"/>
            <a:ext cx="1872208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Produk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7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040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 b="1" dirty="0">
                <a:solidFill>
                  <a:srgbClr val="FF0000"/>
                </a:solidFill>
              </a:rPr>
              <a:t>Pengertian dan ruang lingkup  sosiologi perdesaan dan </a:t>
            </a:r>
            <a:r>
              <a:rPr lang="de-DE" b="1" dirty="0" smtClean="0">
                <a:solidFill>
                  <a:srgbClr val="FF0000"/>
                </a:solidFill>
              </a:rPr>
              <a:t>perkotaan</a:t>
            </a:r>
          </a:p>
          <a:p>
            <a:pPr marL="0" indent="0" algn="ctr">
              <a:buNone/>
            </a:pPr>
            <a:endParaRPr lang="de-DE" b="1" dirty="0"/>
          </a:p>
          <a:p>
            <a:pPr marL="457200" indent="-457200">
              <a:buAutoNum type="arabicPeriod"/>
            </a:pP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/>
              <a:t>perdesaan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perkotaan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/>
              <a:t>sosiologi</a:t>
            </a:r>
            <a:r>
              <a:rPr lang="en-US" dirty="0"/>
              <a:t> </a:t>
            </a:r>
            <a:r>
              <a:rPr lang="en-US" dirty="0" err="1"/>
              <a:t>perdesaan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perkotaan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Perdesaan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perkotaan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interdisiplin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intradisiplin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/>
              <a:t>perdesaan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perkotaan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terapan</a:t>
            </a:r>
            <a:endParaRPr lang="en-US" dirty="0"/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384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b="1" dirty="0">
                <a:solidFill>
                  <a:srgbClr val="FF0000"/>
                </a:solidFill>
              </a:rPr>
              <a:t>Perkembangan </a:t>
            </a:r>
            <a:r>
              <a:rPr lang="de-DE" b="1" dirty="0" smtClean="0">
                <a:solidFill>
                  <a:srgbClr val="FF0000"/>
                </a:solidFill>
              </a:rPr>
              <a:t>sosiologi </a:t>
            </a:r>
            <a:r>
              <a:rPr lang="de-DE" b="1" dirty="0">
                <a:solidFill>
                  <a:srgbClr val="FF0000"/>
                </a:solidFill>
              </a:rPr>
              <a:t>perdesaan dan </a:t>
            </a:r>
            <a:r>
              <a:rPr lang="de-DE" b="1" dirty="0" smtClean="0">
                <a:solidFill>
                  <a:srgbClr val="FF0000"/>
                </a:solidFill>
              </a:rPr>
              <a:t>perkotaan</a:t>
            </a:r>
          </a:p>
          <a:p>
            <a:pPr marL="0" indent="0">
              <a:buNone/>
            </a:pPr>
            <a:endParaRPr lang="de-DE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Peletak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pondasi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sosiologi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perdesaan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perkotaan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Penguat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pondasi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sosiologi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perdesaan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perkotaan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Perkembangan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teori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sosiologi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sejarah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pendekatan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sosiologi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perdesaan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perkotaan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Perkembangan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pendekatan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sosiologi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perdesaan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perkotaan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Percabangan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revitalisasi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sosiologi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perdesaan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531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b="1" dirty="0">
                <a:solidFill>
                  <a:srgbClr val="FF0000"/>
                </a:solidFill>
              </a:rPr>
              <a:t>Masyarakat </a:t>
            </a:r>
            <a:r>
              <a:rPr lang="de-DE" b="1" dirty="0" smtClean="0">
                <a:solidFill>
                  <a:srgbClr val="FF0000"/>
                </a:solidFill>
              </a:rPr>
              <a:t>Perdesaan </a:t>
            </a:r>
            <a:r>
              <a:rPr lang="de-DE" b="1" dirty="0">
                <a:solidFill>
                  <a:srgbClr val="FF0000"/>
                </a:solidFill>
              </a:rPr>
              <a:t>dan </a:t>
            </a:r>
            <a:r>
              <a:rPr lang="de-DE" b="1" dirty="0" smtClean="0">
                <a:solidFill>
                  <a:srgbClr val="FF0000"/>
                </a:solidFill>
              </a:rPr>
              <a:t>perkotaan</a:t>
            </a:r>
          </a:p>
          <a:p>
            <a:pPr marL="0" indent="0" algn="ctr">
              <a:buNone/>
            </a:pPr>
            <a:endParaRPr lang="de-DE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b="1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Konsep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perdesaan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perkotaan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perdesaan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perkotaan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perspektif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sosiologis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Tipologi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perdesaan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perkotaan</a:t>
            </a:r>
            <a:endParaRPr lang="en-U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622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err="1">
                <a:solidFill>
                  <a:srgbClr val="FF0000"/>
                </a:solidFill>
              </a:rPr>
              <a:t>Sistem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sosial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budaya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masyarakat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perdesaan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Pengertian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sistem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sosial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budaya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perdesaan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sosial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budaya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perdesaan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sosial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budaya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petani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sosial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budaya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pesisir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Stratifikasi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sosial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perdesaan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133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b="1" dirty="0">
                <a:solidFill>
                  <a:srgbClr val="FF0000"/>
                </a:solidFill>
              </a:rPr>
              <a:t>Sistem dan tindakan ekonomi masyarakat </a:t>
            </a:r>
            <a:r>
              <a:rPr lang="de-DE" b="1" dirty="0" smtClean="0">
                <a:solidFill>
                  <a:srgbClr val="FF0000"/>
                </a:solidFill>
              </a:rPr>
              <a:t>perdesaan</a:t>
            </a:r>
          </a:p>
          <a:p>
            <a:pPr marL="0" indent="0" algn="ctr">
              <a:buNone/>
            </a:pPr>
            <a:endParaRPr lang="de-DE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de-DE" b="1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ekonomi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perdesaan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Tindakan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ekonomi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Ekonomi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perdesaan</a:t>
            </a:r>
            <a:r>
              <a:rPr lang="en-US" dirty="0">
                <a:solidFill>
                  <a:schemeClr val="tx1"/>
                </a:solidFill>
              </a:rPr>
              <a:t> Indonesia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55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err="1">
                <a:solidFill>
                  <a:srgbClr val="FF0000"/>
                </a:solidFill>
              </a:rPr>
              <a:t>Kapital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Desa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Pengertian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kapital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Kapital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(Das </a:t>
            </a:r>
            <a:r>
              <a:rPr lang="en-US" dirty="0" err="1" smtClean="0">
                <a:solidFill>
                  <a:schemeClr val="tx1"/>
                </a:solidFill>
              </a:rPr>
              <a:t>Kapital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Kapital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Kapital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budaya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Kapital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simbolik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717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264</TotalTime>
  <Words>693</Words>
  <Application>Microsoft Office PowerPoint</Application>
  <PresentationFormat>On-screen Show (4:3)</PresentationFormat>
  <Paragraphs>194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Hardcover</vt:lpstr>
      <vt:lpstr>Sosiologi Desa Kota</vt:lpstr>
      <vt:lpstr>Deskripsi Mata kuliah</vt:lpstr>
      <vt:lpstr>Pokok Bahasan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11</vt:lpstr>
      <vt:lpstr>Daftar Referensi</vt:lpstr>
      <vt:lpstr>Pengertian dan Ruang Lingkup Sosiologi Perdesaan dan Perkotaan</vt:lpstr>
      <vt:lpstr>Pengertian Sosiologi</vt:lpstr>
      <vt:lpstr>PowerPoint Presentation</vt:lpstr>
      <vt:lpstr>PowerPoint Presentation</vt:lpstr>
      <vt:lpstr> Pengertian Perdesaan dan Perkotaan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Pengertian Sosiologi Perdesaan dan Sosiologi Perkotaan </vt:lpstr>
      <vt:lpstr>  Perdesaan dan perkotaan sebagai kajian interdisiplin dan intradisiplin </vt:lpstr>
      <vt:lpstr>Tumpang tindih fokus perhatian antara berbagai ilmu dalam kajian perdesaan dan perkotaan</vt:lpstr>
      <vt:lpstr>Sosiologi perdesaan dan perkotaan sebagai ilmu murni dan ilmu terapan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Sosiologi Desa Kota</dc:title>
  <dc:creator>ismail - [2010]</dc:creator>
  <cp:lastModifiedBy>ismail - [2010]</cp:lastModifiedBy>
  <cp:revision>27</cp:revision>
  <dcterms:created xsi:type="dcterms:W3CDTF">2019-08-29T03:12:52Z</dcterms:created>
  <dcterms:modified xsi:type="dcterms:W3CDTF">2019-09-02T16:46:36Z</dcterms:modified>
</cp:coreProperties>
</file>