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58" r:id="rId4"/>
    <p:sldId id="259" r:id="rId5"/>
    <p:sldId id="260" r:id="rId6"/>
    <p:sldId id="263" r:id="rId7"/>
    <p:sldId id="261" r:id="rId8"/>
    <p:sldId id="264" r:id="rId9"/>
    <p:sldId id="26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6ACD-CA0A-45F5-909E-7AC49A470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99B7DA-488F-401A-B6FA-4C7E834409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C89C0-55EA-47E0-AC63-28288960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  <a:t>30/09/2020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ECD02-1C13-4279-ABA2-AEDFD777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FDFBE-04ED-4E87-A541-FD6AB693D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971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EB84B-B584-41D7-AA54-E32F27150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85173-D572-4329-BB94-FDAB3FD7B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0F0C9-A9D7-41C5-9884-4144893FC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  <a:t>30/09/2020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D9DDE-FBCF-4D85-B3FB-5E287D6A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D212E-4D9E-4F1A-9795-9EABCFAFA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976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8C8B38-CB79-47A1-99B1-052079358B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113BAF-9437-4853-99F6-0CAC989B9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B5070-FD7A-44D3-A2F1-5CC54C35B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  <a:t>30/09/2020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C5DA4-90C5-474A-B0C1-4F245D55F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6E4D6-4390-449A-B370-6CFEDBAA7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0567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30E0-BC8E-43AE-83DC-90BAC71DC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4E5A1-7FEA-46D7-BD5A-36E5492E1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87243-2E78-446E-A65F-42766D7CC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  <a:t>30/09/2020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4FA2F-1840-4CEC-BD1F-6CC8BAD9C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44361-2FF5-4FB5-A5FC-46B289923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8058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7C2C5-C176-43B2-A19F-DB534FA09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E3583-2F0F-4EF1-88F1-EF4988F59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27686-7983-4C21-991C-D088CC48D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  <a:t>30/09/2020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C1D19-1772-45EB-A72A-B3352941A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E5F39-595B-44CB-9958-EE7853DA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9299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BF708-B25C-4A24-B8D5-7AEC1DD85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DB347-5928-4CF1-8AEE-A8459F5F6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D3433-5EE0-4B2B-9096-C2ADA6B09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24537-29FA-4D61-96CB-5E7690CB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  <a:t>30/09/2020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23A95-A30A-466E-BED6-510D7A68D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7CB62-4D89-4D70-9447-99D621B38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4342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D9B10-2901-4483-9E98-557AC98B6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E7042E-CBC8-418A-8582-CBF12F731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E61E8-16D1-4DA4-8AFD-B07451312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45041C-B070-483F-830A-E6D5F92A67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E7ED1E-D35A-4A62-BEC8-B8FC42C467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B79160-6620-40E5-8483-0B53CF155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  <a:t>30/09/2020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0D6972-13E6-4782-8CA3-9CCB7411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14B27C-9A2A-46B7-B5F9-BFB315FAE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8770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9AD6B-D6D0-43C3-9739-B66957EE8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9060F4-5154-4075-B764-DAC767DC6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  <a:t>30/09/2020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8B4156-698A-4D80-A6A1-B5A009F6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9B180-F7E4-4C88-9C5B-F81C34B07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0483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BF56DB-E797-4388-9714-3764FFB22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  <a:t>30/09/2020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7DC7D4-D1D7-4126-BAA3-AA6162D8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983EA-F322-4C36-B071-090ED73A2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8967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D795-DA9F-4917-9094-987113531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7F83F-1A08-45ED-95B3-960BF6105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13B41-AA8B-4CF6-BD4E-102943D4E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C4329-3EEC-44B8-8571-E215FA54C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  <a:t>30/09/2020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9C25A-E544-4860-936A-B7033B21E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91BBE1-8E20-4BA2-A5E1-24195F43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867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5652C-7B81-47B9-80FE-62083A9D1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6F3301-2D5A-47F4-9C9F-AA5909D48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2D853C-AAE9-4C1C-A054-9CB4ED188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6EE92-7F97-4D37-B7A4-308E14440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  <a:t>30/09/2020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A5649B-A9DA-4E78-8299-78B5A5EA9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4142D5-737E-4A9E-80C7-858A75BBE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8916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99504E-BFA2-4F4F-AE74-2DC083F11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1519B-B2F0-429E-BD71-5C14EEF7E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0FF9A-2BB1-498A-812D-383562F21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F4721-C145-4EDF-823F-747DE34DE688}" type="datetimeFigureOut">
              <a:rPr lang="en-ID" smtClean="0"/>
              <a:t>30/09/2020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41323-6E18-4786-897E-88815E223C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7A08B-D29E-4DC7-B8DB-66FB73C5F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5AEF4-C66C-411A-90FF-5375E00E21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554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COMPAQ\Downloads\welcom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2BE26-6432-4EFB-826E-BFC4291D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b="1" dirty="0" err="1"/>
              <a:t>Tipe</a:t>
            </a:r>
            <a:r>
              <a:rPr lang="en-ID" b="1" dirty="0"/>
              <a:t> </a:t>
            </a:r>
            <a:r>
              <a:rPr lang="en-ID" b="1" dirty="0" err="1"/>
              <a:t>Inovasi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1CD29-488F-4F42-BF20-E8BD7E4BD4E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ID" dirty="0" err="1"/>
              <a:t>Inovasi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 </a:t>
            </a:r>
          </a:p>
          <a:p>
            <a:r>
              <a:rPr lang="en-ID" dirty="0" err="1"/>
              <a:t>Inovasi</a:t>
            </a:r>
            <a:r>
              <a:rPr lang="en-ID" dirty="0"/>
              <a:t> Proses </a:t>
            </a:r>
          </a:p>
          <a:p>
            <a:r>
              <a:rPr lang="en-ID" dirty="0" err="1"/>
              <a:t>Inovasi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Baku</a:t>
            </a:r>
          </a:p>
          <a:p>
            <a:r>
              <a:rPr lang="en-ID" dirty="0" err="1"/>
              <a:t>Inovasi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</a:p>
          <a:p>
            <a:r>
              <a:rPr lang="en-ID" dirty="0" err="1"/>
              <a:t>Inovasi</a:t>
            </a:r>
            <a:r>
              <a:rPr lang="en-ID" dirty="0"/>
              <a:t> Model </a:t>
            </a:r>
            <a:r>
              <a:rPr lang="en-ID" dirty="0" err="1"/>
              <a:t>Bisnis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718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3006090"/>
          </a:xfrm>
        </p:spPr>
        <p:txBody>
          <a:bodyPr>
            <a:normAutofit/>
          </a:bodyPr>
          <a:lstStyle/>
          <a:p>
            <a:r>
              <a:rPr lang="en-ID" altLang="en-US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CHAPTER-5</a:t>
            </a:r>
            <a:br>
              <a:rPr lang="en-ID" altLang="en-US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en-ID" altLang="en-US" dirty="0"/>
            </a:br>
            <a:r>
              <a:rPr lang="en-ID" altLang="en-US" b="1" dirty="0"/>
              <a:t>INOVASI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 descr="C:\Documents and Settings\joycef\Local Settings\Temporary Internet Files\Content.IE5\U88178B9\MC9004382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476750"/>
            <a:ext cx="1825625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C7721-E001-46CE-8392-4A2768907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2852"/>
            <a:ext cx="10515600" cy="555411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ct val="15000"/>
              </a:spcBef>
              <a:spcAft>
                <a:spcPct val="15000"/>
              </a:spcAft>
              <a:buNone/>
            </a:pPr>
            <a:r>
              <a:rPr lang="sv-SE" altLang="x-none" b="1" dirty="0"/>
              <a:t>Kisah perjalanan Soetjipto Sosrodjojo, yang lebih kita kenal adalah merek teh botol SOSRO:</a:t>
            </a:r>
          </a:p>
          <a:p>
            <a:pPr lvl="1"/>
            <a:r>
              <a:rPr lang="sv-SE" altLang="x-none" dirty="0"/>
              <a:t>Pada tahun 1965, teh wangi melati dengan merek “cap botol” yang telah dikenal di daerah Jawa mulai diperkenalkan di Jakarta.  </a:t>
            </a:r>
          </a:p>
          <a:p>
            <a:pPr lvl="1"/>
            <a:r>
              <a:rPr lang="sv-SE" altLang="x-none" dirty="0"/>
              <a:t>Promosi dilakukan langsung oleh Pak Sosro dengan mendatangi tempat-tempat keramaian dan membagi secara cuma-cuma contoh teh wangi merek cap botol tersebut. </a:t>
            </a:r>
          </a:p>
          <a:p>
            <a:pPr lvl="1"/>
            <a:r>
              <a:rPr lang="sv-SE" altLang="x-none" dirty="0"/>
              <a:t>Setelah bertahun-tahun melakukan teknik promosi Cicip Rasa, akhirnya pada tahun 1969 muncul gagasan untuk menjual air teh siap minum dalam kemasan botol dengan merek Teh Botol Sosro. </a:t>
            </a:r>
          </a:p>
          <a:p>
            <a:pPr lvl="1"/>
            <a:r>
              <a:rPr lang="sv-SE" altLang="x-none" dirty="0"/>
              <a:t>Pada tahun 1974, didirikan pabrik PT. Sinar Sosro dan desain botol Teh Botol Sosro berubah dan bertahan sampai sekarang. </a:t>
            </a:r>
          </a:p>
          <a:p>
            <a:pPr lvl="1"/>
            <a:r>
              <a:rPr lang="sv-SE" altLang="x-none" dirty="0"/>
              <a:t>Pabrik tersebut, merupakan pabrik teh siap minum dalam kemasan botol pertama di Indonesia dan bahkan pertama di dunia.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40934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52C3C-3EBE-4DF3-B2C0-1591D7A5F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b="1" dirty="0" err="1"/>
              <a:t>Kreativitas</a:t>
            </a:r>
            <a:r>
              <a:rPr lang="en-ID" b="1" dirty="0"/>
              <a:t> dan </a:t>
            </a:r>
            <a:r>
              <a:rPr lang="en-ID" b="1" dirty="0" err="1"/>
              <a:t>Inovasi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ED4A-2E03-4818-94CD-855A12866B3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ID" dirty="0" err="1"/>
              <a:t>Kreativitas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mengembangkan</a:t>
            </a:r>
            <a:r>
              <a:rPr lang="en-ID" dirty="0"/>
              <a:t> ide-ide </a:t>
            </a:r>
            <a:r>
              <a:rPr lang="en-ID" dirty="0" err="1"/>
              <a:t>baru</a:t>
            </a:r>
            <a:r>
              <a:rPr lang="en-ID" dirty="0"/>
              <a:t> dan </a:t>
            </a:r>
            <a:r>
              <a:rPr lang="en-ID" dirty="0" err="1"/>
              <a:t>cara-cara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pemecahan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dan </a:t>
            </a:r>
            <a:r>
              <a:rPr lang="en-ID" dirty="0" err="1"/>
              <a:t>menemukan</a:t>
            </a:r>
            <a:r>
              <a:rPr lang="en-ID" dirty="0"/>
              <a:t> </a:t>
            </a:r>
            <a:r>
              <a:rPr lang="en-ID" dirty="0" err="1"/>
              <a:t>peluang</a:t>
            </a:r>
            <a:r>
              <a:rPr lang="en-ID" dirty="0"/>
              <a:t> (</a:t>
            </a:r>
            <a:r>
              <a:rPr lang="en-ID" i="1" dirty="0"/>
              <a:t>thinking new thing</a:t>
            </a:r>
            <a:r>
              <a:rPr lang="en-ID" dirty="0"/>
              <a:t>). </a:t>
            </a: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ID" dirty="0" err="1"/>
              <a:t>Konsep</a:t>
            </a:r>
            <a:r>
              <a:rPr lang="en-ID" dirty="0"/>
              <a:t> </a:t>
            </a:r>
            <a:r>
              <a:rPr lang="en-ID" dirty="0" err="1"/>
              <a:t>kebaruan</a:t>
            </a:r>
            <a:r>
              <a:rPr lang="en-ID" dirty="0"/>
              <a:t>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relatif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orang</a:t>
            </a: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ID" dirty="0" err="1"/>
              <a:t>Inovasi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menerapkan</a:t>
            </a:r>
            <a:r>
              <a:rPr lang="en-ID" dirty="0"/>
              <a:t> </a:t>
            </a:r>
            <a:r>
              <a:rPr lang="en-ID" dirty="0" err="1"/>
              <a:t>kreativitas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rangka</a:t>
            </a:r>
            <a:r>
              <a:rPr lang="en-ID" dirty="0"/>
              <a:t> </a:t>
            </a:r>
            <a:r>
              <a:rPr lang="en-ID" dirty="0" err="1"/>
              <a:t>pemecahan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dan </a:t>
            </a:r>
            <a:r>
              <a:rPr lang="en-ID" dirty="0" err="1"/>
              <a:t>menemukan</a:t>
            </a:r>
            <a:r>
              <a:rPr lang="en-ID" dirty="0"/>
              <a:t> </a:t>
            </a:r>
            <a:r>
              <a:rPr lang="en-ID" dirty="0" err="1"/>
              <a:t>peluang</a:t>
            </a:r>
            <a:r>
              <a:rPr lang="en-ID" dirty="0"/>
              <a:t> (</a:t>
            </a:r>
            <a:r>
              <a:rPr lang="en-ID" i="1" dirty="0"/>
              <a:t>doing new thing</a:t>
            </a:r>
            <a:r>
              <a:rPr lang="en-ID" dirty="0"/>
              <a:t>). </a:t>
            </a: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ID" dirty="0"/>
              <a:t>Proses </a:t>
            </a:r>
            <a:r>
              <a:rPr lang="en-ID" dirty="0" err="1"/>
              <a:t>berpikir</a:t>
            </a:r>
            <a:r>
              <a:rPr lang="en-ID" dirty="0"/>
              <a:t> </a:t>
            </a:r>
            <a:r>
              <a:rPr lang="en-ID" dirty="0" err="1"/>
              <a:t>kreatif</a:t>
            </a:r>
            <a:r>
              <a:rPr lang="en-ID" dirty="0"/>
              <a:t> dan </a:t>
            </a:r>
            <a:r>
              <a:rPr lang="en-ID" dirty="0" err="1"/>
              <a:t>bertindak</a:t>
            </a:r>
            <a:r>
              <a:rPr lang="en-ID" dirty="0"/>
              <a:t> </a:t>
            </a:r>
            <a:r>
              <a:rPr lang="en-ID" dirty="0" err="1"/>
              <a:t>inovatif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peluang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wirausaha</a:t>
            </a:r>
            <a:r>
              <a:rPr lang="en-ID" dirty="0"/>
              <a:t>.  </a:t>
            </a:r>
            <a:endParaRPr lang="en-ID" altLang="x-none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2484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7024-DF87-4709-9B0F-A0B87B81B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b="1" dirty="0" err="1"/>
              <a:t>Bentuk</a:t>
            </a:r>
            <a:r>
              <a:rPr lang="en-ID" b="1" dirty="0"/>
              <a:t> </a:t>
            </a:r>
            <a:r>
              <a:rPr lang="en-ID" b="1" dirty="0" err="1"/>
              <a:t>Perilaku</a:t>
            </a:r>
            <a:r>
              <a:rPr lang="en-ID" b="1" dirty="0"/>
              <a:t> </a:t>
            </a:r>
            <a:r>
              <a:rPr lang="en-ID" b="1" dirty="0" err="1"/>
              <a:t>Inovatif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B9BE3-C87A-4202-9975-91D29FAE956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lvl="1"/>
            <a:r>
              <a:rPr lang="sv-SE" altLang="x-none" dirty="0"/>
              <a:t>Membuat atau menciptakan, dimana penciptaan merupakan proses membuat sesuatu dari tidak ada menjadi ada. </a:t>
            </a:r>
          </a:p>
          <a:p>
            <a:pPr lvl="1"/>
            <a:r>
              <a:rPr lang="sv-SE" altLang="x-none" dirty="0"/>
              <a:t>Mengkombinasikan dua hal atau lebih yang sebelumnya tidak saling berkaitan, menjadi lebih bermanfaat. </a:t>
            </a:r>
          </a:p>
          <a:p>
            <a:pPr lvl="1"/>
            <a:r>
              <a:rPr lang="sv-SE" altLang="x-none" dirty="0"/>
              <a:t>Memodifikasi sesuatu yang memang sudah ada, proses ini berupaya mencari cara-cara untuk membentuk fungsi-fungsi baru, atau menjadikan sesuatu menjadi lebih banyak kegunaannya bagi orang lain.</a:t>
            </a:r>
          </a:p>
          <a:p>
            <a:pPr lvl="1"/>
            <a:endParaRPr lang="sv-SE" altLang="x-none" dirty="0"/>
          </a:p>
          <a:p>
            <a:pPr marL="0" indent="0" algn="ctr">
              <a:buNone/>
            </a:pPr>
            <a:r>
              <a:rPr lang="sv-SE" altLang="x-none" i="1" dirty="0"/>
              <a:t>Radical Innovation vs Incremental Innovation</a:t>
            </a:r>
          </a:p>
          <a:p>
            <a:pPr marL="0" indent="0">
              <a:buNone/>
            </a:pPr>
            <a:endParaRPr lang="sv-SE" altLang="x-none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28490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D1757-2B2E-4C0B-9A28-0988CFFCE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b="1" dirty="0" err="1"/>
              <a:t>Tujuan</a:t>
            </a:r>
            <a:r>
              <a:rPr lang="en-ID" b="1" dirty="0"/>
              <a:t> </a:t>
            </a:r>
            <a:r>
              <a:rPr lang="en-ID" b="1" dirty="0" err="1"/>
              <a:t>Inovasi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D3D09-E3C3-4E62-B91D-EEE62298D4E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ID" dirty="0" err="1"/>
              <a:t>Inovasi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bertahan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</a:t>
            </a:r>
          </a:p>
          <a:p>
            <a:r>
              <a:rPr lang="en-ID" dirty="0" err="1"/>
              <a:t>Inovasi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kompetisi</a:t>
            </a:r>
            <a:r>
              <a:rPr lang="en-ID" dirty="0"/>
              <a:t> </a:t>
            </a:r>
          </a:p>
          <a:p>
            <a:r>
              <a:rPr lang="en-ID" dirty="0" err="1"/>
              <a:t>Inovasi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langkah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kemajuan</a:t>
            </a:r>
            <a:r>
              <a:rPr lang="en-ID" dirty="0"/>
              <a:t> </a:t>
            </a:r>
            <a:r>
              <a:rPr lang="en-ID" dirty="0" err="1"/>
              <a:t>perusahaan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3239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5E1CC-052E-4D22-B0A8-0AFD0379D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b="1" dirty="0" err="1"/>
              <a:t>Prinsip</a:t>
            </a:r>
            <a:r>
              <a:rPr lang="en-ID" b="1" dirty="0"/>
              <a:t> </a:t>
            </a:r>
            <a:r>
              <a:rPr lang="en-ID" b="1" dirty="0" err="1"/>
              <a:t>Inovasi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1EBDD-B44D-46A9-B849-EB5DE68924E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r>
              <a:rPr lang="en-ID" sz="4400" b="1" dirty="0"/>
              <a:t>PENCIPTAAN NILAI TAMBAH</a:t>
            </a:r>
          </a:p>
        </p:txBody>
      </p:sp>
    </p:spTree>
    <p:extLst>
      <p:ext uri="{BB962C8B-B14F-4D97-AF65-F5344CB8AC3E}">
        <p14:creationId xmlns:p14="http://schemas.microsoft.com/office/powerpoint/2010/main" val="4207339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EE8F1-4CCB-4D96-83BD-B232A375C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b="1" dirty="0" err="1"/>
              <a:t>Mengelola</a:t>
            </a:r>
            <a:r>
              <a:rPr lang="en-ID" b="1" dirty="0"/>
              <a:t> </a:t>
            </a:r>
            <a:r>
              <a:rPr lang="en-ID" b="1" dirty="0" err="1"/>
              <a:t>Inovasi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13B06-E617-49CE-A82F-F9E2A47DCDD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ID" dirty="0" err="1"/>
              <a:t>Individu</a:t>
            </a:r>
            <a:r>
              <a:rPr lang="en-ID" dirty="0"/>
              <a:t> </a:t>
            </a:r>
            <a:r>
              <a:rPr lang="en-ID" dirty="0" err="1"/>
              <a:t>mempunyai</a:t>
            </a:r>
            <a:r>
              <a:rPr lang="en-ID" dirty="0"/>
              <a:t> ide </a:t>
            </a:r>
            <a:r>
              <a:rPr lang="en-ID" dirty="0" err="1"/>
              <a:t>baru</a:t>
            </a:r>
            <a:r>
              <a:rPr lang="en-ID" dirty="0"/>
              <a:t> </a:t>
            </a:r>
          </a:p>
          <a:p>
            <a:r>
              <a:rPr lang="en-ID" dirty="0" err="1"/>
              <a:t>Inovasi</a:t>
            </a:r>
            <a:r>
              <a:rPr lang="en-ID" dirty="0"/>
              <a:t> </a:t>
            </a:r>
            <a:r>
              <a:rPr lang="en-ID" dirty="0" err="1"/>
              <a:t>membutuhkan</a:t>
            </a:r>
            <a:r>
              <a:rPr lang="en-ID" dirty="0"/>
              <a:t> </a:t>
            </a:r>
            <a:r>
              <a:rPr lang="en-ID" dirty="0" err="1"/>
              <a:t>tim</a:t>
            </a:r>
            <a:endParaRPr lang="en-ID" dirty="0"/>
          </a:p>
          <a:p>
            <a:r>
              <a:rPr lang="en-ID" dirty="0"/>
              <a:t>Tim </a:t>
            </a:r>
            <a:r>
              <a:rPr lang="en-ID" dirty="0" err="1"/>
              <a:t>berada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</a:p>
          <a:p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mengembangkan</a:t>
            </a:r>
            <a:r>
              <a:rPr lang="en-ID" dirty="0"/>
              <a:t> </a:t>
            </a:r>
            <a:r>
              <a:rPr lang="en-ID" dirty="0" err="1"/>
              <a:t>budaya</a:t>
            </a:r>
            <a:r>
              <a:rPr lang="en-ID" dirty="0"/>
              <a:t> </a:t>
            </a:r>
            <a:r>
              <a:rPr lang="en-ID" dirty="0" err="1"/>
              <a:t>organisasi</a:t>
            </a:r>
            <a:endParaRPr lang="en-ID" dirty="0"/>
          </a:p>
          <a:p>
            <a:r>
              <a:rPr lang="en-ID" dirty="0" err="1"/>
              <a:t>Budaya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melahirkan</a:t>
            </a:r>
            <a:r>
              <a:rPr lang="en-ID" dirty="0"/>
              <a:t> model/</a:t>
            </a:r>
            <a:r>
              <a:rPr lang="en-ID" dirty="0" err="1"/>
              <a:t>prototipe</a:t>
            </a:r>
            <a:r>
              <a:rPr lang="en-ID" dirty="0"/>
              <a:t> </a:t>
            </a:r>
            <a:r>
              <a:rPr lang="en-ID" dirty="0" err="1"/>
              <a:t>inovasi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87768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9200E-B82B-4C21-A7CC-BE3E9A508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ID" b="1" dirty="0" err="1"/>
              <a:t>Sumber</a:t>
            </a:r>
            <a:r>
              <a:rPr lang="en-ID" b="1" dirty="0"/>
              <a:t> </a:t>
            </a:r>
            <a:r>
              <a:rPr lang="en-ID" b="1" dirty="0" err="1"/>
              <a:t>Peluang</a:t>
            </a:r>
            <a:r>
              <a:rPr lang="en-ID" b="1" dirty="0"/>
              <a:t> </a:t>
            </a:r>
            <a:r>
              <a:rPr lang="en-ID" b="1" dirty="0" err="1"/>
              <a:t>Inovasi</a:t>
            </a:r>
            <a:r>
              <a:rPr lang="en-ID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D8BB6-7D63-4164-8CE8-B281D8E252F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ID" dirty="0" err="1"/>
              <a:t>Pengetahuan</a:t>
            </a:r>
            <a:r>
              <a:rPr lang="en-ID" dirty="0"/>
              <a:t> yang </a:t>
            </a:r>
            <a:r>
              <a:rPr lang="en-ID" dirty="0" err="1"/>
              <a:t>baru</a:t>
            </a:r>
            <a:r>
              <a:rPr lang="en-ID" dirty="0"/>
              <a:t>/IPTEK </a:t>
            </a:r>
            <a:r>
              <a:rPr lang="en-ID" dirty="0" err="1"/>
              <a:t>baru</a:t>
            </a:r>
            <a:r>
              <a:rPr lang="en-ID" dirty="0"/>
              <a:t> (R &amp; D)</a:t>
            </a:r>
          </a:p>
          <a:p>
            <a:r>
              <a:rPr lang="en-ID" dirty="0" err="1"/>
              <a:t>Persaingan</a:t>
            </a:r>
            <a:r>
              <a:rPr lang="en-ID" dirty="0"/>
              <a:t> pasar (</a:t>
            </a:r>
            <a:r>
              <a:rPr lang="en-ID" dirty="0" err="1"/>
              <a:t>Keberhasilan</a:t>
            </a:r>
            <a:r>
              <a:rPr lang="en-ID" dirty="0"/>
              <a:t>/</a:t>
            </a:r>
            <a:r>
              <a:rPr lang="en-ID" dirty="0" err="1"/>
              <a:t>kegagalan</a:t>
            </a:r>
            <a:r>
              <a:rPr lang="en-ID" dirty="0"/>
              <a:t> </a:t>
            </a:r>
            <a:r>
              <a:rPr lang="en-ID" dirty="0" err="1"/>
              <a:t>usaha</a:t>
            </a:r>
            <a:r>
              <a:rPr lang="en-ID" dirty="0"/>
              <a:t>)</a:t>
            </a:r>
          </a:p>
          <a:p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demografi</a:t>
            </a:r>
            <a:r>
              <a:rPr lang="en-ID" dirty="0"/>
              <a:t> </a:t>
            </a:r>
          </a:p>
          <a:p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tren</a:t>
            </a:r>
            <a:r>
              <a:rPr lang="en-ID" dirty="0"/>
              <a:t> </a:t>
            </a:r>
            <a:r>
              <a:rPr lang="en-ID" dirty="0" err="1"/>
              <a:t>perilaku</a:t>
            </a:r>
            <a:r>
              <a:rPr lang="en-ID" dirty="0"/>
              <a:t> </a:t>
            </a:r>
            <a:r>
              <a:rPr lang="en-ID" dirty="0" err="1"/>
              <a:t>konsumen</a:t>
            </a:r>
            <a:r>
              <a:rPr lang="en-ID" dirty="0"/>
              <a:t>: </a:t>
            </a:r>
            <a:r>
              <a:rPr lang="en-ID" dirty="0" err="1"/>
              <a:t>kebutuhan</a:t>
            </a:r>
            <a:r>
              <a:rPr lang="en-ID" dirty="0"/>
              <a:t>, </a:t>
            </a:r>
            <a:r>
              <a:rPr lang="en-ID" dirty="0" err="1"/>
              <a:t>keinginan</a:t>
            </a:r>
            <a:r>
              <a:rPr lang="en-ID" dirty="0"/>
              <a:t> dan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beli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28448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359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CHAPTER-5  INOVASI</vt:lpstr>
      <vt:lpstr>PowerPoint Presentation</vt:lpstr>
      <vt:lpstr>Kreativitas dan Inovasi</vt:lpstr>
      <vt:lpstr>Bentuk Perilaku Inovatif</vt:lpstr>
      <vt:lpstr>Tujuan Inovasi</vt:lpstr>
      <vt:lpstr>Prinsip Inovasi</vt:lpstr>
      <vt:lpstr>Mengelola Inovasi</vt:lpstr>
      <vt:lpstr>Sumber Peluang Inovasi </vt:lpstr>
      <vt:lpstr>Tipe Inovasi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Irsyadul Ibad</dc:creator>
  <cp:lastModifiedBy>Irsyadul Ibad</cp:lastModifiedBy>
  <cp:revision>11</cp:revision>
  <dcterms:created xsi:type="dcterms:W3CDTF">2020-09-30T13:22:15Z</dcterms:created>
  <dcterms:modified xsi:type="dcterms:W3CDTF">2020-09-30T15:17:40Z</dcterms:modified>
</cp:coreProperties>
</file>