
<file path=[Content_Types].xml><?xml version="1.0" encoding="utf-8"?>
<Types xmlns="http://schemas.openxmlformats.org/package/2006/content-types">
  <Default Extension="rels" ContentType="application/vnd.openxmlformats-package.relationships+xml"/>
  <Default Extension="xml" ContentType="application/xml"/>
  <Default Extension="wmf" ContentType="image/x-wmf"/>
  <Default Extension="gif" ContentType="image/gif"/>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heme/themeOverride1.xml" ContentType="application/vnd.openxmlformats-officedocument.themeOverr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heme/theme5.xml" ContentType="application/vnd.openxmlformats-officedocument.theme+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805" r:id="rId1"/>
    <p:sldMasterId id="2147483818" r:id="rId2"/>
  </p:sldMasterIdLst>
  <p:notesMasterIdLst>
    <p:notesMasterId r:id="rId3"/>
  </p:notesMasterIdLst>
  <p:handoutMasterIdLst>
    <p:handoutMasterId r:id="rId4"/>
  </p:handoutMasterIdLst>
  <p:sldIdLst>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Lst>
  <p:sldSz type="screen4x3" cy="6858000" cx="9144000"/>
  <p:notesSz cx="6858000" cy="9144000"/>
  <p:defaultTex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showOutlineIcons="1" snapVertSplitter="0" vertBarState="restored" horzBarState="maximized" preferSingleView="0">
    <p:restoredLeft sz="15000" autoAdjust="0"/>
    <p:restoredTop sz="99480" autoAdjust="0"/>
  </p:normalViewPr>
  <p:slideViewPr>
    <p:cSldViewPr showGuides="0" snapToGrid="1" snapToObjects="0">
      <p:cViewPr varScale="1">
        <p:scale>
          <a:sx n="57" d="100"/>
          <a:sy n="57" d="100"/>
        </p:scale>
        <p:origin x="924" y="78"/>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tableStyles" Target="tableStyle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08" name=""/>
        <p:cNvGrpSpPr/>
        <p:nvPr/>
      </p:nvGrpSpPr>
      <p:grpSpPr>
        <a:xfrm rot="0">
          <a:off x="0" y="0"/>
          <a:ext cx="0" cy="0"/>
          <a:chOff x="0" y="0"/>
          <a:chExt cx="0" cy="0"/>
        </a:xfrm>
      </p:grpSpPr>
      <p:sp>
        <p:nvSpPr>
          <p:cNvPr id="1048742" name=""/>
          <p:cNvSpPr/>
          <p:nvPr>
            <p:ph type="hdr" sz="quarter" idx="0"/>
          </p:nvPr>
        </p:nvSpPr>
        <p:spPr>
          <a:xfrm rot="0">
            <a:off x="0" y="0"/>
            <a:ext cx="2971800" cy="457200"/>
          </a:xfrm>
          <a:prstGeom prst="rect"/>
          <a:noFill/>
          <a:ln>
            <a:noFill/>
          </a:ln>
        </p:spPr>
        <p:txBody>
          <a:bodyPr anchor="t" bIns="45720" lIns="91440" rIns="91440" tIns="45720" vert="horz"/>
          <a:p>
            <a:pPr eaLnBrk="1" hangingPunct="1" latinLnBrk="1" lvl="0"/>
            <a:endParaRPr altLang="en-US" sz="1200" lang="en-US"/>
          </a:p>
        </p:txBody>
      </p:sp>
      <p:sp>
        <p:nvSpPr>
          <p:cNvPr id="1048743" name=""/>
          <p:cNvSpPr/>
          <p:nvPr>
            <p:ph type="dt" sz="quarter" idx="1"/>
          </p:nvPr>
        </p:nvSpPr>
        <p:spPr>
          <a:xfrm rot="0">
            <a:off x="3884612" y="0"/>
            <a:ext cx="2971800" cy="457200"/>
          </a:xfrm>
          <a:prstGeom prst="rect"/>
          <a:noFill/>
          <a:ln>
            <a:noFill/>
          </a:ln>
        </p:spPr>
        <p:txBody>
          <a:bodyPr anchor="t" bIns="45720" lIns="91440" rIns="91440" tIns="45720" vert="horz"/>
          <a:p>
            <a:pPr algn="r" eaLnBrk="1" hangingPunct="1" latinLnBrk="1" lvl="0"/>
            <a:endParaRPr altLang="en-US" sz="1200" lang="en-US"/>
          </a:p>
        </p:txBody>
      </p:sp>
      <p:sp>
        <p:nvSpPr>
          <p:cNvPr id="1048744" name=""/>
          <p:cNvSpPr/>
          <p:nvPr>
            <p:ph type="ftr" sz="quarter" idx="2"/>
          </p:nvPr>
        </p:nvSpPr>
        <p:spPr>
          <a:xfrm rot="0">
            <a:off x="0" y="8685212"/>
            <a:ext cx="2971800" cy="457200"/>
          </a:xfrm>
          <a:prstGeom prst="rect"/>
          <a:noFill/>
          <a:ln>
            <a:noFill/>
          </a:ln>
        </p:spPr>
        <p:txBody>
          <a:bodyPr anchor="b" bIns="45720" lIns="91440" rIns="91440" tIns="45720" vert="horz"/>
          <a:p>
            <a:pPr eaLnBrk="1" hangingPunct="1" latinLnBrk="1" lvl="0"/>
            <a:endParaRPr altLang="en-US" sz="1200" lang="en-US"/>
          </a:p>
        </p:txBody>
      </p:sp>
      <p:sp>
        <p:nvSpPr>
          <p:cNvPr id="1048745" name=""/>
          <p:cNvSpPr/>
          <p:nvPr>
            <p:ph type="sldNum" sz="quarter" idx="3"/>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pPr algn="r" eaLnBrk="1" hangingPunct="1" latinLnBrk="1" lvl="0"/>
            </a:fld>
            <a:endParaRPr altLang="en-US" sz="1200" lang="en-US"/>
          </a:p>
        </p:txBody>
      </p:sp>
    </p:spTree>
  </p:cSld>
  <p:clrMap accent1="dk1" accent2="dk1" accent3="dk1" accent4="dk1" accent5="dk1" accent6="dk1" bg1="dk1" bg2="dk1" tx1="dk1" tx2="dk1" hlink="dk1" folHlink="dk1"/>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06" name=""/>
        <p:cNvGrpSpPr/>
        <p:nvPr/>
      </p:nvGrpSpPr>
      <p:grpSpPr>
        <a:xfrm rot="0">
          <a:off x="0" y="0"/>
          <a:ext cx="0" cy="0"/>
          <a:chOff x="0" y="0"/>
          <a:chExt cx="0" cy="0"/>
        </a:xfrm>
      </p:grpSpPr>
      <p:sp>
        <p:nvSpPr>
          <p:cNvPr id="1048736" name=""/>
          <p:cNvSpPr/>
          <p:nvPr>
            <p:ph type="hdr" sz="quarter" idx="0"/>
          </p:nvPr>
        </p:nvSpPr>
        <p:spPr>
          <a:xfrm rot="0">
            <a:off x="0" y="0"/>
            <a:ext cx="2971800" cy="457200"/>
          </a:xfrm>
          <a:prstGeom prst="rect"/>
          <a:noFill/>
          <a:ln>
            <a:noFill/>
          </a:ln>
        </p:spPr>
        <p:txBody>
          <a:bodyPr anchor="t" bIns="45720" lIns="91440" rIns="91440" tIns="45720" vert="horz"/>
          <a:p>
            <a:pPr eaLnBrk="1" hangingPunct="1" latinLnBrk="1" lvl="0"/>
            <a:endParaRPr altLang="en-US" sz="1200" lang="en-US"/>
          </a:p>
        </p:txBody>
      </p:sp>
      <p:sp>
        <p:nvSpPr>
          <p:cNvPr id="1048737" name=""/>
          <p:cNvSpPr/>
          <p:nvPr>
            <p:ph type="dt" sz="full" idx="1"/>
          </p:nvPr>
        </p:nvSpPr>
        <p:spPr>
          <a:xfrm rot="0">
            <a:off x="3884612" y="0"/>
            <a:ext cx="2971800" cy="457200"/>
          </a:xfrm>
          <a:prstGeom prst="rect"/>
          <a:noFill/>
          <a:ln>
            <a:noFill/>
          </a:ln>
        </p:spPr>
        <p:txBody>
          <a:bodyPr anchor="t" bIns="45720" lIns="91440" rIns="91440" tIns="45720" vert="horz"/>
          <a:p>
            <a:pPr algn="r" eaLnBrk="1" hangingPunct="1" latinLnBrk="1" lvl="0"/>
            <a:endParaRPr altLang="en-US" sz="1200" lang="en-US"/>
          </a:p>
        </p:txBody>
      </p:sp>
      <p:sp>
        <p:nvSpPr>
          <p:cNvPr id="1048738" name=""/>
          <p:cNvSpPr/>
          <p:nvPr>
            <p:ph type="sldImg" sz="full" idx="2"/>
          </p:nvPr>
        </p:nvSpPr>
        <p:spPr>
          <a:xfrm rot="0">
            <a:off x="1143000" y="685800"/>
            <a:ext cx="4572000" cy="3429000"/>
          </a:xfrm>
          <a:prstGeom prst="rect"/>
          <a:noFill/>
          <a:ln w="9525" cap="flat" cmpd="sng">
            <a:solidFill>
              <a:srgbClr val="000000">
                <a:alpha val="100000"/>
              </a:srgbClr>
            </a:solidFill>
            <a:prstDash val="solid"/>
            <a:round/>
          </a:ln>
        </p:spPr>
        <p:txBody>
          <a:bodyPr anchor="ctr" bIns="45720" lIns="91440" rIns="91440" tIns="45720" vert="horz"/>
          <a:p/>
        </p:txBody>
      </p:sp>
      <p:sp>
        <p:nvSpPr>
          <p:cNvPr id="1048739" name=""/>
          <p:cNvSpPr/>
          <p:nvPr>
            <p:ph type="body" sz="quarter" idx="3"/>
          </p:nvPr>
        </p:nvSpPr>
        <p:spPr>
          <a:xfrm rot="0">
            <a:off x="685800" y="4343400"/>
            <a:ext cx="5486400" cy="4114800"/>
          </a:xfrm>
          <a:prstGeom prst="rect"/>
          <a:noFill/>
          <a:ln>
            <a:noFill/>
          </a:ln>
        </p:spPr>
        <p:txBody>
          <a:bodyPr anchor="t" bIns="45720" lIns="91440" rIns="91440" tIns="45720"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740" name=""/>
          <p:cNvSpPr/>
          <p:nvPr>
            <p:ph type="ftr" sz="quarter" idx="4"/>
          </p:nvPr>
        </p:nvSpPr>
        <p:spPr>
          <a:xfrm rot="0">
            <a:off x="0" y="8685212"/>
            <a:ext cx="2971800" cy="457200"/>
          </a:xfrm>
          <a:prstGeom prst="rect"/>
          <a:noFill/>
          <a:ln>
            <a:noFill/>
          </a:ln>
        </p:spPr>
        <p:txBody>
          <a:bodyPr anchor="b" bIns="45720" lIns="91440" rIns="91440" tIns="45720" vert="horz"/>
          <a:p>
            <a:pPr eaLnBrk="1" hangingPunct="1" latinLnBrk="1" lvl="0"/>
            <a:endParaRPr altLang="en-US" sz="1200" lang="en-US"/>
          </a:p>
        </p:txBody>
      </p:sp>
      <p:sp>
        <p:nvSpPr>
          <p:cNvPr id="1048741" name=""/>
          <p:cNvSpPr/>
          <p:nvPr>
            <p:ph type="sldNum" sz="quarter" idx="5"/>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pPr algn="r" eaLnBrk="1" hangingPunct="1" latinLnBrk="1" lvl="0"/>
            </a:fld>
            <a:endParaRPr altLang="en-US" sz="1200" lang="en-US"/>
          </a:p>
        </p:txBody>
      </p:sp>
    </p:spTree>
  </p:cSld>
  <p:clrMap accent1="dk1" accent2="dk1" accent3="dk1" accent4="dk1" accent5="dk1" accent6="dk1" bg1="dk1" bg2="dk1" tx1="dk1" tx2="dk1" hlink="dk1" folHlink="dk1"/>
  <p:notesStyle>
    <a:lvl1pPr algn="l" fontAlgn="base" indent="0" latinLnBrk="1" marL="0" rtl="0">
      <a:lnSpc>
        <a:spcPct val="100000"/>
      </a:lnSpc>
      <a:spcBef>
        <a:spcPct val="30000"/>
      </a:spcBef>
      <a:spcAft>
        <a:spcPct val="0"/>
      </a:spcAft>
      <a:buFontTx/>
      <a:buNone/>
      <a:defRPr baseline="0" b="0" sz="1200" i="0" u="none">
        <a:solidFill>
          <a:schemeClr val="dk1"/>
        </a:solidFill>
        <a:latin typeface="Arial" pitchFamily="0" charset="0"/>
        <a:sym typeface="Arial" pitchFamily="0" charset="0"/>
      </a:defRPr>
    </a:lvl1pPr>
    <a:lvl2pPr algn="l" fontAlgn="base" indent="0" latinLnBrk="1" marL="457200" rtl="0">
      <a:lnSpc>
        <a:spcPct val="100000"/>
      </a:lnSpc>
      <a:spcBef>
        <a:spcPct val="30000"/>
      </a:spcBef>
      <a:spcAft>
        <a:spcPct val="0"/>
      </a:spcAft>
      <a:buFontTx/>
      <a:buNone/>
      <a:defRPr baseline="0" b="0" sz="1200" i="0" u="none">
        <a:solidFill>
          <a:schemeClr val="dk1"/>
        </a:solidFill>
        <a:latin typeface="Arial" pitchFamily="0" charset="0"/>
        <a:sym typeface="Arial" pitchFamily="0" charset="0"/>
      </a:defRPr>
    </a:lvl2pPr>
    <a:lvl3pPr algn="l" fontAlgn="base" indent="0" latinLnBrk="1" marL="914400" rtl="0">
      <a:lnSpc>
        <a:spcPct val="100000"/>
      </a:lnSpc>
      <a:spcBef>
        <a:spcPct val="30000"/>
      </a:spcBef>
      <a:spcAft>
        <a:spcPct val="0"/>
      </a:spcAft>
      <a:buFontTx/>
      <a:buNone/>
      <a:defRPr baseline="0" b="0" sz="1200" i="0" u="none">
        <a:solidFill>
          <a:schemeClr val="dk1"/>
        </a:solidFill>
        <a:latin typeface="Arial" pitchFamily="0" charset="0"/>
        <a:sym typeface="Arial" pitchFamily="0" charset="0"/>
      </a:defRPr>
    </a:lvl3pPr>
    <a:lvl4pPr algn="l" fontAlgn="base" indent="0" latinLnBrk="1" marL="1371600" rtl="0">
      <a:lnSpc>
        <a:spcPct val="100000"/>
      </a:lnSpc>
      <a:spcBef>
        <a:spcPct val="30000"/>
      </a:spcBef>
      <a:spcAft>
        <a:spcPct val="0"/>
      </a:spcAft>
      <a:buFontTx/>
      <a:buNone/>
      <a:defRPr baseline="0" b="0" sz="1200" i="0" u="none">
        <a:solidFill>
          <a:schemeClr val="dk1"/>
        </a:solidFill>
        <a:latin typeface="Arial" pitchFamily="0" charset="0"/>
        <a:sym typeface="Arial" pitchFamily="0" charset="0"/>
      </a:defRPr>
    </a:lvl4pPr>
    <a:lvl5pPr algn="l" fontAlgn="base" indent="0" latinLnBrk="1" marL="1828800" rtl="0">
      <a:lnSpc>
        <a:spcPct val="100000"/>
      </a:lnSpc>
      <a:spcBef>
        <a:spcPct val="30000"/>
      </a:spcBef>
      <a:spcAft>
        <a:spcPct val="0"/>
      </a:spcAft>
      <a:buFontTx/>
      <a:buNone/>
      <a:defRPr baseline="0" b="0" sz="1200" i="0" u="none">
        <a:solidFill>
          <a:schemeClr val="dk1"/>
        </a:solidFill>
        <a:latin typeface="Arial" pitchFamily="0" charset="0"/>
        <a:sym typeface="Arial" pitchFamily="0" charset="0"/>
      </a:defRPr>
    </a:lvl5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lt1"/>
        </a:solidFill>
      </p:bgPr>
    </p:bg>
    <p:spTree>
      <p:nvGrpSpPr>
        <p:cNvPr id="76" name=""/>
        <p:cNvGrpSpPr/>
        <p:nvPr/>
      </p:nvGrpSpPr>
      <p:grpSpPr>
        <a:xfrm rot="0">
          <a:off x="0" y="0"/>
          <a:ext cx="0" cy="0"/>
          <a:chOff x="0" y="0"/>
          <a:chExt cx="0" cy="0"/>
        </a:xfrm>
      </p:grpSpPr>
      <p:pic>
        <p:nvPicPr>
          <p:cNvPr id="2097179" name="" descr="titlemaster_med"/>
          <p:cNvPicPr>
            <a:picLocks/>
          </p:cNvPicPr>
          <p:nvPr/>
        </p:nvPicPr>
        <p:blipFill>
          <a:blip xmlns:r="http://schemas.openxmlformats.org/officeDocument/2006/relationships" r:embed="rId1"/>
          <a:srcRect l="0" t="0" r="0" b="0"/>
          <a:stretch>
            <a:fillRect/>
          </a:stretch>
        </p:blipFill>
        <p:spPr bwMode="ltGray">
          <a:xfrm rot="0">
            <a:off x="0" y="0"/>
            <a:ext cx="9144000" cy="6862762"/>
          </a:xfrm>
          <a:prstGeom prst="rect"/>
          <a:noFill/>
          <a:ln>
            <a:noFill/>
          </a:ln>
        </p:spPr>
      </p:pic>
      <p:sp>
        <p:nvSpPr>
          <p:cNvPr id="1048664" name=""/>
          <p:cNvSpPr/>
          <p:nvPr>
            <p:ph type="dt" sz="half" idx="2"/>
          </p:nvPr>
        </p:nvSpPr>
        <p:spPr>
          <a:xfrm rot="0">
            <a:off x="3048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65"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
        <p:nvSpPr>
          <p:cNvPr id="1048666" name=""/>
          <p:cNvSpPr/>
          <p:nvPr>
            <p:ph type="sldNum" sz="quarter" idx="4"/>
          </p:nvPr>
        </p:nvSpPr>
        <p:spPr>
          <a:xfrm rot="0">
            <a:off x="70104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
        <p:nvSpPr>
          <p:cNvPr id="1048668"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en-US"/>
              <a:t>Click to edit Master title style</a:t>
            </a:r>
          </a:p>
        </p:txBody>
      </p:sp>
      <p:sp>
        <p:nvSpPr>
          <p:cNvPr id="1048667"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algn="ctr" indent="0" marL="0">
              <a:buFont typeface="Wingdings" pitchFamily="2" charset="2"/>
              <a:buNone/>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03" name=""/>
        <p:cNvGrpSpPr/>
        <p:nvPr/>
      </p:nvGrpSpPr>
      <p:grpSpPr>
        <a:xfrm>
          <a:off x="0" y="0"/>
          <a:ext cx="0" cy="0"/>
          <a:chOff x="0" y="0"/>
          <a:chExt cx="0" cy="0"/>
        </a:xfrm>
      </p:grpSpPr>
      <p:sp>
        <p:nvSpPr>
          <p:cNvPr id="1048732" name="Title 1"/>
          <p:cNvSpPr>
            <a:spLocks noGrp="1"/>
          </p:cNvSpPr>
          <p:nvPr>
            <p:ph type="title"/>
          </p:nvPr>
        </p:nvSpPr>
        <p:spPr/>
        <p:txBody>
          <a:bodyPr/>
          <a:p>
            <a:r>
              <a:rPr lang="en-US"/>
              <a:t>Click to edit Master title style</a:t>
            </a:r>
          </a:p>
        </p:txBody>
      </p:sp>
      <p:sp>
        <p:nvSpPr>
          <p:cNvPr id="1048733"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7" name=""/>
          <p:cNvSpPr/>
          <p:nvPr>
            <p:ph type="dt" sz="half" idx="2"/>
          </p:nvPr>
        </p:nvSpPr>
        <p:spPr>
          <a:xfrm rot="0">
            <a:off x="152400" y="6248400"/>
            <a:ext cx="1901825"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59" name=""/>
          <p:cNvSpPr/>
          <p:nvPr>
            <p:ph type="sldNum" sz="quarter" idx="4"/>
          </p:nvPr>
        </p:nvSpPr>
        <p:spPr>
          <a:xfrm rot="0">
            <a:off x="6934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
        <p:nvSpPr>
          <p:cNvPr id="104865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04" name=""/>
        <p:cNvGrpSpPr/>
        <p:nvPr/>
      </p:nvGrpSpPr>
      <p:grpSpPr>
        <a:xfrm>
          <a:off x="0" y="0"/>
          <a:ext cx="0" cy="0"/>
          <a:chOff x="0" y="0"/>
          <a:chExt cx="0" cy="0"/>
        </a:xfrm>
      </p:grpSpPr>
      <p:sp>
        <p:nvSpPr>
          <p:cNvPr id="1048734" name="Vertical Title 1"/>
          <p:cNvSpPr>
            <a:spLocks noGrp="1"/>
          </p:cNvSpPr>
          <p:nvPr>
            <p:ph type="title" orient="vert"/>
          </p:nvPr>
        </p:nvSpPr>
        <p:spPr>
          <a:xfrm>
            <a:off x="7239000" y="228600"/>
            <a:ext cx="1600200" cy="5867400"/>
          </a:xfrm>
        </p:spPr>
        <p:txBody>
          <a:bodyPr vert="eaVert"/>
          <a:p>
            <a:r>
              <a:rPr lang="en-US"/>
              <a:t>Click to edit Master title style</a:t>
            </a:r>
          </a:p>
        </p:txBody>
      </p:sp>
      <p:sp>
        <p:nvSpPr>
          <p:cNvPr id="1048735" name="Vertical Text Placeholder 2"/>
          <p:cNvSpPr>
            <a:spLocks noGrp="1"/>
          </p:cNvSpPr>
          <p:nvPr>
            <p:ph type="body" orient="vert" idx="1"/>
          </p:nvPr>
        </p:nvSpPr>
        <p:spPr>
          <a:xfrm>
            <a:off x="2438400" y="228600"/>
            <a:ext cx="4648200" cy="5867400"/>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7" name=""/>
          <p:cNvSpPr/>
          <p:nvPr>
            <p:ph type="dt" sz="half" idx="2"/>
          </p:nvPr>
        </p:nvSpPr>
        <p:spPr>
          <a:xfrm rot="0">
            <a:off x="152400" y="6248400"/>
            <a:ext cx="1901825"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59" name=""/>
          <p:cNvSpPr/>
          <p:nvPr>
            <p:ph type="sldNum" sz="quarter" idx="4"/>
          </p:nvPr>
        </p:nvSpPr>
        <p:spPr>
          <a:xfrm rot="0">
            <a:off x="6934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
        <p:nvSpPr>
          <p:cNvPr id="104865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objOnly">
  <p:cSld name="Content">
    <p:spTree>
      <p:nvGrpSpPr>
        <p:cNvPr id="75" name=""/>
        <p:cNvGrpSpPr/>
        <p:nvPr/>
      </p:nvGrpSpPr>
      <p:grpSpPr>
        <a:xfrm>
          <a:off x="0" y="0"/>
          <a:ext cx="0" cy="0"/>
          <a:chOff x="0" y="0"/>
          <a:chExt cx="0" cy="0"/>
        </a:xfrm>
      </p:grpSpPr>
      <p:sp>
        <p:nvSpPr>
          <p:cNvPr id="1048661" name="Content Placeholder 1"/>
          <p:cNvSpPr>
            <a:spLocks noGrp="1"/>
          </p:cNvSpPr>
          <p:nvPr>
            <p:ph/>
          </p:nvPr>
        </p:nvSpPr>
        <p:spPr>
          <a:xfrm>
            <a:off x="2438400" y="228600"/>
            <a:ext cx="6400800" cy="5867400"/>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7" name=""/>
          <p:cNvSpPr/>
          <p:nvPr>
            <p:ph type="dt" sz="half" idx="2"/>
          </p:nvPr>
        </p:nvSpPr>
        <p:spPr>
          <a:xfrm rot="0">
            <a:off x="152400" y="6248400"/>
            <a:ext cx="1901825"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59" name=""/>
          <p:cNvSpPr/>
          <p:nvPr>
            <p:ph type="sldNum" sz="quarter" idx="4"/>
          </p:nvPr>
        </p:nvSpPr>
        <p:spPr>
          <a:xfrm rot="0">
            <a:off x="6934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
        <p:nvSpPr>
          <p:cNvPr id="104865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p:bg bwMode="white">
      <p:bgPr>
        <a:gradFill rotWithShape="0">
          <a:gsLst>
            <a:gs pos="0">
              <a:srgbClr val="767676">
                <a:alpha val="100000"/>
              </a:srgbClr>
            </a:gs>
            <a:gs pos="100000">
              <a:schemeClr val="lt1">
                <a:alpha val="100000"/>
              </a:schemeClr>
            </a:gs>
          </a:gsLst>
          <a:lin ang="5400000" scaled="1"/>
        </a:gradFill>
      </p:bgPr>
    </p:bg>
    <p:spTree>
      <p:nvGrpSpPr>
        <p:cNvPr id="79" name=""/>
        <p:cNvGrpSpPr/>
        <p:nvPr/>
      </p:nvGrpSpPr>
      <p:grpSpPr>
        <a:xfrm rot="0">
          <a:off x="0" y="0"/>
          <a:ext cx="0" cy="0"/>
          <a:chOff x="0" y="0"/>
          <a:chExt cx="0" cy="0"/>
        </a:xfrm>
      </p:grpSpPr>
      <p:grpSp>
        <p:nvGrpSpPr>
          <p:cNvPr id="80" name=""/>
          <p:cNvGrpSpPr/>
          <p:nvPr/>
        </p:nvGrpSpPr>
        <p:grpSpPr>
          <a:xfrm rot="0">
            <a:off x="-6350" y="20637"/>
            <a:ext cx="9144000" cy="6858000"/>
            <a:chOff x="0" y="0"/>
            <a:chExt cx="5760" cy="4320"/>
          </a:xfrm>
        </p:grpSpPr>
        <p:sp>
          <p:nvSpPr>
            <p:cNvPr id="1048669" name=""/>
            <p:cNvSpPr/>
            <p:nvPr/>
          </p:nvSpPr>
          <p:spPr bwMode="hidden">
            <a:xfrm rot="0">
              <a:off x="0" y="3072"/>
              <a:ext cx="5760" cy="1248"/>
            </a:xfrm>
            <a:custGeom>
              <a:avLst/>
              <a:ahLst/>
              <a:rect l="0" t="0" r="r" b="b"/>
              <a:pathLst>
                <a:path w="6027" h="2296">
                  <a:moveTo>
                    <a:pt x="6027" y="2296"/>
                  </a:moveTo>
                  <a:lnTo>
                    <a:pt x="0" y="2296"/>
                  </a:lnTo>
                  <a:lnTo>
                    <a:pt x="0" y="0"/>
                  </a:lnTo>
                  <a:lnTo>
                    <a:pt x="6027" y="0"/>
                  </a:lnTo>
                  <a:lnTo>
                    <a:pt x="6027" y="2296"/>
                  </a:lnTo>
                </a:path>
              </a:pathLst>
            </a:custGeom>
            <a:gradFill rotWithShape="0">
              <a:gsLst>
                <a:gs pos="0">
                  <a:schemeClr val="lt1">
                    <a:alpha val="100000"/>
                  </a:schemeClr>
                </a:gs>
                <a:gs pos="100000">
                  <a:schemeClr val="accent2">
                    <a:alpha val="100000"/>
                  </a:schemeClr>
                </a:gs>
              </a:gsLst>
              <a:lin ang="5400000" scaled="1"/>
            </a:gradFill>
            <a:ln>
              <a:noFill/>
            </a:ln>
          </p:spPr>
        </p:sp>
        <p:sp>
          <p:nvSpPr>
            <p:cNvPr id="1048670" name=""/>
            <p:cNvSpPr/>
            <p:nvPr/>
          </p:nvSpPr>
          <p:spPr bwMode="hidden">
            <a:xfrm rot="0">
              <a:off x="0" y="0"/>
              <a:ext cx="5760" cy="3072"/>
            </a:xfrm>
            <a:custGeom>
              <a:avLst/>
              <a:ahLst/>
              <a:rect l="0" t="0" r="r" b="b"/>
              <a:pathLst>
                <a:path w="6027" h="2296">
                  <a:moveTo>
                    <a:pt x="6027" y="2296"/>
                  </a:moveTo>
                  <a:lnTo>
                    <a:pt x="0" y="2296"/>
                  </a:lnTo>
                  <a:lnTo>
                    <a:pt x="0" y="0"/>
                  </a:lnTo>
                  <a:lnTo>
                    <a:pt x="6027" y="0"/>
                  </a:lnTo>
                  <a:lnTo>
                    <a:pt x="6027" y="2296"/>
                  </a:lnTo>
                  <a:lnTo>
                    <a:pt x="6027" y="2296"/>
                  </a:lnTo>
                </a:path>
              </a:pathLst>
            </a:custGeom>
            <a:gradFill rotWithShape="0">
              <a:gsLst>
                <a:gs pos="0">
                  <a:srgbClr val="767676">
                    <a:alpha val="100000"/>
                  </a:srgbClr>
                </a:gs>
                <a:gs pos="100000">
                  <a:schemeClr val="lt1">
                    <a:alpha val="100000"/>
                  </a:schemeClr>
                </a:gs>
              </a:gsLst>
              <a:lin ang="5400000" scaled="1"/>
            </a:gradFill>
            <a:ln>
              <a:noFill/>
            </a:ln>
          </p:spPr>
        </p:sp>
      </p:grpSp>
      <p:sp>
        <p:nvSpPr>
          <p:cNvPr id="1048671" name=""/>
          <p:cNvSpPr/>
          <p:nvPr/>
        </p:nvSpPr>
        <p:spPr bwMode="hidden">
          <a:xfrm rot="0">
            <a:off x="6242050" y="6269037"/>
            <a:ext cx="2895600" cy="609600"/>
          </a:xfrm>
          <a:custGeom>
            <a:avLst/>
            <a:ahLst/>
            <a:rect l="0" t="0" r="r" b="b"/>
            <a:pathLst>
              <a:path w="5748" h="246">
                <a:moveTo>
                  <a:pt x="5748" y="246"/>
                </a:moveTo>
                <a:lnTo>
                  <a:pt x="0" y="246"/>
                </a:lnTo>
                <a:lnTo>
                  <a:pt x="0" y="0"/>
                </a:lnTo>
                <a:lnTo>
                  <a:pt x="5748" y="0"/>
                </a:lnTo>
                <a:lnTo>
                  <a:pt x="5748" y="246"/>
                </a:lnTo>
              </a:path>
            </a:pathLst>
          </a:custGeom>
          <a:gradFill rotWithShape="0">
            <a:gsLst>
              <a:gs pos="0">
                <a:schemeClr val="lt1">
                  <a:alpha val="100000"/>
                </a:schemeClr>
              </a:gs>
              <a:gs pos="100000">
                <a:schemeClr val="hlink">
                  <a:alpha val="100000"/>
                </a:schemeClr>
              </a:gs>
            </a:gsLst>
            <a:lin ang="18900000" scaled="1"/>
          </a:gradFill>
          <a:ln>
            <a:noFill/>
          </a:ln>
        </p:spPr>
      </p:sp>
      <p:grpSp>
        <p:nvGrpSpPr>
          <p:cNvPr id="81" name=""/>
          <p:cNvGrpSpPr/>
          <p:nvPr/>
        </p:nvGrpSpPr>
        <p:grpSpPr>
          <a:xfrm rot="0">
            <a:off x="-1587" y="6034087"/>
            <a:ext cx="7845425" cy="850900"/>
            <a:chOff x="0" y="3792"/>
            <a:chExt cx="4942" cy="536"/>
          </a:xfrm>
        </p:grpSpPr>
        <p:sp>
          <p:nvSpPr>
            <p:cNvPr id="1048672" name=""/>
            <p:cNvSpPr/>
            <p:nvPr/>
          </p:nvSpPr>
          <p:spPr bwMode="ltGray">
            <a:xfrm rot="0">
              <a:off x="1488" y="3792"/>
              <a:ext cx="3240" cy="536"/>
            </a:xfrm>
            <a:custGeom>
              <a:avLst/>
              <a:ah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path>
              </a:pathLst>
            </a:custGeom>
            <a:gradFill rotWithShape="0">
              <a:gsLst>
                <a:gs pos="0">
                  <a:srgbClr val="9A98BA">
                    <a:alpha val="100000"/>
                  </a:srgbClr>
                </a:gs>
                <a:gs pos="100000">
                  <a:schemeClr val="dk2">
                    <a:alpha val="100000"/>
                  </a:schemeClr>
                </a:gs>
              </a:gsLst>
              <a:lin ang="5400000" scaled="1"/>
            </a:gradFill>
            <a:ln>
              <a:noFill/>
            </a:ln>
          </p:spPr>
        </p:sp>
        <p:grpSp>
          <p:nvGrpSpPr>
            <p:cNvPr id="82" name=""/>
            <p:cNvGrpSpPr/>
            <p:nvPr/>
          </p:nvGrpSpPr>
          <p:grpSpPr>
            <a:xfrm rot="0">
              <a:off x="2486" y="3792"/>
              <a:ext cx="2456" cy="536"/>
              <a:chOff x="2486" y="3792"/>
              <a:chExt cx="2456" cy="536"/>
            </a:xfrm>
          </p:grpSpPr>
          <p:sp>
            <p:nvSpPr>
              <p:cNvPr id="1048673" name=""/>
              <p:cNvSpPr/>
              <p:nvPr/>
            </p:nvSpPr>
            <p:spPr bwMode="ltGray">
              <a:xfrm rot="0">
                <a:off x="3948" y="3799"/>
                <a:ext cx="994" cy="529"/>
              </a:xfrm>
              <a:custGeom>
                <a:avLst/>
                <a:ah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path>
                </a:pathLst>
              </a:custGeom>
              <a:solidFill>
                <a:schemeClr val="dk2">
                  <a:alpha val="100000"/>
                </a:schemeClr>
              </a:solidFill>
              <a:ln>
                <a:noFill/>
              </a:ln>
            </p:spPr>
          </p:sp>
          <p:sp>
            <p:nvSpPr>
              <p:cNvPr id="1048674" name=""/>
              <p:cNvSpPr/>
              <p:nvPr/>
            </p:nvSpPr>
            <p:spPr bwMode="ltGray">
              <a:xfrm rot="0">
                <a:off x="2677" y="3792"/>
                <a:ext cx="186" cy="395"/>
              </a:xfrm>
              <a:custGeom>
                <a:avLst/>
                <a:ah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path>
                </a:pathLst>
              </a:custGeom>
              <a:solidFill>
                <a:schemeClr val="dk2">
                  <a:alpha val="100000"/>
                </a:schemeClr>
              </a:solidFill>
              <a:ln>
                <a:noFill/>
              </a:ln>
            </p:spPr>
          </p:sp>
          <p:sp>
            <p:nvSpPr>
              <p:cNvPr id="1048675" name=""/>
              <p:cNvSpPr/>
              <p:nvPr/>
            </p:nvSpPr>
            <p:spPr bwMode="ltGray">
              <a:xfrm rot="0">
                <a:off x="3030" y="3893"/>
                <a:ext cx="378" cy="271"/>
              </a:xfrm>
              <a:custGeom>
                <a:avLst/>
                <a:ah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path>
                </a:pathLst>
              </a:custGeom>
              <a:solidFill>
                <a:schemeClr val="dk2">
                  <a:alpha val="100000"/>
                </a:schemeClr>
              </a:solidFill>
              <a:ln>
                <a:noFill/>
              </a:ln>
            </p:spPr>
          </p:sp>
          <p:sp>
            <p:nvSpPr>
              <p:cNvPr id="1048676" name=""/>
              <p:cNvSpPr/>
              <p:nvPr/>
            </p:nvSpPr>
            <p:spPr bwMode="ltGray">
              <a:xfrm rot="0">
                <a:off x="3628" y="3866"/>
                <a:ext cx="155" cy="74"/>
              </a:xfrm>
              <a:custGeom>
                <a:avLst/>
                <a:ah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path>
                </a:pathLst>
              </a:custGeom>
              <a:solidFill>
                <a:schemeClr val="dk2">
                  <a:alpha val="100000"/>
                </a:schemeClr>
              </a:solidFill>
              <a:ln>
                <a:noFill/>
              </a:ln>
            </p:spPr>
          </p:sp>
          <p:sp>
            <p:nvSpPr>
              <p:cNvPr id="1048677" name=""/>
              <p:cNvSpPr/>
              <p:nvPr/>
            </p:nvSpPr>
            <p:spPr bwMode="ltGray">
              <a:xfrm rot="0">
                <a:off x="2486" y="3859"/>
                <a:ext cx="42" cy="81"/>
              </a:xfrm>
              <a:custGeom>
                <a:avLst/>
                <a:ah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path>
                </a:pathLst>
              </a:custGeom>
              <a:solidFill>
                <a:schemeClr val="dk2">
                  <a:alpha val="100000"/>
                </a:schemeClr>
              </a:solidFill>
              <a:ln>
                <a:noFill/>
              </a:ln>
            </p:spPr>
          </p:sp>
        </p:grpSp>
        <p:sp>
          <p:nvSpPr>
            <p:cNvPr id="1048678" name=""/>
            <p:cNvSpPr/>
            <p:nvPr/>
          </p:nvSpPr>
          <p:spPr bwMode="ltGray">
            <a:xfrm rot="0">
              <a:off x="0" y="3792"/>
              <a:ext cx="3976" cy="535"/>
            </a:xfrm>
            <a:custGeom>
              <a:avLst/>
              <a:ah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path>
              </a:pathLst>
            </a:custGeom>
            <a:gradFill rotWithShape="0">
              <a:gsLst>
                <a:gs pos="0">
                  <a:srgbClr val="8C8AB0">
                    <a:alpha val="100000"/>
                  </a:srgbClr>
                </a:gs>
                <a:gs pos="100000">
                  <a:schemeClr val="dk2">
                    <a:alpha val="100000"/>
                  </a:schemeClr>
                </a:gs>
              </a:gsLst>
              <a:lin ang="5400000" scaled="1"/>
            </a:gradFill>
            <a:ln>
              <a:noFill/>
            </a:ln>
          </p:spPr>
        </p:sp>
      </p:grpSp>
      <p:grpSp>
        <p:nvGrpSpPr>
          <p:cNvPr id="83" name=""/>
          <p:cNvGrpSpPr/>
          <p:nvPr/>
        </p:nvGrpSpPr>
        <p:grpSpPr>
          <a:xfrm rot="0">
            <a:off x="627062" y="6021387"/>
            <a:ext cx="5684837" cy="849312"/>
            <a:chOff x="395" y="3793"/>
            <a:chExt cx="3581" cy="535"/>
          </a:xfrm>
        </p:grpSpPr>
        <p:sp>
          <p:nvSpPr>
            <p:cNvPr id="1048679" name=""/>
            <p:cNvSpPr/>
            <p:nvPr/>
          </p:nvSpPr>
          <p:spPr bwMode="auto">
            <a:xfrm rot="0">
              <a:off x="1196" y="3793"/>
              <a:ext cx="365" cy="291"/>
            </a:xfrm>
            <a:custGeom>
              <a:avLst/>
              <a:ah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path>
              </a:pathLst>
            </a:custGeom>
            <a:solidFill>
              <a:schemeClr val="dk2">
                <a:alpha val="100000"/>
              </a:schemeClr>
            </a:solidFill>
            <a:ln>
              <a:noFill/>
            </a:ln>
          </p:spPr>
        </p:sp>
        <p:sp>
          <p:nvSpPr>
            <p:cNvPr id="1048680" name=""/>
            <p:cNvSpPr/>
            <p:nvPr/>
          </p:nvSpPr>
          <p:spPr bwMode="auto">
            <a:xfrm rot="0">
              <a:off x="1943" y="3829"/>
              <a:ext cx="2033" cy="499"/>
            </a:xfrm>
            <a:custGeom>
              <a:avLst/>
              <a:ah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path>
              </a:pathLst>
            </a:custGeom>
            <a:solidFill>
              <a:schemeClr val="dk2">
                <a:alpha val="100000"/>
              </a:schemeClr>
            </a:solidFill>
            <a:ln>
              <a:noFill/>
            </a:ln>
          </p:spPr>
        </p:sp>
        <p:sp>
          <p:nvSpPr>
            <p:cNvPr id="1048681" name=""/>
            <p:cNvSpPr/>
            <p:nvPr/>
          </p:nvSpPr>
          <p:spPr bwMode="auto">
            <a:xfrm rot="0">
              <a:off x="1830" y="3823"/>
              <a:ext cx="71" cy="61"/>
            </a:xfrm>
            <a:custGeom>
              <a:avLst/>
              <a:ah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path>
              </a:pathLst>
            </a:custGeom>
            <a:solidFill>
              <a:schemeClr val="dk2">
                <a:alpha val="100000"/>
              </a:schemeClr>
            </a:solidFill>
            <a:ln>
              <a:noFill/>
            </a:ln>
          </p:spPr>
        </p:sp>
        <p:sp>
          <p:nvSpPr>
            <p:cNvPr id="1048682" name=""/>
            <p:cNvSpPr/>
            <p:nvPr/>
          </p:nvSpPr>
          <p:spPr bwMode="auto">
            <a:xfrm rot="0">
              <a:off x="855" y="3842"/>
              <a:ext cx="161" cy="164"/>
            </a:xfrm>
            <a:custGeom>
              <a:avLst/>
              <a:ah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path>
              </a:pathLst>
            </a:custGeom>
            <a:solidFill>
              <a:schemeClr val="dk2">
                <a:alpha val="100000"/>
              </a:schemeClr>
            </a:solidFill>
            <a:ln>
              <a:noFill/>
            </a:ln>
          </p:spPr>
        </p:sp>
        <p:sp>
          <p:nvSpPr>
            <p:cNvPr id="1048683" name=""/>
            <p:cNvSpPr/>
            <p:nvPr/>
          </p:nvSpPr>
          <p:spPr bwMode="auto">
            <a:xfrm rot="0">
              <a:off x="706" y="3854"/>
              <a:ext cx="59" cy="61"/>
            </a:xfrm>
            <a:custGeom>
              <a:avLst/>
              <a:ah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path>
              </a:pathLst>
            </a:custGeom>
            <a:solidFill>
              <a:schemeClr val="dk2">
                <a:alpha val="100000"/>
              </a:schemeClr>
            </a:solidFill>
            <a:ln>
              <a:noFill/>
            </a:ln>
          </p:spPr>
        </p:sp>
        <p:sp>
          <p:nvSpPr>
            <p:cNvPr id="1048684" name=""/>
            <p:cNvSpPr/>
            <p:nvPr/>
          </p:nvSpPr>
          <p:spPr bwMode="auto">
            <a:xfrm rot="0">
              <a:off x="395" y="3811"/>
              <a:ext cx="245" cy="207"/>
            </a:xfrm>
            <a:custGeom>
              <a:avLst/>
              <a:ah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path>
              </a:pathLst>
            </a:custGeom>
            <a:solidFill>
              <a:schemeClr val="dk2">
                <a:alpha val="100000"/>
              </a:schemeClr>
            </a:solidFill>
            <a:ln>
              <a:noFill/>
            </a:ln>
          </p:spPr>
        </p:sp>
      </p:grpSp>
      <p:sp>
        <p:nvSpPr>
          <p:cNvPr id="1048687" name=""/>
          <p:cNvSpPr/>
          <p:nvPr>
            <p:ph type="dt" sz="quarter" idx="2"/>
          </p:nvPr>
        </p:nvSpPr>
        <p:spPr>
          <a:xfrm rot="0">
            <a:off x="457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200" lang="en-US">
              <a:effectLst>
                <a:outerShdw algn="tl" blurRad="38100" dir="2700000" dist="38100">
                  <a:srgbClr val="C0C0C0"/>
                </a:outerShdw>
              </a:effectLst>
            </a:endParaRPr>
          </a:p>
        </p:txBody>
      </p:sp>
      <p:sp>
        <p:nvSpPr>
          <p:cNvPr id="1048688" name=""/>
          <p:cNvSpPr/>
          <p:nvPr>
            <p:ph type="sldNum" sz="quarter" idx="4"/>
          </p:nvPr>
        </p:nvSpPr>
        <p:spPr>
          <a:xfrm rot="0">
            <a:off x="6553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200" lang="en-US">
                <a:effectLst>
                  <a:outerShdw algn="tl" blurRad="38100" dir="2700000" dist="38100">
                    <a:srgbClr val="C0C0C0"/>
                  </a:outerShdw>
                </a:effectLst>
              </a:rPr>
              <a:pPr algn="r" eaLnBrk="1" hangingPunct="1" latinLnBrk="1" lvl="0"/>
            </a:fld>
            <a:endParaRPr altLang="en-US" sz="1200" lang="en-US">
              <a:effectLst>
                <a:outerShdw algn="tl" blurRad="38100" dir="2700000" dist="38100">
                  <a:srgbClr val="C0C0C0"/>
                </a:outerShdw>
              </a:effectLst>
            </a:endParaRPr>
          </a:p>
        </p:txBody>
      </p:sp>
      <p:sp>
        <p:nvSpPr>
          <p:cNvPr id="1048689"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200" lang="en-US">
              <a:effectLst>
                <a:outerShdw algn="tl" blurRad="38100" dir="2700000" dist="38100">
                  <a:srgbClr val="C0C0C0"/>
                </a:outerShdw>
              </a:effectLst>
            </a:endParaRPr>
          </a:p>
        </p:txBody>
      </p:sp>
      <p:sp>
        <p:nvSpPr>
          <p:cNvPr id="1048691" name="Rectangle 23"/>
          <p:cNvSpPr>
            <a:spLocks noGrp="1" noChangeArrowheads="1"/>
          </p:cNvSpPr>
          <p:nvPr>
            <p:ph type="subTitle" sz="quarter" idx="1"/>
          </p:nvPr>
        </p:nvSpPr>
        <p:spPr>
          <a:xfrm>
            <a:off x="1371600" y="3429000"/>
            <a:ext cx="6400800" cy="1752600"/>
          </a:xfrm>
        </p:spPr>
        <p:txBody>
          <a:bodyPr/>
          <a:lstStyle>
            <a:lvl1pPr algn="ctr" indent="0" marL="0">
              <a:buFontTx/>
              <a:buNone/>
              <a:defRPr>
                <a:effectLst>
                  <a:outerShdw algn="tl" blurRad="38100" dir="2700000" dist="38100">
                    <a:srgbClr val="C0C0C0"/>
                  </a:outerShdw>
                </a:effectLst>
              </a:defRPr>
            </a:lvl1pPr>
          </a:lstStyle>
          <a:p>
            <a:r>
              <a:rPr lang="en-US"/>
              <a:t>Click to edit Master subtitle style</a:t>
            </a:r>
          </a:p>
        </p:txBody>
      </p:sp>
      <p:sp>
        <p:nvSpPr>
          <p:cNvPr id="10486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Tree>
  </p:cSld>
  <p:clrMapOvr>
    <a:masterClrMapping/>
  </p:clrMapOvr>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1" name=""/>
        <p:cNvGrpSpPr/>
        <p:nvPr/>
      </p:nvGrpSpPr>
      <p:grpSpPr>
        <a:xfrm>
          <a:off x="0" y="0"/>
          <a:ext cx="0" cy="0"/>
          <a:chOff x="0" y="0"/>
          <a:chExt cx="0" cy="0"/>
        </a:xfrm>
      </p:grpSpPr>
      <p:sp>
        <p:nvSpPr>
          <p:cNvPr id="1048600" name="Title 1"/>
          <p:cNvSpPr>
            <a:spLocks noGrp="1"/>
          </p:cNvSpPr>
          <p:nvPr>
            <p:ph type="title"/>
          </p:nvPr>
        </p:nvSpPr>
        <p:spPr/>
        <p:txBody>
          <a:bodyPr/>
          <a:p>
            <a:r>
              <a:rPr lang="en-US"/>
              <a:t>Click to edit Master title style</a:t>
            </a:r>
          </a:p>
        </p:txBody>
      </p:sp>
      <p:sp>
        <p:nvSpPr>
          <p:cNvPr id="1048601"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4" name=""/>
          <p:cNvSpPr/>
          <p:nvPr>
            <p:ph type="dt" sz="half" idx="2"/>
          </p:nvPr>
        </p:nvSpPr>
        <p:spPr>
          <a:xfrm rot="0">
            <a:off x="457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200" lang="en-US">
              <a:effectLst>
                <a:outerShdw algn="tl" blurRad="38100" dir="2700000" dist="38100">
                  <a:srgbClr val="C0C0C0"/>
                </a:outerShdw>
              </a:effectLst>
            </a:endParaRPr>
          </a:p>
        </p:txBody>
      </p:sp>
      <p:sp>
        <p:nvSpPr>
          <p:cNvPr id="1048596" name=""/>
          <p:cNvSpPr/>
          <p:nvPr>
            <p:ph type="sldNum" sz="quarter" idx="4"/>
          </p:nvPr>
        </p:nvSpPr>
        <p:spPr>
          <a:xfrm rot="0">
            <a:off x="6553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200" lang="en-US">
                <a:effectLst>
                  <a:outerShdw algn="tl" blurRad="38100" dir="2700000" dist="38100">
                    <a:srgbClr val="C0C0C0"/>
                  </a:outerShdw>
                </a:effectLst>
              </a:rPr>
              <a:pPr algn="r" eaLnBrk="1" hangingPunct="1" latinLnBrk="1" lvl="0"/>
            </a:fld>
            <a:endParaRPr altLang="en-US" sz="1200" lang="en-US">
              <a:effectLst>
                <a:outerShdw algn="tl" blurRad="38100" dir="2700000" dist="38100">
                  <a:srgbClr val="C0C0C0"/>
                </a:outerShdw>
              </a:effectLst>
            </a:endParaRPr>
          </a:p>
        </p:txBody>
      </p:sp>
      <p:sp>
        <p:nvSpPr>
          <p:cNvPr id="1048595"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200" lang="en-US">
              <a:effectLst>
                <a:outerShdw algn="tl" blurRad="38100" dir="2700000" dist="38100">
                  <a:srgbClr val="C0C0C0"/>
                </a:outerShdw>
              </a:effectLst>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86" name=""/>
        <p:cNvGrpSpPr/>
        <p:nvPr/>
      </p:nvGrpSpPr>
      <p:grpSpPr>
        <a:xfrm>
          <a:off x="0" y="0"/>
          <a:ext cx="0" cy="0"/>
          <a:chOff x="0" y="0"/>
          <a:chExt cx="0" cy="0"/>
        </a:xfrm>
      </p:grpSpPr>
      <p:sp>
        <p:nvSpPr>
          <p:cNvPr id="1048692" name="Title 1"/>
          <p:cNvSpPr>
            <a:spLocks noGrp="1"/>
          </p:cNvSpPr>
          <p:nvPr>
            <p:ph type="title"/>
          </p:nvPr>
        </p:nvSpPr>
        <p:spPr>
          <a:xfrm>
            <a:off x="722313" y="4406900"/>
            <a:ext cx="7772400" cy="1362075"/>
          </a:xfrm>
        </p:spPr>
        <p:txBody>
          <a:bodyPr anchor="t"/>
          <a:lstStyle>
            <a:lvl1pPr algn="l">
              <a:defRPr b="1" cap="all" sz="4000"/>
            </a:lvl1pPr>
          </a:lstStyle>
          <a:p>
            <a:r>
              <a:rPr lang="en-US"/>
              <a:t>Click to edit Master title style</a:t>
            </a:r>
          </a:p>
        </p:txBody>
      </p:sp>
      <p:sp>
        <p:nvSpPr>
          <p:cNvPr id="1048693" name="Text Placeholder 2"/>
          <p:cNvSpPr>
            <a:spLocks noGrp="1"/>
          </p:cNvSpPr>
          <p:nvPr>
            <p:ph type="body" idx="1"/>
          </p:nvPr>
        </p:nvSpPr>
        <p:spPr>
          <a:xfrm>
            <a:off x="722313" y="2906713"/>
            <a:ext cx="7772400" cy="1500187"/>
          </a:xfrm>
        </p:spPr>
        <p:txBody>
          <a:bodyPr anchor="b"/>
          <a:lstStyle>
            <a:lvl1pPr indent="0" marL="0">
              <a:buNone/>
              <a:defRPr sz="2000"/>
            </a:lvl1pPr>
            <a:lvl2pPr indent="0" marL="457200">
              <a:buNone/>
              <a:defRPr sz="1800"/>
            </a:lvl2pPr>
            <a:lvl3pPr indent="0" marL="914400">
              <a:buNone/>
              <a:defRPr sz="1600"/>
            </a:lvl3pPr>
            <a:lvl4pPr indent="0" marL="1371600">
              <a:buNone/>
              <a:defRPr sz="1400"/>
            </a:lvl4pPr>
            <a:lvl5pPr indent="0" marL="1828800">
              <a:buNone/>
              <a:defRPr sz="1400"/>
            </a:lvl5pPr>
            <a:lvl6pPr indent="0" marL="2286000">
              <a:buNone/>
              <a:defRPr sz="1400"/>
            </a:lvl6pPr>
            <a:lvl7pPr indent="0" marL="2743200">
              <a:buNone/>
              <a:defRPr sz="1400"/>
            </a:lvl7pPr>
            <a:lvl8pPr indent="0" marL="3200400">
              <a:buNone/>
              <a:defRPr sz="1400"/>
            </a:lvl8pPr>
            <a:lvl9pPr indent="0" marL="3657600">
              <a:buNone/>
              <a:defRPr sz="1400"/>
            </a:lvl9pPr>
          </a:lstStyle>
          <a:p>
            <a:pPr lvl="0"/>
            <a:r>
              <a:rPr lang="en-US"/>
              <a:t>Click to edit Master text styles</a:t>
            </a:r>
          </a:p>
        </p:txBody>
      </p:sp>
      <p:sp>
        <p:nvSpPr>
          <p:cNvPr id="1048594" name=""/>
          <p:cNvSpPr/>
          <p:nvPr>
            <p:ph type="dt" sz="half" idx="2"/>
          </p:nvPr>
        </p:nvSpPr>
        <p:spPr>
          <a:xfrm rot="0">
            <a:off x="457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200" lang="en-US">
              <a:effectLst>
                <a:outerShdw algn="tl" blurRad="38100" dir="2700000" dist="38100">
                  <a:srgbClr val="C0C0C0"/>
                </a:outerShdw>
              </a:effectLst>
            </a:endParaRPr>
          </a:p>
        </p:txBody>
      </p:sp>
      <p:sp>
        <p:nvSpPr>
          <p:cNvPr id="1048596" name=""/>
          <p:cNvSpPr/>
          <p:nvPr>
            <p:ph type="sldNum" sz="quarter" idx="4"/>
          </p:nvPr>
        </p:nvSpPr>
        <p:spPr>
          <a:xfrm rot="0">
            <a:off x="6553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200" lang="en-US">
                <a:effectLst>
                  <a:outerShdw algn="tl" blurRad="38100" dir="2700000" dist="38100">
                    <a:srgbClr val="C0C0C0"/>
                  </a:outerShdw>
                </a:effectLst>
              </a:rPr>
              <a:pPr algn="r" eaLnBrk="1" hangingPunct="1" latinLnBrk="1" lvl="0"/>
            </a:fld>
            <a:endParaRPr altLang="en-US" sz="1200" lang="en-US">
              <a:effectLst>
                <a:outerShdw algn="tl" blurRad="38100" dir="2700000" dist="38100">
                  <a:srgbClr val="C0C0C0"/>
                </a:outerShdw>
              </a:effectLst>
            </a:endParaRPr>
          </a:p>
        </p:txBody>
      </p:sp>
      <p:sp>
        <p:nvSpPr>
          <p:cNvPr id="1048595"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200" lang="en-US">
              <a:effectLst>
                <a:outerShdw algn="tl" blurRad="38100" dir="2700000" dist="38100">
                  <a:srgbClr val="C0C0C0"/>
                </a:outerShdw>
              </a:effectLst>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87" name=""/>
        <p:cNvGrpSpPr/>
        <p:nvPr/>
      </p:nvGrpSpPr>
      <p:grpSpPr>
        <a:xfrm>
          <a:off x="0" y="0"/>
          <a:ext cx="0" cy="0"/>
          <a:chOff x="0" y="0"/>
          <a:chExt cx="0" cy="0"/>
        </a:xfrm>
      </p:grpSpPr>
      <p:sp>
        <p:nvSpPr>
          <p:cNvPr id="1048694" name="Title 1"/>
          <p:cNvSpPr>
            <a:spLocks noGrp="1"/>
          </p:cNvSpPr>
          <p:nvPr>
            <p:ph type="title"/>
          </p:nvPr>
        </p:nvSpPr>
        <p:spPr/>
        <p:txBody>
          <a:bodyPr/>
          <a:p>
            <a:r>
              <a:rPr lang="en-US"/>
              <a:t>Click to edit Master title style</a:t>
            </a:r>
          </a:p>
        </p:txBody>
      </p:sp>
      <p:sp>
        <p:nvSpPr>
          <p:cNvPr id="1048695"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6"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4" name=""/>
          <p:cNvSpPr/>
          <p:nvPr>
            <p:ph type="dt" sz="half" idx="2"/>
          </p:nvPr>
        </p:nvSpPr>
        <p:spPr>
          <a:xfrm rot="0">
            <a:off x="457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200" lang="en-US">
              <a:effectLst>
                <a:outerShdw algn="tl" blurRad="38100" dir="2700000" dist="38100">
                  <a:srgbClr val="C0C0C0"/>
                </a:outerShdw>
              </a:effectLst>
            </a:endParaRPr>
          </a:p>
        </p:txBody>
      </p:sp>
      <p:sp>
        <p:nvSpPr>
          <p:cNvPr id="1048596" name=""/>
          <p:cNvSpPr/>
          <p:nvPr>
            <p:ph type="sldNum" sz="quarter" idx="4"/>
          </p:nvPr>
        </p:nvSpPr>
        <p:spPr>
          <a:xfrm rot="0">
            <a:off x="6553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200" lang="en-US">
                <a:effectLst>
                  <a:outerShdw algn="tl" blurRad="38100" dir="2700000" dist="38100">
                    <a:srgbClr val="C0C0C0"/>
                  </a:outerShdw>
                </a:effectLst>
              </a:rPr>
              <a:pPr algn="r" eaLnBrk="1" hangingPunct="1" latinLnBrk="1" lvl="0"/>
            </a:fld>
            <a:endParaRPr altLang="en-US" sz="1200" lang="en-US">
              <a:effectLst>
                <a:outerShdw algn="tl" blurRad="38100" dir="2700000" dist="38100">
                  <a:srgbClr val="C0C0C0"/>
                </a:outerShdw>
              </a:effectLst>
            </a:endParaRPr>
          </a:p>
        </p:txBody>
      </p:sp>
      <p:sp>
        <p:nvSpPr>
          <p:cNvPr id="1048595"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200" lang="en-US">
              <a:effectLst>
                <a:outerShdw algn="tl" blurRad="38100" dir="2700000" dist="38100">
                  <a:srgbClr val="C0C0C0"/>
                </a:outerShdw>
              </a:effectLst>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88" name=""/>
        <p:cNvGrpSpPr/>
        <p:nvPr/>
      </p:nvGrpSpPr>
      <p:grpSpPr>
        <a:xfrm>
          <a:off x="0" y="0"/>
          <a:ext cx="0" cy="0"/>
          <a:chOff x="0" y="0"/>
          <a:chExt cx="0" cy="0"/>
        </a:xfrm>
      </p:grpSpPr>
      <p:sp>
        <p:nvSpPr>
          <p:cNvPr id="1048697" name="Title 1"/>
          <p:cNvSpPr>
            <a:spLocks noGrp="1"/>
          </p:cNvSpPr>
          <p:nvPr>
            <p:ph type="title"/>
          </p:nvPr>
        </p:nvSpPr>
        <p:spPr>
          <a:xfrm>
            <a:off x="457200" y="274638"/>
            <a:ext cx="8229600" cy="1143000"/>
          </a:xfrm>
        </p:spPr>
        <p:txBody>
          <a:bodyPr/>
          <a:p>
            <a:r>
              <a:rPr lang="en-US"/>
              <a:t>Click to edit Master title style</a:t>
            </a:r>
          </a:p>
        </p:txBody>
      </p:sp>
      <p:sp>
        <p:nvSpPr>
          <p:cNvPr id="1048698"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9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0"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70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4" name=""/>
          <p:cNvSpPr/>
          <p:nvPr>
            <p:ph type="dt" sz="half" idx="2"/>
          </p:nvPr>
        </p:nvSpPr>
        <p:spPr>
          <a:xfrm rot="0">
            <a:off x="457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200" lang="en-US">
              <a:effectLst>
                <a:outerShdw algn="tl" blurRad="38100" dir="2700000" dist="38100">
                  <a:srgbClr val="C0C0C0"/>
                </a:outerShdw>
              </a:effectLst>
            </a:endParaRPr>
          </a:p>
        </p:txBody>
      </p:sp>
      <p:sp>
        <p:nvSpPr>
          <p:cNvPr id="1048596" name=""/>
          <p:cNvSpPr/>
          <p:nvPr>
            <p:ph type="sldNum" sz="quarter" idx="4"/>
          </p:nvPr>
        </p:nvSpPr>
        <p:spPr>
          <a:xfrm rot="0">
            <a:off x="6553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200" lang="en-US">
                <a:effectLst>
                  <a:outerShdw algn="tl" blurRad="38100" dir="2700000" dist="38100">
                    <a:srgbClr val="C0C0C0"/>
                  </a:outerShdw>
                </a:effectLst>
              </a:rPr>
              <a:pPr algn="r" eaLnBrk="1" hangingPunct="1" latinLnBrk="1" lvl="0"/>
            </a:fld>
            <a:endParaRPr altLang="en-US" sz="1200" lang="en-US">
              <a:effectLst>
                <a:outerShdw algn="tl" blurRad="38100" dir="2700000" dist="38100">
                  <a:srgbClr val="C0C0C0"/>
                </a:outerShdw>
              </a:effectLst>
            </a:endParaRPr>
          </a:p>
        </p:txBody>
      </p:sp>
      <p:sp>
        <p:nvSpPr>
          <p:cNvPr id="1048595"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200" lang="en-US">
              <a:effectLst>
                <a:outerShdw algn="tl" blurRad="38100" dir="2700000" dist="38100">
                  <a:srgbClr val="C0C0C0"/>
                </a:outerShdw>
              </a:effectLst>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89" name=""/>
        <p:cNvGrpSpPr/>
        <p:nvPr/>
      </p:nvGrpSpPr>
      <p:grpSpPr>
        <a:xfrm>
          <a:off x="0" y="0"/>
          <a:ext cx="0" cy="0"/>
          <a:chOff x="0" y="0"/>
          <a:chExt cx="0" cy="0"/>
        </a:xfrm>
      </p:grpSpPr>
      <p:sp>
        <p:nvSpPr>
          <p:cNvPr id="1048702" name="Title 1"/>
          <p:cNvSpPr>
            <a:spLocks noGrp="1"/>
          </p:cNvSpPr>
          <p:nvPr>
            <p:ph type="title"/>
          </p:nvPr>
        </p:nvSpPr>
        <p:spPr/>
        <p:txBody>
          <a:bodyPr/>
          <a:p>
            <a:r>
              <a:rPr lang="en-US"/>
              <a:t>Click to edit Master title style</a:t>
            </a:r>
          </a:p>
        </p:txBody>
      </p:sp>
      <p:sp>
        <p:nvSpPr>
          <p:cNvPr id="1048594" name=""/>
          <p:cNvSpPr/>
          <p:nvPr>
            <p:ph type="dt" sz="half" idx="2"/>
          </p:nvPr>
        </p:nvSpPr>
        <p:spPr>
          <a:xfrm rot="0">
            <a:off x="457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200" lang="en-US">
              <a:effectLst>
                <a:outerShdw algn="tl" blurRad="38100" dir="2700000" dist="38100">
                  <a:srgbClr val="C0C0C0"/>
                </a:outerShdw>
              </a:effectLst>
            </a:endParaRPr>
          </a:p>
        </p:txBody>
      </p:sp>
      <p:sp>
        <p:nvSpPr>
          <p:cNvPr id="1048596" name=""/>
          <p:cNvSpPr/>
          <p:nvPr>
            <p:ph type="sldNum" sz="quarter" idx="4"/>
          </p:nvPr>
        </p:nvSpPr>
        <p:spPr>
          <a:xfrm rot="0">
            <a:off x="6553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200" lang="en-US">
                <a:effectLst>
                  <a:outerShdw algn="tl" blurRad="38100" dir="2700000" dist="38100">
                    <a:srgbClr val="C0C0C0"/>
                  </a:outerShdw>
                </a:effectLst>
              </a:rPr>
              <a:pPr algn="r" eaLnBrk="1" hangingPunct="1" latinLnBrk="1" lvl="0"/>
            </a:fld>
            <a:endParaRPr altLang="en-US" sz="1200" lang="en-US">
              <a:effectLst>
                <a:outerShdw algn="tl" blurRad="38100" dir="2700000" dist="38100">
                  <a:srgbClr val="C0C0C0"/>
                </a:outerShdw>
              </a:effectLst>
            </a:endParaRPr>
          </a:p>
        </p:txBody>
      </p:sp>
      <p:sp>
        <p:nvSpPr>
          <p:cNvPr id="1048595"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200" lang="en-US">
              <a:effectLst>
                <a:outerShdw algn="tl" blurRad="38100" dir="2700000" dist="38100">
                  <a:srgbClr val="C0C0C0"/>
                </a:outerShdw>
              </a:effectLst>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90" name=""/>
        <p:cNvGrpSpPr/>
        <p:nvPr/>
      </p:nvGrpSpPr>
      <p:grpSpPr>
        <a:xfrm>
          <a:off x="0" y="0"/>
          <a:ext cx="0" cy="0"/>
          <a:chOff x="0" y="0"/>
          <a:chExt cx="0" cy="0"/>
        </a:xfrm>
      </p:grpSpPr>
      <p:sp>
        <p:nvSpPr>
          <p:cNvPr id="1048594" name=""/>
          <p:cNvSpPr/>
          <p:nvPr>
            <p:ph type="dt" sz="half" idx="2"/>
          </p:nvPr>
        </p:nvSpPr>
        <p:spPr>
          <a:xfrm rot="0">
            <a:off x="457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200" lang="en-US">
              <a:effectLst>
                <a:outerShdw algn="tl" blurRad="38100" dir="2700000" dist="38100">
                  <a:srgbClr val="C0C0C0"/>
                </a:outerShdw>
              </a:effectLst>
            </a:endParaRPr>
          </a:p>
        </p:txBody>
      </p:sp>
      <p:sp>
        <p:nvSpPr>
          <p:cNvPr id="1048596" name=""/>
          <p:cNvSpPr/>
          <p:nvPr>
            <p:ph type="sldNum" sz="quarter" idx="4"/>
          </p:nvPr>
        </p:nvSpPr>
        <p:spPr>
          <a:xfrm rot="0">
            <a:off x="6553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200" lang="en-US">
                <a:effectLst>
                  <a:outerShdw algn="tl" blurRad="38100" dir="2700000" dist="38100">
                    <a:srgbClr val="C0C0C0"/>
                  </a:outerShdw>
                </a:effectLst>
              </a:rPr>
              <a:pPr algn="r" eaLnBrk="1" hangingPunct="1" latinLnBrk="1" lvl="0"/>
            </a:fld>
            <a:endParaRPr altLang="en-US" sz="1200" lang="en-US">
              <a:effectLst>
                <a:outerShdw algn="tl" blurRad="38100" dir="2700000" dist="38100">
                  <a:srgbClr val="C0C0C0"/>
                </a:outerShdw>
              </a:effectLst>
            </a:endParaRPr>
          </a:p>
        </p:txBody>
      </p:sp>
      <p:sp>
        <p:nvSpPr>
          <p:cNvPr id="1048595"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200" lang="en-US">
              <a:effectLst>
                <a:outerShdw algn="tl" blurRad="38100" dir="2700000" dist="38100">
                  <a:srgbClr val="C0C0C0"/>
                </a:outerShdw>
              </a:effectLs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95" name=""/>
        <p:cNvGrpSpPr/>
        <p:nvPr/>
      </p:nvGrpSpPr>
      <p:grpSpPr>
        <a:xfrm>
          <a:off x="0" y="0"/>
          <a:ext cx="0" cy="0"/>
          <a:chOff x="0" y="0"/>
          <a:chExt cx="0" cy="0"/>
        </a:xfrm>
      </p:grpSpPr>
      <p:sp>
        <p:nvSpPr>
          <p:cNvPr id="1048713" name="Title 1"/>
          <p:cNvSpPr>
            <a:spLocks noGrp="1"/>
          </p:cNvSpPr>
          <p:nvPr>
            <p:ph type="title"/>
          </p:nvPr>
        </p:nvSpPr>
        <p:spPr/>
        <p:txBody>
          <a:bodyPr/>
          <a:p>
            <a:r>
              <a:rPr lang="en-US"/>
              <a:t>Click to edit Master title style</a:t>
            </a:r>
          </a:p>
        </p:txBody>
      </p:sp>
      <p:sp>
        <p:nvSpPr>
          <p:cNvPr id="1048714"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7" name=""/>
          <p:cNvSpPr/>
          <p:nvPr>
            <p:ph type="dt" sz="half" idx="2"/>
          </p:nvPr>
        </p:nvSpPr>
        <p:spPr>
          <a:xfrm rot="0">
            <a:off x="152400" y="6248400"/>
            <a:ext cx="1901825"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59" name=""/>
          <p:cNvSpPr/>
          <p:nvPr>
            <p:ph type="sldNum" sz="quarter" idx="4"/>
          </p:nvPr>
        </p:nvSpPr>
        <p:spPr>
          <a:xfrm rot="0">
            <a:off x="6934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
        <p:nvSpPr>
          <p:cNvPr id="104865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91" name=""/>
        <p:cNvGrpSpPr/>
        <p:nvPr/>
      </p:nvGrpSpPr>
      <p:grpSpPr>
        <a:xfrm>
          <a:off x="0" y="0"/>
          <a:ext cx="0" cy="0"/>
          <a:chOff x="0" y="0"/>
          <a:chExt cx="0" cy="0"/>
        </a:xfrm>
      </p:grpSpPr>
      <p:sp>
        <p:nvSpPr>
          <p:cNvPr id="1048703" name="Title 1"/>
          <p:cNvSpPr>
            <a:spLocks noGrp="1"/>
          </p:cNvSpPr>
          <p:nvPr>
            <p:ph type="title"/>
          </p:nvPr>
        </p:nvSpPr>
        <p:spPr>
          <a:xfrm>
            <a:off x="457200" y="273050"/>
            <a:ext cx="3008313" cy="1162050"/>
          </a:xfrm>
        </p:spPr>
        <p:txBody>
          <a:bodyPr anchor="b"/>
          <a:lstStyle>
            <a:lvl1pPr algn="l">
              <a:defRPr b="1" sz="2000"/>
            </a:lvl1pPr>
          </a:lstStyle>
          <a:p>
            <a:r>
              <a:rPr lang="en-US"/>
              <a:t>Click to edit Master title style</a:t>
            </a:r>
          </a:p>
        </p:txBody>
      </p:sp>
      <p:sp>
        <p:nvSpPr>
          <p:cNvPr id="1048704"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5"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594" name=""/>
          <p:cNvSpPr/>
          <p:nvPr>
            <p:ph type="dt" sz="half" idx="2"/>
          </p:nvPr>
        </p:nvSpPr>
        <p:spPr>
          <a:xfrm rot="0">
            <a:off x="457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200" lang="en-US">
              <a:effectLst>
                <a:outerShdw algn="tl" blurRad="38100" dir="2700000" dist="38100">
                  <a:srgbClr val="C0C0C0"/>
                </a:outerShdw>
              </a:effectLst>
            </a:endParaRPr>
          </a:p>
        </p:txBody>
      </p:sp>
      <p:sp>
        <p:nvSpPr>
          <p:cNvPr id="1048596" name=""/>
          <p:cNvSpPr/>
          <p:nvPr>
            <p:ph type="sldNum" sz="quarter" idx="4"/>
          </p:nvPr>
        </p:nvSpPr>
        <p:spPr>
          <a:xfrm rot="0">
            <a:off x="6553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200" lang="en-US">
                <a:effectLst>
                  <a:outerShdw algn="tl" blurRad="38100" dir="2700000" dist="38100">
                    <a:srgbClr val="C0C0C0"/>
                  </a:outerShdw>
                </a:effectLst>
              </a:rPr>
              <a:pPr algn="r" eaLnBrk="1" hangingPunct="1" latinLnBrk="1" lvl="0"/>
            </a:fld>
            <a:endParaRPr altLang="en-US" sz="1200" lang="en-US">
              <a:effectLst>
                <a:outerShdw algn="tl" blurRad="38100" dir="2700000" dist="38100">
                  <a:srgbClr val="C0C0C0"/>
                </a:outerShdw>
              </a:effectLst>
            </a:endParaRPr>
          </a:p>
        </p:txBody>
      </p:sp>
      <p:sp>
        <p:nvSpPr>
          <p:cNvPr id="1048595"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200" lang="en-US">
              <a:effectLst>
                <a:outerShdw algn="tl" blurRad="38100" dir="2700000" dist="38100">
                  <a:srgbClr val="C0C0C0"/>
                </a:outerShdw>
              </a:effectLst>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92" name=""/>
        <p:cNvGrpSpPr/>
        <p:nvPr/>
      </p:nvGrpSpPr>
      <p:grpSpPr>
        <a:xfrm>
          <a:off x="0" y="0"/>
          <a:ext cx="0" cy="0"/>
          <a:chOff x="0" y="0"/>
          <a:chExt cx="0" cy="0"/>
        </a:xfrm>
      </p:grpSpPr>
      <p:sp>
        <p:nvSpPr>
          <p:cNvPr id="1048706" name="Title 1"/>
          <p:cNvSpPr>
            <a:spLocks noGrp="1"/>
          </p:cNvSpPr>
          <p:nvPr>
            <p:ph type="title"/>
          </p:nvPr>
        </p:nvSpPr>
        <p:spPr>
          <a:xfrm>
            <a:off x="1792288" y="4800600"/>
            <a:ext cx="5486400" cy="566738"/>
          </a:xfrm>
        </p:spPr>
        <p:txBody>
          <a:bodyPr anchor="b"/>
          <a:lstStyle>
            <a:lvl1pPr algn="l">
              <a:defRPr b="1" sz="2000"/>
            </a:lvl1pPr>
          </a:lstStyle>
          <a:p>
            <a:r>
              <a:rPr lang="en-US"/>
              <a:t>Click to edit Master title style</a:t>
            </a:r>
          </a:p>
        </p:txBody>
      </p:sp>
      <p:sp>
        <p:nvSpPr>
          <p:cNvPr id="1048707" name="Picture Placeholder 2"/>
          <p:cNvSpPr>
            <a:spLocks noGrp="1"/>
          </p:cNvSpPr>
          <p:nvPr>
            <p:ph type="pic" idx="1"/>
          </p:nvPr>
        </p:nvSpPr>
        <p:spPr>
          <a:xfrm>
            <a:off x="1792288" y="612775"/>
            <a:ext cx="5486400" cy="4114800"/>
          </a:xfrm>
        </p:spPr>
        <p:txBody>
          <a:bodyPr anchor="t" anchorCtr="0" bIns="45720" compatLnSpc="1" lIns="91440" numCol="1" rIns="91440" tIns="45720" vert="horz" wrap="square">
            <a:prstTxWarp prst="textNoShape"/>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algn="l" defTabSz="914400" eaLnBrk="0" fontAlgn="base" hangingPunct="0" indent="0" latinLnBrk="0" lvl="0" marL="0" marR="0" rtl="0">
              <a:lnSpc>
                <a:spcPct val="100000"/>
              </a:lnSpc>
              <a:spcBef>
                <a:spcPct val="20000"/>
              </a:spcBef>
              <a:spcAft>
                <a:spcPct val="0"/>
              </a:spcAft>
              <a:buClr>
                <a:schemeClr val="tx2"/>
              </a:buClr>
              <a:buSzTx/>
              <a:buFontTx/>
              <a:buNone/>
            </a:pPr>
            <a:endParaRPr baseline="0" b="0" cap="none" sz="3200" i="0" kern="0" kumimoji="0" lang="en-US" noProof="0" normalizeH="0" spc="0" strike="noStrike" u="none">
              <a:ln>
                <a:noFill/>
              </a:ln>
              <a:solidFill>
                <a:schemeClr val="tx1"/>
              </a:solidFill>
              <a:effectLst/>
              <a:uLnTx/>
              <a:uFillTx/>
              <a:latin typeface="+mn-lt"/>
              <a:ea typeface="+mn-ea"/>
              <a:cs typeface="+mn-cs"/>
            </a:endParaRPr>
          </a:p>
        </p:txBody>
      </p:sp>
      <p:sp>
        <p:nvSpPr>
          <p:cNvPr id="1048708"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594" name=""/>
          <p:cNvSpPr/>
          <p:nvPr>
            <p:ph type="dt" sz="half" idx="2"/>
          </p:nvPr>
        </p:nvSpPr>
        <p:spPr>
          <a:xfrm rot="0">
            <a:off x="457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200" lang="en-US">
              <a:effectLst>
                <a:outerShdw algn="tl" blurRad="38100" dir="2700000" dist="38100">
                  <a:srgbClr val="C0C0C0"/>
                </a:outerShdw>
              </a:effectLst>
            </a:endParaRPr>
          </a:p>
        </p:txBody>
      </p:sp>
      <p:sp>
        <p:nvSpPr>
          <p:cNvPr id="1048596" name=""/>
          <p:cNvSpPr/>
          <p:nvPr>
            <p:ph type="sldNum" sz="quarter" idx="4"/>
          </p:nvPr>
        </p:nvSpPr>
        <p:spPr>
          <a:xfrm rot="0">
            <a:off x="6553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200" lang="en-US">
                <a:effectLst>
                  <a:outerShdw algn="tl" blurRad="38100" dir="2700000" dist="38100">
                    <a:srgbClr val="C0C0C0"/>
                  </a:outerShdw>
                </a:effectLst>
              </a:rPr>
              <a:pPr algn="r" eaLnBrk="1" hangingPunct="1" latinLnBrk="1" lvl="0"/>
            </a:fld>
            <a:endParaRPr altLang="en-US" sz="1200" lang="en-US">
              <a:effectLst>
                <a:outerShdw algn="tl" blurRad="38100" dir="2700000" dist="38100">
                  <a:srgbClr val="C0C0C0"/>
                </a:outerShdw>
              </a:effectLst>
            </a:endParaRPr>
          </a:p>
        </p:txBody>
      </p:sp>
      <p:sp>
        <p:nvSpPr>
          <p:cNvPr id="1048595"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200" lang="en-US">
              <a:effectLst>
                <a:outerShdw algn="tl" blurRad="38100" dir="2700000" dist="38100">
                  <a:srgbClr val="C0C0C0"/>
                </a:outerShdw>
              </a:effectLst>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93" name=""/>
        <p:cNvGrpSpPr/>
        <p:nvPr/>
      </p:nvGrpSpPr>
      <p:grpSpPr>
        <a:xfrm>
          <a:off x="0" y="0"/>
          <a:ext cx="0" cy="0"/>
          <a:chOff x="0" y="0"/>
          <a:chExt cx="0" cy="0"/>
        </a:xfrm>
      </p:grpSpPr>
      <p:sp>
        <p:nvSpPr>
          <p:cNvPr id="1048709" name="Title 1"/>
          <p:cNvSpPr>
            <a:spLocks noGrp="1"/>
          </p:cNvSpPr>
          <p:nvPr>
            <p:ph type="title"/>
          </p:nvPr>
        </p:nvSpPr>
        <p:spPr/>
        <p:txBody>
          <a:bodyPr/>
          <a:p>
            <a:r>
              <a:rPr lang="en-US"/>
              <a:t>Click to edit Master title style</a:t>
            </a:r>
          </a:p>
        </p:txBody>
      </p:sp>
      <p:sp>
        <p:nvSpPr>
          <p:cNvPr id="1048710"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4" name=""/>
          <p:cNvSpPr/>
          <p:nvPr>
            <p:ph type="dt" sz="half" idx="2"/>
          </p:nvPr>
        </p:nvSpPr>
        <p:spPr>
          <a:xfrm rot="0">
            <a:off x="457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200" lang="en-US">
              <a:effectLst>
                <a:outerShdw algn="tl" blurRad="38100" dir="2700000" dist="38100">
                  <a:srgbClr val="C0C0C0"/>
                </a:outerShdw>
              </a:effectLst>
            </a:endParaRPr>
          </a:p>
        </p:txBody>
      </p:sp>
      <p:sp>
        <p:nvSpPr>
          <p:cNvPr id="1048596" name=""/>
          <p:cNvSpPr/>
          <p:nvPr>
            <p:ph type="sldNum" sz="quarter" idx="4"/>
          </p:nvPr>
        </p:nvSpPr>
        <p:spPr>
          <a:xfrm rot="0">
            <a:off x="6553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200" lang="en-US">
                <a:effectLst>
                  <a:outerShdw algn="tl" blurRad="38100" dir="2700000" dist="38100">
                    <a:srgbClr val="C0C0C0"/>
                  </a:outerShdw>
                </a:effectLst>
              </a:rPr>
              <a:pPr algn="r" eaLnBrk="1" hangingPunct="1" latinLnBrk="1" lvl="0"/>
            </a:fld>
            <a:endParaRPr altLang="en-US" sz="1200" lang="en-US">
              <a:effectLst>
                <a:outerShdw algn="tl" blurRad="38100" dir="2700000" dist="38100">
                  <a:srgbClr val="C0C0C0"/>
                </a:outerShdw>
              </a:effectLst>
            </a:endParaRPr>
          </a:p>
        </p:txBody>
      </p:sp>
      <p:sp>
        <p:nvSpPr>
          <p:cNvPr id="1048595"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200" lang="en-US">
              <a:effectLst>
                <a:outerShdw algn="tl" blurRad="38100" dir="2700000" dist="38100">
                  <a:srgbClr val="C0C0C0"/>
                </a:outerShdw>
              </a:effectLst>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94" name=""/>
        <p:cNvGrpSpPr/>
        <p:nvPr/>
      </p:nvGrpSpPr>
      <p:grpSpPr>
        <a:xfrm>
          <a:off x="0" y="0"/>
          <a:ext cx="0" cy="0"/>
          <a:chOff x="0" y="0"/>
          <a:chExt cx="0" cy="0"/>
        </a:xfrm>
      </p:grpSpPr>
      <p:sp>
        <p:nvSpPr>
          <p:cNvPr id="1048711" name="Vertical Title 1"/>
          <p:cNvSpPr>
            <a:spLocks noGrp="1"/>
          </p:cNvSpPr>
          <p:nvPr>
            <p:ph type="title" orient="vert"/>
          </p:nvPr>
        </p:nvSpPr>
        <p:spPr>
          <a:xfrm>
            <a:off x="6629400" y="228600"/>
            <a:ext cx="2057400" cy="5867400"/>
          </a:xfrm>
        </p:spPr>
        <p:txBody>
          <a:bodyPr vert="eaVert"/>
          <a:p>
            <a:r>
              <a:rPr lang="en-US"/>
              <a:t>Click to edit Master title style</a:t>
            </a:r>
          </a:p>
        </p:txBody>
      </p:sp>
      <p:sp>
        <p:nvSpPr>
          <p:cNvPr id="1048712" name="Vertical Text Placeholder 2"/>
          <p:cNvSpPr>
            <a:spLocks noGrp="1"/>
          </p:cNvSpPr>
          <p:nvPr>
            <p:ph type="body" orient="vert" idx="1"/>
          </p:nvPr>
        </p:nvSpPr>
        <p:spPr>
          <a:xfrm>
            <a:off x="457200" y="228600"/>
            <a:ext cx="6019800" cy="5867400"/>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4" name=""/>
          <p:cNvSpPr/>
          <p:nvPr>
            <p:ph type="dt" sz="half" idx="2"/>
          </p:nvPr>
        </p:nvSpPr>
        <p:spPr>
          <a:xfrm rot="0">
            <a:off x="457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200" lang="en-US">
              <a:effectLst>
                <a:outerShdw algn="tl" blurRad="38100" dir="2700000" dist="38100">
                  <a:srgbClr val="C0C0C0"/>
                </a:outerShdw>
              </a:effectLst>
            </a:endParaRPr>
          </a:p>
        </p:txBody>
      </p:sp>
      <p:sp>
        <p:nvSpPr>
          <p:cNvPr id="1048596" name=""/>
          <p:cNvSpPr/>
          <p:nvPr>
            <p:ph type="sldNum" sz="quarter" idx="4"/>
          </p:nvPr>
        </p:nvSpPr>
        <p:spPr>
          <a:xfrm rot="0">
            <a:off x="6553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200" lang="en-US">
                <a:effectLst>
                  <a:outerShdw algn="tl" blurRad="38100" dir="2700000" dist="38100">
                    <a:srgbClr val="C0C0C0"/>
                  </a:outerShdw>
                </a:effectLst>
              </a:rPr>
              <a:pPr algn="r" eaLnBrk="1" hangingPunct="1" latinLnBrk="1" lvl="0"/>
            </a:fld>
            <a:endParaRPr altLang="en-US" sz="1200" lang="en-US">
              <a:effectLst>
                <a:outerShdw algn="tl" blurRad="38100" dir="2700000" dist="38100">
                  <a:srgbClr val="C0C0C0"/>
                </a:outerShdw>
              </a:effectLst>
            </a:endParaRPr>
          </a:p>
        </p:txBody>
      </p:sp>
      <p:sp>
        <p:nvSpPr>
          <p:cNvPr id="1048595"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200" lang="en-US">
              <a:effectLst>
                <a:outerShdw algn="tl" blurRad="38100" dir="2700000" dist="38100">
                  <a:srgbClr val="C0C0C0"/>
                </a:outerShdw>
              </a:effectLs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96" name=""/>
        <p:cNvGrpSpPr/>
        <p:nvPr/>
      </p:nvGrpSpPr>
      <p:grpSpPr>
        <a:xfrm>
          <a:off x="0" y="0"/>
          <a:ext cx="0" cy="0"/>
          <a:chOff x="0" y="0"/>
          <a:chExt cx="0" cy="0"/>
        </a:xfrm>
      </p:grpSpPr>
      <p:sp>
        <p:nvSpPr>
          <p:cNvPr id="1048715" name="Title 1"/>
          <p:cNvSpPr>
            <a:spLocks noGrp="1"/>
          </p:cNvSpPr>
          <p:nvPr>
            <p:ph type="title"/>
          </p:nvPr>
        </p:nvSpPr>
        <p:spPr>
          <a:xfrm>
            <a:off x="722313" y="4406900"/>
            <a:ext cx="7772400" cy="1362075"/>
          </a:xfrm>
        </p:spPr>
        <p:txBody>
          <a:bodyPr anchor="t"/>
          <a:lstStyle>
            <a:lvl1pPr algn="l">
              <a:defRPr b="1" cap="all" sz="4000"/>
            </a:lvl1pPr>
          </a:lstStyle>
          <a:p>
            <a:r>
              <a:rPr lang="en-US"/>
              <a:t>Click to edit Master title style</a:t>
            </a:r>
          </a:p>
        </p:txBody>
      </p:sp>
      <p:sp>
        <p:nvSpPr>
          <p:cNvPr id="1048716" name="Text Placeholder 2"/>
          <p:cNvSpPr>
            <a:spLocks noGrp="1"/>
          </p:cNvSpPr>
          <p:nvPr>
            <p:ph type="body" idx="1"/>
          </p:nvPr>
        </p:nvSpPr>
        <p:spPr>
          <a:xfrm>
            <a:off x="722313" y="2906713"/>
            <a:ext cx="7772400" cy="1500187"/>
          </a:xfrm>
        </p:spPr>
        <p:txBody>
          <a:bodyPr anchor="b"/>
          <a:lstStyle>
            <a:lvl1pPr indent="0" marL="0">
              <a:buNone/>
              <a:defRPr sz="2000"/>
            </a:lvl1pPr>
            <a:lvl2pPr indent="0" marL="457200">
              <a:buNone/>
              <a:defRPr sz="1800"/>
            </a:lvl2pPr>
            <a:lvl3pPr indent="0" marL="914400">
              <a:buNone/>
              <a:defRPr sz="1600"/>
            </a:lvl3pPr>
            <a:lvl4pPr indent="0" marL="1371600">
              <a:buNone/>
              <a:defRPr sz="1400"/>
            </a:lvl4pPr>
            <a:lvl5pPr indent="0" marL="1828800">
              <a:buNone/>
              <a:defRPr sz="1400"/>
            </a:lvl5pPr>
            <a:lvl6pPr indent="0" marL="2286000">
              <a:buNone/>
              <a:defRPr sz="1400"/>
            </a:lvl6pPr>
            <a:lvl7pPr indent="0" marL="2743200">
              <a:buNone/>
              <a:defRPr sz="1400"/>
            </a:lvl7pPr>
            <a:lvl8pPr indent="0" marL="3200400">
              <a:buNone/>
              <a:defRPr sz="1400"/>
            </a:lvl8pPr>
            <a:lvl9pPr indent="0" marL="3657600">
              <a:buNone/>
              <a:defRPr sz="1400"/>
            </a:lvl9pPr>
          </a:lstStyle>
          <a:p>
            <a:pPr lvl="0"/>
            <a:r>
              <a:rPr lang="en-US"/>
              <a:t>Click to edit Master text styles</a:t>
            </a:r>
          </a:p>
        </p:txBody>
      </p:sp>
      <p:sp>
        <p:nvSpPr>
          <p:cNvPr id="1048657" name=""/>
          <p:cNvSpPr/>
          <p:nvPr>
            <p:ph type="dt" sz="half" idx="2"/>
          </p:nvPr>
        </p:nvSpPr>
        <p:spPr>
          <a:xfrm rot="0">
            <a:off x="152400" y="6248400"/>
            <a:ext cx="1901825"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59" name=""/>
          <p:cNvSpPr/>
          <p:nvPr>
            <p:ph type="sldNum" sz="quarter" idx="4"/>
          </p:nvPr>
        </p:nvSpPr>
        <p:spPr>
          <a:xfrm rot="0">
            <a:off x="6934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
        <p:nvSpPr>
          <p:cNvPr id="104865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97" name=""/>
        <p:cNvGrpSpPr/>
        <p:nvPr/>
      </p:nvGrpSpPr>
      <p:grpSpPr>
        <a:xfrm>
          <a:off x="0" y="0"/>
          <a:ext cx="0" cy="0"/>
          <a:chOff x="0" y="0"/>
          <a:chExt cx="0" cy="0"/>
        </a:xfrm>
      </p:grpSpPr>
      <p:sp>
        <p:nvSpPr>
          <p:cNvPr id="1048717" name="Title 1"/>
          <p:cNvSpPr>
            <a:spLocks noGrp="1"/>
          </p:cNvSpPr>
          <p:nvPr>
            <p:ph type="title"/>
          </p:nvPr>
        </p:nvSpPr>
        <p:spPr/>
        <p:txBody>
          <a:bodyPr/>
          <a:p>
            <a:r>
              <a:rPr lang="en-US"/>
              <a:t>Click to edit Master title style</a:t>
            </a:r>
          </a:p>
        </p:txBody>
      </p:sp>
      <p:sp>
        <p:nvSpPr>
          <p:cNvPr id="1048718" name="Content Placeholder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9" name="Content Placeholder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7" name=""/>
          <p:cNvSpPr/>
          <p:nvPr>
            <p:ph type="dt" sz="half" idx="2"/>
          </p:nvPr>
        </p:nvSpPr>
        <p:spPr>
          <a:xfrm rot="0">
            <a:off x="152400" y="6248400"/>
            <a:ext cx="1901825"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59" name=""/>
          <p:cNvSpPr/>
          <p:nvPr>
            <p:ph type="sldNum" sz="quarter" idx="4"/>
          </p:nvPr>
        </p:nvSpPr>
        <p:spPr>
          <a:xfrm rot="0">
            <a:off x="6934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
        <p:nvSpPr>
          <p:cNvPr id="104865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98" name=""/>
        <p:cNvGrpSpPr/>
        <p:nvPr/>
      </p:nvGrpSpPr>
      <p:grpSpPr>
        <a:xfrm>
          <a:off x="0" y="0"/>
          <a:ext cx="0" cy="0"/>
          <a:chOff x="0" y="0"/>
          <a:chExt cx="0" cy="0"/>
        </a:xfrm>
      </p:grpSpPr>
      <p:sp>
        <p:nvSpPr>
          <p:cNvPr id="1048720" name="Title 1"/>
          <p:cNvSpPr>
            <a:spLocks noGrp="1"/>
          </p:cNvSpPr>
          <p:nvPr>
            <p:ph type="title"/>
          </p:nvPr>
        </p:nvSpPr>
        <p:spPr>
          <a:xfrm>
            <a:off x="457200" y="274638"/>
            <a:ext cx="8229600" cy="1143000"/>
          </a:xfrm>
        </p:spPr>
        <p:txBody>
          <a:bodyPr/>
          <a:p>
            <a:r>
              <a:rPr lang="en-US"/>
              <a:t>Click to edit Master title style</a:t>
            </a:r>
          </a:p>
        </p:txBody>
      </p:sp>
      <p:sp>
        <p:nvSpPr>
          <p:cNvPr id="1048721"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722"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3"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724"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7" name=""/>
          <p:cNvSpPr/>
          <p:nvPr>
            <p:ph type="dt" sz="half" idx="2"/>
          </p:nvPr>
        </p:nvSpPr>
        <p:spPr>
          <a:xfrm rot="0">
            <a:off x="152400" y="6248400"/>
            <a:ext cx="1901825"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59" name=""/>
          <p:cNvSpPr/>
          <p:nvPr>
            <p:ph type="sldNum" sz="quarter" idx="4"/>
          </p:nvPr>
        </p:nvSpPr>
        <p:spPr>
          <a:xfrm rot="0">
            <a:off x="6934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
        <p:nvSpPr>
          <p:cNvPr id="104865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99" name=""/>
        <p:cNvGrpSpPr/>
        <p:nvPr/>
      </p:nvGrpSpPr>
      <p:grpSpPr>
        <a:xfrm>
          <a:off x="0" y="0"/>
          <a:ext cx="0" cy="0"/>
          <a:chOff x="0" y="0"/>
          <a:chExt cx="0" cy="0"/>
        </a:xfrm>
      </p:grpSpPr>
      <p:sp>
        <p:nvSpPr>
          <p:cNvPr id="1048725" name="Title 1"/>
          <p:cNvSpPr>
            <a:spLocks noGrp="1"/>
          </p:cNvSpPr>
          <p:nvPr>
            <p:ph type="title"/>
          </p:nvPr>
        </p:nvSpPr>
        <p:spPr/>
        <p:txBody>
          <a:bodyPr/>
          <a:p>
            <a:r>
              <a:rPr lang="en-US"/>
              <a:t>Click to edit Master title style</a:t>
            </a:r>
          </a:p>
        </p:txBody>
      </p:sp>
      <p:sp>
        <p:nvSpPr>
          <p:cNvPr id="1048657" name=""/>
          <p:cNvSpPr/>
          <p:nvPr>
            <p:ph type="dt" sz="half" idx="2"/>
          </p:nvPr>
        </p:nvSpPr>
        <p:spPr>
          <a:xfrm rot="0">
            <a:off x="152400" y="6248400"/>
            <a:ext cx="1901825"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59" name=""/>
          <p:cNvSpPr/>
          <p:nvPr>
            <p:ph type="sldNum" sz="quarter" idx="4"/>
          </p:nvPr>
        </p:nvSpPr>
        <p:spPr>
          <a:xfrm rot="0">
            <a:off x="6934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
        <p:nvSpPr>
          <p:cNvPr id="104865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00" name=""/>
        <p:cNvGrpSpPr/>
        <p:nvPr/>
      </p:nvGrpSpPr>
      <p:grpSpPr>
        <a:xfrm>
          <a:off x="0" y="0"/>
          <a:ext cx="0" cy="0"/>
          <a:chOff x="0" y="0"/>
          <a:chExt cx="0" cy="0"/>
        </a:xfrm>
      </p:grpSpPr>
      <p:sp>
        <p:nvSpPr>
          <p:cNvPr id="1048657" name=""/>
          <p:cNvSpPr/>
          <p:nvPr>
            <p:ph type="dt" sz="half" idx="2"/>
          </p:nvPr>
        </p:nvSpPr>
        <p:spPr>
          <a:xfrm rot="0">
            <a:off x="152400" y="6248400"/>
            <a:ext cx="1901825"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59" name=""/>
          <p:cNvSpPr/>
          <p:nvPr>
            <p:ph type="sldNum" sz="quarter" idx="4"/>
          </p:nvPr>
        </p:nvSpPr>
        <p:spPr>
          <a:xfrm rot="0">
            <a:off x="6934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
        <p:nvSpPr>
          <p:cNvPr id="104865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01" name=""/>
        <p:cNvGrpSpPr/>
        <p:nvPr/>
      </p:nvGrpSpPr>
      <p:grpSpPr>
        <a:xfrm>
          <a:off x="0" y="0"/>
          <a:ext cx="0" cy="0"/>
          <a:chOff x="0" y="0"/>
          <a:chExt cx="0" cy="0"/>
        </a:xfrm>
      </p:grpSpPr>
      <p:sp>
        <p:nvSpPr>
          <p:cNvPr id="1048726" name="Title 1"/>
          <p:cNvSpPr>
            <a:spLocks noGrp="1"/>
          </p:cNvSpPr>
          <p:nvPr>
            <p:ph type="title"/>
          </p:nvPr>
        </p:nvSpPr>
        <p:spPr>
          <a:xfrm>
            <a:off x="457200" y="273050"/>
            <a:ext cx="3008313" cy="1162050"/>
          </a:xfrm>
        </p:spPr>
        <p:txBody>
          <a:bodyPr anchor="b"/>
          <a:lstStyle>
            <a:lvl1pPr algn="l">
              <a:defRPr b="1" sz="2000"/>
            </a:lvl1pPr>
          </a:lstStyle>
          <a:p>
            <a:r>
              <a:rPr lang="en-US"/>
              <a:t>Click to edit Master title style</a:t>
            </a:r>
          </a:p>
        </p:txBody>
      </p:sp>
      <p:sp>
        <p:nvSpPr>
          <p:cNvPr id="104872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8"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57" name=""/>
          <p:cNvSpPr/>
          <p:nvPr>
            <p:ph type="dt" sz="half" idx="2"/>
          </p:nvPr>
        </p:nvSpPr>
        <p:spPr>
          <a:xfrm rot="0">
            <a:off x="152400" y="6248400"/>
            <a:ext cx="1901825"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59" name=""/>
          <p:cNvSpPr/>
          <p:nvPr>
            <p:ph type="sldNum" sz="quarter" idx="4"/>
          </p:nvPr>
        </p:nvSpPr>
        <p:spPr>
          <a:xfrm rot="0">
            <a:off x="6934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
        <p:nvSpPr>
          <p:cNvPr id="104865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02" name=""/>
        <p:cNvGrpSpPr/>
        <p:nvPr/>
      </p:nvGrpSpPr>
      <p:grpSpPr>
        <a:xfrm>
          <a:off x="0" y="0"/>
          <a:ext cx="0" cy="0"/>
          <a:chOff x="0" y="0"/>
          <a:chExt cx="0" cy="0"/>
        </a:xfrm>
      </p:grpSpPr>
      <p:sp>
        <p:nvSpPr>
          <p:cNvPr id="1048729" name="Title 1"/>
          <p:cNvSpPr>
            <a:spLocks noGrp="1"/>
          </p:cNvSpPr>
          <p:nvPr>
            <p:ph type="title"/>
          </p:nvPr>
        </p:nvSpPr>
        <p:spPr>
          <a:xfrm>
            <a:off x="1792288" y="4800600"/>
            <a:ext cx="5486400" cy="566738"/>
          </a:xfrm>
        </p:spPr>
        <p:txBody>
          <a:bodyPr anchor="b"/>
          <a:lstStyle>
            <a:lvl1pPr algn="l">
              <a:defRPr b="1" sz="2000"/>
            </a:lvl1pPr>
          </a:lstStyle>
          <a:p>
            <a:r>
              <a:rPr lang="en-US"/>
              <a:t>Click to edit Master title style</a:t>
            </a:r>
          </a:p>
        </p:txBody>
      </p:sp>
      <p:sp>
        <p:nvSpPr>
          <p:cNvPr id="1048730" name="Picture Placeholder 2"/>
          <p:cNvSpPr>
            <a:spLocks noGrp="1"/>
          </p:cNvSpPr>
          <p:nvPr>
            <p:ph type="pic" idx="1"/>
          </p:nvPr>
        </p:nvSpPr>
        <p:spPr>
          <a:xfrm>
            <a:off x="1792288" y="612775"/>
            <a:ext cx="5486400" cy="4114800"/>
          </a:xfrm>
        </p:spPr>
        <p:txBody>
          <a:bodyPr anchor="t" anchorCtr="0" bIns="45720" compatLnSpc="1" lIns="91440" numCol="1" rIns="91440" tIns="45720" vert="horz" wrap="square">
            <a:prstTxWarp prst="textNoShape"/>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algn="l" defTabSz="914400" eaLnBrk="0" fontAlgn="base" hangingPunct="0" indent="0" latinLnBrk="0" lvl="0" marL="0" marR="0" rtl="0">
              <a:lnSpc>
                <a:spcPct val="100000"/>
              </a:lnSpc>
              <a:spcBef>
                <a:spcPct val="20000"/>
              </a:spcBef>
              <a:spcAft>
                <a:spcPct val="0"/>
              </a:spcAft>
              <a:buClr>
                <a:schemeClr val="hlink"/>
              </a:buClr>
              <a:buSzPct val="70000"/>
              <a:buFont typeface="Wingdings" panose="05000000000000000000" pitchFamily="2" charset="2"/>
              <a:buNone/>
            </a:pPr>
            <a:endParaRPr baseline="0" b="0" cap="none" sz="3200" i="0" kern="0" kumimoji="0" lang="en-US" noProof="0" normalizeH="0" spc="0" strike="noStrike" u="none">
              <a:ln>
                <a:noFill/>
              </a:ln>
              <a:solidFill>
                <a:schemeClr val="tx1"/>
              </a:solidFill>
              <a:effectLst>
                <a:outerShdw algn="tl" blurRad="38100" dir="2700000" dist="38100">
                  <a:srgbClr val="C0C0C0"/>
                </a:outerShdw>
              </a:effectLst>
              <a:uLnTx/>
              <a:uFillTx/>
              <a:latin typeface="+mn-lt"/>
              <a:ea typeface="+mn-ea"/>
              <a:cs typeface="+mn-cs"/>
            </a:endParaRPr>
          </a:p>
        </p:txBody>
      </p:sp>
      <p:sp>
        <p:nvSpPr>
          <p:cNvPr id="1048731"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57" name=""/>
          <p:cNvSpPr/>
          <p:nvPr>
            <p:ph type="dt" sz="half" idx="2"/>
          </p:nvPr>
        </p:nvSpPr>
        <p:spPr>
          <a:xfrm rot="0">
            <a:off x="152400" y="6248400"/>
            <a:ext cx="1901825"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59" name=""/>
          <p:cNvSpPr/>
          <p:nvPr>
            <p:ph type="sldNum" sz="quarter" idx="4"/>
          </p:nvPr>
        </p:nvSpPr>
        <p:spPr>
          <a:xfrm rot="0">
            <a:off x="6934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
        <p:nvSpPr>
          <p:cNvPr id="104865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image" Target="../media/image2.jpeg"/><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slideLayout" Target="../slideLayouts/slideLayout23.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72" name=""/>
        <p:cNvGrpSpPr/>
        <p:nvPr/>
      </p:nvGrpSpPr>
      <p:grpSpPr>
        <a:xfrm rot="0">
          <a:off x="0" y="0"/>
          <a:ext cx="0" cy="0"/>
          <a:chOff x="0" y="0"/>
          <a:chExt cx="0" cy="0"/>
        </a:xfrm>
      </p:grpSpPr>
      <p:grpSp>
        <p:nvGrpSpPr>
          <p:cNvPr id="73" name=""/>
          <p:cNvGrpSpPr/>
          <p:nvPr/>
        </p:nvGrpSpPr>
        <p:grpSpPr>
          <a:xfrm rot="0">
            <a:off x="0" y="0"/>
            <a:ext cx="2667000" cy="6858000"/>
            <a:chOff x="0" y="0"/>
            <a:chExt cx="1680" cy="4320"/>
          </a:xfrm>
        </p:grpSpPr>
        <p:sp>
          <p:nvSpPr>
            <p:cNvPr id="1048654" name=""/>
            <p:cNvSpPr/>
            <p:nvPr/>
          </p:nvSpPr>
          <p:spPr bwMode="hidden">
            <a:xfrm rot="0">
              <a:off x="1248" y="0"/>
              <a:ext cx="432" cy="4320"/>
            </a:xfrm>
            <a:prstGeom prst="rect"/>
            <a:gradFill rotWithShape="0">
              <a:gsLst>
                <a:gs pos="0">
                  <a:srgbClr val="747474">
                    <a:alpha val="100000"/>
                  </a:srgbClr>
                </a:gs>
                <a:gs pos="100000">
                  <a:schemeClr val="lt1">
                    <a:alpha val="100000"/>
                  </a:schemeClr>
                </a:gs>
              </a:gsLst>
              <a:lin ang="0" scaled="1"/>
            </a:gradFill>
            <a:ln>
              <a:noFill/>
            </a:ln>
          </p:spPr>
          <p:txBody>
            <a:bodyPr anchor="ctr" bIns="45720" lIns="91440" rIns="91440" tIns="45720" vert="horz" wrap="none"/>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lang="en-US"/>
            </a:p>
          </p:txBody>
        </p:sp>
        <p:pic>
          <p:nvPicPr>
            <p:cNvPr id="2097174" name="" descr="slidemaster_med3"/>
            <p:cNvPicPr>
              <a:picLocks/>
            </p:cNvPicPr>
            <p:nvPr/>
          </p:nvPicPr>
          <p:blipFill>
            <a:blip xmlns:r="http://schemas.openxmlformats.org/officeDocument/2006/relationships" r:embed="rId13"/>
            <a:srcRect l="0" t="0" r="0" b="0"/>
            <a:stretch>
              <a:fillRect/>
            </a:stretch>
          </p:blipFill>
          <p:spPr bwMode="ltGray">
            <a:xfrm rot="0">
              <a:off x="0" y="0"/>
              <a:ext cx="1348" cy="4320"/>
            </a:xfrm>
            <a:prstGeom prst="rect"/>
            <a:noFill/>
            <a:ln>
              <a:noFill/>
            </a:ln>
          </p:spPr>
        </p:pic>
      </p:grpSp>
      <p:sp>
        <p:nvSpPr>
          <p:cNvPr id="1048655" name=""/>
          <p:cNvSpPr/>
          <p:nvPr>
            <p:ph type="title" sz="full" idx="0"/>
          </p:nvPr>
        </p:nvSpPr>
        <p:spPr>
          <a:xfrm rot="0">
            <a:off x="2438400" y="228600"/>
            <a:ext cx="6400800" cy="1219200"/>
          </a:xfrm>
          <a:prstGeom prst="rect"/>
          <a:noFill/>
          <a:ln>
            <a:noFill/>
          </a:ln>
        </p:spPr>
        <p:txBody>
          <a:bodyPr anchor="ctr" bIns="45720" lIns="91440" rIns="91440" tIns="45720" vert="horz"/>
          <a:p>
            <a:pPr lvl="0"/>
            <a:r>
              <a:rPr altLang="en-US" lang="en-US"/>
              <a:t>Click to edit Master title style</a:t>
            </a:r>
          </a:p>
        </p:txBody>
      </p:sp>
      <p:sp>
        <p:nvSpPr>
          <p:cNvPr id="1048656" name=""/>
          <p:cNvSpPr/>
          <p:nvPr>
            <p:ph type="body" sz="full" idx="1"/>
          </p:nvPr>
        </p:nvSpPr>
        <p:spPr>
          <a:xfrm rot="0">
            <a:off x="2438400" y="1600200"/>
            <a:ext cx="6400800" cy="4495800"/>
          </a:xfrm>
          <a:prstGeom prst="rect"/>
          <a:noFill/>
          <a:ln>
            <a:noFill/>
          </a:ln>
        </p:spPr>
        <p:txBody>
          <a:bodyPr anchor="t" bIns="45720" lIns="91440" rIns="91440" tIns="45720"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657" name=""/>
          <p:cNvSpPr/>
          <p:nvPr>
            <p:ph type="dt" sz="half" idx="2"/>
          </p:nvPr>
        </p:nvSpPr>
        <p:spPr>
          <a:xfrm rot="0">
            <a:off x="152400" y="6248400"/>
            <a:ext cx="1901825"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000" lang="en-US">
              <a:effectLst>
                <a:outerShdw algn="tl" blurRad="38100" dir="2700000" dist="38100">
                  <a:srgbClr val="C0C0C0"/>
                </a:outerShdw>
              </a:effectLst>
            </a:endParaRPr>
          </a:p>
        </p:txBody>
      </p:sp>
      <p:sp>
        <p:nvSpPr>
          <p:cNvPr id="1048658" name=""/>
          <p:cNvSpPr/>
          <p:nvPr>
            <p:ph type="ftr" sz="quarter" idx="3"/>
          </p:nvPr>
        </p:nvSpPr>
        <p:spPr>
          <a:xfrm rot="0">
            <a:off x="3124200" y="6248400"/>
            <a:ext cx="28956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000" lang="en-US">
              <a:effectLst>
                <a:outerShdw algn="tl" blurRad="38100" dir="2700000" dist="38100">
                  <a:srgbClr val="C0C0C0"/>
                </a:outerShdw>
              </a:effectLst>
            </a:endParaRPr>
          </a:p>
        </p:txBody>
      </p:sp>
      <p:sp>
        <p:nvSpPr>
          <p:cNvPr id="1048659" name=""/>
          <p:cNvSpPr/>
          <p:nvPr>
            <p:ph type="sldNum" sz="quarter" idx="4"/>
          </p:nvPr>
        </p:nvSpPr>
        <p:spPr>
          <a:xfrm rot="0">
            <a:off x="6934200" y="6248400"/>
            <a:ext cx="1905000" cy="457200"/>
          </a:xfrm>
          <a:prstGeom prst="rect"/>
          <a:noFill/>
          <a:ln>
            <a:noFill/>
          </a:ln>
        </p:spPr>
        <p:txBody>
          <a:bodyPr anchor="t"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000" lang="en-US">
                <a:effectLst>
                  <a:outerShdw algn="tl" blurRad="38100" dir="2700000" dist="38100">
                    <a:srgbClr val="C0C0C0"/>
                  </a:outerShdw>
                </a:effectLst>
              </a:rPr>
              <a:pPr algn="r" eaLnBrk="1" hangingPunct="1" latinLnBrk="1" lvl="0"/>
            </a:fld>
            <a:endParaRPr altLang="en-US" sz="1000" lang="en-US">
              <a:effectLst>
                <a:outerShdw algn="tl" blurRad="38100" dir="2700000" dist="38100">
                  <a:srgbClr val="C0C0C0"/>
                </a:outerShdw>
              </a:effectLst>
            </a:endParaRPr>
          </a:p>
        </p:txBody>
      </p:sp>
    </p:spTree>
  </p:cSld>
  <p:clrMap accent1="accent1" accent2="accent2" accent3="accent3" accent4="accent4" accent5="accent5" accent6="accent6" bg1="lt1" bg2="dk2" tx1="dk1" tx2="lt2"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hf dt="0" ftr="0" sldNum="0"/>
  <p:txStyles>
    <p:titleStyle>
      <a:lvl1pPr algn="l" eaLnBrk="0" fontAlgn="base" hangingPunct="0" rtl="0">
        <a:spcBef>
          <a:spcPct val="0"/>
        </a:spcBef>
        <a:spcAft>
          <a:spcPct val="0"/>
        </a:spcAft>
        <a:defRPr sz="3600">
          <a:solidFill>
            <a:schemeClr val="tx2"/>
          </a:solidFill>
          <a:effectLst>
            <a:outerShdw algn="tl" blurRad="38100" dir="2700000" dist="38100">
              <a:srgbClr val="C0C0C0"/>
            </a:outerShdw>
          </a:effectLst>
          <a:latin typeface="+mj-lt"/>
          <a:ea typeface="+mj-ea"/>
          <a:cs typeface="+mj-cs"/>
        </a:defRPr>
      </a:lvl1pPr>
      <a:lvl2pPr algn="l" eaLnBrk="0" fontAlgn="base" hangingPunct="0" rtl="0">
        <a:spcBef>
          <a:spcPct val="0"/>
        </a:spcBef>
        <a:spcAft>
          <a:spcPct val="0"/>
        </a:spcAft>
        <a:defRPr sz="3600">
          <a:solidFill>
            <a:schemeClr val="tx2"/>
          </a:solidFill>
          <a:effectLst>
            <a:outerShdw algn="tl" blurRad="38100" dir="2700000" dist="38100">
              <a:srgbClr val="C0C0C0"/>
            </a:outerShdw>
          </a:effectLst>
          <a:latin typeface="Arial" charset="0"/>
        </a:defRPr>
      </a:lvl2pPr>
      <a:lvl3pPr algn="l" eaLnBrk="0" fontAlgn="base" hangingPunct="0" rtl="0">
        <a:spcBef>
          <a:spcPct val="0"/>
        </a:spcBef>
        <a:spcAft>
          <a:spcPct val="0"/>
        </a:spcAft>
        <a:defRPr sz="3600">
          <a:solidFill>
            <a:schemeClr val="tx2"/>
          </a:solidFill>
          <a:effectLst>
            <a:outerShdw algn="tl" blurRad="38100" dir="2700000" dist="38100">
              <a:srgbClr val="C0C0C0"/>
            </a:outerShdw>
          </a:effectLst>
          <a:latin typeface="Arial" charset="0"/>
        </a:defRPr>
      </a:lvl3pPr>
      <a:lvl4pPr algn="l" eaLnBrk="0" fontAlgn="base" hangingPunct="0" rtl="0">
        <a:spcBef>
          <a:spcPct val="0"/>
        </a:spcBef>
        <a:spcAft>
          <a:spcPct val="0"/>
        </a:spcAft>
        <a:defRPr sz="3600">
          <a:solidFill>
            <a:schemeClr val="tx2"/>
          </a:solidFill>
          <a:effectLst>
            <a:outerShdw algn="tl" blurRad="38100" dir="2700000" dist="38100">
              <a:srgbClr val="C0C0C0"/>
            </a:outerShdw>
          </a:effectLst>
          <a:latin typeface="Arial" charset="0"/>
        </a:defRPr>
      </a:lvl4pPr>
      <a:lvl5pPr algn="l" eaLnBrk="0" fontAlgn="base" hangingPunct="0" rtl="0">
        <a:spcBef>
          <a:spcPct val="0"/>
        </a:spcBef>
        <a:spcAft>
          <a:spcPct val="0"/>
        </a:spcAft>
        <a:defRPr sz="3600">
          <a:solidFill>
            <a:schemeClr val="tx2"/>
          </a:solidFill>
          <a:effectLst>
            <a:outerShdw algn="tl" blurRad="38100" dir="2700000" dist="38100">
              <a:srgbClr val="C0C0C0"/>
            </a:outerShdw>
          </a:effectLst>
          <a:latin typeface="Arial" charset="0"/>
        </a:defRPr>
      </a:lvl5pPr>
      <a:lvl6pPr algn="l" fontAlgn="base" marL="457200" rtl="0">
        <a:spcBef>
          <a:spcPct val="0"/>
        </a:spcBef>
        <a:spcAft>
          <a:spcPct val="0"/>
        </a:spcAft>
        <a:defRPr sz="3600">
          <a:solidFill>
            <a:schemeClr val="tx2"/>
          </a:solidFill>
          <a:effectLst>
            <a:outerShdw algn="tl" blurRad="38100" dir="2700000" dist="38100">
              <a:srgbClr val="C0C0C0"/>
            </a:outerShdw>
          </a:effectLst>
          <a:latin typeface="Arial" charset="0"/>
        </a:defRPr>
      </a:lvl6pPr>
      <a:lvl7pPr algn="l" fontAlgn="base" marL="914400" rtl="0">
        <a:spcBef>
          <a:spcPct val="0"/>
        </a:spcBef>
        <a:spcAft>
          <a:spcPct val="0"/>
        </a:spcAft>
        <a:defRPr sz="3600">
          <a:solidFill>
            <a:schemeClr val="tx2"/>
          </a:solidFill>
          <a:effectLst>
            <a:outerShdw algn="tl" blurRad="38100" dir="2700000" dist="38100">
              <a:srgbClr val="C0C0C0"/>
            </a:outerShdw>
          </a:effectLst>
          <a:latin typeface="Arial" charset="0"/>
        </a:defRPr>
      </a:lvl7pPr>
      <a:lvl8pPr algn="l" fontAlgn="base" marL="1371600" rtl="0">
        <a:spcBef>
          <a:spcPct val="0"/>
        </a:spcBef>
        <a:spcAft>
          <a:spcPct val="0"/>
        </a:spcAft>
        <a:defRPr sz="3600">
          <a:solidFill>
            <a:schemeClr val="tx2"/>
          </a:solidFill>
          <a:effectLst>
            <a:outerShdw algn="tl" blurRad="38100" dir="2700000" dist="38100">
              <a:srgbClr val="C0C0C0"/>
            </a:outerShdw>
          </a:effectLst>
          <a:latin typeface="Arial" charset="0"/>
        </a:defRPr>
      </a:lvl8pPr>
      <a:lvl9pPr algn="l" fontAlgn="base" marL="1828800" rtl="0">
        <a:spcBef>
          <a:spcPct val="0"/>
        </a:spcBef>
        <a:spcAft>
          <a:spcPct val="0"/>
        </a:spcAft>
        <a:defRPr sz="3600">
          <a:solidFill>
            <a:schemeClr val="tx2"/>
          </a:solidFill>
          <a:effectLst>
            <a:outerShdw algn="tl" blurRad="38100" dir="2700000" dist="38100">
              <a:srgbClr val="C0C0C0"/>
            </a:outerShdw>
          </a:effectLst>
          <a:latin typeface="Arial" charset="0"/>
        </a:defRPr>
      </a:lvl9pPr>
    </p:titleStyle>
    <p:bodyStyle>
      <a:lvl1pPr algn="l" eaLnBrk="0" fontAlgn="base" hangingPunct="0" indent="-342900" marL="342900" rtl="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algn="tl" blurRad="38100" dir="2700000" dist="38100">
              <a:srgbClr val="C0C0C0"/>
            </a:outerShdw>
          </a:effectLst>
          <a:latin typeface="+mn-lt"/>
          <a:ea typeface="+mn-ea"/>
          <a:cs typeface="+mn-cs"/>
        </a:defRPr>
      </a:lvl1pPr>
      <a:lvl2pPr algn="l" eaLnBrk="0" fontAlgn="base" hangingPunct="0" indent="-285750" marL="742950" rtl="0">
        <a:spcBef>
          <a:spcPct val="20000"/>
        </a:spcBef>
        <a:spcAft>
          <a:spcPct val="0"/>
        </a:spcAft>
        <a:buClr>
          <a:schemeClr val="folHlink"/>
        </a:buClr>
        <a:buSzPct val="70000"/>
        <a:buFont typeface="Wingdings" panose="05000000000000000000" pitchFamily="2" charset="2"/>
        <a:buChar char="l"/>
        <a:defRPr sz="2800">
          <a:solidFill>
            <a:schemeClr val="tx1"/>
          </a:solidFill>
          <a:effectLst>
            <a:outerShdw algn="tl" blurRad="38100" dir="2700000" dist="38100">
              <a:srgbClr val="C0C0C0"/>
            </a:outerShdw>
          </a:effectLst>
          <a:latin typeface="+mn-lt"/>
        </a:defRPr>
      </a:lvl2pPr>
      <a:lvl3pPr algn="l" eaLnBrk="0" fontAlgn="base" hangingPunct="0" indent="-228600" marL="1143000" rtl="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algn="tl" blurRad="38100" dir="2700000" dist="38100">
              <a:srgbClr val="C0C0C0"/>
            </a:outerShdw>
          </a:effectLst>
          <a:latin typeface="+mn-lt"/>
        </a:defRPr>
      </a:lvl3pPr>
      <a:lvl4pPr algn="l" eaLnBrk="0" fontAlgn="base" hangingPunct="0" indent="-228600" marL="1600200" rtl="0">
        <a:spcBef>
          <a:spcPct val="20000"/>
        </a:spcBef>
        <a:spcAft>
          <a:spcPct val="0"/>
        </a:spcAft>
        <a:buClr>
          <a:schemeClr val="folHlink"/>
        </a:buClr>
        <a:buSzPct val="70000"/>
        <a:buFont typeface="Wingdings" panose="05000000000000000000" pitchFamily="2" charset="2"/>
        <a:buChar char="l"/>
        <a:defRPr sz="2000">
          <a:solidFill>
            <a:schemeClr val="tx1"/>
          </a:solidFill>
          <a:effectLst>
            <a:outerShdw algn="tl" blurRad="38100" dir="2700000" dist="38100">
              <a:srgbClr val="C0C0C0"/>
            </a:outerShdw>
          </a:effectLst>
          <a:latin typeface="+mn-lt"/>
        </a:defRPr>
      </a:lvl4pPr>
      <a:lvl5pPr algn="l" eaLnBrk="0" fontAlgn="base" hangingPunct="0" indent="-228600" marL="2057400" rtl="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algn="tl" blurRad="38100" dir="2700000" dist="38100">
              <a:srgbClr val="C0C0C0"/>
            </a:outerShdw>
          </a:effectLst>
          <a:latin typeface="+mn-lt"/>
        </a:defRPr>
      </a:lvl5pPr>
      <a:lvl6pPr algn="l" fontAlgn="base" indent="-228600" marL="2514600" rtl="0">
        <a:spcBef>
          <a:spcPct val="20000"/>
        </a:spcBef>
        <a:spcAft>
          <a:spcPct val="0"/>
        </a:spcAft>
        <a:buClr>
          <a:schemeClr val="hlink"/>
        </a:buClr>
        <a:buSzPct val="70000"/>
        <a:buFont typeface="Wingdings" pitchFamily="2" charset="2"/>
        <a:buChar char="n"/>
        <a:defRPr sz="2000">
          <a:solidFill>
            <a:schemeClr val="tx1"/>
          </a:solidFill>
          <a:effectLst>
            <a:outerShdw algn="tl" blurRad="38100" dir="2700000" dist="38100">
              <a:srgbClr val="C0C0C0"/>
            </a:outerShdw>
          </a:effectLst>
          <a:latin typeface="+mn-lt"/>
        </a:defRPr>
      </a:lvl6pPr>
      <a:lvl7pPr algn="l" fontAlgn="base" indent="-228600" marL="2971800" rtl="0">
        <a:spcBef>
          <a:spcPct val="20000"/>
        </a:spcBef>
        <a:spcAft>
          <a:spcPct val="0"/>
        </a:spcAft>
        <a:buClr>
          <a:schemeClr val="hlink"/>
        </a:buClr>
        <a:buSzPct val="70000"/>
        <a:buFont typeface="Wingdings" pitchFamily="2" charset="2"/>
        <a:buChar char="n"/>
        <a:defRPr sz="2000">
          <a:solidFill>
            <a:schemeClr val="tx1"/>
          </a:solidFill>
          <a:effectLst>
            <a:outerShdw algn="tl" blurRad="38100" dir="2700000" dist="38100">
              <a:srgbClr val="C0C0C0"/>
            </a:outerShdw>
          </a:effectLst>
          <a:latin typeface="+mn-lt"/>
        </a:defRPr>
      </a:lvl7pPr>
      <a:lvl8pPr algn="l" fontAlgn="base" indent="-228600" marL="3429000" rtl="0">
        <a:spcBef>
          <a:spcPct val="20000"/>
        </a:spcBef>
        <a:spcAft>
          <a:spcPct val="0"/>
        </a:spcAft>
        <a:buClr>
          <a:schemeClr val="hlink"/>
        </a:buClr>
        <a:buSzPct val="70000"/>
        <a:buFont typeface="Wingdings" pitchFamily="2" charset="2"/>
        <a:buChar char="n"/>
        <a:defRPr sz="2000">
          <a:solidFill>
            <a:schemeClr val="tx1"/>
          </a:solidFill>
          <a:effectLst>
            <a:outerShdw algn="tl" blurRad="38100" dir="2700000" dist="38100">
              <a:srgbClr val="C0C0C0"/>
            </a:outerShdw>
          </a:effectLst>
          <a:latin typeface="+mn-lt"/>
        </a:defRPr>
      </a:lvl8pPr>
      <a:lvl9pPr algn="l" fontAlgn="base" indent="-228600" marL="3886200" rtl="0">
        <a:spcBef>
          <a:spcPct val="20000"/>
        </a:spcBef>
        <a:spcAft>
          <a:spcPct val="0"/>
        </a:spcAft>
        <a:buClr>
          <a:schemeClr val="hlink"/>
        </a:buClr>
        <a:buSzPct val="70000"/>
        <a:buFont typeface="Wingdings" pitchFamily="2" charset="2"/>
        <a:buChar char="n"/>
        <a:defRPr sz="2000">
          <a:solidFill>
            <a:schemeClr val="tx1"/>
          </a:solidFill>
          <a:effectLst>
            <a:outerShdw algn="tl" blurRad="38100" dir="2700000" dist="38100">
              <a:srgbClr val="C0C0C0"/>
            </a:outerShdw>
          </a:effectLst>
          <a:latin typeface="+mn-lt"/>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white">
      <p:bgPr>
        <a:gradFill rotWithShape="0">
          <a:gsLst>
            <a:gs pos="0">
              <a:srgbClr val="767676">
                <a:alpha val="100000"/>
              </a:srgbClr>
            </a:gs>
            <a:gs pos="100000">
              <a:schemeClr val="lt1">
                <a:alpha val="100000"/>
              </a:schemeClr>
            </a:gs>
          </a:gsLst>
          <a:lin ang="5400000" scaled="1"/>
        </a:gradFill>
      </p:bgPr>
    </p:bg>
    <p:spTree>
      <p:nvGrpSpPr>
        <p:cNvPr id="35" name=""/>
        <p:cNvGrpSpPr/>
        <p:nvPr/>
      </p:nvGrpSpPr>
      <p:grpSpPr>
        <a:xfrm rot="0">
          <a:off x="0" y="0"/>
          <a:ext cx="0" cy="0"/>
          <a:chOff x="0" y="0"/>
          <a:chExt cx="0" cy="0"/>
        </a:xfrm>
      </p:grpSpPr>
      <p:grpSp>
        <p:nvGrpSpPr>
          <p:cNvPr id="36" name=""/>
          <p:cNvGrpSpPr/>
          <p:nvPr/>
        </p:nvGrpSpPr>
        <p:grpSpPr>
          <a:xfrm rot="0">
            <a:off x="0" y="0"/>
            <a:ext cx="9144000" cy="6858000"/>
            <a:chOff x="0" y="0"/>
            <a:chExt cx="5760" cy="4320"/>
          </a:xfrm>
        </p:grpSpPr>
        <p:sp>
          <p:nvSpPr>
            <p:cNvPr id="1048576" name=""/>
            <p:cNvSpPr/>
            <p:nvPr/>
          </p:nvSpPr>
          <p:spPr bwMode="hidden">
            <a:xfrm rot="0">
              <a:off x="0" y="3072"/>
              <a:ext cx="5760" cy="1248"/>
            </a:xfrm>
            <a:custGeom>
              <a:avLst/>
              <a:ahLst/>
              <a:rect l="0" t="0" r="r" b="b"/>
              <a:pathLst>
                <a:path w="6027" h="2296">
                  <a:moveTo>
                    <a:pt x="6027" y="2296"/>
                  </a:moveTo>
                  <a:lnTo>
                    <a:pt x="0" y="2296"/>
                  </a:lnTo>
                  <a:lnTo>
                    <a:pt x="0" y="0"/>
                  </a:lnTo>
                  <a:lnTo>
                    <a:pt x="6027" y="0"/>
                  </a:lnTo>
                  <a:lnTo>
                    <a:pt x="6027" y="2296"/>
                  </a:lnTo>
                </a:path>
              </a:pathLst>
            </a:custGeom>
            <a:gradFill rotWithShape="0">
              <a:gsLst>
                <a:gs pos="0">
                  <a:schemeClr val="lt1">
                    <a:alpha val="100000"/>
                  </a:schemeClr>
                </a:gs>
                <a:gs pos="100000">
                  <a:schemeClr val="accent2">
                    <a:alpha val="100000"/>
                  </a:schemeClr>
                </a:gs>
              </a:gsLst>
              <a:lin ang="5400000" scaled="1"/>
            </a:gradFill>
            <a:ln>
              <a:noFill/>
            </a:ln>
          </p:spPr>
        </p:sp>
        <p:sp>
          <p:nvSpPr>
            <p:cNvPr id="1048577" name=""/>
            <p:cNvSpPr/>
            <p:nvPr/>
          </p:nvSpPr>
          <p:spPr bwMode="hidden">
            <a:xfrm rot="0">
              <a:off x="0" y="0"/>
              <a:ext cx="5760" cy="3072"/>
            </a:xfrm>
            <a:custGeom>
              <a:avLst/>
              <a:ahLst/>
              <a:rect l="0" t="0" r="r" b="b"/>
              <a:pathLst>
                <a:path w="6027" h="2296">
                  <a:moveTo>
                    <a:pt x="6027" y="2296"/>
                  </a:moveTo>
                  <a:lnTo>
                    <a:pt x="0" y="2296"/>
                  </a:lnTo>
                  <a:lnTo>
                    <a:pt x="0" y="0"/>
                  </a:lnTo>
                  <a:lnTo>
                    <a:pt x="6027" y="0"/>
                  </a:lnTo>
                  <a:lnTo>
                    <a:pt x="6027" y="2296"/>
                  </a:lnTo>
                  <a:lnTo>
                    <a:pt x="6027" y="2296"/>
                  </a:lnTo>
                </a:path>
              </a:pathLst>
            </a:custGeom>
            <a:gradFill rotWithShape="0">
              <a:gsLst>
                <a:gs pos="0">
                  <a:srgbClr val="767676">
                    <a:alpha val="100000"/>
                  </a:srgbClr>
                </a:gs>
                <a:gs pos="100000">
                  <a:schemeClr val="lt1">
                    <a:alpha val="100000"/>
                  </a:schemeClr>
                </a:gs>
              </a:gsLst>
              <a:lin ang="5400000" scaled="1"/>
            </a:gradFill>
            <a:ln>
              <a:noFill/>
            </a:ln>
          </p:spPr>
        </p:sp>
      </p:grpSp>
      <p:sp>
        <p:nvSpPr>
          <p:cNvPr id="1048578" name=""/>
          <p:cNvSpPr/>
          <p:nvPr/>
        </p:nvSpPr>
        <p:spPr bwMode="hidden">
          <a:xfrm rot="0">
            <a:off x="6248400" y="6262687"/>
            <a:ext cx="2895600" cy="609600"/>
          </a:xfrm>
          <a:custGeom>
            <a:avLst/>
            <a:ahLst/>
            <a:rect l="0" t="0" r="r" b="b"/>
            <a:pathLst>
              <a:path w="5748" h="246">
                <a:moveTo>
                  <a:pt x="5748" y="246"/>
                </a:moveTo>
                <a:lnTo>
                  <a:pt x="0" y="246"/>
                </a:lnTo>
                <a:lnTo>
                  <a:pt x="0" y="0"/>
                </a:lnTo>
                <a:lnTo>
                  <a:pt x="5748" y="0"/>
                </a:lnTo>
                <a:lnTo>
                  <a:pt x="5748" y="246"/>
                </a:lnTo>
              </a:path>
            </a:pathLst>
          </a:custGeom>
          <a:gradFill rotWithShape="0">
            <a:gsLst>
              <a:gs pos="0">
                <a:schemeClr val="lt1">
                  <a:alpha val="100000"/>
                </a:schemeClr>
              </a:gs>
              <a:gs pos="100000">
                <a:schemeClr val="hlink">
                  <a:alpha val="100000"/>
                </a:schemeClr>
              </a:gs>
            </a:gsLst>
            <a:lin ang="18900000" scaled="1"/>
          </a:gradFill>
          <a:ln>
            <a:noFill/>
          </a:ln>
        </p:spPr>
      </p:sp>
      <p:grpSp>
        <p:nvGrpSpPr>
          <p:cNvPr id="37" name=""/>
          <p:cNvGrpSpPr/>
          <p:nvPr/>
        </p:nvGrpSpPr>
        <p:grpSpPr>
          <a:xfrm rot="0">
            <a:off x="0" y="6019800"/>
            <a:ext cx="7848600" cy="857250"/>
            <a:chOff x="0" y="3792"/>
            <a:chExt cx="4944" cy="540"/>
          </a:xfrm>
        </p:grpSpPr>
        <p:sp>
          <p:nvSpPr>
            <p:cNvPr id="1048579" name=""/>
            <p:cNvSpPr/>
            <p:nvPr/>
          </p:nvSpPr>
          <p:spPr bwMode="ltGray">
            <a:xfrm rot="0">
              <a:off x="1488" y="3792"/>
              <a:ext cx="3240" cy="536"/>
            </a:xfrm>
            <a:custGeom>
              <a:avLst/>
              <a:ah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path>
              </a:pathLst>
            </a:custGeom>
            <a:gradFill rotWithShape="0">
              <a:gsLst>
                <a:gs pos="0">
                  <a:srgbClr val="9A98BA">
                    <a:alpha val="100000"/>
                  </a:srgbClr>
                </a:gs>
                <a:gs pos="100000">
                  <a:schemeClr val="dk2">
                    <a:alpha val="100000"/>
                  </a:schemeClr>
                </a:gs>
              </a:gsLst>
              <a:lin ang="5400000" scaled="1"/>
            </a:gradFill>
            <a:ln>
              <a:noFill/>
            </a:ln>
          </p:spPr>
        </p:sp>
        <p:grpSp>
          <p:nvGrpSpPr>
            <p:cNvPr id="38" name=""/>
            <p:cNvGrpSpPr/>
            <p:nvPr/>
          </p:nvGrpSpPr>
          <p:grpSpPr>
            <a:xfrm rot="0">
              <a:off x="2486" y="3792"/>
              <a:ext cx="2458" cy="540"/>
              <a:chOff x="2486" y="3792"/>
              <a:chExt cx="2458" cy="540"/>
            </a:xfrm>
          </p:grpSpPr>
          <p:sp>
            <p:nvSpPr>
              <p:cNvPr id="1048580" name=""/>
              <p:cNvSpPr/>
              <p:nvPr/>
            </p:nvSpPr>
            <p:spPr bwMode="ltGray">
              <a:xfrm rot="0">
                <a:off x="3948" y="3799"/>
                <a:ext cx="996" cy="533"/>
              </a:xfrm>
              <a:custGeom>
                <a:avLst/>
                <a:ah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path>
                </a:pathLst>
              </a:custGeom>
              <a:solidFill>
                <a:schemeClr val="dk2">
                  <a:alpha val="100000"/>
                </a:schemeClr>
              </a:solidFill>
              <a:ln>
                <a:noFill/>
              </a:ln>
            </p:spPr>
          </p:sp>
          <p:sp>
            <p:nvSpPr>
              <p:cNvPr id="1048581" name=""/>
              <p:cNvSpPr/>
              <p:nvPr/>
            </p:nvSpPr>
            <p:spPr bwMode="ltGray">
              <a:xfrm rot="0">
                <a:off x="2677" y="3792"/>
                <a:ext cx="186" cy="395"/>
              </a:xfrm>
              <a:custGeom>
                <a:avLst/>
                <a:ah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path>
                </a:pathLst>
              </a:custGeom>
              <a:solidFill>
                <a:schemeClr val="dk2">
                  <a:alpha val="100000"/>
                </a:schemeClr>
              </a:solidFill>
              <a:ln>
                <a:noFill/>
              </a:ln>
            </p:spPr>
          </p:sp>
          <p:sp>
            <p:nvSpPr>
              <p:cNvPr id="1048582" name=""/>
              <p:cNvSpPr/>
              <p:nvPr/>
            </p:nvSpPr>
            <p:spPr bwMode="ltGray">
              <a:xfrm rot="0">
                <a:off x="3030" y="3893"/>
                <a:ext cx="378" cy="271"/>
              </a:xfrm>
              <a:custGeom>
                <a:avLst/>
                <a:ah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path>
                </a:pathLst>
              </a:custGeom>
              <a:solidFill>
                <a:schemeClr val="dk2">
                  <a:alpha val="100000"/>
                </a:schemeClr>
              </a:solidFill>
              <a:ln>
                <a:noFill/>
              </a:ln>
            </p:spPr>
          </p:sp>
          <p:sp>
            <p:nvSpPr>
              <p:cNvPr id="1048583" name=""/>
              <p:cNvSpPr/>
              <p:nvPr/>
            </p:nvSpPr>
            <p:spPr bwMode="ltGray">
              <a:xfrm rot="0">
                <a:off x="3628" y="3866"/>
                <a:ext cx="155" cy="74"/>
              </a:xfrm>
              <a:custGeom>
                <a:avLst/>
                <a:ah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path>
                </a:pathLst>
              </a:custGeom>
              <a:solidFill>
                <a:schemeClr val="dk2">
                  <a:alpha val="100000"/>
                </a:schemeClr>
              </a:solidFill>
              <a:ln>
                <a:noFill/>
              </a:ln>
            </p:spPr>
          </p:sp>
          <p:sp>
            <p:nvSpPr>
              <p:cNvPr id="1048584" name=""/>
              <p:cNvSpPr/>
              <p:nvPr/>
            </p:nvSpPr>
            <p:spPr bwMode="ltGray">
              <a:xfrm rot="0">
                <a:off x="2486" y="3859"/>
                <a:ext cx="42" cy="81"/>
              </a:xfrm>
              <a:custGeom>
                <a:avLst/>
                <a:ah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path>
                </a:pathLst>
              </a:custGeom>
              <a:solidFill>
                <a:schemeClr val="dk2">
                  <a:alpha val="100000"/>
                </a:schemeClr>
              </a:solidFill>
              <a:ln>
                <a:noFill/>
              </a:ln>
            </p:spPr>
          </p:sp>
        </p:grpSp>
        <p:sp>
          <p:nvSpPr>
            <p:cNvPr id="1048585" name=""/>
            <p:cNvSpPr/>
            <p:nvPr/>
          </p:nvSpPr>
          <p:spPr bwMode="ltGray">
            <a:xfrm rot="0">
              <a:off x="0" y="3792"/>
              <a:ext cx="3976" cy="535"/>
            </a:xfrm>
            <a:custGeom>
              <a:avLst/>
              <a:ah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path>
              </a:pathLst>
            </a:custGeom>
            <a:gradFill rotWithShape="0">
              <a:gsLst>
                <a:gs pos="0">
                  <a:srgbClr val="8C8AB0">
                    <a:alpha val="100000"/>
                  </a:srgbClr>
                </a:gs>
                <a:gs pos="100000">
                  <a:schemeClr val="dk2">
                    <a:alpha val="100000"/>
                  </a:schemeClr>
                </a:gs>
              </a:gsLst>
              <a:lin ang="5400000" scaled="1"/>
            </a:gradFill>
            <a:ln>
              <a:noFill/>
            </a:ln>
          </p:spPr>
        </p:sp>
      </p:grpSp>
      <p:grpSp>
        <p:nvGrpSpPr>
          <p:cNvPr id="39" name=""/>
          <p:cNvGrpSpPr/>
          <p:nvPr/>
        </p:nvGrpSpPr>
        <p:grpSpPr>
          <a:xfrm rot="0">
            <a:off x="627062" y="6021387"/>
            <a:ext cx="5684837" cy="849312"/>
            <a:chOff x="395" y="3793"/>
            <a:chExt cx="3581" cy="535"/>
          </a:xfrm>
        </p:grpSpPr>
        <p:sp>
          <p:nvSpPr>
            <p:cNvPr id="1048586" name=""/>
            <p:cNvSpPr/>
            <p:nvPr/>
          </p:nvSpPr>
          <p:spPr bwMode="auto">
            <a:xfrm rot="0">
              <a:off x="1196" y="3793"/>
              <a:ext cx="365" cy="291"/>
            </a:xfrm>
            <a:custGeom>
              <a:avLst/>
              <a:ah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path>
              </a:pathLst>
            </a:custGeom>
            <a:solidFill>
              <a:schemeClr val="dk2">
                <a:alpha val="100000"/>
              </a:schemeClr>
            </a:solidFill>
            <a:ln>
              <a:noFill/>
            </a:ln>
          </p:spPr>
        </p:sp>
        <p:sp>
          <p:nvSpPr>
            <p:cNvPr id="1048587" name=""/>
            <p:cNvSpPr/>
            <p:nvPr/>
          </p:nvSpPr>
          <p:spPr bwMode="auto">
            <a:xfrm rot="0">
              <a:off x="1943" y="3829"/>
              <a:ext cx="2033" cy="499"/>
            </a:xfrm>
            <a:custGeom>
              <a:avLst/>
              <a:ah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path>
              </a:pathLst>
            </a:custGeom>
            <a:solidFill>
              <a:schemeClr val="dk2">
                <a:alpha val="100000"/>
              </a:schemeClr>
            </a:solidFill>
            <a:ln>
              <a:noFill/>
            </a:ln>
          </p:spPr>
        </p:sp>
        <p:sp>
          <p:nvSpPr>
            <p:cNvPr id="1048588" name=""/>
            <p:cNvSpPr/>
            <p:nvPr/>
          </p:nvSpPr>
          <p:spPr bwMode="auto">
            <a:xfrm rot="0">
              <a:off x="1830" y="3823"/>
              <a:ext cx="71" cy="61"/>
            </a:xfrm>
            <a:custGeom>
              <a:avLst/>
              <a:ah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path>
              </a:pathLst>
            </a:custGeom>
            <a:solidFill>
              <a:schemeClr val="dk2">
                <a:alpha val="100000"/>
              </a:schemeClr>
            </a:solidFill>
            <a:ln>
              <a:noFill/>
            </a:ln>
          </p:spPr>
        </p:sp>
        <p:sp>
          <p:nvSpPr>
            <p:cNvPr id="1048589" name=""/>
            <p:cNvSpPr/>
            <p:nvPr/>
          </p:nvSpPr>
          <p:spPr bwMode="auto">
            <a:xfrm rot="0">
              <a:off x="855" y="3842"/>
              <a:ext cx="161" cy="164"/>
            </a:xfrm>
            <a:custGeom>
              <a:avLst/>
              <a:ah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path>
              </a:pathLst>
            </a:custGeom>
            <a:solidFill>
              <a:schemeClr val="dk2">
                <a:alpha val="100000"/>
              </a:schemeClr>
            </a:solidFill>
            <a:ln>
              <a:noFill/>
            </a:ln>
          </p:spPr>
        </p:sp>
        <p:sp>
          <p:nvSpPr>
            <p:cNvPr id="1048590" name=""/>
            <p:cNvSpPr/>
            <p:nvPr/>
          </p:nvSpPr>
          <p:spPr bwMode="auto">
            <a:xfrm rot="0">
              <a:off x="706" y="3854"/>
              <a:ext cx="59" cy="61"/>
            </a:xfrm>
            <a:custGeom>
              <a:avLst/>
              <a:ah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path>
              </a:pathLst>
            </a:custGeom>
            <a:solidFill>
              <a:schemeClr val="dk2">
                <a:alpha val="100000"/>
              </a:schemeClr>
            </a:solidFill>
            <a:ln>
              <a:noFill/>
            </a:ln>
          </p:spPr>
        </p:sp>
        <p:sp>
          <p:nvSpPr>
            <p:cNvPr id="1048591" name=""/>
            <p:cNvSpPr/>
            <p:nvPr/>
          </p:nvSpPr>
          <p:spPr bwMode="auto">
            <a:xfrm rot="0">
              <a:off x="395" y="3811"/>
              <a:ext cx="245" cy="207"/>
            </a:xfrm>
            <a:custGeom>
              <a:avLst/>
              <a:ah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path>
              </a:pathLst>
            </a:custGeom>
            <a:solidFill>
              <a:schemeClr val="dk2">
                <a:alpha val="100000"/>
              </a:schemeClr>
            </a:solidFill>
            <a:ln>
              <a:noFill/>
            </a:ln>
          </p:spPr>
        </p:sp>
      </p:grpSp>
      <p:sp>
        <p:nvSpPr>
          <p:cNvPr id="1048592" name=""/>
          <p:cNvSpPr/>
          <p:nvPr>
            <p:ph type="title" sz="full" idx="0"/>
          </p:nvPr>
        </p:nvSpPr>
        <p:spPr>
          <a:xfrm rot="0">
            <a:off x="457200" y="228600"/>
            <a:ext cx="8229600" cy="1143000"/>
          </a:xfrm>
          <a:prstGeom prst="rect"/>
          <a:noFill/>
          <a:ln>
            <a:noFill/>
          </a:ln>
        </p:spPr>
        <p:txBody>
          <a:bodyPr anchor="ctr" bIns="45720" lIns="91440" rIns="91440" tIns="45720" vert="horz"/>
          <a:p>
            <a:pPr lvl="0"/>
            <a:r>
              <a:rPr altLang="en-US" lang="en-US"/>
              <a:t>Click to edit Master title style</a:t>
            </a:r>
          </a:p>
        </p:txBody>
      </p:sp>
      <p:sp>
        <p:nvSpPr>
          <p:cNvPr id="1048593" name=""/>
          <p:cNvSpPr/>
          <p:nvPr>
            <p:ph type="body" sz="full" idx="1"/>
          </p:nvPr>
        </p:nvSpPr>
        <p:spPr>
          <a:xfrm rot="0">
            <a:off x="457200" y="1600200"/>
            <a:ext cx="8229600" cy="4495800"/>
          </a:xfrm>
          <a:prstGeom prst="rect"/>
          <a:noFill/>
          <a:ln>
            <a:noFill/>
          </a:ln>
        </p:spPr>
        <p:txBody>
          <a:bodyPr anchor="t" bIns="45720" lIns="91440" rIns="91440" tIns="45720"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594" name=""/>
          <p:cNvSpPr/>
          <p:nvPr>
            <p:ph type="dt" sz="half" idx="2"/>
          </p:nvPr>
        </p:nvSpPr>
        <p:spPr>
          <a:xfrm rot="0">
            <a:off x="457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eaLnBrk="1" hangingPunct="1" latinLnBrk="1" lvl="0"/>
            <a:endParaRPr altLang="en-US" sz="1200" lang="en-US">
              <a:effectLst>
                <a:outerShdw algn="tl" blurRad="38100" dir="2700000" dist="38100">
                  <a:srgbClr val="C0C0C0"/>
                </a:outerShdw>
              </a:effectLst>
            </a:endParaRPr>
          </a:p>
        </p:txBody>
      </p:sp>
      <p:sp>
        <p:nvSpPr>
          <p:cNvPr id="1048595"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endParaRPr altLang="en-US" sz="1200" lang="en-US">
              <a:effectLst>
                <a:outerShdw algn="tl" blurRad="38100" dir="2700000" dist="38100">
                  <a:srgbClr val="C0C0C0"/>
                </a:outerShdw>
              </a:effectLst>
            </a:endParaRPr>
          </a:p>
        </p:txBody>
      </p:sp>
      <p:sp>
        <p:nvSpPr>
          <p:cNvPr id="1048596" name=""/>
          <p:cNvSpPr/>
          <p:nvPr>
            <p:ph type="sldNum" sz="quarter" idx="4"/>
          </p:nvPr>
        </p:nvSpPr>
        <p:spPr>
          <a:xfrm rot="0">
            <a:off x="6553200" y="6248400"/>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r" eaLnBrk="1" hangingPunct="1" latinLnBrk="1" lvl="0"/>
            <a:fld id="{566ABCEB-ACFC-4714-9973-3DA970169C29}" type="slidenum">
              <a:rPr altLang="en-US" sz="1200" lang="en-US">
                <a:effectLst>
                  <a:outerShdw algn="tl" blurRad="38100" dir="2700000" dist="38100">
                    <a:srgbClr val="C0C0C0"/>
                  </a:outerShdw>
                </a:effectLst>
              </a:rPr>
              <a:pPr algn="r" eaLnBrk="1" hangingPunct="1" latinLnBrk="1" lvl="0"/>
            </a:fld>
            <a:endParaRPr altLang="en-US" sz="1200" lang="en-US">
              <a:effectLst>
                <a:outerShdw algn="tl" blurRad="38100" dir="2700000" dist="38100">
                  <a:srgbClr val="C0C0C0"/>
                </a:outerShdw>
              </a:effectLst>
            </a:endParaRPr>
          </a:p>
        </p:txBody>
      </p:sp>
    </p:spTree>
  </p:cSld>
  <p:clrMap accent1="accent1" accent2="accent2" accent3="accent3" accent4="accent4" accent5="accent5" accent6="accent6" bg1="lt1" bg2="dk2" tx1="dk1" tx2="lt2"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iming/>
  <p:hf dt="0" ftr="0" sldNum="0"/>
  <p:txStyles>
    <p:titleStyle>
      <a:lvl1pPr algn="ctr" eaLnBrk="0" fontAlgn="base" hangingPunct="0" rtl="0">
        <a:spcBef>
          <a:spcPct val="0"/>
        </a:spcBef>
        <a:spcAft>
          <a:spcPct val="0"/>
        </a:spcAft>
        <a:defRPr sz="4400">
          <a:solidFill>
            <a:schemeClr val="tx2"/>
          </a:solidFill>
          <a:effectLst>
            <a:outerShdw algn="tl" blurRad="38100" dir="2700000" dist="38100">
              <a:srgbClr val="C0C0C0"/>
            </a:outerShdw>
          </a:effectLst>
          <a:latin typeface="+mj-lt"/>
          <a:ea typeface="+mj-ea"/>
          <a:cs typeface="+mj-cs"/>
        </a:defRPr>
      </a:lvl1pPr>
      <a:lvl2pPr algn="ctr" eaLnBrk="0" fontAlgn="base" hangingPunct="0" rtl="0">
        <a:spcBef>
          <a:spcPct val="0"/>
        </a:spcBef>
        <a:spcAft>
          <a:spcPct val="0"/>
        </a:spcAft>
        <a:defRPr sz="4400">
          <a:solidFill>
            <a:schemeClr val="tx2"/>
          </a:solidFill>
          <a:effectLst>
            <a:outerShdw algn="tl" blurRad="38100" dir="2700000" dist="38100">
              <a:srgbClr val="C0C0C0"/>
            </a:outerShdw>
          </a:effectLst>
          <a:latin typeface="Arial" charset="0"/>
        </a:defRPr>
      </a:lvl2pPr>
      <a:lvl3pPr algn="ctr" eaLnBrk="0" fontAlgn="base" hangingPunct="0" rtl="0">
        <a:spcBef>
          <a:spcPct val="0"/>
        </a:spcBef>
        <a:spcAft>
          <a:spcPct val="0"/>
        </a:spcAft>
        <a:defRPr sz="4400">
          <a:solidFill>
            <a:schemeClr val="tx2"/>
          </a:solidFill>
          <a:effectLst>
            <a:outerShdw algn="tl" blurRad="38100" dir="2700000" dist="38100">
              <a:srgbClr val="C0C0C0"/>
            </a:outerShdw>
          </a:effectLst>
          <a:latin typeface="Arial" charset="0"/>
        </a:defRPr>
      </a:lvl3pPr>
      <a:lvl4pPr algn="ctr" eaLnBrk="0" fontAlgn="base" hangingPunct="0" rtl="0">
        <a:spcBef>
          <a:spcPct val="0"/>
        </a:spcBef>
        <a:spcAft>
          <a:spcPct val="0"/>
        </a:spcAft>
        <a:defRPr sz="4400">
          <a:solidFill>
            <a:schemeClr val="tx2"/>
          </a:solidFill>
          <a:effectLst>
            <a:outerShdw algn="tl" blurRad="38100" dir="2700000" dist="38100">
              <a:srgbClr val="C0C0C0"/>
            </a:outerShdw>
          </a:effectLst>
          <a:latin typeface="Arial" charset="0"/>
        </a:defRPr>
      </a:lvl4pPr>
      <a:lvl5pPr algn="ctr" eaLnBrk="0" fontAlgn="base" hangingPunct="0" rtl="0">
        <a:spcBef>
          <a:spcPct val="0"/>
        </a:spcBef>
        <a:spcAft>
          <a:spcPct val="0"/>
        </a:spcAft>
        <a:defRPr sz="4400">
          <a:solidFill>
            <a:schemeClr val="tx2"/>
          </a:solidFill>
          <a:effectLst>
            <a:outerShdw algn="tl" blurRad="38100" dir="2700000" dist="38100">
              <a:srgbClr val="C0C0C0"/>
            </a:outerShdw>
          </a:effectLst>
          <a:latin typeface="Arial" charset="0"/>
        </a:defRPr>
      </a:lvl5pPr>
      <a:lvl6pPr algn="ctr" fontAlgn="base" marL="457200" rtl="0">
        <a:spcBef>
          <a:spcPct val="0"/>
        </a:spcBef>
        <a:spcAft>
          <a:spcPct val="0"/>
        </a:spcAft>
        <a:defRPr sz="4400">
          <a:solidFill>
            <a:schemeClr val="tx2"/>
          </a:solidFill>
          <a:effectLst>
            <a:outerShdw algn="tl" blurRad="38100" dir="2700000" dist="38100">
              <a:srgbClr val="C0C0C0"/>
            </a:outerShdw>
          </a:effectLst>
          <a:latin typeface="Arial" charset="0"/>
        </a:defRPr>
      </a:lvl6pPr>
      <a:lvl7pPr algn="ctr" fontAlgn="base" marL="914400" rtl="0">
        <a:spcBef>
          <a:spcPct val="0"/>
        </a:spcBef>
        <a:spcAft>
          <a:spcPct val="0"/>
        </a:spcAft>
        <a:defRPr sz="4400">
          <a:solidFill>
            <a:schemeClr val="tx2"/>
          </a:solidFill>
          <a:effectLst>
            <a:outerShdw algn="tl" blurRad="38100" dir="2700000" dist="38100">
              <a:srgbClr val="C0C0C0"/>
            </a:outerShdw>
          </a:effectLst>
          <a:latin typeface="Arial" charset="0"/>
        </a:defRPr>
      </a:lvl7pPr>
      <a:lvl8pPr algn="ctr" fontAlgn="base" marL="1371600" rtl="0">
        <a:spcBef>
          <a:spcPct val="0"/>
        </a:spcBef>
        <a:spcAft>
          <a:spcPct val="0"/>
        </a:spcAft>
        <a:defRPr sz="4400">
          <a:solidFill>
            <a:schemeClr val="tx2"/>
          </a:solidFill>
          <a:effectLst>
            <a:outerShdw algn="tl" blurRad="38100" dir="2700000" dist="38100">
              <a:srgbClr val="C0C0C0"/>
            </a:outerShdw>
          </a:effectLst>
          <a:latin typeface="Arial" charset="0"/>
        </a:defRPr>
      </a:lvl8pPr>
      <a:lvl9pPr algn="ctr" fontAlgn="base" marL="1828800" rtl="0">
        <a:spcBef>
          <a:spcPct val="0"/>
        </a:spcBef>
        <a:spcAft>
          <a:spcPct val="0"/>
        </a:spcAft>
        <a:defRPr sz="4400">
          <a:solidFill>
            <a:schemeClr val="tx2"/>
          </a:solidFill>
          <a:effectLst>
            <a:outerShdw algn="tl" blurRad="38100" dir="2700000" dist="38100">
              <a:srgbClr val="C0C0C0"/>
            </a:outerShdw>
          </a:effectLst>
          <a:latin typeface="Arial" charset="0"/>
        </a:defRPr>
      </a:lvl9pPr>
    </p:titleStyle>
    <p:bodyStyle>
      <a:lvl1pPr algn="l" eaLnBrk="0" fontAlgn="base" hangingPunct="0" indent="-342900" marL="342900" rtl="0">
        <a:spcBef>
          <a:spcPct val="20000"/>
        </a:spcBef>
        <a:spcAft>
          <a:spcPct val="0"/>
        </a:spcAft>
        <a:buClr>
          <a:schemeClr val="tx2"/>
        </a:buClr>
        <a:buChar char="•"/>
        <a:defRPr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sz="2800">
          <a:solidFill>
            <a:schemeClr val="tx1"/>
          </a:solidFill>
          <a:latin typeface="+mn-lt"/>
        </a:defRPr>
      </a:lvl2pPr>
      <a:lvl3pPr algn="l" eaLnBrk="0" fontAlgn="base" hangingPunct="0" indent="-228600" marL="1143000" rtl="0">
        <a:spcBef>
          <a:spcPct val="20000"/>
        </a:spcBef>
        <a:spcAft>
          <a:spcPct val="0"/>
        </a:spcAft>
        <a:buClr>
          <a:schemeClr val="tx2"/>
        </a:buClr>
        <a:buChar char="•"/>
        <a:defRPr sz="2400">
          <a:solidFill>
            <a:schemeClr val="tx1"/>
          </a:solidFill>
          <a:latin typeface="+mn-lt"/>
        </a:defRPr>
      </a:lvl3pPr>
      <a:lvl4pPr algn="l" eaLnBrk="0" fontAlgn="base" hangingPunct="0" indent="-228600" marL="1600200" rtl="0">
        <a:spcBef>
          <a:spcPct val="20000"/>
        </a:spcBef>
        <a:spcAft>
          <a:spcPct val="0"/>
        </a:spcAft>
        <a:buChar char="–"/>
        <a:defRPr sz="2000">
          <a:solidFill>
            <a:schemeClr val="tx1"/>
          </a:solidFill>
          <a:latin typeface="+mn-lt"/>
        </a:defRPr>
      </a:lvl4pPr>
      <a:lvl5pPr algn="l" eaLnBrk="0" fontAlgn="base" hangingPunct="0" indent="-228600" marL="2057400" rtl="0">
        <a:spcBef>
          <a:spcPct val="20000"/>
        </a:spcBef>
        <a:spcAft>
          <a:spcPct val="0"/>
        </a:spcAft>
        <a:buClr>
          <a:schemeClr val="tx2"/>
        </a:buClr>
        <a:buChar char="•"/>
        <a:defRPr sz="2000">
          <a:solidFill>
            <a:schemeClr val="tx1"/>
          </a:solidFill>
          <a:latin typeface="+mn-lt"/>
        </a:defRPr>
      </a:lvl5pPr>
      <a:lvl6pPr algn="l" fontAlgn="base" indent="-228600" marL="2514600" rtl="0">
        <a:spcBef>
          <a:spcPct val="20000"/>
        </a:spcBef>
        <a:spcAft>
          <a:spcPct val="0"/>
        </a:spcAft>
        <a:buClr>
          <a:schemeClr val="tx2"/>
        </a:buClr>
        <a:buChar char="•"/>
        <a:defRPr sz="2000">
          <a:solidFill>
            <a:schemeClr val="tx1"/>
          </a:solidFill>
          <a:latin typeface="+mn-lt"/>
        </a:defRPr>
      </a:lvl6pPr>
      <a:lvl7pPr algn="l" fontAlgn="base" indent="-228600" marL="2971800" rtl="0">
        <a:spcBef>
          <a:spcPct val="20000"/>
        </a:spcBef>
        <a:spcAft>
          <a:spcPct val="0"/>
        </a:spcAft>
        <a:buClr>
          <a:schemeClr val="tx2"/>
        </a:buClr>
        <a:buChar char="•"/>
        <a:defRPr sz="2000">
          <a:solidFill>
            <a:schemeClr val="tx1"/>
          </a:solidFill>
          <a:latin typeface="+mn-lt"/>
        </a:defRPr>
      </a:lvl7pPr>
      <a:lvl8pPr algn="l" fontAlgn="base" indent="-228600" marL="3429000" rtl="0">
        <a:spcBef>
          <a:spcPct val="20000"/>
        </a:spcBef>
        <a:spcAft>
          <a:spcPct val="0"/>
        </a:spcAft>
        <a:buClr>
          <a:schemeClr val="tx2"/>
        </a:buClr>
        <a:buChar char="•"/>
        <a:defRPr sz="2000">
          <a:solidFill>
            <a:schemeClr val="tx1"/>
          </a:solidFill>
          <a:latin typeface="+mn-lt"/>
        </a:defRPr>
      </a:lvl8pPr>
      <a:lvl9pPr algn="l" fontAlgn="base" indent="-228600" marL="3886200" rtl="0">
        <a:spcBef>
          <a:spcPct val="20000"/>
        </a:spcBef>
        <a:spcAft>
          <a:spcPct val="0"/>
        </a:spcAft>
        <a:buClr>
          <a:schemeClr val="tx2"/>
        </a:buClr>
        <a:buChar char="•"/>
        <a:defRPr sz="2000">
          <a:solidFill>
            <a:schemeClr val="tx1"/>
          </a:solidFill>
          <a:latin typeface="+mn-lt"/>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gif"/><Relationship Id="rId3" Type="http://schemas.openxmlformats.org/officeDocument/2006/relationships/image" Target="../media/image5.gif"/><Relationship Id="rId4" Type="http://schemas.openxmlformats.org/officeDocument/2006/relationships/image" Target="../media/image6.jpeg"/><Relationship Id="rId5"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8.wmf"/><Relationship Id="rId3"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image" Target="../media/image4.gif"/><Relationship Id="rId2" Type="http://schemas.openxmlformats.org/officeDocument/2006/relationships/image" Target="../media/image5.gif"/><Relationship Id="rId3" Type="http://schemas.openxmlformats.org/officeDocument/2006/relationships/image" Target="../media/image6.jpeg"/><Relationship Id="rId4"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6.jpeg"/><Relationship Id="rId3" Type="http://schemas.openxmlformats.org/officeDocument/2006/relationships/image" Target="../media/image10.jpeg"/><Relationship Id="rId4" Type="http://schemas.openxmlformats.org/officeDocument/2006/relationships/image" Target="../media/image11.png"/><Relationship Id="rId5" Type="http://schemas.openxmlformats.org/officeDocument/2006/relationships/themeOverride" Target="../theme/themeOverride1.xml"/><Relationship Id="rId6"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40" name=""/>
        <p:cNvGrpSpPr/>
        <p:nvPr/>
      </p:nvGrpSpPr>
      <p:grpSpPr>
        <a:xfrm rot="0">
          <a:off x="0" y="0"/>
          <a:ext cx="0" cy="0"/>
          <a:chOff x="0" y="0"/>
          <a:chExt cx="0" cy="0"/>
        </a:xfrm>
      </p:grpSpPr>
      <p:pic>
        <p:nvPicPr>
          <p:cNvPr id="2097152" name="" descr="KAGAYA026"/>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597" name=""/>
          <p:cNvSpPr/>
          <p:nvPr>
            <p:ph type="body" sz="full" idx="1"/>
          </p:nvPr>
        </p:nvSpPr>
        <p:spPr>
          <a:xfrm rot="0">
            <a:off x="457200" y="457200"/>
            <a:ext cx="8229600" cy="1524000"/>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eaLnBrk="1" hangingPunct="1" latinLnBrk="1" lvl="0">
              <a:spcBef>
                <a:spcPct val="50000"/>
              </a:spcBef>
              <a:buFontTx/>
              <a:buNone/>
            </a:pPr>
            <a:r>
              <a:rPr altLang="en-US" lang="en-US"/>
              <a:t>     </a:t>
            </a:r>
          </a:p>
          <a:p>
            <a:pPr eaLnBrk="1" hangingPunct="1" latinLnBrk="1" lvl="0">
              <a:spcBef>
                <a:spcPct val="50000"/>
              </a:spcBef>
              <a:buFontTx/>
              <a:buNone/>
            </a:pPr>
            <a:r>
              <a:rPr altLang="en-US" lang="en-US"/>
              <a:t>  </a:t>
            </a:r>
          </a:p>
        </p:txBody>
      </p:sp>
      <p:sp>
        <p:nvSpPr>
          <p:cNvPr id="1048598" name=""/>
          <p:cNvSpPr txBox="1"/>
          <p:nvPr/>
        </p:nvSpPr>
        <p:spPr>
          <a:xfrm rot="0">
            <a:off x="228600" y="381000"/>
            <a:ext cx="8915400" cy="2606041"/>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algn="ctr" indent="0" lvl="0" marL="0">
              <a:spcBef>
                <a:spcPct val="0"/>
              </a:spcBef>
              <a:buFontTx/>
              <a:buNone/>
            </a:pPr>
            <a:r>
              <a:rPr altLang="en-US" b="1" sz="2800" lang="en-US"/>
              <a:t>Hukum Perkawinan Adat</a:t>
            </a:r>
            <a:r>
              <a:rPr altLang="en-US" b="1" sz="2800" lang="en-US"/>
              <a:t> </a:t>
            </a:r>
            <a:r>
              <a:rPr altLang="en-US" b="1" sz="2800" lang="en-US"/>
              <a:t>l</a:t>
            </a:r>
            <a:r>
              <a:rPr altLang="en-US" b="1" sz="2800" lang="en-US"/>
              <a:t>a</a:t>
            </a:r>
            <a:r>
              <a:rPr altLang="en-US" b="1" sz="2800" lang="en-US"/>
              <a:t>n</a:t>
            </a:r>
            <a:r>
              <a:rPr altLang="en-US" b="1" sz="2800" lang="en-US"/>
              <a:t>j</a:t>
            </a:r>
            <a:r>
              <a:rPr altLang="en-US" b="1" sz="2800" lang="en-US"/>
              <a:t>u</a:t>
            </a:r>
            <a:r>
              <a:rPr altLang="en-US" b="1" sz="2800" lang="en-US"/>
              <a:t>t</a:t>
            </a:r>
            <a:r>
              <a:rPr altLang="en-US" b="1" sz="2800" lang="en-US"/>
              <a:t>a</a:t>
            </a:r>
            <a:r>
              <a:rPr altLang="en-US" b="1" sz="2800" lang="en-US"/>
              <a:t>n</a:t>
            </a:r>
            <a:r>
              <a:rPr altLang="en-US" b="1" sz="2800" lang="en-US"/>
              <a:t> </a:t>
            </a:r>
            <a:endParaRPr altLang="en-US" lang="zh-CN"/>
          </a:p>
          <a:p>
            <a:pPr algn="ctr" indent="0" lvl="0" marL="0">
              <a:spcBef>
                <a:spcPct val="0"/>
              </a:spcBef>
              <a:buFontTx/>
              <a:buNone/>
            </a:pPr>
            <a:r>
              <a:rPr altLang="en-US" b="1" sz="2800" lang="en-US"/>
              <a:t>dalam UU No. 1 Tahun 1974 ttg Perkawinan</a:t>
            </a:r>
          </a:p>
          <a:p>
            <a:pPr indent="0" lvl="0" marL="0">
              <a:spcBef>
                <a:spcPct val="0"/>
              </a:spcBef>
              <a:buFontTx/>
              <a:buNone/>
            </a:pPr>
            <a:endParaRPr altLang="en-US" b="1" sz="2800" lang="en-US"/>
          </a:p>
          <a:p>
            <a:pPr indent="0" lvl="0" marL="0">
              <a:spcBef>
                <a:spcPct val="0"/>
              </a:spcBef>
              <a:buFontTx/>
              <a:buNone/>
            </a:pPr>
            <a:r>
              <a:rPr altLang="en-US" sz="2800" lang="en-US"/>
              <a:t>- Keanekaragaman budaya, tradisi </a:t>
            </a:r>
            <a:r>
              <a:rPr altLang="en-US" sz="2800" lang="en-US">
                <a:sym typeface="Wingdings" pitchFamily="2" charset="2"/>
              </a:rPr>
              <a:t> hukum adatnya beragam termasuk hkm perkawinan adat, indikasinya ada bervariasinya tata cara-prosesi perkawinan adat</a:t>
            </a:r>
          </a:p>
        </p:txBody>
      </p:sp>
      <p:sp>
        <p:nvSpPr>
          <p:cNvPr id="1048599" name=""/>
          <p:cNvSpPr txBox="1"/>
          <p:nvPr/>
        </p:nvSpPr>
        <p:spPr>
          <a:xfrm rot="0">
            <a:off x="304800" y="3200400"/>
            <a:ext cx="8915400" cy="3863341"/>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0"/>
              </a:spcBef>
              <a:buFontTx/>
              <a:buNone/>
            </a:pPr>
            <a:r>
              <a:rPr altLang="en-US" sz="2800" lang="en-US"/>
              <a:t>Utk mengetahui hkm perkawinan adat, harus dipahami pola susunan masyarakat sbb:</a:t>
            </a:r>
          </a:p>
          <a:p>
            <a:pPr indent="0" lvl="0" marL="0">
              <a:spcBef>
                <a:spcPct val="0"/>
              </a:spcBef>
              <a:buFontTx/>
              <a:buChar char="-"/>
            </a:pPr>
            <a:r>
              <a:rPr altLang="en-US" sz="2800" lang="en-US"/>
              <a:t> Genealogi Patrilineal (garis bapak)</a:t>
            </a:r>
          </a:p>
          <a:p>
            <a:pPr indent="0" lvl="0" marL="0">
              <a:spcBef>
                <a:spcPct val="0"/>
              </a:spcBef>
              <a:buFontTx/>
              <a:buNone/>
            </a:pPr>
            <a:r>
              <a:rPr altLang="en-US" sz="2800" lang="en-US"/>
              <a:t>- Genealogi Matrilineal (garis ibu)</a:t>
            </a:r>
          </a:p>
          <a:p>
            <a:pPr indent="0" lvl="0" marL="0">
              <a:spcBef>
                <a:spcPct val="0"/>
              </a:spcBef>
              <a:buFontTx/>
              <a:buNone/>
            </a:pPr>
            <a:r>
              <a:rPr altLang="en-US" sz="2800" lang="en-US"/>
              <a:t>- Genealogi Parental (garis bapak + ibu)</a:t>
            </a:r>
          </a:p>
          <a:p>
            <a:pPr indent="0" lvl="0" marL="0">
              <a:spcBef>
                <a:spcPct val="0"/>
              </a:spcBef>
              <a:buFontTx/>
              <a:buNone/>
            </a:pPr>
            <a:r>
              <a:rPr altLang="en-US" sz="2800" lang="en-US"/>
              <a:t>- Genealogi Teritorial (wilayah)</a:t>
            </a:r>
          </a:p>
          <a:p>
            <a:pPr indent="0" lvl="0" marL="0">
              <a:spcBef>
                <a:spcPct val="0"/>
              </a:spcBef>
              <a:buFontTx/>
              <a:buNone/>
            </a:pPr>
            <a:endParaRPr altLang="en-US" sz="2800" lang="en-US"/>
          </a:p>
          <a:p>
            <a:pPr indent="0" lvl="0" marL="0">
              <a:spcBef>
                <a:spcPct val="0"/>
              </a:spcBef>
              <a:buFontTx/>
              <a:buNone/>
            </a:pPr>
            <a:endParaRPr altLang="en-US" sz="2800" lang="en-US"/>
          </a:p>
          <a:p>
            <a:pPr indent="0" lvl="0" marL="0">
              <a:spcBef>
                <a:spcPct val="0"/>
              </a:spcBef>
              <a:buFontTx/>
              <a:buNone/>
            </a:pPr>
            <a:endParaRPr altLang="en-US" sz="2800" lang="en-US"/>
          </a:p>
        </p:txBody>
      </p:sp>
      <p:pic>
        <p:nvPicPr>
          <p:cNvPr id="2097153" name="" descr="penguin_waiter_with_tray_sm_wht"/>
          <p:cNvPicPr>
            <a:picLocks/>
          </p:cNvPicPr>
          <p:nvPr/>
        </p:nvPicPr>
        <p:blipFill>
          <a:blip xmlns:r="http://schemas.openxmlformats.org/officeDocument/2006/relationships" r:embed="rId2"/>
          <a:srcRect l="0" t="0" r="0" b="0"/>
          <a:stretch>
            <a:fillRect/>
          </a:stretch>
        </p:blipFill>
        <p:spPr>
          <a:xfrm rot="0">
            <a:off x="7602537" y="5964237"/>
            <a:ext cx="1008062" cy="857250"/>
          </a:xfrm>
          <a:prstGeom prst="rect"/>
          <a:noFill/>
          <a:ln>
            <a:noFill/>
          </a:ln>
        </p:spPr>
      </p:pic>
      <p:pic>
        <p:nvPicPr>
          <p:cNvPr id="2097154" name="" descr="teen_girl_praying_sm_nwm"/>
          <p:cNvPicPr>
            <a:picLocks/>
          </p:cNvPicPr>
          <p:nvPr/>
        </p:nvPicPr>
        <p:blipFill>
          <a:blip xmlns:r="http://schemas.openxmlformats.org/officeDocument/2006/relationships" r:embed="rId3"/>
          <a:srcRect l="0" t="0" r="0" b="0"/>
          <a:stretch>
            <a:fillRect/>
          </a:stretch>
        </p:blipFill>
        <p:spPr>
          <a:xfrm rot="0">
            <a:off x="677862" y="5959475"/>
            <a:ext cx="936625" cy="820737"/>
          </a:xfrm>
          <a:prstGeom prst="rect"/>
          <a:noFill/>
          <a:ln>
            <a:noFill/>
          </a:ln>
        </p:spPr>
      </p:pic>
      <p:pic>
        <p:nvPicPr>
          <p:cNvPr id="2097155" name="" descr="ina"/>
          <p:cNvPicPr>
            <a:picLocks/>
          </p:cNvPicPr>
          <p:nvPr/>
        </p:nvPicPr>
        <p:blipFill>
          <a:blip xmlns:r="http://schemas.openxmlformats.org/officeDocument/2006/relationships" r:embed="rId4"/>
          <a:srcRect l="0" t="0" r="0" b="0"/>
          <a:stretch>
            <a:fillRect/>
          </a:stretch>
        </p:blipFill>
        <p:spPr>
          <a:xfrm rot="0">
            <a:off x="3897312" y="5897562"/>
            <a:ext cx="1439862" cy="901700"/>
          </a:xfrm>
          <a:prstGeom prst="rect"/>
          <a:noFill/>
          <a:ln>
            <a:noFill/>
          </a:ln>
        </p:spPr>
      </p:pic>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id="5" nodeType="clickEffect" presetClass="entr" presetID="4" presetSubtype="16">
                                  <p:stCondLst>
                                    <p:cond delay="0"/>
                                  </p:stCondLst>
                                  <p:childTnLst>
                                    <p:set>
                                      <p:cBhvr>
                                        <p:cTn dur="1" fill="hold" id="6">
                                          <p:stCondLst>
                                            <p:cond delay="0"/>
                                          </p:stCondLst>
                                        </p:cTn>
                                        <p:tgtEl>
                                          <p:spTgt spid="1048599">
                                            <p:txEl>
                                              <p:charRg st="0" end="80"/>
                                            </p:txEl>
                                          </p:spTgt>
                                        </p:tgtEl>
                                        <p:attrNameLst>
                                          <p:attrName>style.visibility</p:attrName>
                                        </p:attrNameLst>
                                      </p:cBhvr>
                                      <p:to>
                                        <p:strVal val="visible"/>
                                      </p:to>
                                    </p:set>
                                    <p:animEffect transition="in" filter="box(in)">
                                      <p:cBhvr>
                                        <p:cTn dur="500" id="7"/>
                                        <p:tgtEl>
                                          <p:spTgt spid="1048599">
                                            <p:txEl>
                                              <p:charRg st="0" end="80"/>
                                            </p:txEl>
                                          </p:spTgt>
                                        </p:tgtEl>
                                      </p:cBhvr>
                                    </p:animEffect>
                                  </p:childTnLst>
                                </p:cTn>
                              </p:par>
                              <p:par>
                                <p:cTn fill="hold" id="8" nodeType="withEffect" presetClass="entr" presetID="4" presetSubtype="16">
                                  <p:stCondLst>
                                    <p:cond delay="0"/>
                                  </p:stCondLst>
                                  <p:childTnLst>
                                    <p:set>
                                      <p:cBhvr>
                                        <p:cTn dur="1" fill="hold" id="9">
                                          <p:stCondLst>
                                            <p:cond delay="0"/>
                                          </p:stCondLst>
                                        </p:cTn>
                                        <p:tgtEl>
                                          <p:spTgt spid="1048599">
                                            <p:txEl>
                                              <p:charRg st="80" end="117"/>
                                            </p:txEl>
                                          </p:spTgt>
                                        </p:tgtEl>
                                        <p:attrNameLst>
                                          <p:attrName>style.visibility</p:attrName>
                                        </p:attrNameLst>
                                      </p:cBhvr>
                                      <p:to>
                                        <p:strVal val="visible"/>
                                      </p:to>
                                    </p:set>
                                    <p:animEffect transition="in" filter="box(in)">
                                      <p:cBhvr>
                                        <p:cTn dur="500" id="10"/>
                                        <p:tgtEl>
                                          <p:spTgt spid="1048599">
                                            <p:txEl>
                                              <p:charRg st="80" end="117"/>
                                            </p:txEl>
                                          </p:spTgt>
                                        </p:tgtEl>
                                      </p:cBhvr>
                                    </p:animEffect>
                                  </p:childTnLst>
                                </p:cTn>
                              </p:par>
                              <p:par>
                                <p:cTn fill="hold" id="11" nodeType="withEffect" presetClass="entr" presetID="4" presetSubtype="16">
                                  <p:stCondLst>
                                    <p:cond delay="0"/>
                                  </p:stCondLst>
                                  <p:childTnLst>
                                    <p:set>
                                      <p:cBhvr>
                                        <p:cTn dur="1" fill="hold" id="12">
                                          <p:stCondLst>
                                            <p:cond delay="0"/>
                                          </p:stCondLst>
                                        </p:cTn>
                                        <p:tgtEl>
                                          <p:spTgt spid="1048599">
                                            <p:txEl>
                                              <p:charRg st="117" end="153"/>
                                            </p:txEl>
                                          </p:spTgt>
                                        </p:tgtEl>
                                        <p:attrNameLst>
                                          <p:attrName>style.visibility</p:attrName>
                                        </p:attrNameLst>
                                      </p:cBhvr>
                                      <p:to>
                                        <p:strVal val="visible"/>
                                      </p:to>
                                    </p:set>
                                    <p:animEffect transition="in" filter="box(in)">
                                      <p:cBhvr>
                                        <p:cTn dur="500" id="13"/>
                                        <p:tgtEl>
                                          <p:spTgt spid="1048599">
                                            <p:txEl>
                                              <p:charRg st="117" end="153"/>
                                            </p:txEl>
                                          </p:spTgt>
                                        </p:tgtEl>
                                      </p:cBhvr>
                                    </p:animEffect>
                                  </p:childTnLst>
                                </p:cTn>
                              </p:par>
                              <p:par>
                                <p:cTn fill="hold" id="14" nodeType="withEffect" presetClass="entr" presetID="4" presetSubtype="16">
                                  <p:stCondLst>
                                    <p:cond delay="0"/>
                                  </p:stCondLst>
                                  <p:childTnLst>
                                    <p:set>
                                      <p:cBhvr>
                                        <p:cTn dur="1" fill="hold" id="15">
                                          <p:stCondLst>
                                            <p:cond delay="0"/>
                                          </p:stCondLst>
                                        </p:cTn>
                                        <p:tgtEl>
                                          <p:spTgt spid="1048599">
                                            <p:txEl>
                                              <p:charRg st="153" end="194"/>
                                            </p:txEl>
                                          </p:spTgt>
                                        </p:tgtEl>
                                        <p:attrNameLst>
                                          <p:attrName>style.visibility</p:attrName>
                                        </p:attrNameLst>
                                      </p:cBhvr>
                                      <p:to>
                                        <p:strVal val="visible"/>
                                      </p:to>
                                    </p:set>
                                    <p:animEffect transition="in" filter="box(in)">
                                      <p:cBhvr>
                                        <p:cTn dur="500" id="16"/>
                                        <p:tgtEl>
                                          <p:spTgt spid="1048599">
                                            <p:txEl>
                                              <p:charRg st="153" end="194"/>
                                            </p:txEl>
                                          </p:spTgt>
                                        </p:tgtEl>
                                      </p:cBhvr>
                                    </p:animEffect>
                                  </p:childTnLst>
                                </p:cTn>
                              </p:par>
                              <p:par>
                                <p:cTn fill="hold" id="17" nodeType="withEffect" presetClass="entr" presetID="4" presetSubtype="16">
                                  <p:stCondLst>
                                    <p:cond delay="0"/>
                                  </p:stCondLst>
                                  <p:childTnLst>
                                    <p:set>
                                      <p:cBhvr>
                                        <p:cTn dur="1" fill="hold" id="18">
                                          <p:stCondLst>
                                            <p:cond delay="0"/>
                                          </p:stCondLst>
                                        </p:cTn>
                                        <p:tgtEl>
                                          <p:spTgt spid="1048599">
                                            <p:txEl>
                                              <p:charRg st="194" end="227"/>
                                            </p:txEl>
                                          </p:spTgt>
                                        </p:tgtEl>
                                        <p:attrNameLst>
                                          <p:attrName>style.visibility</p:attrName>
                                        </p:attrNameLst>
                                      </p:cBhvr>
                                      <p:to>
                                        <p:strVal val="visible"/>
                                      </p:to>
                                    </p:set>
                                    <p:animEffect transition="in" filter="box(in)">
                                      <p:cBhvr>
                                        <p:cTn dur="500" id="19"/>
                                        <p:tgtEl>
                                          <p:spTgt spid="1048599">
                                            <p:txEl>
                                              <p:charRg st="194" end="2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61" name=""/>
        <p:cNvGrpSpPr/>
        <p:nvPr/>
      </p:nvGrpSpPr>
      <p:grpSpPr>
        <a:xfrm rot="0">
          <a:off x="0" y="0"/>
          <a:ext cx="0" cy="0"/>
          <a:chOff x="0" y="0"/>
          <a:chExt cx="0" cy="0"/>
        </a:xfrm>
      </p:grpSpPr>
      <p:pic>
        <p:nvPicPr>
          <p:cNvPr id="2097162" name="" descr="KAGAYA026"/>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622" name=""/>
          <p:cNvSpPr/>
          <p:nvPr>
            <p:ph type="body" sz="full" idx="1"/>
          </p:nvPr>
        </p:nvSpPr>
        <p:spPr>
          <a:xfrm rot="0">
            <a:off x="457200" y="457200"/>
            <a:ext cx="8229600" cy="1524000"/>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eaLnBrk="1" hangingPunct="1" latinLnBrk="1" lvl="0">
              <a:spcBef>
                <a:spcPct val="50000"/>
              </a:spcBef>
              <a:buFontTx/>
              <a:buNone/>
            </a:pPr>
            <a:r>
              <a:rPr altLang="en-US" lang="en-US"/>
              <a:t>     </a:t>
            </a:r>
          </a:p>
          <a:p>
            <a:pPr eaLnBrk="1" hangingPunct="1" latinLnBrk="1" lvl="0">
              <a:spcBef>
                <a:spcPct val="50000"/>
              </a:spcBef>
              <a:buFontTx/>
              <a:buNone/>
            </a:pPr>
            <a:r>
              <a:rPr altLang="en-US" lang="en-US"/>
              <a:t>  </a:t>
            </a:r>
          </a:p>
        </p:txBody>
      </p:sp>
      <p:sp>
        <p:nvSpPr>
          <p:cNvPr id="1048623" name=""/>
          <p:cNvSpPr txBox="1"/>
          <p:nvPr/>
        </p:nvSpPr>
        <p:spPr>
          <a:xfrm rot="0">
            <a:off x="0" y="0"/>
            <a:ext cx="8915400" cy="579437"/>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algn="ctr" indent="-342900" lvl="0" marL="342900">
              <a:buFontTx/>
              <a:buNone/>
            </a:pPr>
            <a:r>
              <a:rPr altLang="en-US" b="1" lang="en-US"/>
              <a:t>HUKUM DELIK ADAT</a:t>
            </a:r>
          </a:p>
        </p:txBody>
      </p:sp>
      <p:sp>
        <p:nvSpPr>
          <p:cNvPr id="1048624" name=""/>
          <p:cNvSpPr txBox="1"/>
          <p:nvPr/>
        </p:nvSpPr>
        <p:spPr>
          <a:xfrm rot="0">
            <a:off x="0" y="762000"/>
            <a:ext cx="8534400" cy="1382712"/>
          </a:xfrm>
          <a:prstGeom prst="rect"/>
          <a:noFill/>
          <a:ln w="9525" cap="flat" cmpd="sng">
            <a:solidFill>
              <a:srgbClr val="008080">
                <a:alpha val="100000"/>
              </a:srgb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0"/>
              </a:spcBef>
              <a:buFontTx/>
              <a:buNone/>
            </a:pPr>
            <a:r>
              <a:rPr altLang="en-US" sz="2800" lang="en-US"/>
              <a:t>Beberapa definisi:</a:t>
            </a:r>
          </a:p>
          <a:p>
            <a:pPr indent="0" lvl="0" marL="0">
              <a:spcBef>
                <a:spcPct val="0"/>
              </a:spcBef>
              <a:buFontTx/>
              <a:buNone/>
            </a:pPr>
            <a:r>
              <a:rPr altLang="en-US" sz="2800" lang="en-US"/>
              <a:t>Delik : perbuatan yg tidak diperbolehkan dlm masya (Van Vollen Hoven)</a:t>
            </a:r>
          </a:p>
        </p:txBody>
      </p:sp>
      <p:sp>
        <p:nvSpPr>
          <p:cNvPr id="1048625" name=""/>
          <p:cNvSpPr txBox="1"/>
          <p:nvPr/>
        </p:nvSpPr>
        <p:spPr>
          <a:xfrm rot="0">
            <a:off x="0" y="2514600"/>
            <a:ext cx="9144000" cy="2236787"/>
          </a:xfrm>
          <a:prstGeom prst="rect"/>
          <a:noFill/>
          <a:ln w="9525" cap="flat" cmpd="sng">
            <a:solidFill>
              <a:srgbClr val="008080">
                <a:alpha val="100000"/>
              </a:srgb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0"/>
              </a:spcBef>
              <a:buFontTx/>
              <a:buNone/>
            </a:pPr>
            <a:r>
              <a:rPr altLang="en-US" sz="2800" lang="en-US"/>
              <a:t>Delik : Sesuatu yg mengakibatkan </a:t>
            </a:r>
            <a:r>
              <a:rPr altLang="en-US" sz="2800" lang="en-US">
                <a:solidFill>
                  <a:srgbClr val="FF0000"/>
                </a:solidFill>
              </a:rPr>
              <a:t>kegoncangan</a:t>
            </a:r>
            <a:r>
              <a:rPr altLang="en-US" sz="2800" lang="en-US"/>
              <a:t> dlm neraca keseimbangan masya (Ter Haar)</a:t>
            </a:r>
          </a:p>
          <a:p>
            <a:pPr indent="0" lvl="0" marL="0">
              <a:spcBef>
                <a:spcPct val="0"/>
              </a:spcBef>
              <a:buFontTx/>
              <a:buNone/>
            </a:pPr>
            <a:r>
              <a:rPr altLang="en-US" sz="2800" lang="en-US"/>
              <a:t>So, </a:t>
            </a:r>
            <a:r>
              <a:rPr altLang="en-US" sz="2800" lang="en-US">
                <a:solidFill>
                  <a:srgbClr val="FF0000"/>
                </a:solidFill>
              </a:rPr>
              <a:t>Kegoncangan </a:t>
            </a:r>
            <a:r>
              <a:rPr altLang="en-US" sz="2800" lang="en-US"/>
              <a:t>terjadi tidak hanya jika peraturan2 hukum dilanggar tapi juga norma2 kesusilaan, agama &amp; kesopanan dalam masyarakat</a:t>
            </a:r>
          </a:p>
        </p:txBody>
      </p:sp>
      <p:sp>
        <p:nvSpPr>
          <p:cNvPr id="1048626" name=""/>
          <p:cNvSpPr txBox="1"/>
          <p:nvPr/>
        </p:nvSpPr>
        <p:spPr>
          <a:xfrm rot="0">
            <a:off x="-100012" y="5114925"/>
            <a:ext cx="9296400" cy="1382712"/>
          </a:xfrm>
          <a:prstGeom prst="rect"/>
          <a:noFill/>
          <a:ln w="9525" cap="flat" cmpd="sng">
            <a:solidFill>
              <a:srgbClr val="FF0000">
                <a:alpha val="100000"/>
              </a:srgb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800" lang="en-US">
                <a:solidFill>
                  <a:srgbClr val="FF0000"/>
                </a:solidFill>
              </a:rPr>
              <a:t>Segala yg bertentangan dg peraturan hukum adat mrpkn perbuatan ILLEGAL &amp; hukum adat mengenal upaya2 utk memperbaiki hukum jika hukum itu diperkosa (Soepomo)</a:t>
            </a:r>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showMasterSp="1">
  <p:cSld>
    <p:spTree>
      <p:nvGrpSpPr>
        <p:cNvPr id="62" name=""/>
        <p:cNvGrpSpPr/>
        <p:nvPr/>
      </p:nvGrpSpPr>
      <p:grpSpPr>
        <a:xfrm rot="0">
          <a:off x="0" y="0"/>
          <a:ext cx="0" cy="0"/>
          <a:chOff x="0" y="0"/>
          <a:chExt cx="0" cy="0"/>
        </a:xfrm>
      </p:grpSpPr>
      <p:pic>
        <p:nvPicPr>
          <p:cNvPr id="2097163" name="" descr="KAGAYA049"/>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627" name=""/>
          <p:cNvSpPr txBox="1"/>
          <p:nvPr/>
        </p:nvSpPr>
        <p:spPr>
          <a:xfrm rot="0">
            <a:off x="185737" y="42862"/>
            <a:ext cx="8782050" cy="3270250"/>
          </a:xfrm>
          <a:prstGeom prst="rect"/>
          <a:noFill/>
          <a:ln w="9525" cap="flat" cmpd="sng">
            <a:solidFill>
              <a:srgbClr val="00FFFF">
                <a:alpha val="100000"/>
              </a:srgb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lang="en-US"/>
              <a:t>Soerojo Wignjodipoero berpendapat</a:t>
            </a:r>
          </a:p>
          <a:p>
            <a:pPr indent="0" lvl="0" marL="0">
              <a:spcBef>
                <a:spcPct val="50000"/>
              </a:spcBef>
              <a:buFontTx/>
              <a:buNone/>
            </a:pPr>
            <a:r>
              <a:rPr altLang="en-US" lang="en-US"/>
              <a:t>Delik : suatu tindakan yg melanggar perasaan keadilan &amp; kepatutan yg hidup dlm masya, shg menyebabkan terganggunya ketentraman serta keseimbangan masya ybs guna memulihkan kembali, maka terjadi reaksi2 adat</a:t>
            </a:r>
          </a:p>
        </p:txBody>
      </p:sp>
      <p:sp>
        <p:nvSpPr>
          <p:cNvPr id="1048628" name=""/>
          <p:cNvSpPr txBox="1"/>
          <p:nvPr/>
        </p:nvSpPr>
        <p:spPr>
          <a:xfrm rot="0">
            <a:off x="109537" y="3667125"/>
            <a:ext cx="9144000" cy="3260725"/>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lang="en-US"/>
              <a:t>Jadi, hukum delik adat : keseluruhan hukum tdk tertulis yg menentukan adanya perbuatan2 pelanggaran adat beserta segala upaya utk memulihkan kembali keadaan keseimbangan    yg terganggu oleh perbuatan tsb</a:t>
            </a:r>
          </a:p>
          <a:p>
            <a:pPr indent="0" lvl="0" marL="0">
              <a:spcBef>
                <a:spcPct val="50000"/>
              </a:spcBef>
              <a:buFontTx/>
              <a:buNone/>
            </a:pPr>
            <a:endParaRPr altLang="en-US" lang="en-US"/>
          </a:p>
        </p:txBody>
      </p:sp>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grpId="0" id="5" nodeType="clickEffect" presetClass="entr" presetID="5" presetSubtype="10">
                                  <p:stCondLst>
                                    <p:cond delay="0"/>
                                  </p:stCondLst>
                                  <p:childTnLst>
                                    <p:set>
                                      <p:cBhvr>
                                        <p:cTn dur="1" fill="hold" id="6">
                                          <p:stCondLst>
                                            <p:cond delay="0"/>
                                          </p:stCondLst>
                                        </p:cTn>
                                        <p:tgtEl>
                                          <p:spTgt spid="1048628"/>
                                        </p:tgtEl>
                                        <p:attrNameLst>
                                          <p:attrName>style.visibility</p:attrName>
                                        </p:attrNameLst>
                                      </p:cBhvr>
                                      <p:to>
                                        <p:strVal val="visible"/>
                                      </p:to>
                                    </p:set>
                                    <p:animEffect transition="in" filter="checkerboard(across)">
                                      <p:cBhvr>
                                        <p:cTn dur="500" id="7"/>
                                        <p:tgtEl>
                                          <p:spTgt spid="1048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8" grpId="0" uiExpand="0" build="whole"/>
    </p:bldLst>
  </p:timing>
</p:sld>
</file>

<file path=ppt/slides/slide12.xml><?xml version="1.0" encoding="utf-8"?>
<p:sld xmlns:a="http://schemas.openxmlformats.org/drawingml/2006/main" xmlns:r="http://schemas.openxmlformats.org/officeDocument/2006/relationships" xmlns:p="http://schemas.openxmlformats.org/presentationml/2006/main" showMasterSp="1">
  <p:cSld>
    <p:spTree>
      <p:nvGrpSpPr>
        <p:cNvPr id="63" name=""/>
        <p:cNvGrpSpPr/>
        <p:nvPr/>
      </p:nvGrpSpPr>
      <p:grpSpPr>
        <a:xfrm rot="0">
          <a:off x="0" y="0"/>
          <a:ext cx="0" cy="0"/>
          <a:chOff x="0" y="0"/>
          <a:chExt cx="0" cy="0"/>
        </a:xfrm>
      </p:grpSpPr>
      <p:sp>
        <p:nvSpPr>
          <p:cNvPr id="1048629" name=""/>
          <p:cNvSpPr txBox="1"/>
          <p:nvPr/>
        </p:nvSpPr>
        <p:spPr>
          <a:xfrm rot="0">
            <a:off x="3352800" y="304800"/>
            <a:ext cx="3124200" cy="579437"/>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algn="ctr" indent="0" lvl="0" marL="0">
              <a:spcBef>
                <a:spcPct val="50000"/>
              </a:spcBef>
              <a:buFontTx/>
              <a:buNone/>
            </a:pPr>
            <a:r>
              <a:rPr altLang="en-US" lang="en-US"/>
              <a:t>PERBEDAAN</a:t>
            </a:r>
          </a:p>
        </p:txBody>
      </p:sp>
      <p:sp>
        <p:nvSpPr>
          <p:cNvPr id="1048630" name=""/>
          <p:cNvSpPr txBox="1"/>
          <p:nvPr/>
        </p:nvSpPr>
        <p:spPr>
          <a:xfrm rot="0">
            <a:off x="304800" y="1143000"/>
            <a:ext cx="4343400" cy="5014912"/>
          </a:xfrm>
          <a:prstGeom prst="rect"/>
          <a:noFill/>
          <a:ln w="9525" cap="flat" cmpd="sng">
            <a:solidFill>
              <a:srgbClr val="0000FF">
                <a:alpha val="100000"/>
              </a:srgb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800" lang="en-US"/>
              <a:t>Sistem Hukum Adat</a:t>
            </a:r>
          </a:p>
          <a:p>
            <a:pPr indent="0" lvl="0" marL="0">
              <a:spcBef>
                <a:spcPct val="50000"/>
              </a:spcBef>
              <a:buFontTx/>
              <a:buChar char="-"/>
            </a:pPr>
            <a:r>
              <a:rPr altLang="en-US" sz="2800" lang="en-US"/>
              <a:t>Istilah teoretisnya Hukum pelanggaran adat/hukum delik adat </a:t>
            </a:r>
          </a:p>
          <a:p>
            <a:pPr indent="0" lvl="0" marL="0">
              <a:spcBef>
                <a:spcPct val="50000"/>
              </a:spcBef>
              <a:buFontTx/>
              <a:buChar char="-"/>
            </a:pPr>
            <a:r>
              <a:rPr altLang="en-US" sz="2800" lang="en-US"/>
              <a:t> Tidak membedakan lap pidana &amp; perdata</a:t>
            </a:r>
          </a:p>
          <a:p>
            <a:pPr indent="0" lvl="0" marL="0">
              <a:spcBef>
                <a:spcPct val="50000"/>
              </a:spcBef>
              <a:buFontTx/>
              <a:buChar char="-"/>
            </a:pPr>
            <a:r>
              <a:rPr altLang="en-US" sz="2800" lang="en-US"/>
              <a:t>Hanya mengenal satu prosedur penuntutan oleh petugas adat (kepala adat/perskutuan)</a:t>
            </a:r>
          </a:p>
        </p:txBody>
      </p:sp>
      <p:sp>
        <p:nvSpPr>
          <p:cNvPr id="1048631" name=""/>
          <p:cNvSpPr txBox="1"/>
          <p:nvPr/>
        </p:nvSpPr>
        <p:spPr>
          <a:xfrm rot="0">
            <a:off x="4876800" y="1143000"/>
            <a:ext cx="3810000" cy="3733800"/>
          </a:xfrm>
          <a:prstGeom prst="rect"/>
          <a:noFill/>
          <a:ln w="9525" cap="flat" cmpd="sng">
            <a:solidFill>
              <a:srgbClr val="0000FF">
                <a:alpha val="100000"/>
              </a:srgb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800" lang="en-US"/>
              <a:t>Sistem Hukum Barat</a:t>
            </a:r>
          </a:p>
          <a:p>
            <a:pPr indent="0" lvl="0" marL="0">
              <a:spcBef>
                <a:spcPct val="50000"/>
              </a:spcBef>
              <a:buFontTx/>
              <a:buChar char="-"/>
            </a:pPr>
            <a:r>
              <a:rPr altLang="en-US" sz="2800" lang="en-US"/>
              <a:t>Istilah teoretisnya  hukum pidana</a:t>
            </a:r>
          </a:p>
          <a:p>
            <a:pPr indent="0" lvl="0" marL="0">
              <a:spcBef>
                <a:spcPct val="50000"/>
              </a:spcBef>
              <a:buFontTx/>
              <a:buChar char="-"/>
            </a:pPr>
            <a:r>
              <a:rPr altLang="en-US" sz="2800" lang="en-US"/>
              <a:t>Ada pembedaan lap pidana &amp; perdata</a:t>
            </a:r>
          </a:p>
          <a:p>
            <a:pPr indent="0" lvl="0" marL="0">
              <a:spcBef>
                <a:spcPct val="50000"/>
              </a:spcBef>
              <a:buFontTx/>
              <a:buChar char="-"/>
            </a:pPr>
            <a:r>
              <a:rPr altLang="en-US" sz="2800" lang="en-US"/>
              <a:t>Mengenal beberapa prosedur penuntutan</a:t>
            </a:r>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showMasterSp="1">
  <p:cSld>
    <p:spTree>
      <p:nvGrpSpPr>
        <p:cNvPr id="64" name=""/>
        <p:cNvGrpSpPr/>
        <p:nvPr/>
      </p:nvGrpSpPr>
      <p:grpSpPr>
        <a:xfrm rot="0">
          <a:off x="0" y="0"/>
          <a:ext cx="0" cy="0"/>
          <a:chOff x="0" y="0"/>
          <a:chExt cx="0" cy="0"/>
        </a:xfrm>
      </p:grpSpPr>
      <p:pic>
        <p:nvPicPr>
          <p:cNvPr id="2097164" name="" descr="KAGAYA026"/>
          <p:cNvPicPr>
            <a:picLocks/>
          </p:cNvPicPr>
          <p:nvPr/>
        </p:nvPicPr>
        <p:blipFill>
          <a:blip xmlns:r="http://schemas.openxmlformats.org/officeDocument/2006/relationships" r:embed="rId1"/>
          <a:srcRect l="0" t="0" r="0" b="0"/>
          <a:stretch>
            <a:fillRect/>
          </a:stretch>
        </p:blipFill>
        <p:spPr>
          <a:xfrm rot="0">
            <a:off x="-381000" y="-228600"/>
            <a:ext cx="9753600" cy="7315200"/>
          </a:xfrm>
          <a:prstGeom prst="rect"/>
          <a:noFill/>
          <a:ln>
            <a:noFill/>
          </a:ln>
        </p:spPr>
      </p:pic>
      <p:sp>
        <p:nvSpPr>
          <p:cNvPr id="1048632" name=""/>
          <p:cNvSpPr txBox="1"/>
          <p:nvPr/>
        </p:nvSpPr>
        <p:spPr>
          <a:xfrm rot="0">
            <a:off x="1295400" y="0"/>
            <a:ext cx="6781800" cy="519112"/>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algn="ctr" indent="-342900" lvl="0" marL="342900">
              <a:spcBef>
                <a:spcPct val="50000"/>
              </a:spcBef>
              <a:buFontTx/>
              <a:buNone/>
            </a:pPr>
            <a:r>
              <a:rPr altLang="en-US" b="1" sz="2800" lang="en-US"/>
              <a:t>Lahirnya Delik Adat</a:t>
            </a:r>
          </a:p>
        </p:txBody>
      </p:sp>
      <p:sp>
        <p:nvSpPr>
          <p:cNvPr id="1048633" name=""/>
          <p:cNvSpPr txBox="1"/>
          <p:nvPr/>
        </p:nvSpPr>
        <p:spPr>
          <a:xfrm rot="0">
            <a:off x="1219200" y="609600"/>
            <a:ext cx="6629400" cy="579437"/>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lang="en-US"/>
              <a:t>Kapan lahirnya delik adat ?</a:t>
            </a:r>
          </a:p>
        </p:txBody>
      </p:sp>
      <p:pic>
        <p:nvPicPr>
          <p:cNvPr id="2097165" name="" descr="j0301252"/>
          <p:cNvPicPr>
            <a:picLocks/>
          </p:cNvPicPr>
          <p:nvPr/>
        </p:nvPicPr>
        <p:blipFill>
          <a:blip xmlns:r="http://schemas.openxmlformats.org/officeDocument/2006/relationships" r:embed="rId2"/>
          <a:srcRect l="0" t="0" r="0" b="0"/>
          <a:stretch>
            <a:fillRect/>
          </a:stretch>
        </p:blipFill>
        <p:spPr>
          <a:xfrm rot="0" flipH="1">
            <a:off x="0" y="0"/>
            <a:ext cx="990600" cy="1447800"/>
          </a:xfrm>
          <a:prstGeom prst="rect"/>
          <a:noFill/>
          <a:ln>
            <a:noFill/>
          </a:ln>
        </p:spPr>
      </p:pic>
      <p:sp>
        <p:nvSpPr>
          <p:cNvPr id="1048634" name=""/>
          <p:cNvSpPr txBox="1"/>
          <p:nvPr/>
        </p:nvSpPr>
        <p:spPr>
          <a:xfrm rot="0">
            <a:off x="0" y="1447800"/>
            <a:ext cx="9144000" cy="2878137"/>
          </a:xfrm>
          <a:prstGeom prst="rect"/>
          <a:noFill/>
          <a:ln w="9525" cap="flat" cmpd="sng">
            <a:solidFill>
              <a:schemeClr val="lt2">
                <a:alpha val="100000"/>
              </a:scheme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b="1" sz="2800" lang="en-US"/>
              <a:t>berdasar teori </a:t>
            </a:r>
            <a:r>
              <a:rPr altLang="en-US" b="1" sz="2800" i="1" lang="en-US">
                <a:solidFill>
                  <a:srgbClr val="FF0000"/>
                </a:solidFill>
              </a:rPr>
              <a:t>beslissingen leer (ajaran keputusan)</a:t>
            </a:r>
            <a:r>
              <a:rPr altLang="en-US" b="1" sz="2800" i="1" lang="en-US"/>
              <a:t> </a:t>
            </a:r>
            <a:r>
              <a:rPr altLang="en-US" b="1" sz="2800" lang="en-US"/>
              <a:t>bahwa suatu peraturan mengenai tingkah laku manusia akan bersifat hukum manakala diputuskan &amp; dipertahankan oleh petugas hukum</a:t>
            </a:r>
          </a:p>
          <a:p>
            <a:pPr indent="0" lvl="0" marL="0">
              <a:spcBef>
                <a:spcPct val="50000"/>
              </a:spcBef>
              <a:buFontTx/>
              <a:buNone/>
            </a:pPr>
            <a:r>
              <a:rPr altLang="en-US" b="1" sz="2800" i="1" lang="en-US"/>
              <a:t>So, lahirnya suatu delik (pelanggaran) adat adlh bersamaan dg lahirnya hukum adat</a:t>
            </a:r>
          </a:p>
        </p:txBody>
      </p:sp>
      <p:sp>
        <p:nvSpPr>
          <p:cNvPr id="1048635" name=""/>
          <p:cNvSpPr txBox="1"/>
          <p:nvPr/>
        </p:nvSpPr>
        <p:spPr>
          <a:xfrm rot="0">
            <a:off x="0" y="4630737"/>
            <a:ext cx="9144000" cy="2236787"/>
          </a:xfrm>
          <a:prstGeom prst="rect"/>
          <a:noFill/>
          <a:ln w="9525" cap="flat" cmpd="sng">
            <a:solidFill>
              <a:schemeClr val="dk1">
                <a:alpha val="100000"/>
              </a:scheme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800" lang="en-US"/>
              <a:t>Hukum delik adat </a:t>
            </a:r>
            <a:r>
              <a:rPr altLang="en-US" b="1" sz="2800" lang="en-US">
                <a:solidFill>
                  <a:srgbClr val="FF0000"/>
                </a:solidFill>
              </a:rPr>
              <a:t>bersifat tdk statis (dinamis)</a:t>
            </a:r>
            <a:r>
              <a:rPr altLang="en-US" sz="2800" lang="en-US"/>
              <a:t> artinya suatu perbuatan yg tadinya bukan delik pada suatu waktu dapat dianggap delik oleh hakim (kepala adat) karena menentang tata tertib masya shg perlu ada reaksi (upaya) adat utk memulihkan kembali</a:t>
            </a:r>
          </a:p>
        </p:txBody>
      </p:sp>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id="5" nodeType="clickEffect" presetClass="entr" presetID="2" presetSubtype="2">
                                  <p:stCondLst>
                                    <p:cond delay="0"/>
                                  </p:stCondLst>
                                  <p:childTnLst>
                                    <p:set>
                                      <p:cBhvr>
                                        <p:cTn dur="1" fill="hold" id="6">
                                          <p:stCondLst>
                                            <p:cond delay="0"/>
                                          </p:stCondLst>
                                        </p:cTn>
                                        <p:tgtEl>
                                          <p:spTgt spid="2097165"/>
                                        </p:tgtEl>
                                        <p:attrNameLst>
                                          <p:attrName>style.visibility</p:attrName>
                                        </p:attrNameLst>
                                      </p:cBhvr>
                                      <p:to>
                                        <p:strVal val="visible"/>
                                      </p:to>
                                    </p:set>
                                    <p:anim calcmode="lin" valueType="num">
                                      <p:cBhvr additive="base">
                                        <p:cTn dur="500" fill="hold" id="7"/>
                                        <p:tgtEl>
                                          <p:spTgt spid="2097165"/>
                                        </p:tgtEl>
                                        <p:attrNameLst>
                                          <p:attrName>ppt_x</p:attrName>
                                        </p:attrNameLst>
                                      </p:cBhvr>
                                      <p:tavLst>
                                        <p:tav tm="0">
                                          <p:val>
                                            <p:strVal val="1+#ppt_w/2"/>
                                          </p:val>
                                        </p:tav>
                                        <p:tav tm="100000">
                                          <p:val>
                                            <p:strVal val="#ppt_x"/>
                                          </p:val>
                                        </p:tav>
                                      </p:tavLst>
                                    </p:anim>
                                    <p:anim calcmode="lin" valueType="num">
                                      <p:cBhvr additive="base">
                                        <p:cTn dur="500" fill="hold" id="8"/>
                                        <p:tgtEl>
                                          <p:spTgt spid="2097165"/>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2">
                                  <p:stCondLst>
                                    <p:cond delay="0"/>
                                  </p:stCondLst>
                                  <p:childTnLst>
                                    <p:set>
                                      <p:cBhvr>
                                        <p:cTn dur="1" fill="hold" id="10">
                                          <p:stCondLst>
                                            <p:cond delay="0"/>
                                          </p:stCondLst>
                                        </p:cTn>
                                        <p:tgtEl>
                                          <p:spTgt spid="1048633"/>
                                        </p:tgtEl>
                                        <p:attrNameLst>
                                          <p:attrName>style.visibility</p:attrName>
                                        </p:attrNameLst>
                                      </p:cBhvr>
                                      <p:to>
                                        <p:strVal val="visible"/>
                                      </p:to>
                                    </p:set>
                                    <p:anim calcmode="lin" valueType="num">
                                      <p:cBhvr additive="base">
                                        <p:cTn dur="500" fill="hold" id="11"/>
                                        <p:tgtEl>
                                          <p:spTgt spid="1048633"/>
                                        </p:tgtEl>
                                        <p:attrNameLst>
                                          <p:attrName>ppt_x</p:attrName>
                                        </p:attrNameLst>
                                      </p:cBhvr>
                                      <p:tavLst>
                                        <p:tav tm="0">
                                          <p:val>
                                            <p:strVal val="1+#ppt_w/2"/>
                                          </p:val>
                                        </p:tav>
                                        <p:tav tm="100000">
                                          <p:val>
                                            <p:strVal val="#ppt_x"/>
                                          </p:val>
                                        </p:tav>
                                      </p:tavLst>
                                    </p:anim>
                                    <p:anim calcmode="lin" valueType="num">
                                      <p:cBhvr additive="base">
                                        <p:cTn dur="500" fill="hold" id="12"/>
                                        <p:tgtEl>
                                          <p:spTgt spid="1048633"/>
                                        </p:tgtEl>
                                        <p:attrNameLst>
                                          <p:attrName>ppt_y</p:attrName>
                                        </p:attrNameLst>
                                      </p:cBhvr>
                                      <p:tavLst>
                                        <p:tav tm="0">
                                          <p:val>
                                            <p:strVal val="#ppt_y"/>
                                          </p:val>
                                        </p:tav>
                                        <p:tav tm="100000">
                                          <p:val>
                                            <p:strVal val="#ppt_y"/>
                                          </p:val>
                                        </p:tav>
                                      </p:tavLst>
                                    </p:anim>
                                  </p:childTnLst>
                                </p:cTn>
                              </p:par>
                            </p:childTnLst>
                          </p:cTn>
                        </p:par>
                      </p:childTnLst>
                    </p:cTn>
                  </p:par>
                  <p:par>
                    <p:cTn fill="hold" id="13" nodeType="clickPar">
                      <p:stCondLst>
                        <p:cond delay="indefinite"/>
                      </p:stCondLst>
                      <p:childTnLst>
                        <p:par>
                          <p:cTn fill="hold" id="14" nodeType="withGroup">
                            <p:stCondLst>
                              <p:cond delay="0"/>
                            </p:stCondLst>
                            <p:childTnLst>
                              <p:par>
                                <p:cTn fill="hold" grpId="0" id="15" nodeType="clickEffect" presetClass="entr" presetID="2" presetSubtype="4">
                                  <p:stCondLst>
                                    <p:cond delay="0"/>
                                  </p:stCondLst>
                                  <p:childTnLst>
                                    <p:set>
                                      <p:cBhvr>
                                        <p:cTn dur="1" fill="hold" id="16">
                                          <p:stCondLst>
                                            <p:cond delay="0"/>
                                          </p:stCondLst>
                                        </p:cTn>
                                        <p:tgtEl>
                                          <p:spTgt spid="1048634"/>
                                        </p:tgtEl>
                                        <p:attrNameLst>
                                          <p:attrName>style.visibility</p:attrName>
                                        </p:attrNameLst>
                                      </p:cBhvr>
                                      <p:to>
                                        <p:strVal val="visible"/>
                                      </p:to>
                                    </p:set>
                                    <p:anim calcmode="lin" valueType="num">
                                      <p:cBhvr additive="base">
                                        <p:cTn dur="500" fill="hold" id="17"/>
                                        <p:tgtEl>
                                          <p:spTgt spid="1048634"/>
                                        </p:tgtEl>
                                        <p:attrNameLst>
                                          <p:attrName>ppt_x</p:attrName>
                                        </p:attrNameLst>
                                      </p:cBhvr>
                                      <p:tavLst>
                                        <p:tav tm="0">
                                          <p:val>
                                            <p:strVal val="#ppt_x"/>
                                          </p:val>
                                        </p:tav>
                                        <p:tav tm="100000">
                                          <p:val>
                                            <p:strVal val="#ppt_x"/>
                                          </p:val>
                                        </p:tav>
                                      </p:tavLst>
                                    </p:anim>
                                    <p:anim calcmode="lin" valueType="num">
                                      <p:cBhvr additive="base">
                                        <p:cTn dur="500" fill="hold" id="18"/>
                                        <p:tgtEl>
                                          <p:spTgt spid="1048634"/>
                                        </p:tgtEl>
                                        <p:attrNameLst>
                                          <p:attrName>ppt_y</p:attrName>
                                        </p:attrNameLst>
                                      </p:cBhvr>
                                      <p:tavLst>
                                        <p:tav tm="0">
                                          <p:val>
                                            <p:strVal val="1+#ppt_h/2"/>
                                          </p:val>
                                        </p:tav>
                                        <p:tav tm="100000">
                                          <p:val>
                                            <p:strVal val="#ppt_y"/>
                                          </p:val>
                                        </p:tav>
                                      </p:tavLst>
                                    </p:anim>
                                  </p:childTnLst>
                                </p:cTn>
                              </p:par>
                            </p:childTnLst>
                          </p:cTn>
                        </p:par>
                      </p:childTnLst>
                    </p:cTn>
                  </p:par>
                  <p:par>
                    <p:cTn fill="hold" id="19" nodeType="clickPar">
                      <p:stCondLst>
                        <p:cond delay="indefinite"/>
                      </p:stCondLst>
                      <p:childTnLst>
                        <p:par>
                          <p:cTn fill="hold" id="20" nodeType="withGroup">
                            <p:stCondLst>
                              <p:cond delay="0"/>
                            </p:stCondLst>
                            <p:childTnLst>
                              <p:par>
                                <p:cTn fill="hold" grpId="0" id="21" nodeType="clickEffect" presetClass="entr" presetID="4" presetSubtype="16">
                                  <p:stCondLst>
                                    <p:cond delay="0"/>
                                  </p:stCondLst>
                                  <p:childTnLst>
                                    <p:set>
                                      <p:cBhvr>
                                        <p:cTn dur="1" fill="hold" id="22">
                                          <p:stCondLst>
                                            <p:cond delay="0"/>
                                          </p:stCondLst>
                                        </p:cTn>
                                        <p:tgtEl>
                                          <p:spTgt spid="1048635"/>
                                        </p:tgtEl>
                                        <p:attrNameLst>
                                          <p:attrName>style.visibility</p:attrName>
                                        </p:attrNameLst>
                                      </p:cBhvr>
                                      <p:to>
                                        <p:strVal val="visible"/>
                                      </p:to>
                                    </p:set>
                                    <p:animEffect transition="in" filter="box(in)">
                                      <p:cBhvr>
                                        <p:cTn dur="500" id="23"/>
                                        <p:tgtEl>
                                          <p:spTgt spid="1048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33" grpId="0" uiExpand="0" build="whole"/>
      <p:bldP spid="1048634" grpId="0" uiExpand="0" build="whole" animBg="1"/>
      <p:bldP spid="1048635" grpId="0" uiExpand="0" build="whole"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1">
  <p:cSld>
    <p:spTree>
      <p:nvGrpSpPr>
        <p:cNvPr id="65" name=""/>
        <p:cNvGrpSpPr/>
        <p:nvPr/>
      </p:nvGrpSpPr>
      <p:grpSpPr>
        <a:xfrm rot="0">
          <a:off x="0" y="0"/>
          <a:ext cx="0" cy="0"/>
          <a:chOff x="0" y="0"/>
          <a:chExt cx="0" cy="0"/>
        </a:xfrm>
      </p:grpSpPr>
      <p:pic>
        <p:nvPicPr>
          <p:cNvPr id="2097166" name="" descr="KAGAYA026"/>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636" name=""/>
          <p:cNvSpPr/>
          <p:nvPr>
            <p:ph type="body" sz="full" idx="1"/>
          </p:nvPr>
        </p:nvSpPr>
        <p:spPr>
          <a:xfrm rot="0">
            <a:off x="457200" y="457200"/>
            <a:ext cx="8229600" cy="1524000"/>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eaLnBrk="1" hangingPunct="1" latinLnBrk="1" lvl="0">
              <a:spcBef>
                <a:spcPct val="50000"/>
              </a:spcBef>
              <a:buFontTx/>
              <a:buNone/>
            </a:pPr>
            <a:r>
              <a:rPr altLang="en-US" lang="en-US"/>
              <a:t>     </a:t>
            </a:r>
          </a:p>
          <a:p>
            <a:pPr eaLnBrk="1" hangingPunct="1" latinLnBrk="1" lvl="0">
              <a:spcBef>
                <a:spcPct val="50000"/>
              </a:spcBef>
              <a:buFontTx/>
              <a:buNone/>
            </a:pPr>
            <a:r>
              <a:rPr altLang="en-US" lang="en-US"/>
              <a:t>  </a:t>
            </a:r>
          </a:p>
        </p:txBody>
      </p:sp>
      <p:sp>
        <p:nvSpPr>
          <p:cNvPr id="1048637" name=""/>
          <p:cNvSpPr txBox="1"/>
          <p:nvPr/>
        </p:nvSpPr>
        <p:spPr>
          <a:xfrm rot="0">
            <a:off x="0" y="0"/>
            <a:ext cx="9144000" cy="955675"/>
          </a:xfrm>
          <a:prstGeom prst="rect"/>
          <a:noFill/>
          <a:ln w="9525" cap="flat" cmpd="sng">
            <a:solidFill>
              <a:srgbClr val="FF0000">
                <a:alpha val="100000"/>
              </a:srgb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342900" lvl="0" marL="342900">
              <a:spcBef>
                <a:spcPct val="50000"/>
              </a:spcBef>
              <a:buFontTx/>
              <a:buNone/>
            </a:pPr>
            <a:r>
              <a:rPr altLang="en-US" sz="2800" lang="en-US"/>
              <a:t>So, hukum delik adat akan timbul, berkembang &amp; lenyap dg menyesuaikan diri dg perasaan keadilan masya</a:t>
            </a:r>
          </a:p>
        </p:txBody>
      </p:sp>
      <p:sp>
        <p:nvSpPr>
          <p:cNvPr id="1048638" name=""/>
          <p:cNvSpPr txBox="1"/>
          <p:nvPr/>
        </p:nvSpPr>
        <p:spPr>
          <a:xfrm rot="0">
            <a:off x="0" y="1295400"/>
            <a:ext cx="9144000" cy="613410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lang="en-US"/>
              <a:t>Hukum delik adat jg bersifat TERBUKA ?</a:t>
            </a:r>
          </a:p>
          <a:p>
            <a:pPr indent="0" lvl="0" marL="0">
              <a:spcBef>
                <a:spcPct val="50000"/>
              </a:spcBef>
              <a:buFontTx/>
              <a:buNone/>
            </a:pPr>
            <a:r>
              <a:rPr altLang="en-US" sz="2800" lang="en-US"/>
              <a:t>Suatu perbuatan dipandang melanggar hukum tidak harus ada ketentuan (norma) terlebih dulu mengaturnya sebelum perbuatan itu dilakukan. </a:t>
            </a:r>
          </a:p>
          <a:p>
            <a:pPr indent="0" lvl="0" marL="0">
              <a:spcBef>
                <a:spcPct val="50000"/>
              </a:spcBef>
              <a:buFontTx/>
              <a:buNone/>
            </a:pPr>
            <a:r>
              <a:rPr altLang="en-US" sz="2800" lang="en-US"/>
              <a:t>Jadi, indikatornya jika mengganggu keseimbangan (equilibrium) dalam masy</a:t>
            </a:r>
          </a:p>
          <a:p>
            <a:pPr indent="0" lvl="0" marL="0">
              <a:spcBef>
                <a:spcPct val="50000"/>
              </a:spcBef>
              <a:buFontTx/>
              <a:buNone/>
            </a:pPr>
            <a:r>
              <a:rPr altLang="en-US" sz="2800" lang="en-US"/>
              <a:t>Analogikan, sifat delik hukum pidana barat yg bersifat TERTUTUP, yg hanya mengenal perbuatan pidana jika sebelumnya perbuatan itu telah diatur. Selengkapnya baca Pasal 1 Wetboek van Straafrecht (KUHP) yg dikenal dg istilah asas legalitas</a:t>
            </a:r>
          </a:p>
          <a:p>
            <a:pPr indent="0" lvl="0" marL="0">
              <a:spcBef>
                <a:spcPct val="50000"/>
              </a:spcBef>
              <a:buFontTx/>
              <a:buNone/>
            </a:pPr>
            <a:endParaRPr altLang="en-US" sz="2800" lang="en-US"/>
          </a:p>
        </p:txBody>
      </p:sp>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grpId="0" id="5" nodeType="clickEffect" presetClass="entr" presetID="5" presetSubtype="10">
                                  <p:stCondLst>
                                    <p:cond delay="0"/>
                                  </p:stCondLst>
                                  <p:childTnLst>
                                    <p:set>
                                      <p:cBhvr>
                                        <p:cTn dur="1" fill="hold" id="6">
                                          <p:stCondLst>
                                            <p:cond delay="0"/>
                                          </p:stCondLst>
                                        </p:cTn>
                                        <p:tgtEl>
                                          <p:spTgt spid="1048638"/>
                                        </p:tgtEl>
                                        <p:attrNameLst>
                                          <p:attrName>style.visibility</p:attrName>
                                        </p:attrNameLst>
                                      </p:cBhvr>
                                      <p:to>
                                        <p:strVal val="visible"/>
                                      </p:to>
                                    </p:set>
                                    <p:animEffect transition="in" filter="checkerboard(across)">
                                      <p:cBhvr>
                                        <p:cTn dur="500" id="7"/>
                                        <p:tgtEl>
                                          <p:spTgt spid="1048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38" grpId="0" uiExpand="0" build="whole"/>
    </p:bldLst>
  </p:timing>
</p:sld>
</file>

<file path=ppt/slides/slide15.xml><?xml version="1.0" encoding="utf-8"?>
<p:sld xmlns:a="http://schemas.openxmlformats.org/drawingml/2006/main" xmlns:r="http://schemas.openxmlformats.org/officeDocument/2006/relationships" xmlns:p="http://schemas.openxmlformats.org/presentationml/2006/main" showMasterSp="1">
  <p:cSld>
    <p:spTree>
      <p:nvGrpSpPr>
        <p:cNvPr id="66" name=""/>
        <p:cNvGrpSpPr/>
        <p:nvPr/>
      </p:nvGrpSpPr>
      <p:grpSpPr>
        <a:xfrm rot="0">
          <a:off x="0" y="0"/>
          <a:ext cx="0" cy="0"/>
          <a:chOff x="0" y="0"/>
          <a:chExt cx="0" cy="0"/>
        </a:xfrm>
      </p:grpSpPr>
      <p:pic>
        <p:nvPicPr>
          <p:cNvPr id="2097167" name="" descr="KAGAYA049"/>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639" name=""/>
          <p:cNvSpPr/>
          <p:nvPr/>
        </p:nvSpPr>
        <p:spPr>
          <a:xfrm rot="0">
            <a:off x="0" y="685800"/>
            <a:ext cx="9296400" cy="519112"/>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0"/>
              </a:spcBef>
              <a:buFontTx/>
              <a:buNone/>
            </a:pPr>
            <a:r>
              <a:rPr altLang="en-US" sz="2800" lang="en-US"/>
              <a:t>- Pra 1918 </a:t>
            </a:r>
            <a:r>
              <a:rPr altLang="en-US" sz="2800" lang="en-US">
                <a:sym typeface="Wingdings" pitchFamily="2" charset="2"/>
              </a:rPr>
              <a:t> hukum delik adat berlaku di wil masing2                 </a:t>
            </a:r>
          </a:p>
        </p:txBody>
      </p:sp>
      <p:sp>
        <p:nvSpPr>
          <p:cNvPr id="1048640" name=""/>
          <p:cNvSpPr txBox="1"/>
          <p:nvPr/>
        </p:nvSpPr>
        <p:spPr>
          <a:xfrm rot="0">
            <a:off x="0" y="3962400"/>
            <a:ext cx="9144000" cy="2868612"/>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Char char="-"/>
            </a:pPr>
            <a:r>
              <a:rPr altLang="en-US" sz="2800" lang="en-US"/>
              <a:t>Ordonansi 9 Maret 1935 (S. 1935 No. 102), Pemrth Hindia Belanda mengakui Hakim Perdamaian Desa </a:t>
            </a:r>
            <a:r>
              <a:rPr altLang="en-US" sz="2800" i="1" lang="en-US">
                <a:solidFill>
                  <a:srgbClr val="FF0000"/>
                </a:solidFill>
              </a:rPr>
              <a:t>(dorprechter) </a:t>
            </a:r>
            <a:r>
              <a:rPr altLang="en-US" sz="2800" lang="en-US"/>
              <a:t>yg dipertahankan Pmrth RI melalui  UU Darurat No. 1 Tahun 1951 yg berwenang </a:t>
            </a:r>
            <a:r>
              <a:rPr altLang="en-US" sz="2800" lang="en-US">
                <a:solidFill>
                  <a:srgbClr val="FF0000"/>
                </a:solidFill>
              </a:rPr>
              <a:t>memeriksa sgl perkara delik adat tetapi tdk bersifat delik mnrt WvS</a:t>
            </a:r>
          </a:p>
          <a:p>
            <a:pPr indent="0" lvl="0" marL="0">
              <a:spcBef>
                <a:spcPct val="50000"/>
              </a:spcBef>
              <a:buFontTx/>
              <a:buNone/>
            </a:pPr>
            <a:r>
              <a:rPr altLang="en-US" sz="2800" i="1" lang="en-US">
                <a:solidFill>
                  <a:srgbClr val="FF0000"/>
                </a:solidFill>
              </a:rPr>
              <a:t>BAHKAN….</a:t>
            </a:r>
          </a:p>
        </p:txBody>
      </p:sp>
      <p:sp>
        <p:nvSpPr>
          <p:cNvPr id="1048641" name=""/>
          <p:cNvSpPr txBox="1"/>
          <p:nvPr/>
        </p:nvSpPr>
        <p:spPr>
          <a:xfrm rot="0">
            <a:off x="914400" y="0"/>
            <a:ext cx="7848600" cy="519112"/>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algn="ctr" indent="-342900" lvl="0" marL="342900">
              <a:spcBef>
                <a:spcPct val="50000"/>
              </a:spcBef>
              <a:buFontTx/>
              <a:buNone/>
            </a:pPr>
            <a:r>
              <a:rPr altLang="en-US" b="1" sz="2800" lang="en-US">
                <a:solidFill>
                  <a:srgbClr val="FF0000"/>
                </a:solidFill>
              </a:rPr>
              <a:t> Berlakunya Delik Adat menurut KUHP</a:t>
            </a:r>
          </a:p>
        </p:txBody>
      </p:sp>
      <p:sp>
        <p:nvSpPr>
          <p:cNvPr id="1048642" name=""/>
          <p:cNvSpPr txBox="1"/>
          <p:nvPr/>
        </p:nvSpPr>
        <p:spPr>
          <a:xfrm rot="0">
            <a:off x="0" y="1371600"/>
            <a:ext cx="9296400" cy="2441575"/>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Char char="-"/>
            </a:pPr>
            <a:r>
              <a:rPr altLang="en-US" sz="2800" lang="en-US">
                <a:sym typeface="Wingdings" pitchFamily="2" charset="2"/>
              </a:rPr>
              <a:t>Th 1918  berlaku WvS (KUHP)  unifikasi hkm pidana berdasar Pasal 1 WvS (asas legalitas), “</a:t>
            </a:r>
            <a:r>
              <a:rPr altLang="en-US" sz="2800" i="1" lang="en-US">
                <a:sym typeface="Wingdings" pitchFamily="2" charset="2"/>
              </a:rPr>
              <a:t>Nullum delictum noela poena sine praevia lege poenali” </a:t>
            </a:r>
          </a:p>
          <a:p>
            <a:pPr indent="0" lvl="0" marL="0">
              <a:spcBef>
                <a:spcPct val="50000"/>
              </a:spcBef>
              <a:buFontTx/>
              <a:buNone/>
            </a:pPr>
            <a:r>
              <a:rPr altLang="en-US" sz="2800" lang="en-US">
                <a:sym typeface="Wingdings" pitchFamily="2" charset="2"/>
              </a:rPr>
              <a:t>Konsekuensinya: Pengadilan Negeri (Landraad) tdk dapat lagi mengadili delik2 adat</a:t>
            </a:r>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showMasterSp="1">
  <p:cSld>
    <p:spTree>
      <p:nvGrpSpPr>
        <p:cNvPr id="67" name=""/>
        <p:cNvGrpSpPr/>
        <p:nvPr/>
      </p:nvGrpSpPr>
      <p:grpSpPr>
        <a:xfrm rot="0">
          <a:off x="0" y="0"/>
          <a:ext cx="0" cy="0"/>
          <a:chOff x="0" y="0"/>
          <a:chExt cx="0" cy="0"/>
        </a:xfrm>
      </p:grpSpPr>
      <p:pic>
        <p:nvPicPr>
          <p:cNvPr id="2097168" name="" descr="KAGAYA049"/>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643" name=""/>
          <p:cNvSpPr txBox="1"/>
          <p:nvPr/>
        </p:nvSpPr>
        <p:spPr>
          <a:xfrm rot="0">
            <a:off x="0" y="0"/>
            <a:ext cx="9144000" cy="393700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800" lang="en-US"/>
              <a:t>Bahkan thp delik WvS jika sanksi pidananya dianggap tdk memenuhi rasa keadilan masya, dapat dilakukan upaya2 adat utk memulihkan keseimbangan yg tergaggu</a:t>
            </a:r>
          </a:p>
          <a:p>
            <a:pPr indent="0" lvl="0" marL="0">
              <a:spcBef>
                <a:spcPct val="50000"/>
              </a:spcBef>
              <a:buFontTx/>
              <a:buNone/>
            </a:pPr>
            <a:r>
              <a:rPr altLang="en-US" sz="2800" lang="en-US"/>
              <a:t>Ex: dlm delik Perkosaan walau tlh mendpt sanksi KUHP, Hakim Perdamaian desa berwenang menghukum si terpidana utk melakukan upaya2 adat spt </a:t>
            </a:r>
            <a:r>
              <a:rPr altLang="en-US" sz="2800" lang="en-US">
                <a:solidFill>
                  <a:srgbClr val="FF0000"/>
                </a:solidFill>
              </a:rPr>
              <a:t>minta maaf scr adat, melaksanakan selamatan “pembersih desa” dsb</a:t>
            </a:r>
          </a:p>
          <a:p>
            <a:pPr indent="0" lvl="0" marL="0">
              <a:spcBef>
                <a:spcPct val="50000"/>
              </a:spcBef>
              <a:buFontTx/>
              <a:buNone/>
            </a:pPr>
            <a:endParaRPr altLang="en-US" sz="2800" lang="en-US"/>
          </a:p>
        </p:txBody>
      </p:sp>
      <p:sp>
        <p:nvSpPr>
          <p:cNvPr id="1048644" name=""/>
          <p:cNvSpPr txBox="1"/>
          <p:nvPr/>
        </p:nvSpPr>
        <p:spPr>
          <a:xfrm rot="0">
            <a:off x="0" y="3505200"/>
            <a:ext cx="9144000" cy="2868612"/>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Char char="-"/>
            </a:pPr>
            <a:r>
              <a:rPr altLang="en-US" b="1" sz="2800" lang="en-US">
                <a:sym typeface="Wingdings" pitchFamily="2" charset="2"/>
              </a:rPr>
              <a:t>Th 1951  berdasar Pasal 5 ayat (3) UU Darurat No.1Tahun 1951 terdapat pengakuan kembali bahwa “hukum yg hidup” </a:t>
            </a:r>
            <a:r>
              <a:rPr altLang="en-US" b="1" sz="2800" lang="en-US">
                <a:solidFill>
                  <a:srgbClr val="FF0000"/>
                </a:solidFill>
                <a:sym typeface="Wingdings" pitchFamily="2" charset="2"/>
              </a:rPr>
              <a:t>(hukum adat) dpt menjadi sumber hukum pidana tertulis (WvS) selama tdk ada padanan/kesamaan pengaturan dalam WvS</a:t>
            </a:r>
          </a:p>
          <a:p>
            <a:pPr indent="0" lvl="0" marL="0">
              <a:spcBef>
                <a:spcPct val="50000"/>
              </a:spcBef>
              <a:buFontTx/>
              <a:buNone/>
            </a:pPr>
            <a:endParaRPr altLang="en-US" b="1" sz="2800" lang="en-US"/>
          </a:p>
        </p:txBody>
      </p:sp>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grpId="0" id="5" nodeType="clickEffect" presetClass="entr" presetID="2" presetSubtype="8">
                                  <p:stCondLst>
                                    <p:cond delay="0"/>
                                  </p:stCondLst>
                                  <p:childTnLst>
                                    <p:set>
                                      <p:cBhvr>
                                        <p:cTn dur="1" fill="hold" id="6">
                                          <p:stCondLst>
                                            <p:cond delay="0"/>
                                          </p:stCondLst>
                                        </p:cTn>
                                        <p:tgtEl>
                                          <p:spTgt spid="1048644"/>
                                        </p:tgtEl>
                                        <p:attrNameLst>
                                          <p:attrName>style.visibility</p:attrName>
                                        </p:attrNameLst>
                                      </p:cBhvr>
                                      <p:to>
                                        <p:strVal val="visible"/>
                                      </p:to>
                                    </p:set>
                                    <p:anim calcmode="lin" valueType="num">
                                      <p:cBhvr additive="base">
                                        <p:cTn dur="500" fill="hold" id="7"/>
                                        <p:tgtEl>
                                          <p:spTgt spid="1048644"/>
                                        </p:tgtEl>
                                        <p:attrNameLst>
                                          <p:attrName>ppt_x</p:attrName>
                                        </p:attrNameLst>
                                      </p:cBhvr>
                                      <p:tavLst>
                                        <p:tav tm="0">
                                          <p:val>
                                            <p:strVal val="0-#ppt_w/2"/>
                                          </p:val>
                                        </p:tav>
                                        <p:tav tm="100000">
                                          <p:val>
                                            <p:strVal val="#ppt_x"/>
                                          </p:val>
                                        </p:tav>
                                      </p:tavLst>
                                    </p:anim>
                                    <p:anim calcmode="lin" valueType="num">
                                      <p:cBhvr additive="base">
                                        <p:cTn dur="500" fill="hold" id="8"/>
                                        <p:tgtEl>
                                          <p:spTgt spid="10486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44" grpId="0" uiExpand="0" build="whole"/>
    </p:bldLst>
  </p:timing>
</p:sld>
</file>

<file path=ppt/slides/slide17.xml><?xml version="1.0" encoding="utf-8"?>
<p:sld xmlns:a="http://schemas.openxmlformats.org/drawingml/2006/main" xmlns:r="http://schemas.openxmlformats.org/officeDocument/2006/relationships" xmlns:p="http://schemas.openxmlformats.org/presentationml/2006/main" showMasterSp="1">
  <p:cSld>
    <p:spTree>
      <p:nvGrpSpPr>
        <p:cNvPr id="68" name=""/>
        <p:cNvGrpSpPr/>
        <p:nvPr/>
      </p:nvGrpSpPr>
      <p:grpSpPr>
        <a:xfrm rot="0">
          <a:off x="0" y="0"/>
          <a:ext cx="0" cy="0"/>
          <a:chOff x="0" y="0"/>
          <a:chExt cx="0" cy="0"/>
        </a:xfrm>
      </p:grpSpPr>
      <p:pic>
        <p:nvPicPr>
          <p:cNvPr id="2097169" name="" descr="KAGAYA026"/>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645" name=""/>
          <p:cNvSpPr/>
          <p:nvPr>
            <p:ph type="body" sz="full" idx="1"/>
          </p:nvPr>
        </p:nvSpPr>
        <p:spPr>
          <a:xfrm rot="0">
            <a:off x="457200" y="457200"/>
            <a:ext cx="8229600" cy="1524000"/>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eaLnBrk="1" hangingPunct="1" latinLnBrk="1" lvl="0">
              <a:spcBef>
                <a:spcPct val="50000"/>
              </a:spcBef>
              <a:buFontTx/>
              <a:buNone/>
            </a:pPr>
            <a:r>
              <a:rPr altLang="en-US" lang="en-US"/>
              <a:t>     </a:t>
            </a:r>
          </a:p>
          <a:p>
            <a:pPr eaLnBrk="1" hangingPunct="1" latinLnBrk="1" lvl="0">
              <a:spcBef>
                <a:spcPct val="50000"/>
              </a:spcBef>
              <a:buFontTx/>
              <a:buNone/>
            </a:pPr>
            <a:r>
              <a:rPr altLang="en-US" lang="en-US"/>
              <a:t>  </a:t>
            </a:r>
          </a:p>
        </p:txBody>
      </p:sp>
      <p:sp>
        <p:nvSpPr>
          <p:cNvPr id="1048646" name=""/>
          <p:cNvSpPr txBox="1"/>
          <p:nvPr/>
        </p:nvSpPr>
        <p:spPr>
          <a:xfrm rot="0">
            <a:off x="0" y="0"/>
            <a:ext cx="9296400" cy="6296025"/>
          </a:xfrm>
          <a:prstGeom prst="rect"/>
          <a:noFill/>
          <a:ln w="9525" cap="flat" cmpd="sng">
            <a:solidFill>
              <a:srgbClr val="FF0000">
                <a:alpha val="100000"/>
              </a:srgb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342900" lvl="0" marL="342900">
              <a:spcBef>
                <a:spcPct val="50000"/>
              </a:spcBef>
              <a:buFontTx/>
              <a:buNone/>
            </a:pPr>
            <a:r>
              <a:rPr altLang="en-US" b="1" sz="2800" lang="en-US"/>
              <a:t>Contoh delik yg tdk ada padanannya dlm WvS</a:t>
            </a:r>
          </a:p>
          <a:p>
            <a:pPr indent="-342900" lvl="0" marL="342900">
              <a:spcBef>
                <a:spcPct val="50000"/>
              </a:spcBef>
              <a:buFontTx/>
              <a:buChar char="-"/>
            </a:pPr>
            <a:r>
              <a:rPr altLang="en-US" sz="2800" lang="en-US"/>
              <a:t>Delik</a:t>
            </a:r>
            <a:r>
              <a:rPr altLang="en-US" b="1" sz="2800" lang="en-US"/>
              <a:t> </a:t>
            </a:r>
            <a:r>
              <a:rPr altLang="en-US" sz="2800" lang="en-US">
                <a:solidFill>
                  <a:srgbClr val="FF0000"/>
                </a:solidFill>
              </a:rPr>
              <a:t>“Logika Sanggraha”</a:t>
            </a:r>
            <a:r>
              <a:rPr altLang="en-US" sz="2800" lang="en-US"/>
              <a:t> (menghamili wanita &amp; tdk bersedia bertangungjawab/mengawini),oleh Pengdilan Negri Gianjar No. 11/Pid/1972, terdakwa dipidana 3 bulan penjara &amp; upacara adat </a:t>
            </a:r>
            <a:r>
              <a:rPr altLang="en-US" sz="2800" i="1" lang="en-US"/>
              <a:t>widhi widhama</a:t>
            </a:r>
          </a:p>
          <a:p>
            <a:pPr indent="-342900" lvl="0" marL="342900">
              <a:spcBef>
                <a:spcPct val="50000"/>
              </a:spcBef>
              <a:buFontTx/>
              <a:buChar char="-"/>
            </a:pPr>
            <a:r>
              <a:rPr altLang="en-US" sz="2800" lang="en-US"/>
              <a:t>Masih delik yg sama PN Denpasar berdasar putusan No.2/Pid/B/1985, No.25/Pid/D/I986,dg unsur2nya : </a:t>
            </a:r>
            <a:r>
              <a:rPr altLang="en-US" b="1" sz="2800" lang="en-US">
                <a:solidFill>
                  <a:srgbClr val="FF0000"/>
                </a:solidFill>
              </a:rPr>
              <a:t>persetubuhan yg dilakukan diluar perkawinan,</a:t>
            </a:r>
            <a:r>
              <a:rPr altLang="en-US" b="1" sz="2800" lang="en-US"/>
              <a:t> </a:t>
            </a:r>
            <a:r>
              <a:rPr altLang="en-US" b="1" sz="2800" lang="en-US">
                <a:solidFill>
                  <a:srgbClr val="0000FF"/>
                </a:solidFill>
              </a:rPr>
              <a:t>antara 2 org yg sdh akil balig,</a:t>
            </a:r>
            <a:r>
              <a:rPr altLang="en-US" b="1" sz="2800" lang="en-US"/>
              <a:t> </a:t>
            </a:r>
            <a:r>
              <a:rPr altLang="en-US" b="1" sz="2800" lang="en-US">
                <a:solidFill>
                  <a:srgbClr val="FF0000"/>
                </a:solidFill>
              </a:rPr>
              <a:t>atas dasar suka sama suka,</a:t>
            </a:r>
            <a:r>
              <a:rPr altLang="en-US" b="1" sz="2800" lang="en-US"/>
              <a:t> </a:t>
            </a:r>
            <a:r>
              <a:rPr altLang="en-US" b="1" sz="2800" lang="en-US">
                <a:solidFill>
                  <a:srgbClr val="0000FF"/>
                </a:solidFill>
              </a:rPr>
              <a:t>si laki2 berjanji akan mengawini.</a:t>
            </a:r>
            <a:r>
              <a:rPr altLang="en-US" sz="2800" lang="en-US"/>
              <a:t> Dasar pmidanaan Psl 5 ayat (3) sub b UU Darurat No.1/1951 jo Pasal 359 Kitab Adigama (BPHN,1992:39).</a:t>
            </a:r>
          </a:p>
          <a:p>
            <a:pPr indent="-342900" lvl="0" marL="342900">
              <a:spcBef>
                <a:spcPct val="50000"/>
              </a:spcBef>
              <a:buFontTx/>
              <a:buNone/>
            </a:pPr>
            <a:endParaRPr altLang="en-US" sz="2800" lang="en-US"/>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showMasterSp="1">
  <p:cSld>
    <p:spTree>
      <p:nvGrpSpPr>
        <p:cNvPr id="69" name=""/>
        <p:cNvGrpSpPr/>
        <p:nvPr/>
      </p:nvGrpSpPr>
      <p:grpSpPr>
        <a:xfrm rot="0">
          <a:off x="0" y="0"/>
          <a:ext cx="0" cy="0"/>
          <a:chOff x="0" y="0"/>
          <a:chExt cx="0" cy="0"/>
        </a:xfrm>
      </p:grpSpPr>
      <p:sp>
        <p:nvSpPr>
          <p:cNvPr id="1048647" name=""/>
          <p:cNvSpPr txBox="1"/>
          <p:nvPr/>
        </p:nvSpPr>
        <p:spPr>
          <a:xfrm rot="0">
            <a:off x="990600" y="165100"/>
            <a:ext cx="7848600" cy="519112"/>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algn="ctr" indent="-342900" lvl="0" marL="342900">
              <a:spcBef>
                <a:spcPct val="50000"/>
              </a:spcBef>
              <a:buFontTx/>
              <a:buNone/>
            </a:pPr>
            <a:r>
              <a:rPr altLang="en-US" b="1" sz="2800" lang="en-US">
                <a:solidFill>
                  <a:srgbClr val="FF0000"/>
                </a:solidFill>
              </a:rPr>
              <a:t> Delik Adat dalam RUU KUHP </a:t>
            </a:r>
          </a:p>
        </p:txBody>
      </p:sp>
      <p:pic>
        <p:nvPicPr>
          <p:cNvPr id="2097170" name="" descr="j0301252"/>
          <p:cNvPicPr>
            <a:picLocks/>
          </p:cNvPicPr>
          <p:nvPr/>
        </p:nvPicPr>
        <p:blipFill>
          <a:blip xmlns:r="http://schemas.openxmlformats.org/officeDocument/2006/relationships" r:embed="rId1"/>
          <a:srcRect l="0" t="0" r="0" b="0"/>
          <a:stretch>
            <a:fillRect/>
          </a:stretch>
        </p:blipFill>
        <p:spPr>
          <a:xfrm rot="0" flipH="1">
            <a:off x="381000" y="762000"/>
            <a:ext cx="958850" cy="1524000"/>
          </a:xfrm>
          <a:prstGeom prst="rect"/>
          <a:noFill/>
          <a:ln>
            <a:noFill/>
          </a:ln>
        </p:spPr>
      </p:pic>
      <p:sp>
        <p:nvSpPr>
          <p:cNvPr id="1048648" name=""/>
          <p:cNvSpPr txBox="1"/>
          <p:nvPr/>
        </p:nvSpPr>
        <p:spPr>
          <a:xfrm rot="0">
            <a:off x="1562100" y="774700"/>
            <a:ext cx="7239000" cy="1373187"/>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800" lang="en-US"/>
              <a:t>Bagaimanakah posisi hukum delik adat dlm RUU KUHP? Apakah semakin </a:t>
            </a:r>
            <a:r>
              <a:rPr altLang="en-US" sz="2800" lang="en-US">
                <a:solidFill>
                  <a:srgbClr val="0000FF"/>
                </a:solidFill>
              </a:rPr>
              <a:t>bersinar ato redup</a:t>
            </a:r>
            <a:r>
              <a:rPr altLang="en-US" sz="2800" lang="en-US"/>
              <a:t> alias </a:t>
            </a:r>
            <a:r>
              <a:rPr altLang="en-US" sz="2800" lang="en-US">
                <a:solidFill>
                  <a:srgbClr val="0000FF"/>
                </a:solidFill>
              </a:rPr>
              <a:t>semakin diakui ato terbuang ?</a:t>
            </a:r>
          </a:p>
        </p:txBody>
      </p:sp>
      <p:sp>
        <p:nvSpPr>
          <p:cNvPr id="1048649" name=""/>
          <p:cNvSpPr txBox="1"/>
          <p:nvPr/>
        </p:nvSpPr>
        <p:spPr>
          <a:xfrm rot="0">
            <a:off x="304800" y="2362200"/>
            <a:ext cx="8534400" cy="265430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800" lang="en-US">
                <a:solidFill>
                  <a:srgbClr val="0000FF"/>
                </a:solidFill>
              </a:rPr>
              <a:t>Dapat dilihat dlm Pasal 1 ayat (3) RUU KUHP, yg menyatakan bhw asas legalitas tdk boleh ditafsirkan sbg “…mengurai berlakunya hukum yg hidup yg menentukan bhw adat setempat seseorang patut dipidana bilamana perbuatan itu tdk ada persamaan dlm peraturan perUU”.</a:t>
            </a:r>
          </a:p>
        </p:txBody>
      </p:sp>
      <p:sp>
        <p:nvSpPr>
          <p:cNvPr id="1048650" name=""/>
          <p:cNvSpPr txBox="1"/>
          <p:nvPr/>
        </p:nvSpPr>
        <p:spPr>
          <a:xfrm rot="0">
            <a:off x="609600" y="5346700"/>
            <a:ext cx="8077200" cy="94615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b="1" sz="2800" lang="en-US"/>
              <a:t>Artinya asas legalitas RUU KUHP tidak bersifat mutlak atau asas legalitas terbuka</a:t>
            </a:r>
          </a:p>
        </p:txBody>
      </p:sp>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id="5" nodeType="clickEffect" presetClass="entr" presetID="2" presetSubtype="8">
                                  <p:stCondLst>
                                    <p:cond delay="0"/>
                                  </p:stCondLst>
                                  <p:childTnLst>
                                    <p:set>
                                      <p:cBhvr>
                                        <p:cTn dur="1" fill="hold" id="6">
                                          <p:stCondLst>
                                            <p:cond delay="0"/>
                                          </p:stCondLst>
                                        </p:cTn>
                                        <p:tgtEl>
                                          <p:spTgt spid="2097170"/>
                                        </p:tgtEl>
                                        <p:attrNameLst>
                                          <p:attrName>style.visibility</p:attrName>
                                        </p:attrNameLst>
                                      </p:cBhvr>
                                      <p:to>
                                        <p:strVal val="visible"/>
                                      </p:to>
                                    </p:set>
                                    <p:anim calcmode="lin" valueType="num">
                                      <p:cBhvr additive="base">
                                        <p:cTn dur="500" fill="hold" id="7"/>
                                        <p:tgtEl>
                                          <p:spTgt spid="2097170"/>
                                        </p:tgtEl>
                                        <p:attrNameLst>
                                          <p:attrName>ppt_x</p:attrName>
                                        </p:attrNameLst>
                                      </p:cBhvr>
                                      <p:tavLst>
                                        <p:tav tm="0">
                                          <p:val>
                                            <p:strVal val="0-#ppt_w/2"/>
                                          </p:val>
                                        </p:tav>
                                        <p:tav tm="100000">
                                          <p:val>
                                            <p:strVal val="#ppt_x"/>
                                          </p:val>
                                        </p:tav>
                                      </p:tavLst>
                                    </p:anim>
                                    <p:anim calcmode="lin" valueType="num">
                                      <p:cBhvr additive="base">
                                        <p:cTn dur="500" fill="hold" id="8"/>
                                        <p:tgtEl>
                                          <p:spTgt spid="2097170"/>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8">
                                  <p:stCondLst>
                                    <p:cond delay="0"/>
                                  </p:stCondLst>
                                  <p:childTnLst>
                                    <p:set>
                                      <p:cBhvr>
                                        <p:cTn dur="1" fill="hold" id="10">
                                          <p:stCondLst>
                                            <p:cond delay="0"/>
                                          </p:stCondLst>
                                        </p:cTn>
                                        <p:tgtEl>
                                          <p:spTgt spid="1048648"/>
                                        </p:tgtEl>
                                        <p:attrNameLst>
                                          <p:attrName>style.visibility</p:attrName>
                                        </p:attrNameLst>
                                      </p:cBhvr>
                                      <p:to>
                                        <p:strVal val="visible"/>
                                      </p:to>
                                    </p:set>
                                    <p:anim calcmode="lin" valueType="num">
                                      <p:cBhvr additive="base">
                                        <p:cTn dur="500" fill="hold" id="11"/>
                                        <p:tgtEl>
                                          <p:spTgt spid="1048648"/>
                                        </p:tgtEl>
                                        <p:attrNameLst>
                                          <p:attrName>ppt_x</p:attrName>
                                        </p:attrNameLst>
                                      </p:cBhvr>
                                      <p:tavLst>
                                        <p:tav tm="0">
                                          <p:val>
                                            <p:strVal val="0-#ppt_w/2"/>
                                          </p:val>
                                        </p:tav>
                                        <p:tav tm="100000">
                                          <p:val>
                                            <p:strVal val="#ppt_x"/>
                                          </p:val>
                                        </p:tav>
                                      </p:tavLst>
                                    </p:anim>
                                    <p:anim calcmode="lin" valueType="num">
                                      <p:cBhvr additive="base">
                                        <p:cTn dur="500" fill="hold" id="12"/>
                                        <p:tgtEl>
                                          <p:spTgt spid="1048648"/>
                                        </p:tgtEl>
                                        <p:attrNameLst>
                                          <p:attrName>ppt_y</p:attrName>
                                        </p:attrNameLst>
                                      </p:cBhvr>
                                      <p:tavLst>
                                        <p:tav tm="0">
                                          <p:val>
                                            <p:strVal val="#ppt_y"/>
                                          </p:val>
                                        </p:tav>
                                        <p:tav tm="100000">
                                          <p:val>
                                            <p:strVal val="#ppt_y"/>
                                          </p:val>
                                        </p:tav>
                                      </p:tavLst>
                                    </p:anim>
                                  </p:childTnLst>
                                </p:cTn>
                              </p:par>
                            </p:childTnLst>
                          </p:cTn>
                        </p:par>
                      </p:childTnLst>
                    </p:cTn>
                  </p:par>
                  <p:par>
                    <p:cTn fill="hold" id="13" nodeType="clickPar">
                      <p:stCondLst>
                        <p:cond delay="indefinite"/>
                      </p:stCondLst>
                      <p:childTnLst>
                        <p:par>
                          <p:cTn fill="hold" id="14" nodeType="withGroup">
                            <p:stCondLst>
                              <p:cond delay="0"/>
                            </p:stCondLst>
                            <p:childTnLst>
                              <p:par>
                                <p:cTn fill="hold" grpId="0" id="15" nodeType="clickEffect" presetClass="entr" presetID="4" presetSubtype="16">
                                  <p:stCondLst>
                                    <p:cond delay="0"/>
                                  </p:stCondLst>
                                  <p:childTnLst>
                                    <p:set>
                                      <p:cBhvr>
                                        <p:cTn dur="1" fill="hold" id="16">
                                          <p:stCondLst>
                                            <p:cond delay="0"/>
                                          </p:stCondLst>
                                        </p:cTn>
                                        <p:tgtEl>
                                          <p:spTgt spid="1048649"/>
                                        </p:tgtEl>
                                        <p:attrNameLst>
                                          <p:attrName>style.visibility</p:attrName>
                                        </p:attrNameLst>
                                      </p:cBhvr>
                                      <p:to>
                                        <p:strVal val="visible"/>
                                      </p:to>
                                    </p:set>
                                    <p:animEffect transition="in" filter="box(in)">
                                      <p:cBhvr>
                                        <p:cTn dur="500" id="17"/>
                                        <p:tgtEl>
                                          <p:spTgt spid="1048649"/>
                                        </p:tgtEl>
                                      </p:cBhvr>
                                    </p:animEffect>
                                  </p:childTnLst>
                                </p:cTn>
                              </p:par>
                            </p:childTnLst>
                          </p:cTn>
                        </p:par>
                      </p:childTnLst>
                    </p:cTn>
                  </p:par>
                  <p:par>
                    <p:cTn fill="hold" id="18" nodeType="clickPar">
                      <p:stCondLst>
                        <p:cond delay="indefinite"/>
                      </p:stCondLst>
                      <p:childTnLst>
                        <p:par>
                          <p:cTn fill="hold" id="19" nodeType="withGroup">
                            <p:stCondLst>
                              <p:cond delay="0"/>
                            </p:stCondLst>
                            <p:childTnLst>
                              <p:par>
                                <p:cTn fill="hold" grpId="0" id="20" nodeType="clickEffect" presetClass="entr" presetID="3" presetSubtype="10">
                                  <p:stCondLst>
                                    <p:cond delay="0"/>
                                  </p:stCondLst>
                                  <p:childTnLst>
                                    <p:set>
                                      <p:cBhvr>
                                        <p:cTn dur="1" fill="hold" id="21">
                                          <p:stCondLst>
                                            <p:cond delay="0"/>
                                          </p:stCondLst>
                                        </p:cTn>
                                        <p:tgtEl>
                                          <p:spTgt spid="1048650"/>
                                        </p:tgtEl>
                                        <p:attrNameLst>
                                          <p:attrName>style.visibility</p:attrName>
                                        </p:attrNameLst>
                                      </p:cBhvr>
                                      <p:to>
                                        <p:strVal val="visible"/>
                                      </p:to>
                                    </p:set>
                                    <p:animEffect transition="in" filter="blinds(horizontal)">
                                      <p:cBhvr>
                                        <p:cTn dur="500" id="22"/>
                                        <p:tgtEl>
                                          <p:spTgt spid="1048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48" grpId="0" uiExpand="0" build="whole"/>
      <p:bldP spid="1048649" grpId="0" uiExpand="0" build="whole"/>
      <p:bldP spid="1048650" grpId="0" uiExpand="0" build="whole"/>
    </p:bldLst>
  </p:timing>
</p:sld>
</file>

<file path=ppt/slides/slide19.xml><?xml version="1.0" encoding="utf-8"?>
<p:sld xmlns:a="http://schemas.openxmlformats.org/drawingml/2006/main" xmlns:r="http://schemas.openxmlformats.org/officeDocument/2006/relationships" xmlns:p="http://schemas.openxmlformats.org/presentationml/2006/main" showMasterSp="1">
  <p:cSld>
    <p:spTree>
      <p:nvGrpSpPr>
        <p:cNvPr id="70" name=""/>
        <p:cNvGrpSpPr/>
        <p:nvPr/>
      </p:nvGrpSpPr>
      <p:grpSpPr>
        <a:xfrm rot="0">
          <a:off x="0" y="0"/>
          <a:ext cx="0" cy="0"/>
          <a:chOff x="0" y="0"/>
          <a:chExt cx="0" cy="0"/>
        </a:xfrm>
      </p:grpSpPr>
      <p:sp>
        <p:nvSpPr>
          <p:cNvPr id="1048651" name=""/>
          <p:cNvSpPr txBox="1"/>
          <p:nvPr/>
        </p:nvSpPr>
        <p:spPr>
          <a:xfrm rot="0">
            <a:off x="304800" y="381000"/>
            <a:ext cx="8534400" cy="2236787"/>
          </a:xfrm>
          <a:prstGeom prst="rect"/>
          <a:noFill/>
          <a:ln w="9525" cap="flat" cmpd="sng">
            <a:solidFill>
              <a:srgbClr val="FF0000">
                <a:alpha val="100000"/>
              </a:srgb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342900" lvl="0" marL="342900">
              <a:spcBef>
                <a:spcPct val="50000"/>
              </a:spcBef>
              <a:buFontTx/>
              <a:buNone/>
            </a:pPr>
            <a:r>
              <a:rPr altLang="en-US" sz="2800" lang="en-US"/>
              <a:t>Peranan (hakim) pengadilan tdk hanya menerapkan hukum perUU tapi juga bisa membuat hukum </a:t>
            </a:r>
            <a:r>
              <a:rPr altLang="en-US" sz="2800" i="1" lang="en-US"/>
              <a:t>(judge made law)</a:t>
            </a:r>
            <a:r>
              <a:rPr altLang="en-US" sz="2800" lang="en-US"/>
              <a:t> dg cara </a:t>
            </a:r>
            <a:r>
              <a:rPr altLang="en-US" sz="2800" lang="en-US">
                <a:solidFill>
                  <a:srgbClr val="0000FF"/>
                </a:solidFill>
              </a:rPr>
              <a:t>menafsirkan</a:t>
            </a:r>
            <a:r>
              <a:rPr altLang="en-US" sz="2800" lang="en-US"/>
              <a:t> suatu delik adat yg tdk ada padanannya dlm KUHP, berarti hakim telah, </a:t>
            </a:r>
            <a:r>
              <a:rPr altLang="en-US" sz="2800" lang="en-US">
                <a:solidFill>
                  <a:srgbClr val="0000FF"/>
                </a:solidFill>
              </a:rPr>
              <a:t>“membuat hukum tertulis baru”</a:t>
            </a:r>
          </a:p>
        </p:txBody>
      </p:sp>
      <p:sp>
        <p:nvSpPr>
          <p:cNvPr id="1048652" name=""/>
          <p:cNvSpPr txBox="1"/>
          <p:nvPr/>
        </p:nvSpPr>
        <p:spPr>
          <a:xfrm rot="0">
            <a:off x="533400" y="3200400"/>
            <a:ext cx="8153400" cy="3090862"/>
          </a:xfrm>
          <a:prstGeom prst="rect"/>
          <a:noFill/>
          <a:ln w="9525" cap="flat" cmpd="sng">
            <a:solidFill>
              <a:srgbClr val="0000FF">
                <a:alpha val="100000"/>
              </a:srgb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800" lang="en-US"/>
              <a:t>Hukum adat mendapat “tempat” memadai tidak hanya pada penerapan </a:t>
            </a:r>
            <a:r>
              <a:rPr altLang="en-US" b="1" sz="2800" lang="en-US">
                <a:solidFill>
                  <a:srgbClr val="0000FF"/>
                </a:solidFill>
              </a:rPr>
              <a:t>asas legalitas</a:t>
            </a:r>
            <a:r>
              <a:rPr altLang="en-US" sz="2800" lang="en-US"/>
              <a:t> yg terbuka, tapi juga pada </a:t>
            </a:r>
            <a:r>
              <a:rPr altLang="en-US" b="1" sz="2800" lang="en-US">
                <a:solidFill>
                  <a:srgbClr val="0000FF"/>
                </a:solidFill>
              </a:rPr>
              <a:t>tujuan pemidanaan</a:t>
            </a:r>
            <a:r>
              <a:rPr altLang="en-US" sz="2800" lang="en-US"/>
              <a:t>, yg mana salah satunya berbunyi, “…menyelesaikan konflik yg ditimbulkan oleh tindak pidana, </a:t>
            </a:r>
            <a:r>
              <a:rPr altLang="en-US" b="1" sz="2800" lang="en-US"/>
              <a:t>memulihkan keseimbangan, &amp; mendatangkan rasa damai dalam masyarakat”</a:t>
            </a:r>
          </a:p>
        </p:txBody>
      </p:sp>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grpId="0" id="5" nodeType="clickEffect" presetClass="entr" presetID="8" presetSubtype="16">
                                  <p:stCondLst>
                                    <p:cond delay="0"/>
                                  </p:stCondLst>
                                  <p:childTnLst>
                                    <p:set>
                                      <p:cBhvr>
                                        <p:cTn dur="1" fill="hold" id="6">
                                          <p:stCondLst>
                                            <p:cond delay="0"/>
                                          </p:stCondLst>
                                        </p:cTn>
                                        <p:tgtEl>
                                          <p:spTgt spid="1048652"/>
                                        </p:tgtEl>
                                        <p:attrNameLst>
                                          <p:attrName>style.visibility</p:attrName>
                                        </p:attrNameLst>
                                      </p:cBhvr>
                                      <p:to>
                                        <p:strVal val="visible"/>
                                      </p:to>
                                    </p:set>
                                    <p:animEffect transition="in" filter="diamond(in)">
                                      <p:cBhvr>
                                        <p:cTn dur="2000" id="7"/>
                                        <p:tgtEl>
                                          <p:spTgt spid="1048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52" grpId="0" uiExpand="0" build="whole"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53" name=""/>
        <p:cNvGrpSpPr/>
        <p:nvPr/>
      </p:nvGrpSpPr>
      <p:grpSpPr>
        <a:xfrm rot="0">
          <a:off x="0" y="0"/>
          <a:ext cx="0" cy="0"/>
          <a:chOff x="0" y="0"/>
          <a:chExt cx="0" cy="0"/>
        </a:xfrm>
      </p:grpSpPr>
      <p:pic>
        <p:nvPicPr>
          <p:cNvPr id="2097156" name="" descr="KAGAYA049"/>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602" name=""/>
          <p:cNvSpPr txBox="1"/>
          <p:nvPr/>
        </p:nvSpPr>
        <p:spPr>
          <a:xfrm rot="0">
            <a:off x="152400" y="0"/>
            <a:ext cx="7010400" cy="519112"/>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0"/>
              </a:spcBef>
              <a:buFontTx/>
              <a:buNone/>
            </a:pPr>
            <a:r>
              <a:rPr altLang="en-US" b="1" sz="2800" lang="en-US"/>
              <a:t>Apakah hukum perkawinan adat itu?</a:t>
            </a:r>
          </a:p>
        </p:txBody>
      </p:sp>
      <p:sp>
        <p:nvSpPr>
          <p:cNvPr id="1048603" name=""/>
          <p:cNvSpPr txBox="1"/>
          <p:nvPr/>
        </p:nvSpPr>
        <p:spPr>
          <a:xfrm rot="0">
            <a:off x="152400" y="760412"/>
            <a:ext cx="8991600" cy="240030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800" lang="en-US"/>
              <a:t>Hukum perkawinan adat adl bagian dari hukum tidak tertulis yg tumbuh &amp; berkembang dalam masyarakat   yg mengatur ttg perkawinan</a:t>
            </a:r>
          </a:p>
          <a:p>
            <a:pPr indent="0" lvl="0" marL="0">
              <a:spcBef>
                <a:spcPct val="50000"/>
              </a:spcBef>
              <a:buFontTx/>
              <a:buNone/>
            </a:pPr>
            <a:r>
              <a:rPr altLang="en-US" sz="2800" lang="en-US"/>
              <a:t>Dalam realitas sosial, Hukum perkawinan adat masih berlaku meskipun intensitasnya berbeda-beda</a:t>
            </a:r>
          </a:p>
        </p:txBody>
      </p:sp>
      <p:sp>
        <p:nvSpPr>
          <p:cNvPr id="1048604" name=""/>
          <p:cNvSpPr txBox="1"/>
          <p:nvPr/>
        </p:nvSpPr>
        <p:spPr>
          <a:xfrm rot="0">
            <a:off x="152400" y="3581400"/>
            <a:ext cx="9144000" cy="303276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b="1" sz="2800" lang="en-US"/>
              <a:t>Unifikasi hukum di bid perkawinan</a:t>
            </a:r>
          </a:p>
          <a:p>
            <a:pPr indent="0" lvl="0" marL="0">
              <a:spcBef>
                <a:spcPct val="50000"/>
              </a:spcBef>
              <a:buFontTx/>
              <a:buChar char="-"/>
            </a:pPr>
            <a:r>
              <a:rPr altLang="en-US" sz="2800" lang="en-US"/>
              <a:t> Lahir UU No 1/1974 ttg Perkawinan (2 Jan 1974)</a:t>
            </a:r>
          </a:p>
          <a:p>
            <a:pPr indent="0" lvl="0" marL="0">
              <a:spcBef>
                <a:spcPct val="0"/>
              </a:spcBef>
              <a:buFontTx/>
              <a:buChar char="-"/>
            </a:pPr>
            <a:r>
              <a:rPr altLang="en-US" sz="2800" lang="en-US"/>
              <a:t> PP No 9/1975 ttg Pelaksanaan UU No 1/1974       </a:t>
            </a:r>
          </a:p>
          <a:p>
            <a:pPr indent="0" lvl="0" marL="0">
              <a:spcBef>
                <a:spcPct val="0"/>
              </a:spcBef>
              <a:buFontTx/>
              <a:buNone/>
            </a:pPr>
            <a:r>
              <a:rPr altLang="en-US" sz="2800" lang="en-US"/>
              <a:t>  Berdasar Pasal 49 ayat (1) maka UU Perkawinan     -</a:t>
            </a:r>
          </a:p>
          <a:p>
            <a:pPr indent="0" lvl="0" marL="0">
              <a:spcBef>
                <a:spcPct val="0"/>
              </a:spcBef>
              <a:buFontTx/>
              <a:buNone/>
            </a:pPr>
            <a:r>
              <a:rPr altLang="en-US" sz="2800" lang="en-US"/>
              <a:t>  berlaku efektif sejak 1 Oktober 1975.</a:t>
            </a:r>
          </a:p>
          <a:p>
            <a:pPr indent="0" lvl="0" marL="0">
              <a:spcBef>
                <a:spcPct val="50000"/>
              </a:spcBef>
              <a:buFontTx/>
              <a:buNone/>
            </a:pPr>
            <a:endParaRPr altLang="en-US" sz="2800" lang="en-US"/>
          </a:p>
        </p:txBody>
      </p:sp>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id="5" nodeType="clickEffect" presetClass="entr" presetID="2" presetSubtype="4">
                                  <p:stCondLst>
                                    <p:cond delay="0"/>
                                  </p:stCondLst>
                                  <p:childTnLst>
                                    <p:set>
                                      <p:cBhvr>
                                        <p:cTn dur="1" fill="hold" id="6">
                                          <p:stCondLst>
                                            <p:cond delay="0"/>
                                          </p:stCondLst>
                                        </p:cTn>
                                        <p:tgtEl>
                                          <p:spTgt spid="1048603">
                                            <p:txEl>
                                              <p:charRg st="0" end="128"/>
                                            </p:txEl>
                                          </p:spTgt>
                                        </p:tgtEl>
                                        <p:attrNameLst>
                                          <p:attrName>style.visibility</p:attrName>
                                        </p:attrNameLst>
                                      </p:cBhvr>
                                      <p:to>
                                        <p:strVal val="visible"/>
                                      </p:to>
                                    </p:set>
                                    <p:anim calcmode="lin" valueType="num">
                                      <p:cBhvr additive="base">
                                        <p:cTn dur="500" fill="hold" id="7"/>
                                        <p:tgtEl>
                                          <p:spTgt spid="1048603">
                                            <p:txEl>
                                              <p:charRg st="0" end="128"/>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603">
                                            <p:txEl>
                                              <p:charRg st="0" end="128"/>
                                            </p:txEl>
                                          </p:spTgt>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withGroup">
                            <p:stCondLst>
                              <p:cond delay="0"/>
                            </p:stCondLst>
                            <p:childTnLst>
                              <p:par>
                                <p:cTn fill="hold" id="11" nodeType="clickEffect" presetClass="entr" presetID="2" presetSubtype="2">
                                  <p:stCondLst>
                                    <p:cond delay="0"/>
                                  </p:stCondLst>
                                  <p:childTnLst>
                                    <p:set>
                                      <p:cBhvr>
                                        <p:cTn dur="1" fill="hold" id="12">
                                          <p:stCondLst>
                                            <p:cond delay="0"/>
                                          </p:stCondLst>
                                        </p:cTn>
                                        <p:tgtEl>
                                          <p:spTgt spid="1048603">
                                            <p:txEl>
                                              <p:charRg st="128" end="223"/>
                                            </p:txEl>
                                          </p:spTgt>
                                        </p:tgtEl>
                                        <p:attrNameLst>
                                          <p:attrName>style.visibility</p:attrName>
                                        </p:attrNameLst>
                                      </p:cBhvr>
                                      <p:to>
                                        <p:strVal val="visible"/>
                                      </p:to>
                                    </p:set>
                                    <p:anim calcmode="lin" valueType="num">
                                      <p:cBhvr additive="base">
                                        <p:cTn dur="1000" fill="hold" id="13"/>
                                        <p:tgtEl>
                                          <p:spTgt spid="1048603">
                                            <p:txEl>
                                              <p:charRg st="128" end="223"/>
                                            </p:txEl>
                                          </p:spTgt>
                                        </p:tgtEl>
                                        <p:attrNameLst>
                                          <p:attrName>ppt_x</p:attrName>
                                        </p:attrNameLst>
                                      </p:cBhvr>
                                      <p:tavLst>
                                        <p:tav tm="0">
                                          <p:val>
                                            <p:strVal val="1+#ppt_w/2"/>
                                          </p:val>
                                        </p:tav>
                                        <p:tav tm="100000">
                                          <p:val>
                                            <p:strVal val="#ppt_x"/>
                                          </p:val>
                                        </p:tav>
                                      </p:tavLst>
                                    </p:anim>
                                    <p:anim calcmode="lin" valueType="num">
                                      <p:cBhvr additive="base">
                                        <p:cTn dur="1000" fill="hold" id="14"/>
                                        <p:tgtEl>
                                          <p:spTgt spid="1048603">
                                            <p:txEl>
                                              <p:charRg st="128" end="223"/>
                                            </p:txEl>
                                          </p:spTgt>
                                        </p:tgtEl>
                                        <p:attrNameLst>
                                          <p:attrName>ppt_y</p:attrName>
                                        </p:attrNameLst>
                                      </p:cBhvr>
                                      <p:tavLst>
                                        <p:tav tm="0">
                                          <p:val>
                                            <p:strVal val="#ppt_y"/>
                                          </p:val>
                                        </p:tav>
                                        <p:tav tm="100000">
                                          <p:val>
                                            <p:strVal val="#ppt_y"/>
                                          </p:val>
                                        </p:tav>
                                      </p:tavLst>
                                    </p:anim>
                                  </p:childTnLst>
                                </p:cTn>
                              </p:par>
                            </p:childTnLst>
                          </p:cTn>
                        </p:par>
                      </p:childTnLst>
                    </p:cTn>
                  </p:par>
                  <p:par>
                    <p:cTn fill="hold" id="15" nodeType="clickPar">
                      <p:stCondLst>
                        <p:cond delay="indefinite"/>
                      </p:stCondLst>
                      <p:childTnLst>
                        <p:par>
                          <p:cTn fill="hold" id="16" nodeType="withGroup">
                            <p:stCondLst>
                              <p:cond delay="0"/>
                            </p:stCondLst>
                            <p:childTnLst>
                              <p:par>
                                <p:cTn fill="hold" id="17" nodeType="clickEffect" presetClass="entr" presetID="4" presetSubtype="16">
                                  <p:stCondLst>
                                    <p:cond delay="0"/>
                                  </p:stCondLst>
                                  <p:childTnLst>
                                    <p:set>
                                      <p:cBhvr>
                                        <p:cTn dur="1" fill="hold" id="18">
                                          <p:stCondLst>
                                            <p:cond delay="0"/>
                                          </p:stCondLst>
                                        </p:cTn>
                                        <p:tgtEl>
                                          <p:spTgt spid="1048604">
                                            <p:txEl>
                                              <p:charRg st="0" end="34"/>
                                            </p:txEl>
                                          </p:spTgt>
                                        </p:tgtEl>
                                        <p:attrNameLst>
                                          <p:attrName>style.visibility</p:attrName>
                                        </p:attrNameLst>
                                      </p:cBhvr>
                                      <p:to>
                                        <p:strVal val="visible"/>
                                      </p:to>
                                    </p:set>
                                    <p:animEffect transition="in" filter="box(in)">
                                      <p:cBhvr>
                                        <p:cTn dur="500" id="19"/>
                                        <p:tgtEl>
                                          <p:spTgt spid="1048604">
                                            <p:txEl>
                                              <p:charRg st="0" end="34"/>
                                            </p:txEl>
                                          </p:spTgt>
                                        </p:tgtEl>
                                      </p:cBhvr>
                                    </p:animEffect>
                                  </p:childTnLst>
                                </p:cTn>
                              </p:par>
                              <p:par>
                                <p:cTn fill="hold" id="20" nodeType="withEffect" presetClass="entr" presetID="4" presetSubtype="16">
                                  <p:stCondLst>
                                    <p:cond delay="0"/>
                                  </p:stCondLst>
                                  <p:childTnLst>
                                    <p:set>
                                      <p:cBhvr>
                                        <p:cTn dur="1" fill="hold" id="21">
                                          <p:stCondLst>
                                            <p:cond delay="0"/>
                                          </p:stCondLst>
                                        </p:cTn>
                                        <p:tgtEl>
                                          <p:spTgt spid="1048604">
                                            <p:txEl>
                                              <p:charRg st="34" end="82"/>
                                            </p:txEl>
                                          </p:spTgt>
                                        </p:tgtEl>
                                        <p:attrNameLst>
                                          <p:attrName>style.visibility</p:attrName>
                                        </p:attrNameLst>
                                      </p:cBhvr>
                                      <p:to>
                                        <p:strVal val="visible"/>
                                      </p:to>
                                    </p:set>
                                    <p:animEffect transition="in" filter="box(in)">
                                      <p:cBhvr>
                                        <p:cTn dur="500" id="22"/>
                                        <p:tgtEl>
                                          <p:spTgt spid="1048604">
                                            <p:txEl>
                                              <p:charRg st="34" end="82"/>
                                            </p:txEl>
                                          </p:spTgt>
                                        </p:tgtEl>
                                      </p:cBhvr>
                                    </p:animEffect>
                                  </p:childTnLst>
                                </p:cTn>
                              </p:par>
                              <p:par>
                                <p:cTn fill="hold" id="23" nodeType="withEffect" presetClass="entr" presetID="4" presetSubtype="16">
                                  <p:stCondLst>
                                    <p:cond delay="0"/>
                                  </p:stCondLst>
                                  <p:childTnLst>
                                    <p:set>
                                      <p:cBhvr>
                                        <p:cTn dur="1" fill="hold" id="24">
                                          <p:stCondLst>
                                            <p:cond delay="0"/>
                                          </p:stCondLst>
                                        </p:cTn>
                                        <p:tgtEl>
                                          <p:spTgt spid="1048604">
                                            <p:txEl>
                                              <p:charRg st="82" end="132"/>
                                            </p:txEl>
                                          </p:spTgt>
                                        </p:tgtEl>
                                        <p:attrNameLst>
                                          <p:attrName>style.visibility</p:attrName>
                                        </p:attrNameLst>
                                      </p:cBhvr>
                                      <p:to>
                                        <p:strVal val="visible"/>
                                      </p:to>
                                    </p:set>
                                    <p:animEffect transition="in" filter="box(in)">
                                      <p:cBhvr>
                                        <p:cTn dur="500" id="25"/>
                                        <p:tgtEl>
                                          <p:spTgt spid="1048604">
                                            <p:txEl>
                                              <p:charRg st="82" end="132"/>
                                            </p:txEl>
                                          </p:spTgt>
                                        </p:tgtEl>
                                      </p:cBhvr>
                                    </p:animEffect>
                                  </p:childTnLst>
                                </p:cTn>
                              </p:par>
                              <p:par>
                                <p:cTn fill="hold" id="26" nodeType="withEffect" presetClass="entr" presetID="4" presetSubtype="16">
                                  <p:stCondLst>
                                    <p:cond delay="0"/>
                                  </p:stCondLst>
                                  <p:childTnLst>
                                    <p:set>
                                      <p:cBhvr>
                                        <p:cTn dur="1" fill="hold" id="27">
                                          <p:stCondLst>
                                            <p:cond delay="0"/>
                                          </p:stCondLst>
                                        </p:cTn>
                                        <p:tgtEl>
                                          <p:spTgt spid="1048604">
                                            <p:txEl>
                                              <p:charRg st="132" end="186"/>
                                            </p:txEl>
                                          </p:spTgt>
                                        </p:tgtEl>
                                        <p:attrNameLst>
                                          <p:attrName>style.visibility</p:attrName>
                                        </p:attrNameLst>
                                      </p:cBhvr>
                                      <p:to>
                                        <p:strVal val="visible"/>
                                      </p:to>
                                    </p:set>
                                    <p:animEffect transition="in" filter="box(in)">
                                      <p:cBhvr>
                                        <p:cTn dur="500" id="28"/>
                                        <p:tgtEl>
                                          <p:spTgt spid="1048604">
                                            <p:txEl>
                                              <p:charRg st="132" end="186"/>
                                            </p:txEl>
                                          </p:spTgt>
                                        </p:tgtEl>
                                      </p:cBhvr>
                                    </p:animEffect>
                                  </p:childTnLst>
                                </p:cTn>
                              </p:par>
                              <p:par>
                                <p:cTn fill="hold" id="29" nodeType="withEffect" presetClass="entr" presetID="4" presetSubtype="16">
                                  <p:stCondLst>
                                    <p:cond delay="0"/>
                                  </p:stCondLst>
                                  <p:childTnLst>
                                    <p:set>
                                      <p:cBhvr>
                                        <p:cTn dur="1" fill="hold" id="30">
                                          <p:stCondLst>
                                            <p:cond delay="0"/>
                                          </p:stCondLst>
                                        </p:cTn>
                                        <p:tgtEl>
                                          <p:spTgt spid="1048604">
                                            <p:txEl>
                                              <p:charRg st="186" end="226"/>
                                            </p:txEl>
                                          </p:spTgt>
                                        </p:tgtEl>
                                        <p:attrNameLst>
                                          <p:attrName>style.visibility</p:attrName>
                                        </p:attrNameLst>
                                      </p:cBhvr>
                                      <p:to>
                                        <p:strVal val="visible"/>
                                      </p:to>
                                    </p:set>
                                    <p:animEffect transition="in" filter="box(in)">
                                      <p:cBhvr>
                                        <p:cTn dur="500" id="31"/>
                                        <p:tgtEl>
                                          <p:spTgt spid="1048604">
                                            <p:txEl>
                                              <p:charRg st="186" end="2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1">
  <p:cSld>
    <p:spTree>
      <p:nvGrpSpPr>
        <p:cNvPr id="71" name=""/>
        <p:cNvGrpSpPr/>
        <p:nvPr/>
      </p:nvGrpSpPr>
      <p:grpSpPr>
        <a:xfrm rot="0">
          <a:off x="0" y="0"/>
          <a:ext cx="0" cy="0"/>
          <a:chOff x="0" y="0"/>
          <a:chExt cx="0" cy="0"/>
        </a:xfrm>
      </p:grpSpPr>
      <p:sp>
        <p:nvSpPr>
          <p:cNvPr id="1048653" name=""/>
          <p:cNvSpPr txBox="1"/>
          <p:nvPr/>
        </p:nvSpPr>
        <p:spPr>
          <a:xfrm rot="0">
            <a:off x="381000" y="304800"/>
            <a:ext cx="8458200" cy="4800600"/>
          </a:xfrm>
          <a:prstGeom prst="rect"/>
          <a:noFill/>
          <a:ln w="9525" cap="flat" cmpd="sng">
            <a:solidFill>
              <a:srgbClr val="0000FF">
                <a:alpha val="100000"/>
              </a:srgbClr>
            </a:solidFill>
            <a:prstDash val="solid"/>
            <a:round/>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800" lang="en-US"/>
              <a:t>Dlm RUU KUHP Nas, ada pencantuman sanksi delik adat berupa “pemenuhan kewajiban adat”</a:t>
            </a:r>
          </a:p>
          <a:p>
            <a:pPr indent="0" lvl="0" marL="0">
              <a:spcBef>
                <a:spcPct val="50000"/>
              </a:spcBef>
              <a:buFontTx/>
              <a:buNone/>
            </a:pPr>
            <a:r>
              <a:rPr altLang="en-US" b="1" sz="2800" i="1" lang="en-US"/>
              <a:t>“Hakim dapat menetapkan kewajiban setempat yang harus dilakukan oleh terpidana”</a:t>
            </a:r>
          </a:p>
          <a:p>
            <a:pPr indent="0" lvl="0" marL="0">
              <a:spcBef>
                <a:spcPct val="50000"/>
              </a:spcBef>
              <a:buFontTx/>
              <a:buNone/>
            </a:pPr>
            <a:r>
              <a:rPr altLang="en-US" sz="2800" lang="en-US"/>
              <a:t>Dijelaskan bhw sanksi ini hanya dpt dijatuhkan apabila scr nyata keadaan setempat menghendaki hal ini, karena apabila tdk diberikan akan menimbulkan kegoncangan yg serius dlm masyarkt. </a:t>
            </a:r>
            <a:r>
              <a:rPr altLang="en-US" b="1" sz="2800" lang="en-US">
                <a:solidFill>
                  <a:srgbClr val="0000FF"/>
                </a:solidFill>
              </a:rPr>
              <a:t>Namun,</a:t>
            </a:r>
            <a:r>
              <a:rPr altLang="en-US" sz="2800" lang="en-US"/>
              <a:t> hakim hrs menjaga agar sanksi ini tdk melanggar asas2 kepatutan &amp; kesusilaan</a:t>
            </a:r>
          </a:p>
        </p:txBody>
      </p:sp>
      <p:pic>
        <p:nvPicPr>
          <p:cNvPr id="2097171" name="" descr="penguin_waiter_with_tray_sm_wht"/>
          <p:cNvPicPr>
            <a:picLocks/>
          </p:cNvPicPr>
          <p:nvPr/>
        </p:nvPicPr>
        <p:blipFill>
          <a:blip xmlns:r="http://schemas.openxmlformats.org/officeDocument/2006/relationships" r:embed="rId1"/>
          <a:srcRect l="0" t="0" r="0" b="0"/>
          <a:stretch>
            <a:fillRect/>
          </a:stretch>
        </p:blipFill>
        <p:spPr>
          <a:xfrm rot="0">
            <a:off x="7602537" y="5541962"/>
            <a:ext cx="1008062" cy="857250"/>
          </a:xfrm>
          <a:prstGeom prst="rect"/>
          <a:noFill/>
          <a:ln>
            <a:noFill/>
          </a:ln>
        </p:spPr>
      </p:pic>
      <p:pic>
        <p:nvPicPr>
          <p:cNvPr id="2097172" name="" descr="teen_girl_praying_sm_nwm"/>
          <p:cNvPicPr>
            <a:picLocks/>
          </p:cNvPicPr>
          <p:nvPr/>
        </p:nvPicPr>
        <p:blipFill>
          <a:blip xmlns:r="http://schemas.openxmlformats.org/officeDocument/2006/relationships" r:embed="rId2"/>
          <a:srcRect l="0" t="0" r="0" b="0"/>
          <a:stretch>
            <a:fillRect/>
          </a:stretch>
        </p:blipFill>
        <p:spPr>
          <a:xfrm rot="0">
            <a:off x="677862" y="5537200"/>
            <a:ext cx="936625" cy="820737"/>
          </a:xfrm>
          <a:prstGeom prst="rect"/>
          <a:noFill/>
          <a:ln>
            <a:noFill/>
          </a:ln>
        </p:spPr>
      </p:pic>
      <p:pic>
        <p:nvPicPr>
          <p:cNvPr id="2097173" name="" descr="ina"/>
          <p:cNvPicPr>
            <a:picLocks/>
          </p:cNvPicPr>
          <p:nvPr/>
        </p:nvPicPr>
        <p:blipFill>
          <a:blip xmlns:r="http://schemas.openxmlformats.org/officeDocument/2006/relationships" r:embed="rId3"/>
          <a:srcRect l="0" t="0" r="0" b="0"/>
          <a:stretch>
            <a:fillRect/>
          </a:stretch>
        </p:blipFill>
        <p:spPr>
          <a:xfrm rot="0">
            <a:off x="3897312" y="5475287"/>
            <a:ext cx="1439862" cy="901700"/>
          </a:xfrm>
          <a:prstGeom prst="rect"/>
          <a:noFill/>
          <a:ln>
            <a:noFill/>
          </a:ln>
        </p:spPr>
      </p:pic>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showMasterSp="1">
  <p:cSld>
    <p:bg bwMode="white">
      <p:bgPr>
        <a:gradFill rotWithShape="0">
          <a:gsLst>
            <a:gs pos="0">
              <a:srgbClr val="FFFF66">
                <a:alpha val="100000"/>
              </a:srgbClr>
            </a:gs>
            <a:gs pos="100000">
              <a:schemeClr val="folHlink">
                <a:alpha val="100000"/>
              </a:schemeClr>
            </a:gs>
          </a:gsLst>
          <a:lin ang="5400000" scaled="1"/>
        </a:gradFill>
      </p:bgPr>
    </p:bg>
    <p:spTree>
      <p:nvGrpSpPr>
        <p:cNvPr id="74" name=""/>
        <p:cNvGrpSpPr/>
        <p:nvPr/>
      </p:nvGrpSpPr>
      <p:grpSpPr>
        <a:xfrm rot="0">
          <a:off x="0" y="0"/>
          <a:ext cx="0" cy="0"/>
          <a:chOff x="0" y="0"/>
          <a:chExt cx="0" cy="0"/>
        </a:xfrm>
      </p:grpSpPr>
      <p:sp>
        <p:nvSpPr>
          <p:cNvPr id="1048660" name=""/>
          <p:cNvSpPr/>
          <p:nvPr/>
        </p:nvSpPr>
        <p:spPr>
          <a:xfrm rot="0">
            <a:off x="1543050" y="2205037"/>
            <a:ext cx="6048375" cy="2016125"/>
          </a:xfrm>
          <a:prstGeom prst="rect"/>
        </p:spPr>
        <p:txBody>
          <a:bodyPr anchor="t" bIns="45720" fromWordArt="1" lIns="91440" rIns="91440" tIns="45720" vert="horz" wrap="none">
            <a:prstTxWarp prst="textWave1">
              <a:avLst>
                <a:gd fmla="val 5435" name="adj1"/>
                <a:gd fmla="val 0" name="adj2"/>
              </a:avLst>
            </a:prstTxWarp>
          </a:bodyPr>
          <a:p>
            <a:pPr algn="ctr"/>
            <a:r>
              <a:rPr b="1" sz="3600" i="0" kern="10" normalizeH="0" spc="0">
                <a:ln w="12700" cap="rnd" cmpd="sng">
                  <a:solidFill>
                    <a:srgbClr val="0000FF">
                      <a:alpha val="100000"/>
                    </a:srgbClr>
                  </a:solidFill>
                  <a:prstDash val="sysDot"/>
                  <a:round/>
                </a:ln>
                <a:solidFill>
                  <a:srgbClr val="00FF00"/>
                </a:solidFill>
                <a:effectLst>
                  <a:outerShdw algn="b" dir="2699999" dist="35921" kx="0" sx="100000" sy="50000">
                    <a:srgbClr val="875B0D">
                      <a:alpha val="70000"/>
                    </a:srgbClr>
                  </a:outerShdw>
                </a:effectLst>
                <a:latin typeface="Arial Black"/>
                <a:ea typeface="Arial Black"/>
              </a:rPr>
              <a:t>Songo papat, kurane enem...</a:t>
            </a:r>
          </a:p>
          <a:p>
            <a:pPr algn="ctr"/>
            <a:r>
              <a:rPr b="1" sz="3600" i="0" kern="10" normalizeH="0" spc="0">
                <a:ln w="12700" cap="rnd" cmpd="sng">
                  <a:solidFill>
                    <a:srgbClr val="0000FF">
                      <a:alpha val="100000"/>
                    </a:srgbClr>
                  </a:solidFill>
                  <a:prstDash val="sysDot"/>
                  <a:round/>
                </a:ln>
                <a:solidFill>
                  <a:srgbClr val="00FF00"/>
                </a:solidFill>
                <a:effectLst>
                  <a:outerShdw algn="b" dir="2699999" dist="35921" kx="0" sx="100000" sy="50000">
                    <a:srgbClr val="875B0D">
                      <a:alpha val="70000"/>
                    </a:srgbClr>
                  </a:outerShdw>
                </a:effectLst>
                <a:latin typeface="Arial Black"/>
                <a:ea typeface="Arial Black"/>
              </a:rPr>
              <a:t>menawi lepat, nyuwun pangapunten...</a:t>
            </a:r>
          </a:p>
        </p:txBody>
      </p:sp>
      <p:pic>
        <p:nvPicPr>
          <p:cNvPr id="2097175" name="" descr="j0300840"/>
          <p:cNvPicPr>
            <a:picLocks/>
          </p:cNvPicPr>
          <p:nvPr/>
        </p:nvPicPr>
        <p:blipFill>
          <a:blip xmlns:r="http://schemas.openxmlformats.org/officeDocument/2006/relationships" r:embed="rId1"/>
          <a:srcRect l="0" t="0" r="0" b="0"/>
          <a:stretch>
            <a:fillRect/>
          </a:stretch>
        </p:blipFill>
        <p:spPr>
          <a:xfrm rot="0">
            <a:off x="2916237" y="5122862"/>
            <a:ext cx="2419350" cy="1439862"/>
          </a:xfrm>
          <a:prstGeom prst="rect"/>
          <a:noFill/>
          <a:ln>
            <a:noFill/>
          </a:ln>
        </p:spPr>
      </p:pic>
      <p:pic>
        <p:nvPicPr>
          <p:cNvPr id="2097176" name="" descr="ina"/>
          <p:cNvPicPr>
            <a:picLocks/>
          </p:cNvPicPr>
          <p:nvPr/>
        </p:nvPicPr>
        <p:blipFill>
          <a:blip xmlns:r="http://schemas.openxmlformats.org/officeDocument/2006/relationships" r:embed="rId2"/>
          <a:srcRect l="0" t="0" r="0" b="0"/>
          <a:stretch>
            <a:fillRect/>
          </a:stretch>
        </p:blipFill>
        <p:spPr>
          <a:xfrm rot="0">
            <a:off x="6804025" y="260350"/>
            <a:ext cx="2016125" cy="1439862"/>
          </a:xfrm>
          <a:prstGeom prst="rect"/>
          <a:noFill/>
          <a:ln>
            <a:noFill/>
          </a:ln>
        </p:spPr>
      </p:pic>
      <p:pic>
        <p:nvPicPr>
          <p:cNvPr id="2097177" name="" descr="garuda"/>
          <p:cNvPicPr>
            <a:picLocks/>
          </p:cNvPicPr>
          <p:nvPr/>
        </p:nvPicPr>
        <p:blipFill>
          <a:blip xmlns:r="http://schemas.openxmlformats.org/officeDocument/2006/relationships" r:embed="rId3"/>
          <a:srcRect l="0" t="0" r="0" b="0"/>
          <a:stretch>
            <a:fillRect/>
          </a:stretch>
        </p:blipFill>
        <p:spPr>
          <a:xfrm rot="0">
            <a:off x="7054850" y="4710112"/>
            <a:ext cx="1763712" cy="1922462"/>
          </a:xfrm>
          <a:prstGeom prst="rect"/>
          <a:noFill/>
          <a:ln>
            <a:noFill/>
          </a:ln>
        </p:spPr>
      </p:pic>
      <p:pic>
        <p:nvPicPr>
          <p:cNvPr id="2097178" name=""/>
          <p:cNvPicPr>
            <a:picLocks/>
          </p:cNvPicPr>
          <p:nvPr>
            <p:ph sz="full" idx="0"/>
          </p:nvPr>
        </p:nvPicPr>
        <p:blipFill>
          <a:blip xmlns:r="http://schemas.openxmlformats.org/officeDocument/2006/relationships" r:embed="rId4"/>
          <a:srcRect l="0" t="0" r="0" b="0"/>
          <a:stretch>
            <a:fillRect/>
          </a:stretch>
        </p:blipFill>
        <p:spPr>
          <a:xfrm rot="0">
            <a:off x="3184525" y="257175"/>
            <a:ext cx="1463675" cy="1463675"/>
          </a:xfrm>
          <a:prstGeom prst="rect"/>
          <a:noFill/>
          <a:ln>
            <a:noFill/>
          </a:ln>
        </p:spPr>
      </p:pic>
    </p:spTree>
  </p:cSld>
  <p:clrMapOvr>
    <a:masterClrMapping/>
  </p:clrMapOvr>
  <p:timing>
    <p:tnLst>
      <p:par>
        <p:cTn dur="indefinite" id="1" nodeType="tmRoot">
          <p:childTnLst>
            <p:seq concurrent="1" nextAc="seek">
              <p:cTn dur="indefinite" id="2" nodeType="mainSeq">
                <p:childTnLst>
                  <p:par>
                    <p:cTn fill="hold" id="3" nodeType="clickPar">
                      <p:stCondLst>
                        <p:cond delay="indefinite"/>
                        <p:cond evt="onBegin" delay="0">
                          <p:tn val="2"/>
                        </p:cond>
                      </p:stCondLst>
                      <p:childTnLst>
                        <p:par>
                          <p:cTn fill="hold" id="4" nodeType="withGroup">
                            <p:stCondLst>
                              <p:cond delay="0"/>
                            </p:stCondLst>
                            <p:childTnLst>
                              <p:par>
                                <p:cTn fill="hold" id="5" nodeType="afterEffect" presetClass="emph" presetID="6" presetSubtype="0">
                                  <p:stCondLst>
                                    <p:cond delay="0"/>
                                  </p:stCondLst>
                                  <p:childTnLst>
                                    <p:animScale>
                                      <p:cBhvr>
                                        <p:cTn dur="2000" fill="hold" id="6"/>
                                        <p:tgtEl>
                                          <p:spTgt spid="104866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54" name=""/>
        <p:cNvGrpSpPr/>
        <p:nvPr/>
      </p:nvGrpSpPr>
      <p:grpSpPr>
        <a:xfrm rot="0">
          <a:off x="0" y="0"/>
          <a:ext cx="0" cy="0"/>
          <a:chOff x="0" y="0"/>
          <a:chExt cx="0" cy="0"/>
        </a:xfrm>
      </p:grpSpPr>
      <p:pic>
        <p:nvPicPr>
          <p:cNvPr id="2097157" name="" descr="KAGAYA026"/>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605" name=""/>
          <p:cNvSpPr/>
          <p:nvPr>
            <p:ph type="body" sz="full" idx="1"/>
          </p:nvPr>
        </p:nvSpPr>
        <p:spPr>
          <a:xfrm rot="0">
            <a:off x="457200" y="457200"/>
            <a:ext cx="8229600" cy="1524000"/>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eaLnBrk="1" hangingPunct="1" latinLnBrk="1" lvl="0">
              <a:spcBef>
                <a:spcPct val="50000"/>
              </a:spcBef>
              <a:buFontTx/>
              <a:buNone/>
            </a:pPr>
            <a:r>
              <a:rPr altLang="en-US" lang="en-US"/>
              <a:t>     </a:t>
            </a:r>
          </a:p>
          <a:p>
            <a:pPr eaLnBrk="1" hangingPunct="1" latinLnBrk="1" lvl="0">
              <a:spcBef>
                <a:spcPct val="50000"/>
              </a:spcBef>
              <a:buFontTx/>
              <a:buNone/>
            </a:pPr>
            <a:r>
              <a:rPr altLang="en-US" lang="en-US"/>
              <a:t>  </a:t>
            </a:r>
          </a:p>
        </p:txBody>
      </p:sp>
      <p:sp>
        <p:nvSpPr>
          <p:cNvPr id="1048606" name=""/>
          <p:cNvSpPr txBox="1"/>
          <p:nvPr/>
        </p:nvSpPr>
        <p:spPr>
          <a:xfrm rot="0">
            <a:off x="0" y="0"/>
            <a:ext cx="9144000" cy="597408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342900" lvl="0" marL="342900">
              <a:spcBef>
                <a:spcPct val="50000"/>
              </a:spcBef>
              <a:buFontTx/>
              <a:buNone/>
            </a:pPr>
            <a:r>
              <a:rPr altLang="en-US" b="1" sz="2800" lang="en-US"/>
              <a:t>Pluralisme Hukum Perkawinan pra UU Perkawinan</a:t>
            </a:r>
          </a:p>
          <a:p>
            <a:pPr indent="-342900" lvl="0" marL="342900">
              <a:spcBef>
                <a:spcPct val="50000"/>
              </a:spcBef>
              <a:buFontTx/>
              <a:buAutoNum type="arabicPeriod" startAt="1"/>
            </a:pPr>
            <a:r>
              <a:rPr altLang="en-US" sz="2800" lang="en-US"/>
              <a:t>Bagi org2 Indoensia asli yg beragama islam, berlaku hukum agamanya (hukum perkawinan islam) yg telah diterima dlm hukum adat;</a:t>
            </a:r>
          </a:p>
          <a:p>
            <a:pPr indent="-342900" lvl="0" marL="342900">
              <a:spcBef>
                <a:spcPct val="50000"/>
              </a:spcBef>
              <a:buFontTx/>
              <a:buAutoNum type="arabicPeriod" startAt="1"/>
            </a:pPr>
            <a:r>
              <a:rPr altLang="en-US" sz="2800" lang="en-US"/>
              <a:t>Bagi org2 Indoensia asli lainnya, berlaku hukum perkawinan adat masing2;</a:t>
            </a:r>
          </a:p>
          <a:p>
            <a:pPr indent="-342900" lvl="0" marL="342900">
              <a:spcBef>
                <a:spcPct val="50000"/>
              </a:spcBef>
              <a:buFontTx/>
              <a:buAutoNum type="arabicPeriod" startAt="1"/>
            </a:pPr>
            <a:r>
              <a:rPr altLang="en-US" sz="2800" lang="en-US"/>
              <a:t>Bagi org2 Indoensia asli yg beragama kristen, berlaku hukum (ordonansi) perkawinan kristen Indonesia atau HOCI (Huwelijks Ordonantie Christen Indonesiers) Stb. 1933 No. 74;</a:t>
            </a:r>
          </a:p>
          <a:p>
            <a:pPr indent="-342900" lvl="0" marL="342900">
              <a:spcBef>
                <a:spcPct val="50000"/>
              </a:spcBef>
              <a:buFontTx/>
              <a:buAutoNum type="arabicPeriod" startAt="1"/>
            </a:pPr>
            <a:r>
              <a:rPr altLang="en-US" sz="2800" lang="en-US"/>
              <a:t>Bagi org2 Timur Asing Cina &amp; WNI Keturunan Cina, berlaku ketentuan2 KUH Perdata dg sedikit perubahn</a:t>
            </a: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55" name=""/>
        <p:cNvGrpSpPr/>
        <p:nvPr/>
      </p:nvGrpSpPr>
      <p:grpSpPr>
        <a:xfrm rot="0">
          <a:off x="0" y="0"/>
          <a:ext cx="0" cy="0"/>
          <a:chOff x="0" y="0"/>
          <a:chExt cx="0" cy="0"/>
        </a:xfrm>
      </p:grpSpPr>
      <p:pic>
        <p:nvPicPr>
          <p:cNvPr id="2097158" name="" descr="KAGAYA026"/>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607" name=""/>
          <p:cNvSpPr/>
          <p:nvPr>
            <p:ph type="body" sz="full" idx="1"/>
          </p:nvPr>
        </p:nvSpPr>
        <p:spPr>
          <a:xfrm rot="0">
            <a:off x="457200" y="457200"/>
            <a:ext cx="8229600" cy="1524000"/>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eaLnBrk="1" hangingPunct="1" latinLnBrk="1" lvl="0">
              <a:spcBef>
                <a:spcPct val="50000"/>
              </a:spcBef>
              <a:buFontTx/>
              <a:buNone/>
            </a:pPr>
            <a:r>
              <a:rPr altLang="en-US" lang="en-US"/>
              <a:t>     </a:t>
            </a:r>
          </a:p>
          <a:p>
            <a:pPr eaLnBrk="1" hangingPunct="1" latinLnBrk="1" lvl="0">
              <a:spcBef>
                <a:spcPct val="50000"/>
              </a:spcBef>
              <a:buFontTx/>
              <a:buNone/>
            </a:pPr>
            <a:r>
              <a:rPr altLang="en-US" lang="en-US"/>
              <a:t>  </a:t>
            </a:r>
          </a:p>
        </p:txBody>
      </p:sp>
      <p:sp>
        <p:nvSpPr>
          <p:cNvPr id="1048608" name=""/>
          <p:cNvSpPr txBox="1"/>
          <p:nvPr/>
        </p:nvSpPr>
        <p:spPr>
          <a:xfrm rot="0">
            <a:off x="0" y="0"/>
            <a:ext cx="9144000" cy="240030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342900" lvl="0" marL="342900">
              <a:spcBef>
                <a:spcPct val="50000"/>
              </a:spcBef>
              <a:buFontTx/>
              <a:buNone/>
            </a:pPr>
            <a:r>
              <a:rPr altLang="en-US" sz="2800" lang="en-US"/>
              <a:t>5. Bagi org2 Timur Asing lainnya &amp; WNI keturunan Timur Asing lainya berlaku hukum adat mereka</a:t>
            </a:r>
          </a:p>
          <a:p>
            <a:pPr indent="-342900" lvl="0" marL="342900">
              <a:spcBef>
                <a:spcPct val="50000"/>
              </a:spcBef>
              <a:buFontTx/>
              <a:buNone/>
            </a:pPr>
            <a:r>
              <a:rPr altLang="en-US" sz="2800" lang="en-US"/>
              <a:t>6. Bagi org2 Eropa &amp; WNI keturunan Eropa atau yg disamakan dg mereka berlaku Kitab Undang2 Hukum Perdata (KUH Perdata)</a:t>
            </a:r>
          </a:p>
        </p:txBody>
      </p:sp>
      <p:sp>
        <p:nvSpPr>
          <p:cNvPr id="1048609" name=""/>
          <p:cNvSpPr txBox="1"/>
          <p:nvPr/>
        </p:nvSpPr>
        <p:spPr>
          <a:xfrm rot="0">
            <a:off x="609600" y="3200400"/>
            <a:ext cx="8534400" cy="1798637"/>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lang="en-US"/>
              <a:t>The Big Question</a:t>
            </a:r>
          </a:p>
          <a:p>
            <a:pPr indent="0" lvl="0" marL="0">
              <a:spcBef>
                <a:spcPct val="50000"/>
              </a:spcBef>
              <a:buFontTx/>
              <a:buNone/>
            </a:pPr>
            <a:r>
              <a:rPr altLang="en-US" lang="en-US"/>
              <a:t>Apakah pluralisme hukum perkawinan dapat bertahan pasca lahirnya UU Perkawinan ???</a:t>
            </a:r>
          </a:p>
        </p:txBody>
      </p:sp>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id="5" nodeType="clickEffect" presetClass="entr" presetID="2" presetSubtype="9">
                                  <p:stCondLst>
                                    <p:cond delay="0"/>
                                  </p:stCondLst>
                                  <p:childTnLst>
                                    <p:set>
                                      <p:cBhvr>
                                        <p:cTn dur="1" fill="hold" id="6">
                                          <p:stCondLst>
                                            <p:cond delay="0"/>
                                          </p:stCondLst>
                                        </p:cTn>
                                        <p:tgtEl>
                                          <p:spTgt spid="1048609">
                                            <p:txEl>
                                              <p:charRg st="0" end="17"/>
                                            </p:txEl>
                                          </p:spTgt>
                                        </p:tgtEl>
                                        <p:attrNameLst>
                                          <p:attrName>style.visibility</p:attrName>
                                        </p:attrNameLst>
                                      </p:cBhvr>
                                      <p:to>
                                        <p:strVal val="visible"/>
                                      </p:to>
                                    </p:set>
                                    <p:anim calcmode="lin" valueType="num">
                                      <p:cBhvr additive="base">
                                        <p:cTn dur="500" fill="hold" id="7"/>
                                        <p:tgtEl>
                                          <p:spTgt spid="1048609">
                                            <p:txEl>
                                              <p:charRg st="0" end="17"/>
                                            </p:txEl>
                                          </p:spTgt>
                                        </p:tgtEl>
                                        <p:attrNameLst>
                                          <p:attrName>ppt_x</p:attrName>
                                        </p:attrNameLst>
                                      </p:cBhvr>
                                      <p:tavLst>
                                        <p:tav tm="0">
                                          <p:val>
                                            <p:strVal val="0-#ppt_w/2"/>
                                          </p:val>
                                        </p:tav>
                                        <p:tav tm="100000">
                                          <p:val>
                                            <p:strVal val="#ppt_x"/>
                                          </p:val>
                                        </p:tav>
                                      </p:tavLst>
                                    </p:anim>
                                    <p:anim calcmode="lin" valueType="num">
                                      <p:cBhvr additive="base">
                                        <p:cTn dur="500" fill="hold" id="8"/>
                                        <p:tgtEl>
                                          <p:spTgt spid="1048609">
                                            <p:txEl>
                                              <p:charRg st="0" end="17"/>
                                            </p:txEl>
                                          </p:spTgt>
                                        </p:tgtEl>
                                        <p:attrNameLst>
                                          <p:attrName>ppt_y</p:attrName>
                                        </p:attrNameLst>
                                      </p:cBhvr>
                                      <p:tavLst>
                                        <p:tav tm="0">
                                          <p:val>
                                            <p:strVal val="0-#ppt_h/2"/>
                                          </p:val>
                                        </p:tav>
                                        <p:tav tm="100000">
                                          <p:val>
                                            <p:strVal val="#ppt_y"/>
                                          </p:val>
                                        </p:tav>
                                      </p:tavLst>
                                    </p:anim>
                                  </p:childTnLst>
                                </p:cTn>
                              </p:par>
                              <p:par>
                                <p:cTn fill="hold" id="9" nodeType="withEffect" presetClass="entr" presetID="2" presetSubtype="9">
                                  <p:stCondLst>
                                    <p:cond delay="0"/>
                                  </p:stCondLst>
                                  <p:childTnLst>
                                    <p:set>
                                      <p:cBhvr>
                                        <p:cTn dur="1" fill="hold" id="10">
                                          <p:stCondLst>
                                            <p:cond delay="0"/>
                                          </p:stCondLst>
                                        </p:cTn>
                                        <p:tgtEl>
                                          <p:spTgt spid="1048609">
                                            <p:txEl>
                                              <p:charRg st="17" end="100"/>
                                            </p:txEl>
                                          </p:spTgt>
                                        </p:tgtEl>
                                        <p:attrNameLst>
                                          <p:attrName>style.visibility</p:attrName>
                                        </p:attrNameLst>
                                      </p:cBhvr>
                                      <p:to>
                                        <p:strVal val="visible"/>
                                      </p:to>
                                    </p:set>
                                    <p:anim calcmode="lin" valueType="num">
                                      <p:cBhvr additive="base">
                                        <p:cTn dur="500" fill="hold" id="11"/>
                                        <p:tgtEl>
                                          <p:spTgt spid="1048609">
                                            <p:txEl>
                                              <p:charRg st="17" end="100"/>
                                            </p:txEl>
                                          </p:spTgt>
                                        </p:tgtEl>
                                        <p:attrNameLst>
                                          <p:attrName>ppt_x</p:attrName>
                                        </p:attrNameLst>
                                      </p:cBhvr>
                                      <p:tavLst>
                                        <p:tav tm="0">
                                          <p:val>
                                            <p:strVal val="0-#ppt_w/2"/>
                                          </p:val>
                                        </p:tav>
                                        <p:tav tm="100000">
                                          <p:val>
                                            <p:strVal val="#ppt_x"/>
                                          </p:val>
                                        </p:tav>
                                      </p:tavLst>
                                    </p:anim>
                                    <p:anim calcmode="lin" valueType="num">
                                      <p:cBhvr additive="base">
                                        <p:cTn dur="500" fill="hold" id="12"/>
                                        <p:tgtEl>
                                          <p:spTgt spid="1048609">
                                            <p:txEl>
                                              <p:charRg st="17" end="10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56" name=""/>
        <p:cNvGrpSpPr/>
        <p:nvPr/>
      </p:nvGrpSpPr>
      <p:grpSpPr>
        <a:xfrm rot="0">
          <a:off x="0" y="0"/>
          <a:ext cx="0" cy="0"/>
          <a:chOff x="0" y="0"/>
          <a:chExt cx="0" cy="0"/>
        </a:xfrm>
      </p:grpSpPr>
      <p:pic>
        <p:nvPicPr>
          <p:cNvPr id="2097159" name="" descr="KAGAYA049"/>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610" name=""/>
          <p:cNvSpPr/>
          <p:nvPr/>
        </p:nvSpPr>
        <p:spPr>
          <a:xfrm rot="0">
            <a:off x="0" y="533400"/>
            <a:ext cx="9372600" cy="512064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0"/>
              </a:spcBef>
              <a:buFontTx/>
              <a:buNone/>
            </a:pPr>
            <a:r>
              <a:rPr altLang="en-US" b="1" sz="2800" lang="en-US"/>
              <a:t>Pasal 66 UU Perkawinan berbunyi, </a:t>
            </a:r>
            <a:r>
              <a:rPr altLang="en-US" b="1" sz="2800" lang="en-US">
                <a:solidFill>
                  <a:srgbClr val="FF0000"/>
                </a:solidFill>
              </a:rPr>
              <a:t>(CERMATI)</a:t>
            </a:r>
          </a:p>
          <a:p>
            <a:pPr indent="0" lvl="0" marL="0">
              <a:spcBef>
                <a:spcPct val="0"/>
              </a:spcBef>
              <a:buFontTx/>
              <a:buNone/>
            </a:pPr>
            <a:r>
              <a:rPr altLang="en-US" sz="2800" lang="en-US"/>
              <a:t>Untuk perkawinan dan segala sesuatu yang berhubungan dengan perkawinan berdasarkan atas Undang-undang ini, maka dengan berlakunya Undang-undang ini ketentuan-ketentuan yang diatur dalam Kitab Undang-undang Hukum Perdata (burgelijk Wetboek), Ordinansi Perkawinan Indonesia Kristen </a:t>
            </a:r>
            <a:r>
              <a:rPr altLang="en-US" b="1" sz="2800" lang="en-US"/>
              <a:t>(Huwelijk Ordanantie Christen Indonesia 1933 </a:t>
            </a:r>
            <a:r>
              <a:rPr altLang="en-US" sz="2800" lang="en-US"/>
              <a:t>No.74, Peraturan Perkawinan Campuran (Regeling op gemeng de Huwelijken S.1898 No. 158), dan Peraturan-peraturan lain yang mengatur tentang perkawinan </a:t>
            </a:r>
            <a:r>
              <a:rPr altLang="en-US" b="1" sz="2800" lang="en-US">
                <a:solidFill>
                  <a:srgbClr val="0000FF"/>
                </a:solidFill>
              </a:rPr>
              <a:t>sejauh telah diatur dalam Undang-undang ini,</a:t>
            </a:r>
            <a:r>
              <a:rPr altLang="en-US" sz="2800" lang="en-US"/>
              <a:t> </a:t>
            </a:r>
            <a:r>
              <a:rPr altLang="en-US" b="1" sz="2800" lang="en-US">
                <a:solidFill>
                  <a:srgbClr val="FF0000"/>
                </a:solidFill>
              </a:rPr>
              <a:t>dinyatakan tidak berlaku.</a:t>
            </a:r>
            <a:r>
              <a:rPr altLang="en-US" sz="2800" lang="en-US"/>
              <a:t> </a:t>
            </a:r>
          </a:p>
        </p:txBody>
      </p:sp>
      <p:sp>
        <p:nvSpPr>
          <p:cNvPr id="1048611" name=""/>
          <p:cNvSpPr txBox="1"/>
          <p:nvPr/>
        </p:nvSpPr>
        <p:spPr>
          <a:xfrm rot="0">
            <a:off x="0" y="6172200"/>
            <a:ext cx="9144000" cy="519112"/>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b="1" sz="2800" lang="en-US"/>
              <a:t>Apakah Hukum Perkawinan Adat masih berlaku?</a:t>
            </a:r>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57" name=""/>
        <p:cNvGrpSpPr/>
        <p:nvPr/>
      </p:nvGrpSpPr>
      <p:grpSpPr>
        <a:xfrm rot="0">
          <a:off x="0" y="0"/>
          <a:ext cx="0" cy="0"/>
          <a:chOff x="0" y="0"/>
          <a:chExt cx="0" cy="0"/>
        </a:xfrm>
      </p:grpSpPr>
      <p:pic>
        <p:nvPicPr>
          <p:cNvPr id="2097160" name="" descr="KAGAYA049"/>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612" name=""/>
          <p:cNvSpPr txBox="1"/>
          <p:nvPr/>
        </p:nvSpPr>
        <p:spPr>
          <a:xfrm rot="0">
            <a:off x="0" y="0"/>
            <a:ext cx="9144000" cy="158750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b="1" sz="2800" lang="en-US"/>
              <a:t>Apakah Hukum Perkawinan Adat masih berlaku? Ataukah sudah merupakan “kunci penutup”?</a:t>
            </a:r>
          </a:p>
          <a:p>
            <a:pPr indent="0" lvl="0" marL="0">
              <a:spcBef>
                <a:spcPct val="50000"/>
              </a:spcBef>
              <a:buFontTx/>
              <a:buNone/>
            </a:pPr>
            <a:r>
              <a:rPr altLang="en-US" b="1" sz="2800" lang="en-US"/>
              <a:t>- Jawabnya dg Mencermati lagi Pasal 66 UU tsb</a:t>
            </a:r>
          </a:p>
        </p:txBody>
      </p:sp>
      <p:sp>
        <p:nvSpPr>
          <p:cNvPr id="1048613" name=""/>
          <p:cNvSpPr txBox="1"/>
          <p:nvPr/>
        </p:nvSpPr>
        <p:spPr>
          <a:xfrm rot="0">
            <a:off x="0" y="1828800"/>
            <a:ext cx="8991600" cy="2186941"/>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800" lang="en-US"/>
              <a:t>INGAT: “….Peraturan-peraturan lain yang mengatur tentang perkawinan </a:t>
            </a:r>
            <a:r>
              <a:rPr altLang="en-US" b="1" sz="2800" lang="en-US">
                <a:solidFill>
                  <a:srgbClr val="0000FF"/>
                </a:solidFill>
              </a:rPr>
              <a:t>sejauh telah diatur dalam Undang-undang ini,</a:t>
            </a:r>
            <a:r>
              <a:rPr altLang="en-US" sz="2800" lang="en-US"/>
              <a:t> </a:t>
            </a:r>
            <a:r>
              <a:rPr altLang="en-US" b="1" sz="2800" lang="en-US">
                <a:solidFill>
                  <a:srgbClr val="FF0000"/>
                </a:solidFill>
              </a:rPr>
              <a:t>dinyatakan tidak berlaku.” </a:t>
            </a:r>
            <a:r>
              <a:rPr altLang="en-US" sz="2800" lang="en-US"/>
              <a:t>Melalui penafsiran </a:t>
            </a:r>
            <a:r>
              <a:rPr altLang="en-US" b="1" sz="2800" i="1" lang="en-US"/>
              <a:t>a contrario, </a:t>
            </a:r>
            <a:r>
              <a:rPr altLang="en-US" sz="2800" lang="en-US"/>
              <a:t>berarti </a:t>
            </a:r>
            <a:r>
              <a:rPr altLang="en-US" b="1" sz="2800" lang="en-US">
                <a:solidFill>
                  <a:srgbClr val="0000FF"/>
                </a:solidFill>
              </a:rPr>
              <a:t>sejauh thp hal2 yg tidak telah diatur dalam Undang-undang ini,</a:t>
            </a:r>
            <a:r>
              <a:rPr altLang="en-US" sz="2800" lang="en-US"/>
              <a:t> </a:t>
            </a:r>
            <a:r>
              <a:rPr altLang="en-US" b="1" sz="2800" lang="en-US">
                <a:solidFill>
                  <a:srgbClr val="FF0000"/>
                </a:solidFill>
              </a:rPr>
              <a:t>dinyatakan tetap berlaku</a:t>
            </a:r>
          </a:p>
        </p:txBody>
      </p:sp>
      <p:sp>
        <p:nvSpPr>
          <p:cNvPr id="1048614" name=""/>
          <p:cNvSpPr txBox="1"/>
          <p:nvPr/>
        </p:nvSpPr>
        <p:spPr>
          <a:xfrm rot="0">
            <a:off x="0" y="4953000"/>
            <a:ext cx="9144000" cy="1696721"/>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400" lang="en-US"/>
              <a:t>Pasal 66 UU tsb verfungsi ganda, sbb:</a:t>
            </a:r>
          </a:p>
          <a:p>
            <a:pPr indent="0" lvl="0" marL="0">
              <a:spcBef>
                <a:spcPct val="50000"/>
              </a:spcBef>
              <a:buFontTx/>
              <a:buNone/>
            </a:pPr>
            <a:r>
              <a:rPr altLang="en-US" sz="2400" lang="en-US"/>
              <a:t>- Disatu pihak berfungsi sbg dasar hukum berlakunya hukum perkawinan adat namun di sisi lain sbg pembatas berlakunya hukum perkawinan adat jika telah diatur UU Perkawinan</a:t>
            </a:r>
          </a:p>
        </p:txBody>
      </p:sp>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id="5" nodeType="clickEffect" presetClass="entr" presetID="2" presetSubtype="4">
                                  <p:stCondLst>
                                    <p:cond delay="0"/>
                                  </p:stCondLst>
                                  <p:childTnLst>
                                    <p:set>
                                      <p:cBhvr>
                                        <p:cTn dur="1" fill="hold" id="6">
                                          <p:stCondLst>
                                            <p:cond delay="0"/>
                                          </p:stCondLst>
                                        </p:cTn>
                                        <p:tgtEl>
                                          <p:spTgt spid="1048612">
                                            <p:txEl>
                                              <p:charRg st="85" end="131"/>
                                            </p:txEl>
                                          </p:spTgt>
                                        </p:tgtEl>
                                        <p:attrNameLst>
                                          <p:attrName>style.visibility</p:attrName>
                                        </p:attrNameLst>
                                      </p:cBhvr>
                                      <p:to>
                                        <p:strVal val="visible"/>
                                      </p:to>
                                    </p:set>
                                    <p:anim calcmode="lin" valueType="num">
                                      <p:cBhvr additive="base">
                                        <p:cTn dur="500" fill="hold" id="7"/>
                                        <p:tgtEl>
                                          <p:spTgt spid="1048612">
                                            <p:txEl>
                                              <p:charRg st="85" end="131"/>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612">
                                            <p:txEl>
                                              <p:charRg st="85" end="131"/>
                                            </p:txEl>
                                          </p:spTgt>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withGroup">
                            <p:stCondLst>
                              <p:cond delay="0"/>
                            </p:stCondLst>
                            <p:childTnLst>
                              <p:par>
                                <p:cTn fill="hold" id="11" nodeType="clickEffect" presetClass="entr" presetID="4" presetSubtype="16">
                                  <p:stCondLst>
                                    <p:cond delay="0"/>
                                  </p:stCondLst>
                                  <p:childTnLst>
                                    <p:set>
                                      <p:cBhvr>
                                        <p:cTn dur="1" fill="hold" id="12">
                                          <p:stCondLst>
                                            <p:cond delay="0"/>
                                          </p:stCondLst>
                                        </p:cTn>
                                        <p:tgtEl>
                                          <p:spTgt spid="1048613">
                                            <p:txEl>
                                              <p:charRg st="0" end="268"/>
                                            </p:txEl>
                                          </p:spTgt>
                                        </p:tgtEl>
                                        <p:attrNameLst>
                                          <p:attrName>style.visibility</p:attrName>
                                        </p:attrNameLst>
                                      </p:cBhvr>
                                      <p:to>
                                        <p:strVal val="visible"/>
                                      </p:to>
                                    </p:set>
                                    <p:animEffect transition="in" filter="box(in)">
                                      <p:cBhvr>
                                        <p:cTn dur="500" id="13"/>
                                        <p:tgtEl>
                                          <p:spTgt spid="1048613">
                                            <p:txEl>
                                              <p:charRg st="0" end="268"/>
                                            </p:txEl>
                                          </p:spTgt>
                                        </p:tgtEl>
                                      </p:cBhvr>
                                    </p:animEffect>
                                  </p:childTnLst>
                                </p:cTn>
                              </p:par>
                            </p:childTnLst>
                          </p:cTn>
                        </p:par>
                      </p:childTnLst>
                    </p:cTn>
                  </p:par>
                  <p:par>
                    <p:cTn fill="hold" id="14" nodeType="clickPar">
                      <p:stCondLst>
                        <p:cond delay="indefinite"/>
                      </p:stCondLst>
                      <p:childTnLst>
                        <p:par>
                          <p:cTn fill="hold" id="15" nodeType="withGroup">
                            <p:stCondLst>
                              <p:cond delay="0"/>
                            </p:stCondLst>
                            <p:childTnLst>
                              <p:par>
                                <p:cTn fill="hold" id="16" nodeType="clickEffect" presetClass="entr" presetID="2" presetSubtype="1">
                                  <p:stCondLst>
                                    <p:cond delay="0"/>
                                  </p:stCondLst>
                                  <p:childTnLst>
                                    <p:set>
                                      <p:cBhvr>
                                        <p:cTn dur="1" fill="hold" id="17">
                                          <p:stCondLst>
                                            <p:cond delay="0"/>
                                          </p:stCondLst>
                                        </p:cTn>
                                        <p:tgtEl>
                                          <p:spTgt spid="1048614">
                                            <p:txEl>
                                              <p:charRg st="0" end="38"/>
                                            </p:txEl>
                                          </p:spTgt>
                                        </p:tgtEl>
                                        <p:attrNameLst>
                                          <p:attrName>style.visibility</p:attrName>
                                        </p:attrNameLst>
                                      </p:cBhvr>
                                      <p:to>
                                        <p:strVal val="visible"/>
                                      </p:to>
                                    </p:set>
                                    <p:anim calcmode="lin" valueType="num">
                                      <p:cBhvr additive="base">
                                        <p:cTn dur="500" fill="hold" id="18"/>
                                        <p:tgtEl>
                                          <p:spTgt spid="1048614">
                                            <p:txEl>
                                              <p:charRg st="0" end="38"/>
                                            </p:txEl>
                                          </p:spTgt>
                                        </p:tgtEl>
                                        <p:attrNameLst>
                                          <p:attrName>ppt_x</p:attrName>
                                        </p:attrNameLst>
                                      </p:cBhvr>
                                      <p:tavLst>
                                        <p:tav tm="0">
                                          <p:val>
                                            <p:strVal val="#ppt_x"/>
                                          </p:val>
                                        </p:tav>
                                        <p:tav tm="100000">
                                          <p:val>
                                            <p:strVal val="#ppt_x"/>
                                          </p:val>
                                        </p:tav>
                                      </p:tavLst>
                                    </p:anim>
                                    <p:anim calcmode="lin" valueType="num">
                                      <p:cBhvr additive="base">
                                        <p:cTn dur="500" fill="hold" id="19"/>
                                        <p:tgtEl>
                                          <p:spTgt spid="1048614">
                                            <p:txEl>
                                              <p:charRg st="0" end="38"/>
                                            </p:txEl>
                                          </p:spTgt>
                                        </p:tgtEl>
                                        <p:attrNameLst>
                                          <p:attrName>ppt_y</p:attrName>
                                        </p:attrNameLst>
                                      </p:cBhvr>
                                      <p:tavLst>
                                        <p:tav tm="0">
                                          <p:val>
                                            <p:strVal val="0-#ppt_h/2"/>
                                          </p:val>
                                        </p:tav>
                                        <p:tav tm="100000">
                                          <p:val>
                                            <p:strVal val="#ppt_y"/>
                                          </p:val>
                                        </p:tav>
                                      </p:tavLst>
                                    </p:anim>
                                  </p:childTnLst>
                                </p:cTn>
                              </p:par>
                              <p:par>
                                <p:cTn fill="hold" id="20" nodeType="withEffect" presetClass="entr" presetID="2" presetSubtype="1">
                                  <p:stCondLst>
                                    <p:cond delay="0"/>
                                  </p:stCondLst>
                                  <p:childTnLst>
                                    <p:set>
                                      <p:cBhvr>
                                        <p:cTn dur="1" fill="hold" id="21">
                                          <p:stCondLst>
                                            <p:cond delay="0"/>
                                          </p:stCondLst>
                                        </p:cTn>
                                        <p:tgtEl>
                                          <p:spTgt spid="1048614">
                                            <p:txEl>
                                              <p:charRg st="38" end="209"/>
                                            </p:txEl>
                                          </p:spTgt>
                                        </p:tgtEl>
                                        <p:attrNameLst>
                                          <p:attrName>style.visibility</p:attrName>
                                        </p:attrNameLst>
                                      </p:cBhvr>
                                      <p:to>
                                        <p:strVal val="visible"/>
                                      </p:to>
                                    </p:set>
                                    <p:anim calcmode="lin" valueType="num">
                                      <p:cBhvr additive="base">
                                        <p:cTn dur="500" fill="hold" id="22"/>
                                        <p:tgtEl>
                                          <p:spTgt spid="1048614">
                                            <p:txEl>
                                              <p:charRg st="38" end="209"/>
                                            </p:txEl>
                                          </p:spTgt>
                                        </p:tgtEl>
                                        <p:attrNameLst>
                                          <p:attrName>ppt_x</p:attrName>
                                        </p:attrNameLst>
                                      </p:cBhvr>
                                      <p:tavLst>
                                        <p:tav tm="0">
                                          <p:val>
                                            <p:strVal val="#ppt_x"/>
                                          </p:val>
                                        </p:tav>
                                        <p:tav tm="100000">
                                          <p:val>
                                            <p:strVal val="#ppt_x"/>
                                          </p:val>
                                        </p:tav>
                                      </p:tavLst>
                                    </p:anim>
                                    <p:anim calcmode="lin" valueType="num">
                                      <p:cBhvr additive="base">
                                        <p:cTn dur="500" fill="hold" id="23"/>
                                        <p:tgtEl>
                                          <p:spTgt spid="1048614">
                                            <p:txEl>
                                              <p:charRg st="38" end="20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58" name=""/>
        <p:cNvGrpSpPr/>
        <p:nvPr/>
      </p:nvGrpSpPr>
      <p:grpSpPr>
        <a:xfrm rot="0">
          <a:off x="0" y="0"/>
          <a:ext cx="0" cy="0"/>
          <a:chOff x="0" y="0"/>
          <a:chExt cx="0" cy="0"/>
        </a:xfrm>
      </p:grpSpPr>
      <p:pic>
        <p:nvPicPr>
          <p:cNvPr id="2097161" name="" descr="KAGAYA026"/>
          <p:cNvPicPr>
            <a:picLocks/>
          </p:cNvPicPr>
          <p:nvPr/>
        </p:nvPicPr>
        <p:blipFill>
          <a:blip xmlns:r="http://schemas.openxmlformats.org/officeDocument/2006/relationships" r:embed="rId1"/>
          <a:srcRect l="0" t="0" r="0" b="0"/>
          <a:stretch>
            <a:fillRect/>
          </a:stretch>
        </p:blipFill>
        <p:spPr>
          <a:xfrm rot="0">
            <a:off x="-304800" y="-228600"/>
            <a:ext cx="9753600" cy="7315200"/>
          </a:xfrm>
          <a:prstGeom prst="rect"/>
          <a:noFill/>
          <a:ln>
            <a:noFill/>
          </a:ln>
        </p:spPr>
      </p:pic>
      <p:sp>
        <p:nvSpPr>
          <p:cNvPr id="1048615" name=""/>
          <p:cNvSpPr/>
          <p:nvPr>
            <p:ph type="body" sz="full" idx="1"/>
          </p:nvPr>
        </p:nvSpPr>
        <p:spPr>
          <a:xfrm rot="0">
            <a:off x="457200" y="457200"/>
            <a:ext cx="8229600" cy="1524000"/>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eaLnBrk="1" hangingPunct="1" latinLnBrk="1" lvl="0">
              <a:spcBef>
                <a:spcPct val="50000"/>
              </a:spcBef>
              <a:buFontTx/>
              <a:buNone/>
            </a:pPr>
            <a:r>
              <a:rPr altLang="en-US" lang="en-US"/>
              <a:t>     </a:t>
            </a:r>
          </a:p>
          <a:p>
            <a:pPr eaLnBrk="1" hangingPunct="1" latinLnBrk="1" lvl="0">
              <a:spcBef>
                <a:spcPct val="50000"/>
              </a:spcBef>
              <a:buFontTx/>
              <a:buNone/>
            </a:pPr>
            <a:r>
              <a:rPr altLang="en-US" lang="en-US"/>
              <a:t>  </a:t>
            </a:r>
          </a:p>
        </p:txBody>
      </p:sp>
      <p:sp>
        <p:nvSpPr>
          <p:cNvPr id="1048616" name=""/>
          <p:cNvSpPr txBox="1"/>
          <p:nvPr/>
        </p:nvSpPr>
        <p:spPr>
          <a:xfrm rot="0">
            <a:off x="0" y="0"/>
            <a:ext cx="9296400" cy="2868612"/>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342900" lvl="0" marL="342900">
              <a:spcBef>
                <a:spcPct val="50000"/>
              </a:spcBef>
              <a:buFontTx/>
              <a:buNone/>
            </a:pPr>
            <a:r>
              <a:rPr altLang="en-US" b="1" sz="2800" lang="en-US"/>
              <a:t>Pasal penting lainnya, Pasal 64 UU Perkawinan:</a:t>
            </a:r>
          </a:p>
          <a:p>
            <a:pPr indent="-342900" lvl="0" marL="342900">
              <a:spcBef>
                <a:spcPct val="0"/>
              </a:spcBef>
              <a:buFontTx/>
              <a:buNone/>
            </a:pPr>
            <a:r>
              <a:rPr altLang="en-US" sz="2800" i="1" lang="en-US"/>
              <a:t>“Untuk perkawinan dan segala sesuatu yang berhubungn dengan </a:t>
            </a:r>
            <a:r>
              <a:rPr altLang="en-US" sz="2800" i="1" lang="en-US">
                <a:solidFill>
                  <a:srgbClr val="FF0000"/>
                </a:solidFill>
              </a:rPr>
              <a:t>perkawinan yang tejadi sebelum Undang-undang ini berlaku</a:t>
            </a:r>
            <a:r>
              <a:rPr altLang="en-US" sz="2800" i="1" lang="en-US"/>
              <a:t> yang dijalankan menurut peraturan-peraturan lama, adalah </a:t>
            </a:r>
            <a:r>
              <a:rPr altLang="en-US" b="1" sz="2800" i="1" lang="en-US">
                <a:solidFill>
                  <a:srgbClr val="FF0000"/>
                </a:solidFill>
              </a:rPr>
              <a:t>sah”.</a:t>
            </a:r>
          </a:p>
          <a:p>
            <a:pPr indent="-342900" lvl="0" marL="342900">
              <a:spcBef>
                <a:spcPct val="50000"/>
              </a:spcBef>
              <a:buFontTx/>
              <a:buNone/>
            </a:pPr>
            <a:endParaRPr altLang="en-US" b="1" sz="2800" i="1" lang="en-US">
              <a:solidFill>
                <a:srgbClr val="FF0000"/>
              </a:solidFill>
            </a:endParaRPr>
          </a:p>
        </p:txBody>
      </p:sp>
      <p:sp>
        <p:nvSpPr>
          <p:cNvPr id="1048617" name=""/>
          <p:cNvSpPr txBox="1"/>
          <p:nvPr/>
        </p:nvSpPr>
        <p:spPr>
          <a:xfrm rot="0">
            <a:off x="0" y="2590800"/>
            <a:ext cx="9296400" cy="271780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0"/>
              </a:spcBef>
              <a:buFontTx/>
              <a:buNone/>
            </a:pPr>
            <a:r>
              <a:rPr altLang="en-US" b="1" sz="2800" lang="en-US"/>
              <a:t>Pasal 2 UU Perkawinan:</a:t>
            </a:r>
          </a:p>
          <a:p>
            <a:pPr indent="0" lvl="0" marL="0">
              <a:spcBef>
                <a:spcPct val="0"/>
              </a:spcBef>
              <a:buFontTx/>
              <a:buNone/>
            </a:pPr>
            <a:r>
              <a:rPr altLang="en-US" sz="2800" lang="en-US"/>
              <a:t>(1) Perkawinan adalah sah apabila dilakukan menurut hukum masing-masing agama dan kepercayaannya itu. </a:t>
            </a:r>
          </a:p>
          <a:p>
            <a:pPr indent="0" lvl="0" marL="0">
              <a:spcBef>
                <a:spcPct val="0"/>
              </a:spcBef>
              <a:buFontTx/>
              <a:buNone/>
            </a:pPr>
            <a:r>
              <a:rPr altLang="en-US" sz="2800" lang="en-US"/>
              <a:t>(2) Tiap-tiap perkawinan dicatat menurut peraturan perundang-undangan yang berlaku. </a:t>
            </a:r>
          </a:p>
          <a:p>
            <a:pPr algn="just" indent="0" lvl="0" marL="0">
              <a:spcBef>
                <a:spcPts val="500"/>
              </a:spcBef>
              <a:spcAft>
                <a:spcPts val="500"/>
              </a:spcAft>
              <a:buFontTx/>
              <a:buNone/>
            </a:pPr>
            <a:endParaRPr altLang="en-US" sz="2800" lang="en-US"/>
          </a:p>
        </p:txBody>
      </p:sp>
      <p:sp>
        <p:nvSpPr>
          <p:cNvPr id="1048618" name=""/>
          <p:cNvSpPr txBox="1"/>
          <p:nvPr/>
        </p:nvSpPr>
        <p:spPr>
          <a:xfrm rot="0">
            <a:off x="685800" y="5410200"/>
            <a:ext cx="8458200" cy="118745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b="1" sz="2400" lang="en-US">
                <a:solidFill>
                  <a:srgbClr val="FF0000"/>
                </a:solidFill>
              </a:rPr>
              <a:t>ARTINYA: Tolok ukur SAH – tidaknya perkawinan Pra UU Perkawinan adlh hukum perkawinan adat, namun pasca UU Perkawinan tolok ukur SAH merujuk Pasal 2 tsb</a:t>
            </a:r>
          </a:p>
        </p:txBody>
      </p:sp>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id="5" nodeType="clickEffect" presetClass="entr" presetID="4" presetSubtype="16">
                                  <p:stCondLst>
                                    <p:cond delay="0"/>
                                  </p:stCondLst>
                                  <p:childTnLst>
                                    <p:set>
                                      <p:cBhvr>
                                        <p:cTn dur="1" fill="hold" id="6">
                                          <p:stCondLst>
                                            <p:cond delay="0"/>
                                          </p:stCondLst>
                                        </p:cTn>
                                        <p:tgtEl>
                                          <p:spTgt spid="1048617">
                                            <p:txEl>
                                              <p:charRg st="0" end="23"/>
                                            </p:txEl>
                                          </p:spTgt>
                                        </p:tgtEl>
                                        <p:attrNameLst>
                                          <p:attrName>style.visibility</p:attrName>
                                        </p:attrNameLst>
                                      </p:cBhvr>
                                      <p:to>
                                        <p:strVal val="visible"/>
                                      </p:to>
                                    </p:set>
                                    <p:animEffect transition="in" filter="box(in)">
                                      <p:cBhvr>
                                        <p:cTn dur="500" id="7"/>
                                        <p:tgtEl>
                                          <p:spTgt spid="1048617">
                                            <p:txEl>
                                              <p:charRg st="0" end="23"/>
                                            </p:txEl>
                                          </p:spTgt>
                                        </p:tgtEl>
                                      </p:cBhvr>
                                    </p:animEffect>
                                  </p:childTnLst>
                                </p:cTn>
                              </p:par>
                              <p:par>
                                <p:cTn fill="hold" id="8" nodeType="withEffect" presetClass="entr" presetID="4" presetSubtype="16">
                                  <p:stCondLst>
                                    <p:cond delay="0"/>
                                  </p:stCondLst>
                                  <p:childTnLst>
                                    <p:set>
                                      <p:cBhvr>
                                        <p:cTn dur="1" fill="hold" id="9">
                                          <p:stCondLst>
                                            <p:cond delay="0"/>
                                          </p:stCondLst>
                                        </p:cTn>
                                        <p:tgtEl>
                                          <p:spTgt spid="1048617">
                                            <p:txEl>
                                              <p:charRg st="23" end="126"/>
                                            </p:txEl>
                                          </p:spTgt>
                                        </p:tgtEl>
                                        <p:attrNameLst>
                                          <p:attrName>style.visibility</p:attrName>
                                        </p:attrNameLst>
                                      </p:cBhvr>
                                      <p:to>
                                        <p:strVal val="visible"/>
                                      </p:to>
                                    </p:set>
                                    <p:animEffect transition="in" filter="box(in)">
                                      <p:cBhvr>
                                        <p:cTn dur="500" id="10"/>
                                        <p:tgtEl>
                                          <p:spTgt spid="1048617">
                                            <p:txEl>
                                              <p:charRg st="23" end="126"/>
                                            </p:txEl>
                                          </p:spTgt>
                                        </p:tgtEl>
                                      </p:cBhvr>
                                    </p:animEffect>
                                  </p:childTnLst>
                                </p:cTn>
                              </p:par>
                              <p:par>
                                <p:cTn fill="hold" id="11" nodeType="withEffect" presetClass="entr" presetID="4" presetSubtype="16">
                                  <p:stCondLst>
                                    <p:cond delay="0"/>
                                  </p:stCondLst>
                                  <p:childTnLst>
                                    <p:set>
                                      <p:cBhvr>
                                        <p:cTn dur="1" fill="hold" id="12">
                                          <p:stCondLst>
                                            <p:cond delay="0"/>
                                          </p:stCondLst>
                                        </p:cTn>
                                        <p:tgtEl>
                                          <p:spTgt spid="1048617">
                                            <p:txEl>
                                              <p:charRg st="126" end="211"/>
                                            </p:txEl>
                                          </p:spTgt>
                                        </p:tgtEl>
                                        <p:attrNameLst>
                                          <p:attrName>style.visibility</p:attrName>
                                        </p:attrNameLst>
                                      </p:cBhvr>
                                      <p:to>
                                        <p:strVal val="visible"/>
                                      </p:to>
                                    </p:set>
                                    <p:animEffect transition="in" filter="box(in)">
                                      <p:cBhvr>
                                        <p:cTn dur="500" id="13"/>
                                        <p:tgtEl>
                                          <p:spTgt spid="1048617">
                                            <p:txEl>
                                              <p:charRg st="126" end="211"/>
                                            </p:txEl>
                                          </p:spTgt>
                                        </p:tgtEl>
                                      </p:cBhvr>
                                    </p:animEffect>
                                  </p:childTnLst>
                                </p:cTn>
                              </p:par>
                            </p:childTnLst>
                          </p:cTn>
                        </p:par>
                      </p:childTnLst>
                    </p:cTn>
                  </p:par>
                  <p:par>
                    <p:cTn fill="hold" id="14" nodeType="clickPar">
                      <p:stCondLst>
                        <p:cond delay="indefinite"/>
                      </p:stCondLst>
                      <p:childTnLst>
                        <p:par>
                          <p:cTn fill="hold" id="15" nodeType="withGroup">
                            <p:stCondLst>
                              <p:cond delay="0"/>
                            </p:stCondLst>
                            <p:childTnLst>
                              <p:par>
                                <p:cTn fill="hold" id="16" nodeType="clickEffect" presetClass="entr" presetID="4" presetSubtype="16">
                                  <p:stCondLst>
                                    <p:cond delay="0"/>
                                  </p:stCondLst>
                                  <p:childTnLst>
                                    <p:set>
                                      <p:cBhvr>
                                        <p:cTn dur="1" fill="hold" id="17">
                                          <p:stCondLst>
                                            <p:cond delay="0"/>
                                          </p:stCondLst>
                                        </p:cTn>
                                        <p:tgtEl>
                                          <p:spTgt spid="1048618">
                                            <p:txEl>
                                              <p:charRg st="0" end="153"/>
                                            </p:txEl>
                                          </p:spTgt>
                                        </p:tgtEl>
                                        <p:attrNameLst>
                                          <p:attrName>style.visibility</p:attrName>
                                        </p:attrNameLst>
                                      </p:cBhvr>
                                      <p:to>
                                        <p:strVal val="visible"/>
                                      </p:to>
                                    </p:set>
                                    <p:animEffect transition="in" filter="box(in)">
                                      <p:cBhvr>
                                        <p:cTn dur="500" id="18"/>
                                        <p:tgtEl>
                                          <p:spTgt spid="1048618">
                                            <p:txEl>
                                              <p:charRg st="0" end="15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1">
  <p:cSld>
    <p:spTree>
      <p:nvGrpSpPr>
        <p:cNvPr id="59" name=""/>
        <p:cNvGrpSpPr/>
        <p:nvPr/>
      </p:nvGrpSpPr>
      <p:grpSpPr>
        <a:xfrm rot="0">
          <a:off x="0" y="0"/>
          <a:ext cx="0" cy="0"/>
          <a:chOff x="0" y="0"/>
          <a:chExt cx="0" cy="0"/>
        </a:xfrm>
      </p:grpSpPr>
      <p:sp>
        <p:nvSpPr>
          <p:cNvPr id="1048619" name=""/>
          <p:cNvSpPr txBox="1"/>
          <p:nvPr/>
        </p:nvSpPr>
        <p:spPr>
          <a:xfrm rot="0">
            <a:off x="0" y="152400"/>
            <a:ext cx="9144000" cy="1373187"/>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0" lvl="0" marL="0">
              <a:spcBef>
                <a:spcPct val="50000"/>
              </a:spcBef>
              <a:buFontTx/>
              <a:buNone/>
            </a:pPr>
            <a:r>
              <a:rPr altLang="en-US" sz="2800" lang="en-US"/>
              <a:t>UU Perkawinan berpedoman pada Falsafah Pancasila &amp; UUD 1945 dan harus dapat menampung segala realitas kehidupan masyarakat</a:t>
            </a:r>
          </a:p>
        </p:txBody>
      </p:sp>
      <p:sp>
        <p:nvSpPr>
          <p:cNvPr id="1048620" name=""/>
          <p:cNvSpPr txBox="1"/>
          <p:nvPr/>
        </p:nvSpPr>
        <p:spPr>
          <a:xfrm rot="0">
            <a:off x="0" y="1676400"/>
            <a:ext cx="9144000" cy="6502400"/>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342900" lvl="0" marL="342900">
              <a:spcBef>
                <a:spcPct val="50000"/>
              </a:spcBef>
              <a:buFontTx/>
              <a:buNone/>
            </a:pPr>
            <a:r>
              <a:rPr altLang="en-US" b="1" sz="2800" lang="en-US"/>
              <a:t>Jika ditelaah lebih mendalam, ada hubungan antara hukum perkawinan adat dan UU Perkawinan sbb:</a:t>
            </a:r>
          </a:p>
          <a:p>
            <a:pPr indent="-342900" lvl="0" marL="342900">
              <a:spcBef>
                <a:spcPct val="50000"/>
              </a:spcBef>
              <a:buFontTx/>
              <a:buAutoNum type="arabicPeriod" startAt="1"/>
            </a:pPr>
            <a:r>
              <a:rPr altLang="en-US" b="1" sz="2800" lang="en-US"/>
              <a:t>Asas2 dan/atau ketentuan2 dlm hukum adat yg sesuai, dimasukkan dlm UU Perkawinan</a:t>
            </a:r>
          </a:p>
          <a:p>
            <a:pPr indent="-342900" lvl="0" marL="342900">
              <a:spcBef>
                <a:spcPct val="50000"/>
              </a:spcBef>
              <a:buFontTx/>
              <a:buNone/>
            </a:pPr>
            <a:r>
              <a:rPr altLang="en-US" sz="2800" lang="en-US"/>
              <a:t> -</a:t>
            </a:r>
            <a:r>
              <a:rPr altLang="en-US" b="1" sz="2800" lang="en-US"/>
              <a:t> </a:t>
            </a:r>
            <a:r>
              <a:rPr altLang="en-US" sz="2800" lang="en-US"/>
              <a:t>Larangan perkawinan antara org yg mempunyai hub darah sangat dekat (Pasal 8)</a:t>
            </a:r>
          </a:p>
          <a:p>
            <a:pPr indent="-342900" lvl="0" marL="342900">
              <a:spcBef>
                <a:spcPct val="50000"/>
              </a:spcBef>
              <a:buFontTx/>
              <a:buNone/>
            </a:pPr>
            <a:r>
              <a:rPr altLang="en-US" sz="2800" lang="en-US"/>
              <a:t> -</a:t>
            </a:r>
            <a:r>
              <a:rPr altLang="en-US" b="1" sz="2800" lang="en-US"/>
              <a:t> </a:t>
            </a:r>
            <a:r>
              <a:rPr altLang="en-US" sz="2800" lang="en-US"/>
              <a:t>Ketentuan seorang wanita yg putus perkawinannya harus berlaku waktu tunggu (Pasal 11)</a:t>
            </a:r>
          </a:p>
          <a:p>
            <a:pPr indent="-342900" lvl="0" marL="342900">
              <a:spcBef>
                <a:spcPct val="50000"/>
              </a:spcBef>
              <a:buFontTx/>
              <a:buNone/>
            </a:pPr>
            <a:r>
              <a:rPr altLang="en-US" sz="2800" lang="en-US"/>
              <a:t> -</a:t>
            </a:r>
            <a:r>
              <a:rPr altLang="en-US" b="1" sz="2800" lang="en-US"/>
              <a:t> </a:t>
            </a:r>
            <a:r>
              <a:rPr altLang="en-US" sz="2800" lang="en-US"/>
              <a:t>Kedudukan harta benda dlm perkawinan (Pasal 35)</a:t>
            </a:r>
            <a:r>
              <a:rPr altLang="en-US" b="1" sz="2800" lang="en-US"/>
              <a:t> </a:t>
            </a:r>
            <a:r>
              <a:rPr altLang="en-US" sz="2800" lang="en-US"/>
              <a:t>Ketentuan hak&amp;kewajiban org tua&amp;anak (Pasal 45)</a:t>
            </a:r>
          </a:p>
          <a:p>
            <a:pPr indent="-342900" lvl="0" marL="342900">
              <a:spcBef>
                <a:spcPct val="50000"/>
              </a:spcBef>
              <a:buFontTx/>
              <a:buNone/>
            </a:pPr>
            <a:r>
              <a:rPr altLang="en-US" sz="2800" lang="en-US"/>
              <a:t> -</a:t>
            </a:r>
          </a:p>
          <a:p>
            <a:pPr indent="-342900" lvl="0" marL="342900">
              <a:spcBef>
                <a:spcPct val="50000"/>
              </a:spcBef>
              <a:buFontTx/>
              <a:buNone/>
            </a:pPr>
            <a:endParaRPr altLang="en-US" sz="2800" lang="en-US"/>
          </a:p>
        </p:txBody>
      </p:sp>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id="5" nodeType="clickEffect" presetClass="entr" presetID="3" presetSubtype="10">
                                  <p:stCondLst>
                                    <p:cond delay="0"/>
                                  </p:stCondLst>
                                  <p:childTnLst>
                                    <p:set>
                                      <p:cBhvr>
                                        <p:cTn dur="1" fill="hold" id="6">
                                          <p:stCondLst>
                                            <p:cond delay="0"/>
                                          </p:stCondLst>
                                        </p:cTn>
                                        <p:tgtEl>
                                          <p:spTgt spid="1048620">
                                            <p:txEl>
                                              <p:charRg st="0" end="95"/>
                                            </p:txEl>
                                          </p:spTgt>
                                        </p:tgtEl>
                                        <p:attrNameLst>
                                          <p:attrName>style.visibility</p:attrName>
                                        </p:attrNameLst>
                                      </p:cBhvr>
                                      <p:to>
                                        <p:strVal val="visible"/>
                                      </p:to>
                                    </p:set>
                                    <p:animEffect transition="in" filter="blinds(horizontal)">
                                      <p:cBhvr>
                                        <p:cTn dur="500" id="7"/>
                                        <p:tgtEl>
                                          <p:spTgt spid="1048620">
                                            <p:txEl>
                                              <p:charRg st="0" end="95"/>
                                            </p:txEl>
                                          </p:spTgt>
                                        </p:tgtEl>
                                      </p:cBhvr>
                                    </p:animEffect>
                                  </p:childTnLst>
                                </p:cTn>
                              </p:par>
                              <p:par>
                                <p:cTn fill="hold" id="8" nodeType="withEffect" presetClass="entr" presetID="3" presetSubtype="10">
                                  <p:stCondLst>
                                    <p:cond delay="0"/>
                                  </p:stCondLst>
                                  <p:childTnLst>
                                    <p:set>
                                      <p:cBhvr>
                                        <p:cTn dur="1" fill="hold" id="9">
                                          <p:stCondLst>
                                            <p:cond delay="0"/>
                                          </p:stCondLst>
                                        </p:cTn>
                                        <p:tgtEl>
                                          <p:spTgt spid="1048620">
                                            <p:txEl>
                                              <p:charRg st="95" end="176"/>
                                            </p:txEl>
                                          </p:spTgt>
                                        </p:tgtEl>
                                        <p:attrNameLst>
                                          <p:attrName>style.visibility</p:attrName>
                                        </p:attrNameLst>
                                      </p:cBhvr>
                                      <p:to>
                                        <p:strVal val="visible"/>
                                      </p:to>
                                    </p:set>
                                    <p:animEffect transition="in" filter="blinds(horizontal)">
                                      <p:cBhvr>
                                        <p:cTn dur="500" id="10"/>
                                        <p:tgtEl>
                                          <p:spTgt spid="1048620">
                                            <p:txEl>
                                              <p:charRg st="95" end="176"/>
                                            </p:txEl>
                                          </p:spTgt>
                                        </p:tgtEl>
                                      </p:cBhvr>
                                    </p:animEffect>
                                  </p:childTnLst>
                                </p:cTn>
                              </p:par>
                              <p:par>
                                <p:cTn fill="hold" id="11" nodeType="withEffect" presetClass="entr" presetID="3" presetSubtype="10">
                                  <p:stCondLst>
                                    <p:cond delay="0"/>
                                  </p:stCondLst>
                                  <p:childTnLst>
                                    <p:set>
                                      <p:cBhvr>
                                        <p:cTn dur="1" fill="hold" id="12">
                                          <p:stCondLst>
                                            <p:cond delay="0"/>
                                          </p:stCondLst>
                                        </p:cTn>
                                        <p:tgtEl>
                                          <p:spTgt spid="1048620">
                                            <p:txEl>
                                              <p:charRg st="176" end="256"/>
                                            </p:txEl>
                                          </p:spTgt>
                                        </p:tgtEl>
                                        <p:attrNameLst>
                                          <p:attrName>style.visibility</p:attrName>
                                        </p:attrNameLst>
                                      </p:cBhvr>
                                      <p:to>
                                        <p:strVal val="visible"/>
                                      </p:to>
                                    </p:set>
                                    <p:animEffect transition="in" filter="blinds(horizontal)">
                                      <p:cBhvr>
                                        <p:cTn dur="500" id="13"/>
                                        <p:tgtEl>
                                          <p:spTgt spid="1048620">
                                            <p:txEl>
                                              <p:charRg st="176" end="256"/>
                                            </p:txEl>
                                          </p:spTgt>
                                        </p:tgtEl>
                                      </p:cBhvr>
                                    </p:animEffect>
                                  </p:childTnLst>
                                </p:cTn>
                              </p:par>
                              <p:par>
                                <p:cTn fill="hold" id="14" nodeType="withEffect" presetClass="entr" presetID="3" presetSubtype="10">
                                  <p:stCondLst>
                                    <p:cond delay="0"/>
                                  </p:stCondLst>
                                  <p:childTnLst>
                                    <p:set>
                                      <p:cBhvr>
                                        <p:cTn dur="1" fill="hold" id="15">
                                          <p:stCondLst>
                                            <p:cond delay="0"/>
                                          </p:stCondLst>
                                        </p:cTn>
                                        <p:tgtEl>
                                          <p:spTgt spid="1048620">
                                            <p:txEl>
                                              <p:charRg st="256" end="345"/>
                                            </p:txEl>
                                          </p:spTgt>
                                        </p:tgtEl>
                                        <p:attrNameLst>
                                          <p:attrName>style.visibility</p:attrName>
                                        </p:attrNameLst>
                                      </p:cBhvr>
                                      <p:to>
                                        <p:strVal val="visible"/>
                                      </p:to>
                                    </p:set>
                                    <p:animEffect transition="in" filter="blinds(horizontal)">
                                      <p:cBhvr>
                                        <p:cTn dur="500" id="16"/>
                                        <p:tgtEl>
                                          <p:spTgt spid="1048620">
                                            <p:txEl>
                                              <p:charRg st="256" end="345"/>
                                            </p:txEl>
                                          </p:spTgt>
                                        </p:tgtEl>
                                      </p:cBhvr>
                                    </p:animEffect>
                                  </p:childTnLst>
                                </p:cTn>
                              </p:par>
                              <p:par>
                                <p:cTn fill="hold" id="17" nodeType="withEffect" presetClass="entr" presetID="3" presetSubtype="10">
                                  <p:stCondLst>
                                    <p:cond delay="0"/>
                                  </p:stCondLst>
                                  <p:childTnLst>
                                    <p:set>
                                      <p:cBhvr>
                                        <p:cTn dur="1" fill="hold" id="18">
                                          <p:stCondLst>
                                            <p:cond delay="0"/>
                                          </p:stCondLst>
                                        </p:cTn>
                                        <p:tgtEl>
                                          <p:spTgt spid="1048620">
                                            <p:txEl>
                                              <p:charRg st="345" end="444"/>
                                            </p:txEl>
                                          </p:spTgt>
                                        </p:tgtEl>
                                        <p:attrNameLst>
                                          <p:attrName>style.visibility</p:attrName>
                                        </p:attrNameLst>
                                      </p:cBhvr>
                                      <p:to>
                                        <p:strVal val="visible"/>
                                      </p:to>
                                    </p:set>
                                    <p:animEffect transition="in" filter="blinds(horizontal)">
                                      <p:cBhvr>
                                        <p:cTn dur="500" id="19"/>
                                        <p:tgtEl>
                                          <p:spTgt spid="1048620">
                                            <p:txEl>
                                              <p:charRg st="345" end="44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1">
  <p:cSld>
    <p:spTree>
      <p:nvGrpSpPr>
        <p:cNvPr id="60" name=""/>
        <p:cNvGrpSpPr/>
        <p:nvPr/>
      </p:nvGrpSpPr>
      <p:grpSpPr>
        <a:xfrm rot="0">
          <a:off x="0" y="0"/>
          <a:ext cx="0" cy="0"/>
          <a:chOff x="0" y="0"/>
          <a:chExt cx="0" cy="0"/>
        </a:xfrm>
      </p:grpSpPr>
      <p:sp>
        <p:nvSpPr>
          <p:cNvPr id="1048621" name=""/>
          <p:cNvSpPr txBox="1"/>
          <p:nvPr/>
        </p:nvSpPr>
        <p:spPr>
          <a:xfrm rot="0">
            <a:off x="304800" y="381000"/>
            <a:ext cx="8534400" cy="7316787"/>
          </a:xfrm>
          <a:prstGeom prst="rect"/>
          <a:noFill/>
          <a:ln>
            <a:noFill/>
          </a:ln>
        </p:spPr>
        <p:txBody>
          <a:bodyPr anchor="t" bIns="45720" lIns="91440" rIns="91440" tIns="45720" vert="horz">
            <a:spAutoFit/>
          </a:bodyPr>
          <a:lstStyle>
            <a:lvl1pPr algn="l" fontAlgn="base" indent="-342900" latinLnBrk="1" marL="342900" rtl="0">
              <a:lnSpc>
                <a:spcPct val="100000"/>
              </a:lnSpc>
              <a:spcBef>
                <a:spcPct val="20000"/>
              </a:spcBef>
              <a:spcAft>
                <a:spcPct val="0"/>
              </a:spcAft>
              <a:buClr>
                <a:schemeClr val="lt2"/>
              </a:buClr>
              <a:buSzPct val="100000"/>
              <a:buFontTx/>
              <a:buChar char="•"/>
              <a:defRPr baseline="0" b="0" sz="3200" i="0" u="none">
                <a:solidFill>
                  <a:schemeClr val="dk1"/>
                </a:solidFill>
                <a:latin typeface="Arial" pitchFamily="0" charset="0"/>
                <a:sym typeface="Arial" pitchFamily="0" charset="0"/>
              </a:defRPr>
            </a:lvl1pPr>
            <a:lvl2pPr algn="l" fontAlgn="base" indent="-285750" latinLnBrk="1" marL="742950" rtl="0">
              <a:lnSpc>
                <a:spcPct val="100000"/>
              </a:lnSpc>
              <a:spcBef>
                <a:spcPct val="20000"/>
              </a:spcBef>
              <a:spcAft>
                <a:spcPct val="0"/>
              </a:spcAft>
              <a:buSzPct val="100000"/>
              <a:buFontTx/>
              <a:buChar char="–"/>
              <a:defRPr baseline="0" b="0" sz="2800" i="0" u="none">
                <a:solidFill>
                  <a:schemeClr val="dk1"/>
                </a:solidFill>
                <a:latin typeface="Arial" pitchFamily="0" charset="0"/>
                <a:sym typeface="Arial" pitchFamily="0" charset="0"/>
              </a:defRPr>
            </a:lvl2pPr>
            <a:lvl3pPr algn="l" fontAlgn="base" indent="-228600" latinLnBrk="1" marL="1143000" rtl="0">
              <a:lnSpc>
                <a:spcPct val="100000"/>
              </a:lnSpc>
              <a:spcBef>
                <a:spcPct val="20000"/>
              </a:spcBef>
              <a:spcAft>
                <a:spcPct val="0"/>
              </a:spcAft>
              <a:buClr>
                <a:schemeClr val="lt2"/>
              </a:buClr>
              <a:buSzPct val="100000"/>
              <a:buFontTx/>
              <a:buChar char="•"/>
              <a:defRPr baseline="0" b="0" sz="2400" i="0" u="none">
                <a:solidFill>
                  <a:schemeClr val="dk1"/>
                </a:solidFill>
                <a:latin typeface="Arial" pitchFamily="0" charset="0"/>
                <a:sym typeface="Arial" pitchFamily="0" charset="0"/>
              </a:defRPr>
            </a:lvl3pPr>
            <a:lvl4pPr algn="l" fontAlgn="base" indent="-228600" latinLnBrk="1" marL="1600200" rtl="0">
              <a:lnSpc>
                <a:spcPct val="100000"/>
              </a:lnSpc>
              <a:spcBef>
                <a:spcPct val="20000"/>
              </a:spcBef>
              <a:spcAft>
                <a:spcPct val="0"/>
              </a:spcAft>
              <a:buSzPct val="100000"/>
              <a:buFontTx/>
              <a:buChar char="–"/>
              <a:defRPr baseline="0" b="0" sz="2000" i="0" u="none">
                <a:solidFill>
                  <a:schemeClr val="dk1"/>
                </a:solidFill>
                <a:latin typeface="Arial" pitchFamily="0" charset="0"/>
                <a:sym typeface="Arial" pitchFamily="0" charset="0"/>
              </a:defRPr>
            </a:lvl4pPr>
            <a:lvl5pPr algn="l" fontAlgn="base" indent="-228600" latinLnBrk="1" marL="2057400" rtl="0">
              <a:lnSpc>
                <a:spcPct val="100000"/>
              </a:lnSpc>
              <a:spcBef>
                <a:spcPct val="20000"/>
              </a:spcBef>
              <a:spcAft>
                <a:spcPct val="0"/>
              </a:spcAft>
              <a:buClr>
                <a:schemeClr val="lt2"/>
              </a:buClr>
              <a:buSzPct val="100000"/>
              <a:buFontTx/>
              <a:buChar char="•"/>
              <a:defRPr baseline="0" b="0" sz="2000" i="0" u="none">
                <a:solidFill>
                  <a:schemeClr val="dk1"/>
                </a:solidFill>
                <a:latin typeface="Arial" pitchFamily="0" charset="0"/>
                <a:sym typeface="Arial" pitchFamily="0" charset="0"/>
              </a:defRPr>
            </a:lvl5pPr>
          </a:lstStyle>
          <a:p>
            <a:pPr indent="-342900" lvl="0" marL="342900">
              <a:spcBef>
                <a:spcPct val="50000"/>
              </a:spcBef>
              <a:buFontTx/>
              <a:buNone/>
            </a:pPr>
            <a:r>
              <a:rPr altLang="en-US" b="1" sz="2800" lang="en-US"/>
              <a:t>2. Asas2 dan/atau ketentuan2 dlm hukum adat yg tdk diatur tetapi tdk bertentangn&amp;masih brlaku</a:t>
            </a:r>
          </a:p>
          <a:p>
            <a:pPr indent="-342900" lvl="0" marL="342900">
              <a:spcBef>
                <a:spcPct val="50000"/>
              </a:spcBef>
              <a:buFontTx/>
              <a:buNone/>
            </a:pPr>
            <a:r>
              <a:rPr altLang="en-US" sz="2800" lang="en-US"/>
              <a:t>   - Dalam hal pertunangan, pemberian hadiah perkawinan, bentuk2 dan upacara perkawinan,    </a:t>
            </a:r>
            <a:r>
              <a:rPr altLang="en-US" b="1" sz="2800" lang="en-US">
                <a:solidFill>
                  <a:srgbClr val="FF0000"/>
                </a:solidFill>
              </a:rPr>
              <a:t>sebaliknya,</a:t>
            </a:r>
            <a:r>
              <a:rPr altLang="en-US" b="1" sz="2800" lang="en-US"/>
              <a:t> </a:t>
            </a:r>
            <a:r>
              <a:rPr altLang="en-US" sz="2800" lang="en-US"/>
              <a:t>tdk diatur tapi bertentangan UU Perkawinan yakni perkawinan bawa lari</a:t>
            </a:r>
          </a:p>
          <a:p>
            <a:pPr indent="-342900" lvl="0" marL="342900">
              <a:spcBef>
                <a:spcPct val="50000"/>
              </a:spcBef>
              <a:buFontTx/>
              <a:buNone/>
            </a:pPr>
            <a:r>
              <a:rPr altLang="en-US" b="1" sz="2800" lang="en-US"/>
              <a:t>3. Asas2 dan/atau ketentuan2 dlm hukum adat yg tidak sesuai &amp; tidak berlaku</a:t>
            </a:r>
          </a:p>
          <a:p>
            <a:pPr indent="-342900" lvl="0" marL="342900">
              <a:spcBef>
                <a:spcPct val="50000"/>
              </a:spcBef>
              <a:buFontTx/>
              <a:buNone/>
            </a:pPr>
            <a:r>
              <a:rPr altLang="en-US" sz="2400" lang="en-US"/>
              <a:t>   - Pasal 7 ayat (1) yg menentukan usia kawin shg otomatis melarang perkawinan anak2 (perkwinan gadis muda belia)</a:t>
            </a:r>
          </a:p>
          <a:p>
            <a:pPr indent="-342900" lvl="0" marL="342900">
              <a:spcBef>
                <a:spcPct val="50000"/>
              </a:spcBef>
              <a:buFontTx/>
              <a:buNone/>
            </a:pPr>
            <a:r>
              <a:rPr altLang="en-US" sz="2400" lang="en-US"/>
              <a:t>    - Pasal 19 PP No.9/1975 yg menybutkan alasan2 cerai yg scr otomatis melarang perceraian diluar alasan tsb, misalnya krn faktor magis (hukum perkawinan adat)</a:t>
            </a:r>
          </a:p>
          <a:p>
            <a:pPr indent="-342900" lvl="0" marL="342900">
              <a:spcBef>
                <a:spcPct val="50000"/>
              </a:spcBef>
              <a:buFontTx/>
              <a:buNone/>
            </a:pPr>
            <a:endParaRPr altLang="en-US" sz="2400" lang="en-US"/>
          </a:p>
          <a:p>
            <a:pPr indent="-342900" lvl="0" marL="342900">
              <a:spcBef>
                <a:spcPct val="50000"/>
              </a:spcBef>
              <a:buFontTx/>
              <a:buNone/>
            </a:pPr>
            <a:endParaRPr altLang="en-US" sz="2800" lang="en-US"/>
          </a:p>
        </p:txBody>
      </p:sp>
    </p:spTree>
  </p:cSld>
  <p:clrMapOvr>
    <a:masterClrMapping/>
  </p:clrMapOvr>
  <p:timing>
    <p:tnLst>
      <p:par>
        <p:cTn dur="indefinite" id="1" nodeType="tmRoot">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id="5" nodeType="clickEffect" presetClass="entr" presetID="8" presetSubtype="16">
                                  <p:stCondLst>
                                    <p:cond delay="0"/>
                                  </p:stCondLst>
                                  <p:childTnLst>
                                    <p:set>
                                      <p:cBhvr>
                                        <p:cTn dur="1" fill="hold" id="6">
                                          <p:stCondLst>
                                            <p:cond delay="0"/>
                                          </p:stCondLst>
                                        </p:cTn>
                                        <p:tgtEl>
                                          <p:spTgt spid="1048621">
                                            <p:txEl>
                                              <p:charRg st="0" end="94"/>
                                            </p:txEl>
                                          </p:spTgt>
                                        </p:tgtEl>
                                        <p:attrNameLst>
                                          <p:attrName>style.visibility</p:attrName>
                                        </p:attrNameLst>
                                      </p:cBhvr>
                                      <p:to>
                                        <p:strVal val="visible"/>
                                      </p:to>
                                    </p:set>
                                    <p:animEffect transition="in" filter="diamond(in)">
                                      <p:cBhvr>
                                        <p:cTn dur="2000" id="7"/>
                                        <p:tgtEl>
                                          <p:spTgt spid="1048621">
                                            <p:txEl>
                                              <p:charRg st="0" end="94"/>
                                            </p:txEl>
                                          </p:spTgt>
                                        </p:tgtEl>
                                      </p:cBhvr>
                                    </p:animEffect>
                                  </p:childTnLst>
                                </p:cTn>
                              </p:par>
                              <p:par>
                                <p:cTn fill="hold" id="8" nodeType="withEffect" presetClass="entr" presetID="8" presetSubtype="16">
                                  <p:stCondLst>
                                    <p:cond delay="0"/>
                                  </p:stCondLst>
                                  <p:childTnLst>
                                    <p:set>
                                      <p:cBhvr>
                                        <p:cTn dur="1" fill="hold" id="9">
                                          <p:stCondLst>
                                            <p:cond delay="0"/>
                                          </p:stCondLst>
                                        </p:cTn>
                                        <p:tgtEl>
                                          <p:spTgt spid="1048621">
                                            <p:txEl>
                                              <p:charRg st="94" end="268"/>
                                            </p:txEl>
                                          </p:spTgt>
                                        </p:tgtEl>
                                        <p:attrNameLst>
                                          <p:attrName>style.visibility</p:attrName>
                                        </p:attrNameLst>
                                      </p:cBhvr>
                                      <p:to>
                                        <p:strVal val="visible"/>
                                      </p:to>
                                    </p:set>
                                    <p:animEffect transition="in" filter="diamond(in)">
                                      <p:cBhvr>
                                        <p:cTn dur="2000" id="10"/>
                                        <p:tgtEl>
                                          <p:spTgt spid="1048621">
                                            <p:txEl>
                                              <p:charRg st="94" end="268"/>
                                            </p:txEl>
                                          </p:spTgt>
                                        </p:tgtEl>
                                      </p:cBhvr>
                                    </p:animEffect>
                                  </p:childTnLst>
                                </p:cTn>
                              </p:par>
                            </p:childTnLst>
                          </p:cTn>
                        </p:par>
                      </p:childTnLst>
                    </p:cTn>
                  </p:par>
                  <p:par>
                    <p:cTn fill="hold" id="11" nodeType="clickPar">
                      <p:stCondLst>
                        <p:cond delay="indefinite"/>
                      </p:stCondLst>
                      <p:childTnLst>
                        <p:par>
                          <p:cTn fill="hold" id="12" nodeType="withGroup">
                            <p:stCondLst>
                              <p:cond delay="0"/>
                            </p:stCondLst>
                            <p:childTnLst>
                              <p:par>
                                <p:cTn fill="hold" id="13" nodeType="clickEffect" presetClass="entr" presetID="2" presetSubtype="8">
                                  <p:stCondLst>
                                    <p:cond delay="0"/>
                                  </p:stCondLst>
                                  <p:childTnLst>
                                    <p:set>
                                      <p:cBhvr>
                                        <p:cTn dur="1" fill="hold" id="14">
                                          <p:stCondLst>
                                            <p:cond delay="0"/>
                                          </p:stCondLst>
                                        </p:cTn>
                                        <p:tgtEl>
                                          <p:spTgt spid="1048621">
                                            <p:txEl>
                                              <p:charRg st="268" end="344"/>
                                            </p:txEl>
                                          </p:spTgt>
                                        </p:tgtEl>
                                        <p:attrNameLst>
                                          <p:attrName>style.visibility</p:attrName>
                                        </p:attrNameLst>
                                      </p:cBhvr>
                                      <p:to>
                                        <p:strVal val="visible"/>
                                      </p:to>
                                    </p:set>
                                    <p:anim calcmode="lin" valueType="num">
                                      <p:cBhvr additive="base">
                                        <p:cTn dur="500" fill="hold" id="15"/>
                                        <p:tgtEl>
                                          <p:spTgt spid="1048621">
                                            <p:txEl>
                                              <p:charRg st="268" end="344"/>
                                            </p:txEl>
                                          </p:spTgt>
                                        </p:tgtEl>
                                        <p:attrNameLst>
                                          <p:attrName>ppt_x</p:attrName>
                                        </p:attrNameLst>
                                      </p:cBhvr>
                                      <p:tavLst>
                                        <p:tav tm="0">
                                          <p:val>
                                            <p:strVal val="0-#ppt_w/2"/>
                                          </p:val>
                                        </p:tav>
                                        <p:tav tm="100000">
                                          <p:val>
                                            <p:strVal val="#ppt_x"/>
                                          </p:val>
                                        </p:tav>
                                      </p:tavLst>
                                    </p:anim>
                                    <p:anim calcmode="lin" valueType="num">
                                      <p:cBhvr additive="base">
                                        <p:cTn dur="500" fill="hold" id="16"/>
                                        <p:tgtEl>
                                          <p:spTgt spid="1048621">
                                            <p:txEl>
                                              <p:charRg st="268" end="344"/>
                                            </p:txEl>
                                          </p:spTgt>
                                        </p:tgtEl>
                                        <p:attrNameLst>
                                          <p:attrName>ppt_y</p:attrName>
                                        </p:attrNameLst>
                                      </p:cBhvr>
                                      <p:tavLst>
                                        <p:tav tm="0">
                                          <p:val>
                                            <p:strVal val="#ppt_y"/>
                                          </p:val>
                                        </p:tav>
                                        <p:tav tm="100000">
                                          <p:val>
                                            <p:strVal val="#ppt_y"/>
                                          </p:val>
                                        </p:tav>
                                      </p:tavLst>
                                    </p:anim>
                                  </p:childTnLst>
                                </p:cTn>
                              </p:par>
                              <p:par>
                                <p:cTn fill="hold" id="17" nodeType="withEffect" presetClass="entr" presetID="2" presetSubtype="8">
                                  <p:stCondLst>
                                    <p:cond delay="0"/>
                                  </p:stCondLst>
                                  <p:childTnLst>
                                    <p:set>
                                      <p:cBhvr>
                                        <p:cTn dur="1" fill="hold" id="18">
                                          <p:stCondLst>
                                            <p:cond delay="0"/>
                                          </p:stCondLst>
                                        </p:cTn>
                                        <p:tgtEl>
                                          <p:spTgt spid="1048621">
                                            <p:txEl>
                                              <p:charRg st="344" end="459"/>
                                            </p:txEl>
                                          </p:spTgt>
                                        </p:tgtEl>
                                        <p:attrNameLst>
                                          <p:attrName>style.visibility</p:attrName>
                                        </p:attrNameLst>
                                      </p:cBhvr>
                                      <p:to>
                                        <p:strVal val="visible"/>
                                      </p:to>
                                    </p:set>
                                    <p:anim calcmode="lin" valueType="num">
                                      <p:cBhvr additive="base">
                                        <p:cTn dur="500" fill="hold" id="19"/>
                                        <p:tgtEl>
                                          <p:spTgt spid="1048621">
                                            <p:txEl>
                                              <p:charRg st="344" end="459"/>
                                            </p:txEl>
                                          </p:spTgt>
                                        </p:tgtEl>
                                        <p:attrNameLst>
                                          <p:attrName>ppt_x</p:attrName>
                                        </p:attrNameLst>
                                      </p:cBhvr>
                                      <p:tavLst>
                                        <p:tav tm="0">
                                          <p:val>
                                            <p:strVal val="0-#ppt_w/2"/>
                                          </p:val>
                                        </p:tav>
                                        <p:tav tm="100000">
                                          <p:val>
                                            <p:strVal val="#ppt_x"/>
                                          </p:val>
                                        </p:tav>
                                      </p:tavLst>
                                    </p:anim>
                                    <p:anim calcmode="lin" valueType="num">
                                      <p:cBhvr additive="base">
                                        <p:cTn dur="500" fill="hold" id="20"/>
                                        <p:tgtEl>
                                          <p:spTgt spid="1048621">
                                            <p:txEl>
                                              <p:charRg st="344" end="459"/>
                                            </p:txEl>
                                          </p:spTgt>
                                        </p:tgtEl>
                                        <p:attrNameLst>
                                          <p:attrName>ppt_y</p:attrName>
                                        </p:attrNameLst>
                                      </p:cBhvr>
                                      <p:tavLst>
                                        <p:tav tm="0">
                                          <p:val>
                                            <p:strVal val="#ppt_y"/>
                                          </p:val>
                                        </p:tav>
                                        <p:tav tm="100000">
                                          <p:val>
                                            <p:strVal val="#ppt_y"/>
                                          </p:val>
                                        </p:tav>
                                      </p:tavLst>
                                    </p:anim>
                                  </p:childTnLst>
                                </p:cTn>
                              </p:par>
                              <p:par>
                                <p:cTn fill="hold" id="21" nodeType="withEffect" presetClass="entr" presetID="2" presetSubtype="8">
                                  <p:stCondLst>
                                    <p:cond delay="0"/>
                                  </p:stCondLst>
                                  <p:childTnLst>
                                    <p:set>
                                      <p:cBhvr>
                                        <p:cTn dur="1" fill="hold" id="22">
                                          <p:stCondLst>
                                            <p:cond delay="0"/>
                                          </p:stCondLst>
                                        </p:cTn>
                                        <p:tgtEl>
                                          <p:spTgt spid="1048621">
                                            <p:txEl>
                                              <p:charRg st="459" end="620"/>
                                            </p:txEl>
                                          </p:spTgt>
                                        </p:tgtEl>
                                        <p:attrNameLst>
                                          <p:attrName>style.visibility</p:attrName>
                                        </p:attrNameLst>
                                      </p:cBhvr>
                                      <p:to>
                                        <p:strVal val="visible"/>
                                      </p:to>
                                    </p:set>
                                    <p:anim calcmode="lin" valueType="num">
                                      <p:cBhvr additive="base">
                                        <p:cTn dur="500" fill="hold" id="23"/>
                                        <p:tgtEl>
                                          <p:spTgt spid="1048621">
                                            <p:txEl>
                                              <p:charRg st="459" end="620"/>
                                            </p:txEl>
                                          </p:spTgt>
                                        </p:tgtEl>
                                        <p:attrNameLst>
                                          <p:attrName>ppt_x</p:attrName>
                                        </p:attrNameLst>
                                      </p:cBhvr>
                                      <p:tavLst>
                                        <p:tav tm="0">
                                          <p:val>
                                            <p:strVal val="0-#ppt_w/2"/>
                                          </p:val>
                                        </p:tav>
                                        <p:tav tm="100000">
                                          <p:val>
                                            <p:strVal val="#ppt_x"/>
                                          </p:val>
                                        </p:tav>
                                      </p:tavLst>
                                    </p:anim>
                                    <p:anim calcmode="lin" valueType="num">
                                      <p:cBhvr additive="base">
                                        <p:cTn dur="500" fill="hold" id="24"/>
                                        <p:tgtEl>
                                          <p:spTgt spid="1048621">
                                            <p:txEl>
                                              <p:charRg st="459" end="62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Default Color Scheme">
      <a:dk1>
        <a:srgbClr val="000000"/>
      </a:dk1>
      <a:lt1>
        <a:srgbClr val="FFFFFF"/>
      </a:lt1>
      <a:dk2>
        <a:srgbClr val="660066"/>
      </a:dk2>
      <a:lt2>
        <a:srgbClr val="8C0039"/>
      </a:lt2>
      <a:accent1>
        <a:srgbClr val="C58BF9"/>
      </a:accent1>
      <a:accent2>
        <a:srgbClr val="9966FF"/>
      </a:accent2>
      <a:accent3>
        <a:srgbClr val="FFFFFF"/>
      </a:accent3>
      <a:accent4>
        <a:srgbClr val="000000"/>
      </a:accent4>
      <a:accent5>
        <a:srgbClr val="DEC5FB"/>
      </a:accent5>
      <a:accent6>
        <a:srgbClr val="895BE5"/>
      </a:accent6>
      <a:hlink>
        <a:srgbClr val="E4005C"/>
      </a:hlink>
      <a:folHlink>
        <a:srgbClr val="C36C0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333333"/>
        </a:lt1>
        <a:dk2>
          <a:srgbClr val="777777"/>
        </a:dk2>
        <a:lt2>
          <a:srgbClr val="FFF4C3"/>
        </a:lt2>
        <a:accent1>
          <a:srgbClr val="C892FA"/>
        </a:accent1>
        <a:accent2>
          <a:srgbClr val="9966FF"/>
        </a:accent2>
        <a:accent3>
          <a:srgbClr val="ADADAD"/>
        </a:accent3>
        <a:accent4>
          <a:srgbClr val="DCDCDC"/>
        </a:accent4>
        <a:accent5>
          <a:srgbClr val="E0C7FC"/>
        </a:accent5>
        <a:accent6>
          <a:srgbClr val="895BE5"/>
        </a:accent6>
        <a:hlink>
          <a:srgbClr val="E4005C"/>
        </a:hlink>
        <a:folHlink>
          <a:srgbClr val="DC7A04"/>
        </a:folHlink>
      </a:clrScheme>
    </a:extraClrScheme>
    <a:extraClrScheme>
      <a:clrScheme name="Default Color Scheme 2">
        <a:dk1>
          <a:srgbClr val="FFFFFF"/>
        </a:dk1>
        <a:lt1>
          <a:srgbClr val="5F5F5F"/>
        </a:lt1>
        <a:dk2>
          <a:srgbClr val="1C1C1C"/>
        </a:dk2>
        <a:lt2>
          <a:srgbClr val="FFFFCC"/>
        </a:lt2>
        <a:accent1>
          <a:srgbClr val="4A5B64"/>
        </a:accent1>
        <a:accent2>
          <a:srgbClr val="AF9387"/>
        </a:accent2>
        <a:accent3>
          <a:srgbClr val="B7B7B7"/>
        </a:accent3>
        <a:accent4>
          <a:srgbClr val="DCDCDC"/>
        </a:accent4>
        <a:accent5>
          <a:srgbClr val="B2B6B8"/>
        </a:accent5>
        <a:accent6>
          <a:srgbClr val="9D8379"/>
        </a:accent6>
        <a:hlink>
          <a:srgbClr val="F3C43F"/>
        </a:hlink>
        <a:folHlink>
          <a:srgbClr val="66CCFF"/>
        </a:folHlink>
      </a:clrScheme>
    </a:extraClrScheme>
    <a:extraClrScheme>
      <a:clrScheme name="Default Color Scheme 3">
        <a:dk1>
          <a:srgbClr val="FFFFFF"/>
        </a:dk1>
        <a:lt1>
          <a:srgbClr val="666699"/>
        </a:lt1>
        <a:dk2>
          <a:srgbClr val="4D4D4D"/>
        </a:dk2>
        <a:lt2>
          <a:srgbClr val="FFFFCC"/>
        </a:lt2>
        <a:accent1>
          <a:srgbClr val="8D8DB3"/>
        </a:accent1>
        <a:accent2>
          <a:srgbClr val="7A25D7"/>
        </a:accent2>
        <a:accent3>
          <a:srgbClr val="B9B9CA"/>
        </a:accent3>
        <a:accent4>
          <a:srgbClr val="DCDCDC"/>
        </a:accent4>
        <a:accent5>
          <a:srgbClr val="C5C5D5"/>
        </a:accent5>
        <a:accent6>
          <a:srgbClr val="6D20C1"/>
        </a:accent6>
        <a:hlink>
          <a:srgbClr val="66CCFF"/>
        </a:hlink>
        <a:folHlink>
          <a:srgbClr val="3333CC"/>
        </a:folHlink>
      </a:clrScheme>
    </a:extraClrScheme>
    <a:extraClrScheme>
      <a:clrScheme name="Default Color Scheme 4">
        <a:dk1>
          <a:srgbClr val="F8F8F8"/>
        </a:dk1>
        <a:lt1>
          <a:srgbClr val="538DC7"/>
        </a:lt1>
        <a:dk2>
          <a:srgbClr val="10187C"/>
        </a:dk2>
        <a:lt2>
          <a:srgbClr val="CCECFF"/>
        </a:lt2>
        <a:accent1>
          <a:srgbClr val="879EC7"/>
        </a:accent1>
        <a:accent2>
          <a:srgbClr val="461B8B"/>
        </a:accent2>
        <a:accent3>
          <a:srgbClr val="B4C5DF"/>
        </a:accent3>
        <a:accent4>
          <a:srgbClr val="D6D6D6"/>
        </a:accent4>
        <a:accent5>
          <a:srgbClr val="C3CCDF"/>
        </a:accent5>
        <a:accent6>
          <a:srgbClr val="3E177C"/>
        </a:accent6>
        <a:hlink>
          <a:srgbClr val="0000FF"/>
        </a:hlink>
        <a:folHlink>
          <a:srgbClr val="008000"/>
        </a:folHlink>
      </a:clrScheme>
    </a:extraClrScheme>
    <a:extraClrScheme>
      <a:clrScheme name="Default Color Scheme 5">
        <a:dk1>
          <a:srgbClr val="FFFFFF"/>
        </a:dk1>
        <a:lt1>
          <a:srgbClr val="008080"/>
        </a:lt1>
        <a:dk2>
          <a:srgbClr val="002F2E"/>
        </a:dk2>
        <a:lt2>
          <a:srgbClr val="FFFFCC"/>
        </a:lt2>
        <a:accent1>
          <a:srgbClr val="0E6A52"/>
        </a:accent1>
        <a:accent2>
          <a:srgbClr val="3553A7"/>
        </a:accent2>
        <a:accent3>
          <a:srgbClr val="AAC1C1"/>
        </a:accent3>
        <a:accent4>
          <a:srgbClr val="DCDCDC"/>
        </a:accent4>
        <a:accent5>
          <a:srgbClr val="AABAB3"/>
        </a:accent5>
        <a:accent6>
          <a:srgbClr val="2F4A95"/>
        </a:accent6>
        <a:hlink>
          <a:srgbClr val="1ACE9F"/>
        </a:hlink>
        <a:folHlink>
          <a:srgbClr val="B5B5FF"/>
        </a:folHlink>
      </a:clrScheme>
    </a:extraClrScheme>
    <a:extraClrScheme>
      <a:clrScheme name="Default Color Scheme 6">
        <a:dk1>
          <a:srgbClr val="000000"/>
        </a:dk1>
        <a:lt1>
          <a:srgbClr val="E3FFFF"/>
        </a:lt1>
        <a:dk2>
          <a:srgbClr val="005452"/>
        </a:dk2>
        <a:lt2>
          <a:srgbClr val="4400A8"/>
        </a:lt2>
        <a:accent1>
          <a:srgbClr val="92CAC9"/>
        </a:accent1>
        <a:accent2>
          <a:srgbClr val="009999"/>
        </a:accent2>
        <a:accent3>
          <a:srgbClr val="EEFFFF"/>
        </a:accent3>
        <a:accent4>
          <a:srgbClr val="000000"/>
        </a:accent4>
        <a:accent5>
          <a:srgbClr val="C7E1E0"/>
        </a:accent5>
        <a:accent6>
          <a:srgbClr val="008989"/>
        </a:accent6>
        <a:hlink>
          <a:srgbClr val="187C16"/>
        </a:hlink>
        <a:folHlink>
          <a:srgbClr val="6600FF"/>
        </a:folHlink>
      </a:clrScheme>
    </a:extraClrScheme>
    <a:extraClrScheme>
      <a:clrScheme name="Default Color Scheme 7">
        <a:dk1>
          <a:srgbClr val="000000"/>
        </a:dk1>
        <a:lt1>
          <a:srgbClr val="CCFF99"/>
        </a:lt1>
        <a:dk2>
          <a:srgbClr val="1B3600"/>
        </a:dk2>
        <a:lt2>
          <a:srgbClr val="CC99FF"/>
        </a:lt2>
        <a:accent1>
          <a:srgbClr val="009900"/>
        </a:accent1>
        <a:accent2>
          <a:srgbClr val="B7CA02"/>
        </a:accent2>
        <a:accent3>
          <a:srgbClr val="E2FFCA"/>
        </a:accent3>
        <a:accent4>
          <a:srgbClr val="000000"/>
        </a:accent4>
        <a:accent5>
          <a:srgbClr val="AACAAA"/>
        </a:accent5>
        <a:accent6>
          <a:srgbClr val="A4B501"/>
        </a:accent6>
        <a:hlink>
          <a:srgbClr val="FFCC00"/>
        </a:hlink>
        <a:folHlink>
          <a:srgbClr val="FF9900"/>
        </a:folHlink>
      </a:clrScheme>
    </a:extraClrScheme>
    <a:extraClrScheme>
      <a:clrScheme name="Default Color Scheme 8">
        <a:dk1>
          <a:srgbClr val="000000"/>
        </a:dk1>
        <a:lt1>
          <a:srgbClr val="FFFFFF"/>
        </a:lt1>
        <a:dk2>
          <a:srgbClr val="660066"/>
        </a:dk2>
        <a:lt2>
          <a:srgbClr val="8C0039"/>
        </a:lt2>
        <a:accent1>
          <a:srgbClr val="C58BF9"/>
        </a:accent1>
        <a:accent2>
          <a:srgbClr val="9966FF"/>
        </a:accent2>
        <a:accent3>
          <a:srgbClr val="FFFFFF"/>
        </a:accent3>
        <a:accent4>
          <a:srgbClr val="000000"/>
        </a:accent4>
        <a:accent5>
          <a:srgbClr val="DEC5FB"/>
        </a:accent5>
        <a:accent6>
          <a:srgbClr val="895BE5"/>
        </a:accent6>
        <a:hlink>
          <a:srgbClr val="E4005C"/>
        </a:hlink>
        <a:folHlink>
          <a:srgbClr val="C36C03"/>
        </a:folHlink>
      </a:clrScheme>
    </a:extraClrScheme>
    <a:extraClrScheme>
      <a:clrScheme name="Default Color Scheme 9">
        <a:dk1>
          <a:srgbClr val="FFFFCC"/>
        </a:dk1>
        <a:lt1>
          <a:srgbClr val="336600"/>
        </a:lt1>
        <a:dk2>
          <a:srgbClr val="333300"/>
        </a:dk2>
        <a:lt2>
          <a:srgbClr val="FFFFCC"/>
        </a:lt2>
        <a:accent1>
          <a:srgbClr val="CCFFFF"/>
        </a:accent1>
        <a:accent2>
          <a:srgbClr val="669900"/>
        </a:accent2>
        <a:accent3>
          <a:srgbClr val="ADB9AA"/>
        </a:accent3>
        <a:accent4>
          <a:srgbClr val="DCDCAF"/>
        </a:accent4>
        <a:accent5>
          <a:srgbClr val="E2FFFF"/>
        </a:accent5>
        <a:accent6>
          <a:srgbClr val="5B8900"/>
        </a:accent6>
        <a:hlink>
          <a:srgbClr val="CC9900"/>
        </a:hlink>
        <a:folHlink>
          <a:srgbClr val="FFCC00"/>
        </a:folHlink>
      </a:clrScheme>
    </a:extraClrScheme>
  </a:extraClrSchemeLst>
</a:theme>
</file>

<file path=ppt/theme/theme2.xml><?xml version="1.0" encoding="utf-8"?>
<a:theme xmlns:a="http://schemas.openxmlformats.org/drawingml/2006/main" name="Office 主题">
  <a:themeElements>
    <a:clrScheme name="Default Color Scheme">
      <a:dk1>
        <a:srgbClr val="000000"/>
      </a:dk1>
      <a:lt1>
        <a:srgbClr val="FFFFFF"/>
      </a:lt1>
      <a:dk2>
        <a:srgbClr val="676597"/>
      </a:dk2>
      <a:lt2>
        <a:srgbClr val="FFFFAF"/>
      </a:lt2>
      <a:accent1>
        <a:srgbClr val="66CCFF"/>
      </a:accent1>
      <a:accent2>
        <a:srgbClr val="CCECFF"/>
      </a:accent2>
      <a:accent3>
        <a:srgbClr val="FFFFFF"/>
      </a:accent3>
      <a:accent4>
        <a:srgbClr val="000000"/>
      </a:accent4>
      <a:accent5>
        <a:srgbClr val="B9E2FF"/>
      </a:accent5>
      <a:accent6>
        <a:srgbClr val="B7D3E5"/>
      </a:accent6>
      <a:hlink>
        <a:srgbClr val="6600CC"/>
      </a:hlink>
      <a:folHlink>
        <a:srgbClr val="008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993300"/>
        </a:lt1>
        <a:dk2>
          <a:srgbClr val="4C3A1C"/>
        </a:dk2>
        <a:lt2>
          <a:srgbClr val="CCAA00"/>
        </a:lt2>
        <a:accent1>
          <a:srgbClr val="FF3300"/>
        </a:accent1>
        <a:accent2>
          <a:srgbClr val="9E6600"/>
        </a:accent2>
        <a:accent3>
          <a:srgbClr val="CAADAA"/>
        </a:accent3>
        <a:accent4>
          <a:srgbClr val="DCDCDC"/>
        </a:accent4>
        <a:accent5>
          <a:srgbClr val="FFADAA"/>
        </a:accent5>
        <a:accent6>
          <a:srgbClr val="8D5B00"/>
        </a:accent6>
        <a:hlink>
          <a:srgbClr val="FFCC00"/>
        </a:hlink>
        <a:folHlink>
          <a:srgbClr val="F7DC97"/>
        </a:folHlink>
      </a:clrScheme>
    </a:extraClrScheme>
    <a:extraClrScheme>
      <a:clrScheme name="Default Color Scheme 2">
        <a:dk1>
          <a:srgbClr val="FFFFFF"/>
        </a:dk1>
        <a:lt1>
          <a:srgbClr val="9188B0"/>
        </a:lt1>
        <a:dk2>
          <a:srgbClr val="3D0058"/>
        </a:dk2>
        <a:lt2>
          <a:srgbClr val="DDE0DC"/>
        </a:lt2>
        <a:accent1>
          <a:srgbClr val="FFCC00"/>
        </a:accent1>
        <a:accent2>
          <a:srgbClr val="4C3D78"/>
        </a:accent2>
        <a:accent3>
          <a:srgbClr val="C7C4D4"/>
        </a:accent3>
        <a:accent4>
          <a:srgbClr val="DCDCDC"/>
        </a:accent4>
        <a:accent5>
          <a:srgbClr val="FFE2AA"/>
        </a:accent5>
        <a:accent6>
          <a:srgbClr val="43366B"/>
        </a:accent6>
        <a:hlink>
          <a:srgbClr val="743D78"/>
        </a:hlink>
        <a:folHlink>
          <a:srgbClr val="CC9900"/>
        </a:folHlink>
      </a:clrScheme>
    </a:extraClrScheme>
    <a:extraClrScheme>
      <a:clrScheme name="Default Color Scheme 3">
        <a:dk1>
          <a:srgbClr val="FFFFFF"/>
        </a:dk1>
        <a:lt1>
          <a:srgbClr val="003366"/>
        </a:lt1>
        <a:dk2>
          <a:srgbClr val="10104C"/>
        </a:dk2>
        <a:lt2>
          <a:srgbClr val="C6CCD4"/>
        </a:lt2>
        <a:accent1>
          <a:srgbClr val="33CCFF"/>
        </a:accent1>
        <a:accent2>
          <a:srgbClr val="5B5B8D"/>
        </a:accent2>
        <a:accent3>
          <a:srgbClr val="AAADB9"/>
        </a:accent3>
        <a:accent4>
          <a:srgbClr val="DCDCDC"/>
        </a:accent4>
        <a:accent5>
          <a:srgbClr val="ADE2FF"/>
        </a:accent5>
        <a:accent6>
          <a:srgbClr val="51517E"/>
        </a:accent6>
        <a:hlink>
          <a:srgbClr val="4529AB"/>
        </a:hlink>
        <a:folHlink>
          <a:srgbClr val="00CC99"/>
        </a:folHlink>
      </a:clrScheme>
    </a:extraClrScheme>
    <a:extraClrScheme>
      <a:clrScheme name="Default Color Scheme 4">
        <a:dk1>
          <a:srgbClr val="FFFFFF"/>
        </a:dk1>
        <a:lt1>
          <a:srgbClr val="000099"/>
        </a:lt1>
        <a:dk2>
          <a:srgbClr val="B0C8CA"/>
        </a:dk2>
        <a:lt2>
          <a:srgbClr val="FFFFFF"/>
        </a:lt2>
        <a:accent1>
          <a:srgbClr val="89C4FF"/>
        </a:accent1>
        <a:accent2>
          <a:srgbClr val="00008C"/>
        </a:accent2>
        <a:accent3>
          <a:srgbClr val="AAAACA"/>
        </a:accent3>
        <a:accent4>
          <a:srgbClr val="DCDCDC"/>
        </a:accent4>
        <a:accent5>
          <a:srgbClr val="C4DEFF"/>
        </a:accent5>
        <a:accent6>
          <a:srgbClr val="00007D"/>
        </a:accent6>
        <a:hlink>
          <a:srgbClr val="6666FF"/>
        </a:hlink>
        <a:folHlink>
          <a:srgbClr val="C0C0C0"/>
        </a:folHlink>
      </a:clrScheme>
    </a:extraClrScheme>
    <a:extraClrScheme>
      <a:clrScheme name="Default Color Scheme 5">
        <a:dk1>
          <a:srgbClr val="FFFFFF"/>
        </a:dk1>
        <a:lt1>
          <a:srgbClr val="003399"/>
        </a:lt1>
        <a:dk2>
          <a:srgbClr val="463416"/>
        </a:dk2>
        <a:lt2>
          <a:srgbClr val="E3E3FF"/>
        </a:lt2>
        <a:accent1>
          <a:srgbClr val="3399FF"/>
        </a:accent1>
        <a:accent2>
          <a:srgbClr val="33CCCC"/>
        </a:accent2>
        <a:accent3>
          <a:srgbClr val="AAADCA"/>
        </a:accent3>
        <a:accent4>
          <a:srgbClr val="DCDCDC"/>
        </a:accent4>
        <a:accent5>
          <a:srgbClr val="ADCAFF"/>
        </a:accent5>
        <a:accent6>
          <a:srgbClr val="2DB7B7"/>
        </a:accent6>
        <a:hlink>
          <a:srgbClr val="00FFCC"/>
        </a:hlink>
        <a:folHlink>
          <a:srgbClr val="808000"/>
        </a:folHlink>
      </a:clrScheme>
    </a:extraClrScheme>
    <a:extraClrScheme>
      <a:clrScheme name="Default Color Scheme 6">
        <a:dk1>
          <a:srgbClr val="FFFFFF"/>
        </a:dk1>
        <a:lt1>
          <a:srgbClr val="6699FF"/>
        </a:lt1>
        <a:dk2>
          <a:srgbClr val="809296"/>
        </a:dk2>
        <a:lt2>
          <a:srgbClr val="B3EDFF"/>
        </a:lt2>
        <a:accent1>
          <a:srgbClr val="FF9933"/>
        </a:accent1>
        <a:accent2>
          <a:srgbClr val="FFAA99"/>
        </a:accent2>
        <a:accent3>
          <a:srgbClr val="B9CAFF"/>
        </a:accent3>
        <a:accent4>
          <a:srgbClr val="DCDCDC"/>
        </a:accent4>
        <a:accent5>
          <a:srgbClr val="FFCAAD"/>
        </a:accent5>
        <a:accent6>
          <a:srgbClr val="E59889"/>
        </a:accent6>
        <a:hlink>
          <a:srgbClr val="FFCFAB"/>
        </a:hlink>
        <a:folHlink>
          <a:srgbClr val="CC9900"/>
        </a:folHlink>
      </a:clrScheme>
    </a:extraClrScheme>
    <a:extraClrScheme>
      <a:clrScheme name="Default Color Scheme 7">
        <a:dk1>
          <a:srgbClr val="FFFFFF"/>
        </a:dk1>
        <a:lt1>
          <a:srgbClr val="85D1E3"/>
        </a:lt1>
        <a:dk2>
          <a:srgbClr val="006666"/>
        </a:dk2>
        <a:lt2>
          <a:srgbClr val="CCFFFF"/>
        </a:lt2>
        <a:accent1>
          <a:srgbClr val="FFCC00"/>
        </a:accent1>
        <a:accent2>
          <a:srgbClr val="00CC99"/>
        </a:accent2>
        <a:accent3>
          <a:srgbClr val="C3E4EE"/>
        </a:accent3>
        <a:accent4>
          <a:srgbClr val="DCDCDC"/>
        </a:accent4>
        <a:accent5>
          <a:srgbClr val="FFE2AA"/>
        </a:accent5>
        <a:accent6>
          <a:srgbClr val="00B789"/>
        </a:accent6>
        <a:hlink>
          <a:srgbClr val="0099FF"/>
        </a:hlink>
        <a:folHlink>
          <a:srgbClr val="6600CC"/>
        </a:folHlink>
      </a:clrScheme>
    </a:extraClrScheme>
    <a:extraClrScheme>
      <a:clrScheme name="Default Color Scheme 8">
        <a:dk1>
          <a:srgbClr val="FFFFFF"/>
        </a:dk1>
        <a:lt1>
          <a:srgbClr val="A7A491"/>
        </a:lt1>
        <a:dk2>
          <a:srgbClr val="404B3D"/>
        </a:dk2>
        <a:lt2>
          <a:srgbClr val="CCD0CA"/>
        </a:lt2>
        <a:accent1>
          <a:srgbClr val="33CCCC"/>
        </a:accent1>
        <a:accent2>
          <a:srgbClr val="004E4C"/>
        </a:accent2>
        <a:accent3>
          <a:srgbClr val="D0CFC7"/>
        </a:accent3>
        <a:accent4>
          <a:srgbClr val="DCDCDC"/>
        </a:accent4>
        <a:accent5>
          <a:srgbClr val="ADE2E2"/>
        </a:accent5>
        <a:accent6>
          <a:srgbClr val="004543"/>
        </a:accent6>
        <a:hlink>
          <a:srgbClr val="477781"/>
        </a:hlink>
        <a:folHlink>
          <a:srgbClr val="85CC74"/>
        </a:folHlink>
      </a:clrScheme>
    </a:extraClrScheme>
    <a:extraClrScheme>
      <a:clrScheme name="Default Color Scheme 9">
        <a:dk1>
          <a:srgbClr val="000000"/>
        </a:dk1>
        <a:lt1>
          <a:srgbClr val="FFFFFF"/>
        </a:lt1>
        <a:dk2>
          <a:srgbClr val="676597"/>
        </a:dk2>
        <a:lt2>
          <a:srgbClr val="FFFFAF"/>
        </a:lt2>
        <a:accent1>
          <a:srgbClr val="66CCFF"/>
        </a:accent1>
        <a:accent2>
          <a:srgbClr val="CCECFF"/>
        </a:accent2>
        <a:accent3>
          <a:srgbClr val="FFFFFF"/>
        </a:accent3>
        <a:accent4>
          <a:srgbClr val="000000"/>
        </a:accent4>
        <a:accent5>
          <a:srgbClr val="B9E2FF"/>
        </a:accent5>
        <a:accent6>
          <a:srgbClr val="B7D3E5"/>
        </a:accent6>
        <a:hlink>
          <a:srgbClr val="6600CC"/>
        </a:hlink>
        <a:folHlink>
          <a:srgbClr val="008080"/>
        </a:folHlink>
      </a:clrScheme>
    </a:extraClrScheme>
  </a:extraClrSchemeLst>
</a:theme>
</file>

<file path=ppt/theme/theme3.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4.xml><?xml version="1.0" encoding="utf-8"?>
<a:theme xmlns:a="http://schemas.openxmlformats.org/drawingml/2006/main" name="Office 主题">
  <a:themeElements>
    <a:clrScheme name="">
      <a:dk1>
        <a:srgbClr val="000000"/>
      </a:dk1>
      <a:lt1>
        <a:srgbClr val="FFFFFF"/>
      </a:lt1>
      <a:dk2>
        <a:srgbClr val="808080"/>
      </a:dk2>
      <a:lt2>
        <a:srgbClr val="00000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5.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Override1.xml><?xml version="1.0" encoding="utf-8"?>
<a:themeOverride xmlns:a="http://schemas.openxmlformats.org/drawingml/2006/main">
  <a:clrScheme name="">
    <a:dk1>
      <a:srgbClr val="000000"/>
    </a:dk1>
    <a:lt1>
      <a:srgbClr val="E3FFFF"/>
    </a:lt1>
    <a:dk2>
      <a:srgbClr val="005452"/>
    </a:dk2>
    <a:lt2>
      <a:srgbClr val="4400A8"/>
    </a:lt2>
    <a:accent1>
      <a:srgbClr val="92CAC9"/>
    </a:accent1>
    <a:accent2>
      <a:srgbClr val="009999"/>
    </a:accent2>
    <a:accent3>
      <a:srgbClr val="EEFFFF"/>
    </a:accent3>
    <a:accent4>
      <a:srgbClr val="000000"/>
    </a:accent4>
    <a:accent5>
      <a:srgbClr val="C7E1E0"/>
    </a:accent5>
    <a:accent6>
      <a:srgbClr val="008989"/>
    </a:accent6>
    <a:hlink>
      <a:srgbClr val="187C16"/>
    </a:hlink>
    <a:folHlink>
      <a:srgbClr val="6600FF"/>
    </a:folHlink>
  </a:clrScheme>
</a:themeOverrid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title>IMPLIKASI SISTEM PEMILIHAN UMUM PRESIDEN DAN WAKIL PRESIDEN TERHADAP PENYELENGGARAAN  PEMERINTAHAN DI INDONESIA</dc:title>
  <dc:creator>aznawy</dc:creator>
  <cp:lastModifiedBy>Indy graph</cp:lastModifiedBy>
  <dcterms:created xsi:type="dcterms:W3CDTF">2004-05-13T23:11:45Z</dcterms:created>
  <dcterms:modified xsi:type="dcterms:W3CDTF">2021-11-15T11:04:31Z</dcterms:modified>
</cp:coreProperties>
</file>