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7" r:id="rId3"/>
    <p:sldId id="258" r:id="rId4"/>
    <p:sldId id="259" r:id="rId6"/>
    <p:sldId id="260" r:id="rId7"/>
    <p:sldId id="261" r:id="rId8"/>
    <p:sldId id="262" r:id="rId9"/>
    <p:sldId id="278" r:id="rId10"/>
    <p:sldId id="279" r:id="rId11"/>
    <p:sldId id="280" r:id="rId12"/>
    <p:sldId id="295" r:id="rId13"/>
    <p:sldId id="263" r:id="rId14"/>
    <p:sldId id="264" r:id="rId15"/>
    <p:sldId id="281" r:id="rId16"/>
    <p:sldId id="283" r:id="rId17"/>
    <p:sldId id="284" r:id="rId18"/>
    <p:sldId id="285" r:id="rId19"/>
    <p:sldId id="286" r:id="rId20"/>
    <p:sldId id="28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47A3AE-3B02-417C-BDAB-F4F0EA52DBF3}" type="doc">
      <dgm:prSet loTypeId="urn:microsoft.com/office/officeart/2005/8/layout/radial1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8716F71-C096-4F3E-A2A6-FA6D6DF3F507}">
      <dgm:prSet phldrT="[Text]" custT="1"/>
      <dgm:spPr/>
      <dgm:t>
        <a:bodyPr/>
        <a:lstStyle/>
        <a:p>
          <a:r>
            <a:rPr lang="en-US" sz="2000" dirty="0" smtClean="0">
              <a:latin typeface="Arial Narrow" panose="020B0606020202030204" pitchFamily="34" charset="0"/>
            </a:rPr>
            <a:t>Marketing Mix</a:t>
          </a:r>
          <a:endParaRPr lang="en-US" sz="2000" dirty="0">
            <a:latin typeface="Arial Narrow" panose="020B0606020202030204" pitchFamily="34" charset="0"/>
          </a:endParaRPr>
        </a:p>
      </dgm:t>
    </dgm:pt>
    <dgm:pt modelId="{A0D0A8C8-021D-4B11-AEF8-ED1C1A524017}" cxnId="{99A1B5A0-CB2B-482D-A9BE-0A1D30EA1A1A}" type="parTrans">
      <dgm:prSet/>
      <dgm:spPr/>
      <dgm:t>
        <a:bodyPr/>
        <a:lstStyle/>
        <a:p>
          <a:endParaRPr lang="en-US" sz="2000">
            <a:latin typeface="Arial Narrow" panose="020B0606020202030204" pitchFamily="34" charset="0"/>
          </a:endParaRPr>
        </a:p>
      </dgm:t>
    </dgm:pt>
    <dgm:pt modelId="{AD538105-87DF-4C23-BC47-BE716F7A2303}" cxnId="{99A1B5A0-CB2B-482D-A9BE-0A1D30EA1A1A}" type="sibTrans">
      <dgm:prSet/>
      <dgm:spPr/>
      <dgm:t>
        <a:bodyPr/>
        <a:lstStyle/>
        <a:p>
          <a:endParaRPr lang="en-US" sz="2000">
            <a:latin typeface="Arial Narrow" panose="020B0606020202030204" pitchFamily="34" charset="0"/>
          </a:endParaRPr>
        </a:p>
      </dgm:t>
    </dgm:pt>
    <dgm:pt modelId="{849CA353-2275-425E-9977-BD6E214F3CF1}">
      <dgm:prSet phldrT="[Text]" custT="1"/>
      <dgm:spPr/>
      <dgm:t>
        <a:bodyPr/>
        <a:lstStyle/>
        <a:p>
          <a:r>
            <a:rPr lang="en-US" sz="2000" dirty="0" smtClean="0">
              <a:latin typeface="Arial Narrow" panose="020B0606020202030204" pitchFamily="34" charset="0"/>
            </a:rPr>
            <a:t>Product</a:t>
          </a:r>
          <a:endParaRPr lang="en-US" sz="2000" dirty="0">
            <a:latin typeface="Arial Narrow" panose="020B0606020202030204" pitchFamily="34" charset="0"/>
          </a:endParaRPr>
        </a:p>
      </dgm:t>
    </dgm:pt>
    <dgm:pt modelId="{E7B09D15-C2E8-431A-B37E-33FCA2C324DC}" cxnId="{8795067F-C2DE-40BB-9C86-FB7BDF7C3F5D}" type="parTrans">
      <dgm:prSet custT="1"/>
      <dgm:spPr/>
      <dgm:t>
        <a:bodyPr/>
        <a:lstStyle/>
        <a:p>
          <a:endParaRPr lang="en-US" sz="2000">
            <a:latin typeface="Arial Narrow" panose="020B0606020202030204" pitchFamily="34" charset="0"/>
          </a:endParaRPr>
        </a:p>
      </dgm:t>
    </dgm:pt>
    <dgm:pt modelId="{C7224238-C848-447E-94AB-ED63F3AED42A}" cxnId="{8795067F-C2DE-40BB-9C86-FB7BDF7C3F5D}" type="sibTrans">
      <dgm:prSet/>
      <dgm:spPr/>
      <dgm:t>
        <a:bodyPr/>
        <a:lstStyle/>
        <a:p>
          <a:endParaRPr lang="en-US" sz="2000">
            <a:latin typeface="Arial Narrow" panose="020B0606020202030204" pitchFamily="34" charset="0"/>
          </a:endParaRPr>
        </a:p>
      </dgm:t>
    </dgm:pt>
    <dgm:pt modelId="{65353DBE-7D99-4536-A42E-777671943E24}">
      <dgm:prSet phldrT="[Text]" custT="1"/>
      <dgm:spPr/>
      <dgm:t>
        <a:bodyPr/>
        <a:lstStyle/>
        <a:p>
          <a:r>
            <a:rPr lang="en-US" sz="2000" dirty="0" smtClean="0">
              <a:latin typeface="Arial Narrow" panose="020B0606020202030204" pitchFamily="34" charset="0"/>
            </a:rPr>
            <a:t>Place</a:t>
          </a:r>
          <a:endParaRPr lang="en-US" sz="2000" dirty="0">
            <a:latin typeface="Arial Narrow" panose="020B0606020202030204" pitchFamily="34" charset="0"/>
          </a:endParaRPr>
        </a:p>
      </dgm:t>
    </dgm:pt>
    <dgm:pt modelId="{0CF38FEF-7569-4AF2-AF50-8E500821C6DD}" cxnId="{877AC489-C3BF-4105-A94B-CA3258052070}" type="parTrans">
      <dgm:prSet custT="1"/>
      <dgm:spPr/>
      <dgm:t>
        <a:bodyPr/>
        <a:lstStyle/>
        <a:p>
          <a:endParaRPr lang="en-US" sz="2000">
            <a:latin typeface="Arial Narrow" panose="020B0606020202030204" pitchFamily="34" charset="0"/>
          </a:endParaRPr>
        </a:p>
      </dgm:t>
    </dgm:pt>
    <dgm:pt modelId="{61CEF882-2D88-49B8-85E5-8582E5108EC6}" cxnId="{877AC489-C3BF-4105-A94B-CA3258052070}" type="sibTrans">
      <dgm:prSet/>
      <dgm:spPr/>
      <dgm:t>
        <a:bodyPr/>
        <a:lstStyle/>
        <a:p>
          <a:endParaRPr lang="en-US" sz="2000">
            <a:latin typeface="Arial Narrow" panose="020B0606020202030204" pitchFamily="34" charset="0"/>
          </a:endParaRPr>
        </a:p>
      </dgm:t>
    </dgm:pt>
    <dgm:pt modelId="{AA1A6974-74FB-4DCA-A2F2-301AE2517BB1}">
      <dgm:prSet phldrT="[Text]" custT="1"/>
      <dgm:spPr/>
      <dgm:t>
        <a:bodyPr/>
        <a:lstStyle/>
        <a:p>
          <a:r>
            <a:rPr lang="en-US" sz="2000" dirty="0" smtClean="0">
              <a:latin typeface="Arial Narrow" panose="020B0606020202030204" pitchFamily="34" charset="0"/>
            </a:rPr>
            <a:t>People</a:t>
          </a:r>
          <a:endParaRPr lang="en-US" sz="2000" dirty="0">
            <a:latin typeface="Arial Narrow" panose="020B0606020202030204" pitchFamily="34" charset="0"/>
          </a:endParaRPr>
        </a:p>
      </dgm:t>
    </dgm:pt>
    <dgm:pt modelId="{06CFDD5F-ACAE-4766-B547-7BBD03783688}" cxnId="{862C5306-390B-4055-8D35-E12B557FF670}" type="parTrans">
      <dgm:prSet custT="1"/>
      <dgm:spPr/>
      <dgm:t>
        <a:bodyPr/>
        <a:lstStyle/>
        <a:p>
          <a:endParaRPr lang="en-US" sz="2000">
            <a:latin typeface="Arial Narrow" panose="020B0606020202030204" pitchFamily="34" charset="0"/>
          </a:endParaRPr>
        </a:p>
      </dgm:t>
    </dgm:pt>
    <dgm:pt modelId="{1C6B7B4F-CA66-4D16-9D43-103119C7ABD1}" cxnId="{862C5306-390B-4055-8D35-E12B557FF670}" type="sibTrans">
      <dgm:prSet/>
      <dgm:spPr/>
      <dgm:t>
        <a:bodyPr/>
        <a:lstStyle/>
        <a:p>
          <a:endParaRPr lang="en-US" sz="2000">
            <a:latin typeface="Arial Narrow" panose="020B0606020202030204" pitchFamily="34" charset="0"/>
          </a:endParaRPr>
        </a:p>
      </dgm:t>
    </dgm:pt>
    <dgm:pt modelId="{7DD00F6E-203F-4330-9BBF-F50EF49DC202}">
      <dgm:prSet phldrT="[Text]" custT="1"/>
      <dgm:spPr/>
      <dgm:t>
        <a:bodyPr/>
        <a:lstStyle/>
        <a:p>
          <a:r>
            <a:rPr lang="en-US" sz="2000" dirty="0" err="1" smtClean="0">
              <a:latin typeface="Arial Narrow" panose="020B0606020202030204" pitchFamily="34" charset="0"/>
            </a:rPr>
            <a:t>Prosess</a:t>
          </a:r>
          <a:endParaRPr lang="en-US" sz="2000" dirty="0">
            <a:latin typeface="Arial Narrow" panose="020B0606020202030204" pitchFamily="34" charset="0"/>
          </a:endParaRPr>
        </a:p>
      </dgm:t>
    </dgm:pt>
    <dgm:pt modelId="{ED6C7ABB-6355-4489-B436-4EE41AC1108E}" cxnId="{B9B6838F-A9F4-41E3-9A0C-2F39CD4CE126}" type="parTrans">
      <dgm:prSet custT="1"/>
      <dgm:spPr/>
      <dgm:t>
        <a:bodyPr/>
        <a:lstStyle/>
        <a:p>
          <a:endParaRPr lang="en-US" sz="2000">
            <a:latin typeface="Arial Narrow" panose="020B0606020202030204" pitchFamily="34" charset="0"/>
          </a:endParaRPr>
        </a:p>
      </dgm:t>
    </dgm:pt>
    <dgm:pt modelId="{64E31A19-2A14-46CD-A346-B366C05FFEFB}" cxnId="{B9B6838F-A9F4-41E3-9A0C-2F39CD4CE126}" type="sibTrans">
      <dgm:prSet/>
      <dgm:spPr/>
      <dgm:t>
        <a:bodyPr/>
        <a:lstStyle/>
        <a:p>
          <a:endParaRPr lang="en-US" sz="2000">
            <a:latin typeface="Arial Narrow" panose="020B0606020202030204" pitchFamily="34" charset="0"/>
          </a:endParaRPr>
        </a:p>
      </dgm:t>
    </dgm:pt>
    <dgm:pt modelId="{089AF0A3-941F-450C-8014-3AD63F3BF9D4}">
      <dgm:prSet phldrT="[Text]" custT="1"/>
      <dgm:spPr/>
      <dgm:t>
        <a:bodyPr/>
        <a:lstStyle/>
        <a:p>
          <a:r>
            <a:rPr lang="en-US" sz="2000" dirty="0" smtClean="0">
              <a:latin typeface="Arial Narrow" panose="020B0606020202030204" pitchFamily="34" charset="0"/>
            </a:rPr>
            <a:t>Price</a:t>
          </a:r>
          <a:endParaRPr lang="en-US" sz="2000" dirty="0">
            <a:latin typeface="Arial Narrow" panose="020B0606020202030204" pitchFamily="34" charset="0"/>
          </a:endParaRPr>
        </a:p>
      </dgm:t>
    </dgm:pt>
    <dgm:pt modelId="{A4EA7A26-DBA7-484B-BFF7-8FD4BD2DA0D6}" cxnId="{F45D226A-B65A-4AC1-B30D-D36E0F37ACE4}" type="parTrans">
      <dgm:prSet custT="1"/>
      <dgm:spPr/>
      <dgm:t>
        <a:bodyPr/>
        <a:lstStyle/>
        <a:p>
          <a:endParaRPr lang="en-US" sz="2000">
            <a:latin typeface="Arial Narrow" panose="020B0606020202030204" pitchFamily="34" charset="0"/>
          </a:endParaRPr>
        </a:p>
      </dgm:t>
    </dgm:pt>
    <dgm:pt modelId="{9F9DB784-E7A6-4600-91BE-DB506452F0B3}" cxnId="{F45D226A-B65A-4AC1-B30D-D36E0F37ACE4}" type="sibTrans">
      <dgm:prSet/>
      <dgm:spPr/>
      <dgm:t>
        <a:bodyPr/>
        <a:lstStyle/>
        <a:p>
          <a:endParaRPr lang="en-US" sz="2000">
            <a:latin typeface="Arial Narrow" panose="020B0606020202030204" pitchFamily="34" charset="0"/>
          </a:endParaRPr>
        </a:p>
      </dgm:t>
    </dgm:pt>
    <dgm:pt modelId="{9AAB3C4A-F326-4DCB-976F-18012B4AECFA}">
      <dgm:prSet phldrT="[Text]" custT="1"/>
      <dgm:spPr/>
      <dgm:t>
        <a:bodyPr/>
        <a:lstStyle/>
        <a:p>
          <a:r>
            <a:rPr lang="en-US" sz="2000" dirty="0" smtClean="0">
              <a:latin typeface="Arial Narrow" panose="020B0606020202030204" pitchFamily="34" charset="0"/>
            </a:rPr>
            <a:t>Promotion</a:t>
          </a:r>
          <a:endParaRPr lang="en-US" sz="2000" dirty="0">
            <a:latin typeface="Arial Narrow" panose="020B0606020202030204" pitchFamily="34" charset="0"/>
          </a:endParaRPr>
        </a:p>
      </dgm:t>
    </dgm:pt>
    <dgm:pt modelId="{83FE52D0-5153-4FF4-B138-3E1E59E1251C}" cxnId="{73AD92C4-5DE4-4D8B-9270-E144FA674DC9}" type="parTrans">
      <dgm:prSet custT="1"/>
      <dgm:spPr/>
      <dgm:t>
        <a:bodyPr/>
        <a:lstStyle/>
        <a:p>
          <a:endParaRPr lang="en-US" sz="2000">
            <a:latin typeface="Arial Narrow" panose="020B0606020202030204" pitchFamily="34" charset="0"/>
          </a:endParaRPr>
        </a:p>
      </dgm:t>
    </dgm:pt>
    <dgm:pt modelId="{48A81ECA-334C-4DEE-A97D-480D83659BFA}" cxnId="{73AD92C4-5DE4-4D8B-9270-E144FA674DC9}" type="sibTrans">
      <dgm:prSet/>
      <dgm:spPr/>
      <dgm:t>
        <a:bodyPr/>
        <a:lstStyle/>
        <a:p>
          <a:endParaRPr lang="en-US" sz="2000">
            <a:latin typeface="Arial Narrow" panose="020B0606020202030204" pitchFamily="34" charset="0"/>
          </a:endParaRPr>
        </a:p>
      </dgm:t>
    </dgm:pt>
    <dgm:pt modelId="{B8A28564-2CE3-4546-82DD-9C6FFB4AE2A4}">
      <dgm:prSet phldrT="[Text]" custT="1"/>
      <dgm:spPr/>
      <dgm:t>
        <a:bodyPr/>
        <a:lstStyle/>
        <a:p>
          <a:r>
            <a:rPr lang="en-US" sz="1800" dirty="0" smtClean="0">
              <a:latin typeface="Arial Narrow" panose="020B0606020202030204" pitchFamily="34" charset="0"/>
            </a:rPr>
            <a:t>Physical </a:t>
          </a:r>
          <a:r>
            <a:rPr lang="en-US" sz="1800" dirty="0" err="1" smtClean="0">
              <a:latin typeface="Arial Narrow" panose="020B0606020202030204" pitchFamily="34" charset="0"/>
            </a:rPr>
            <a:t>Envidence</a:t>
          </a:r>
          <a:endParaRPr lang="en-US" sz="1800" dirty="0">
            <a:latin typeface="Arial Narrow" panose="020B0606020202030204" pitchFamily="34" charset="0"/>
          </a:endParaRPr>
        </a:p>
      </dgm:t>
    </dgm:pt>
    <dgm:pt modelId="{55942B9E-85E4-49CD-ADB8-1231918E06DD}" cxnId="{0DB06D39-F7C5-4109-93C9-B8F3764379E6}" type="parTrans">
      <dgm:prSet custT="1"/>
      <dgm:spPr/>
      <dgm:t>
        <a:bodyPr/>
        <a:lstStyle/>
        <a:p>
          <a:endParaRPr lang="en-US" sz="2000">
            <a:latin typeface="Arial Narrow" panose="020B0606020202030204" pitchFamily="34" charset="0"/>
          </a:endParaRPr>
        </a:p>
      </dgm:t>
    </dgm:pt>
    <dgm:pt modelId="{C0145D22-8941-4DB3-B86E-6E16DE3A950A}" cxnId="{0DB06D39-F7C5-4109-93C9-B8F3764379E6}" type="sibTrans">
      <dgm:prSet/>
      <dgm:spPr/>
      <dgm:t>
        <a:bodyPr/>
        <a:lstStyle/>
        <a:p>
          <a:endParaRPr lang="en-US" sz="2000">
            <a:latin typeface="Arial Narrow" panose="020B0606020202030204" pitchFamily="34" charset="0"/>
          </a:endParaRPr>
        </a:p>
      </dgm:t>
    </dgm:pt>
    <dgm:pt modelId="{B48F4404-979E-4C77-99BF-CF5D65205977}" type="pres">
      <dgm:prSet presAssocID="{3247A3AE-3B02-417C-BDAB-F4F0EA52DBF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099AE6-20ED-4D58-B0CF-1A261BDEB56E}" type="pres">
      <dgm:prSet presAssocID="{68716F71-C096-4F3E-A2A6-FA6D6DF3F507}" presName="centerShape" presStyleLbl="node0" presStyleIdx="0" presStyleCnt="1"/>
      <dgm:spPr/>
      <dgm:t>
        <a:bodyPr/>
        <a:lstStyle/>
        <a:p>
          <a:endParaRPr lang="en-US"/>
        </a:p>
      </dgm:t>
    </dgm:pt>
    <dgm:pt modelId="{E64A5F9B-B068-4734-B176-5C271503E89F}" type="pres">
      <dgm:prSet presAssocID="{E7B09D15-C2E8-431A-B37E-33FCA2C324DC}" presName="Name9" presStyleLbl="parChTrans1D2" presStyleIdx="0" presStyleCnt="7"/>
      <dgm:spPr/>
      <dgm:t>
        <a:bodyPr/>
        <a:lstStyle/>
        <a:p>
          <a:endParaRPr lang="en-US"/>
        </a:p>
      </dgm:t>
    </dgm:pt>
    <dgm:pt modelId="{73AE2C9A-48B8-4699-8A1B-249BA9D0B8F3}" type="pres">
      <dgm:prSet presAssocID="{E7B09D15-C2E8-431A-B37E-33FCA2C324DC}" presName="connTx" presStyleLbl="parChTrans1D2" presStyleIdx="0" presStyleCnt="7"/>
      <dgm:spPr/>
      <dgm:t>
        <a:bodyPr/>
        <a:lstStyle/>
        <a:p>
          <a:endParaRPr lang="en-US"/>
        </a:p>
      </dgm:t>
    </dgm:pt>
    <dgm:pt modelId="{2348AD4F-9608-40C9-BE12-8E00FB70F3C6}" type="pres">
      <dgm:prSet presAssocID="{849CA353-2275-425E-9977-BD6E214F3CF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9D9AE5-654B-4143-AD03-12D963E52FA0}" type="pres">
      <dgm:prSet presAssocID="{A4EA7A26-DBA7-484B-BFF7-8FD4BD2DA0D6}" presName="Name9" presStyleLbl="parChTrans1D2" presStyleIdx="1" presStyleCnt="7"/>
      <dgm:spPr/>
      <dgm:t>
        <a:bodyPr/>
        <a:lstStyle/>
        <a:p>
          <a:endParaRPr lang="en-US"/>
        </a:p>
      </dgm:t>
    </dgm:pt>
    <dgm:pt modelId="{A2FE9CD9-D00A-4AD6-A0A2-3FE1BFD26B0A}" type="pres">
      <dgm:prSet presAssocID="{A4EA7A26-DBA7-484B-BFF7-8FD4BD2DA0D6}" presName="connTx" presStyleLbl="parChTrans1D2" presStyleIdx="1" presStyleCnt="7"/>
      <dgm:spPr/>
      <dgm:t>
        <a:bodyPr/>
        <a:lstStyle/>
        <a:p>
          <a:endParaRPr lang="en-US"/>
        </a:p>
      </dgm:t>
    </dgm:pt>
    <dgm:pt modelId="{5048D381-7CA4-409B-AF6A-BA93022379BE}" type="pres">
      <dgm:prSet presAssocID="{089AF0A3-941F-450C-8014-3AD63F3BF9D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A13D8-ABC5-496C-91FF-476316FD9BF3}" type="pres">
      <dgm:prSet presAssocID="{83FE52D0-5153-4FF4-B138-3E1E59E1251C}" presName="Name9" presStyleLbl="parChTrans1D2" presStyleIdx="2" presStyleCnt="7"/>
      <dgm:spPr/>
      <dgm:t>
        <a:bodyPr/>
        <a:lstStyle/>
        <a:p>
          <a:endParaRPr lang="en-US"/>
        </a:p>
      </dgm:t>
    </dgm:pt>
    <dgm:pt modelId="{B01E7F25-F202-4E51-9C0B-048FE1A347A5}" type="pres">
      <dgm:prSet presAssocID="{83FE52D0-5153-4FF4-B138-3E1E59E1251C}" presName="connTx" presStyleLbl="parChTrans1D2" presStyleIdx="2" presStyleCnt="7"/>
      <dgm:spPr/>
      <dgm:t>
        <a:bodyPr/>
        <a:lstStyle/>
        <a:p>
          <a:endParaRPr lang="en-US"/>
        </a:p>
      </dgm:t>
    </dgm:pt>
    <dgm:pt modelId="{279FFFFB-D668-4979-B349-D0EAE291253A}" type="pres">
      <dgm:prSet presAssocID="{9AAB3C4A-F326-4DCB-976F-18012B4AECF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956CA-D6E3-44DD-8329-78F9BF25D457}" type="pres">
      <dgm:prSet presAssocID="{0CF38FEF-7569-4AF2-AF50-8E500821C6DD}" presName="Name9" presStyleLbl="parChTrans1D2" presStyleIdx="3" presStyleCnt="7"/>
      <dgm:spPr/>
      <dgm:t>
        <a:bodyPr/>
        <a:lstStyle/>
        <a:p>
          <a:endParaRPr lang="en-US"/>
        </a:p>
      </dgm:t>
    </dgm:pt>
    <dgm:pt modelId="{0B75B9D8-DBB8-484C-B778-8B383D5537E9}" type="pres">
      <dgm:prSet presAssocID="{0CF38FEF-7569-4AF2-AF50-8E500821C6DD}" presName="connTx" presStyleLbl="parChTrans1D2" presStyleIdx="3" presStyleCnt="7"/>
      <dgm:spPr/>
      <dgm:t>
        <a:bodyPr/>
        <a:lstStyle/>
        <a:p>
          <a:endParaRPr lang="en-US"/>
        </a:p>
      </dgm:t>
    </dgm:pt>
    <dgm:pt modelId="{3512A59A-671C-4A9F-B8D0-59C0DA3611F2}" type="pres">
      <dgm:prSet presAssocID="{65353DBE-7D99-4536-A42E-777671943E2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83C8A1-1137-45F1-89D6-DB9E2D706511}" type="pres">
      <dgm:prSet presAssocID="{06CFDD5F-ACAE-4766-B547-7BBD03783688}" presName="Name9" presStyleLbl="parChTrans1D2" presStyleIdx="4" presStyleCnt="7"/>
      <dgm:spPr/>
      <dgm:t>
        <a:bodyPr/>
        <a:lstStyle/>
        <a:p>
          <a:endParaRPr lang="en-US"/>
        </a:p>
      </dgm:t>
    </dgm:pt>
    <dgm:pt modelId="{8DDBFB73-5A3C-4C22-909B-CA2ACE698391}" type="pres">
      <dgm:prSet presAssocID="{06CFDD5F-ACAE-4766-B547-7BBD03783688}" presName="connTx" presStyleLbl="parChTrans1D2" presStyleIdx="4" presStyleCnt="7"/>
      <dgm:spPr/>
      <dgm:t>
        <a:bodyPr/>
        <a:lstStyle/>
        <a:p>
          <a:endParaRPr lang="en-US"/>
        </a:p>
      </dgm:t>
    </dgm:pt>
    <dgm:pt modelId="{11D405A8-FFB9-4E79-8C00-553CE9A7762F}" type="pres">
      <dgm:prSet presAssocID="{AA1A6974-74FB-4DCA-A2F2-301AE2517BB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98ADC-E983-4B07-9E8D-603469DDB10D}" type="pres">
      <dgm:prSet presAssocID="{ED6C7ABB-6355-4489-B436-4EE41AC1108E}" presName="Name9" presStyleLbl="parChTrans1D2" presStyleIdx="5" presStyleCnt="7"/>
      <dgm:spPr/>
      <dgm:t>
        <a:bodyPr/>
        <a:lstStyle/>
        <a:p>
          <a:endParaRPr lang="en-US"/>
        </a:p>
      </dgm:t>
    </dgm:pt>
    <dgm:pt modelId="{6B0A202E-DC8B-422A-951A-F8CA7C8CDD74}" type="pres">
      <dgm:prSet presAssocID="{ED6C7ABB-6355-4489-B436-4EE41AC1108E}" presName="connTx" presStyleLbl="parChTrans1D2" presStyleIdx="5" presStyleCnt="7"/>
      <dgm:spPr/>
      <dgm:t>
        <a:bodyPr/>
        <a:lstStyle/>
        <a:p>
          <a:endParaRPr lang="en-US"/>
        </a:p>
      </dgm:t>
    </dgm:pt>
    <dgm:pt modelId="{F091947F-3435-4115-8149-908039428EE7}" type="pres">
      <dgm:prSet presAssocID="{7DD00F6E-203F-4330-9BBF-F50EF49DC20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FF9A8-34E1-4C57-9189-45B124D15C3D}" type="pres">
      <dgm:prSet presAssocID="{55942B9E-85E4-49CD-ADB8-1231918E06DD}" presName="Name9" presStyleLbl="parChTrans1D2" presStyleIdx="6" presStyleCnt="7"/>
      <dgm:spPr/>
      <dgm:t>
        <a:bodyPr/>
        <a:lstStyle/>
        <a:p>
          <a:endParaRPr lang="en-US"/>
        </a:p>
      </dgm:t>
    </dgm:pt>
    <dgm:pt modelId="{184F36A9-7354-45DE-B38C-4BD09A6DAC5C}" type="pres">
      <dgm:prSet presAssocID="{55942B9E-85E4-49CD-ADB8-1231918E06DD}" presName="connTx" presStyleLbl="parChTrans1D2" presStyleIdx="6" presStyleCnt="7"/>
      <dgm:spPr/>
      <dgm:t>
        <a:bodyPr/>
        <a:lstStyle/>
        <a:p>
          <a:endParaRPr lang="en-US"/>
        </a:p>
      </dgm:t>
    </dgm:pt>
    <dgm:pt modelId="{E5967288-4BC7-471F-9AB8-500841AC4449}" type="pres">
      <dgm:prSet presAssocID="{B8A28564-2CE3-4546-82DD-9C6FFB4AE2A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B214FD-2847-4EC4-9402-D6DDB9E12B4A}" type="presOf" srcId="{7DD00F6E-203F-4330-9BBF-F50EF49DC202}" destId="{F091947F-3435-4115-8149-908039428EE7}" srcOrd="0" destOrd="0" presId="urn:microsoft.com/office/officeart/2005/8/layout/radial1"/>
    <dgm:cxn modelId="{862C5306-390B-4055-8D35-E12B557FF670}" srcId="{68716F71-C096-4F3E-A2A6-FA6D6DF3F507}" destId="{AA1A6974-74FB-4DCA-A2F2-301AE2517BB1}" srcOrd="4" destOrd="0" parTransId="{06CFDD5F-ACAE-4766-B547-7BBD03783688}" sibTransId="{1C6B7B4F-CA66-4D16-9D43-103119C7ABD1}"/>
    <dgm:cxn modelId="{41E9CE04-CC3B-4202-8336-2DF72034EA30}" type="presOf" srcId="{B8A28564-2CE3-4546-82DD-9C6FFB4AE2A4}" destId="{E5967288-4BC7-471F-9AB8-500841AC4449}" srcOrd="0" destOrd="0" presId="urn:microsoft.com/office/officeart/2005/8/layout/radial1"/>
    <dgm:cxn modelId="{E885B8D1-FB3F-4665-9FB5-3730EDC041AE}" type="presOf" srcId="{55942B9E-85E4-49CD-ADB8-1231918E06DD}" destId="{184F36A9-7354-45DE-B38C-4BD09A6DAC5C}" srcOrd="1" destOrd="0" presId="urn:microsoft.com/office/officeart/2005/8/layout/radial1"/>
    <dgm:cxn modelId="{07F33828-9D18-4638-AFA3-8185D7133865}" type="presOf" srcId="{A4EA7A26-DBA7-484B-BFF7-8FD4BD2DA0D6}" destId="{A2FE9CD9-D00A-4AD6-A0A2-3FE1BFD26B0A}" srcOrd="1" destOrd="0" presId="urn:microsoft.com/office/officeart/2005/8/layout/radial1"/>
    <dgm:cxn modelId="{2DE34C6C-0446-428B-9E84-0C97EBC7B4F1}" type="presOf" srcId="{0CF38FEF-7569-4AF2-AF50-8E500821C6DD}" destId="{0B75B9D8-DBB8-484C-B778-8B383D5537E9}" srcOrd="1" destOrd="0" presId="urn:microsoft.com/office/officeart/2005/8/layout/radial1"/>
    <dgm:cxn modelId="{194064D8-33D8-4C95-ACDB-C421131A4DE7}" type="presOf" srcId="{83FE52D0-5153-4FF4-B138-3E1E59E1251C}" destId="{B01E7F25-F202-4E51-9C0B-048FE1A347A5}" srcOrd="1" destOrd="0" presId="urn:microsoft.com/office/officeart/2005/8/layout/radial1"/>
    <dgm:cxn modelId="{4C932F27-722E-49C5-82AF-B6EBE94C17C5}" type="presOf" srcId="{AA1A6974-74FB-4DCA-A2F2-301AE2517BB1}" destId="{11D405A8-FFB9-4E79-8C00-553CE9A7762F}" srcOrd="0" destOrd="0" presId="urn:microsoft.com/office/officeart/2005/8/layout/radial1"/>
    <dgm:cxn modelId="{E1E7792B-4DFA-4843-8005-B3B188260789}" type="presOf" srcId="{089AF0A3-941F-450C-8014-3AD63F3BF9D4}" destId="{5048D381-7CA4-409B-AF6A-BA93022379BE}" srcOrd="0" destOrd="0" presId="urn:microsoft.com/office/officeart/2005/8/layout/radial1"/>
    <dgm:cxn modelId="{99A1B5A0-CB2B-482D-A9BE-0A1D30EA1A1A}" srcId="{3247A3AE-3B02-417C-BDAB-F4F0EA52DBF3}" destId="{68716F71-C096-4F3E-A2A6-FA6D6DF3F507}" srcOrd="0" destOrd="0" parTransId="{A0D0A8C8-021D-4B11-AEF8-ED1C1A524017}" sibTransId="{AD538105-87DF-4C23-BC47-BE716F7A2303}"/>
    <dgm:cxn modelId="{3CB59FDE-6B18-4C8C-B2B8-5823F4842956}" type="presOf" srcId="{E7B09D15-C2E8-431A-B37E-33FCA2C324DC}" destId="{73AE2C9A-48B8-4699-8A1B-249BA9D0B8F3}" srcOrd="1" destOrd="0" presId="urn:microsoft.com/office/officeart/2005/8/layout/radial1"/>
    <dgm:cxn modelId="{E70B4DDB-863F-4320-8C86-B1F048322E3B}" type="presOf" srcId="{55942B9E-85E4-49CD-ADB8-1231918E06DD}" destId="{FF0FF9A8-34E1-4C57-9189-45B124D15C3D}" srcOrd="0" destOrd="0" presId="urn:microsoft.com/office/officeart/2005/8/layout/radial1"/>
    <dgm:cxn modelId="{7BCA1446-90EC-4E19-9D62-F57F3B24D6BA}" type="presOf" srcId="{06CFDD5F-ACAE-4766-B547-7BBD03783688}" destId="{E283C8A1-1137-45F1-89D6-DB9E2D706511}" srcOrd="0" destOrd="0" presId="urn:microsoft.com/office/officeart/2005/8/layout/radial1"/>
    <dgm:cxn modelId="{8795067F-C2DE-40BB-9C86-FB7BDF7C3F5D}" srcId="{68716F71-C096-4F3E-A2A6-FA6D6DF3F507}" destId="{849CA353-2275-425E-9977-BD6E214F3CF1}" srcOrd="0" destOrd="0" parTransId="{E7B09D15-C2E8-431A-B37E-33FCA2C324DC}" sibTransId="{C7224238-C848-447E-94AB-ED63F3AED42A}"/>
    <dgm:cxn modelId="{2C7286EF-A299-45F0-A8EB-ECB00771CF98}" type="presOf" srcId="{ED6C7ABB-6355-4489-B436-4EE41AC1108E}" destId="{CED98ADC-E983-4B07-9E8D-603469DDB10D}" srcOrd="0" destOrd="0" presId="urn:microsoft.com/office/officeart/2005/8/layout/radial1"/>
    <dgm:cxn modelId="{B9B6838F-A9F4-41E3-9A0C-2F39CD4CE126}" srcId="{68716F71-C096-4F3E-A2A6-FA6D6DF3F507}" destId="{7DD00F6E-203F-4330-9BBF-F50EF49DC202}" srcOrd="5" destOrd="0" parTransId="{ED6C7ABB-6355-4489-B436-4EE41AC1108E}" sibTransId="{64E31A19-2A14-46CD-A346-B366C05FFEFB}"/>
    <dgm:cxn modelId="{5DE70221-A568-4CC2-BD22-288958034D28}" type="presOf" srcId="{83FE52D0-5153-4FF4-B138-3E1E59E1251C}" destId="{25FA13D8-ABC5-496C-91FF-476316FD9BF3}" srcOrd="0" destOrd="0" presId="urn:microsoft.com/office/officeart/2005/8/layout/radial1"/>
    <dgm:cxn modelId="{0DAA8D95-016C-4722-AB9B-173BE3DAF39B}" type="presOf" srcId="{0CF38FEF-7569-4AF2-AF50-8E500821C6DD}" destId="{D6D956CA-D6E3-44DD-8329-78F9BF25D457}" srcOrd="0" destOrd="0" presId="urn:microsoft.com/office/officeart/2005/8/layout/radial1"/>
    <dgm:cxn modelId="{F45D226A-B65A-4AC1-B30D-D36E0F37ACE4}" srcId="{68716F71-C096-4F3E-A2A6-FA6D6DF3F507}" destId="{089AF0A3-941F-450C-8014-3AD63F3BF9D4}" srcOrd="1" destOrd="0" parTransId="{A4EA7A26-DBA7-484B-BFF7-8FD4BD2DA0D6}" sibTransId="{9F9DB784-E7A6-4600-91BE-DB506452F0B3}"/>
    <dgm:cxn modelId="{EED61B1A-DB83-4AAB-A947-205E4FE1135F}" type="presOf" srcId="{3247A3AE-3B02-417C-BDAB-F4F0EA52DBF3}" destId="{B48F4404-979E-4C77-99BF-CF5D65205977}" srcOrd="0" destOrd="0" presId="urn:microsoft.com/office/officeart/2005/8/layout/radial1"/>
    <dgm:cxn modelId="{DF8AC7FF-873D-4D47-8F30-11FACDDAFF6F}" type="presOf" srcId="{68716F71-C096-4F3E-A2A6-FA6D6DF3F507}" destId="{8D099AE6-20ED-4D58-B0CF-1A261BDEB56E}" srcOrd="0" destOrd="0" presId="urn:microsoft.com/office/officeart/2005/8/layout/radial1"/>
    <dgm:cxn modelId="{1FAB8188-899A-4DF1-AD5D-0ABEB5A437CB}" type="presOf" srcId="{A4EA7A26-DBA7-484B-BFF7-8FD4BD2DA0D6}" destId="{FC9D9AE5-654B-4143-AD03-12D963E52FA0}" srcOrd="0" destOrd="0" presId="urn:microsoft.com/office/officeart/2005/8/layout/radial1"/>
    <dgm:cxn modelId="{9A41B7DD-F5E7-419F-ABC4-5B9ED8ED0B2A}" type="presOf" srcId="{E7B09D15-C2E8-431A-B37E-33FCA2C324DC}" destId="{E64A5F9B-B068-4734-B176-5C271503E89F}" srcOrd="0" destOrd="0" presId="urn:microsoft.com/office/officeart/2005/8/layout/radial1"/>
    <dgm:cxn modelId="{EA28D29B-D431-4FCD-82CC-9626CE167C00}" type="presOf" srcId="{ED6C7ABB-6355-4489-B436-4EE41AC1108E}" destId="{6B0A202E-DC8B-422A-951A-F8CA7C8CDD74}" srcOrd="1" destOrd="0" presId="urn:microsoft.com/office/officeart/2005/8/layout/radial1"/>
    <dgm:cxn modelId="{0DB06D39-F7C5-4109-93C9-B8F3764379E6}" srcId="{68716F71-C096-4F3E-A2A6-FA6D6DF3F507}" destId="{B8A28564-2CE3-4546-82DD-9C6FFB4AE2A4}" srcOrd="6" destOrd="0" parTransId="{55942B9E-85E4-49CD-ADB8-1231918E06DD}" sibTransId="{C0145D22-8941-4DB3-B86E-6E16DE3A950A}"/>
    <dgm:cxn modelId="{E7100229-D6FE-4D15-AFE5-4B69207C5E93}" type="presOf" srcId="{65353DBE-7D99-4536-A42E-777671943E24}" destId="{3512A59A-671C-4A9F-B8D0-59C0DA3611F2}" srcOrd="0" destOrd="0" presId="urn:microsoft.com/office/officeart/2005/8/layout/radial1"/>
    <dgm:cxn modelId="{90F42913-7F48-4D73-BD21-A8CC6D77A952}" type="presOf" srcId="{06CFDD5F-ACAE-4766-B547-7BBD03783688}" destId="{8DDBFB73-5A3C-4C22-909B-CA2ACE698391}" srcOrd="1" destOrd="0" presId="urn:microsoft.com/office/officeart/2005/8/layout/radial1"/>
    <dgm:cxn modelId="{73AD92C4-5DE4-4D8B-9270-E144FA674DC9}" srcId="{68716F71-C096-4F3E-A2A6-FA6D6DF3F507}" destId="{9AAB3C4A-F326-4DCB-976F-18012B4AECFA}" srcOrd="2" destOrd="0" parTransId="{83FE52D0-5153-4FF4-B138-3E1E59E1251C}" sibTransId="{48A81ECA-334C-4DEE-A97D-480D83659BFA}"/>
    <dgm:cxn modelId="{A3BA3038-6BE3-4F60-8850-9CB56A848B63}" type="presOf" srcId="{849CA353-2275-425E-9977-BD6E214F3CF1}" destId="{2348AD4F-9608-40C9-BE12-8E00FB70F3C6}" srcOrd="0" destOrd="0" presId="urn:microsoft.com/office/officeart/2005/8/layout/radial1"/>
    <dgm:cxn modelId="{47A25103-F4A6-444F-893E-1DE2057DCE94}" type="presOf" srcId="{9AAB3C4A-F326-4DCB-976F-18012B4AECFA}" destId="{279FFFFB-D668-4979-B349-D0EAE291253A}" srcOrd="0" destOrd="0" presId="urn:microsoft.com/office/officeart/2005/8/layout/radial1"/>
    <dgm:cxn modelId="{877AC489-C3BF-4105-A94B-CA3258052070}" srcId="{68716F71-C096-4F3E-A2A6-FA6D6DF3F507}" destId="{65353DBE-7D99-4536-A42E-777671943E24}" srcOrd="3" destOrd="0" parTransId="{0CF38FEF-7569-4AF2-AF50-8E500821C6DD}" sibTransId="{61CEF882-2D88-49B8-85E5-8582E5108EC6}"/>
    <dgm:cxn modelId="{B03DB581-E763-4FF1-8F74-A193863C1817}" type="presParOf" srcId="{B48F4404-979E-4C77-99BF-CF5D65205977}" destId="{8D099AE6-20ED-4D58-B0CF-1A261BDEB56E}" srcOrd="0" destOrd="0" presId="urn:microsoft.com/office/officeart/2005/8/layout/radial1"/>
    <dgm:cxn modelId="{CAEF5953-3C5C-4695-97F1-B4F7C1CDFB71}" type="presParOf" srcId="{B48F4404-979E-4C77-99BF-CF5D65205977}" destId="{E64A5F9B-B068-4734-B176-5C271503E89F}" srcOrd="1" destOrd="0" presId="urn:microsoft.com/office/officeart/2005/8/layout/radial1"/>
    <dgm:cxn modelId="{67AAB10B-F292-4BAE-A3A3-439BD6A82943}" type="presParOf" srcId="{E64A5F9B-B068-4734-B176-5C271503E89F}" destId="{73AE2C9A-48B8-4699-8A1B-249BA9D0B8F3}" srcOrd="0" destOrd="0" presId="urn:microsoft.com/office/officeart/2005/8/layout/radial1"/>
    <dgm:cxn modelId="{D38F09D0-7FE0-487B-9666-AA031774E9C0}" type="presParOf" srcId="{B48F4404-979E-4C77-99BF-CF5D65205977}" destId="{2348AD4F-9608-40C9-BE12-8E00FB70F3C6}" srcOrd="2" destOrd="0" presId="urn:microsoft.com/office/officeart/2005/8/layout/radial1"/>
    <dgm:cxn modelId="{E8333CCA-9205-4FAA-838F-AD29B42CF9FD}" type="presParOf" srcId="{B48F4404-979E-4C77-99BF-CF5D65205977}" destId="{FC9D9AE5-654B-4143-AD03-12D963E52FA0}" srcOrd="3" destOrd="0" presId="urn:microsoft.com/office/officeart/2005/8/layout/radial1"/>
    <dgm:cxn modelId="{FCC201FC-BF17-4819-8094-B324EA7DE772}" type="presParOf" srcId="{FC9D9AE5-654B-4143-AD03-12D963E52FA0}" destId="{A2FE9CD9-D00A-4AD6-A0A2-3FE1BFD26B0A}" srcOrd="0" destOrd="0" presId="urn:microsoft.com/office/officeart/2005/8/layout/radial1"/>
    <dgm:cxn modelId="{7C974EDE-D188-4462-9017-303858E0D7C8}" type="presParOf" srcId="{B48F4404-979E-4C77-99BF-CF5D65205977}" destId="{5048D381-7CA4-409B-AF6A-BA93022379BE}" srcOrd="4" destOrd="0" presId="urn:microsoft.com/office/officeart/2005/8/layout/radial1"/>
    <dgm:cxn modelId="{99DEDD5B-24C1-428C-A801-CAA868DF76A8}" type="presParOf" srcId="{B48F4404-979E-4C77-99BF-CF5D65205977}" destId="{25FA13D8-ABC5-496C-91FF-476316FD9BF3}" srcOrd="5" destOrd="0" presId="urn:microsoft.com/office/officeart/2005/8/layout/radial1"/>
    <dgm:cxn modelId="{8767FCB7-B5FB-444D-AD62-764D264F1A59}" type="presParOf" srcId="{25FA13D8-ABC5-496C-91FF-476316FD9BF3}" destId="{B01E7F25-F202-4E51-9C0B-048FE1A347A5}" srcOrd="0" destOrd="0" presId="urn:microsoft.com/office/officeart/2005/8/layout/radial1"/>
    <dgm:cxn modelId="{4E8354E1-36EC-480B-9E3A-D4C103EE172C}" type="presParOf" srcId="{B48F4404-979E-4C77-99BF-CF5D65205977}" destId="{279FFFFB-D668-4979-B349-D0EAE291253A}" srcOrd="6" destOrd="0" presId="urn:microsoft.com/office/officeart/2005/8/layout/radial1"/>
    <dgm:cxn modelId="{CACEA236-4C30-472A-8D2D-EC46043BAA37}" type="presParOf" srcId="{B48F4404-979E-4C77-99BF-CF5D65205977}" destId="{D6D956CA-D6E3-44DD-8329-78F9BF25D457}" srcOrd="7" destOrd="0" presId="urn:microsoft.com/office/officeart/2005/8/layout/radial1"/>
    <dgm:cxn modelId="{496C243E-4581-42E5-BD3D-439B25FE39C1}" type="presParOf" srcId="{D6D956CA-D6E3-44DD-8329-78F9BF25D457}" destId="{0B75B9D8-DBB8-484C-B778-8B383D5537E9}" srcOrd="0" destOrd="0" presId="urn:microsoft.com/office/officeart/2005/8/layout/radial1"/>
    <dgm:cxn modelId="{7A7EA0C7-EB03-4D17-8A9A-CDF432B4B622}" type="presParOf" srcId="{B48F4404-979E-4C77-99BF-CF5D65205977}" destId="{3512A59A-671C-4A9F-B8D0-59C0DA3611F2}" srcOrd="8" destOrd="0" presId="urn:microsoft.com/office/officeart/2005/8/layout/radial1"/>
    <dgm:cxn modelId="{41373074-14C5-4835-A2CC-5608FC6A5553}" type="presParOf" srcId="{B48F4404-979E-4C77-99BF-CF5D65205977}" destId="{E283C8A1-1137-45F1-89D6-DB9E2D706511}" srcOrd="9" destOrd="0" presId="urn:microsoft.com/office/officeart/2005/8/layout/radial1"/>
    <dgm:cxn modelId="{FA07336B-254E-4E58-B685-9C1E80EE2842}" type="presParOf" srcId="{E283C8A1-1137-45F1-89D6-DB9E2D706511}" destId="{8DDBFB73-5A3C-4C22-909B-CA2ACE698391}" srcOrd="0" destOrd="0" presId="urn:microsoft.com/office/officeart/2005/8/layout/radial1"/>
    <dgm:cxn modelId="{70EE97A9-908E-4375-9324-A3FBD7877DB2}" type="presParOf" srcId="{B48F4404-979E-4C77-99BF-CF5D65205977}" destId="{11D405A8-FFB9-4E79-8C00-553CE9A7762F}" srcOrd="10" destOrd="0" presId="urn:microsoft.com/office/officeart/2005/8/layout/radial1"/>
    <dgm:cxn modelId="{CB45ADC9-63F7-47FE-86D6-33A2B7FFBAA4}" type="presParOf" srcId="{B48F4404-979E-4C77-99BF-CF5D65205977}" destId="{CED98ADC-E983-4B07-9E8D-603469DDB10D}" srcOrd="11" destOrd="0" presId="urn:microsoft.com/office/officeart/2005/8/layout/radial1"/>
    <dgm:cxn modelId="{DDAF5132-FC42-41C5-8721-3DDD8F8C86F0}" type="presParOf" srcId="{CED98ADC-E983-4B07-9E8D-603469DDB10D}" destId="{6B0A202E-DC8B-422A-951A-F8CA7C8CDD74}" srcOrd="0" destOrd="0" presId="urn:microsoft.com/office/officeart/2005/8/layout/radial1"/>
    <dgm:cxn modelId="{B654A233-4701-4AB1-9C12-AA1F3043506F}" type="presParOf" srcId="{B48F4404-979E-4C77-99BF-CF5D65205977}" destId="{F091947F-3435-4115-8149-908039428EE7}" srcOrd="12" destOrd="0" presId="urn:microsoft.com/office/officeart/2005/8/layout/radial1"/>
    <dgm:cxn modelId="{1E7A7236-1050-46BE-BD57-E8697C0A2779}" type="presParOf" srcId="{B48F4404-979E-4C77-99BF-CF5D65205977}" destId="{FF0FF9A8-34E1-4C57-9189-45B124D15C3D}" srcOrd="13" destOrd="0" presId="urn:microsoft.com/office/officeart/2005/8/layout/radial1"/>
    <dgm:cxn modelId="{C6AC8A27-C790-4CC0-A05B-3BDE3409F9FE}" type="presParOf" srcId="{FF0FF9A8-34E1-4C57-9189-45B124D15C3D}" destId="{184F36A9-7354-45DE-B38C-4BD09A6DAC5C}" srcOrd="0" destOrd="0" presId="urn:microsoft.com/office/officeart/2005/8/layout/radial1"/>
    <dgm:cxn modelId="{97F327A7-9C43-457D-8805-94E3FB9B100D}" type="presParOf" srcId="{B48F4404-979E-4C77-99BF-CF5D65205977}" destId="{E5967288-4BC7-471F-9AB8-500841AC4449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47A3AE-3B02-417C-BDAB-F4F0EA52DBF3}" type="doc">
      <dgm:prSet loTypeId="urn:microsoft.com/office/officeart/2005/8/layout/radial1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8716F71-C096-4F3E-A2A6-FA6D6DF3F507}">
      <dgm:prSet phldrT="[Text]" custT="1"/>
      <dgm:spPr/>
      <dgm:t>
        <a:bodyPr/>
        <a:lstStyle/>
        <a:p>
          <a:r>
            <a:rPr lang="en-US" sz="1400" dirty="0" smtClean="0">
              <a:latin typeface="Arial Narrow" panose="020B0606020202030204" pitchFamily="34" charset="0"/>
            </a:rPr>
            <a:t>Marketing Mix</a:t>
          </a:r>
          <a:endParaRPr lang="en-US" sz="1400" dirty="0">
            <a:latin typeface="Arial Narrow" panose="020B0606020202030204" pitchFamily="34" charset="0"/>
          </a:endParaRPr>
        </a:p>
      </dgm:t>
    </dgm:pt>
    <dgm:pt modelId="{A0D0A8C8-021D-4B11-AEF8-ED1C1A524017}" cxnId="{99A1B5A0-CB2B-482D-A9BE-0A1D30EA1A1A}" type="parTrans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AD538105-87DF-4C23-BC47-BE716F7A2303}" cxnId="{99A1B5A0-CB2B-482D-A9BE-0A1D30EA1A1A}" type="sibTrans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849CA353-2275-425E-9977-BD6E214F3CF1}">
      <dgm:prSet phldrT="[Text]" custT="1"/>
      <dgm:spPr/>
      <dgm:t>
        <a:bodyPr/>
        <a:lstStyle/>
        <a:p>
          <a:r>
            <a:rPr lang="en-US" sz="1400" dirty="0" smtClean="0">
              <a:latin typeface="Arial Narrow" panose="020B0606020202030204" pitchFamily="34" charset="0"/>
            </a:rPr>
            <a:t>Product</a:t>
          </a:r>
          <a:endParaRPr lang="en-US" sz="1400" dirty="0">
            <a:latin typeface="Arial Narrow" panose="020B0606020202030204" pitchFamily="34" charset="0"/>
          </a:endParaRPr>
        </a:p>
      </dgm:t>
    </dgm:pt>
    <dgm:pt modelId="{E7B09D15-C2E8-431A-B37E-33FCA2C324DC}" cxnId="{8795067F-C2DE-40BB-9C86-FB7BDF7C3F5D}" type="parTrans">
      <dgm:prSet custT="1"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C7224238-C848-447E-94AB-ED63F3AED42A}" cxnId="{8795067F-C2DE-40BB-9C86-FB7BDF7C3F5D}" type="sibTrans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65353DBE-7D99-4536-A42E-777671943E24}">
      <dgm:prSet phldrT="[Text]" custT="1"/>
      <dgm:spPr/>
      <dgm:t>
        <a:bodyPr/>
        <a:lstStyle/>
        <a:p>
          <a:r>
            <a:rPr lang="en-US" sz="1400" dirty="0" smtClean="0">
              <a:latin typeface="Arial Narrow" panose="020B0606020202030204" pitchFamily="34" charset="0"/>
            </a:rPr>
            <a:t>Place</a:t>
          </a:r>
          <a:endParaRPr lang="en-US" sz="1400" dirty="0">
            <a:latin typeface="Arial Narrow" panose="020B0606020202030204" pitchFamily="34" charset="0"/>
          </a:endParaRPr>
        </a:p>
      </dgm:t>
    </dgm:pt>
    <dgm:pt modelId="{0CF38FEF-7569-4AF2-AF50-8E500821C6DD}" cxnId="{877AC489-C3BF-4105-A94B-CA3258052070}" type="parTrans">
      <dgm:prSet custT="1"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61CEF882-2D88-49B8-85E5-8582E5108EC6}" cxnId="{877AC489-C3BF-4105-A94B-CA3258052070}" type="sibTrans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AA1A6974-74FB-4DCA-A2F2-301AE2517BB1}">
      <dgm:prSet phldrT="[Text]" custT="1"/>
      <dgm:spPr/>
      <dgm:t>
        <a:bodyPr/>
        <a:lstStyle/>
        <a:p>
          <a:r>
            <a:rPr lang="en-US" sz="1400" dirty="0" smtClean="0">
              <a:latin typeface="Arial Narrow" panose="020B0606020202030204" pitchFamily="34" charset="0"/>
            </a:rPr>
            <a:t>People</a:t>
          </a:r>
          <a:endParaRPr lang="en-US" sz="1400" dirty="0">
            <a:latin typeface="Arial Narrow" panose="020B0606020202030204" pitchFamily="34" charset="0"/>
          </a:endParaRPr>
        </a:p>
      </dgm:t>
    </dgm:pt>
    <dgm:pt modelId="{06CFDD5F-ACAE-4766-B547-7BBD03783688}" cxnId="{862C5306-390B-4055-8D35-E12B557FF670}" type="parTrans">
      <dgm:prSet custT="1"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1C6B7B4F-CA66-4D16-9D43-103119C7ABD1}" cxnId="{862C5306-390B-4055-8D35-E12B557FF670}" type="sibTrans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7DD00F6E-203F-4330-9BBF-F50EF49DC202}">
      <dgm:prSet phldrT="[Text]" custT="1"/>
      <dgm:spPr/>
      <dgm:t>
        <a:bodyPr/>
        <a:lstStyle/>
        <a:p>
          <a:r>
            <a:rPr lang="en-US" sz="1400" dirty="0" err="1" smtClean="0">
              <a:latin typeface="Arial Narrow" panose="020B0606020202030204" pitchFamily="34" charset="0"/>
            </a:rPr>
            <a:t>Prosess</a:t>
          </a:r>
          <a:endParaRPr lang="en-US" sz="1400" dirty="0">
            <a:latin typeface="Arial Narrow" panose="020B0606020202030204" pitchFamily="34" charset="0"/>
          </a:endParaRPr>
        </a:p>
      </dgm:t>
    </dgm:pt>
    <dgm:pt modelId="{ED6C7ABB-6355-4489-B436-4EE41AC1108E}" cxnId="{B9B6838F-A9F4-41E3-9A0C-2F39CD4CE126}" type="parTrans">
      <dgm:prSet custT="1"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64E31A19-2A14-46CD-A346-B366C05FFEFB}" cxnId="{B9B6838F-A9F4-41E3-9A0C-2F39CD4CE126}" type="sibTrans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089AF0A3-941F-450C-8014-3AD63F3BF9D4}">
      <dgm:prSet phldrT="[Text]" custT="1"/>
      <dgm:spPr/>
      <dgm:t>
        <a:bodyPr/>
        <a:lstStyle/>
        <a:p>
          <a:r>
            <a:rPr lang="en-US" sz="1400" dirty="0" smtClean="0">
              <a:latin typeface="Arial Narrow" panose="020B0606020202030204" pitchFamily="34" charset="0"/>
            </a:rPr>
            <a:t>Price</a:t>
          </a:r>
          <a:endParaRPr lang="en-US" sz="1400" dirty="0">
            <a:latin typeface="Arial Narrow" panose="020B0606020202030204" pitchFamily="34" charset="0"/>
          </a:endParaRPr>
        </a:p>
      </dgm:t>
    </dgm:pt>
    <dgm:pt modelId="{A4EA7A26-DBA7-484B-BFF7-8FD4BD2DA0D6}" cxnId="{F45D226A-B65A-4AC1-B30D-D36E0F37ACE4}" type="parTrans">
      <dgm:prSet custT="1"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9F9DB784-E7A6-4600-91BE-DB506452F0B3}" cxnId="{F45D226A-B65A-4AC1-B30D-D36E0F37ACE4}" type="sibTrans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9AAB3C4A-F326-4DCB-976F-18012B4AECFA}">
      <dgm:prSet phldrT="[Text]" custT="1"/>
      <dgm:spPr/>
      <dgm:t>
        <a:bodyPr/>
        <a:lstStyle/>
        <a:p>
          <a:r>
            <a:rPr lang="en-US" sz="1400" dirty="0" smtClean="0">
              <a:latin typeface="Arial Narrow" panose="020B0606020202030204" pitchFamily="34" charset="0"/>
            </a:rPr>
            <a:t>Promotion</a:t>
          </a:r>
          <a:endParaRPr lang="en-US" sz="1400" dirty="0">
            <a:latin typeface="Arial Narrow" panose="020B0606020202030204" pitchFamily="34" charset="0"/>
          </a:endParaRPr>
        </a:p>
      </dgm:t>
    </dgm:pt>
    <dgm:pt modelId="{83FE52D0-5153-4FF4-B138-3E1E59E1251C}" cxnId="{73AD92C4-5DE4-4D8B-9270-E144FA674DC9}" type="parTrans">
      <dgm:prSet custT="1"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48A81ECA-334C-4DEE-A97D-480D83659BFA}" cxnId="{73AD92C4-5DE4-4D8B-9270-E144FA674DC9}" type="sibTrans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B8A28564-2CE3-4546-82DD-9C6FFB4AE2A4}">
      <dgm:prSet phldrT="[Text]" custT="1"/>
      <dgm:spPr/>
      <dgm:t>
        <a:bodyPr/>
        <a:lstStyle/>
        <a:p>
          <a:r>
            <a:rPr lang="en-US" sz="1400" dirty="0" smtClean="0">
              <a:latin typeface="Arial Narrow" panose="020B0606020202030204" pitchFamily="34" charset="0"/>
            </a:rPr>
            <a:t>Physical </a:t>
          </a:r>
          <a:r>
            <a:rPr lang="en-US" sz="1400" dirty="0" err="1" smtClean="0">
              <a:latin typeface="Arial Narrow" panose="020B0606020202030204" pitchFamily="34" charset="0"/>
            </a:rPr>
            <a:t>Envidence</a:t>
          </a:r>
          <a:endParaRPr lang="en-US" sz="1400" dirty="0">
            <a:latin typeface="Arial Narrow" panose="020B0606020202030204" pitchFamily="34" charset="0"/>
          </a:endParaRPr>
        </a:p>
      </dgm:t>
    </dgm:pt>
    <dgm:pt modelId="{55942B9E-85E4-49CD-ADB8-1231918E06DD}" cxnId="{0DB06D39-F7C5-4109-93C9-B8F3764379E6}" type="parTrans">
      <dgm:prSet custT="1"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C0145D22-8941-4DB3-B86E-6E16DE3A950A}" cxnId="{0DB06D39-F7C5-4109-93C9-B8F3764379E6}" type="sibTrans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B48F4404-979E-4C77-99BF-CF5D65205977}" type="pres">
      <dgm:prSet presAssocID="{3247A3AE-3B02-417C-BDAB-F4F0EA52DBF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099AE6-20ED-4D58-B0CF-1A261BDEB56E}" type="pres">
      <dgm:prSet presAssocID="{68716F71-C096-4F3E-A2A6-FA6D6DF3F507}" presName="centerShape" presStyleLbl="node0" presStyleIdx="0" presStyleCnt="1"/>
      <dgm:spPr/>
      <dgm:t>
        <a:bodyPr/>
        <a:lstStyle/>
        <a:p>
          <a:endParaRPr lang="en-US"/>
        </a:p>
      </dgm:t>
    </dgm:pt>
    <dgm:pt modelId="{E64A5F9B-B068-4734-B176-5C271503E89F}" type="pres">
      <dgm:prSet presAssocID="{E7B09D15-C2E8-431A-B37E-33FCA2C324DC}" presName="Name9" presStyleLbl="parChTrans1D2" presStyleIdx="0" presStyleCnt="7"/>
      <dgm:spPr/>
      <dgm:t>
        <a:bodyPr/>
        <a:lstStyle/>
        <a:p>
          <a:endParaRPr lang="en-US"/>
        </a:p>
      </dgm:t>
    </dgm:pt>
    <dgm:pt modelId="{73AE2C9A-48B8-4699-8A1B-249BA9D0B8F3}" type="pres">
      <dgm:prSet presAssocID="{E7B09D15-C2E8-431A-B37E-33FCA2C324DC}" presName="connTx" presStyleLbl="parChTrans1D2" presStyleIdx="0" presStyleCnt="7"/>
      <dgm:spPr/>
      <dgm:t>
        <a:bodyPr/>
        <a:lstStyle/>
        <a:p>
          <a:endParaRPr lang="en-US"/>
        </a:p>
      </dgm:t>
    </dgm:pt>
    <dgm:pt modelId="{2348AD4F-9608-40C9-BE12-8E00FB70F3C6}" type="pres">
      <dgm:prSet presAssocID="{849CA353-2275-425E-9977-BD6E214F3CF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9D9AE5-654B-4143-AD03-12D963E52FA0}" type="pres">
      <dgm:prSet presAssocID="{A4EA7A26-DBA7-484B-BFF7-8FD4BD2DA0D6}" presName="Name9" presStyleLbl="parChTrans1D2" presStyleIdx="1" presStyleCnt="7"/>
      <dgm:spPr/>
      <dgm:t>
        <a:bodyPr/>
        <a:lstStyle/>
        <a:p>
          <a:endParaRPr lang="en-US"/>
        </a:p>
      </dgm:t>
    </dgm:pt>
    <dgm:pt modelId="{A2FE9CD9-D00A-4AD6-A0A2-3FE1BFD26B0A}" type="pres">
      <dgm:prSet presAssocID="{A4EA7A26-DBA7-484B-BFF7-8FD4BD2DA0D6}" presName="connTx" presStyleLbl="parChTrans1D2" presStyleIdx="1" presStyleCnt="7"/>
      <dgm:spPr/>
      <dgm:t>
        <a:bodyPr/>
        <a:lstStyle/>
        <a:p>
          <a:endParaRPr lang="en-US"/>
        </a:p>
      </dgm:t>
    </dgm:pt>
    <dgm:pt modelId="{5048D381-7CA4-409B-AF6A-BA93022379BE}" type="pres">
      <dgm:prSet presAssocID="{089AF0A3-941F-450C-8014-3AD63F3BF9D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A13D8-ABC5-496C-91FF-476316FD9BF3}" type="pres">
      <dgm:prSet presAssocID="{83FE52D0-5153-4FF4-B138-3E1E59E1251C}" presName="Name9" presStyleLbl="parChTrans1D2" presStyleIdx="2" presStyleCnt="7"/>
      <dgm:spPr/>
      <dgm:t>
        <a:bodyPr/>
        <a:lstStyle/>
        <a:p>
          <a:endParaRPr lang="en-US"/>
        </a:p>
      </dgm:t>
    </dgm:pt>
    <dgm:pt modelId="{B01E7F25-F202-4E51-9C0B-048FE1A347A5}" type="pres">
      <dgm:prSet presAssocID="{83FE52D0-5153-4FF4-B138-3E1E59E1251C}" presName="connTx" presStyleLbl="parChTrans1D2" presStyleIdx="2" presStyleCnt="7"/>
      <dgm:spPr/>
      <dgm:t>
        <a:bodyPr/>
        <a:lstStyle/>
        <a:p>
          <a:endParaRPr lang="en-US"/>
        </a:p>
      </dgm:t>
    </dgm:pt>
    <dgm:pt modelId="{279FFFFB-D668-4979-B349-D0EAE291253A}" type="pres">
      <dgm:prSet presAssocID="{9AAB3C4A-F326-4DCB-976F-18012B4AECF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956CA-D6E3-44DD-8329-78F9BF25D457}" type="pres">
      <dgm:prSet presAssocID="{0CF38FEF-7569-4AF2-AF50-8E500821C6DD}" presName="Name9" presStyleLbl="parChTrans1D2" presStyleIdx="3" presStyleCnt="7"/>
      <dgm:spPr/>
      <dgm:t>
        <a:bodyPr/>
        <a:lstStyle/>
        <a:p>
          <a:endParaRPr lang="en-US"/>
        </a:p>
      </dgm:t>
    </dgm:pt>
    <dgm:pt modelId="{0B75B9D8-DBB8-484C-B778-8B383D5537E9}" type="pres">
      <dgm:prSet presAssocID="{0CF38FEF-7569-4AF2-AF50-8E500821C6DD}" presName="connTx" presStyleLbl="parChTrans1D2" presStyleIdx="3" presStyleCnt="7"/>
      <dgm:spPr/>
      <dgm:t>
        <a:bodyPr/>
        <a:lstStyle/>
        <a:p>
          <a:endParaRPr lang="en-US"/>
        </a:p>
      </dgm:t>
    </dgm:pt>
    <dgm:pt modelId="{3512A59A-671C-4A9F-B8D0-59C0DA3611F2}" type="pres">
      <dgm:prSet presAssocID="{65353DBE-7D99-4536-A42E-777671943E2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83C8A1-1137-45F1-89D6-DB9E2D706511}" type="pres">
      <dgm:prSet presAssocID="{06CFDD5F-ACAE-4766-B547-7BBD03783688}" presName="Name9" presStyleLbl="parChTrans1D2" presStyleIdx="4" presStyleCnt="7"/>
      <dgm:spPr/>
      <dgm:t>
        <a:bodyPr/>
        <a:lstStyle/>
        <a:p>
          <a:endParaRPr lang="en-US"/>
        </a:p>
      </dgm:t>
    </dgm:pt>
    <dgm:pt modelId="{8DDBFB73-5A3C-4C22-909B-CA2ACE698391}" type="pres">
      <dgm:prSet presAssocID="{06CFDD5F-ACAE-4766-B547-7BBD03783688}" presName="connTx" presStyleLbl="parChTrans1D2" presStyleIdx="4" presStyleCnt="7"/>
      <dgm:spPr/>
      <dgm:t>
        <a:bodyPr/>
        <a:lstStyle/>
        <a:p>
          <a:endParaRPr lang="en-US"/>
        </a:p>
      </dgm:t>
    </dgm:pt>
    <dgm:pt modelId="{11D405A8-FFB9-4E79-8C00-553CE9A7762F}" type="pres">
      <dgm:prSet presAssocID="{AA1A6974-74FB-4DCA-A2F2-301AE2517BB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98ADC-E983-4B07-9E8D-603469DDB10D}" type="pres">
      <dgm:prSet presAssocID="{ED6C7ABB-6355-4489-B436-4EE41AC1108E}" presName="Name9" presStyleLbl="parChTrans1D2" presStyleIdx="5" presStyleCnt="7"/>
      <dgm:spPr/>
      <dgm:t>
        <a:bodyPr/>
        <a:lstStyle/>
        <a:p>
          <a:endParaRPr lang="en-US"/>
        </a:p>
      </dgm:t>
    </dgm:pt>
    <dgm:pt modelId="{6B0A202E-DC8B-422A-951A-F8CA7C8CDD74}" type="pres">
      <dgm:prSet presAssocID="{ED6C7ABB-6355-4489-B436-4EE41AC1108E}" presName="connTx" presStyleLbl="parChTrans1D2" presStyleIdx="5" presStyleCnt="7"/>
      <dgm:spPr/>
      <dgm:t>
        <a:bodyPr/>
        <a:lstStyle/>
        <a:p>
          <a:endParaRPr lang="en-US"/>
        </a:p>
      </dgm:t>
    </dgm:pt>
    <dgm:pt modelId="{F091947F-3435-4115-8149-908039428EE7}" type="pres">
      <dgm:prSet presAssocID="{7DD00F6E-203F-4330-9BBF-F50EF49DC20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FF9A8-34E1-4C57-9189-45B124D15C3D}" type="pres">
      <dgm:prSet presAssocID="{55942B9E-85E4-49CD-ADB8-1231918E06DD}" presName="Name9" presStyleLbl="parChTrans1D2" presStyleIdx="6" presStyleCnt="7"/>
      <dgm:spPr/>
      <dgm:t>
        <a:bodyPr/>
        <a:lstStyle/>
        <a:p>
          <a:endParaRPr lang="en-US"/>
        </a:p>
      </dgm:t>
    </dgm:pt>
    <dgm:pt modelId="{184F36A9-7354-45DE-B38C-4BD09A6DAC5C}" type="pres">
      <dgm:prSet presAssocID="{55942B9E-85E4-49CD-ADB8-1231918E06DD}" presName="connTx" presStyleLbl="parChTrans1D2" presStyleIdx="6" presStyleCnt="7"/>
      <dgm:spPr/>
      <dgm:t>
        <a:bodyPr/>
        <a:lstStyle/>
        <a:p>
          <a:endParaRPr lang="en-US"/>
        </a:p>
      </dgm:t>
    </dgm:pt>
    <dgm:pt modelId="{E5967288-4BC7-471F-9AB8-500841AC4449}" type="pres">
      <dgm:prSet presAssocID="{B8A28564-2CE3-4546-82DD-9C6FFB4AE2A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2C5306-390B-4055-8D35-E12B557FF670}" srcId="{68716F71-C096-4F3E-A2A6-FA6D6DF3F507}" destId="{AA1A6974-74FB-4DCA-A2F2-301AE2517BB1}" srcOrd="4" destOrd="0" parTransId="{06CFDD5F-ACAE-4766-B547-7BBD03783688}" sibTransId="{1C6B7B4F-CA66-4D16-9D43-103119C7ABD1}"/>
    <dgm:cxn modelId="{42D4ED88-8E2F-4B85-A0F6-C8C1942071BA}" type="presOf" srcId="{A4EA7A26-DBA7-484B-BFF7-8FD4BD2DA0D6}" destId="{FC9D9AE5-654B-4143-AD03-12D963E52FA0}" srcOrd="0" destOrd="0" presId="urn:microsoft.com/office/officeart/2005/8/layout/radial1"/>
    <dgm:cxn modelId="{89504E76-A7E0-47BE-BE5D-D977D347EEE1}" type="presOf" srcId="{ED6C7ABB-6355-4489-B436-4EE41AC1108E}" destId="{6B0A202E-DC8B-422A-951A-F8CA7C8CDD74}" srcOrd="1" destOrd="0" presId="urn:microsoft.com/office/officeart/2005/8/layout/radial1"/>
    <dgm:cxn modelId="{EBF14CEF-CAA9-4130-9621-BB73DCAADFE9}" type="presOf" srcId="{83FE52D0-5153-4FF4-B138-3E1E59E1251C}" destId="{B01E7F25-F202-4E51-9C0B-048FE1A347A5}" srcOrd="1" destOrd="0" presId="urn:microsoft.com/office/officeart/2005/8/layout/radial1"/>
    <dgm:cxn modelId="{14CBBC10-4D27-4F27-BB62-82E5B3351423}" type="presOf" srcId="{E7B09D15-C2E8-431A-B37E-33FCA2C324DC}" destId="{73AE2C9A-48B8-4699-8A1B-249BA9D0B8F3}" srcOrd="1" destOrd="0" presId="urn:microsoft.com/office/officeart/2005/8/layout/radial1"/>
    <dgm:cxn modelId="{CB3B0963-3969-46AF-B5C5-E65A5F387838}" type="presOf" srcId="{AA1A6974-74FB-4DCA-A2F2-301AE2517BB1}" destId="{11D405A8-FFB9-4E79-8C00-553CE9A7762F}" srcOrd="0" destOrd="0" presId="urn:microsoft.com/office/officeart/2005/8/layout/radial1"/>
    <dgm:cxn modelId="{5F783039-9DF9-4477-92C6-2142C1BD7807}" type="presOf" srcId="{0CF38FEF-7569-4AF2-AF50-8E500821C6DD}" destId="{0B75B9D8-DBB8-484C-B778-8B383D5537E9}" srcOrd="1" destOrd="0" presId="urn:microsoft.com/office/officeart/2005/8/layout/radial1"/>
    <dgm:cxn modelId="{C4718B68-7C7A-496C-AD81-3BCBC77D8D0A}" type="presOf" srcId="{06CFDD5F-ACAE-4766-B547-7BBD03783688}" destId="{8DDBFB73-5A3C-4C22-909B-CA2ACE698391}" srcOrd="1" destOrd="0" presId="urn:microsoft.com/office/officeart/2005/8/layout/radial1"/>
    <dgm:cxn modelId="{99A1B5A0-CB2B-482D-A9BE-0A1D30EA1A1A}" srcId="{3247A3AE-3B02-417C-BDAB-F4F0EA52DBF3}" destId="{68716F71-C096-4F3E-A2A6-FA6D6DF3F507}" srcOrd="0" destOrd="0" parTransId="{A0D0A8C8-021D-4B11-AEF8-ED1C1A524017}" sibTransId="{AD538105-87DF-4C23-BC47-BE716F7A2303}"/>
    <dgm:cxn modelId="{7CDFD17E-C7F1-44B6-8B64-326C81433CD2}" type="presOf" srcId="{06CFDD5F-ACAE-4766-B547-7BBD03783688}" destId="{E283C8A1-1137-45F1-89D6-DB9E2D706511}" srcOrd="0" destOrd="0" presId="urn:microsoft.com/office/officeart/2005/8/layout/radial1"/>
    <dgm:cxn modelId="{FBA0BB51-965D-44F2-B8BF-1FFE6B4419B6}" type="presOf" srcId="{A4EA7A26-DBA7-484B-BFF7-8FD4BD2DA0D6}" destId="{A2FE9CD9-D00A-4AD6-A0A2-3FE1BFD26B0A}" srcOrd="1" destOrd="0" presId="urn:microsoft.com/office/officeart/2005/8/layout/radial1"/>
    <dgm:cxn modelId="{8795067F-C2DE-40BB-9C86-FB7BDF7C3F5D}" srcId="{68716F71-C096-4F3E-A2A6-FA6D6DF3F507}" destId="{849CA353-2275-425E-9977-BD6E214F3CF1}" srcOrd="0" destOrd="0" parTransId="{E7B09D15-C2E8-431A-B37E-33FCA2C324DC}" sibTransId="{C7224238-C848-447E-94AB-ED63F3AED42A}"/>
    <dgm:cxn modelId="{14626EE6-833B-4967-8BBB-AA7D05EA8823}" type="presOf" srcId="{B8A28564-2CE3-4546-82DD-9C6FFB4AE2A4}" destId="{E5967288-4BC7-471F-9AB8-500841AC4449}" srcOrd="0" destOrd="0" presId="urn:microsoft.com/office/officeart/2005/8/layout/radial1"/>
    <dgm:cxn modelId="{B9B6838F-A9F4-41E3-9A0C-2F39CD4CE126}" srcId="{68716F71-C096-4F3E-A2A6-FA6D6DF3F507}" destId="{7DD00F6E-203F-4330-9BBF-F50EF49DC202}" srcOrd="5" destOrd="0" parTransId="{ED6C7ABB-6355-4489-B436-4EE41AC1108E}" sibTransId="{64E31A19-2A14-46CD-A346-B366C05FFEFB}"/>
    <dgm:cxn modelId="{9F7A3668-C1CB-42DF-8810-94BBE957F3D3}" type="presOf" srcId="{089AF0A3-941F-450C-8014-3AD63F3BF9D4}" destId="{5048D381-7CA4-409B-AF6A-BA93022379BE}" srcOrd="0" destOrd="0" presId="urn:microsoft.com/office/officeart/2005/8/layout/radial1"/>
    <dgm:cxn modelId="{8DE72E80-2530-4488-A855-EAA23B828F7F}" type="presOf" srcId="{55942B9E-85E4-49CD-ADB8-1231918E06DD}" destId="{184F36A9-7354-45DE-B38C-4BD09A6DAC5C}" srcOrd="1" destOrd="0" presId="urn:microsoft.com/office/officeart/2005/8/layout/radial1"/>
    <dgm:cxn modelId="{E8A50DE6-5678-4A76-BE7D-01B4F6EA482A}" type="presOf" srcId="{65353DBE-7D99-4536-A42E-777671943E24}" destId="{3512A59A-671C-4A9F-B8D0-59C0DA3611F2}" srcOrd="0" destOrd="0" presId="urn:microsoft.com/office/officeart/2005/8/layout/radial1"/>
    <dgm:cxn modelId="{F8FEA51D-8347-42E8-B9B1-8108E3E2AD9B}" type="presOf" srcId="{7DD00F6E-203F-4330-9BBF-F50EF49DC202}" destId="{F091947F-3435-4115-8149-908039428EE7}" srcOrd="0" destOrd="0" presId="urn:microsoft.com/office/officeart/2005/8/layout/radial1"/>
    <dgm:cxn modelId="{F45D226A-B65A-4AC1-B30D-D36E0F37ACE4}" srcId="{68716F71-C096-4F3E-A2A6-FA6D6DF3F507}" destId="{089AF0A3-941F-450C-8014-3AD63F3BF9D4}" srcOrd="1" destOrd="0" parTransId="{A4EA7A26-DBA7-484B-BFF7-8FD4BD2DA0D6}" sibTransId="{9F9DB784-E7A6-4600-91BE-DB506452F0B3}"/>
    <dgm:cxn modelId="{F9377429-C580-41BF-B327-2F21C663A0D6}" type="presOf" srcId="{83FE52D0-5153-4FF4-B138-3E1E59E1251C}" destId="{25FA13D8-ABC5-496C-91FF-476316FD9BF3}" srcOrd="0" destOrd="0" presId="urn:microsoft.com/office/officeart/2005/8/layout/radial1"/>
    <dgm:cxn modelId="{451EEE9B-B158-4031-A2B0-1576BF2B303B}" type="presOf" srcId="{68716F71-C096-4F3E-A2A6-FA6D6DF3F507}" destId="{8D099AE6-20ED-4D58-B0CF-1A261BDEB56E}" srcOrd="0" destOrd="0" presId="urn:microsoft.com/office/officeart/2005/8/layout/radial1"/>
    <dgm:cxn modelId="{D2C23360-7CF8-44DF-96C7-5215E9885402}" type="presOf" srcId="{55942B9E-85E4-49CD-ADB8-1231918E06DD}" destId="{FF0FF9A8-34E1-4C57-9189-45B124D15C3D}" srcOrd="0" destOrd="0" presId="urn:microsoft.com/office/officeart/2005/8/layout/radial1"/>
    <dgm:cxn modelId="{27A11EB1-9371-460E-A1D9-EACC68D37199}" type="presOf" srcId="{9AAB3C4A-F326-4DCB-976F-18012B4AECFA}" destId="{279FFFFB-D668-4979-B349-D0EAE291253A}" srcOrd="0" destOrd="0" presId="urn:microsoft.com/office/officeart/2005/8/layout/radial1"/>
    <dgm:cxn modelId="{0DB06D39-F7C5-4109-93C9-B8F3764379E6}" srcId="{68716F71-C096-4F3E-A2A6-FA6D6DF3F507}" destId="{B8A28564-2CE3-4546-82DD-9C6FFB4AE2A4}" srcOrd="6" destOrd="0" parTransId="{55942B9E-85E4-49CD-ADB8-1231918E06DD}" sibTransId="{C0145D22-8941-4DB3-B86E-6E16DE3A950A}"/>
    <dgm:cxn modelId="{5C3B43D5-FF47-4305-8B64-80614DC1D3F1}" type="presOf" srcId="{E7B09D15-C2E8-431A-B37E-33FCA2C324DC}" destId="{E64A5F9B-B068-4734-B176-5C271503E89F}" srcOrd="0" destOrd="0" presId="urn:microsoft.com/office/officeart/2005/8/layout/radial1"/>
    <dgm:cxn modelId="{73AD92C4-5DE4-4D8B-9270-E144FA674DC9}" srcId="{68716F71-C096-4F3E-A2A6-FA6D6DF3F507}" destId="{9AAB3C4A-F326-4DCB-976F-18012B4AECFA}" srcOrd="2" destOrd="0" parTransId="{83FE52D0-5153-4FF4-B138-3E1E59E1251C}" sibTransId="{48A81ECA-334C-4DEE-A97D-480D83659BFA}"/>
    <dgm:cxn modelId="{85F8BEFB-51D9-46F6-BAEA-8A35DDA86F76}" type="presOf" srcId="{0CF38FEF-7569-4AF2-AF50-8E500821C6DD}" destId="{D6D956CA-D6E3-44DD-8329-78F9BF25D457}" srcOrd="0" destOrd="0" presId="urn:microsoft.com/office/officeart/2005/8/layout/radial1"/>
    <dgm:cxn modelId="{18C952F7-C1E0-4C8B-842A-39EBC0C61272}" type="presOf" srcId="{849CA353-2275-425E-9977-BD6E214F3CF1}" destId="{2348AD4F-9608-40C9-BE12-8E00FB70F3C6}" srcOrd="0" destOrd="0" presId="urn:microsoft.com/office/officeart/2005/8/layout/radial1"/>
    <dgm:cxn modelId="{D1038221-9E58-4838-9032-F2628672C683}" type="presOf" srcId="{ED6C7ABB-6355-4489-B436-4EE41AC1108E}" destId="{CED98ADC-E983-4B07-9E8D-603469DDB10D}" srcOrd="0" destOrd="0" presId="urn:microsoft.com/office/officeart/2005/8/layout/radial1"/>
    <dgm:cxn modelId="{CB472B23-1802-4748-B61E-DA0E692BB540}" type="presOf" srcId="{3247A3AE-3B02-417C-BDAB-F4F0EA52DBF3}" destId="{B48F4404-979E-4C77-99BF-CF5D65205977}" srcOrd="0" destOrd="0" presId="urn:microsoft.com/office/officeart/2005/8/layout/radial1"/>
    <dgm:cxn modelId="{877AC489-C3BF-4105-A94B-CA3258052070}" srcId="{68716F71-C096-4F3E-A2A6-FA6D6DF3F507}" destId="{65353DBE-7D99-4536-A42E-777671943E24}" srcOrd="3" destOrd="0" parTransId="{0CF38FEF-7569-4AF2-AF50-8E500821C6DD}" sibTransId="{61CEF882-2D88-49B8-85E5-8582E5108EC6}"/>
    <dgm:cxn modelId="{79B23F56-ACE1-46D2-B2EF-3E7F24A168E7}" type="presParOf" srcId="{B48F4404-979E-4C77-99BF-CF5D65205977}" destId="{8D099AE6-20ED-4D58-B0CF-1A261BDEB56E}" srcOrd="0" destOrd="0" presId="urn:microsoft.com/office/officeart/2005/8/layout/radial1"/>
    <dgm:cxn modelId="{97C59F39-C7E3-4B11-B64A-3DA8A7B70DD6}" type="presParOf" srcId="{B48F4404-979E-4C77-99BF-CF5D65205977}" destId="{E64A5F9B-B068-4734-B176-5C271503E89F}" srcOrd="1" destOrd="0" presId="urn:microsoft.com/office/officeart/2005/8/layout/radial1"/>
    <dgm:cxn modelId="{733458EB-B8B7-4C23-AAE7-6B7313FE6239}" type="presParOf" srcId="{E64A5F9B-B068-4734-B176-5C271503E89F}" destId="{73AE2C9A-48B8-4699-8A1B-249BA9D0B8F3}" srcOrd="0" destOrd="0" presId="urn:microsoft.com/office/officeart/2005/8/layout/radial1"/>
    <dgm:cxn modelId="{D49FC9BF-A6E6-4522-9D3C-3C6C348331EB}" type="presParOf" srcId="{B48F4404-979E-4C77-99BF-CF5D65205977}" destId="{2348AD4F-9608-40C9-BE12-8E00FB70F3C6}" srcOrd="2" destOrd="0" presId="urn:microsoft.com/office/officeart/2005/8/layout/radial1"/>
    <dgm:cxn modelId="{588390AE-300A-4E91-80F1-6C92A02E8FCA}" type="presParOf" srcId="{B48F4404-979E-4C77-99BF-CF5D65205977}" destId="{FC9D9AE5-654B-4143-AD03-12D963E52FA0}" srcOrd="3" destOrd="0" presId="urn:microsoft.com/office/officeart/2005/8/layout/radial1"/>
    <dgm:cxn modelId="{6021BB80-DB7C-488D-8AC5-D117699B8D9D}" type="presParOf" srcId="{FC9D9AE5-654B-4143-AD03-12D963E52FA0}" destId="{A2FE9CD9-D00A-4AD6-A0A2-3FE1BFD26B0A}" srcOrd="0" destOrd="0" presId="urn:microsoft.com/office/officeart/2005/8/layout/radial1"/>
    <dgm:cxn modelId="{D44349A1-FCB7-403B-9AA0-BB520E810C8D}" type="presParOf" srcId="{B48F4404-979E-4C77-99BF-CF5D65205977}" destId="{5048D381-7CA4-409B-AF6A-BA93022379BE}" srcOrd="4" destOrd="0" presId="urn:microsoft.com/office/officeart/2005/8/layout/radial1"/>
    <dgm:cxn modelId="{94B7A9EE-8609-46C0-8023-D026DE82636C}" type="presParOf" srcId="{B48F4404-979E-4C77-99BF-CF5D65205977}" destId="{25FA13D8-ABC5-496C-91FF-476316FD9BF3}" srcOrd="5" destOrd="0" presId="urn:microsoft.com/office/officeart/2005/8/layout/radial1"/>
    <dgm:cxn modelId="{E25DF624-AB02-4363-BCDC-CF0D7249A74D}" type="presParOf" srcId="{25FA13D8-ABC5-496C-91FF-476316FD9BF3}" destId="{B01E7F25-F202-4E51-9C0B-048FE1A347A5}" srcOrd="0" destOrd="0" presId="urn:microsoft.com/office/officeart/2005/8/layout/radial1"/>
    <dgm:cxn modelId="{41E63765-B419-435C-A823-92A7F7D7F872}" type="presParOf" srcId="{B48F4404-979E-4C77-99BF-CF5D65205977}" destId="{279FFFFB-D668-4979-B349-D0EAE291253A}" srcOrd="6" destOrd="0" presId="urn:microsoft.com/office/officeart/2005/8/layout/radial1"/>
    <dgm:cxn modelId="{2B9278DA-9A1D-447F-A4EA-B34714035F78}" type="presParOf" srcId="{B48F4404-979E-4C77-99BF-CF5D65205977}" destId="{D6D956CA-D6E3-44DD-8329-78F9BF25D457}" srcOrd="7" destOrd="0" presId="urn:microsoft.com/office/officeart/2005/8/layout/radial1"/>
    <dgm:cxn modelId="{025395FA-DF47-48C7-8F9E-B1D8816A7435}" type="presParOf" srcId="{D6D956CA-D6E3-44DD-8329-78F9BF25D457}" destId="{0B75B9D8-DBB8-484C-B778-8B383D5537E9}" srcOrd="0" destOrd="0" presId="urn:microsoft.com/office/officeart/2005/8/layout/radial1"/>
    <dgm:cxn modelId="{B9EE4C5D-68D5-4581-ABDC-54CFB6DA983D}" type="presParOf" srcId="{B48F4404-979E-4C77-99BF-CF5D65205977}" destId="{3512A59A-671C-4A9F-B8D0-59C0DA3611F2}" srcOrd="8" destOrd="0" presId="urn:microsoft.com/office/officeart/2005/8/layout/radial1"/>
    <dgm:cxn modelId="{E965602D-93BA-4877-9468-8F89B90B444A}" type="presParOf" srcId="{B48F4404-979E-4C77-99BF-CF5D65205977}" destId="{E283C8A1-1137-45F1-89D6-DB9E2D706511}" srcOrd="9" destOrd="0" presId="urn:microsoft.com/office/officeart/2005/8/layout/radial1"/>
    <dgm:cxn modelId="{86D3168B-19F5-4CAF-9790-8FC326AD1ECD}" type="presParOf" srcId="{E283C8A1-1137-45F1-89D6-DB9E2D706511}" destId="{8DDBFB73-5A3C-4C22-909B-CA2ACE698391}" srcOrd="0" destOrd="0" presId="urn:microsoft.com/office/officeart/2005/8/layout/radial1"/>
    <dgm:cxn modelId="{67955958-C4F8-463C-AC36-2265590DF0FF}" type="presParOf" srcId="{B48F4404-979E-4C77-99BF-CF5D65205977}" destId="{11D405A8-FFB9-4E79-8C00-553CE9A7762F}" srcOrd="10" destOrd="0" presId="urn:microsoft.com/office/officeart/2005/8/layout/radial1"/>
    <dgm:cxn modelId="{B314ECB4-7BC0-449A-BDD4-64C478FFDAD5}" type="presParOf" srcId="{B48F4404-979E-4C77-99BF-CF5D65205977}" destId="{CED98ADC-E983-4B07-9E8D-603469DDB10D}" srcOrd="11" destOrd="0" presId="urn:microsoft.com/office/officeart/2005/8/layout/radial1"/>
    <dgm:cxn modelId="{074D5588-CC45-42CA-8E01-F1A69BA6EEA2}" type="presParOf" srcId="{CED98ADC-E983-4B07-9E8D-603469DDB10D}" destId="{6B0A202E-DC8B-422A-951A-F8CA7C8CDD74}" srcOrd="0" destOrd="0" presId="urn:microsoft.com/office/officeart/2005/8/layout/radial1"/>
    <dgm:cxn modelId="{3A65BF4D-C411-4850-821C-5E78967F8869}" type="presParOf" srcId="{B48F4404-979E-4C77-99BF-CF5D65205977}" destId="{F091947F-3435-4115-8149-908039428EE7}" srcOrd="12" destOrd="0" presId="urn:microsoft.com/office/officeart/2005/8/layout/radial1"/>
    <dgm:cxn modelId="{96271356-7304-4E36-8CD0-DF09BDF199E1}" type="presParOf" srcId="{B48F4404-979E-4C77-99BF-CF5D65205977}" destId="{FF0FF9A8-34E1-4C57-9189-45B124D15C3D}" srcOrd="13" destOrd="0" presId="urn:microsoft.com/office/officeart/2005/8/layout/radial1"/>
    <dgm:cxn modelId="{82FBCA9C-2B54-47CB-A3B7-7C6D5DA58B8D}" type="presParOf" srcId="{FF0FF9A8-34E1-4C57-9189-45B124D15C3D}" destId="{184F36A9-7354-45DE-B38C-4BD09A6DAC5C}" srcOrd="0" destOrd="0" presId="urn:microsoft.com/office/officeart/2005/8/layout/radial1"/>
    <dgm:cxn modelId="{0E4BA701-F8F8-445A-8FC3-832753401550}" type="presParOf" srcId="{B48F4404-979E-4C77-99BF-CF5D65205977}" destId="{E5967288-4BC7-471F-9AB8-500841AC4449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7072362" cy="5429288"/>
        <a:chOff x="0" y="0"/>
        <a:chExt cx="7072362" cy="5429288"/>
      </a:xfrm>
    </dsp:grpSpPr>
    <dsp:sp modelId="{8D099AE6-20ED-4D58-B0CF-1A261BDEB56E}">
      <dsp:nvSpPr>
        <dsp:cNvPr id="3" name="Oval 2"/>
        <dsp:cNvSpPr/>
      </dsp:nvSpPr>
      <dsp:spPr bwMode="white">
        <a:xfrm>
          <a:off x="2830682" y="2113812"/>
          <a:ext cx="1410998" cy="1410998"/>
        </a:xfrm>
        <a:prstGeom prst="ellipse">
          <a:avLst/>
        </a:prstGeom>
      </dsp:spPr>
      <dsp:style>
        <a:lnRef idx="3">
          <a:schemeClr val="lt1"/>
        </a:lnRef>
        <a:fillRef idx="1">
          <a:schemeClr val="accent2"/>
        </a:fillRef>
        <a:effectRef idx="1">
          <a:scrgbClr r="0" g="0" b="0"/>
        </a:effectRef>
        <a:fontRef idx="minor">
          <a:schemeClr val="lt1"/>
        </a:fontRef>
      </dsp:style>
      <dsp:txBody>
        <a:bodyPr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smtClean="0">
              <a:latin typeface="Arial Narrow" panose="020B0606020202030204" pitchFamily="34" charset="0"/>
            </a:rPr>
            <a:t>Marketing Mix</a:t>
          </a:r>
          <a:endParaRPr lang="en-US" sz="2000" dirty="0">
            <a:latin typeface="Arial Narrow" panose="020B0606020202030204" pitchFamily="34" charset="0"/>
          </a:endParaRPr>
        </a:p>
      </dsp:txBody>
      <dsp:txXfrm>
        <a:off x="2830682" y="2113812"/>
        <a:ext cx="1410998" cy="1410998"/>
      </dsp:txXfrm>
    </dsp:sp>
    <dsp:sp modelId="{E64A5F9B-B068-4734-B176-5C271503E89F}">
      <dsp:nvSpPr>
        <dsp:cNvPr id="4" name="Freeform 3"/>
        <dsp:cNvSpPr/>
      </dsp:nvSpPr>
      <dsp:spPr bwMode="white">
        <a:xfrm>
          <a:off x="3184774" y="1744449"/>
          <a:ext cx="702814" cy="35912"/>
        </a:xfrm>
        <a:custGeom>
          <a:avLst/>
          <a:gdLst/>
          <a:ahLst/>
          <a:cxnLst/>
          <a:pathLst>
            <a:path w="1107" h="57">
              <a:moveTo>
                <a:pt x="553" y="582"/>
              </a:moveTo>
              <a:lnTo>
                <a:pt x="553" y="-525"/>
              </a:lnTo>
            </a:path>
          </a:pathLst>
        </a:custGeom>
      </dsp:spPr>
      <dsp:style>
        <a:lnRef idx="2">
          <a:schemeClr val="accent4"/>
        </a:lnRef>
        <a:fillRef idx="0">
          <a:schemeClr val="accent2">
            <a:tint val="90000"/>
          </a:schemeClr>
        </a:fillRef>
        <a:effectRef idx="0">
          <a:scrgbClr r="0" g="0" b="0"/>
        </a:effectRef>
        <a:fontRef idx="minor"/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00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3184774" y="1744449"/>
        <a:ext cx="702814" cy="35912"/>
      </dsp:txXfrm>
    </dsp:sp>
    <dsp:sp modelId="{2348AD4F-9608-40C9-BE12-8E00FB70F3C6}">
      <dsp:nvSpPr>
        <dsp:cNvPr id="5" name="Oval 4"/>
        <dsp:cNvSpPr/>
      </dsp:nvSpPr>
      <dsp:spPr bwMode="white">
        <a:xfrm>
          <a:off x="2830682" y="0"/>
          <a:ext cx="1410998" cy="1410998"/>
        </a:xfrm>
        <a:prstGeom prst="ellipse">
          <a:avLst/>
        </a:prstGeom>
      </dsp:spPr>
      <dsp:style>
        <a:lnRef idx="3">
          <a:schemeClr val="lt1"/>
        </a:lnRef>
        <a:fillRef idx="1">
          <a:schemeClr val="accent3">
            <a:hueOff val="0"/>
            <a:satOff val="0"/>
            <a:lumOff val="0"/>
            <a:alpha val="100000"/>
          </a:schemeClr>
        </a:fillRef>
        <a:effectRef idx="1">
          <a:scrgbClr r="0" g="0" b="0"/>
        </a:effectRef>
        <a:fontRef idx="minor">
          <a:schemeClr val="lt1"/>
        </a:fontRef>
      </dsp:style>
      <dsp:txBody>
        <a:bodyPr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smtClean="0">
              <a:latin typeface="Arial Narrow" panose="020B0606020202030204" pitchFamily="34" charset="0"/>
            </a:rPr>
            <a:t>Product</a:t>
          </a:r>
          <a:endParaRPr lang="en-US" sz="2000" dirty="0">
            <a:latin typeface="Arial Narrow" panose="020B0606020202030204" pitchFamily="34" charset="0"/>
          </a:endParaRPr>
        </a:p>
      </dsp:txBody>
      <dsp:txXfrm>
        <a:off x="2830682" y="0"/>
        <a:ext cx="1410998" cy="1410998"/>
      </dsp:txXfrm>
    </dsp:sp>
    <dsp:sp modelId="{FC9D9AE5-654B-4143-AD03-12D963E52FA0}">
      <dsp:nvSpPr>
        <dsp:cNvPr id="6" name="Freeform 5"/>
        <dsp:cNvSpPr/>
      </dsp:nvSpPr>
      <dsp:spPr bwMode="white">
        <a:xfrm>
          <a:off x="4011096" y="2142385"/>
          <a:ext cx="702814" cy="35912"/>
        </a:xfrm>
        <a:custGeom>
          <a:avLst/>
          <a:gdLst/>
          <a:ahLst/>
          <a:cxnLst/>
          <a:pathLst>
            <a:path w="1107" h="57">
              <a:moveTo>
                <a:pt x="121" y="373"/>
              </a:moveTo>
              <a:lnTo>
                <a:pt x="986" y="-317"/>
              </a:lnTo>
            </a:path>
          </a:pathLst>
        </a:custGeom>
      </dsp:spPr>
      <dsp:style>
        <a:lnRef idx="2">
          <a:schemeClr val="accent4"/>
        </a:lnRef>
        <a:fillRef idx="0">
          <a:schemeClr val="accent2">
            <a:tint val="90000"/>
          </a:schemeClr>
        </a:fillRef>
        <a:effectRef idx="0">
          <a:scrgbClr r="0" g="0" b="0"/>
        </a:effectRef>
        <a:fontRef idx="minor"/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00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4011096" y="2142385"/>
        <a:ext cx="702814" cy="35912"/>
      </dsp:txXfrm>
    </dsp:sp>
    <dsp:sp modelId="{5048D381-7CA4-409B-AF6A-BA93022379BE}">
      <dsp:nvSpPr>
        <dsp:cNvPr id="7" name="Oval 6"/>
        <dsp:cNvSpPr/>
      </dsp:nvSpPr>
      <dsp:spPr bwMode="white">
        <a:xfrm>
          <a:off x="4483327" y="795872"/>
          <a:ext cx="1410998" cy="1410998"/>
        </a:xfrm>
        <a:prstGeom prst="ellipse">
          <a:avLst/>
        </a:prstGeom>
      </dsp:spPr>
      <dsp:style>
        <a:lnRef idx="3">
          <a:schemeClr val="lt1"/>
        </a:lnRef>
        <a:fillRef idx="1">
          <a:schemeClr val="accent3">
            <a:hueOff val="1880000"/>
            <a:satOff val="-2809"/>
            <a:lumOff val="-457"/>
            <a:alpha val="100000"/>
          </a:schemeClr>
        </a:fillRef>
        <a:effectRef idx="1">
          <a:scrgbClr r="0" g="0" b="0"/>
        </a:effectRef>
        <a:fontRef idx="minor">
          <a:schemeClr val="lt1"/>
        </a:fontRef>
      </dsp:style>
      <dsp:txBody>
        <a:bodyPr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smtClean="0">
              <a:latin typeface="Arial Narrow" panose="020B0606020202030204" pitchFamily="34" charset="0"/>
            </a:rPr>
            <a:t>Price</a:t>
          </a:r>
          <a:endParaRPr lang="en-US" sz="2000" dirty="0">
            <a:latin typeface="Arial Narrow" panose="020B0606020202030204" pitchFamily="34" charset="0"/>
          </a:endParaRPr>
        </a:p>
      </dsp:txBody>
      <dsp:txXfrm>
        <a:off x="4483327" y="795872"/>
        <a:ext cx="1410998" cy="1410998"/>
      </dsp:txXfrm>
    </dsp:sp>
    <dsp:sp modelId="{25FA13D8-ABC5-496C-91FF-476316FD9BF3}">
      <dsp:nvSpPr>
        <dsp:cNvPr id="8" name="Freeform 7"/>
        <dsp:cNvSpPr/>
      </dsp:nvSpPr>
      <dsp:spPr bwMode="white">
        <a:xfrm>
          <a:off x="4215181" y="3036538"/>
          <a:ext cx="702814" cy="35912"/>
        </a:xfrm>
        <a:custGeom>
          <a:avLst/>
          <a:gdLst/>
          <a:ahLst/>
          <a:cxnLst/>
          <a:pathLst>
            <a:path w="1107" h="57">
              <a:moveTo>
                <a:pt x="14" y="-95"/>
              </a:moveTo>
              <a:lnTo>
                <a:pt x="1093" y="151"/>
              </a:lnTo>
            </a:path>
          </a:pathLst>
        </a:custGeom>
      </dsp:spPr>
      <dsp:style>
        <a:lnRef idx="2">
          <a:schemeClr val="accent4"/>
        </a:lnRef>
        <a:fillRef idx="0">
          <a:schemeClr val="accent2">
            <a:tint val="90000"/>
          </a:schemeClr>
        </a:fillRef>
        <a:effectRef idx="0">
          <a:scrgbClr r="0" g="0" b="0"/>
        </a:effectRef>
        <a:fontRef idx="minor"/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00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4215181" y="3036538"/>
        <a:ext cx="702814" cy="35912"/>
      </dsp:txXfrm>
    </dsp:sp>
    <dsp:sp modelId="{279FFFFB-D668-4979-B349-D0EAE291253A}">
      <dsp:nvSpPr>
        <dsp:cNvPr id="9" name="Oval 8"/>
        <dsp:cNvSpPr/>
      </dsp:nvSpPr>
      <dsp:spPr bwMode="white">
        <a:xfrm>
          <a:off x="4891496" y="2584179"/>
          <a:ext cx="1410998" cy="1410998"/>
        </a:xfrm>
        <a:prstGeom prst="ellipse">
          <a:avLst/>
        </a:prstGeom>
      </dsp:spPr>
      <dsp:style>
        <a:lnRef idx="3">
          <a:schemeClr val="lt1"/>
        </a:lnRef>
        <a:fillRef idx="1">
          <a:schemeClr val="accent3">
            <a:hueOff val="3760000"/>
            <a:satOff val="-5620"/>
            <a:lumOff val="-914"/>
            <a:alpha val="100000"/>
          </a:schemeClr>
        </a:fillRef>
        <a:effectRef idx="1">
          <a:scrgbClr r="0" g="0" b="0"/>
        </a:effectRef>
        <a:fontRef idx="minor">
          <a:schemeClr val="lt1"/>
        </a:fontRef>
      </dsp:style>
      <dsp:txBody>
        <a:bodyPr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smtClean="0">
              <a:latin typeface="Arial Narrow" panose="020B0606020202030204" pitchFamily="34" charset="0"/>
            </a:rPr>
            <a:t>Promotion</a:t>
          </a:r>
          <a:endParaRPr lang="en-US" sz="2000" dirty="0">
            <a:latin typeface="Arial Narrow" panose="020B0606020202030204" pitchFamily="34" charset="0"/>
          </a:endParaRPr>
        </a:p>
      </dsp:txBody>
      <dsp:txXfrm>
        <a:off x="4891496" y="2584179"/>
        <a:ext cx="1410998" cy="1410998"/>
      </dsp:txXfrm>
    </dsp:sp>
    <dsp:sp modelId="{D6D956CA-D6E3-44DD-8329-78F9BF25D457}">
      <dsp:nvSpPr>
        <dsp:cNvPr id="10" name="Freeform 9"/>
        <dsp:cNvSpPr/>
      </dsp:nvSpPr>
      <dsp:spPr bwMode="white">
        <a:xfrm>
          <a:off x="3643348" y="3753594"/>
          <a:ext cx="702814" cy="35912"/>
        </a:xfrm>
        <a:custGeom>
          <a:avLst/>
          <a:gdLst/>
          <a:ahLst/>
          <a:cxnLst/>
          <a:pathLst>
            <a:path w="1107" h="57">
              <a:moveTo>
                <a:pt x="313" y="-470"/>
              </a:moveTo>
              <a:lnTo>
                <a:pt x="794" y="527"/>
              </a:lnTo>
            </a:path>
          </a:pathLst>
        </a:custGeom>
      </dsp:spPr>
      <dsp:style>
        <a:lnRef idx="2">
          <a:schemeClr val="accent4"/>
        </a:lnRef>
        <a:fillRef idx="0">
          <a:schemeClr val="accent2">
            <a:tint val="90000"/>
          </a:schemeClr>
        </a:fillRef>
        <a:effectRef idx="0">
          <a:scrgbClr r="0" g="0" b="0"/>
        </a:effectRef>
        <a:fontRef idx="minor"/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00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3643348" y="3753594"/>
        <a:ext cx="702814" cy="35912"/>
      </dsp:txXfrm>
    </dsp:sp>
    <dsp:sp modelId="{3512A59A-671C-4A9F-B8D0-59C0DA3611F2}">
      <dsp:nvSpPr>
        <dsp:cNvPr id="11" name="Oval 10"/>
        <dsp:cNvSpPr/>
      </dsp:nvSpPr>
      <dsp:spPr bwMode="white">
        <a:xfrm>
          <a:off x="3747831" y="4018290"/>
          <a:ext cx="1410998" cy="1410998"/>
        </a:xfrm>
        <a:prstGeom prst="ellipse">
          <a:avLst/>
        </a:prstGeom>
      </dsp:spPr>
      <dsp:style>
        <a:lnRef idx="3">
          <a:schemeClr val="lt1"/>
        </a:lnRef>
        <a:fillRef idx="1">
          <a:schemeClr val="accent3">
            <a:hueOff val="5640000"/>
            <a:satOff val="-8430"/>
            <a:lumOff val="-1372"/>
            <a:alpha val="100000"/>
          </a:schemeClr>
        </a:fillRef>
        <a:effectRef idx="1">
          <a:scrgbClr r="0" g="0" b="0"/>
        </a:effectRef>
        <a:fontRef idx="minor">
          <a:schemeClr val="lt1"/>
        </a:fontRef>
      </dsp:style>
      <dsp:txBody>
        <a:bodyPr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smtClean="0">
              <a:latin typeface="Arial Narrow" panose="020B0606020202030204" pitchFamily="34" charset="0"/>
            </a:rPr>
            <a:t>Place</a:t>
          </a:r>
          <a:endParaRPr lang="en-US" sz="2000" dirty="0">
            <a:latin typeface="Arial Narrow" panose="020B0606020202030204" pitchFamily="34" charset="0"/>
          </a:endParaRPr>
        </a:p>
      </dsp:txBody>
      <dsp:txXfrm>
        <a:off x="3747831" y="4018290"/>
        <a:ext cx="1410998" cy="1410998"/>
      </dsp:txXfrm>
    </dsp:sp>
    <dsp:sp modelId="{E283C8A1-1137-45F1-89D6-DB9E2D706511}">
      <dsp:nvSpPr>
        <dsp:cNvPr id="12" name="Freeform 11"/>
        <dsp:cNvSpPr/>
      </dsp:nvSpPr>
      <dsp:spPr bwMode="white">
        <a:xfrm>
          <a:off x="2726200" y="3753594"/>
          <a:ext cx="702814" cy="35912"/>
        </a:xfrm>
        <a:custGeom>
          <a:avLst/>
          <a:gdLst/>
          <a:ahLst/>
          <a:cxnLst/>
          <a:pathLst>
            <a:path w="1107" h="57">
              <a:moveTo>
                <a:pt x="794" y="-470"/>
              </a:moveTo>
              <a:lnTo>
                <a:pt x="313" y="527"/>
              </a:lnTo>
            </a:path>
          </a:pathLst>
        </a:custGeom>
      </dsp:spPr>
      <dsp:style>
        <a:lnRef idx="2">
          <a:schemeClr val="accent4"/>
        </a:lnRef>
        <a:fillRef idx="0">
          <a:schemeClr val="accent2">
            <a:tint val="90000"/>
          </a:schemeClr>
        </a:fillRef>
        <a:effectRef idx="0">
          <a:scrgbClr r="0" g="0" b="0"/>
        </a:effectRef>
        <a:fontRef idx="minor"/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00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2726200" y="3753594"/>
        <a:ext cx="702814" cy="35912"/>
      </dsp:txXfrm>
    </dsp:sp>
    <dsp:sp modelId="{11D405A8-FFB9-4E79-8C00-553CE9A7762F}">
      <dsp:nvSpPr>
        <dsp:cNvPr id="13" name="Oval 12"/>
        <dsp:cNvSpPr/>
      </dsp:nvSpPr>
      <dsp:spPr bwMode="white">
        <a:xfrm>
          <a:off x="1913534" y="4018290"/>
          <a:ext cx="1410998" cy="1410998"/>
        </a:xfrm>
        <a:prstGeom prst="ellipse">
          <a:avLst/>
        </a:prstGeom>
      </dsp:spPr>
      <dsp:style>
        <a:lnRef idx="3">
          <a:schemeClr val="lt1"/>
        </a:lnRef>
        <a:fillRef idx="1">
          <a:schemeClr val="accent3">
            <a:hueOff val="7520000"/>
            <a:satOff val="-11241"/>
            <a:lumOff val="-1829"/>
            <a:alpha val="100000"/>
          </a:schemeClr>
        </a:fillRef>
        <a:effectRef idx="1">
          <a:scrgbClr r="0" g="0" b="0"/>
        </a:effectRef>
        <a:fontRef idx="minor">
          <a:schemeClr val="lt1"/>
        </a:fontRef>
      </dsp:style>
      <dsp:txBody>
        <a:bodyPr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smtClean="0">
              <a:latin typeface="Arial Narrow" panose="020B0606020202030204" pitchFamily="34" charset="0"/>
            </a:rPr>
            <a:t>People</a:t>
          </a:r>
          <a:endParaRPr lang="en-US" sz="2000" dirty="0">
            <a:latin typeface="Arial Narrow" panose="020B0606020202030204" pitchFamily="34" charset="0"/>
          </a:endParaRPr>
        </a:p>
      </dsp:txBody>
      <dsp:txXfrm>
        <a:off x="1913534" y="4018290"/>
        <a:ext cx="1410998" cy="1410998"/>
      </dsp:txXfrm>
    </dsp:sp>
    <dsp:sp modelId="{CED98ADC-E983-4B07-9E8D-603469DDB10D}">
      <dsp:nvSpPr>
        <dsp:cNvPr id="14" name="Freeform 13"/>
        <dsp:cNvSpPr/>
      </dsp:nvSpPr>
      <dsp:spPr bwMode="white">
        <a:xfrm>
          <a:off x="2154367" y="3036538"/>
          <a:ext cx="702814" cy="35912"/>
        </a:xfrm>
        <a:custGeom>
          <a:avLst/>
          <a:gdLst/>
          <a:ahLst/>
          <a:cxnLst/>
          <a:pathLst>
            <a:path w="1107" h="57">
              <a:moveTo>
                <a:pt x="1093" y="-95"/>
              </a:moveTo>
              <a:lnTo>
                <a:pt x="14" y="151"/>
              </a:lnTo>
            </a:path>
          </a:pathLst>
        </a:custGeom>
      </dsp:spPr>
      <dsp:style>
        <a:lnRef idx="2">
          <a:schemeClr val="accent4"/>
        </a:lnRef>
        <a:fillRef idx="0">
          <a:schemeClr val="accent2">
            <a:tint val="90000"/>
          </a:schemeClr>
        </a:fillRef>
        <a:effectRef idx="0">
          <a:scrgbClr r="0" g="0" b="0"/>
        </a:effectRef>
        <a:fontRef idx="minor"/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00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2154367" y="3036538"/>
        <a:ext cx="702814" cy="35912"/>
      </dsp:txXfrm>
    </dsp:sp>
    <dsp:sp modelId="{F091947F-3435-4115-8149-908039428EE7}">
      <dsp:nvSpPr>
        <dsp:cNvPr id="15" name="Oval 14"/>
        <dsp:cNvSpPr/>
      </dsp:nvSpPr>
      <dsp:spPr bwMode="white">
        <a:xfrm>
          <a:off x="769868" y="2584179"/>
          <a:ext cx="1410998" cy="1410998"/>
        </a:xfrm>
        <a:prstGeom prst="ellipse">
          <a:avLst/>
        </a:prstGeom>
      </dsp:spPr>
      <dsp:style>
        <a:lnRef idx="3">
          <a:schemeClr val="lt1"/>
        </a:lnRef>
        <a:fillRef idx="1">
          <a:schemeClr val="accent3">
            <a:hueOff val="9400000"/>
            <a:satOff val="-14051"/>
            <a:lumOff val="-2287"/>
            <a:alpha val="100000"/>
          </a:schemeClr>
        </a:fillRef>
        <a:effectRef idx="1">
          <a:scrgbClr r="0" g="0" b="0"/>
        </a:effectRef>
        <a:fontRef idx="minor">
          <a:schemeClr val="lt1"/>
        </a:fontRef>
      </dsp:style>
      <dsp:txBody>
        <a:bodyPr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err="1" smtClean="0">
              <a:latin typeface="Arial Narrow" panose="020B0606020202030204" pitchFamily="34" charset="0"/>
            </a:rPr>
            <a:t>Prosess</a:t>
          </a:r>
          <a:endParaRPr lang="en-US" sz="2000" dirty="0">
            <a:latin typeface="Arial Narrow" panose="020B0606020202030204" pitchFamily="34" charset="0"/>
          </a:endParaRPr>
        </a:p>
      </dsp:txBody>
      <dsp:txXfrm>
        <a:off x="769868" y="2584179"/>
        <a:ext cx="1410998" cy="1410998"/>
      </dsp:txXfrm>
    </dsp:sp>
    <dsp:sp modelId="{FF0FF9A8-34E1-4C57-9189-45B124D15C3D}">
      <dsp:nvSpPr>
        <dsp:cNvPr id="16" name="Freeform 15"/>
        <dsp:cNvSpPr/>
      </dsp:nvSpPr>
      <dsp:spPr bwMode="white">
        <a:xfrm>
          <a:off x="2358452" y="2142385"/>
          <a:ext cx="702814" cy="35912"/>
        </a:xfrm>
        <a:custGeom>
          <a:avLst/>
          <a:gdLst/>
          <a:ahLst/>
          <a:cxnLst/>
          <a:pathLst>
            <a:path w="1107" h="57">
              <a:moveTo>
                <a:pt x="986" y="373"/>
              </a:moveTo>
              <a:lnTo>
                <a:pt x="121" y="-317"/>
              </a:lnTo>
            </a:path>
          </a:pathLst>
        </a:custGeom>
      </dsp:spPr>
      <dsp:style>
        <a:lnRef idx="2">
          <a:schemeClr val="accent4"/>
        </a:lnRef>
        <a:fillRef idx="0">
          <a:schemeClr val="accent2">
            <a:tint val="90000"/>
          </a:schemeClr>
        </a:fillRef>
        <a:effectRef idx="0">
          <a:scrgbClr r="0" g="0" b="0"/>
        </a:effectRef>
        <a:fontRef idx="minor"/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00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2358452" y="2142385"/>
        <a:ext cx="702814" cy="35912"/>
      </dsp:txXfrm>
    </dsp:sp>
    <dsp:sp modelId="{E5967288-4BC7-471F-9AB8-500841AC4449}">
      <dsp:nvSpPr>
        <dsp:cNvPr id="17" name="Oval 16"/>
        <dsp:cNvSpPr/>
      </dsp:nvSpPr>
      <dsp:spPr bwMode="white">
        <a:xfrm>
          <a:off x="1178038" y="795872"/>
          <a:ext cx="1410998" cy="1410998"/>
        </a:xfrm>
        <a:prstGeom prst="ellipse">
          <a:avLst/>
        </a:prstGeom>
      </dsp:spPr>
      <dsp:style>
        <a:lnRef idx="3">
          <a:schemeClr val="lt1"/>
        </a:lnRef>
        <a:fillRef idx="1">
          <a:schemeClr val="accent3">
            <a:hueOff val="11280000"/>
            <a:satOff val="-16862"/>
            <a:lumOff val="-2744"/>
            <a:alpha val="100000"/>
          </a:schemeClr>
        </a:fillRef>
        <a:effectRef idx="1">
          <a:scrgbClr r="0" g="0" b="0"/>
        </a:effectRef>
        <a:fontRef idx="minor">
          <a:schemeClr val="lt1"/>
        </a:fontRef>
      </dsp:style>
      <dsp:txBody>
        <a:bodyPr lIns="11430" tIns="11430" rIns="11430" bIns="1143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 smtClean="0">
              <a:latin typeface="Arial Narrow" panose="020B0606020202030204" pitchFamily="34" charset="0"/>
            </a:rPr>
            <a:t>Physical </a:t>
          </a:r>
          <a:r>
            <a:rPr lang="en-US" sz="1800" dirty="0" err="1" smtClean="0">
              <a:latin typeface="Arial Narrow" panose="020B0606020202030204" pitchFamily="34" charset="0"/>
            </a:rPr>
            <a:t>Envidence</a:t>
          </a:r>
          <a:endParaRPr lang="en-US" sz="1800" dirty="0">
            <a:latin typeface="Arial Narrow" panose="020B0606020202030204" pitchFamily="34" charset="0"/>
          </a:endParaRPr>
        </a:p>
      </dsp:txBody>
      <dsp:txXfrm>
        <a:off x="1178038" y="795872"/>
        <a:ext cx="1410998" cy="14109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4929222" cy="3857652"/>
        <a:chOff x="0" y="0"/>
        <a:chExt cx="4929222" cy="3857652"/>
      </a:xfrm>
    </dsp:grpSpPr>
    <dsp:sp modelId="{8D099AE6-20ED-4D58-B0CF-1A261BDEB56E}">
      <dsp:nvSpPr>
        <dsp:cNvPr id="3" name="Oval 2"/>
        <dsp:cNvSpPr/>
      </dsp:nvSpPr>
      <dsp:spPr bwMode="white">
        <a:xfrm>
          <a:off x="1963335" y="1501919"/>
          <a:ext cx="1002551" cy="1002551"/>
        </a:xfrm>
        <a:prstGeom prst="ellipse">
          <a:avLst/>
        </a:prstGeom>
      </dsp:spPr>
      <dsp:style>
        <a:lnRef idx="3">
          <a:schemeClr val="lt1"/>
        </a:lnRef>
        <a:fillRef idx="1">
          <a:schemeClr val="accent2"/>
        </a:fillRef>
        <a:effectRef idx="1">
          <a:scrgbClr r="0" g="0" b="0"/>
        </a:effectRef>
        <a:fontRef idx="minor">
          <a:schemeClr val="lt1"/>
        </a:fontRef>
      </dsp:style>
      <dsp:txBody>
        <a:bodyPr lIns="8890" tIns="8890" rIns="8890" bIns="889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dirty="0" smtClean="0">
              <a:latin typeface="Arial Narrow" panose="020B0606020202030204" pitchFamily="34" charset="0"/>
            </a:rPr>
            <a:t>Marketing Mix</a:t>
          </a:r>
          <a:endParaRPr lang="en-US" sz="1400" dirty="0">
            <a:latin typeface="Arial Narrow" panose="020B0606020202030204" pitchFamily="34" charset="0"/>
          </a:endParaRPr>
        </a:p>
      </dsp:txBody>
      <dsp:txXfrm>
        <a:off x="1963335" y="1501919"/>
        <a:ext cx="1002551" cy="1002551"/>
      </dsp:txXfrm>
    </dsp:sp>
    <dsp:sp modelId="{E64A5F9B-B068-4734-B176-5C271503E89F}">
      <dsp:nvSpPr>
        <dsp:cNvPr id="4" name="Freeform 3"/>
        <dsp:cNvSpPr/>
      </dsp:nvSpPr>
      <dsp:spPr bwMode="white">
        <a:xfrm>
          <a:off x="2214927" y="1233930"/>
          <a:ext cx="499368" cy="36610"/>
        </a:xfrm>
        <a:custGeom>
          <a:avLst/>
          <a:gdLst/>
          <a:ahLst/>
          <a:cxnLst/>
          <a:pathLst>
            <a:path w="786" h="58">
              <a:moveTo>
                <a:pt x="393" y="422"/>
              </a:moveTo>
              <a:lnTo>
                <a:pt x="393" y="-364"/>
              </a:lnTo>
            </a:path>
          </a:pathLst>
        </a:custGeom>
      </dsp:spPr>
      <dsp:style>
        <a:lnRef idx="2">
          <a:schemeClr val="accent4"/>
        </a:lnRef>
        <a:fillRef idx="0">
          <a:schemeClr val="accent2">
            <a:tint val="90000"/>
          </a:schemeClr>
        </a:fillRef>
        <a:effectRef idx="0">
          <a:scrgbClr r="0" g="0" b="0"/>
        </a:effectRef>
        <a:fontRef idx="minor"/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40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2214927" y="1233930"/>
        <a:ext cx="499368" cy="36610"/>
      </dsp:txXfrm>
    </dsp:sp>
    <dsp:sp modelId="{2348AD4F-9608-40C9-BE12-8E00FB70F3C6}">
      <dsp:nvSpPr>
        <dsp:cNvPr id="5" name="Oval 4"/>
        <dsp:cNvSpPr/>
      </dsp:nvSpPr>
      <dsp:spPr bwMode="white">
        <a:xfrm>
          <a:off x="1963335" y="0"/>
          <a:ext cx="1002551" cy="1002551"/>
        </a:xfrm>
        <a:prstGeom prst="ellipse">
          <a:avLst/>
        </a:prstGeom>
      </dsp:spPr>
      <dsp:style>
        <a:lnRef idx="3">
          <a:schemeClr val="lt1"/>
        </a:lnRef>
        <a:fillRef idx="1">
          <a:schemeClr val="accent3">
            <a:hueOff val="0"/>
            <a:satOff val="0"/>
            <a:lumOff val="0"/>
            <a:alpha val="100000"/>
          </a:schemeClr>
        </a:fillRef>
        <a:effectRef idx="1">
          <a:scrgbClr r="0" g="0" b="0"/>
        </a:effectRef>
        <a:fontRef idx="minor">
          <a:schemeClr val="lt1"/>
        </a:fontRef>
      </dsp:style>
      <dsp:txBody>
        <a:bodyPr lIns="8890" tIns="8890" rIns="8890" bIns="889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dirty="0" smtClean="0">
              <a:latin typeface="Arial Narrow" panose="020B0606020202030204" pitchFamily="34" charset="0"/>
            </a:rPr>
            <a:t>Product</a:t>
          </a:r>
          <a:endParaRPr lang="en-US" sz="1400" dirty="0">
            <a:latin typeface="Arial Narrow" panose="020B0606020202030204" pitchFamily="34" charset="0"/>
          </a:endParaRPr>
        </a:p>
      </dsp:txBody>
      <dsp:txXfrm>
        <a:off x="1963335" y="0"/>
        <a:ext cx="1002551" cy="1002551"/>
      </dsp:txXfrm>
    </dsp:sp>
    <dsp:sp modelId="{FC9D9AE5-654B-4143-AD03-12D963E52FA0}">
      <dsp:nvSpPr>
        <dsp:cNvPr id="6" name="Freeform 5"/>
        <dsp:cNvSpPr/>
      </dsp:nvSpPr>
      <dsp:spPr bwMode="white">
        <a:xfrm>
          <a:off x="2802051" y="1516674"/>
          <a:ext cx="499368" cy="36610"/>
        </a:xfrm>
        <a:custGeom>
          <a:avLst/>
          <a:gdLst/>
          <a:ahLst/>
          <a:cxnLst/>
          <a:pathLst>
            <a:path w="786" h="58">
              <a:moveTo>
                <a:pt x="86" y="274"/>
              </a:moveTo>
              <a:lnTo>
                <a:pt x="701" y="-216"/>
              </a:lnTo>
            </a:path>
          </a:pathLst>
        </a:custGeom>
      </dsp:spPr>
      <dsp:style>
        <a:lnRef idx="2">
          <a:schemeClr val="accent4"/>
        </a:lnRef>
        <a:fillRef idx="0">
          <a:schemeClr val="accent2">
            <a:tint val="90000"/>
          </a:schemeClr>
        </a:fillRef>
        <a:effectRef idx="0">
          <a:scrgbClr r="0" g="0" b="0"/>
        </a:effectRef>
        <a:fontRef idx="minor"/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40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2802051" y="1516674"/>
        <a:ext cx="499368" cy="36610"/>
      </dsp:txXfrm>
    </dsp:sp>
    <dsp:sp modelId="{5048D381-7CA4-409B-AF6A-BA93022379BE}">
      <dsp:nvSpPr>
        <dsp:cNvPr id="7" name="Oval 6"/>
        <dsp:cNvSpPr/>
      </dsp:nvSpPr>
      <dsp:spPr bwMode="white">
        <a:xfrm>
          <a:off x="3137583" y="565488"/>
          <a:ext cx="1002551" cy="1002551"/>
        </a:xfrm>
        <a:prstGeom prst="ellipse">
          <a:avLst/>
        </a:prstGeom>
      </dsp:spPr>
      <dsp:style>
        <a:lnRef idx="3">
          <a:schemeClr val="lt1"/>
        </a:lnRef>
        <a:fillRef idx="1">
          <a:schemeClr val="accent3">
            <a:hueOff val="1880000"/>
            <a:satOff val="-2809"/>
            <a:lumOff val="-457"/>
            <a:alpha val="100000"/>
          </a:schemeClr>
        </a:fillRef>
        <a:effectRef idx="1">
          <a:scrgbClr r="0" g="0" b="0"/>
        </a:effectRef>
        <a:fontRef idx="minor">
          <a:schemeClr val="lt1"/>
        </a:fontRef>
      </dsp:style>
      <dsp:txBody>
        <a:bodyPr lIns="8890" tIns="8890" rIns="8890" bIns="889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dirty="0" smtClean="0">
              <a:latin typeface="Arial Narrow" panose="020B0606020202030204" pitchFamily="34" charset="0"/>
            </a:rPr>
            <a:t>Price</a:t>
          </a:r>
          <a:endParaRPr lang="en-US" sz="1400" dirty="0">
            <a:latin typeface="Arial Narrow" panose="020B0606020202030204" pitchFamily="34" charset="0"/>
          </a:endParaRPr>
        </a:p>
      </dsp:txBody>
      <dsp:txXfrm>
        <a:off x="3137583" y="565488"/>
        <a:ext cx="1002551" cy="1002551"/>
      </dsp:txXfrm>
    </dsp:sp>
    <dsp:sp modelId="{25FA13D8-ABC5-496C-91FF-476316FD9BF3}">
      <dsp:nvSpPr>
        <dsp:cNvPr id="8" name="Freeform 7"/>
        <dsp:cNvSpPr/>
      </dsp:nvSpPr>
      <dsp:spPr bwMode="white">
        <a:xfrm>
          <a:off x="2947058" y="2151994"/>
          <a:ext cx="499368" cy="36610"/>
        </a:xfrm>
        <a:custGeom>
          <a:avLst/>
          <a:gdLst/>
          <a:ahLst/>
          <a:cxnLst/>
          <a:pathLst>
            <a:path w="786" h="58">
              <a:moveTo>
                <a:pt x="10" y="-59"/>
              </a:moveTo>
              <a:lnTo>
                <a:pt x="777" y="116"/>
              </a:lnTo>
            </a:path>
          </a:pathLst>
        </a:custGeom>
      </dsp:spPr>
      <dsp:style>
        <a:lnRef idx="2">
          <a:schemeClr val="accent4"/>
        </a:lnRef>
        <a:fillRef idx="0">
          <a:schemeClr val="accent2">
            <a:tint val="90000"/>
          </a:schemeClr>
        </a:fillRef>
        <a:effectRef idx="0">
          <a:scrgbClr r="0" g="0" b="0"/>
        </a:effectRef>
        <a:fontRef idx="minor"/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40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2947058" y="2151994"/>
        <a:ext cx="499368" cy="36610"/>
      </dsp:txXfrm>
    </dsp:sp>
    <dsp:sp modelId="{279FFFFB-D668-4979-B349-D0EAE291253A}">
      <dsp:nvSpPr>
        <dsp:cNvPr id="9" name="Oval 8"/>
        <dsp:cNvSpPr/>
      </dsp:nvSpPr>
      <dsp:spPr bwMode="white">
        <a:xfrm>
          <a:off x="3427598" y="1836127"/>
          <a:ext cx="1002551" cy="1002551"/>
        </a:xfrm>
        <a:prstGeom prst="ellipse">
          <a:avLst/>
        </a:prstGeom>
      </dsp:spPr>
      <dsp:style>
        <a:lnRef idx="3">
          <a:schemeClr val="lt1"/>
        </a:lnRef>
        <a:fillRef idx="1">
          <a:schemeClr val="accent3">
            <a:hueOff val="3760000"/>
            <a:satOff val="-5620"/>
            <a:lumOff val="-914"/>
            <a:alpha val="100000"/>
          </a:schemeClr>
        </a:fillRef>
        <a:effectRef idx="1">
          <a:scrgbClr r="0" g="0" b="0"/>
        </a:effectRef>
        <a:fontRef idx="minor">
          <a:schemeClr val="lt1"/>
        </a:fontRef>
      </dsp:style>
      <dsp:txBody>
        <a:bodyPr lIns="8890" tIns="8890" rIns="8890" bIns="889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dirty="0" smtClean="0">
              <a:latin typeface="Arial Narrow" panose="020B0606020202030204" pitchFamily="34" charset="0"/>
            </a:rPr>
            <a:t>Promotion</a:t>
          </a:r>
          <a:endParaRPr lang="en-US" sz="1400" dirty="0">
            <a:latin typeface="Arial Narrow" panose="020B0606020202030204" pitchFamily="34" charset="0"/>
          </a:endParaRPr>
        </a:p>
      </dsp:txBody>
      <dsp:txXfrm>
        <a:off x="3427598" y="1836127"/>
        <a:ext cx="1002551" cy="1002551"/>
      </dsp:txXfrm>
    </dsp:sp>
    <dsp:sp modelId="{D6D956CA-D6E3-44DD-8329-78F9BF25D457}">
      <dsp:nvSpPr>
        <dsp:cNvPr id="10" name="Freeform 9"/>
        <dsp:cNvSpPr/>
      </dsp:nvSpPr>
      <dsp:spPr bwMode="white">
        <a:xfrm>
          <a:off x="2540756" y="2661481"/>
          <a:ext cx="499368" cy="36610"/>
        </a:xfrm>
        <a:custGeom>
          <a:avLst/>
          <a:gdLst/>
          <a:ahLst/>
          <a:cxnLst/>
          <a:pathLst>
            <a:path w="786" h="58">
              <a:moveTo>
                <a:pt x="223" y="-325"/>
              </a:moveTo>
              <a:lnTo>
                <a:pt x="564" y="383"/>
              </a:lnTo>
            </a:path>
          </a:pathLst>
        </a:custGeom>
      </dsp:spPr>
      <dsp:style>
        <a:lnRef idx="2">
          <a:schemeClr val="accent4"/>
        </a:lnRef>
        <a:fillRef idx="0">
          <a:schemeClr val="accent2">
            <a:tint val="90000"/>
          </a:schemeClr>
        </a:fillRef>
        <a:effectRef idx="0">
          <a:scrgbClr r="0" g="0" b="0"/>
        </a:effectRef>
        <a:fontRef idx="minor"/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40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2540756" y="2661481"/>
        <a:ext cx="499368" cy="36610"/>
      </dsp:txXfrm>
    </dsp:sp>
    <dsp:sp modelId="{3512A59A-671C-4A9F-B8D0-59C0DA3611F2}">
      <dsp:nvSpPr>
        <dsp:cNvPr id="11" name="Oval 10"/>
        <dsp:cNvSpPr/>
      </dsp:nvSpPr>
      <dsp:spPr bwMode="white">
        <a:xfrm>
          <a:off x="2614994" y="2855101"/>
          <a:ext cx="1002551" cy="1002551"/>
        </a:xfrm>
        <a:prstGeom prst="ellipse">
          <a:avLst/>
        </a:prstGeom>
      </dsp:spPr>
      <dsp:style>
        <a:lnRef idx="3">
          <a:schemeClr val="lt1"/>
        </a:lnRef>
        <a:fillRef idx="1">
          <a:schemeClr val="accent3">
            <a:hueOff val="5640000"/>
            <a:satOff val="-8430"/>
            <a:lumOff val="-1372"/>
            <a:alpha val="100000"/>
          </a:schemeClr>
        </a:fillRef>
        <a:effectRef idx="1">
          <a:scrgbClr r="0" g="0" b="0"/>
        </a:effectRef>
        <a:fontRef idx="minor">
          <a:schemeClr val="lt1"/>
        </a:fontRef>
      </dsp:style>
      <dsp:txBody>
        <a:bodyPr lIns="8890" tIns="8890" rIns="8890" bIns="889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dirty="0" smtClean="0">
              <a:latin typeface="Arial Narrow" panose="020B0606020202030204" pitchFamily="34" charset="0"/>
            </a:rPr>
            <a:t>Place</a:t>
          </a:r>
          <a:endParaRPr lang="en-US" sz="1400" dirty="0">
            <a:latin typeface="Arial Narrow" panose="020B0606020202030204" pitchFamily="34" charset="0"/>
          </a:endParaRPr>
        </a:p>
      </dsp:txBody>
      <dsp:txXfrm>
        <a:off x="2614994" y="2855101"/>
        <a:ext cx="1002551" cy="1002551"/>
      </dsp:txXfrm>
    </dsp:sp>
    <dsp:sp modelId="{E283C8A1-1137-45F1-89D6-DB9E2D706511}">
      <dsp:nvSpPr>
        <dsp:cNvPr id="12" name="Freeform 11"/>
        <dsp:cNvSpPr/>
      </dsp:nvSpPr>
      <dsp:spPr bwMode="white">
        <a:xfrm>
          <a:off x="1889098" y="2661481"/>
          <a:ext cx="499368" cy="36610"/>
        </a:xfrm>
        <a:custGeom>
          <a:avLst/>
          <a:gdLst/>
          <a:ahLst/>
          <a:cxnLst/>
          <a:pathLst>
            <a:path w="786" h="58">
              <a:moveTo>
                <a:pt x="564" y="-325"/>
              </a:moveTo>
              <a:lnTo>
                <a:pt x="223" y="383"/>
              </a:lnTo>
            </a:path>
          </a:pathLst>
        </a:custGeom>
      </dsp:spPr>
      <dsp:style>
        <a:lnRef idx="2">
          <a:schemeClr val="accent4"/>
        </a:lnRef>
        <a:fillRef idx="0">
          <a:schemeClr val="accent2">
            <a:tint val="90000"/>
          </a:schemeClr>
        </a:fillRef>
        <a:effectRef idx="0">
          <a:scrgbClr r="0" g="0" b="0"/>
        </a:effectRef>
        <a:fontRef idx="minor"/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40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889098" y="2661481"/>
        <a:ext cx="499368" cy="36610"/>
      </dsp:txXfrm>
    </dsp:sp>
    <dsp:sp modelId="{11D405A8-FFB9-4E79-8C00-553CE9A7762F}">
      <dsp:nvSpPr>
        <dsp:cNvPr id="13" name="Oval 12"/>
        <dsp:cNvSpPr/>
      </dsp:nvSpPr>
      <dsp:spPr bwMode="white">
        <a:xfrm>
          <a:off x="1311677" y="2855101"/>
          <a:ext cx="1002551" cy="1002551"/>
        </a:xfrm>
        <a:prstGeom prst="ellipse">
          <a:avLst/>
        </a:prstGeom>
      </dsp:spPr>
      <dsp:style>
        <a:lnRef idx="3">
          <a:schemeClr val="lt1"/>
        </a:lnRef>
        <a:fillRef idx="1">
          <a:schemeClr val="accent3">
            <a:hueOff val="7520000"/>
            <a:satOff val="-11241"/>
            <a:lumOff val="-1829"/>
            <a:alpha val="100000"/>
          </a:schemeClr>
        </a:fillRef>
        <a:effectRef idx="1">
          <a:scrgbClr r="0" g="0" b="0"/>
        </a:effectRef>
        <a:fontRef idx="minor">
          <a:schemeClr val="lt1"/>
        </a:fontRef>
      </dsp:style>
      <dsp:txBody>
        <a:bodyPr lIns="8890" tIns="8890" rIns="8890" bIns="889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dirty="0" smtClean="0">
              <a:latin typeface="Arial Narrow" panose="020B0606020202030204" pitchFamily="34" charset="0"/>
            </a:rPr>
            <a:t>People</a:t>
          </a:r>
          <a:endParaRPr lang="en-US" sz="1400" dirty="0">
            <a:latin typeface="Arial Narrow" panose="020B0606020202030204" pitchFamily="34" charset="0"/>
          </a:endParaRPr>
        </a:p>
      </dsp:txBody>
      <dsp:txXfrm>
        <a:off x="1311677" y="2855101"/>
        <a:ext cx="1002551" cy="1002551"/>
      </dsp:txXfrm>
    </dsp:sp>
    <dsp:sp modelId="{CED98ADC-E983-4B07-9E8D-603469DDB10D}">
      <dsp:nvSpPr>
        <dsp:cNvPr id="14" name="Freeform 13"/>
        <dsp:cNvSpPr/>
      </dsp:nvSpPr>
      <dsp:spPr bwMode="white">
        <a:xfrm>
          <a:off x="1482796" y="2151994"/>
          <a:ext cx="499368" cy="36610"/>
        </a:xfrm>
        <a:custGeom>
          <a:avLst/>
          <a:gdLst/>
          <a:ahLst/>
          <a:cxnLst/>
          <a:pathLst>
            <a:path w="786" h="58">
              <a:moveTo>
                <a:pt x="777" y="-59"/>
              </a:moveTo>
              <a:lnTo>
                <a:pt x="10" y="116"/>
              </a:lnTo>
            </a:path>
          </a:pathLst>
        </a:custGeom>
      </dsp:spPr>
      <dsp:style>
        <a:lnRef idx="2">
          <a:schemeClr val="accent4"/>
        </a:lnRef>
        <a:fillRef idx="0">
          <a:schemeClr val="accent2">
            <a:tint val="90000"/>
          </a:schemeClr>
        </a:fillRef>
        <a:effectRef idx="0">
          <a:scrgbClr r="0" g="0" b="0"/>
        </a:effectRef>
        <a:fontRef idx="minor"/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40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482796" y="2151994"/>
        <a:ext cx="499368" cy="36610"/>
      </dsp:txXfrm>
    </dsp:sp>
    <dsp:sp modelId="{F091947F-3435-4115-8149-908039428EE7}">
      <dsp:nvSpPr>
        <dsp:cNvPr id="15" name="Oval 14"/>
        <dsp:cNvSpPr/>
      </dsp:nvSpPr>
      <dsp:spPr bwMode="white">
        <a:xfrm>
          <a:off x="499073" y="1836127"/>
          <a:ext cx="1002551" cy="1002551"/>
        </a:xfrm>
        <a:prstGeom prst="ellipse">
          <a:avLst/>
        </a:prstGeom>
      </dsp:spPr>
      <dsp:style>
        <a:lnRef idx="3">
          <a:schemeClr val="lt1"/>
        </a:lnRef>
        <a:fillRef idx="1">
          <a:schemeClr val="accent3">
            <a:hueOff val="9400000"/>
            <a:satOff val="-14051"/>
            <a:lumOff val="-2287"/>
            <a:alpha val="100000"/>
          </a:schemeClr>
        </a:fillRef>
        <a:effectRef idx="1">
          <a:scrgbClr r="0" g="0" b="0"/>
        </a:effectRef>
        <a:fontRef idx="minor">
          <a:schemeClr val="lt1"/>
        </a:fontRef>
      </dsp:style>
      <dsp:txBody>
        <a:bodyPr lIns="8890" tIns="8890" rIns="8890" bIns="889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dirty="0" err="1" smtClean="0">
              <a:latin typeface="Arial Narrow" panose="020B0606020202030204" pitchFamily="34" charset="0"/>
            </a:rPr>
            <a:t>Prosess</a:t>
          </a:r>
          <a:endParaRPr lang="en-US" sz="1400" dirty="0">
            <a:latin typeface="Arial Narrow" panose="020B0606020202030204" pitchFamily="34" charset="0"/>
          </a:endParaRPr>
        </a:p>
      </dsp:txBody>
      <dsp:txXfrm>
        <a:off x="499073" y="1836127"/>
        <a:ext cx="1002551" cy="1002551"/>
      </dsp:txXfrm>
    </dsp:sp>
    <dsp:sp modelId="{FF0FF9A8-34E1-4C57-9189-45B124D15C3D}">
      <dsp:nvSpPr>
        <dsp:cNvPr id="16" name="Freeform 15"/>
        <dsp:cNvSpPr/>
      </dsp:nvSpPr>
      <dsp:spPr bwMode="white">
        <a:xfrm>
          <a:off x="1627803" y="1516674"/>
          <a:ext cx="499368" cy="36610"/>
        </a:xfrm>
        <a:custGeom>
          <a:avLst/>
          <a:gdLst/>
          <a:ahLst/>
          <a:cxnLst/>
          <a:pathLst>
            <a:path w="786" h="58">
              <a:moveTo>
                <a:pt x="701" y="274"/>
              </a:moveTo>
              <a:lnTo>
                <a:pt x="86" y="-216"/>
              </a:lnTo>
            </a:path>
          </a:pathLst>
        </a:custGeom>
      </dsp:spPr>
      <dsp:style>
        <a:lnRef idx="2">
          <a:schemeClr val="accent4"/>
        </a:lnRef>
        <a:fillRef idx="0">
          <a:schemeClr val="accent2">
            <a:tint val="90000"/>
          </a:schemeClr>
        </a:fillRef>
        <a:effectRef idx="0">
          <a:scrgbClr r="0" g="0" b="0"/>
        </a:effectRef>
        <a:fontRef idx="minor"/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40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627803" y="1516674"/>
        <a:ext cx="499368" cy="36610"/>
      </dsp:txXfrm>
    </dsp:sp>
    <dsp:sp modelId="{E5967288-4BC7-471F-9AB8-500841AC4449}">
      <dsp:nvSpPr>
        <dsp:cNvPr id="17" name="Oval 16"/>
        <dsp:cNvSpPr/>
      </dsp:nvSpPr>
      <dsp:spPr bwMode="white">
        <a:xfrm>
          <a:off x="789088" y="565488"/>
          <a:ext cx="1002551" cy="1002551"/>
        </a:xfrm>
        <a:prstGeom prst="ellipse">
          <a:avLst/>
        </a:prstGeom>
      </dsp:spPr>
      <dsp:style>
        <a:lnRef idx="3">
          <a:schemeClr val="lt1"/>
        </a:lnRef>
        <a:fillRef idx="1">
          <a:schemeClr val="accent3">
            <a:hueOff val="11280000"/>
            <a:satOff val="-16862"/>
            <a:lumOff val="-2744"/>
            <a:alpha val="100000"/>
          </a:schemeClr>
        </a:fillRef>
        <a:effectRef idx="1">
          <a:scrgbClr r="0" g="0" b="0"/>
        </a:effectRef>
        <a:fontRef idx="minor">
          <a:schemeClr val="lt1"/>
        </a:fontRef>
      </dsp:style>
      <dsp:txBody>
        <a:bodyPr lIns="8890" tIns="8890" rIns="8890" bIns="889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dirty="0" smtClean="0">
              <a:latin typeface="Arial Narrow" panose="020B0606020202030204" pitchFamily="34" charset="0"/>
            </a:rPr>
            <a:t>Physical </a:t>
          </a:r>
          <a:r>
            <a:rPr lang="en-US" sz="1400" dirty="0" err="1" smtClean="0">
              <a:latin typeface="Arial Narrow" panose="020B0606020202030204" pitchFamily="34" charset="0"/>
            </a:rPr>
            <a:t>Envidence</a:t>
          </a:r>
          <a:endParaRPr lang="en-US" sz="1400" dirty="0">
            <a:latin typeface="Arial Narrow" panose="020B0606020202030204" pitchFamily="34" charset="0"/>
          </a:endParaRPr>
        </a:p>
      </dsp:txBody>
      <dsp:txXfrm>
        <a:off x="789088" y="565488"/>
        <a:ext cx="1002551" cy="1002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Sty" val="noArr"/>
              <dgm:param type="endSty" val="noArr"/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Sty" val="noArr"/>
              <dgm:param type="endSty" val="noArr"/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25603" name="Rectangle 2"/>
          <p:cNvSpPr>
            <a:spLocks noRo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4" name="Rectangle 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/>
            <a:endParaRPr lang="id-ID" altLang="x-non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26627" name="Rectangle 2"/>
          <p:cNvSpPr>
            <a:spLocks noRo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8" name="Rectangle 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/>
            <a:endParaRPr lang="id-ID" altLang="x-non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32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en-GB" altLang="x-none" dirty="0">
                <a:latin typeface="Calibri" panose="020F0502020204030204" charset="0"/>
              </a:rPr>
            </a:fld>
            <a:endParaRPr lang="en-GB" altLang="x-none" dirty="0">
              <a:latin typeface="Calibri" panose="020F050202020403020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32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en-GB" altLang="x-none" dirty="0">
                <a:latin typeface="Calibri" panose="020F0502020204030204" charset="0"/>
              </a:rPr>
            </a:fld>
            <a:endParaRPr lang="en-GB" altLang="x-none" dirty="0">
              <a:latin typeface="Calibri" panose="020F050202020403020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dirty="0"/>
              <a:t>MARKETING MIX</a:t>
            </a:r>
            <a:br>
              <a:rPr dirty="0"/>
            </a:br>
            <a:r>
              <a:rPr dirty="0"/>
              <a:t>(Bauran Pemasaran)</a:t>
            </a:r>
            <a:endParaRPr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buClrTx/>
              <a:buSzTx/>
            </a:pPr>
            <a:endParaRPr sz="1600" kern="1200" dirty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Menurut</a:t>
            </a:r>
            <a:r>
              <a:rPr lang="en-ID" altLang="en-US"/>
              <a:t> </a:t>
            </a:r>
            <a:r>
              <a:rPr lang="en-US"/>
              <a:t>Wujudnya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Produk yang berwujud (barang) : secara fisik bisa</a:t>
            </a:r>
            <a:r>
              <a:rPr lang="en-ID" altLang="en-US"/>
              <a:t> </a:t>
            </a:r>
            <a:r>
              <a:rPr lang="en-US"/>
              <a:t>dilihat/diraba wujudnya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Produk yang tidak berwujud (jasa) : layanan yang</a:t>
            </a:r>
            <a:r>
              <a:rPr lang="en-ID" altLang="en-US"/>
              <a:t> </a:t>
            </a:r>
            <a:r>
              <a:rPr lang="en-US"/>
              <a:t>berbentuk pekerjaan yang diperjualbelikan untuk</a:t>
            </a:r>
            <a:r>
              <a:rPr lang="en-ID" altLang="en-US"/>
              <a:t> </a:t>
            </a:r>
            <a:r>
              <a:rPr lang="en-US"/>
              <a:t>dimanfaatkan oleh konsumen dan secara fisik tidak</a:t>
            </a:r>
            <a:r>
              <a:rPr lang="en-ID" altLang="en-US"/>
              <a:t> </a:t>
            </a:r>
            <a:r>
              <a:rPr lang="en-US"/>
              <a:t>bisa dilihat/diraba, hanya dapat merasakannya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dirty="0"/>
              <a:t>Product</a:t>
            </a:r>
            <a:endParaRPr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738282" y="2000240"/>
          <a:ext cx="4929222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pSp>
        <p:nvGrpSpPr>
          <p:cNvPr id="2" name="Group 7"/>
          <p:cNvGrpSpPr/>
          <p:nvPr/>
        </p:nvGrpSpPr>
        <p:grpSpPr>
          <a:xfrm>
            <a:off x="3738546" y="2000240"/>
            <a:ext cx="1001248" cy="1001248"/>
            <a:chOff x="1963986" y="1596"/>
            <a:chExt cx="1001248" cy="1001248"/>
          </a:xfrm>
          <a:solidFill>
            <a:schemeClr val="tx1"/>
          </a:solidFill>
        </p:grpSpPr>
        <p:sp>
          <p:nvSpPr>
            <p:cNvPr id="9" name="Oval 8"/>
            <p:cNvSpPr/>
            <p:nvPr/>
          </p:nvSpPr>
          <p:spPr>
            <a:xfrm>
              <a:off x="1963986" y="1596"/>
              <a:ext cx="1001248" cy="1001248"/>
            </a:xfrm>
            <a:prstGeom prst="ellipse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4"/>
            <p:cNvSpPr/>
            <p:nvPr/>
          </p:nvSpPr>
          <p:spPr>
            <a:xfrm>
              <a:off x="2110615" y="148225"/>
              <a:ext cx="707990" cy="70799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marL="0" marR="0" lvl="0" indent="0" algn="ctr" defTabSz="48895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Product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6738938" y="2143125"/>
            <a:ext cx="3286125" cy="3924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889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Product: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342900" marR="0" lvl="0" indent="-342900" algn="l" defTabSz="4889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Design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desain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342900" marR="0" lvl="0" indent="-342900" algn="l" defTabSz="4889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Technology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teknologi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342900" marR="0" lvl="0" indent="-342900" algn="l" defTabSz="4889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Usefulness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kemanfaatan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342900" marR="0" lvl="0" indent="-342900" algn="l" defTabSz="4889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Convenience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kenyamanan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342900" marR="0" lvl="0" indent="-342900" algn="l" defTabSz="4889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Value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nilai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342900" marR="0" lvl="0" indent="-342900" algn="l" defTabSz="4889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Quality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kualitas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342900" marR="0" lvl="0" indent="-342900" algn="l" defTabSz="4889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Packaging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kemasan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342900" marR="0" lvl="0" indent="-342900" algn="l" defTabSz="4889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Branding (</a:t>
            </a:r>
            <a:r>
              <a:rPr kumimoji="0" lang="en-ID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citra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342900" marR="0" lvl="0" indent="-342900" algn="l" defTabSz="4889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Acceccories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</a:t>
            </a:r>
            <a:r>
              <a:rPr kumimoji="0" lang="en-ID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k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sesori</a:t>
            </a:r>
            <a:r>
              <a:rPr kumimoji="0" lang="en-ID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342900" marR="0" lvl="0" indent="-342900" algn="l" defTabSz="4889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Warrantie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garansi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5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n-GB" altLang="x-none" dirty="0"/>
              <a:t>Product</a:t>
            </a:r>
            <a:endParaRPr lang="en-GB" altLang="x-none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676400"/>
            <a:ext cx="3810000" cy="46101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Methods used to improve/differentiate </a:t>
            </a:r>
            <a:b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the product and increase sales or target sales more effectively to gain a competitive advantage, e.g. 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</a:t>
            </a:r>
            <a:r>
              <a:rPr kumimoji="0" lang="id-ID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Metode yang digunakan untuk memperbaiki/ membedakan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produk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dan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meningkatkan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id-ID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target penjualan yang lebih efektif untuk mendapatkan keunggulan kompetitif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id-ID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misalnya: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Extension strategies 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(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strategi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perluasan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Specialised versions 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(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versi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khusus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New editions 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(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edisi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baru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Improvements – real or otherwise!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(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perbaikan-nyata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atau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yang 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lainnya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Changed packaging 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(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perubahan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kemasan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Technology 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(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teknologi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Etc.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1268" name="Text Box 7"/>
          <p:cNvSpPr txBox="1"/>
          <p:nvPr/>
        </p:nvSpPr>
        <p:spPr>
          <a:xfrm>
            <a:off x="6172200" y="5380038"/>
            <a:ext cx="4114800" cy="2755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endParaRPr lang="en-GB" altLang="x-none" sz="1200" dirty="0">
              <a:latin typeface="Verdana" panose="020B0604030504040204" pitchFamily="34" charset="0"/>
            </a:endParaRPr>
          </a:p>
        </p:txBody>
      </p:sp>
      <p:pic>
        <p:nvPicPr>
          <p:cNvPr id="11269" name="Picture 11" descr="analysis"/>
          <p:cNvPicPr>
            <a:picLocks noChangeAspect="1"/>
          </p:cNvPicPr>
          <p:nvPr>
            <p:ph type="clipArt"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6248400" y="1914525"/>
            <a:ext cx="3810000" cy="31146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0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142" end="3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307" end="3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329" end="3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351" end="3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373" end="3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389" end="4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403" end="4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417" end="4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451" end="4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488" end="5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507" end="5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528" end="5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540" end="5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553" end="5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ldLvl="5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lang="en-US" sz="3555"/>
              <a:t>Strategi Produk</a:t>
            </a:r>
            <a:r>
              <a:rPr lang="en-ID" altLang="en-US" sz="3555"/>
              <a:t> </a:t>
            </a:r>
            <a:r>
              <a:rPr lang="en-US" sz="3555"/>
              <a:t>Perusahaan dalam</a:t>
            </a:r>
            <a:r>
              <a:rPr lang="en-ID" altLang="en-US" sz="3555"/>
              <a:t> </a:t>
            </a:r>
            <a:r>
              <a:rPr lang="en-US" sz="3555"/>
              <a:t>mengembangkan</a:t>
            </a:r>
            <a:r>
              <a:rPr lang="en-ID" altLang="en-US" sz="3555"/>
              <a:t> </a:t>
            </a:r>
            <a:r>
              <a:rPr lang="en-US" sz="3555"/>
              <a:t>suatu produk</a:t>
            </a:r>
            <a:endParaRPr lang="en-US" sz="3555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>
                <a:sym typeface="+mn-ea"/>
              </a:rPr>
              <a:t>Menentukan logo dan moto</a:t>
            </a:r>
            <a:endParaRPr lang="en-US"/>
          </a:p>
          <a:p>
            <a:r>
              <a:rPr lang="en-US"/>
              <a:t>Menciptakan merek</a:t>
            </a:r>
            <a:endParaRPr lang="en-US"/>
          </a:p>
          <a:p>
            <a:r>
              <a:rPr lang="en-US"/>
              <a:t>Menciptakan kemasan</a:t>
            </a:r>
            <a:endParaRPr lang="en-US"/>
          </a:p>
          <a:p>
            <a:r>
              <a:rPr lang="en-US"/>
              <a:t>Memberikan label</a:t>
            </a:r>
            <a:endParaRPr lang="en-US"/>
          </a:p>
          <a:p>
            <a:r>
              <a:rPr lang="en-ID" altLang="en-US"/>
              <a:t>Menciptakan brand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>
                <a:sym typeface="+mn-ea"/>
              </a:rPr>
              <a:t>Menentukan logo dan moto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Logo : huruf/lambang yang mengandung makna,</a:t>
            </a:r>
            <a:r>
              <a:rPr lang="en-ID" altLang="en-US"/>
              <a:t> </a:t>
            </a:r>
            <a:r>
              <a:rPr lang="en-US"/>
              <a:t>terdiri atas 1 kata/</a:t>
            </a:r>
            <a:r>
              <a:rPr lang="en-ID" altLang="en-US"/>
              <a:t> </a:t>
            </a:r>
            <a:r>
              <a:rPr lang="en-US"/>
              <a:t>lebih</a:t>
            </a:r>
            <a:r>
              <a:rPr lang="en-ID" altLang="en-US"/>
              <a:t>/gambar</a:t>
            </a:r>
            <a:r>
              <a:rPr lang="en-US"/>
              <a:t> sebagai </a:t>
            </a:r>
            <a:r>
              <a:rPr lang="en-ID" altLang="en-US"/>
              <a:t>ikon/</a:t>
            </a:r>
            <a:r>
              <a:rPr lang="en-US"/>
              <a:t>lambang/nama</a:t>
            </a:r>
            <a:r>
              <a:rPr lang="en-ID" altLang="en-US"/>
              <a:t> </a:t>
            </a:r>
            <a:r>
              <a:rPr lang="en-US"/>
              <a:t>perusahaan</a:t>
            </a:r>
            <a:endParaRPr lang="en-US"/>
          </a:p>
          <a:p>
            <a:r>
              <a:rPr lang="en-US"/>
              <a:t>Moto : kalimat yang digunakan sebagai semboyan/kata yang tertera di</a:t>
            </a:r>
            <a:r>
              <a:rPr lang="en-ID" altLang="en-US"/>
              <a:t> </a:t>
            </a:r>
            <a:r>
              <a:rPr lang="en-US"/>
              <a:t>atas benda yang menggambarkan</a:t>
            </a:r>
            <a:r>
              <a:rPr lang="en-ID" altLang="en-US"/>
              <a:t> </a:t>
            </a:r>
            <a:r>
              <a:rPr lang="en-US"/>
              <a:t>sifat atau kegunaan benda</a:t>
            </a:r>
            <a:endParaRPr lang="en-US"/>
          </a:p>
          <a:p>
            <a:r>
              <a:rPr lang="en-US"/>
              <a:t>Logo dan Moto harus memiliki arti positif, menarik</a:t>
            </a:r>
            <a:r>
              <a:rPr lang="en-ID" altLang="en-US"/>
              <a:t> </a:t>
            </a:r>
            <a:r>
              <a:rPr lang="en-US"/>
              <a:t>perhatian, dan mudah diingat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>
                <a:sym typeface="+mn-ea"/>
              </a:rPr>
              <a:t>Menciptakan merek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Merek : suatu hal penting bagi konsumen untuk</a:t>
            </a:r>
            <a:r>
              <a:rPr lang="en-ID" altLang="en-US"/>
              <a:t> </a:t>
            </a:r>
            <a:r>
              <a:rPr lang="en-US"/>
              <a:t>mengenal barang/jasa yang ditawarkan dan sebagai</a:t>
            </a:r>
            <a:r>
              <a:rPr lang="en-ID" altLang="en-US"/>
              <a:t> </a:t>
            </a:r>
            <a:r>
              <a:rPr lang="en-US"/>
              <a:t>pembeda dari produk pesaing</a:t>
            </a:r>
            <a:r>
              <a:rPr lang="en-ID" altLang="en-US"/>
              <a:t>. Mererk dapat dikatakan sebagai sebuah identitas produk.</a:t>
            </a:r>
            <a:endParaRPr lang="en-US"/>
          </a:p>
          <a:p>
            <a:r>
              <a:rPr lang="en-US"/>
              <a:t>Merek harus mudah diingat, terkesan hebat dan</a:t>
            </a:r>
            <a:r>
              <a:rPr lang="en-ID" altLang="en-US"/>
              <a:t> </a:t>
            </a:r>
            <a:r>
              <a:rPr lang="en-US"/>
              <a:t>modern, memiliki arti positif, dan menarik perhatian</a:t>
            </a:r>
            <a:endParaRPr lang="en-US"/>
          </a:p>
          <a:p>
            <a:r>
              <a:rPr lang="en-ID" altLang="en-US"/>
              <a:t>Merek yang kuat ditandai dengan dikenalnya merek oleh masyarakat, asosiasi merek yang tinggi pada suatu produk, persepsi konsumen yang positif dan kesetiaan konsumen terhadap merek yang tinggi </a:t>
            </a:r>
            <a:endParaRPr lang="en-ID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>
                <a:sym typeface="+mn-ea"/>
              </a:rPr>
              <a:t>Menciptakan kemasan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Kemasan : pembungkus suatu produk</a:t>
            </a:r>
            <a:endParaRPr lang="en-US"/>
          </a:p>
          <a:p>
            <a:r>
              <a:rPr lang="en-US"/>
              <a:t>Hal yang harus diperhatikan : </a:t>
            </a:r>
            <a:r>
              <a:rPr lang="en-ID" altLang="en-US"/>
              <a:t>jenis bahan kemasan </a:t>
            </a:r>
            <a:r>
              <a:rPr lang="en-US"/>
              <a:t>harus dapat</a:t>
            </a:r>
            <a:r>
              <a:rPr lang="en-ID" altLang="en-US"/>
              <a:t> </a:t>
            </a:r>
            <a:r>
              <a:rPr lang="en-US"/>
              <a:t>melindungi produk, bersifat ekonomis dan praktis,</a:t>
            </a:r>
            <a:r>
              <a:rPr lang="en-ID" altLang="en-US"/>
              <a:t> </a:t>
            </a:r>
            <a:r>
              <a:rPr lang="en-US"/>
              <a:t>ukuran kemasan sesuai dengan kehendak pembeli,</a:t>
            </a:r>
            <a:r>
              <a:rPr lang="en-ID" altLang="en-US"/>
              <a:t> </a:t>
            </a:r>
            <a:r>
              <a:rPr lang="en-US"/>
              <a:t>mampu memberikan aspek deskriptif mengenai</a:t>
            </a:r>
            <a:r>
              <a:rPr lang="en-ID" altLang="en-US"/>
              <a:t> </a:t>
            </a:r>
            <a:r>
              <a:rPr lang="en-US"/>
              <a:t>merek, m</a:t>
            </a:r>
            <a:r>
              <a:rPr lang="en-ID" altLang="en-US"/>
              <a:t>empunyai</a:t>
            </a:r>
            <a:r>
              <a:rPr lang="en-US"/>
              <a:t> aspek seni</a:t>
            </a:r>
            <a:r>
              <a:rPr lang="en-ID" altLang="en-US"/>
              <a:t>, dan mampu membentuk citra produk/brand.</a:t>
            </a:r>
            <a:endParaRPr lang="en-ID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>
                <a:sym typeface="+mn-ea"/>
              </a:rPr>
              <a:t>Memberikan label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Label : sesuatu yang dilekatkan pada produk yang</a:t>
            </a:r>
            <a:r>
              <a:rPr lang="en-ID" altLang="en-US"/>
              <a:t> </a:t>
            </a:r>
            <a:r>
              <a:rPr lang="en-US"/>
              <a:t>ditawarkan dan merupakan bagian dari kemasan</a:t>
            </a:r>
            <a:endParaRPr lang="en-US"/>
          </a:p>
          <a:p>
            <a:r>
              <a:rPr lang="en-US"/>
              <a:t>Harus dijelaskan siapa yang membuat, dimana</a:t>
            </a:r>
            <a:r>
              <a:rPr lang="en-ID" altLang="en-US"/>
              <a:t> </a:t>
            </a:r>
            <a:r>
              <a:rPr lang="en-US"/>
              <a:t>dibuat, kapan dibuat, cara menggunakannya, waktu</a:t>
            </a:r>
            <a:r>
              <a:rPr lang="en-ID" altLang="en-US"/>
              <a:t> </a:t>
            </a:r>
            <a:r>
              <a:rPr lang="en-US"/>
              <a:t>kadaluwarsa dan informasi lainnya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ID" altLang="en-US">
                <a:sym typeface="+mn-ea"/>
              </a:rPr>
              <a:t>Menciptakan brand</a:t>
            </a:r>
            <a:endParaRPr lang="en-US"/>
          </a:p>
        </p:txBody>
      </p:sp>
      <p:pic>
        <p:nvPicPr>
          <p:cNvPr id="4" name="Content Placeholder 3" descr="brand-hierarchy-levels-6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1252855" y="1825625"/>
            <a:ext cx="4351655" cy="4351655"/>
          </a:xfrm>
          <a:prstGeom prst="rect">
            <a:avLst/>
          </a:prstGeom>
        </p:spPr>
      </p:pic>
      <p:pic>
        <p:nvPicPr>
          <p:cNvPr id="5" name="Content Placeholder 4" descr="fiat-brand-hierarchy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86855" y="1825625"/>
            <a:ext cx="4351655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n-GB" altLang="x-none" dirty="0"/>
              <a:t>Pengertian Marketing Mix</a:t>
            </a:r>
            <a:endParaRPr lang="en-GB" altLang="x-none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952625" y="1714500"/>
            <a:ext cx="8229600" cy="39290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Bauran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pemasaran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merupakan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seperangkat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alat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pemasaran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digunakan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perusahaan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mencapai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tujuan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pemasaran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dalam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memenuhi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target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pasarnya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.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The tools available to a business to gain the reaction it is seeking from its target market in relation to its marketing objectives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365125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Merupakan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alat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ya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sesuai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untuk sebuah bisnis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guna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mendapatkan reaksi dari target pasar dalam kaitannya dengan tujuan pemasaran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365125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363855" marR="0" lvl="1" indent="-3619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Menurut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Kotler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(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2011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Marketing mix is the set of marketing tools that the firm uses to pursue its marketing objectives in the target market.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363855" marR="0" lvl="1" indent="-3619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Bauran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pemasaran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adalah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sejumlah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alat-alat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pemasaran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digunakan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perusahaan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menyakinkan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obyek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pemasaran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atau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target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pasar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dituju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.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0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44" end="2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276" end="4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409" end="5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556" end="7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ldLvl="5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en-GB" altLang="x-none" sz="3200" dirty="0">
                <a:latin typeface="Arial Narrow" panose="020B0606020202030204" pitchFamily="34" charset="0"/>
              </a:rPr>
              <a:t>Pengertian Marketing Mix (lanjutan)</a:t>
            </a:r>
            <a:endParaRPr sz="32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2625" y="2214563"/>
            <a:ext cx="8229600" cy="3643312"/>
          </a:xfrm>
        </p:spPr>
        <p:txBody>
          <a:bodyPr vert="horz" wrap="square" lIns="91440" tIns="45720" rIns="91440" bIns="45720" anchor="t" anchorCtr="0"/>
          <a:p>
            <a:r>
              <a:rPr sz="2000" dirty="0">
                <a:latin typeface="Arial Narrow" panose="020B0606020202030204" pitchFamily="34" charset="0"/>
              </a:rPr>
              <a:t>“Marketing mix is the set of marketing tools that the firm uses to pursue its marketing objectives in the market.”(Marketing Management,1997) </a:t>
            </a:r>
            <a:endParaRPr sz="2000" dirty="0">
              <a:latin typeface="Arial Narrow" panose="020B0606020202030204" pitchFamily="34" charset="0"/>
            </a:endParaRPr>
          </a:p>
          <a:p>
            <a:pPr>
              <a:buNone/>
            </a:pPr>
            <a:r>
              <a:rPr sz="2000" dirty="0">
                <a:latin typeface="Arial Narrow" panose="020B0606020202030204" pitchFamily="34" charset="0"/>
              </a:rPr>
              <a:t>	</a:t>
            </a:r>
            <a:r>
              <a:rPr sz="2000" dirty="0">
                <a:solidFill>
                  <a:srgbClr val="FF0000"/>
                </a:solidFill>
                <a:latin typeface="Arial Narrow" panose="020B0606020202030204" pitchFamily="34" charset="0"/>
              </a:rPr>
              <a:t>(Bauran pemasaran adalah kumpulan dari variabel-variabel pemasaran yang dapat dikendalikan yang digunakan oleh suatu badan usaha untuk mencapai tujuan pemasaran dalam pasar sasaran).</a:t>
            </a:r>
            <a:endParaRPr sz="20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>
              <a:buNone/>
            </a:pPr>
            <a:endParaRPr sz="20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r>
              <a:rPr sz="2000" b="1" dirty="0">
                <a:latin typeface="Arial Narrow" panose="020B0606020202030204" pitchFamily="34" charset="0"/>
              </a:rPr>
              <a:t>Bauran pemasaran</a:t>
            </a:r>
            <a:r>
              <a:rPr sz="2000" dirty="0">
                <a:latin typeface="Arial Narrow" panose="020B0606020202030204" pitchFamily="34" charset="0"/>
              </a:rPr>
              <a:t> adalah unsur atau elemen internal penting yang membentuk program pemasaran sebuah organisasi. Bauran pemasaran merupakan salah satu konsep universal yang telah dikembangkan dalam pemasaran. (Ad. Payne, 1995:31)</a:t>
            </a:r>
            <a:endParaRPr sz="2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43" end="3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28" end="5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en-GB" altLang="x-none" dirty="0">
                <a:solidFill>
                  <a:srgbClr val="333333"/>
                </a:solidFill>
              </a:rPr>
              <a:t>Marketing Mix</a:t>
            </a:r>
            <a:endParaRPr lang="id-ID" altLang="x-none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endParaRPr lang="id-ID" altLang="x-none" dirty="0"/>
          </a:p>
        </p:txBody>
      </p:sp>
      <p:sp>
        <p:nvSpPr>
          <p:cNvPr id="4" name="Rectangle 3"/>
          <p:cNvSpPr/>
          <p:nvPr/>
        </p:nvSpPr>
        <p:spPr>
          <a:xfrm>
            <a:off x="6667500" y="2571750"/>
            <a:ext cx="3286125" cy="23069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7Ps: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Price,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Product,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Promotion,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Place,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People,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Process,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Physical Environment/Evident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09813" y="2986088"/>
            <a:ext cx="2857500" cy="14763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4Ps: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Price,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Product,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Promotion,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Place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triped Right Arrow 5"/>
          <p:cNvSpPr/>
          <p:nvPr/>
        </p:nvSpPr>
        <p:spPr>
          <a:xfrm>
            <a:off x="5310188" y="3429000"/>
            <a:ext cx="1143000" cy="71437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6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4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36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6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4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36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4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53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63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5" animBg="1" build="p"/>
      <p:bldP spid="5" grpId="0" bldLvl="5" animBg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dirty="0"/>
              <a:t>Marketing Mix</a:t>
            </a:r>
            <a:endParaRPr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452662" y="1142984"/>
          <a:ext cx="7072362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099AE6-20ED-4D58-B0CF-1A261BDEB5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4A5F9B-B068-4734-B176-5C271503E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48AD4F-9608-40C9-BE12-8E00FB70F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9D9AE5-654B-4143-AD03-12D963E52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48D381-7CA4-409B-AF6A-BA9302237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FA13D8-ABC5-496C-91FF-476316FD9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9FFFFB-D668-4979-B349-D0EAE29125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D956CA-D6E3-44DD-8329-78F9BF25D4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12A59A-671C-4A9F-B8D0-59C0DA361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83C8A1-1137-45F1-89D6-DB9E2D7065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D405A8-FFB9-4E79-8C00-553CE9A77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D98ADC-E983-4B07-9E8D-603469DDB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91947F-3435-4115-8149-908039428E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0FF9A8-34E1-4C57-9189-45B124D15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967288-4BC7-471F-9AB8-500841AC4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n-GB" altLang="x-none" dirty="0"/>
              <a:t>The Marketing Mix</a:t>
            </a:r>
            <a:endParaRPr lang="en-GB" altLang="x-none" dirty="0"/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>
          <a:xfrm>
            <a:off x="2133600" y="1752600"/>
            <a:ext cx="8034338" cy="4319588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  <a:buNone/>
            </a:pPr>
            <a:r>
              <a:rPr lang="en-GB" altLang="x-none" sz="2400" b="1" dirty="0">
                <a:solidFill>
                  <a:schemeClr val="accent2"/>
                </a:solidFill>
              </a:rPr>
              <a:t>Dikatakan marketing mix, karena:</a:t>
            </a:r>
            <a:endParaRPr lang="en-GB" altLang="x-none" sz="2400" b="1" dirty="0">
              <a:solidFill>
                <a:schemeClr val="accent2"/>
              </a:solidFill>
            </a:endParaRPr>
          </a:p>
          <a:p>
            <a:pPr marL="285750" lvl="1" eaLnBrk="1" hangingPunct="1">
              <a:lnSpc>
                <a:spcPct val="90000"/>
              </a:lnSpc>
            </a:pPr>
            <a:r>
              <a:rPr lang="en-GB" altLang="x-none" sz="2000" dirty="0"/>
              <a:t>Marketing objectives (tujuan pemasaran)</a:t>
            </a:r>
            <a:endParaRPr lang="en-GB" altLang="x-none" sz="2000" dirty="0"/>
          </a:p>
          <a:p>
            <a:pPr marL="285750" lvl="1" eaLnBrk="1" hangingPunct="1">
              <a:lnSpc>
                <a:spcPct val="90000"/>
              </a:lnSpc>
            </a:pPr>
            <a:r>
              <a:rPr lang="en-GB" altLang="x-none" sz="2000" dirty="0"/>
              <a:t>Type of product (jenis produk)</a:t>
            </a:r>
            <a:endParaRPr lang="en-GB" altLang="x-none" sz="2000" dirty="0"/>
          </a:p>
          <a:p>
            <a:pPr marL="285750" lvl="1" eaLnBrk="1" hangingPunct="1">
              <a:lnSpc>
                <a:spcPct val="90000"/>
              </a:lnSpc>
            </a:pPr>
            <a:r>
              <a:rPr lang="en-GB" altLang="x-none" sz="2000" dirty="0"/>
              <a:t>Target market (target pasar)</a:t>
            </a:r>
            <a:endParaRPr lang="en-GB" altLang="x-none" sz="2000" dirty="0"/>
          </a:p>
          <a:p>
            <a:pPr marL="285750" lvl="1" eaLnBrk="1" hangingPunct="1">
              <a:lnSpc>
                <a:spcPct val="90000"/>
              </a:lnSpc>
            </a:pPr>
            <a:r>
              <a:rPr lang="en-GB" altLang="x-none" sz="2000" dirty="0"/>
              <a:t>Market structure (struktur pasar)</a:t>
            </a:r>
            <a:endParaRPr lang="en-GB" altLang="x-none" sz="2000" dirty="0"/>
          </a:p>
          <a:p>
            <a:pPr marL="285750" lvl="1" eaLnBrk="1" hangingPunct="1">
              <a:lnSpc>
                <a:spcPct val="90000"/>
              </a:lnSpc>
            </a:pPr>
            <a:r>
              <a:rPr lang="en-GB" altLang="x-none" sz="2000" dirty="0"/>
              <a:t>Rivals’ behaviour (perilaku pesaing)</a:t>
            </a:r>
            <a:endParaRPr lang="en-GB" altLang="x-none" sz="2000" dirty="0"/>
          </a:p>
          <a:p>
            <a:pPr marL="285750" lvl="1" eaLnBrk="1" hangingPunct="1">
              <a:lnSpc>
                <a:spcPct val="90000"/>
              </a:lnSpc>
            </a:pPr>
            <a:r>
              <a:rPr lang="en-GB" altLang="x-none" sz="2000" dirty="0"/>
              <a:t>Global issues – culture/religion (isu global, misalnya: budaya/agama)</a:t>
            </a:r>
            <a:endParaRPr lang="en-GB" altLang="x-none" sz="2000" dirty="0"/>
          </a:p>
          <a:p>
            <a:pPr marL="285750" lvl="1" eaLnBrk="1" hangingPunct="1">
              <a:lnSpc>
                <a:spcPct val="90000"/>
              </a:lnSpc>
            </a:pPr>
            <a:r>
              <a:rPr lang="en-GB" altLang="x-none" sz="2000" dirty="0"/>
              <a:t>Marketing position (posisi pasar)</a:t>
            </a:r>
            <a:endParaRPr lang="en-GB" altLang="x-none" sz="2000" dirty="0"/>
          </a:p>
          <a:p>
            <a:pPr marL="285750" lvl="1" eaLnBrk="1" hangingPunct="1">
              <a:lnSpc>
                <a:spcPct val="90000"/>
              </a:lnSpc>
            </a:pPr>
            <a:r>
              <a:rPr lang="en-GB" altLang="x-none" sz="2000" dirty="0"/>
              <a:t>Product portfolio (portofolio produk)</a:t>
            </a:r>
            <a:endParaRPr lang="en-GB" altLang="x-none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33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73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104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133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167" end="2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204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274" end="3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308" end="3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ldLvl="5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D" altLang="en-US"/>
              <a:t>STRATEGI PRODUK</a:t>
            </a:r>
            <a:endParaRPr lang="en-ID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/>
              <a:t>Strategi Produk meliputi merancang barang atau jasa dengan segala atribut yang</a:t>
            </a:r>
            <a:r>
              <a:rPr lang="en-ID" altLang="en-US"/>
              <a:t> </a:t>
            </a:r>
            <a:r>
              <a:rPr lang="en-US"/>
              <a:t>diperlukan. Di dalamnya termasuk keputusan tentang; rancangan kemasan, nama merek,</a:t>
            </a:r>
            <a:r>
              <a:rPr lang="en-ID" altLang="en-US"/>
              <a:t> </a:t>
            </a:r>
            <a:r>
              <a:rPr lang="en-US">
                <a:sym typeface="+mn-ea"/>
              </a:rPr>
              <a:t>citra produk, </a:t>
            </a:r>
            <a:r>
              <a:rPr lang="en-US"/>
              <a:t>garansi, pengembangan produk, dan kualitas pelayanan.</a:t>
            </a:r>
            <a:endParaRPr lang="en-US"/>
          </a:p>
          <a:p>
            <a:r>
              <a:rPr lang="en-US"/>
              <a:t>Produk dapat dibedakan menjadi; </a:t>
            </a:r>
            <a:endParaRPr lang="en-US"/>
          </a:p>
          <a:p>
            <a:pPr marL="457200" indent="-457200">
              <a:buFont typeface="+mj-lt"/>
              <a:buAutoNum type="arabicPeriod"/>
            </a:pPr>
            <a:r>
              <a:rPr lang="en-US"/>
              <a:t>Produk konsumen, yaitu barang dan</a:t>
            </a:r>
            <a:r>
              <a:rPr lang="en-ID" altLang="en-US"/>
              <a:t> </a:t>
            </a:r>
            <a:r>
              <a:rPr lang="en-US"/>
              <a:t>jasa yang dibeli oleh pengguna akhir</a:t>
            </a:r>
            <a:endParaRPr lang="en-US"/>
          </a:p>
          <a:p>
            <a:pPr marL="457200" indent="-457200">
              <a:buFont typeface="+mj-lt"/>
              <a:buAutoNum type="arabicPeriod"/>
            </a:pPr>
            <a:r>
              <a:rPr lang="en-US"/>
              <a:t>Produk bisnis adalah barang atau jasa</a:t>
            </a:r>
            <a:r>
              <a:rPr lang="en-ID" altLang="en-US"/>
              <a:t> </a:t>
            </a:r>
            <a:r>
              <a:rPr lang="en-US"/>
              <a:t>yang dibeli untuk di-gunakan secara</a:t>
            </a:r>
            <a:r>
              <a:rPr lang="en-ID" altLang="en-US"/>
              <a:t> </a:t>
            </a:r>
            <a:r>
              <a:rPr lang="en-US"/>
              <a:t>langsung maupun tidak langsung</a:t>
            </a:r>
            <a:r>
              <a:rPr lang="en-ID" altLang="en-US"/>
              <a:t> </a:t>
            </a:r>
            <a:r>
              <a:rPr lang="en-US"/>
              <a:t>dalam </a:t>
            </a:r>
            <a:r>
              <a:rPr lang="en-ID" altLang="en-US"/>
              <a:t>m</a:t>
            </a:r>
            <a:r>
              <a:rPr lang="en-US"/>
              <a:t>emproduksi barang lain untuk</a:t>
            </a:r>
            <a:r>
              <a:rPr lang="en-ID" altLang="en-US"/>
              <a:t> </a:t>
            </a:r>
            <a:r>
              <a:rPr lang="en-US"/>
              <a:t>dijual kembali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825625"/>
            <a:ext cx="11239500" cy="4351655"/>
          </a:xfrm>
        </p:spPr>
        <p:txBody>
          <a:bodyPr>
            <a:normAutofit fontScale="80000"/>
          </a:bodyPr>
          <a:p>
            <a:pPr marL="0" indent="0">
              <a:buNone/>
            </a:pPr>
            <a:r>
              <a:rPr lang="en-US"/>
              <a:t>Kategori Produk Konsumen</a:t>
            </a:r>
            <a:endParaRPr lang="en-US"/>
          </a:p>
          <a:p>
            <a:pPr marL="0" indent="0">
              <a:buNone/>
            </a:pPr>
            <a:r>
              <a:rPr lang="en-US"/>
              <a:t>1. Produk rumah tangga (convenience product)</a:t>
            </a:r>
            <a:endParaRPr lang="en-US"/>
          </a:p>
          <a:p>
            <a:pPr marL="0" indent="0">
              <a:buNone/>
            </a:pPr>
            <a:r>
              <a:rPr lang="en-US"/>
              <a:t>• Adalah produk-produk yang sering dibeli konsumen dengan segera dan dengan</a:t>
            </a:r>
            <a:r>
              <a:rPr lang="en-ID" altLang="en-US"/>
              <a:t> </a:t>
            </a:r>
            <a:r>
              <a:rPr lang="en-US"/>
              <a:t>usaha yang kecil</a:t>
            </a:r>
            <a:endParaRPr lang="en-US"/>
          </a:p>
          <a:p>
            <a:pPr marL="0" indent="0">
              <a:buNone/>
            </a:pPr>
            <a:r>
              <a:rPr lang="en-US"/>
              <a:t>2. Produk belanja (shopping product)</a:t>
            </a:r>
            <a:endParaRPr lang="en-US"/>
          </a:p>
          <a:p>
            <a:pPr marL="0" indent="0">
              <a:buNone/>
            </a:pPr>
            <a:r>
              <a:rPr lang="en-US"/>
              <a:t>• Adalah produk-produk yang dibeli konsumen setelah pembeli membandingkan</a:t>
            </a:r>
            <a:r>
              <a:rPr lang="en-ID" altLang="en-US"/>
              <a:t> </a:t>
            </a:r>
            <a:r>
              <a:rPr lang="en-US"/>
              <a:t>atau mengevaluasi b</a:t>
            </a:r>
            <a:r>
              <a:rPr lang="en-ID" altLang="en-US"/>
              <a:t>e</a:t>
            </a:r>
            <a:r>
              <a:rPr lang="en-US"/>
              <a:t>b</a:t>
            </a:r>
            <a:r>
              <a:rPr lang="en-ID" altLang="en-US"/>
              <a:t>e</a:t>
            </a:r>
            <a:r>
              <a:rPr lang="en-US"/>
              <a:t>r</a:t>
            </a:r>
            <a:r>
              <a:rPr lang="en-ID" altLang="en-US"/>
              <a:t>a</a:t>
            </a:r>
            <a:r>
              <a:rPr lang="en-US"/>
              <a:t>p</a:t>
            </a:r>
            <a:r>
              <a:rPr lang="en-ID" altLang="en-US"/>
              <a:t>a</a:t>
            </a:r>
            <a:r>
              <a:rPr lang="en-US"/>
              <a:t> karakteristik seperti harga, warna, model, kualitas.</a:t>
            </a:r>
            <a:endParaRPr lang="en-US"/>
          </a:p>
          <a:p>
            <a:pPr marL="0" indent="0">
              <a:buNone/>
            </a:pPr>
            <a:r>
              <a:rPr lang="en-US"/>
              <a:t>3. Produk khusus (specialty products)</a:t>
            </a:r>
            <a:endParaRPr lang="en-US"/>
          </a:p>
          <a:p>
            <a:pPr marL="0" indent="0">
              <a:buNone/>
            </a:pPr>
            <a:r>
              <a:rPr lang="en-US"/>
              <a:t>• Adalah produk-produk yang pembelinya mau melakukan usaha khusus untuk</a:t>
            </a:r>
            <a:r>
              <a:rPr lang="en-ID" altLang="en-US"/>
              <a:t> </a:t>
            </a:r>
            <a:r>
              <a:rPr lang="en-US"/>
              <a:t>mendapatkannya.</a:t>
            </a:r>
            <a:endParaRPr lang="en-US"/>
          </a:p>
          <a:p>
            <a:pPr marL="0" indent="0">
              <a:buNone/>
            </a:pPr>
            <a:r>
              <a:rPr lang="en-US"/>
              <a:t>• Produk-produk khusus cenderung berharga mahal dan eksklusif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9140"/>
            <a:ext cx="10515600" cy="543814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2000"/>
              <a:t>Kategori Produk Bisnis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1. Instalasi (Installation)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• Barang modal yg berupa peralatan utama yg digunakan untuk memprodu</a:t>
            </a:r>
            <a:r>
              <a:rPr lang="en-ID" altLang="en-US" sz="2000"/>
              <a:t>k</a:t>
            </a:r>
            <a:r>
              <a:rPr lang="en-US" sz="2000"/>
              <a:t>si</a:t>
            </a:r>
            <a:r>
              <a:rPr lang="en-ID" altLang="en-US" sz="2000"/>
              <a:t> </a:t>
            </a:r>
            <a:r>
              <a:rPr lang="en-US" sz="2000"/>
              <a:t>barang dan jasa,</a:t>
            </a:r>
            <a:r>
              <a:rPr lang="en-ID" altLang="en-US" sz="2000"/>
              <a:t> </a:t>
            </a:r>
            <a:r>
              <a:rPr lang="en-US" sz="2000">
                <a:sym typeface="+mn-ea"/>
              </a:rPr>
              <a:t>seperti</a:t>
            </a:r>
            <a:r>
              <a:rPr lang="en-ID" altLang="en-US" sz="2000">
                <a:sym typeface="+mn-ea"/>
              </a:rPr>
              <a:t>:</a:t>
            </a:r>
            <a:r>
              <a:rPr lang="en-US" sz="2000"/>
              <a:t> mesin, alat berat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2. Peralatan Aksesori (Accessory Equipment)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• Barang modal yang berumur lebih pendek dari instalasi, seperti; komputer, faks,</a:t>
            </a:r>
            <a:r>
              <a:rPr lang="en-ID" altLang="en-US" sz="2000"/>
              <a:t> </a:t>
            </a:r>
            <a:r>
              <a:rPr lang="en-US" sz="2000"/>
              <a:t>scanner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3. Komponen Bagian dan Material (Component Part And Materials)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• Adalah produk-produk bisnis yang termasuk bagian dari produk akhir</a:t>
            </a:r>
            <a:r>
              <a:rPr lang="en-ID" altLang="en-US" sz="2000"/>
              <a:t> </a:t>
            </a:r>
            <a:r>
              <a:rPr lang="en-US" sz="2000"/>
              <a:t>perusahaan lain, </a:t>
            </a:r>
            <a:r>
              <a:rPr lang="en-US" sz="2000">
                <a:sym typeface="+mn-ea"/>
              </a:rPr>
              <a:t>seperti</a:t>
            </a:r>
            <a:r>
              <a:rPr lang="en-ID" altLang="en-US" sz="2000">
                <a:sym typeface="+mn-ea"/>
              </a:rPr>
              <a:t>:</a:t>
            </a:r>
            <a:r>
              <a:rPr lang="en-US" sz="2000"/>
              <a:t> ban mobil.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4. Bahan Mentah (Raw Materials)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• Serupa dengan komponen bagian dan material, namun untuk menjadi bagian</a:t>
            </a:r>
            <a:r>
              <a:rPr lang="en-ID" altLang="en-US" sz="2000"/>
              <a:t> </a:t>
            </a:r>
            <a:r>
              <a:rPr lang="en-US" sz="2000"/>
              <a:t>dari produk akhir melalui utilitas bentuk, </a:t>
            </a:r>
            <a:r>
              <a:rPr lang="en-US" sz="2000">
                <a:sym typeface="+mn-ea"/>
              </a:rPr>
              <a:t>seperti</a:t>
            </a:r>
            <a:r>
              <a:rPr lang="en-ID" altLang="en-US" sz="2000">
                <a:sym typeface="+mn-ea"/>
              </a:rPr>
              <a:t>:</a:t>
            </a:r>
            <a:r>
              <a:rPr lang="en-US" sz="2000"/>
              <a:t> bahan tambang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5. Barang Pendukung (Supplies)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• Adalah barang yg digunakan dalam kegiatan harian perusahaan dan merupakan</a:t>
            </a:r>
            <a:r>
              <a:rPr lang="en-ID" altLang="en-US" sz="2000"/>
              <a:t> </a:t>
            </a:r>
            <a:r>
              <a:rPr lang="en-US" sz="2000"/>
              <a:t>beban namun tidak menjadi bagian dari produk akhir </a:t>
            </a:r>
            <a:r>
              <a:rPr lang="en-US" sz="2000">
                <a:sym typeface="+mn-ea"/>
              </a:rPr>
              <a:t>seperti</a:t>
            </a:r>
            <a:r>
              <a:rPr lang="en-ID" altLang="en-US" sz="2000">
                <a:sym typeface="+mn-ea"/>
              </a:rPr>
              <a:t>:</a:t>
            </a:r>
            <a:r>
              <a:rPr lang="en-US" sz="2000"/>
              <a:t> kertas, pulpen, bola</a:t>
            </a:r>
            <a:r>
              <a:rPr lang="en-ID" altLang="en-US" sz="2000"/>
              <a:t> </a:t>
            </a:r>
            <a:r>
              <a:rPr lang="en-US" sz="2000"/>
              <a:t>lampu</a:t>
            </a:r>
            <a:endParaRPr 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6296</Words>
  <Application>WPS Presentation</Application>
  <PresentationFormat>Widescreen</PresentationFormat>
  <Paragraphs>149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Arial</vt:lpstr>
      <vt:lpstr>SimSun</vt:lpstr>
      <vt:lpstr>Wingdings</vt:lpstr>
      <vt:lpstr>Calibri</vt:lpstr>
      <vt:lpstr>Arial Narrow</vt:lpstr>
      <vt:lpstr>Verdana</vt:lpstr>
      <vt:lpstr>Calibri Light</vt:lpstr>
      <vt:lpstr>Microsoft YaHei</vt:lpstr>
      <vt:lpstr>Arial Unicode MS</vt:lpstr>
      <vt:lpstr>Office Theme</vt:lpstr>
      <vt:lpstr>MARKETING MIX (Bauran Pemasaran)</vt:lpstr>
      <vt:lpstr>Pengertian Marketing Mix</vt:lpstr>
      <vt:lpstr>Pengertian Marketing Mix (lanjutan)</vt:lpstr>
      <vt:lpstr>Marketing Mix</vt:lpstr>
      <vt:lpstr>Marketing Mix</vt:lpstr>
      <vt:lpstr>The Marketing Mix</vt:lpstr>
      <vt:lpstr>PowerPoint 演示文稿</vt:lpstr>
      <vt:lpstr>PowerPoint 演示文稿</vt:lpstr>
      <vt:lpstr>PowerPoint 演示文稿</vt:lpstr>
      <vt:lpstr>PowerPoint 演示文稿</vt:lpstr>
      <vt:lpstr>Product</vt:lpstr>
      <vt:lpstr>Product</vt:lpstr>
      <vt:lpstr>Strategi Produk Perusahaan dalam mengembangkan suatu produk</vt:lpstr>
      <vt:lpstr>Menentukan logo dan moto</vt:lpstr>
      <vt:lpstr>Menciptakan merek</vt:lpstr>
      <vt:lpstr>Menciptakan kemasan</vt:lpstr>
      <vt:lpstr>Memberikan label</vt:lpstr>
      <vt:lpstr>Menciptakan brand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MIX (Bauran Pemasaran)</dc:title>
  <dc:creator/>
  <cp:lastModifiedBy>irsyad</cp:lastModifiedBy>
  <cp:revision>13</cp:revision>
  <dcterms:created xsi:type="dcterms:W3CDTF">2021-03-14T06:19:00Z</dcterms:created>
  <dcterms:modified xsi:type="dcterms:W3CDTF">2021-03-15T01:49:00Z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1033-11.2.0.10017</vt:lpwstr>
  </property>
</Properties>
</file>