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diagrams/quickStyle39.xml" ContentType="application/vnd.openxmlformats-officedocument.drawingml.diagram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layout39.xml" ContentType="application/vnd.openxmlformats-officedocument.drawingml.diagramLayout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8.xml" ContentType="application/vnd.openxmlformats-officedocument.drawingml.diagramColors+xml"/>
  <Override PartName="/ppt/diagrams/quickStyle42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layout42.xml" ContentType="application/vnd.openxmlformats-officedocument.drawingml.diagramLayout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layout20.xml" ContentType="application/vnd.openxmlformats-officedocument.drawingml.diagramLayout+xml"/>
  <Override PartName="/ppt/diagrams/colors41.xml" ContentType="application/vnd.openxmlformats-officedocument.drawingml.diagramColor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diagrams/data43.xml" ContentType="application/vnd.openxmlformats-officedocument.drawingml.diagramData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diagrams/data21.xml" ContentType="application/vnd.openxmlformats-officedocument.drawingml.diagramData+xml"/>
  <Override PartName="/ppt/diagrams/quickStyle47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3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quickStyle25.xml" ContentType="application/vnd.openxmlformats-officedocument.drawingml.diagramStyle+xml"/>
  <Override PartName="/ppt/diagrams/layout36.xml" ContentType="application/vnd.openxmlformats-officedocument.drawingml.diagramLayout+xml"/>
  <Override PartName="/ppt/diagrams/layout47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32.xml" ContentType="application/vnd.openxmlformats-officedocument.drawingml.diagramLayout+xml"/>
  <Override PartName="/ppt/diagrams/colors35.xml" ContentType="application/vnd.openxmlformats-officedocument.drawingml.diagramColors+xml"/>
  <Override PartName="/ppt/diagrams/layout43.xml" ContentType="application/vnd.openxmlformats-officedocument.drawingml.diagramLayout+xml"/>
  <Override PartName="/ppt/diagrams/colors46.xml" ContentType="application/vnd.openxmlformats-officedocument.drawingml.diagramColors+xml"/>
  <Override PartName="/ppt/diagrams/data48.xml" ContentType="application/vnd.openxmlformats-officedocument.drawingml.diagramData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diagrams/data37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diagrams/colors42.xml" ContentType="application/vnd.openxmlformats-officedocument.drawingml.diagramColors+xml"/>
  <Override PartName="/ppt/diagrams/data44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diagrams/quickStyle37.xml" ContentType="application/vnd.openxmlformats-officedocument.drawingml.diagramStyle+xml"/>
  <Override PartName="/ppt/diagrams/data40.xml" ContentType="application/vnd.openxmlformats-officedocument.drawingml.diagramData+xml"/>
  <Override PartName="/ppt/diagrams/quickStyle48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layout48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layout37.xml" ContentType="application/vnd.openxmlformats-officedocument.drawingml.diagramLayout+xml"/>
  <Override PartName="/ppt/diagrams/quickStyle44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layout44.xml" ContentType="application/vnd.openxmlformats-officedocument.drawingml.diagramLayout+xml"/>
  <Override PartName="/ppt/diagrams/colors47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diagrams/quickStyle40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ata38.xml" ContentType="application/vnd.openxmlformats-officedocument.drawingml.diagramData+xml"/>
  <Override PartName="/ppt/diagrams/layout40.xml" ContentType="application/vnd.openxmlformats-officedocument.drawingml.diagramLayout+xml"/>
  <Override PartName="/ppt/diagrams/colors43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notesSlides/notesSlide1.xml" ContentType="application/vnd.openxmlformats-officedocument.presentationml.notesSlide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diagrams/data45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diagrams/quickStyle38.xml" ContentType="application/vnd.openxmlformats-officedocument.drawingml.diagramStyle+xml"/>
  <Override PartName="/ppt/diagrams/data41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layout38.xml" ContentType="application/vnd.openxmlformats-officedocument.drawingml.diagramLayout+xml"/>
  <Override PartName="/ppt/diagrams/quickStyle45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34.xml" ContentType="application/vnd.openxmlformats-officedocument.drawingml.diagramLayout+xml"/>
  <Override PartName="/ppt/diagrams/colors37.xml" ContentType="application/vnd.openxmlformats-officedocument.drawingml.diagramColors+xml"/>
  <Override PartName="/ppt/diagrams/quickStyle41.xml" ContentType="application/vnd.openxmlformats-officedocument.drawingml.diagramStyle+xml"/>
  <Override PartName="/ppt/diagrams/layout45.xml" ContentType="application/vnd.openxmlformats-officedocument.drawingml.diagramLayout+xml"/>
  <Override PartName="/ppt/diagrams/colors48.xml" ContentType="application/vnd.openxmlformats-officedocument.drawingml.diagramColors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ata39.xml" ContentType="application/vnd.openxmlformats-officedocument.drawingml.diagramData+xml"/>
  <Override PartName="/ppt/diagrams/layout41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colors44.xml" ContentType="application/vnd.openxmlformats-officedocument.drawingml.diagramColors+xml"/>
  <Override PartName="/ppt/diagrams/data46.xml" ContentType="application/vnd.openxmlformats-officedocument.drawingml.diagramData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40.xml" ContentType="application/vnd.openxmlformats-officedocument.drawingml.diagramColors+xml"/>
  <Override PartName="/ppt/diagrams/data42.xml" ContentType="application/vnd.openxmlformats-officedocument.drawingml.diagramData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quickStyle46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layout46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35.xml" ContentType="application/vnd.openxmlformats-officedocument.drawingml.diagramLayout+xml"/>
  <Override PartName="/ppt/diagrams/layout13.xml" ContentType="application/vnd.openxmlformats-officedocument.drawingml.diagramLayout+xml"/>
  <Override PartName="/ppt/diagrams/layout24.xml" ContentType="application/vnd.openxmlformats-officedocument.drawingml.diagramLayout+xml"/>
  <Override PartName="/ppt/diagrams/colors45.xml" ContentType="application/vnd.openxmlformats-officedocument.drawingml.diagramColor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4.xml" ContentType="application/vnd.openxmlformats-officedocument.drawingml.diagramColors+xml"/>
  <Override PartName="/ppt/diagrams/data47.xml" ContentType="application/vnd.openxmlformats-officedocument.drawingml.diagramData+xml"/>
  <Override PartName="/ppt/diagrams/colors12.xml" ContentType="application/vnd.openxmlformats-officedocument.drawingml.diagramColors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29.xml" ContentType="application/vnd.openxmlformats-officedocument.drawingml.diagramStyle+xml"/>
  <Override PartName="/ppt/slideLayouts/slideLayout14.xml" ContentType="application/vnd.openxmlformats-officedocument.presentationml.slideLayout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slides/slide40.xml" ContentType="application/vnd.openxmlformats-officedocument.presentationml.slide+xml"/>
  <Override PartName="/ppt/diagrams/layout18.xml" ContentType="application/vnd.openxmlformats-officedocument.drawingml.diagramLayout+xml"/>
  <Override PartName="/ppt/diagrams/quickStyle43.xml" ContentType="application/vnd.openxmlformats-officedocument.drawingml.diagramStyle+xml"/>
  <Override PartName="/ppt/diagrams/layout2.xml" ContentType="application/vnd.openxmlformats-officedocument.drawingml.diagramLayout+xml"/>
  <Override PartName="/ppt/diagrams/colors28.xml" ContentType="application/vnd.openxmlformats-officedocument.drawingml.diagramColors+xml"/>
  <Default Extension="gif" ContentType="image/gif"/>
  <Override PartName="/ppt/diagrams/quickStyle32.xml" ContentType="application/vnd.openxmlformats-officedocument.drawingml.diagramStyle+xml"/>
  <Override PartName="/ppt/diagrams/colors39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48"/>
  </p:notes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2" r:id="rId16"/>
    <p:sldId id="275" r:id="rId17"/>
    <p:sldId id="276" r:id="rId18"/>
    <p:sldId id="277" r:id="rId19"/>
    <p:sldId id="278" r:id="rId20"/>
    <p:sldId id="279" r:id="rId21"/>
    <p:sldId id="280" r:id="rId22"/>
    <p:sldId id="270" r:id="rId23"/>
    <p:sldId id="271" r:id="rId24"/>
    <p:sldId id="272" r:id="rId25"/>
    <p:sldId id="273" r:id="rId26"/>
    <p:sldId id="274" r:id="rId27"/>
    <p:sldId id="30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28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iagrams/_rels/data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88DCF-D217-47F6-9C11-18EECCCF4FD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602022-91D9-4AEF-A429-063812F8D9C0}">
      <dgm:prSet phldrT="[Text]"/>
      <dgm:spPr/>
      <dgm:t>
        <a:bodyPr/>
        <a:lstStyle/>
        <a:p>
          <a:r>
            <a:rPr lang="en-US" dirty="0" err="1" smtClean="0"/>
            <a:t>Organisasi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endParaRPr lang="en-US" dirty="0"/>
        </a:p>
      </dgm:t>
    </dgm:pt>
    <dgm:pt modelId="{EC8C8F06-BD18-4038-B2AB-A6F7CC59813A}" type="parTrans" cxnId="{4C53D9DE-1A8C-4534-BAF7-1868504289D7}">
      <dgm:prSet/>
      <dgm:spPr/>
      <dgm:t>
        <a:bodyPr/>
        <a:lstStyle/>
        <a:p>
          <a:endParaRPr lang="en-US"/>
        </a:p>
      </dgm:t>
    </dgm:pt>
    <dgm:pt modelId="{0AB3A758-15BD-4EB2-BEFB-9AEEB4F7177F}" type="sibTrans" cxnId="{4C53D9DE-1A8C-4534-BAF7-1868504289D7}">
      <dgm:prSet/>
      <dgm:spPr/>
      <dgm:t>
        <a:bodyPr/>
        <a:lstStyle/>
        <a:p>
          <a:endParaRPr lang="en-US"/>
        </a:p>
      </dgm:t>
    </dgm:pt>
    <dgm:pt modelId="{246A8DB8-6F5F-46DF-BB20-E61360771108}">
      <dgm:prSet phldrT="[Text]"/>
      <dgm:spPr/>
      <dgm:t>
        <a:bodyPr/>
        <a:lstStyle/>
        <a:p>
          <a:r>
            <a:rPr lang="en-US" dirty="0" err="1" smtClean="0"/>
            <a:t>Suatu</a:t>
          </a:r>
          <a:r>
            <a:rPr lang="en-US" dirty="0" smtClean="0"/>
            <a:t> </a:t>
          </a:r>
          <a:r>
            <a:rPr lang="en-US" dirty="0" err="1" smtClean="0"/>
            <a:t>cara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sistem</a:t>
          </a:r>
          <a:r>
            <a:rPr lang="en-US" dirty="0" smtClean="0"/>
            <a:t> </a:t>
          </a:r>
          <a:r>
            <a:rPr lang="en-US" dirty="0" err="1" smtClean="0"/>
            <a:t>hubungan</a:t>
          </a:r>
          <a:r>
            <a:rPr lang="en-US" dirty="0" smtClean="0"/>
            <a:t> </a:t>
          </a:r>
          <a:r>
            <a:rPr lang="en-US" dirty="0" err="1" smtClean="0"/>
            <a:t>kerjasana</a:t>
          </a:r>
          <a:r>
            <a:rPr lang="en-US" dirty="0" smtClean="0"/>
            <a:t> </a:t>
          </a:r>
          <a:r>
            <a:rPr lang="en-US" dirty="0" err="1" smtClean="0"/>
            <a:t>antara</a:t>
          </a:r>
          <a:r>
            <a:rPr lang="en-US" dirty="0" smtClean="0"/>
            <a:t> orang2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mempunyai</a:t>
          </a:r>
          <a:r>
            <a:rPr lang="en-US" dirty="0" smtClean="0"/>
            <a:t> </a:t>
          </a:r>
          <a:r>
            <a:rPr lang="en-US" dirty="0" err="1" smtClean="0"/>
            <a:t>kepentingan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sama</a:t>
          </a:r>
          <a:r>
            <a:rPr lang="en-US" dirty="0" smtClean="0"/>
            <a:t> </a:t>
          </a:r>
          <a:r>
            <a:rPr lang="en-US" dirty="0" err="1" smtClean="0"/>
            <a:t>utk</a:t>
          </a:r>
          <a:r>
            <a:rPr lang="en-US" dirty="0" smtClean="0"/>
            <a:t> </a:t>
          </a:r>
          <a:r>
            <a:rPr lang="en-US" dirty="0" err="1" smtClean="0"/>
            <a:t>mencapai</a:t>
          </a:r>
          <a:r>
            <a:rPr lang="en-US" dirty="0" smtClean="0"/>
            <a:t> </a:t>
          </a:r>
          <a:r>
            <a:rPr lang="en-US" dirty="0" err="1" smtClean="0"/>
            <a:t>tujuan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telah</a:t>
          </a:r>
          <a:r>
            <a:rPr lang="en-US" dirty="0" smtClean="0"/>
            <a:t> </a:t>
          </a:r>
          <a:r>
            <a:rPr lang="en-US" dirty="0" err="1" smtClean="0"/>
            <a:t>ditetapkan</a:t>
          </a:r>
          <a:endParaRPr lang="en-US" dirty="0"/>
        </a:p>
      </dgm:t>
    </dgm:pt>
    <dgm:pt modelId="{36B79FCF-40AF-4C85-89D1-4CD1D478C45A}" type="parTrans" cxnId="{47D2A364-DFE9-4881-BEE3-E7B16B26A731}">
      <dgm:prSet/>
      <dgm:spPr/>
      <dgm:t>
        <a:bodyPr/>
        <a:lstStyle/>
        <a:p>
          <a:endParaRPr lang="en-US"/>
        </a:p>
      </dgm:t>
    </dgm:pt>
    <dgm:pt modelId="{87C6767E-CE9D-4EA4-A960-F674EE6ABCA7}" type="sibTrans" cxnId="{47D2A364-DFE9-4881-BEE3-E7B16B26A731}">
      <dgm:prSet/>
      <dgm:spPr/>
      <dgm:t>
        <a:bodyPr/>
        <a:lstStyle/>
        <a:p>
          <a:endParaRPr lang="en-US"/>
        </a:p>
      </dgm:t>
    </dgm:pt>
    <dgm:pt modelId="{405D6B5F-831E-48DC-99A0-7AE8F8E7325C}">
      <dgm:prSet phldrT="[Text]"/>
      <dgm:spPr/>
      <dgm:t>
        <a:bodyPr/>
        <a:lstStyle/>
        <a:p>
          <a:r>
            <a:rPr lang="en-US" dirty="0" err="1" smtClean="0"/>
            <a:t>Organisasi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endParaRPr lang="en-US" dirty="0"/>
        </a:p>
      </dgm:t>
    </dgm:pt>
    <dgm:pt modelId="{F4E264C3-3B7B-4A27-8D0E-4E72B32B9845}" type="parTrans" cxnId="{CA2716B5-4834-4C94-91EF-8EA253C16238}">
      <dgm:prSet/>
      <dgm:spPr/>
      <dgm:t>
        <a:bodyPr/>
        <a:lstStyle/>
        <a:p>
          <a:endParaRPr lang="en-US"/>
        </a:p>
      </dgm:t>
    </dgm:pt>
    <dgm:pt modelId="{2D420EAF-A3CB-44CB-AAFF-320BA7AF33F0}" type="sibTrans" cxnId="{CA2716B5-4834-4C94-91EF-8EA253C16238}">
      <dgm:prSet/>
      <dgm:spPr/>
      <dgm:t>
        <a:bodyPr/>
        <a:lstStyle/>
        <a:p>
          <a:endParaRPr lang="en-US"/>
        </a:p>
      </dgm:t>
    </dgm:pt>
    <dgm:pt modelId="{3E03DDBA-5548-43E1-87C6-4246F42DD569}">
      <dgm:prSet phldrT="[Text]"/>
      <dgm:spPr/>
      <dgm:t>
        <a:bodyPr/>
        <a:lstStyle/>
        <a:p>
          <a:r>
            <a:rPr lang="en-US" dirty="0" err="1" smtClean="0"/>
            <a:t>Sama</a:t>
          </a:r>
          <a:r>
            <a:rPr lang="en-US" dirty="0" smtClean="0"/>
            <a:t> </a:t>
          </a:r>
          <a:r>
            <a:rPr lang="en-US" dirty="0" err="1" smtClean="0"/>
            <a:t>seperti</a:t>
          </a:r>
          <a:r>
            <a:rPr lang="en-US" dirty="0" smtClean="0"/>
            <a:t> </a:t>
          </a:r>
          <a:r>
            <a:rPr lang="en-US" dirty="0" err="1" smtClean="0"/>
            <a:t>halnya</a:t>
          </a:r>
          <a:r>
            <a:rPr lang="en-US" dirty="0" smtClean="0"/>
            <a:t> </a:t>
          </a:r>
          <a:r>
            <a:rPr lang="en-US" dirty="0" err="1" smtClean="0"/>
            <a:t>organisasi</a:t>
          </a:r>
          <a:r>
            <a:rPr lang="en-US" dirty="0" smtClean="0"/>
            <a:t> </a:t>
          </a:r>
          <a:r>
            <a:rPr lang="en-US" dirty="0" err="1" smtClean="0"/>
            <a:t>lainnya</a:t>
          </a:r>
          <a:r>
            <a:rPr lang="en-US" dirty="0" smtClean="0"/>
            <a:t> </a:t>
          </a:r>
          <a:r>
            <a:rPr lang="en-US" dirty="0" err="1" smtClean="0"/>
            <a:t>hanya</a:t>
          </a:r>
          <a:r>
            <a:rPr lang="en-US" dirty="0" smtClean="0"/>
            <a:t> </a:t>
          </a:r>
          <a:r>
            <a:rPr lang="en-US" dirty="0" err="1" smtClean="0"/>
            <a:t>disesuaikan</a:t>
          </a:r>
          <a:r>
            <a:rPr lang="en-US" dirty="0" smtClean="0"/>
            <a:t> </a:t>
          </a:r>
          <a:r>
            <a:rPr lang="en-US" dirty="0" err="1" smtClean="0"/>
            <a:t>dng</a:t>
          </a:r>
          <a:r>
            <a:rPr lang="en-US" dirty="0" smtClean="0"/>
            <a:t>  </a:t>
          </a:r>
          <a:r>
            <a:rPr lang="en-US" dirty="0" err="1" smtClean="0"/>
            <a:t>keperluan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r>
            <a:rPr lang="en-US" dirty="0" smtClean="0"/>
            <a:t> (I </a:t>
          </a:r>
          <a:r>
            <a:rPr lang="en-US" dirty="0" err="1" smtClean="0"/>
            <a:t>Gusti</a:t>
          </a:r>
          <a:r>
            <a:rPr lang="en-US" dirty="0" smtClean="0"/>
            <a:t> </a:t>
          </a:r>
          <a:r>
            <a:rPr lang="en-US" dirty="0" err="1" smtClean="0"/>
            <a:t>Gede</a:t>
          </a:r>
          <a:r>
            <a:rPr lang="en-US" dirty="0" smtClean="0"/>
            <a:t> </a:t>
          </a:r>
          <a:r>
            <a:rPr lang="en-US" dirty="0" err="1" smtClean="0"/>
            <a:t>Raka</a:t>
          </a:r>
          <a:r>
            <a:rPr lang="en-US" dirty="0" smtClean="0"/>
            <a:t>, 1981)</a:t>
          </a:r>
          <a:endParaRPr lang="en-US" dirty="0"/>
        </a:p>
      </dgm:t>
    </dgm:pt>
    <dgm:pt modelId="{BEC14010-01AA-4313-8E26-4A5FE086C917}" type="parTrans" cxnId="{4ECDC993-6EA9-49CF-8115-CC82843A18DF}">
      <dgm:prSet/>
      <dgm:spPr/>
      <dgm:t>
        <a:bodyPr/>
        <a:lstStyle/>
        <a:p>
          <a:endParaRPr lang="en-US"/>
        </a:p>
      </dgm:t>
    </dgm:pt>
    <dgm:pt modelId="{77F78AD1-0294-454D-A540-E4E0134B28FC}" type="sibTrans" cxnId="{4ECDC993-6EA9-49CF-8115-CC82843A18DF}">
      <dgm:prSet/>
      <dgm:spPr/>
      <dgm:t>
        <a:bodyPr/>
        <a:lstStyle/>
        <a:p>
          <a:endParaRPr lang="en-US"/>
        </a:p>
      </dgm:t>
    </dgm:pt>
    <dgm:pt modelId="{6EDE8026-D628-4D09-9A67-0BB0500CFAD2}" type="pres">
      <dgm:prSet presAssocID="{D0988DCF-D217-47F6-9C11-18EECCCF4FD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95A73069-CE08-47CD-9176-DCE82D35A6C5}" type="pres">
      <dgm:prSet presAssocID="{93602022-91D9-4AEF-A429-063812F8D9C0}" presName="linNode" presStyleCnt="0"/>
      <dgm:spPr/>
    </dgm:pt>
    <dgm:pt modelId="{7318B00D-AC65-4301-991C-A80E3B78E449}" type="pres">
      <dgm:prSet presAssocID="{93602022-91D9-4AEF-A429-063812F8D9C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85520F5-54F6-462E-B293-98B68793DC1C}" type="pres">
      <dgm:prSet presAssocID="{93602022-91D9-4AEF-A429-063812F8D9C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FB8881-0529-49F0-A589-327B91CF46DC}" type="pres">
      <dgm:prSet presAssocID="{0AB3A758-15BD-4EB2-BEFB-9AEEB4F7177F}" presName="spacing" presStyleCnt="0"/>
      <dgm:spPr/>
    </dgm:pt>
    <dgm:pt modelId="{39AD0264-2B2E-4859-96ED-7F8EC287714B}" type="pres">
      <dgm:prSet presAssocID="{405D6B5F-831E-48DC-99A0-7AE8F8E7325C}" presName="linNode" presStyleCnt="0"/>
      <dgm:spPr/>
    </dgm:pt>
    <dgm:pt modelId="{1828978A-B0D7-4FBE-85F9-C274D7AF9155}" type="pres">
      <dgm:prSet presAssocID="{405D6B5F-831E-48DC-99A0-7AE8F8E7325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893786E-5620-4956-AF02-87247EBDB9B3}" type="pres">
      <dgm:prSet presAssocID="{405D6B5F-831E-48DC-99A0-7AE8F8E7325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C7BFE3-2346-4324-A4B4-95099684AFFD}" type="presOf" srcId="{3E03DDBA-5548-43E1-87C6-4246F42DD569}" destId="{A893786E-5620-4956-AF02-87247EBDB9B3}" srcOrd="0" destOrd="0" presId="urn:microsoft.com/office/officeart/2005/8/layout/vList6"/>
    <dgm:cxn modelId="{CA2716B5-4834-4C94-91EF-8EA253C16238}" srcId="{D0988DCF-D217-47F6-9C11-18EECCCF4FDD}" destId="{405D6B5F-831E-48DC-99A0-7AE8F8E7325C}" srcOrd="1" destOrd="0" parTransId="{F4E264C3-3B7B-4A27-8D0E-4E72B32B9845}" sibTransId="{2D420EAF-A3CB-44CB-AAFF-320BA7AF33F0}"/>
    <dgm:cxn modelId="{47D2A364-DFE9-4881-BEE3-E7B16B26A731}" srcId="{93602022-91D9-4AEF-A429-063812F8D9C0}" destId="{246A8DB8-6F5F-46DF-BB20-E61360771108}" srcOrd="0" destOrd="0" parTransId="{36B79FCF-40AF-4C85-89D1-4CD1D478C45A}" sibTransId="{87C6767E-CE9D-4EA4-A960-F674EE6ABCA7}"/>
    <dgm:cxn modelId="{2C292F4E-2FBE-472A-A08F-19B4E25DA6F1}" type="presOf" srcId="{D0988DCF-D217-47F6-9C11-18EECCCF4FDD}" destId="{6EDE8026-D628-4D09-9A67-0BB0500CFAD2}" srcOrd="0" destOrd="0" presId="urn:microsoft.com/office/officeart/2005/8/layout/vList6"/>
    <dgm:cxn modelId="{00A6D84A-8027-4C45-A5D0-5569E36B8D8B}" type="presOf" srcId="{405D6B5F-831E-48DC-99A0-7AE8F8E7325C}" destId="{1828978A-B0D7-4FBE-85F9-C274D7AF9155}" srcOrd="0" destOrd="0" presId="urn:microsoft.com/office/officeart/2005/8/layout/vList6"/>
    <dgm:cxn modelId="{4ECDC993-6EA9-49CF-8115-CC82843A18DF}" srcId="{405D6B5F-831E-48DC-99A0-7AE8F8E7325C}" destId="{3E03DDBA-5548-43E1-87C6-4246F42DD569}" srcOrd="0" destOrd="0" parTransId="{BEC14010-01AA-4313-8E26-4A5FE086C917}" sibTransId="{77F78AD1-0294-454D-A540-E4E0134B28FC}"/>
    <dgm:cxn modelId="{4C53D9DE-1A8C-4534-BAF7-1868504289D7}" srcId="{D0988DCF-D217-47F6-9C11-18EECCCF4FDD}" destId="{93602022-91D9-4AEF-A429-063812F8D9C0}" srcOrd="0" destOrd="0" parTransId="{EC8C8F06-BD18-4038-B2AB-A6F7CC59813A}" sibTransId="{0AB3A758-15BD-4EB2-BEFB-9AEEB4F7177F}"/>
    <dgm:cxn modelId="{380789D7-498C-4468-BB08-C1CFAB2892F3}" type="presOf" srcId="{246A8DB8-6F5F-46DF-BB20-E61360771108}" destId="{D85520F5-54F6-462E-B293-98B68793DC1C}" srcOrd="0" destOrd="0" presId="urn:microsoft.com/office/officeart/2005/8/layout/vList6"/>
    <dgm:cxn modelId="{C6F47191-0CD1-4D66-AF1E-6450BD9CE5E8}" type="presOf" srcId="{93602022-91D9-4AEF-A429-063812F8D9C0}" destId="{7318B00D-AC65-4301-991C-A80E3B78E449}" srcOrd="0" destOrd="0" presId="urn:microsoft.com/office/officeart/2005/8/layout/vList6"/>
    <dgm:cxn modelId="{2958D2B2-EAF6-4F36-9410-BDE3281A0968}" type="presParOf" srcId="{6EDE8026-D628-4D09-9A67-0BB0500CFAD2}" destId="{95A73069-CE08-47CD-9176-DCE82D35A6C5}" srcOrd="0" destOrd="0" presId="urn:microsoft.com/office/officeart/2005/8/layout/vList6"/>
    <dgm:cxn modelId="{ED9B9AF0-484C-4D6A-912E-9FEAAF27FA00}" type="presParOf" srcId="{95A73069-CE08-47CD-9176-DCE82D35A6C5}" destId="{7318B00D-AC65-4301-991C-A80E3B78E449}" srcOrd="0" destOrd="0" presId="urn:microsoft.com/office/officeart/2005/8/layout/vList6"/>
    <dgm:cxn modelId="{525CBBE6-64EB-4909-A91C-5F55D85CF6F8}" type="presParOf" srcId="{95A73069-CE08-47CD-9176-DCE82D35A6C5}" destId="{D85520F5-54F6-462E-B293-98B68793DC1C}" srcOrd="1" destOrd="0" presId="urn:microsoft.com/office/officeart/2005/8/layout/vList6"/>
    <dgm:cxn modelId="{AB00231C-6CD1-42B9-A235-8C38F17C585E}" type="presParOf" srcId="{6EDE8026-D628-4D09-9A67-0BB0500CFAD2}" destId="{25FB8881-0529-49F0-A589-327B91CF46DC}" srcOrd="1" destOrd="0" presId="urn:microsoft.com/office/officeart/2005/8/layout/vList6"/>
    <dgm:cxn modelId="{E0E26557-0924-464E-B18E-8598D191AFF6}" type="presParOf" srcId="{6EDE8026-D628-4D09-9A67-0BB0500CFAD2}" destId="{39AD0264-2B2E-4859-96ED-7F8EC287714B}" srcOrd="2" destOrd="0" presId="urn:microsoft.com/office/officeart/2005/8/layout/vList6"/>
    <dgm:cxn modelId="{3C2DDB61-498A-47CC-AEF6-AC2261FB98C9}" type="presParOf" srcId="{39AD0264-2B2E-4859-96ED-7F8EC287714B}" destId="{1828978A-B0D7-4FBE-85F9-C274D7AF9155}" srcOrd="0" destOrd="0" presId="urn:microsoft.com/office/officeart/2005/8/layout/vList6"/>
    <dgm:cxn modelId="{6DD8AFE9-E154-4844-BC6E-EF9F873BC678}" type="presParOf" srcId="{39AD0264-2B2E-4859-96ED-7F8EC287714B}" destId="{A893786E-5620-4956-AF02-87247EBDB9B3}" srcOrd="1" destOrd="0" presId="urn:microsoft.com/office/officeart/2005/8/layout/vList6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AFC4B2-2198-4A78-9430-70F1E772479A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264518-1D56-4476-AEF9-5715A1F9C020}">
      <dgm:prSet phldrT="[Text]"/>
      <dgm:spPr/>
      <dgm:t>
        <a:bodyPr/>
        <a:lstStyle/>
        <a:p>
          <a:r>
            <a:rPr lang="en-US" sz="2800" u="sng" dirty="0" smtClean="0">
              <a:latin typeface="Arial Black" pitchFamily="34" charset="0"/>
            </a:rPr>
            <a:t>PERANGKAT ORGANISASI KOPERASI</a:t>
          </a:r>
          <a:endParaRPr lang="en-US" sz="2800" u="sng" dirty="0">
            <a:latin typeface="Arial Black" pitchFamily="34" charset="0"/>
          </a:endParaRPr>
        </a:p>
      </dgm:t>
    </dgm:pt>
    <dgm:pt modelId="{4EE3F80D-7B64-4045-91BE-15D8A49E25AB}" type="parTrans" cxnId="{1782D693-9025-4C2D-91AC-9D046CE4AF86}">
      <dgm:prSet/>
      <dgm:spPr/>
      <dgm:t>
        <a:bodyPr/>
        <a:lstStyle/>
        <a:p>
          <a:endParaRPr lang="en-US"/>
        </a:p>
      </dgm:t>
    </dgm:pt>
    <dgm:pt modelId="{1E2EB56E-F024-4A64-B90F-CF564F231C4C}" type="sibTrans" cxnId="{1782D693-9025-4C2D-91AC-9D046CE4AF86}">
      <dgm:prSet/>
      <dgm:spPr/>
      <dgm:t>
        <a:bodyPr/>
        <a:lstStyle/>
        <a:p>
          <a:endParaRPr lang="en-US"/>
        </a:p>
      </dgm:t>
    </dgm:pt>
    <dgm:pt modelId="{2BC8B13E-DE9E-401D-8A44-29D803267FAA}">
      <dgm:prSet phldrT="[Text]" custT="1"/>
      <dgm:spPr/>
      <dgm:t>
        <a:bodyPr/>
        <a:lstStyle/>
        <a:p>
          <a:r>
            <a:rPr lang="en-US" sz="2400" dirty="0" smtClean="0"/>
            <a:t>RAPAT ANGGOTA</a:t>
          </a:r>
          <a:endParaRPr lang="en-US" sz="2400" dirty="0"/>
        </a:p>
      </dgm:t>
    </dgm:pt>
    <dgm:pt modelId="{410E2625-BF1E-456A-BCB1-A4ADE3D8F842}" type="parTrans" cxnId="{76F863E7-4D56-4E7A-A43E-BF66388E0CC4}">
      <dgm:prSet/>
      <dgm:spPr/>
      <dgm:t>
        <a:bodyPr/>
        <a:lstStyle/>
        <a:p>
          <a:endParaRPr lang="en-US"/>
        </a:p>
      </dgm:t>
    </dgm:pt>
    <dgm:pt modelId="{701ACE3B-35DD-48C9-82DC-A12A3AC6FF6E}" type="sibTrans" cxnId="{76F863E7-4D56-4E7A-A43E-BF66388E0CC4}">
      <dgm:prSet/>
      <dgm:spPr/>
      <dgm:t>
        <a:bodyPr/>
        <a:lstStyle/>
        <a:p>
          <a:endParaRPr lang="en-US"/>
        </a:p>
      </dgm:t>
    </dgm:pt>
    <dgm:pt modelId="{3942689A-6A14-4DDB-AEDA-9DCE2564EBF6}">
      <dgm:prSet phldrT="[Text]" custT="1"/>
      <dgm:spPr/>
      <dgm:t>
        <a:bodyPr/>
        <a:lstStyle/>
        <a:p>
          <a:r>
            <a:rPr lang="en-US" sz="2400" dirty="0" smtClean="0"/>
            <a:t>PENGAWAS</a:t>
          </a:r>
          <a:endParaRPr lang="en-US" sz="2400" dirty="0"/>
        </a:p>
      </dgm:t>
    </dgm:pt>
    <dgm:pt modelId="{60224D24-295A-4D27-814B-821433131C82}" type="parTrans" cxnId="{B89B6768-5CE5-446F-8A48-87A731DB582C}">
      <dgm:prSet/>
      <dgm:spPr/>
      <dgm:t>
        <a:bodyPr/>
        <a:lstStyle/>
        <a:p>
          <a:endParaRPr lang="en-US"/>
        </a:p>
      </dgm:t>
    </dgm:pt>
    <dgm:pt modelId="{7DFB6FD6-B5A6-41F5-9E3A-057D3DA01B9D}" type="sibTrans" cxnId="{B89B6768-5CE5-446F-8A48-87A731DB582C}">
      <dgm:prSet/>
      <dgm:spPr/>
      <dgm:t>
        <a:bodyPr/>
        <a:lstStyle/>
        <a:p>
          <a:endParaRPr lang="en-US"/>
        </a:p>
      </dgm:t>
    </dgm:pt>
    <dgm:pt modelId="{26BBA6F8-1642-4A79-955D-BD0DD001F43D}">
      <dgm:prSet phldrT="[Text]"/>
      <dgm:spPr/>
      <dgm:t>
        <a:bodyPr/>
        <a:lstStyle/>
        <a:p>
          <a:r>
            <a:rPr lang="en-US" b="1" u="sng" dirty="0" smtClean="0">
              <a:latin typeface="Arial Black" pitchFamily="34" charset="0"/>
            </a:rPr>
            <a:t>PELAKSANA</a:t>
          </a:r>
          <a:endParaRPr lang="en-US" b="1" u="sng" dirty="0">
            <a:latin typeface="Arial Black" pitchFamily="34" charset="0"/>
          </a:endParaRPr>
        </a:p>
      </dgm:t>
    </dgm:pt>
    <dgm:pt modelId="{450B5A93-CE2E-4F05-A430-D779B69A6118}" type="parTrans" cxnId="{749E463B-3FE0-4CF2-A965-AB46A47EC23D}">
      <dgm:prSet/>
      <dgm:spPr/>
      <dgm:t>
        <a:bodyPr/>
        <a:lstStyle/>
        <a:p>
          <a:endParaRPr lang="en-US"/>
        </a:p>
      </dgm:t>
    </dgm:pt>
    <dgm:pt modelId="{A9B3450B-75BC-42C5-8E2B-2F9C667B401D}" type="sibTrans" cxnId="{749E463B-3FE0-4CF2-A965-AB46A47EC23D}">
      <dgm:prSet/>
      <dgm:spPr/>
      <dgm:t>
        <a:bodyPr/>
        <a:lstStyle/>
        <a:p>
          <a:endParaRPr lang="en-US"/>
        </a:p>
      </dgm:t>
    </dgm:pt>
    <dgm:pt modelId="{C9BB590F-C513-412F-8CC2-9107EF37824E}">
      <dgm:prSet phldrT="[Text]"/>
      <dgm:spPr/>
      <dgm:t>
        <a:bodyPr/>
        <a:lstStyle/>
        <a:p>
          <a:r>
            <a:rPr lang="en-US" dirty="0" smtClean="0"/>
            <a:t>MANAGER</a:t>
          </a:r>
          <a:endParaRPr lang="en-US" dirty="0"/>
        </a:p>
      </dgm:t>
    </dgm:pt>
    <dgm:pt modelId="{89A249E1-DF3F-4A81-A1EA-CB039FDE44D5}" type="parTrans" cxnId="{F84C81CF-0D29-4E39-8E1C-12F6FD3B216C}">
      <dgm:prSet/>
      <dgm:spPr/>
      <dgm:t>
        <a:bodyPr/>
        <a:lstStyle/>
        <a:p>
          <a:endParaRPr lang="en-US"/>
        </a:p>
      </dgm:t>
    </dgm:pt>
    <dgm:pt modelId="{2F2B8C0B-9DBD-4D6B-AE33-72C6D4C8E5FA}" type="sibTrans" cxnId="{F84C81CF-0D29-4E39-8E1C-12F6FD3B216C}">
      <dgm:prSet/>
      <dgm:spPr/>
      <dgm:t>
        <a:bodyPr/>
        <a:lstStyle/>
        <a:p>
          <a:endParaRPr lang="en-US"/>
        </a:p>
      </dgm:t>
    </dgm:pt>
    <dgm:pt modelId="{F8747413-AF0C-4854-925D-CB90A120ADB2}">
      <dgm:prSet phldrT="[Text]"/>
      <dgm:spPr/>
      <dgm:t>
        <a:bodyPr/>
        <a:lstStyle/>
        <a:p>
          <a:r>
            <a:rPr lang="en-US" dirty="0" smtClean="0"/>
            <a:t>KARYAWAN</a:t>
          </a:r>
          <a:endParaRPr lang="en-US" dirty="0"/>
        </a:p>
      </dgm:t>
    </dgm:pt>
    <dgm:pt modelId="{4C57BF15-0816-4E7E-9EF2-072DEC50D0D1}" type="parTrans" cxnId="{54EF06EE-4CE3-4B9E-BB0A-DB0B6224E55A}">
      <dgm:prSet/>
      <dgm:spPr/>
      <dgm:t>
        <a:bodyPr/>
        <a:lstStyle/>
        <a:p>
          <a:endParaRPr lang="en-US"/>
        </a:p>
      </dgm:t>
    </dgm:pt>
    <dgm:pt modelId="{EC468E14-84C6-4BC0-820D-CC6F5BC08C35}" type="sibTrans" cxnId="{54EF06EE-4CE3-4B9E-BB0A-DB0B6224E55A}">
      <dgm:prSet/>
      <dgm:spPr/>
      <dgm:t>
        <a:bodyPr/>
        <a:lstStyle/>
        <a:p>
          <a:endParaRPr lang="en-US"/>
        </a:p>
      </dgm:t>
    </dgm:pt>
    <dgm:pt modelId="{017A42D9-9B7D-4CD5-80DB-5330146BB2C4}">
      <dgm:prSet phldrT="[Text]" custT="1"/>
      <dgm:spPr/>
      <dgm:t>
        <a:bodyPr/>
        <a:lstStyle/>
        <a:p>
          <a:r>
            <a:rPr lang="en-US" sz="2400" dirty="0" smtClean="0"/>
            <a:t>PENGURUS</a:t>
          </a:r>
          <a:endParaRPr lang="en-US" sz="2400" dirty="0"/>
        </a:p>
      </dgm:t>
    </dgm:pt>
    <dgm:pt modelId="{5C4A6E57-25E8-4DCC-939E-825BD3E82152}" type="parTrans" cxnId="{155BD245-41E4-4AC7-9A75-F0CD85539B79}">
      <dgm:prSet/>
      <dgm:spPr/>
    </dgm:pt>
    <dgm:pt modelId="{18351370-8C66-400E-9002-9AB6BFD20963}" type="sibTrans" cxnId="{155BD245-41E4-4AC7-9A75-F0CD85539B79}">
      <dgm:prSet/>
      <dgm:spPr/>
    </dgm:pt>
    <dgm:pt modelId="{D8D3D6FA-25B7-49E8-BAC7-FAE7BDD9FA35}" type="pres">
      <dgm:prSet presAssocID="{91AFC4B2-2198-4A78-9430-70F1E77247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9CE7E9F-010D-4EBA-A1A1-A926B03D6127}" type="pres">
      <dgm:prSet presAssocID="{9A264518-1D56-4476-AEF9-5715A1F9C02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6FE77F4-DD99-43E5-8068-1947095F455C}" type="pres">
      <dgm:prSet presAssocID="{1E2EB56E-F024-4A64-B90F-CF564F231C4C}" presName="sibTrans" presStyleCnt="0"/>
      <dgm:spPr/>
    </dgm:pt>
    <dgm:pt modelId="{E5BB2056-B2BC-42C4-AD6B-438DBA88C6E7}" type="pres">
      <dgm:prSet presAssocID="{26BBA6F8-1642-4A79-955D-BD0DD001F43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782D693-9025-4C2D-91AC-9D046CE4AF86}" srcId="{91AFC4B2-2198-4A78-9430-70F1E772479A}" destId="{9A264518-1D56-4476-AEF9-5715A1F9C020}" srcOrd="0" destOrd="0" parTransId="{4EE3F80D-7B64-4045-91BE-15D8A49E25AB}" sibTransId="{1E2EB56E-F024-4A64-B90F-CF564F231C4C}"/>
    <dgm:cxn modelId="{54EF06EE-4CE3-4B9E-BB0A-DB0B6224E55A}" srcId="{26BBA6F8-1642-4A79-955D-BD0DD001F43D}" destId="{F8747413-AF0C-4854-925D-CB90A120ADB2}" srcOrd="1" destOrd="0" parTransId="{4C57BF15-0816-4E7E-9EF2-072DEC50D0D1}" sibTransId="{EC468E14-84C6-4BC0-820D-CC6F5BC08C35}"/>
    <dgm:cxn modelId="{B1E4B064-AA5D-44F5-BA40-554CBB441999}" type="presOf" srcId="{F8747413-AF0C-4854-925D-CB90A120ADB2}" destId="{E5BB2056-B2BC-42C4-AD6B-438DBA88C6E7}" srcOrd="0" destOrd="2" presId="urn:microsoft.com/office/officeart/2005/8/layout/hList6"/>
    <dgm:cxn modelId="{B59B3F2D-0169-4337-959F-A7F407ED7DD4}" type="presOf" srcId="{9A264518-1D56-4476-AEF9-5715A1F9C020}" destId="{F9CE7E9F-010D-4EBA-A1A1-A926B03D6127}" srcOrd="0" destOrd="0" presId="urn:microsoft.com/office/officeart/2005/8/layout/hList6"/>
    <dgm:cxn modelId="{13D26F66-8389-4FEA-8C9C-204DCF9771DA}" type="presOf" srcId="{2BC8B13E-DE9E-401D-8A44-29D803267FAA}" destId="{F9CE7E9F-010D-4EBA-A1A1-A926B03D6127}" srcOrd="0" destOrd="1" presId="urn:microsoft.com/office/officeart/2005/8/layout/hList6"/>
    <dgm:cxn modelId="{A904DC57-310A-40D9-AAF9-8EFA2CD6744D}" type="presOf" srcId="{91AFC4B2-2198-4A78-9430-70F1E772479A}" destId="{D8D3D6FA-25B7-49E8-BAC7-FAE7BDD9FA35}" srcOrd="0" destOrd="0" presId="urn:microsoft.com/office/officeart/2005/8/layout/hList6"/>
    <dgm:cxn modelId="{1511EC7D-252C-4AB4-BA3B-C04293294E4C}" type="presOf" srcId="{3942689A-6A14-4DDB-AEDA-9DCE2564EBF6}" destId="{F9CE7E9F-010D-4EBA-A1A1-A926B03D6127}" srcOrd="0" destOrd="3" presId="urn:microsoft.com/office/officeart/2005/8/layout/hList6"/>
    <dgm:cxn modelId="{76F863E7-4D56-4E7A-A43E-BF66388E0CC4}" srcId="{9A264518-1D56-4476-AEF9-5715A1F9C020}" destId="{2BC8B13E-DE9E-401D-8A44-29D803267FAA}" srcOrd="0" destOrd="0" parTransId="{410E2625-BF1E-456A-BCB1-A4ADE3D8F842}" sibTransId="{701ACE3B-35DD-48C9-82DC-A12A3AC6FF6E}"/>
    <dgm:cxn modelId="{B89B6768-5CE5-446F-8A48-87A731DB582C}" srcId="{9A264518-1D56-4476-AEF9-5715A1F9C020}" destId="{3942689A-6A14-4DDB-AEDA-9DCE2564EBF6}" srcOrd="2" destOrd="0" parTransId="{60224D24-295A-4D27-814B-821433131C82}" sibTransId="{7DFB6FD6-B5A6-41F5-9E3A-057D3DA01B9D}"/>
    <dgm:cxn modelId="{155BD245-41E4-4AC7-9A75-F0CD85539B79}" srcId="{9A264518-1D56-4476-AEF9-5715A1F9C020}" destId="{017A42D9-9B7D-4CD5-80DB-5330146BB2C4}" srcOrd="1" destOrd="0" parTransId="{5C4A6E57-25E8-4DCC-939E-825BD3E82152}" sibTransId="{18351370-8C66-400E-9002-9AB6BFD20963}"/>
    <dgm:cxn modelId="{F84C81CF-0D29-4E39-8E1C-12F6FD3B216C}" srcId="{26BBA6F8-1642-4A79-955D-BD0DD001F43D}" destId="{C9BB590F-C513-412F-8CC2-9107EF37824E}" srcOrd="0" destOrd="0" parTransId="{89A249E1-DF3F-4A81-A1EA-CB039FDE44D5}" sibTransId="{2F2B8C0B-9DBD-4D6B-AE33-72C6D4C8E5FA}"/>
    <dgm:cxn modelId="{749E463B-3FE0-4CF2-A965-AB46A47EC23D}" srcId="{91AFC4B2-2198-4A78-9430-70F1E772479A}" destId="{26BBA6F8-1642-4A79-955D-BD0DD001F43D}" srcOrd="1" destOrd="0" parTransId="{450B5A93-CE2E-4F05-A430-D779B69A6118}" sibTransId="{A9B3450B-75BC-42C5-8E2B-2F9C667B401D}"/>
    <dgm:cxn modelId="{025C92C1-3063-4F0A-81E7-B19103F767F1}" type="presOf" srcId="{26BBA6F8-1642-4A79-955D-BD0DD001F43D}" destId="{E5BB2056-B2BC-42C4-AD6B-438DBA88C6E7}" srcOrd="0" destOrd="0" presId="urn:microsoft.com/office/officeart/2005/8/layout/hList6"/>
    <dgm:cxn modelId="{F48EBA0E-001E-4C5B-A579-40B1646B3D3C}" type="presOf" srcId="{C9BB590F-C513-412F-8CC2-9107EF37824E}" destId="{E5BB2056-B2BC-42C4-AD6B-438DBA88C6E7}" srcOrd="0" destOrd="1" presId="urn:microsoft.com/office/officeart/2005/8/layout/hList6"/>
    <dgm:cxn modelId="{184CB521-E424-46CD-AC18-03692212ED49}" type="presOf" srcId="{017A42D9-9B7D-4CD5-80DB-5330146BB2C4}" destId="{F9CE7E9F-010D-4EBA-A1A1-A926B03D6127}" srcOrd="0" destOrd="2" presId="urn:microsoft.com/office/officeart/2005/8/layout/hList6"/>
    <dgm:cxn modelId="{D9E241FD-4595-454D-9733-88FF3D6EE59D}" type="presParOf" srcId="{D8D3D6FA-25B7-49E8-BAC7-FAE7BDD9FA35}" destId="{F9CE7E9F-010D-4EBA-A1A1-A926B03D6127}" srcOrd="0" destOrd="0" presId="urn:microsoft.com/office/officeart/2005/8/layout/hList6"/>
    <dgm:cxn modelId="{3D633953-423A-4B71-A166-091AC20AE340}" type="presParOf" srcId="{D8D3D6FA-25B7-49E8-BAC7-FAE7BDD9FA35}" destId="{96FE77F4-DD99-43E5-8068-1947095F455C}" srcOrd="1" destOrd="0" presId="urn:microsoft.com/office/officeart/2005/8/layout/hList6"/>
    <dgm:cxn modelId="{D5B0EC2D-07C1-486C-9C63-C3CDA222085D}" type="presParOf" srcId="{D8D3D6FA-25B7-49E8-BAC7-FAE7BDD9FA35}" destId="{E5BB2056-B2BC-42C4-AD6B-438DBA88C6E7}" srcOrd="2" destOrd="0" presId="urn:microsoft.com/office/officeart/2005/8/layout/hList6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46A3F77-96AB-46E9-BE8C-51B9647BEAA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6785B53D-E483-4862-B788-43A4CA7B5163}">
      <dgm:prSet phldrT="[Text]"/>
      <dgm:spPr/>
      <dgm:t>
        <a:bodyPr/>
        <a:lstStyle/>
        <a:p>
          <a:r>
            <a:rPr lang="en-US" dirty="0" err="1" smtClean="0"/>
            <a:t>Syarat-syarat</a:t>
          </a:r>
          <a:r>
            <a:rPr lang="en-US" dirty="0" smtClean="0"/>
            <a:t> </a:t>
          </a:r>
          <a:r>
            <a:rPr lang="en-US" dirty="0" err="1" smtClean="0"/>
            <a:t>anggota</a:t>
          </a:r>
          <a:r>
            <a:rPr lang="en-US" dirty="0" smtClean="0"/>
            <a:t> &amp; </a:t>
          </a:r>
          <a:r>
            <a:rPr lang="en-US" dirty="0" err="1" smtClean="0"/>
            <a:t>pengurus</a:t>
          </a:r>
          <a:r>
            <a:rPr lang="en-US" dirty="0" smtClean="0"/>
            <a:t> </a:t>
          </a:r>
          <a:r>
            <a:rPr lang="en-US" dirty="0" err="1" smtClean="0"/>
            <a:t>dlm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r>
            <a:rPr lang="en-US" dirty="0" smtClean="0"/>
            <a:t> </a:t>
          </a:r>
          <a:r>
            <a:rPr lang="en-US" dirty="0" err="1" smtClean="0"/>
            <a:t>diatur</a:t>
          </a:r>
          <a:r>
            <a:rPr lang="en-US" dirty="0" smtClean="0"/>
            <a:t> </a:t>
          </a:r>
          <a:r>
            <a:rPr lang="en-US" dirty="0" err="1" smtClean="0"/>
            <a:t>dlm</a:t>
          </a:r>
          <a:r>
            <a:rPr lang="en-US" dirty="0" smtClean="0"/>
            <a:t> AD &amp; ART masing2 </a:t>
          </a:r>
          <a:r>
            <a:rPr lang="en-US" dirty="0" err="1" smtClean="0"/>
            <a:t>koperasi</a:t>
          </a:r>
          <a:endParaRPr lang="en-US" dirty="0"/>
        </a:p>
      </dgm:t>
    </dgm:pt>
    <dgm:pt modelId="{0FD8C787-13D3-40A0-922D-77A6BFF8FD8E}" type="parTrans" cxnId="{E7EF838C-EDB9-4F2D-81EC-8EC09ABB53EF}">
      <dgm:prSet/>
      <dgm:spPr/>
      <dgm:t>
        <a:bodyPr/>
        <a:lstStyle/>
        <a:p>
          <a:endParaRPr lang="en-US"/>
        </a:p>
      </dgm:t>
    </dgm:pt>
    <dgm:pt modelId="{6F5DB109-9C56-49A9-9D7A-4E1315AE017C}" type="sibTrans" cxnId="{E7EF838C-EDB9-4F2D-81EC-8EC09ABB53EF}">
      <dgm:prSet/>
      <dgm:spPr/>
      <dgm:t>
        <a:bodyPr/>
        <a:lstStyle/>
        <a:p>
          <a:endParaRPr lang="en-US"/>
        </a:p>
      </dgm:t>
    </dgm:pt>
    <dgm:pt modelId="{9DD8C276-DED5-432C-8B5E-793918F6EDDD}">
      <dgm:prSet phldrT="[Text]"/>
      <dgm:spPr/>
      <dgm:t>
        <a:bodyPr/>
        <a:lstStyle/>
        <a:p>
          <a:r>
            <a:rPr lang="en-US" dirty="0" err="1" smtClean="0"/>
            <a:t>Tugas</a:t>
          </a:r>
          <a:r>
            <a:rPr lang="en-US" dirty="0" smtClean="0"/>
            <a:t> &amp; </a:t>
          </a:r>
          <a:r>
            <a:rPr lang="en-US" dirty="0" err="1" smtClean="0"/>
            <a:t>fungsi</a:t>
          </a:r>
          <a:r>
            <a:rPr lang="en-US" dirty="0" smtClean="0"/>
            <a:t> </a:t>
          </a:r>
          <a:r>
            <a:rPr lang="en-US" dirty="0" err="1" smtClean="0"/>
            <a:t>masing-masing</a:t>
          </a:r>
          <a:r>
            <a:rPr lang="en-US" dirty="0" smtClean="0"/>
            <a:t> </a:t>
          </a:r>
          <a:r>
            <a:rPr lang="en-US" dirty="0" err="1" smtClean="0"/>
            <a:t>dpt</a:t>
          </a:r>
          <a:r>
            <a:rPr lang="en-US" dirty="0" smtClean="0"/>
            <a:t> </a:t>
          </a:r>
          <a:r>
            <a:rPr lang="en-US" dirty="0" err="1" smtClean="0"/>
            <a:t>dilihat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UU 25/1992</a:t>
          </a:r>
        </a:p>
        <a:p>
          <a:endParaRPr lang="en-US" dirty="0"/>
        </a:p>
      </dgm:t>
    </dgm:pt>
    <dgm:pt modelId="{25E2E073-3037-45F4-89DF-E14E3E1C4494}" type="parTrans" cxnId="{B8090A24-083E-483C-BE93-C7DBAD9BCB6A}">
      <dgm:prSet/>
      <dgm:spPr/>
      <dgm:t>
        <a:bodyPr/>
        <a:lstStyle/>
        <a:p>
          <a:endParaRPr lang="en-US"/>
        </a:p>
      </dgm:t>
    </dgm:pt>
    <dgm:pt modelId="{FE193DA0-165B-4C56-8A4A-F9494F7C09C4}" type="sibTrans" cxnId="{B8090A24-083E-483C-BE93-C7DBAD9BCB6A}">
      <dgm:prSet/>
      <dgm:spPr/>
      <dgm:t>
        <a:bodyPr/>
        <a:lstStyle/>
        <a:p>
          <a:endParaRPr lang="en-US"/>
        </a:p>
      </dgm:t>
    </dgm:pt>
    <dgm:pt modelId="{F79C8C03-4B2B-440C-BB1F-8DC73D5BD47E}" type="pres">
      <dgm:prSet presAssocID="{646A3F77-96AB-46E9-BE8C-51B9647BEAA7}" presName="Name0" presStyleCnt="0">
        <dgm:presLayoutVars>
          <dgm:dir/>
          <dgm:resizeHandles val="exact"/>
        </dgm:presLayoutVars>
      </dgm:prSet>
      <dgm:spPr/>
    </dgm:pt>
    <dgm:pt modelId="{78973D67-79E7-4801-82F3-8E012659CE73}" type="pres">
      <dgm:prSet presAssocID="{646A3F77-96AB-46E9-BE8C-51B9647BEAA7}" presName="bkgdShp" presStyleLbl="alignAccFollowNode1" presStyleIdx="0" presStyleCnt="1"/>
      <dgm:spPr/>
    </dgm:pt>
    <dgm:pt modelId="{B9404951-50F6-4D00-AA52-48F8B5D09F6D}" type="pres">
      <dgm:prSet presAssocID="{646A3F77-96AB-46E9-BE8C-51B9647BEAA7}" presName="linComp" presStyleCnt="0"/>
      <dgm:spPr/>
    </dgm:pt>
    <dgm:pt modelId="{5EA61399-8C61-47EA-83A0-79AF5A230B50}" type="pres">
      <dgm:prSet presAssocID="{6785B53D-E483-4862-B788-43A4CA7B5163}" presName="compNode" presStyleCnt="0"/>
      <dgm:spPr/>
    </dgm:pt>
    <dgm:pt modelId="{C45C4295-EA50-409E-8366-835F1B99C8F8}" type="pres">
      <dgm:prSet presAssocID="{6785B53D-E483-4862-B788-43A4CA7B516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39DBFA-84C1-4098-B6E0-CF0C8CE1FE64}" type="pres">
      <dgm:prSet presAssocID="{6785B53D-E483-4862-B788-43A4CA7B5163}" presName="invisiNode" presStyleLbl="node1" presStyleIdx="0" presStyleCnt="2"/>
      <dgm:spPr/>
    </dgm:pt>
    <dgm:pt modelId="{9937A45C-937A-4A73-81EE-F814703ED7B7}" type="pres">
      <dgm:prSet presAssocID="{6785B53D-E483-4862-B788-43A4CA7B5163}" presName="imagNode" presStyleLbl="fgImgPlace1" presStyleIdx="0" presStyleCnt="2"/>
      <dgm:spPr/>
    </dgm:pt>
    <dgm:pt modelId="{653F132B-C2FA-40B5-91C5-8C90E72D771B}" type="pres">
      <dgm:prSet presAssocID="{6F5DB109-9C56-49A9-9D7A-4E1315AE017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2CAAEB0-676F-4793-9286-CC7F4E7BF0FB}" type="pres">
      <dgm:prSet presAssocID="{9DD8C276-DED5-432C-8B5E-793918F6EDDD}" presName="compNode" presStyleCnt="0"/>
      <dgm:spPr/>
    </dgm:pt>
    <dgm:pt modelId="{7A08DC77-428F-4B63-B9FE-29395CC31F22}" type="pres">
      <dgm:prSet presAssocID="{9DD8C276-DED5-432C-8B5E-793918F6EDD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2F85952-1E8E-432A-A595-90AF08502576}" type="pres">
      <dgm:prSet presAssocID="{9DD8C276-DED5-432C-8B5E-793918F6EDDD}" presName="invisiNode" presStyleLbl="node1" presStyleIdx="1" presStyleCnt="2"/>
      <dgm:spPr/>
    </dgm:pt>
    <dgm:pt modelId="{DFF26E9D-354E-4330-B9AD-E34666394A3C}" type="pres">
      <dgm:prSet presAssocID="{9DD8C276-DED5-432C-8B5E-793918F6EDDD}" presName="imagNode" presStyleLbl="fgImgPlace1" presStyleIdx="1" presStyleCnt="2"/>
      <dgm:spPr/>
    </dgm:pt>
  </dgm:ptLst>
  <dgm:cxnLst>
    <dgm:cxn modelId="{E37734A8-B091-4CDC-B1C1-535405B21B66}" type="presOf" srcId="{646A3F77-96AB-46E9-BE8C-51B9647BEAA7}" destId="{F79C8C03-4B2B-440C-BB1F-8DC73D5BD47E}" srcOrd="0" destOrd="0" presId="urn:microsoft.com/office/officeart/2005/8/layout/pList2"/>
    <dgm:cxn modelId="{B8090A24-083E-483C-BE93-C7DBAD9BCB6A}" srcId="{646A3F77-96AB-46E9-BE8C-51B9647BEAA7}" destId="{9DD8C276-DED5-432C-8B5E-793918F6EDDD}" srcOrd="1" destOrd="0" parTransId="{25E2E073-3037-45F4-89DF-E14E3E1C4494}" sibTransId="{FE193DA0-165B-4C56-8A4A-F9494F7C09C4}"/>
    <dgm:cxn modelId="{EFDD6BAD-8691-4862-B48D-553C28929F96}" type="presOf" srcId="{6785B53D-E483-4862-B788-43A4CA7B5163}" destId="{C45C4295-EA50-409E-8366-835F1B99C8F8}" srcOrd="0" destOrd="0" presId="urn:microsoft.com/office/officeart/2005/8/layout/pList2"/>
    <dgm:cxn modelId="{11630520-ED8E-471D-AD0C-615DD4D867A5}" type="presOf" srcId="{9DD8C276-DED5-432C-8B5E-793918F6EDDD}" destId="{7A08DC77-428F-4B63-B9FE-29395CC31F22}" srcOrd="0" destOrd="0" presId="urn:microsoft.com/office/officeart/2005/8/layout/pList2"/>
    <dgm:cxn modelId="{E7EF838C-EDB9-4F2D-81EC-8EC09ABB53EF}" srcId="{646A3F77-96AB-46E9-BE8C-51B9647BEAA7}" destId="{6785B53D-E483-4862-B788-43A4CA7B5163}" srcOrd="0" destOrd="0" parTransId="{0FD8C787-13D3-40A0-922D-77A6BFF8FD8E}" sibTransId="{6F5DB109-9C56-49A9-9D7A-4E1315AE017C}"/>
    <dgm:cxn modelId="{BE896575-9AA1-4122-B1FE-3F45AA5191B5}" type="presOf" srcId="{6F5DB109-9C56-49A9-9D7A-4E1315AE017C}" destId="{653F132B-C2FA-40B5-91C5-8C90E72D771B}" srcOrd="0" destOrd="0" presId="urn:microsoft.com/office/officeart/2005/8/layout/pList2"/>
    <dgm:cxn modelId="{684182AE-B4F8-42FC-B3F4-BCD2F6D98BF0}" type="presParOf" srcId="{F79C8C03-4B2B-440C-BB1F-8DC73D5BD47E}" destId="{78973D67-79E7-4801-82F3-8E012659CE73}" srcOrd="0" destOrd="0" presId="urn:microsoft.com/office/officeart/2005/8/layout/pList2"/>
    <dgm:cxn modelId="{6DA50AEA-BF92-4FBF-AA28-A4D0FD72E604}" type="presParOf" srcId="{F79C8C03-4B2B-440C-BB1F-8DC73D5BD47E}" destId="{B9404951-50F6-4D00-AA52-48F8B5D09F6D}" srcOrd="1" destOrd="0" presId="urn:microsoft.com/office/officeart/2005/8/layout/pList2"/>
    <dgm:cxn modelId="{77C25835-01CA-4334-9ADE-5E44AE6E84B1}" type="presParOf" srcId="{B9404951-50F6-4D00-AA52-48F8B5D09F6D}" destId="{5EA61399-8C61-47EA-83A0-79AF5A230B50}" srcOrd="0" destOrd="0" presId="urn:microsoft.com/office/officeart/2005/8/layout/pList2"/>
    <dgm:cxn modelId="{524FFD74-4E78-49F5-86AE-D566D710ECAC}" type="presParOf" srcId="{5EA61399-8C61-47EA-83A0-79AF5A230B50}" destId="{C45C4295-EA50-409E-8366-835F1B99C8F8}" srcOrd="0" destOrd="0" presId="urn:microsoft.com/office/officeart/2005/8/layout/pList2"/>
    <dgm:cxn modelId="{562E5064-0F74-4577-8FD4-D7AE19D5BF8D}" type="presParOf" srcId="{5EA61399-8C61-47EA-83A0-79AF5A230B50}" destId="{EA39DBFA-84C1-4098-B6E0-CF0C8CE1FE64}" srcOrd="1" destOrd="0" presId="urn:microsoft.com/office/officeart/2005/8/layout/pList2"/>
    <dgm:cxn modelId="{9E3228CB-7B1C-41DA-80C3-A780F9C7304E}" type="presParOf" srcId="{5EA61399-8C61-47EA-83A0-79AF5A230B50}" destId="{9937A45C-937A-4A73-81EE-F814703ED7B7}" srcOrd="2" destOrd="0" presId="urn:microsoft.com/office/officeart/2005/8/layout/pList2"/>
    <dgm:cxn modelId="{6AB6C2C8-1D5E-4CF3-A3DD-1AD6C85FCB59}" type="presParOf" srcId="{B9404951-50F6-4D00-AA52-48F8B5D09F6D}" destId="{653F132B-C2FA-40B5-91C5-8C90E72D771B}" srcOrd="1" destOrd="0" presId="urn:microsoft.com/office/officeart/2005/8/layout/pList2"/>
    <dgm:cxn modelId="{DD1B5B8B-B102-4FB6-9F4B-F42AABB509BC}" type="presParOf" srcId="{B9404951-50F6-4D00-AA52-48F8B5D09F6D}" destId="{B2CAAEB0-676F-4793-9286-CC7F4E7BF0FB}" srcOrd="2" destOrd="0" presId="urn:microsoft.com/office/officeart/2005/8/layout/pList2"/>
    <dgm:cxn modelId="{0A350392-AB56-4491-A5E0-A901AE13B491}" type="presParOf" srcId="{B2CAAEB0-676F-4793-9286-CC7F4E7BF0FB}" destId="{7A08DC77-428F-4B63-B9FE-29395CC31F22}" srcOrd="0" destOrd="0" presId="urn:microsoft.com/office/officeart/2005/8/layout/pList2"/>
    <dgm:cxn modelId="{FDCDD146-3FE1-40C9-A585-48034593F84E}" type="presParOf" srcId="{B2CAAEB0-676F-4793-9286-CC7F4E7BF0FB}" destId="{62F85952-1E8E-432A-A595-90AF08502576}" srcOrd="1" destOrd="0" presId="urn:microsoft.com/office/officeart/2005/8/layout/pList2"/>
    <dgm:cxn modelId="{8CFDA4A7-2020-4877-AAB5-432C9FB968CD}" type="presParOf" srcId="{B2CAAEB0-676F-4793-9286-CC7F4E7BF0FB}" destId="{DFF26E9D-354E-4330-B9AD-E34666394A3C}" srcOrd="2" destOrd="0" presId="urn:microsoft.com/office/officeart/2005/8/layout/p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7700BAE-8501-4F42-BDBC-207C83D03AB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E2EB31-B603-4B3D-A3F8-FB4AC4E04F17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BAB VI PERANGKAT ORGANISASI</a:t>
          </a:r>
          <a:endParaRPr lang="en-US" dirty="0"/>
        </a:p>
      </dgm:t>
    </dgm:pt>
    <dgm:pt modelId="{6AF9A63A-9268-4F54-9B79-4C50C931F43B}" type="parTrans" cxnId="{4C0F96F1-1FBE-4409-BEF8-3083CEA7C297}">
      <dgm:prSet/>
      <dgm:spPr/>
      <dgm:t>
        <a:bodyPr/>
        <a:lstStyle/>
        <a:p>
          <a:endParaRPr lang="en-US"/>
        </a:p>
      </dgm:t>
    </dgm:pt>
    <dgm:pt modelId="{4FCD9E19-7693-4784-B9A1-8D77A8A9CC51}" type="sibTrans" cxnId="{4C0F96F1-1FBE-4409-BEF8-3083CEA7C297}">
      <dgm:prSet/>
      <dgm:spPr/>
      <dgm:t>
        <a:bodyPr/>
        <a:lstStyle/>
        <a:p>
          <a:endParaRPr lang="en-US"/>
        </a:p>
      </dgm:t>
    </dgm:pt>
    <dgm:pt modelId="{C54D5FDA-5871-48C9-B5AA-38A0CDC130D1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Organ </a:t>
          </a:r>
          <a:r>
            <a:rPr lang="en-US" dirty="0" err="1" smtClean="0"/>
            <a:t>isasi</a:t>
          </a:r>
          <a:r>
            <a:rPr lang="en-US" dirty="0" smtClean="0"/>
            <a:t> &amp; </a:t>
          </a:r>
          <a:r>
            <a:rPr lang="en-US" dirty="0" err="1" smtClean="0"/>
            <a:t>manajemen</a:t>
          </a:r>
          <a:endParaRPr lang="en-US" dirty="0"/>
        </a:p>
      </dgm:t>
    </dgm:pt>
    <dgm:pt modelId="{4BAA702A-1A85-4B72-93D9-87C790FD3034}" type="sibTrans" cxnId="{C176E979-C829-4A71-9E36-EF459DA72570}">
      <dgm:prSet/>
      <dgm:spPr/>
      <dgm:t>
        <a:bodyPr/>
        <a:lstStyle/>
        <a:p>
          <a:endParaRPr lang="en-US"/>
        </a:p>
      </dgm:t>
    </dgm:pt>
    <dgm:pt modelId="{44B08606-FFA3-4A29-951E-7344423FC6C7}" type="parTrans" cxnId="{C176E979-C829-4A71-9E36-EF459DA72570}">
      <dgm:prSet/>
      <dgm:spPr/>
      <dgm:t>
        <a:bodyPr/>
        <a:lstStyle/>
        <a:p>
          <a:endParaRPr lang="en-US"/>
        </a:p>
      </dgm:t>
    </dgm:pt>
    <dgm:pt modelId="{2EAF23C0-4A9C-4A4F-B38D-8726ABD7A0E6}" type="pres">
      <dgm:prSet presAssocID="{A7700BAE-8501-4F42-BDBC-207C83D03AB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859AC7-7F85-423F-995C-F9A2DE512DA7}" type="pres">
      <dgm:prSet presAssocID="{C54D5FDA-5871-48C9-B5AA-38A0CDC130D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6C18E-67C1-4272-982F-D97440FE2DCE}" type="pres">
      <dgm:prSet presAssocID="{4BAA702A-1A85-4B72-93D9-87C790FD3034}" presName="sibTrans" presStyleLbl="sibTrans2D1" presStyleIdx="0" presStyleCnt="2" custLinFactNeighborX="512" custLinFactNeighborY="-5456"/>
      <dgm:spPr/>
      <dgm:t>
        <a:bodyPr/>
        <a:lstStyle/>
        <a:p>
          <a:endParaRPr lang="en-US"/>
        </a:p>
      </dgm:t>
    </dgm:pt>
    <dgm:pt modelId="{4DC5F7FB-EB51-4698-BBA2-9944D706D87B}" type="pres">
      <dgm:prSet presAssocID="{4BAA702A-1A85-4B72-93D9-87C790FD303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EBD4E19-853C-432F-A4C7-7C8C77C9A17A}" type="pres">
      <dgm:prSet presAssocID="{A4E2EB31-B603-4B3D-A3F8-FB4AC4E04F1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334C5-85F8-4FAF-A323-8E1D3E7015D4}" type="pres">
      <dgm:prSet presAssocID="{4FCD9E19-7693-4784-B9A1-8D77A8A9CC5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8E2ABE3-7FD4-422C-8009-AA0A9D8B3029}" type="pres">
      <dgm:prSet presAssocID="{4FCD9E19-7693-4784-B9A1-8D77A8A9CC51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033AC029-22F4-4A87-BECE-0A19B1AD0832}" type="presOf" srcId="{A4E2EB31-B603-4B3D-A3F8-FB4AC4E04F17}" destId="{7EBD4E19-853C-432F-A4C7-7C8C77C9A17A}" srcOrd="0" destOrd="0" presId="urn:microsoft.com/office/officeart/2005/8/layout/cycle2"/>
    <dgm:cxn modelId="{E5E1BE94-F087-456B-B32F-36C31195CD3B}" type="presOf" srcId="{C54D5FDA-5871-48C9-B5AA-38A0CDC130D1}" destId="{C7859AC7-7F85-423F-995C-F9A2DE512DA7}" srcOrd="0" destOrd="0" presId="urn:microsoft.com/office/officeart/2005/8/layout/cycle2"/>
    <dgm:cxn modelId="{4C0F96F1-1FBE-4409-BEF8-3083CEA7C297}" srcId="{A7700BAE-8501-4F42-BDBC-207C83D03ABE}" destId="{A4E2EB31-B603-4B3D-A3F8-FB4AC4E04F17}" srcOrd="1" destOrd="0" parTransId="{6AF9A63A-9268-4F54-9B79-4C50C931F43B}" sibTransId="{4FCD9E19-7693-4784-B9A1-8D77A8A9CC51}"/>
    <dgm:cxn modelId="{1C56DBE9-5273-4B70-897F-06D8805C09E7}" type="presOf" srcId="{4BAA702A-1A85-4B72-93D9-87C790FD3034}" destId="{8B86C18E-67C1-4272-982F-D97440FE2DCE}" srcOrd="0" destOrd="0" presId="urn:microsoft.com/office/officeart/2005/8/layout/cycle2"/>
    <dgm:cxn modelId="{D329C5E1-E31E-4EF8-9043-ECE77E6BA6CE}" type="presOf" srcId="{A7700BAE-8501-4F42-BDBC-207C83D03ABE}" destId="{2EAF23C0-4A9C-4A4F-B38D-8726ABD7A0E6}" srcOrd="0" destOrd="0" presId="urn:microsoft.com/office/officeart/2005/8/layout/cycle2"/>
    <dgm:cxn modelId="{C176E979-C829-4A71-9E36-EF459DA72570}" srcId="{A7700BAE-8501-4F42-BDBC-207C83D03ABE}" destId="{C54D5FDA-5871-48C9-B5AA-38A0CDC130D1}" srcOrd="0" destOrd="0" parTransId="{44B08606-FFA3-4A29-951E-7344423FC6C7}" sibTransId="{4BAA702A-1A85-4B72-93D9-87C790FD3034}"/>
    <dgm:cxn modelId="{F044B681-48F8-4C71-9DA1-A8935BCCDD45}" type="presOf" srcId="{4FCD9E19-7693-4784-B9A1-8D77A8A9CC51}" destId="{AD5334C5-85F8-4FAF-A323-8E1D3E7015D4}" srcOrd="0" destOrd="0" presId="urn:microsoft.com/office/officeart/2005/8/layout/cycle2"/>
    <dgm:cxn modelId="{DA959D2F-DE9F-4553-A8E9-960F0525BED4}" type="presOf" srcId="{4BAA702A-1A85-4B72-93D9-87C790FD3034}" destId="{4DC5F7FB-EB51-4698-BBA2-9944D706D87B}" srcOrd="1" destOrd="0" presId="urn:microsoft.com/office/officeart/2005/8/layout/cycle2"/>
    <dgm:cxn modelId="{72DA363E-6366-4903-A773-7B1A20B4B64A}" type="presOf" srcId="{4FCD9E19-7693-4784-B9A1-8D77A8A9CC51}" destId="{48E2ABE3-7FD4-422C-8009-AA0A9D8B3029}" srcOrd="1" destOrd="0" presId="urn:microsoft.com/office/officeart/2005/8/layout/cycle2"/>
    <dgm:cxn modelId="{A56A720D-6965-478D-94E0-30BA3EA57120}" type="presParOf" srcId="{2EAF23C0-4A9C-4A4F-B38D-8726ABD7A0E6}" destId="{C7859AC7-7F85-423F-995C-F9A2DE512DA7}" srcOrd="0" destOrd="0" presId="urn:microsoft.com/office/officeart/2005/8/layout/cycle2"/>
    <dgm:cxn modelId="{6718E10C-5251-4CE2-865B-64A591F31AA2}" type="presParOf" srcId="{2EAF23C0-4A9C-4A4F-B38D-8726ABD7A0E6}" destId="{8B86C18E-67C1-4272-982F-D97440FE2DCE}" srcOrd="1" destOrd="0" presId="urn:microsoft.com/office/officeart/2005/8/layout/cycle2"/>
    <dgm:cxn modelId="{5F8F6DFA-D39D-4428-9FBF-FD6A7A7F495D}" type="presParOf" srcId="{8B86C18E-67C1-4272-982F-D97440FE2DCE}" destId="{4DC5F7FB-EB51-4698-BBA2-9944D706D87B}" srcOrd="0" destOrd="0" presId="urn:microsoft.com/office/officeart/2005/8/layout/cycle2"/>
    <dgm:cxn modelId="{751765DA-478F-46D5-BBD1-C489BDBE48ED}" type="presParOf" srcId="{2EAF23C0-4A9C-4A4F-B38D-8726ABD7A0E6}" destId="{7EBD4E19-853C-432F-A4C7-7C8C77C9A17A}" srcOrd="2" destOrd="0" presId="urn:microsoft.com/office/officeart/2005/8/layout/cycle2"/>
    <dgm:cxn modelId="{9A67D37A-D04E-46B7-8F6A-311E9987C94B}" type="presParOf" srcId="{2EAF23C0-4A9C-4A4F-B38D-8726ABD7A0E6}" destId="{AD5334C5-85F8-4FAF-A323-8E1D3E7015D4}" srcOrd="3" destOrd="0" presId="urn:microsoft.com/office/officeart/2005/8/layout/cycle2"/>
    <dgm:cxn modelId="{5DED33CB-0DCA-4DD0-AAAE-B29D53BA40F1}" type="presParOf" srcId="{AD5334C5-85F8-4FAF-A323-8E1D3E7015D4}" destId="{48E2ABE3-7FD4-422C-8009-AA0A9D8B3029}" srcOrd="0" destOrd="0" presId="urn:microsoft.com/office/officeart/2005/8/layout/cycle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FBD10D6-43F8-4ACA-A6D0-549D040BA0F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9CD638-7342-4231-87AF-86CE0812434B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9E701628-7991-414C-A89A-3117BAE8A70E}" type="parTrans" cxnId="{EE0323FC-D4B6-4889-AAFB-05B3540F8702}">
      <dgm:prSet/>
      <dgm:spPr/>
      <dgm:t>
        <a:bodyPr/>
        <a:lstStyle/>
        <a:p>
          <a:endParaRPr lang="en-US"/>
        </a:p>
      </dgm:t>
    </dgm:pt>
    <dgm:pt modelId="{59978629-4B9D-4343-9E20-7C1CAC0A1466}" type="sibTrans" cxnId="{EE0323FC-D4B6-4889-AAFB-05B3540F8702}">
      <dgm:prSet/>
      <dgm:spPr/>
      <dgm:t>
        <a:bodyPr/>
        <a:lstStyle/>
        <a:p>
          <a:endParaRPr lang="en-US"/>
        </a:p>
      </dgm:t>
    </dgm:pt>
    <dgm:pt modelId="{595FAB37-1F41-4049-8C5F-3860536051AF}">
      <dgm:prSet phldrT="[Text]"/>
      <dgm:spPr/>
      <dgm:t>
        <a:bodyPr/>
        <a:lstStyle/>
        <a:p>
          <a:r>
            <a:rPr lang="en-US" dirty="0" err="1" smtClean="0"/>
            <a:t>Anggaran</a:t>
          </a:r>
          <a:r>
            <a:rPr lang="en-US" dirty="0" smtClean="0"/>
            <a:t> </a:t>
          </a:r>
          <a:r>
            <a:rPr lang="en-US" dirty="0" err="1" smtClean="0"/>
            <a:t>Dasar</a:t>
          </a:r>
          <a:endParaRPr lang="en-US" dirty="0"/>
        </a:p>
      </dgm:t>
    </dgm:pt>
    <dgm:pt modelId="{C76B146B-BE92-4C1B-8096-3CEB6BA57D73}" type="parTrans" cxnId="{55B6B798-7E43-451B-955A-9590C9CA8AC2}">
      <dgm:prSet/>
      <dgm:spPr/>
      <dgm:t>
        <a:bodyPr/>
        <a:lstStyle/>
        <a:p>
          <a:endParaRPr lang="en-US"/>
        </a:p>
      </dgm:t>
    </dgm:pt>
    <dgm:pt modelId="{F5E8D9D7-4A9B-4383-A1C6-E4B470D48D1D}" type="sibTrans" cxnId="{55B6B798-7E43-451B-955A-9590C9CA8AC2}">
      <dgm:prSet/>
      <dgm:spPr/>
      <dgm:t>
        <a:bodyPr/>
        <a:lstStyle/>
        <a:p>
          <a:endParaRPr lang="en-US"/>
        </a:p>
      </dgm:t>
    </dgm:pt>
    <dgm:pt modelId="{509D7542-CF2A-4AF6-AFA1-677339047D95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63A891CF-3C26-4556-B10A-07165940ABAC}" type="parTrans" cxnId="{6D4740A7-59D0-4CD8-8827-DAF23D862A77}">
      <dgm:prSet/>
      <dgm:spPr/>
      <dgm:t>
        <a:bodyPr/>
        <a:lstStyle/>
        <a:p>
          <a:endParaRPr lang="en-US"/>
        </a:p>
      </dgm:t>
    </dgm:pt>
    <dgm:pt modelId="{CFE43D53-5365-4057-9F78-C99E7D797A0E}" type="sibTrans" cxnId="{6D4740A7-59D0-4CD8-8827-DAF23D862A77}">
      <dgm:prSet/>
      <dgm:spPr/>
      <dgm:t>
        <a:bodyPr/>
        <a:lstStyle/>
        <a:p>
          <a:endParaRPr lang="en-US"/>
        </a:p>
      </dgm:t>
    </dgm:pt>
    <dgm:pt modelId="{7F6E96B0-AD84-4697-866E-F848AFC677A2}">
      <dgm:prSet phldrT="[Text]"/>
      <dgm:spPr/>
      <dgm:t>
        <a:bodyPr/>
        <a:lstStyle/>
        <a:p>
          <a:r>
            <a:rPr lang="en-US" dirty="0" err="1" smtClean="0"/>
            <a:t>Kebijakan</a:t>
          </a:r>
          <a:r>
            <a:rPr lang="en-US" dirty="0" smtClean="0"/>
            <a:t> </a:t>
          </a:r>
          <a:r>
            <a:rPr lang="en-US" dirty="0" err="1" smtClean="0"/>
            <a:t>umum</a:t>
          </a:r>
          <a:r>
            <a:rPr lang="en-US" dirty="0" smtClean="0"/>
            <a:t> </a:t>
          </a:r>
          <a:r>
            <a:rPr lang="en-US" dirty="0" err="1" smtClean="0"/>
            <a:t>di</a:t>
          </a:r>
          <a:r>
            <a:rPr lang="en-US" dirty="0" smtClean="0"/>
            <a:t> bid </a:t>
          </a:r>
          <a:r>
            <a:rPr lang="en-US" dirty="0" err="1" smtClean="0"/>
            <a:t>organisasi</a:t>
          </a:r>
          <a:r>
            <a:rPr lang="en-US" dirty="0" smtClean="0"/>
            <a:t>, </a:t>
          </a:r>
          <a:r>
            <a:rPr lang="en-US" dirty="0" err="1" smtClean="0"/>
            <a:t>manajemen</a:t>
          </a:r>
          <a:r>
            <a:rPr lang="en-US" dirty="0" smtClean="0"/>
            <a:t> &amp; </a:t>
          </a:r>
          <a:r>
            <a:rPr lang="en-US" dirty="0" err="1" smtClean="0"/>
            <a:t>usaha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endParaRPr lang="en-US" dirty="0"/>
        </a:p>
      </dgm:t>
    </dgm:pt>
    <dgm:pt modelId="{30FC8B0F-E9C8-4EB9-BB2D-489F2BB5ADCE}" type="parTrans" cxnId="{E5B43B2D-CF55-422E-A263-45CBDBCC7218}">
      <dgm:prSet/>
      <dgm:spPr/>
      <dgm:t>
        <a:bodyPr/>
        <a:lstStyle/>
        <a:p>
          <a:endParaRPr lang="en-US"/>
        </a:p>
      </dgm:t>
    </dgm:pt>
    <dgm:pt modelId="{82B02FA7-95F6-4ECC-87F2-7134AB648449}" type="sibTrans" cxnId="{E5B43B2D-CF55-422E-A263-45CBDBCC7218}">
      <dgm:prSet/>
      <dgm:spPr/>
      <dgm:t>
        <a:bodyPr/>
        <a:lstStyle/>
        <a:p>
          <a:endParaRPr lang="en-US"/>
        </a:p>
      </dgm:t>
    </dgm:pt>
    <dgm:pt modelId="{663FB463-E90C-400D-9B61-966CA403EFD7}" type="pres">
      <dgm:prSet presAssocID="{CFBD10D6-43F8-4ACA-A6D0-549D040BA0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EF1B8E7-86D3-4393-AC0F-43EFEFD1DF35}" type="pres">
      <dgm:prSet presAssocID="{BC9CD638-7342-4231-87AF-86CE0812434B}" presName="linNode" presStyleCnt="0"/>
      <dgm:spPr/>
    </dgm:pt>
    <dgm:pt modelId="{E235D993-1DE4-40B1-8639-7F9E3C0FCDE0}" type="pres">
      <dgm:prSet presAssocID="{BC9CD638-7342-4231-87AF-86CE0812434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E814214-26E2-4483-8F58-2DE2D41DB736}" type="pres">
      <dgm:prSet presAssocID="{BC9CD638-7342-4231-87AF-86CE0812434B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56CDB-2DF6-4E0D-B778-B65AB3D5E39D}" type="pres">
      <dgm:prSet presAssocID="{59978629-4B9D-4343-9E20-7C1CAC0A1466}" presName="sp" presStyleCnt="0"/>
      <dgm:spPr/>
    </dgm:pt>
    <dgm:pt modelId="{0F59AE74-BB78-45BB-9491-892E4E70F903}" type="pres">
      <dgm:prSet presAssocID="{509D7542-CF2A-4AF6-AFA1-677339047D95}" presName="linNode" presStyleCnt="0"/>
      <dgm:spPr/>
    </dgm:pt>
    <dgm:pt modelId="{BB2C1A45-7247-4A56-9627-B936A00743F2}" type="pres">
      <dgm:prSet presAssocID="{509D7542-CF2A-4AF6-AFA1-677339047D95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7203EDD-27F6-4C66-BBC2-CE089B63CE17}" type="pres">
      <dgm:prSet presAssocID="{509D7542-CF2A-4AF6-AFA1-677339047D95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0323FC-D4B6-4889-AAFB-05B3540F8702}" srcId="{CFBD10D6-43F8-4ACA-A6D0-549D040BA0F1}" destId="{BC9CD638-7342-4231-87AF-86CE0812434B}" srcOrd="0" destOrd="0" parTransId="{9E701628-7991-414C-A89A-3117BAE8A70E}" sibTransId="{59978629-4B9D-4343-9E20-7C1CAC0A1466}"/>
    <dgm:cxn modelId="{EFF36D07-7634-4381-B65B-1AF4EF80684A}" type="presOf" srcId="{BC9CD638-7342-4231-87AF-86CE0812434B}" destId="{E235D993-1DE4-40B1-8639-7F9E3C0FCDE0}" srcOrd="0" destOrd="0" presId="urn:microsoft.com/office/officeart/2005/8/layout/vList5"/>
    <dgm:cxn modelId="{A8F19940-D310-492D-B7EF-E087578C9D63}" type="presOf" srcId="{509D7542-CF2A-4AF6-AFA1-677339047D95}" destId="{BB2C1A45-7247-4A56-9627-B936A00743F2}" srcOrd="0" destOrd="0" presId="urn:microsoft.com/office/officeart/2005/8/layout/vList5"/>
    <dgm:cxn modelId="{1558493E-75BB-4ED0-B523-E7A64EA33A7B}" type="presOf" srcId="{7F6E96B0-AD84-4697-866E-F848AFC677A2}" destId="{E7203EDD-27F6-4C66-BBC2-CE089B63CE17}" srcOrd="0" destOrd="0" presId="urn:microsoft.com/office/officeart/2005/8/layout/vList5"/>
    <dgm:cxn modelId="{6D4740A7-59D0-4CD8-8827-DAF23D862A77}" srcId="{CFBD10D6-43F8-4ACA-A6D0-549D040BA0F1}" destId="{509D7542-CF2A-4AF6-AFA1-677339047D95}" srcOrd="1" destOrd="0" parTransId="{63A891CF-3C26-4556-B10A-07165940ABAC}" sibTransId="{CFE43D53-5365-4057-9F78-C99E7D797A0E}"/>
    <dgm:cxn modelId="{55B6B798-7E43-451B-955A-9590C9CA8AC2}" srcId="{BC9CD638-7342-4231-87AF-86CE0812434B}" destId="{595FAB37-1F41-4049-8C5F-3860536051AF}" srcOrd="0" destOrd="0" parTransId="{C76B146B-BE92-4C1B-8096-3CEB6BA57D73}" sibTransId="{F5E8D9D7-4A9B-4383-A1C6-E4B470D48D1D}"/>
    <dgm:cxn modelId="{C9406116-102A-4597-A024-8F9B01EDAB66}" type="presOf" srcId="{CFBD10D6-43F8-4ACA-A6D0-549D040BA0F1}" destId="{663FB463-E90C-400D-9B61-966CA403EFD7}" srcOrd="0" destOrd="0" presId="urn:microsoft.com/office/officeart/2005/8/layout/vList5"/>
    <dgm:cxn modelId="{0710B7F0-2C1D-45AD-896D-17449D6C55BE}" type="presOf" srcId="{595FAB37-1F41-4049-8C5F-3860536051AF}" destId="{5E814214-26E2-4483-8F58-2DE2D41DB736}" srcOrd="0" destOrd="0" presId="urn:microsoft.com/office/officeart/2005/8/layout/vList5"/>
    <dgm:cxn modelId="{E5B43B2D-CF55-422E-A263-45CBDBCC7218}" srcId="{509D7542-CF2A-4AF6-AFA1-677339047D95}" destId="{7F6E96B0-AD84-4697-866E-F848AFC677A2}" srcOrd="0" destOrd="0" parTransId="{30FC8B0F-E9C8-4EB9-BB2D-489F2BB5ADCE}" sibTransId="{82B02FA7-95F6-4ECC-87F2-7134AB648449}"/>
    <dgm:cxn modelId="{05C3AB21-BDD2-4EDE-9B0F-8F8A5A55DD52}" type="presParOf" srcId="{663FB463-E90C-400D-9B61-966CA403EFD7}" destId="{AEF1B8E7-86D3-4393-AC0F-43EFEFD1DF35}" srcOrd="0" destOrd="0" presId="urn:microsoft.com/office/officeart/2005/8/layout/vList5"/>
    <dgm:cxn modelId="{99EF4B16-29F4-4824-A140-694E4D1AEBAF}" type="presParOf" srcId="{AEF1B8E7-86D3-4393-AC0F-43EFEFD1DF35}" destId="{E235D993-1DE4-40B1-8639-7F9E3C0FCDE0}" srcOrd="0" destOrd="0" presId="urn:microsoft.com/office/officeart/2005/8/layout/vList5"/>
    <dgm:cxn modelId="{23F99E5B-8581-48C4-94C6-856297EA0A2E}" type="presParOf" srcId="{AEF1B8E7-86D3-4393-AC0F-43EFEFD1DF35}" destId="{5E814214-26E2-4483-8F58-2DE2D41DB736}" srcOrd="1" destOrd="0" presId="urn:microsoft.com/office/officeart/2005/8/layout/vList5"/>
    <dgm:cxn modelId="{E31548C1-C2DD-4A95-8115-019E2B35211B}" type="presParOf" srcId="{663FB463-E90C-400D-9B61-966CA403EFD7}" destId="{90056CDB-2DF6-4E0D-B778-B65AB3D5E39D}" srcOrd="1" destOrd="0" presId="urn:microsoft.com/office/officeart/2005/8/layout/vList5"/>
    <dgm:cxn modelId="{6C002298-7251-4BC5-BE81-A8388FD07C33}" type="presParOf" srcId="{663FB463-E90C-400D-9B61-966CA403EFD7}" destId="{0F59AE74-BB78-45BB-9491-892E4E70F903}" srcOrd="2" destOrd="0" presId="urn:microsoft.com/office/officeart/2005/8/layout/vList5"/>
    <dgm:cxn modelId="{1AD985ED-FB01-47B2-A929-D74FE830E1F5}" type="presParOf" srcId="{0F59AE74-BB78-45BB-9491-892E4E70F903}" destId="{BB2C1A45-7247-4A56-9627-B936A00743F2}" srcOrd="0" destOrd="0" presId="urn:microsoft.com/office/officeart/2005/8/layout/vList5"/>
    <dgm:cxn modelId="{9B9E2649-A283-4C40-896C-2AF0AA9FF819}" type="presParOf" srcId="{0F59AE74-BB78-45BB-9491-892E4E70F903}" destId="{E7203EDD-27F6-4C66-BBC2-CE089B63CE17}" srcOrd="1" destOrd="0" presId="urn:microsoft.com/office/officeart/2005/8/layout/vList5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FB7A564-55F3-4F69-B837-F0E5BA422AD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27EA49-EF96-444A-AFDE-8D56EF155947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77E9F3B1-C9A2-4E9E-97F6-0766EF99433F}" type="parTrans" cxnId="{2D677720-C11F-4DC7-95C6-B1FA3176B586}">
      <dgm:prSet/>
      <dgm:spPr/>
      <dgm:t>
        <a:bodyPr/>
        <a:lstStyle/>
        <a:p>
          <a:endParaRPr lang="en-US"/>
        </a:p>
      </dgm:t>
    </dgm:pt>
    <dgm:pt modelId="{6FCABB0D-CB4E-4B9E-952F-63A04B0C7FB6}" type="sibTrans" cxnId="{2D677720-C11F-4DC7-95C6-B1FA3176B586}">
      <dgm:prSet/>
      <dgm:spPr/>
      <dgm:t>
        <a:bodyPr/>
        <a:lstStyle/>
        <a:p>
          <a:endParaRPr lang="en-US"/>
        </a:p>
      </dgm:t>
    </dgm:pt>
    <dgm:pt modelId="{CB418603-B843-4AF9-9875-ACF8FBD75164}">
      <dgm:prSet phldrT="[Text]"/>
      <dgm:spPr/>
      <dgm:t>
        <a:bodyPr/>
        <a:lstStyle/>
        <a:p>
          <a:r>
            <a:rPr lang="en-US" dirty="0" err="1" smtClean="0"/>
            <a:t>Pemilihan</a:t>
          </a:r>
          <a:r>
            <a:rPr lang="en-US" dirty="0" smtClean="0"/>
            <a:t>, </a:t>
          </a:r>
          <a:r>
            <a:rPr lang="en-US" dirty="0" err="1" smtClean="0"/>
            <a:t>pengangkatan</a:t>
          </a:r>
          <a:r>
            <a:rPr lang="en-US" dirty="0" smtClean="0"/>
            <a:t>, </a:t>
          </a:r>
          <a:r>
            <a:rPr lang="en-US" dirty="0" err="1" smtClean="0"/>
            <a:t>pemberhentian</a:t>
          </a:r>
          <a:r>
            <a:rPr lang="en-US" dirty="0" smtClean="0"/>
            <a:t> </a:t>
          </a:r>
          <a:r>
            <a:rPr lang="en-US" dirty="0" err="1" smtClean="0"/>
            <a:t>pengurus</a:t>
          </a:r>
          <a:r>
            <a:rPr lang="en-US" dirty="0" smtClean="0"/>
            <a:t> &amp; </a:t>
          </a:r>
          <a:r>
            <a:rPr lang="en-US" dirty="0" err="1" smtClean="0"/>
            <a:t>pengawas</a:t>
          </a:r>
          <a:endParaRPr lang="en-US" dirty="0"/>
        </a:p>
      </dgm:t>
    </dgm:pt>
    <dgm:pt modelId="{F4EE351B-FBBD-4737-8B7D-294882F171A0}" type="parTrans" cxnId="{C763ED29-9D1C-4EE0-94C7-BABC1DF8AA0A}">
      <dgm:prSet/>
      <dgm:spPr/>
      <dgm:t>
        <a:bodyPr/>
        <a:lstStyle/>
        <a:p>
          <a:endParaRPr lang="en-US"/>
        </a:p>
      </dgm:t>
    </dgm:pt>
    <dgm:pt modelId="{2126E5B9-E0B6-428A-9EDE-68F7745C0B87}" type="sibTrans" cxnId="{C763ED29-9D1C-4EE0-94C7-BABC1DF8AA0A}">
      <dgm:prSet/>
      <dgm:spPr/>
      <dgm:t>
        <a:bodyPr/>
        <a:lstStyle/>
        <a:p>
          <a:endParaRPr lang="en-US"/>
        </a:p>
      </dgm:t>
    </dgm:pt>
    <dgm:pt modelId="{C171C451-8EEB-4320-952F-97E919B5818D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9B495FE6-3EC5-4273-AB50-33BDCA8353AC}" type="parTrans" cxnId="{6C2631A7-271E-409D-A615-A19AB4A21409}">
      <dgm:prSet/>
      <dgm:spPr/>
      <dgm:t>
        <a:bodyPr/>
        <a:lstStyle/>
        <a:p>
          <a:endParaRPr lang="en-US"/>
        </a:p>
      </dgm:t>
    </dgm:pt>
    <dgm:pt modelId="{3E0CCA6E-0B1A-43CD-8D80-D6E74467A784}" type="sibTrans" cxnId="{6C2631A7-271E-409D-A615-A19AB4A21409}">
      <dgm:prSet/>
      <dgm:spPr/>
      <dgm:t>
        <a:bodyPr/>
        <a:lstStyle/>
        <a:p>
          <a:endParaRPr lang="en-US"/>
        </a:p>
      </dgm:t>
    </dgm:pt>
    <dgm:pt modelId="{4CDF4F2B-F1BC-44BA-86ED-E61DDDB22240}">
      <dgm:prSet phldrT="[Text]"/>
      <dgm:spPr/>
      <dgm:t>
        <a:bodyPr/>
        <a:lstStyle/>
        <a:p>
          <a:r>
            <a:rPr lang="en-US" dirty="0" err="1" smtClean="0"/>
            <a:t>Rencana</a:t>
          </a:r>
          <a:r>
            <a:rPr lang="en-US" dirty="0" smtClean="0"/>
            <a:t> </a:t>
          </a:r>
          <a:r>
            <a:rPr lang="en-US" dirty="0" err="1" smtClean="0"/>
            <a:t>kerja</a:t>
          </a:r>
          <a:r>
            <a:rPr lang="en-US" dirty="0" smtClean="0"/>
            <a:t>, </a:t>
          </a:r>
          <a:r>
            <a:rPr lang="en-US" dirty="0" err="1" smtClean="0"/>
            <a:t>rencana</a:t>
          </a:r>
          <a:r>
            <a:rPr lang="en-US" dirty="0" smtClean="0"/>
            <a:t> APB </a:t>
          </a:r>
          <a:r>
            <a:rPr lang="en-US" dirty="0" err="1" smtClean="0"/>
            <a:t>koperasi</a:t>
          </a:r>
          <a:r>
            <a:rPr lang="en-US" dirty="0" smtClean="0"/>
            <a:t> </a:t>
          </a:r>
          <a:r>
            <a:rPr lang="en-US" dirty="0" err="1" smtClean="0"/>
            <a:t>serta</a:t>
          </a:r>
          <a:r>
            <a:rPr lang="en-US" dirty="0" smtClean="0"/>
            <a:t> </a:t>
          </a:r>
          <a:r>
            <a:rPr lang="en-US" dirty="0" err="1" smtClean="0"/>
            <a:t>pengesahan</a:t>
          </a:r>
          <a:r>
            <a:rPr lang="en-US" dirty="0" smtClean="0"/>
            <a:t> </a:t>
          </a:r>
          <a:r>
            <a:rPr lang="en-US" dirty="0" err="1" smtClean="0"/>
            <a:t>keuangan</a:t>
          </a:r>
          <a:r>
            <a:rPr lang="en-US" dirty="0" smtClean="0"/>
            <a:t> </a:t>
          </a:r>
          <a:endParaRPr lang="en-US" dirty="0"/>
        </a:p>
      </dgm:t>
    </dgm:pt>
    <dgm:pt modelId="{F356F2A6-A472-48BE-B6E8-F079B35351E4}" type="parTrans" cxnId="{A4AA4902-E215-4DE8-A05B-DD638FE1E42C}">
      <dgm:prSet/>
      <dgm:spPr/>
      <dgm:t>
        <a:bodyPr/>
        <a:lstStyle/>
        <a:p>
          <a:endParaRPr lang="en-US"/>
        </a:p>
      </dgm:t>
    </dgm:pt>
    <dgm:pt modelId="{8939DD91-F83C-4068-8067-467A3891332D}" type="sibTrans" cxnId="{A4AA4902-E215-4DE8-A05B-DD638FE1E42C}">
      <dgm:prSet/>
      <dgm:spPr/>
      <dgm:t>
        <a:bodyPr/>
        <a:lstStyle/>
        <a:p>
          <a:endParaRPr lang="en-US"/>
        </a:p>
      </dgm:t>
    </dgm:pt>
    <dgm:pt modelId="{0AFECE37-602A-41C7-B1FC-FBC7FF59C07E}" type="pres">
      <dgm:prSet presAssocID="{3FB7A564-55F3-4F69-B837-F0E5BA422A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17C0B03-E6A6-49B0-8353-0C3A245B2DDD}" type="pres">
      <dgm:prSet presAssocID="{8F27EA49-EF96-444A-AFDE-8D56EF155947}" presName="linNode" presStyleCnt="0"/>
      <dgm:spPr/>
    </dgm:pt>
    <dgm:pt modelId="{D5C1B229-5A07-4A2F-857F-48DDB6D0A26C}" type="pres">
      <dgm:prSet presAssocID="{8F27EA49-EF96-444A-AFDE-8D56EF15594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C99BD5-5455-4B40-900D-86D5A6A230BC}" type="pres">
      <dgm:prSet presAssocID="{8F27EA49-EF96-444A-AFDE-8D56EF155947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61B82-53DA-4412-8178-F68AA9ABBCCA}" type="pres">
      <dgm:prSet presAssocID="{6FCABB0D-CB4E-4B9E-952F-63A04B0C7FB6}" presName="sp" presStyleCnt="0"/>
      <dgm:spPr/>
    </dgm:pt>
    <dgm:pt modelId="{C9221186-E843-4477-9B87-3965FA481516}" type="pres">
      <dgm:prSet presAssocID="{C171C451-8EEB-4320-952F-97E919B5818D}" presName="linNode" presStyleCnt="0"/>
      <dgm:spPr/>
    </dgm:pt>
    <dgm:pt modelId="{BBCE0581-89D7-486F-B06F-49B045C3C485}" type="pres">
      <dgm:prSet presAssocID="{C171C451-8EEB-4320-952F-97E919B5818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FE59B18-14C3-42FC-82F3-D6226F6E8839}" type="pres">
      <dgm:prSet presAssocID="{C171C451-8EEB-4320-952F-97E919B5818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63ED29-9D1C-4EE0-94C7-BABC1DF8AA0A}" srcId="{8F27EA49-EF96-444A-AFDE-8D56EF155947}" destId="{CB418603-B843-4AF9-9875-ACF8FBD75164}" srcOrd="0" destOrd="0" parTransId="{F4EE351B-FBBD-4737-8B7D-294882F171A0}" sibTransId="{2126E5B9-E0B6-428A-9EDE-68F7745C0B87}"/>
    <dgm:cxn modelId="{2D677720-C11F-4DC7-95C6-B1FA3176B586}" srcId="{3FB7A564-55F3-4F69-B837-F0E5BA422AD1}" destId="{8F27EA49-EF96-444A-AFDE-8D56EF155947}" srcOrd="0" destOrd="0" parTransId="{77E9F3B1-C9A2-4E9E-97F6-0766EF99433F}" sibTransId="{6FCABB0D-CB4E-4B9E-952F-63A04B0C7FB6}"/>
    <dgm:cxn modelId="{BCC5C007-1167-41EF-B451-7D153D5E58C3}" type="presOf" srcId="{4CDF4F2B-F1BC-44BA-86ED-E61DDDB22240}" destId="{BFE59B18-14C3-42FC-82F3-D6226F6E8839}" srcOrd="0" destOrd="0" presId="urn:microsoft.com/office/officeart/2005/8/layout/vList5"/>
    <dgm:cxn modelId="{00C1E6B0-D4FF-4C00-A45B-4ADEC79CDC15}" type="presOf" srcId="{C171C451-8EEB-4320-952F-97E919B5818D}" destId="{BBCE0581-89D7-486F-B06F-49B045C3C485}" srcOrd="0" destOrd="0" presId="urn:microsoft.com/office/officeart/2005/8/layout/vList5"/>
    <dgm:cxn modelId="{6C2631A7-271E-409D-A615-A19AB4A21409}" srcId="{3FB7A564-55F3-4F69-B837-F0E5BA422AD1}" destId="{C171C451-8EEB-4320-952F-97E919B5818D}" srcOrd="1" destOrd="0" parTransId="{9B495FE6-3EC5-4273-AB50-33BDCA8353AC}" sibTransId="{3E0CCA6E-0B1A-43CD-8D80-D6E74467A784}"/>
    <dgm:cxn modelId="{82642E3E-E819-499E-8756-5DCF549F2504}" type="presOf" srcId="{3FB7A564-55F3-4F69-B837-F0E5BA422AD1}" destId="{0AFECE37-602A-41C7-B1FC-FBC7FF59C07E}" srcOrd="0" destOrd="0" presId="urn:microsoft.com/office/officeart/2005/8/layout/vList5"/>
    <dgm:cxn modelId="{11E1D84B-EDF1-4B75-B5A1-D5F19EFF222C}" type="presOf" srcId="{CB418603-B843-4AF9-9875-ACF8FBD75164}" destId="{07C99BD5-5455-4B40-900D-86D5A6A230BC}" srcOrd="0" destOrd="0" presId="urn:microsoft.com/office/officeart/2005/8/layout/vList5"/>
    <dgm:cxn modelId="{A4AA4902-E215-4DE8-A05B-DD638FE1E42C}" srcId="{C171C451-8EEB-4320-952F-97E919B5818D}" destId="{4CDF4F2B-F1BC-44BA-86ED-E61DDDB22240}" srcOrd="0" destOrd="0" parTransId="{F356F2A6-A472-48BE-B6E8-F079B35351E4}" sibTransId="{8939DD91-F83C-4068-8067-467A3891332D}"/>
    <dgm:cxn modelId="{B8FDC3DB-D5D9-4A5F-A3E5-1A968F03D597}" type="presOf" srcId="{8F27EA49-EF96-444A-AFDE-8D56EF155947}" destId="{D5C1B229-5A07-4A2F-857F-48DDB6D0A26C}" srcOrd="0" destOrd="0" presId="urn:microsoft.com/office/officeart/2005/8/layout/vList5"/>
    <dgm:cxn modelId="{493246A4-F9DE-4EAF-BBA9-59A7CB3C7962}" type="presParOf" srcId="{0AFECE37-602A-41C7-B1FC-FBC7FF59C07E}" destId="{A17C0B03-E6A6-49B0-8353-0C3A245B2DDD}" srcOrd="0" destOrd="0" presId="urn:microsoft.com/office/officeart/2005/8/layout/vList5"/>
    <dgm:cxn modelId="{2500D693-E843-4829-87E9-798319572EFF}" type="presParOf" srcId="{A17C0B03-E6A6-49B0-8353-0C3A245B2DDD}" destId="{D5C1B229-5A07-4A2F-857F-48DDB6D0A26C}" srcOrd="0" destOrd="0" presId="urn:microsoft.com/office/officeart/2005/8/layout/vList5"/>
    <dgm:cxn modelId="{6891F23A-1F55-4760-BA90-069355E74DB9}" type="presParOf" srcId="{A17C0B03-E6A6-49B0-8353-0C3A245B2DDD}" destId="{07C99BD5-5455-4B40-900D-86D5A6A230BC}" srcOrd="1" destOrd="0" presId="urn:microsoft.com/office/officeart/2005/8/layout/vList5"/>
    <dgm:cxn modelId="{6917E17E-840C-4BA8-AA93-BA9D95503AC3}" type="presParOf" srcId="{0AFECE37-602A-41C7-B1FC-FBC7FF59C07E}" destId="{95F61B82-53DA-4412-8178-F68AA9ABBCCA}" srcOrd="1" destOrd="0" presId="urn:microsoft.com/office/officeart/2005/8/layout/vList5"/>
    <dgm:cxn modelId="{9BDCB56D-C75C-4973-B1AF-049AD4EC085B}" type="presParOf" srcId="{0AFECE37-602A-41C7-B1FC-FBC7FF59C07E}" destId="{C9221186-E843-4477-9B87-3965FA481516}" srcOrd="2" destOrd="0" presId="urn:microsoft.com/office/officeart/2005/8/layout/vList5"/>
    <dgm:cxn modelId="{FF172A0B-8CDF-46F7-9C1B-6F0BA83799A1}" type="presParOf" srcId="{C9221186-E843-4477-9B87-3965FA481516}" destId="{BBCE0581-89D7-486F-B06F-49B045C3C485}" srcOrd="0" destOrd="0" presId="urn:microsoft.com/office/officeart/2005/8/layout/vList5"/>
    <dgm:cxn modelId="{C73387A0-9AEB-4B49-B614-AC7DF246524B}" type="presParOf" srcId="{C9221186-E843-4477-9B87-3965FA481516}" destId="{BFE59B18-14C3-42FC-82F3-D6226F6E8839}" srcOrd="1" destOrd="0" presId="urn:microsoft.com/office/officeart/2005/8/layout/vList5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0D09A37-19D2-4803-8EF4-B0C554E4264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8CCD1D-5F25-4465-92B5-265EC8E4C12B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518E4AC7-049F-4A79-B382-8A8C95DBFACE}" type="parTrans" cxnId="{8BA9B664-4BE4-4260-9987-958451CA6949}">
      <dgm:prSet/>
      <dgm:spPr/>
      <dgm:t>
        <a:bodyPr/>
        <a:lstStyle/>
        <a:p>
          <a:endParaRPr lang="en-US"/>
        </a:p>
      </dgm:t>
    </dgm:pt>
    <dgm:pt modelId="{2B087F6C-3CDE-43EF-BD9F-5B91FBBC971F}" type="sibTrans" cxnId="{8BA9B664-4BE4-4260-9987-958451CA6949}">
      <dgm:prSet/>
      <dgm:spPr/>
      <dgm:t>
        <a:bodyPr/>
        <a:lstStyle/>
        <a:p>
          <a:endParaRPr lang="en-US"/>
        </a:p>
      </dgm:t>
    </dgm:pt>
    <dgm:pt modelId="{6563E4E4-0C15-40CA-8DD0-4A9CED837825}">
      <dgm:prSet phldrT="[Text]"/>
      <dgm:spPr/>
      <dgm:t>
        <a:bodyPr/>
        <a:lstStyle/>
        <a:p>
          <a:r>
            <a:rPr lang="en-US" dirty="0" err="1" smtClean="0"/>
            <a:t>Pengesahan</a:t>
          </a:r>
          <a:r>
            <a:rPr lang="en-US" dirty="0" smtClean="0"/>
            <a:t> </a:t>
          </a:r>
          <a:r>
            <a:rPr lang="en-US" dirty="0" err="1" smtClean="0"/>
            <a:t>pertanggung</a:t>
          </a:r>
          <a:r>
            <a:rPr lang="en-US" dirty="0" smtClean="0"/>
            <a:t> </a:t>
          </a:r>
          <a:r>
            <a:rPr lang="en-US" dirty="0" err="1" smtClean="0"/>
            <a:t>jawaban</a:t>
          </a:r>
          <a:r>
            <a:rPr lang="en-US" dirty="0" smtClean="0"/>
            <a:t> </a:t>
          </a:r>
          <a:r>
            <a:rPr lang="en-US" dirty="0" err="1" smtClean="0"/>
            <a:t>pengurus</a:t>
          </a:r>
          <a:endParaRPr lang="en-US" dirty="0"/>
        </a:p>
      </dgm:t>
    </dgm:pt>
    <dgm:pt modelId="{3381AD23-689A-4645-BA9B-BE83D2EEE25B}" type="parTrans" cxnId="{ADE9ECED-70C1-4D8A-9756-9F363827D15C}">
      <dgm:prSet/>
      <dgm:spPr/>
      <dgm:t>
        <a:bodyPr/>
        <a:lstStyle/>
        <a:p>
          <a:endParaRPr lang="en-US"/>
        </a:p>
      </dgm:t>
    </dgm:pt>
    <dgm:pt modelId="{62FB262F-2AEA-4C87-84A1-A3AA5F71FFFD}" type="sibTrans" cxnId="{ADE9ECED-70C1-4D8A-9756-9F363827D15C}">
      <dgm:prSet/>
      <dgm:spPr/>
      <dgm:t>
        <a:bodyPr/>
        <a:lstStyle/>
        <a:p>
          <a:endParaRPr lang="en-US"/>
        </a:p>
      </dgm:t>
    </dgm:pt>
    <dgm:pt modelId="{98DD8366-7DCE-452A-9B2C-05D0F3A42661}">
      <dgm:prSet phldrT="[Text]"/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DF0186CA-564B-4F47-B373-7FC7119A2997}" type="parTrans" cxnId="{9174C222-2F16-4DBA-9E22-B78BDADE69DF}">
      <dgm:prSet/>
      <dgm:spPr/>
      <dgm:t>
        <a:bodyPr/>
        <a:lstStyle/>
        <a:p>
          <a:endParaRPr lang="en-US"/>
        </a:p>
      </dgm:t>
    </dgm:pt>
    <dgm:pt modelId="{946712BF-9508-414A-902E-080520E43D01}" type="sibTrans" cxnId="{9174C222-2F16-4DBA-9E22-B78BDADE69DF}">
      <dgm:prSet/>
      <dgm:spPr/>
      <dgm:t>
        <a:bodyPr/>
        <a:lstStyle/>
        <a:p>
          <a:endParaRPr lang="en-US"/>
        </a:p>
      </dgm:t>
    </dgm:pt>
    <dgm:pt modelId="{D90C6A26-B12C-4D72-BFD3-575D11FA23F0}">
      <dgm:prSet phldrT="[Text]"/>
      <dgm:spPr/>
      <dgm:t>
        <a:bodyPr/>
        <a:lstStyle/>
        <a:p>
          <a:r>
            <a:rPr lang="en-US" dirty="0" err="1" smtClean="0"/>
            <a:t>Pembagian</a:t>
          </a:r>
          <a:r>
            <a:rPr lang="en-US" dirty="0" smtClean="0"/>
            <a:t> SHU</a:t>
          </a:r>
          <a:endParaRPr lang="en-US" dirty="0"/>
        </a:p>
      </dgm:t>
    </dgm:pt>
    <dgm:pt modelId="{2D78B45B-B6AC-4946-8F84-725A323286BD}" type="parTrans" cxnId="{8F7D6FC2-30C5-470A-B021-0F4F96925D3C}">
      <dgm:prSet/>
      <dgm:spPr/>
      <dgm:t>
        <a:bodyPr/>
        <a:lstStyle/>
        <a:p>
          <a:endParaRPr lang="en-US"/>
        </a:p>
      </dgm:t>
    </dgm:pt>
    <dgm:pt modelId="{33679918-4C1F-4C84-9541-3E1CB6B4755B}" type="sibTrans" cxnId="{8F7D6FC2-30C5-470A-B021-0F4F96925D3C}">
      <dgm:prSet/>
      <dgm:spPr/>
      <dgm:t>
        <a:bodyPr/>
        <a:lstStyle/>
        <a:p>
          <a:endParaRPr lang="en-US"/>
        </a:p>
      </dgm:t>
    </dgm:pt>
    <dgm:pt modelId="{7F018999-CE08-4C6A-9EA0-A92FB5DB0A13}">
      <dgm:prSet phldrT="[Text]"/>
      <dgm:spPr/>
      <dgm:t>
        <a:bodyPr/>
        <a:lstStyle/>
        <a:p>
          <a:r>
            <a:rPr lang="en-US" dirty="0" smtClean="0"/>
            <a:t>7</a:t>
          </a:r>
          <a:endParaRPr lang="en-US" dirty="0"/>
        </a:p>
      </dgm:t>
    </dgm:pt>
    <dgm:pt modelId="{51A4931E-1824-4D71-8427-0FC16CCD39F1}" type="parTrans" cxnId="{194D3187-3D30-43A7-A533-2F126137B68B}">
      <dgm:prSet/>
      <dgm:spPr/>
      <dgm:t>
        <a:bodyPr/>
        <a:lstStyle/>
        <a:p>
          <a:endParaRPr lang="en-US"/>
        </a:p>
      </dgm:t>
    </dgm:pt>
    <dgm:pt modelId="{A124F2EB-299D-455F-8BAA-A9ECE62A97EB}" type="sibTrans" cxnId="{194D3187-3D30-43A7-A533-2F126137B68B}">
      <dgm:prSet/>
      <dgm:spPr/>
      <dgm:t>
        <a:bodyPr/>
        <a:lstStyle/>
        <a:p>
          <a:endParaRPr lang="en-US"/>
        </a:p>
      </dgm:t>
    </dgm:pt>
    <dgm:pt modelId="{17474979-D17A-484E-A86B-B85363768EA1}">
      <dgm:prSet phldrT="[Text]"/>
      <dgm:spPr/>
      <dgm:t>
        <a:bodyPr/>
        <a:lstStyle/>
        <a:p>
          <a:r>
            <a:rPr lang="en-US" dirty="0" err="1" smtClean="0"/>
            <a:t>Penggabungan</a:t>
          </a:r>
          <a:r>
            <a:rPr lang="en-US" dirty="0" smtClean="0"/>
            <a:t>, </a:t>
          </a:r>
          <a:r>
            <a:rPr lang="en-US" dirty="0" err="1" smtClean="0"/>
            <a:t>peleburan</a:t>
          </a:r>
          <a:r>
            <a:rPr lang="en-US" dirty="0" smtClean="0"/>
            <a:t>, </a:t>
          </a:r>
          <a:r>
            <a:rPr lang="en-US" dirty="0" err="1" smtClean="0"/>
            <a:t>pembagian</a:t>
          </a:r>
          <a:r>
            <a:rPr lang="en-US" dirty="0" smtClean="0"/>
            <a:t> &amp; </a:t>
          </a:r>
          <a:r>
            <a:rPr lang="en-US" dirty="0" err="1" smtClean="0"/>
            <a:t>pembubaran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endParaRPr lang="en-US" dirty="0"/>
        </a:p>
      </dgm:t>
    </dgm:pt>
    <dgm:pt modelId="{0DD55B12-8D14-4419-B1BC-AAFEA3DF50B2}" type="parTrans" cxnId="{029E33CF-F126-4257-A496-FE7C22B30EB8}">
      <dgm:prSet/>
      <dgm:spPr/>
      <dgm:t>
        <a:bodyPr/>
        <a:lstStyle/>
        <a:p>
          <a:endParaRPr lang="en-US"/>
        </a:p>
      </dgm:t>
    </dgm:pt>
    <dgm:pt modelId="{E976D61B-7D8B-4374-A7CC-F273C1CEF452}" type="sibTrans" cxnId="{029E33CF-F126-4257-A496-FE7C22B30EB8}">
      <dgm:prSet/>
      <dgm:spPr/>
      <dgm:t>
        <a:bodyPr/>
        <a:lstStyle/>
        <a:p>
          <a:endParaRPr lang="en-US"/>
        </a:p>
      </dgm:t>
    </dgm:pt>
    <dgm:pt modelId="{F9ECCDC4-1123-4BAB-A148-272A19F1676E}" type="pres">
      <dgm:prSet presAssocID="{70D09A37-19D2-4803-8EF4-B0C554E426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88D15C1-3DE3-4BE4-9BAC-FCCEE7FCFBF0}" type="pres">
      <dgm:prSet presAssocID="{3B8CCD1D-5F25-4465-92B5-265EC8E4C12B}" presName="linNode" presStyleCnt="0"/>
      <dgm:spPr/>
    </dgm:pt>
    <dgm:pt modelId="{C9A20156-C375-4BCF-818A-D6FBB6EC4997}" type="pres">
      <dgm:prSet presAssocID="{3B8CCD1D-5F25-4465-92B5-265EC8E4C12B}" presName="parentText" presStyleLbl="node1" presStyleIdx="0" presStyleCnt="3" custScaleX="52391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A08B076-4FC4-40F2-B3F3-BA549CB5466C}" type="pres">
      <dgm:prSet presAssocID="{3B8CCD1D-5F25-4465-92B5-265EC8E4C12B}" presName="descendantText" presStyleLbl="alignAccFollowNode1" presStyleIdx="0" presStyleCnt="3" custScaleX="194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9203F-7632-4BB3-9967-10D87010865C}" type="pres">
      <dgm:prSet presAssocID="{2B087F6C-3CDE-43EF-BD9F-5B91FBBC971F}" presName="sp" presStyleCnt="0"/>
      <dgm:spPr/>
    </dgm:pt>
    <dgm:pt modelId="{32BB0DE8-80D6-4E69-9F98-314D5A130C6F}" type="pres">
      <dgm:prSet presAssocID="{98DD8366-7DCE-452A-9B2C-05D0F3A42661}" presName="linNode" presStyleCnt="0"/>
      <dgm:spPr/>
    </dgm:pt>
    <dgm:pt modelId="{02ED6B3D-8FF7-46F4-A5D7-1E00A8A116D8}" type="pres">
      <dgm:prSet presAssocID="{98DD8366-7DCE-452A-9B2C-05D0F3A42661}" presName="parentText" presStyleLbl="node1" presStyleIdx="1" presStyleCnt="3" custScaleX="5721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A259CE5-ED0A-4DE6-BC62-9A83B7071979}" type="pres">
      <dgm:prSet presAssocID="{98DD8366-7DCE-452A-9B2C-05D0F3A42661}" presName="descendantText" presStyleLbl="alignAccFollowNode1" presStyleIdx="1" presStyleCnt="3" custScaleX="212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AD430-3795-490F-8182-BDF7EB7486FB}" type="pres">
      <dgm:prSet presAssocID="{946712BF-9508-414A-902E-080520E43D01}" presName="sp" presStyleCnt="0"/>
      <dgm:spPr/>
    </dgm:pt>
    <dgm:pt modelId="{2E9E69D9-8CBD-4F5D-80F3-35ADE73441F9}" type="pres">
      <dgm:prSet presAssocID="{7F018999-CE08-4C6A-9EA0-A92FB5DB0A13}" presName="linNode" presStyleCnt="0"/>
      <dgm:spPr/>
    </dgm:pt>
    <dgm:pt modelId="{C2558DDE-AB5B-4601-A794-63A190DDDE1D}" type="pres">
      <dgm:prSet presAssocID="{7F018999-CE08-4C6A-9EA0-A92FB5DB0A13}" presName="parentText" presStyleLbl="node1" presStyleIdx="2" presStyleCnt="3" custScaleX="47569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E15BCA0-C9BB-4517-855C-C25BDDF0AB30}" type="pres">
      <dgm:prSet presAssocID="{7F018999-CE08-4C6A-9EA0-A92FB5DB0A13}" presName="descendantText" presStyleLbl="alignAccFollowNode1" presStyleIdx="2" presStyleCnt="3" custScaleX="1690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04BB17-3840-4BEF-9AB3-114125EFCEB3}" type="presOf" srcId="{70D09A37-19D2-4803-8EF4-B0C554E42640}" destId="{F9ECCDC4-1123-4BAB-A148-272A19F1676E}" srcOrd="0" destOrd="0" presId="urn:microsoft.com/office/officeart/2005/8/layout/vList5"/>
    <dgm:cxn modelId="{1CE71DEC-4C92-4C52-BFE4-544250298A98}" type="presOf" srcId="{6563E4E4-0C15-40CA-8DD0-4A9CED837825}" destId="{BA08B076-4FC4-40F2-B3F3-BA549CB5466C}" srcOrd="0" destOrd="0" presId="urn:microsoft.com/office/officeart/2005/8/layout/vList5"/>
    <dgm:cxn modelId="{F91A5D10-004D-4B82-A401-B6C10075E871}" type="presOf" srcId="{7F018999-CE08-4C6A-9EA0-A92FB5DB0A13}" destId="{C2558DDE-AB5B-4601-A794-63A190DDDE1D}" srcOrd="0" destOrd="0" presId="urn:microsoft.com/office/officeart/2005/8/layout/vList5"/>
    <dgm:cxn modelId="{ADE9ECED-70C1-4D8A-9756-9F363827D15C}" srcId="{3B8CCD1D-5F25-4465-92B5-265EC8E4C12B}" destId="{6563E4E4-0C15-40CA-8DD0-4A9CED837825}" srcOrd="0" destOrd="0" parTransId="{3381AD23-689A-4645-BA9B-BE83D2EEE25B}" sibTransId="{62FB262F-2AEA-4C87-84A1-A3AA5F71FFFD}"/>
    <dgm:cxn modelId="{8BA9B664-4BE4-4260-9987-958451CA6949}" srcId="{70D09A37-19D2-4803-8EF4-B0C554E42640}" destId="{3B8CCD1D-5F25-4465-92B5-265EC8E4C12B}" srcOrd="0" destOrd="0" parTransId="{518E4AC7-049F-4A79-B382-8A8C95DBFACE}" sibTransId="{2B087F6C-3CDE-43EF-BD9F-5B91FBBC971F}"/>
    <dgm:cxn modelId="{9174C222-2F16-4DBA-9E22-B78BDADE69DF}" srcId="{70D09A37-19D2-4803-8EF4-B0C554E42640}" destId="{98DD8366-7DCE-452A-9B2C-05D0F3A42661}" srcOrd="1" destOrd="0" parTransId="{DF0186CA-564B-4F47-B373-7FC7119A2997}" sibTransId="{946712BF-9508-414A-902E-080520E43D01}"/>
    <dgm:cxn modelId="{3B7D75E6-F8B7-4C6E-B62A-DF0D753368C0}" type="presOf" srcId="{17474979-D17A-484E-A86B-B85363768EA1}" destId="{EE15BCA0-C9BB-4517-855C-C25BDDF0AB30}" srcOrd="0" destOrd="0" presId="urn:microsoft.com/office/officeart/2005/8/layout/vList5"/>
    <dgm:cxn modelId="{BA43B226-ECB2-4CD3-87E5-2E764DBF4BD6}" type="presOf" srcId="{3B8CCD1D-5F25-4465-92B5-265EC8E4C12B}" destId="{C9A20156-C375-4BCF-818A-D6FBB6EC4997}" srcOrd="0" destOrd="0" presId="urn:microsoft.com/office/officeart/2005/8/layout/vList5"/>
    <dgm:cxn modelId="{7069EDD3-35AC-4894-8A6B-C9A369B43CC6}" type="presOf" srcId="{D90C6A26-B12C-4D72-BFD3-575D11FA23F0}" destId="{3A259CE5-ED0A-4DE6-BC62-9A83B7071979}" srcOrd="0" destOrd="0" presId="urn:microsoft.com/office/officeart/2005/8/layout/vList5"/>
    <dgm:cxn modelId="{8F7D6FC2-30C5-470A-B021-0F4F96925D3C}" srcId="{98DD8366-7DCE-452A-9B2C-05D0F3A42661}" destId="{D90C6A26-B12C-4D72-BFD3-575D11FA23F0}" srcOrd="0" destOrd="0" parTransId="{2D78B45B-B6AC-4946-8F84-725A323286BD}" sibTransId="{33679918-4C1F-4C84-9541-3E1CB6B4755B}"/>
    <dgm:cxn modelId="{194D3187-3D30-43A7-A533-2F126137B68B}" srcId="{70D09A37-19D2-4803-8EF4-B0C554E42640}" destId="{7F018999-CE08-4C6A-9EA0-A92FB5DB0A13}" srcOrd="2" destOrd="0" parTransId="{51A4931E-1824-4D71-8427-0FC16CCD39F1}" sibTransId="{A124F2EB-299D-455F-8BAA-A9ECE62A97EB}"/>
    <dgm:cxn modelId="{029E33CF-F126-4257-A496-FE7C22B30EB8}" srcId="{7F018999-CE08-4C6A-9EA0-A92FB5DB0A13}" destId="{17474979-D17A-484E-A86B-B85363768EA1}" srcOrd="0" destOrd="0" parTransId="{0DD55B12-8D14-4419-B1BC-AAFEA3DF50B2}" sibTransId="{E976D61B-7D8B-4374-A7CC-F273C1CEF452}"/>
    <dgm:cxn modelId="{4CB71ED2-6387-4F11-8784-195DB407A68F}" type="presOf" srcId="{98DD8366-7DCE-452A-9B2C-05D0F3A42661}" destId="{02ED6B3D-8FF7-46F4-A5D7-1E00A8A116D8}" srcOrd="0" destOrd="0" presId="urn:microsoft.com/office/officeart/2005/8/layout/vList5"/>
    <dgm:cxn modelId="{DF995875-B5DE-4D1D-8744-95704BE668DE}" type="presParOf" srcId="{F9ECCDC4-1123-4BAB-A148-272A19F1676E}" destId="{188D15C1-3DE3-4BE4-9BAC-FCCEE7FCFBF0}" srcOrd="0" destOrd="0" presId="urn:microsoft.com/office/officeart/2005/8/layout/vList5"/>
    <dgm:cxn modelId="{0E5187CF-95B4-4DCC-873A-F039CA44101C}" type="presParOf" srcId="{188D15C1-3DE3-4BE4-9BAC-FCCEE7FCFBF0}" destId="{C9A20156-C375-4BCF-818A-D6FBB6EC4997}" srcOrd="0" destOrd="0" presId="urn:microsoft.com/office/officeart/2005/8/layout/vList5"/>
    <dgm:cxn modelId="{7AFC89AC-91F2-4670-B7FB-0ECFFDE5181D}" type="presParOf" srcId="{188D15C1-3DE3-4BE4-9BAC-FCCEE7FCFBF0}" destId="{BA08B076-4FC4-40F2-B3F3-BA549CB5466C}" srcOrd="1" destOrd="0" presId="urn:microsoft.com/office/officeart/2005/8/layout/vList5"/>
    <dgm:cxn modelId="{D94DBD81-0EB8-4BF5-8490-FD101F256B49}" type="presParOf" srcId="{F9ECCDC4-1123-4BAB-A148-272A19F1676E}" destId="{FA79203F-7632-4BB3-9967-10D87010865C}" srcOrd="1" destOrd="0" presId="urn:microsoft.com/office/officeart/2005/8/layout/vList5"/>
    <dgm:cxn modelId="{2341FD74-916B-4706-8D1F-CE10B2522017}" type="presParOf" srcId="{F9ECCDC4-1123-4BAB-A148-272A19F1676E}" destId="{32BB0DE8-80D6-4E69-9F98-314D5A130C6F}" srcOrd="2" destOrd="0" presId="urn:microsoft.com/office/officeart/2005/8/layout/vList5"/>
    <dgm:cxn modelId="{6DAD5402-5907-4229-81EE-594EA9680AD5}" type="presParOf" srcId="{32BB0DE8-80D6-4E69-9F98-314D5A130C6F}" destId="{02ED6B3D-8FF7-46F4-A5D7-1E00A8A116D8}" srcOrd="0" destOrd="0" presId="urn:microsoft.com/office/officeart/2005/8/layout/vList5"/>
    <dgm:cxn modelId="{E1897FC4-CCBA-4D7A-99CB-966E321B4AA6}" type="presParOf" srcId="{32BB0DE8-80D6-4E69-9F98-314D5A130C6F}" destId="{3A259CE5-ED0A-4DE6-BC62-9A83B7071979}" srcOrd="1" destOrd="0" presId="urn:microsoft.com/office/officeart/2005/8/layout/vList5"/>
    <dgm:cxn modelId="{67AC885B-66EC-48E4-A484-4324D20FE28D}" type="presParOf" srcId="{F9ECCDC4-1123-4BAB-A148-272A19F1676E}" destId="{320AD430-3795-490F-8182-BDF7EB7486FB}" srcOrd="3" destOrd="0" presId="urn:microsoft.com/office/officeart/2005/8/layout/vList5"/>
    <dgm:cxn modelId="{07633033-7D9D-4F1F-8F63-F470F10B43F2}" type="presParOf" srcId="{F9ECCDC4-1123-4BAB-A148-272A19F1676E}" destId="{2E9E69D9-8CBD-4F5D-80F3-35ADE73441F9}" srcOrd="4" destOrd="0" presId="urn:microsoft.com/office/officeart/2005/8/layout/vList5"/>
    <dgm:cxn modelId="{80810ACE-DDD2-4ED0-9A8C-ADBD9025BD02}" type="presParOf" srcId="{2E9E69D9-8CBD-4F5D-80F3-35ADE73441F9}" destId="{C2558DDE-AB5B-4601-A794-63A190DDDE1D}" srcOrd="0" destOrd="0" presId="urn:microsoft.com/office/officeart/2005/8/layout/vList5"/>
    <dgm:cxn modelId="{2EBFBEB9-09C8-4A77-9AA3-35785CA9E58C}" type="presParOf" srcId="{2E9E69D9-8CBD-4F5D-80F3-35ADE73441F9}" destId="{EE15BCA0-C9BB-4517-855C-C25BDDF0AB30}" srcOrd="1" destOrd="0" presId="urn:microsoft.com/office/officeart/2005/8/layout/vList5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BBA0858-BBD8-4102-B039-F205BC26EE6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26D630-0940-4DA5-9496-44607C6F556A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4D6FA30C-560D-40DE-941C-7A26B27AEF98}" type="parTrans" cxnId="{E38F07A6-0FCC-448F-A2FD-AFE4DE5B48C3}">
      <dgm:prSet/>
      <dgm:spPr/>
      <dgm:t>
        <a:bodyPr/>
        <a:lstStyle/>
        <a:p>
          <a:endParaRPr lang="en-US"/>
        </a:p>
      </dgm:t>
    </dgm:pt>
    <dgm:pt modelId="{2488DDFF-FA1F-4619-A5E6-275BE4CD8E28}" type="sibTrans" cxnId="{E38F07A6-0FCC-448F-A2FD-AFE4DE5B48C3}">
      <dgm:prSet/>
      <dgm:spPr/>
      <dgm:t>
        <a:bodyPr/>
        <a:lstStyle/>
        <a:p>
          <a:endParaRPr lang="en-US"/>
        </a:p>
      </dgm:t>
    </dgm:pt>
    <dgm:pt modelId="{3D79A855-C31D-47A3-B097-EBCA3E839879}">
      <dgm:prSet phldrT="[Text]"/>
      <dgm:spPr/>
      <dgm:t>
        <a:bodyPr/>
        <a:lstStyle/>
        <a:p>
          <a:r>
            <a:rPr lang="en-US" dirty="0" err="1" smtClean="0"/>
            <a:t>Mengelola</a:t>
          </a:r>
          <a:r>
            <a:rPr lang="en-US" dirty="0" smtClean="0"/>
            <a:t> kop &amp; </a:t>
          </a:r>
          <a:r>
            <a:rPr lang="en-US" dirty="0" err="1" smtClean="0"/>
            <a:t>usahanya</a:t>
          </a:r>
          <a:endParaRPr lang="en-US" dirty="0"/>
        </a:p>
      </dgm:t>
    </dgm:pt>
    <dgm:pt modelId="{093FCD47-7877-402B-99CA-29BE8C645090}" type="parTrans" cxnId="{F9A09B04-C944-4BCC-8E74-91455D268601}">
      <dgm:prSet/>
      <dgm:spPr/>
      <dgm:t>
        <a:bodyPr/>
        <a:lstStyle/>
        <a:p>
          <a:endParaRPr lang="en-US"/>
        </a:p>
      </dgm:t>
    </dgm:pt>
    <dgm:pt modelId="{8B82ACA2-4AC7-4DE8-AAE0-D003D817E286}" type="sibTrans" cxnId="{F9A09B04-C944-4BCC-8E74-91455D268601}">
      <dgm:prSet/>
      <dgm:spPr/>
      <dgm:t>
        <a:bodyPr/>
        <a:lstStyle/>
        <a:p>
          <a:endParaRPr lang="en-US"/>
        </a:p>
      </dgm:t>
    </dgm:pt>
    <dgm:pt modelId="{43F7C46D-B409-44F5-AEDE-55767369BEC3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17790EE5-1F8D-4A3E-8810-084E987EE240}" type="parTrans" cxnId="{A301967B-2905-4316-B164-12860B235C49}">
      <dgm:prSet/>
      <dgm:spPr/>
      <dgm:t>
        <a:bodyPr/>
        <a:lstStyle/>
        <a:p>
          <a:endParaRPr lang="en-US"/>
        </a:p>
      </dgm:t>
    </dgm:pt>
    <dgm:pt modelId="{23D289BF-EBAC-4E6A-9E55-86CD328064D0}" type="sibTrans" cxnId="{A301967B-2905-4316-B164-12860B235C49}">
      <dgm:prSet/>
      <dgm:spPr/>
      <dgm:t>
        <a:bodyPr/>
        <a:lstStyle/>
        <a:p>
          <a:endParaRPr lang="en-US"/>
        </a:p>
      </dgm:t>
    </dgm:pt>
    <dgm:pt modelId="{6BF04D1C-D5B3-4D07-ABF1-034501B9FFFC}">
      <dgm:prSet phldrT="[Text]"/>
      <dgm:spPr/>
      <dgm:t>
        <a:bodyPr/>
        <a:lstStyle/>
        <a:p>
          <a:r>
            <a:rPr lang="en-US" dirty="0" err="1" smtClean="0"/>
            <a:t>Mengajukan</a:t>
          </a:r>
          <a:r>
            <a:rPr lang="en-US" dirty="0" smtClean="0"/>
            <a:t> </a:t>
          </a:r>
          <a:r>
            <a:rPr lang="en-US" dirty="0" err="1" smtClean="0"/>
            <a:t>rancangan</a:t>
          </a:r>
          <a:r>
            <a:rPr lang="en-US" dirty="0" smtClean="0"/>
            <a:t> </a:t>
          </a:r>
          <a:r>
            <a:rPr lang="en-US" dirty="0" err="1" smtClean="0"/>
            <a:t>renc</a:t>
          </a:r>
          <a:r>
            <a:rPr lang="en-US" dirty="0" smtClean="0"/>
            <a:t>  </a:t>
          </a:r>
          <a:r>
            <a:rPr lang="en-US" dirty="0" err="1" smtClean="0"/>
            <a:t>kerja</a:t>
          </a:r>
          <a:r>
            <a:rPr lang="en-US" dirty="0" smtClean="0"/>
            <a:t> &amp; </a:t>
          </a:r>
          <a:r>
            <a:rPr lang="en-US" dirty="0" err="1" smtClean="0"/>
            <a:t>rancanagna</a:t>
          </a:r>
          <a:r>
            <a:rPr lang="en-US" dirty="0" smtClean="0"/>
            <a:t> </a:t>
          </a:r>
          <a:r>
            <a:rPr lang="en-US" dirty="0" err="1" smtClean="0"/>
            <a:t>renc</a:t>
          </a:r>
          <a:r>
            <a:rPr lang="en-US" dirty="0" smtClean="0"/>
            <a:t> APB </a:t>
          </a:r>
          <a:endParaRPr lang="en-US" dirty="0"/>
        </a:p>
      </dgm:t>
    </dgm:pt>
    <dgm:pt modelId="{2B3B3280-76D5-4608-A951-95CE75344408}" type="parTrans" cxnId="{9C93EBA0-2151-478F-AED0-0D8DF4770B07}">
      <dgm:prSet/>
      <dgm:spPr/>
      <dgm:t>
        <a:bodyPr/>
        <a:lstStyle/>
        <a:p>
          <a:endParaRPr lang="en-US"/>
        </a:p>
      </dgm:t>
    </dgm:pt>
    <dgm:pt modelId="{D9C09B11-A6F8-45AD-B0D4-CA260EFAB0C0}" type="sibTrans" cxnId="{9C93EBA0-2151-478F-AED0-0D8DF4770B07}">
      <dgm:prSet/>
      <dgm:spPr/>
      <dgm:t>
        <a:bodyPr/>
        <a:lstStyle/>
        <a:p>
          <a:endParaRPr lang="en-US"/>
        </a:p>
      </dgm:t>
    </dgm:pt>
    <dgm:pt modelId="{B0897A73-D877-422B-A15F-E3F16B341A39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42D7B8C4-D42B-47D3-978E-D1F8C758360D}" type="parTrans" cxnId="{8E45F98D-4A0C-4AFD-BE98-E58980D5517F}">
      <dgm:prSet/>
      <dgm:spPr/>
      <dgm:t>
        <a:bodyPr/>
        <a:lstStyle/>
        <a:p>
          <a:endParaRPr lang="en-US"/>
        </a:p>
      </dgm:t>
    </dgm:pt>
    <dgm:pt modelId="{2A1C6DC6-273E-4186-A49D-167CCB777D17}" type="sibTrans" cxnId="{8E45F98D-4A0C-4AFD-BE98-E58980D5517F}">
      <dgm:prSet/>
      <dgm:spPr/>
      <dgm:t>
        <a:bodyPr/>
        <a:lstStyle/>
        <a:p>
          <a:endParaRPr lang="en-US"/>
        </a:p>
      </dgm:t>
    </dgm:pt>
    <dgm:pt modelId="{D1F482D7-740A-4BD0-83ED-5CE3ECF965B1}">
      <dgm:prSet phldrT="[Text]"/>
      <dgm:spPr/>
      <dgm:t>
        <a:bodyPr/>
        <a:lstStyle/>
        <a:p>
          <a:r>
            <a:rPr lang="en-US" dirty="0" err="1" smtClean="0"/>
            <a:t>Menyelenggarakan</a:t>
          </a:r>
          <a:r>
            <a:rPr lang="en-US" dirty="0" smtClean="0"/>
            <a:t> RAT</a:t>
          </a:r>
          <a:endParaRPr lang="en-US" dirty="0"/>
        </a:p>
      </dgm:t>
    </dgm:pt>
    <dgm:pt modelId="{257007F6-F93D-4C2B-B3CE-C76B8F674A4A}" type="parTrans" cxnId="{5EB0B83F-BA62-47A5-B571-FEC4FBC31CC2}">
      <dgm:prSet/>
      <dgm:spPr/>
      <dgm:t>
        <a:bodyPr/>
        <a:lstStyle/>
        <a:p>
          <a:endParaRPr lang="en-US"/>
        </a:p>
      </dgm:t>
    </dgm:pt>
    <dgm:pt modelId="{74F14F9B-6394-4C9D-AF22-58C3C2A60F44}" type="sibTrans" cxnId="{5EB0B83F-BA62-47A5-B571-FEC4FBC31CC2}">
      <dgm:prSet/>
      <dgm:spPr/>
      <dgm:t>
        <a:bodyPr/>
        <a:lstStyle/>
        <a:p>
          <a:endParaRPr lang="en-US"/>
        </a:p>
      </dgm:t>
    </dgm:pt>
    <dgm:pt modelId="{B79556A7-7BEF-4C82-BA6E-548F27E6172A}" type="pres">
      <dgm:prSet presAssocID="{BBBA0858-BBD8-4102-B039-F205BC26EE6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569B8BD-514B-4A63-BE8E-8FD61AA2CE23}" type="pres">
      <dgm:prSet presAssocID="{4A26D630-0940-4DA5-9496-44607C6F556A}" presName="composite" presStyleCnt="0"/>
      <dgm:spPr/>
    </dgm:pt>
    <dgm:pt modelId="{EBA0E9A1-8683-40E5-8F4D-284A14B63917}" type="pres">
      <dgm:prSet presAssocID="{4A26D630-0940-4DA5-9496-44607C6F556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6A91C84-9CA1-45FF-8963-01261AEC6390}" type="pres">
      <dgm:prSet presAssocID="{4A26D630-0940-4DA5-9496-44607C6F556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CFAEB-3206-4B91-ADCB-155486D9082D}" type="pres">
      <dgm:prSet presAssocID="{2488DDFF-FA1F-4619-A5E6-275BE4CD8E28}" presName="sp" presStyleCnt="0"/>
      <dgm:spPr/>
    </dgm:pt>
    <dgm:pt modelId="{B608034D-474F-41CF-9FED-48C34C22AC2D}" type="pres">
      <dgm:prSet presAssocID="{43F7C46D-B409-44F5-AEDE-55767369BEC3}" presName="composite" presStyleCnt="0"/>
      <dgm:spPr/>
    </dgm:pt>
    <dgm:pt modelId="{9CF60978-F56E-4809-A3B3-0D3978F2E520}" type="pres">
      <dgm:prSet presAssocID="{43F7C46D-B409-44F5-AEDE-55767369BEC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C37E786-472C-4EA8-BA65-8A07B63DEC20}" type="pres">
      <dgm:prSet presAssocID="{43F7C46D-B409-44F5-AEDE-55767369BEC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72D50-B648-4E28-90CB-8CB5E25256DD}" type="pres">
      <dgm:prSet presAssocID="{23D289BF-EBAC-4E6A-9E55-86CD328064D0}" presName="sp" presStyleCnt="0"/>
      <dgm:spPr/>
    </dgm:pt>
    <dgm:pt modelId="{CC48DFB1-48AA-4139-BE4E-4C82D94FC8AC}" type="pres">
      <dgm:prSet presAssocID="{B0897A73-D877-422B-A15F-E3F16B341A39}" presName="composite" presStyleCnt="0"/>
      <dgm:spPr/>
    </dgm:pt>
    <dgm:pt modelId="{AA1CC74D-AD1C-47A1-849C-31E5A38D5B7F}" type="pres">
      <dgm:prSet presAssocID="{B0897A73-D877-422B-A15F-E3F16B341A3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A75AD84-C47C-4388-A799-91BCC15BE766}" type="pres">
      <dgm:prSet presAssocID="{B0897A73-D877-422B-A15F-E3F16B341A3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709B5F-FF29-4A04-B78D-29E310B0BAE3}" type="presOf" srcId="{3D79A855-C31D-47A3-B097-EBCA3E839879}" destId="{36A91C84-9CA1-45FF-8963-01261AEC6390}" srcOrd="0" destOrd="0" presId="urn:microsoft.com/office/officeart/2005/8/layout/chevron2"/>
    <dgm:cxn modelId="{9C93EBA0-2151-478F-AED0-0D8DF4770B07}" srcId="{43F7C46D-B409-44F5-AEDE-55767369BEC3}" destId="{6BF04D1C-D5B3-4D07-ABF1-034501B9FFFC}" srcOrd="0" destOrd="0" parTransId="{2B3B3280-76D5-4608-A951-95CE75344408}" sibTransId="{D9C09B11-A6F8-45AD-B0D4-CA260EFAB0C0}"/>
    <dgm:cxn modelId="{F9A09B04-C944-4BCC-8E74-91455D268601}" srcId="{4A26D630-0940-4DA5-9496-44607C6F556A}" destId="{3D79A855-C31D-47A3-B097-EBCA3E839879}" srcOrd="0" destOrd="0" parTransId="{093FCD47-7877-402B-99CA-29BE8C645090}" sibTransId="{8B82ACA2-4AC7-4DE8-AAE0-D003D817E286}"/>
    <dgm:cxn modelId="{8E45F98D-4A0C-4AFD-BE98-E58980D5517F}" srcId="{BBBA0858-BBD8-4102-B039-F205BC26EE63}" destId="{B0897A73-D877-422B-A15F-E3F16B341A39}" srcOrd="2" destOrd="0" parTransId="{42D7B8C4-D42B-47D3-978E-D1F8C758360D}" sibTransId="{2A1C6DC6-273E-4186-A49D-167CCB777D17}"/>
    <dgm:cxn modelId="{35B1E90E-CC53-4A9A-9D5B-877489DA0061}" type="presOf" srcId="{D1F482D7-740A-4BD0-83ED-5CE3ECF965B1}" destId="{4A75AD84-C47C-4388-A799-91BCC15BE766}" srcOrd="0" destOrd="0" presId="urn:microsoft.com/office/officeart/2005/8/layout/chevron2"/>
    <dgm:cxn modelId="{328408A3-18D7-425A-954C-0B1CE65F9C59}" type="presOf" srcId="{4A26D630-0940-4DA5-9496-44607C6F556A}" destId="{EBA0E9A1-8683-40E5-8F4D-284A14B63917}" srcOrd="0" destOrd="0" presId="urn:microsoft.com/office/officeart/2005/8/layout/chevron2"/>
    <dgm:cxn modelId="{27E480CB-4EE2-4C3B-BFBC-6B2A542F60E2}" type="presOf" srcId="{BBBA0858-BBD8-4102-B039-F205BC26EE63}" destId="{B79556A7-7BEF-4C82-BA6E-548F27E6172A}" srcOrd="0" destOrd="0" presId="urn:microsoft.com/office/officeart/2005/8/layout/chevron2"/>
    <dgm:cxn modelId="{E38F07A6-0FCC-448F-A2FD-AFE4DE5B48C3}" srcId="{BBBA0858-BBD8-4102-B039-F205BC26EE63}" destId="{4A26D630-0940-4DA5-9496-44607C6F556A}" srcOrd="0" destOrd="0" parTransId="{4D6FA30C-560D-40DE-941C-7A26B27AEF98}" sibTransId="{2488DDFF-FA1F-4619-A5E6-275BE4CD8E28}"/>
    <dgm:cxn modelId="{A301967B-2905-4316-B164-12860B235C49}" srcId="{BBBA0858-BBD8-4102-B039-F205BC26EE63}" destId="{43F7C46D-B409-44F5-AEDE-55767369BEC3}" srcOrd="1" destOrd="0" parTransId="{17790EE5-1F8D-4A3E-8810-084E987EE240}" sibTransId="{23D289BF-EBAC-4E6A-9E55-86CD328064D0}"/>
    <dgm:cxn modelId="{4FA5253B-6CA4-4C2D-BBD9-81F39A316001}" type="presOf" srcId="{6BF04D1C-D5B3-4D07-ABF1-034501B9FFFC}" destId="{3C37E786-472C-4EA8-BA65-8A07B63DEC20}" srcOrd="0" destOrd="0" presId="urn:microsoft.com/office/officeart/2005/8/layout/chevron2"/>
    <dgm:cxn modelId="{F9640DF5-C7F9-46A4-9EC6-A6B5F62A30E2}" type="presOf" srcId="{B0897A73-D877-422B-A15F-E3F16B341A39}" destId="{AA1CC74D-AD1C-47A1-849C-31E5A38D5B7F}" srcOrd="0" destOrd="0" presId="urn:microsoft.com/office/officeart/2005/8/layout/chevron2"/>
    <dgm:cxn modelId="{8E053717-B037-49A7-B2E1-892D04C15E6E}" type="presOf" srcId="{43F7C46D-B409-44F5-AEDE-55767369BEC3}" destId="{9CF60978-F56E-4809-A3B3-0D3978F2E520}" srcOrd="0" destOrd="0" presId="urn:microsoft.com/office/officeart/2005/8/layout/chevron2"/>
    <dgm:cxn modelId="{5EB0B83F-BA62-47A5-B571-FEC4FBC31CC2}" srcId="{B0897A73-D877-422B-A15F-E3F16B341A39}" destId="{D1F482D7-740A-4BD0-83ED-5CE3ECF965B1}" srcOrd="0" destOrd="0" parTransId="{257007F6-F93D-4C2B-B3CE-C76B8F674A4A}" sibTransId="{74F14F9B-6394-4C9D-AF22-58C3C2A60F44}"/>
    <dgm:cxn modelId="{B353ACB7-BCB0-4621-84AB-E21DBD23A97B}" type="presParOf" srcId="{B79556A7-7BEF-4C82-BA6E-548F27E6172A}" destId="{C569B8BD-514B-4A63-BE8E-8FD61AA2CE23}" srcOrd="0" destOrd="0" presId="urn:microsoft.com/office/officeart/2005/8/layout/chevron2"/>
    <dgm:cxn modelId="{EA8DE034-9889-4646-9A66-75CB20947B18}" type="presParOf" srcId="{C569B8BD-514B-4A63-BE8E-8FD61AA2CE23}" destId="{EBA0E9A1-8683-40E5-8F4D-284A14B63917}" srcOrd="0" destOrd="0" presId="urn:microsoft.com/office/officeart/2005/8/layout/chevron2"/>
    <dgm:cxn modelId="{BC58DB98-742A-44CC-9292-918EE5B4419A}" type="presParOf" srcId="{C569B8BD-514B-4A63-BE8E-8FD61AA2CE23}" destId="{36A91C84-9CA1-45FF-8963-01261AEC6390}" srcOrd="1" destOrd="0" presId="urn:microsoft.com/office/officeart/2005/8/layout/chevron2"/>
    <dgm:cxn modelId="{953AAEC8-E5ED-4693-83F1-B4D278F740B5}" type="presParOf" srcId="{B79556A7-7BEF-4C82-BA6E-548F27E6172A}" destId="{363CFAEB-3206-4B91-ADCB-155486D9082D}" srcOrd="1" destOrd="0" presId="urn:microsoft.com/office/officeart/2005/8/layout/chevron2"/>
    <dgm:cxn modelId="{EFAC2069-8306-4287-9F76-63943A085892}" type="presParOf" srcId="{B79556A7-7BEF-4C82-BA6E-548F27E6172A}" destId="{B608034D-474F-41CF-9FED-48C34C22AC2D}" srcOrd="2" destOrd="0" presId="urn:microsoft.com/office/officeart/2005/8/layout/chevron2"/>
    <dgm:cxn modelId="{120C5EC2-C082-4B8B-953E-0D1D2AAA7B78}" type="presParOf" srcId="{B608034D-474F-41CF-9FED-48C34C22AC2D}" destId="{9CF60978-F56E-4809-A3B3-0D3978F2E520}" srcOrd="0" destOrd="0" presId="urn:microsoft.com/office/officeart/2005/8/layout/chevron2"/>
    <dgm:cxn modelId="{2690A02D-C86C-4BA3-B237-26CB2C0A927A}" type="presParOf" srcId="{B608034D-474F-41CF-9FED-48C34C22AC2D}" destId="{3C37E786-472C-4EA8-BA65-8A07B63DEC20}" srcOrd="1" destOrd="0" presId="urn:microsoft.com/office/officeart/2005/8/layout/chevron2"/>
    <dgm:cxn modelId="{D42AAED6-0BFE-4D38-892A-125253D38695}" type="presParOf" srcId="{B79556A7-7BEF-4C82-BA6E-548F27E6172A}" destId="{29072D50-B648-4E28-90CB-8CB5E25256DD}" srcOrd="3" destOrd="0" presId="urn:microsoft.com/office/officeart/2005/8/layout/chevron2"/>
    <dgm:cxn modelId="{088EF905-6A83-46EF-A53C-A8943055B069}" type="presParOf" srcId="{B79556A7-7BEF-4C82-BA6E-548F27E6172A}" destId="{CC48DFB1-48AA-4139-BE4E-4C82D94FC8AC}" srcOrd="4" destOrd="0" presId="urn:microsoft.com/office/officeart/2005/8/layout/chevron2"/>
    <dgm:cxn modelId="{BB63D266-FD37-490A-954B-33954E819B71}" type="presParOf" srcId="{CC48DFB1-48AA-4139-BE4E-4C82D94FC8AC}" destId="{AA1CC74D-AD1C-47A1-849C-31E5A38D5B7F}" srcOrd="0" destOrd="0" presId="urn:microsoft.com/office/officeart/2005/8/layout/chevron2"/>
    <dgm:cxn modelId="{DA37281B-0761-4286-B4F1-A2953C917BD5}" type="presParOf" srcId="{CC48DFB1-48AA-4139-BE4E-4C82D94FC8AC}" destId="{4A75AD84-C47C-4388-A799-91BCC15BE766}" srcOrd="1" destOrd="0" presId="urn:microsoft.com/office/officeart/2005/8/layout/chevron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049C531-B873-4607-BFB7-11248EE650C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3311CC-BFB0-46C6-A109-9546C575E38C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A21EE740-4308-49FA-9D7B-45A9B53EC94F}" type="parTrans" cxnId="{73EDBFDD-5C3E-48FE-8688-347D6F5FE072}">
      <dgm:prSet/>
      <dgm:spPr/>
      <dgm:t>
        <a:bodyPr/>
        <a:lstStyle/>
        <a:p>
          <a:endParaRPr lang="en-US"/>
        </a:p>
      </dgm:t>
    </dgm:pt>
    <dgm:pt modelId="{3EEB6853-B35D-4335-A8CB-54F787C6CB75}" type="sibTrans" cxnId="{73EDBFDD-5C3E-48FE-8688-347D6F5FE072}">
      <dgm:prSet/>
      <dgm:spPr/>
      <dgm:t>
        <a:bodyPr/>
        <a:lstStyle/>
        <a:p>
          <a:endParaRPr lang="en-US"/>
        </a:p>
      </dgm:t>
    </dgm:pt>
    <dgm:pt modelId="{1B9D095E-B1C6-4729-B0BF-123AD1C04E28}">
      <dgm:prSet phldrT="[Text]"/>
      <dgm:spPr/>
      <dgm:t>
        <a:bodyPr/>
        <a:lstStyle/>
        <a:p>
          <a:r>
            <a:rPr lang="en-US" dirty="0" err="1" smtClean="0"/>
            <a:t>Mengajukan</a:t>
          </a:r>
          <a:r>
            <a:rPr lang="en-US" dirty="0" smtClean="0"/>
            <a:t> lap </a:t>
          </a:r>
          <a:r>
            <a:rPr lang="en-US" dirty="0" err="1" smtClean="0"/>
            <a:t>keuangan</a:t>
          </a:r>
          <a:r>
            <a:rPr lang="en-US" dirty="0" smtClean="0"/>
            <a:t> &amp; </a:t>
          </a:r>
          <a:r>
            <a:rPr lang="en-US" dirty="0" err="1" smtClean="0"/>
            <a:t>pertangg</a:t>
          </a:r>
          <a:r>
            <a:rPr lang="en-US" dirty="0" smtClean="0"/>
            <a:t> </a:t>
          </a:r>
          <a:r>
            <a:rPr lang="en-US" dirty="0" err="1" smtClean="0"/>
            <a:t>jwb</a:t>
          </a:r>
          <a:r>
            <a:rPr lang="en-US" dirty="0" smtClean="0"/>
            <a:t> </a:t>
          </a:r>
          <a:r>
            <a:rPr lang="en-US" dirty="0" err="1" smtClean="0"/>
            <a:t>pelaksanaan</a:t>
          </a:r>
          <a:r>
            <a:rPr lang="en-US" dirty="0" smtClean="0"/>
            <a:t> </a:t>
          </a:r>
          <a:r>
            <a:rPr lang="en-US" dirty="0" err="1" smtClean="0"/>
            <a:t>tugas</a:t>
          </a:r>
          <a:endParaRPr lang="en-US" dirty="0"/>
        </a:p>
      </dgm:t>
    </dgm:pt>
    <dgm:pt modelId="{4767AA76-8A8E-41AF-8640-0AB9138510CD}" type="parTrans" cxnId="{1D7FA924-2076-462E-9229-C975501C3CA1}">
      <dgm:prSet/>
      <dgm:spPr/>
      <dgm:t>
        <a:bodyPr/>
        <a:lstStyle/>
        <a:p>
          <a:endParaRPr lang="en-US"/>
        </a:p>
      </dgm:t>
    </dgm:pt>
    <dgm:pt modelId="{8C11644C-9E20-474B-9DD3-3863608D63F6}" type="sibTrans" cxnId="{1D7FA924-2076-462E-9229-C975501C3CA1}">
      <dgm:prSet/>
      <dgm:spPr/>
      <dgm:t>
        <a:bodyPr/>
        <a:lstStyle/>
        <a:p>
          <a:endParaRPr lang="en-US"/>
        </a:p>
      </dgm:t>
    </dgm:pt>
    <dgm:pt modelId="{551A540F-3039-481E-BD5E-DE4FB86A30A6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052A749E-5450-468A-BF8A-7E043BFA6ACD}" type="parTrans" cxnId="{B678950F-786D-428D-A161-67B6F922A66C}">
      <dgm:prSet/>
      <dgm:spPr/>
      <dgm:t>
        <a:bodyPr/>
        <a:lstStyle/>
        <a:p>
          <a:endParaRPr lang="en-US"/>
        </a:p>
      </dgm:t>
    </dgm:pt>
    <dgm:pt modelId="{514F3A81-B7A4-4172-8BE1-1CA4734170F0}" type="sibTrans" cxnId="{B678950F-786D-428D-A161-67B6F922A66C}">
      <dgm:prSet/>
      <dgm:spPr/>
      <dgm:t>
        <a:bodyPr/>
        <a:lstStyle/>
        <a:p>
          <a:endParaRPr lang="en-US"/>
        </a:p>
      </dgm:t>
    </dgm:pt>
    <dgm:pt modelId="{6F1F9ECD-DE90-4FCB-9703-575FE2401C16}">
      <dgm:prSet phldrT="[Text]"/>
      <dgm:spPr/>
      <dgm:t>
        <a:bodyPr/>
        <a:lstStyle/>
        <a:p>
          <a:r>
            <a:rPr lang="en-US" dirty="0" err="1" smtClean="0"/>
            <a:t>Menyelenggrk</a:t>
          </a:r>
          <a:r>
            <a:rPr lang="en-US" dirty="0" smtClean="0"/>
            <a:t> </a:t>
          </a:r>
          <a:r>
            <a:rPr lang="en-US" dirty="0" err="1" smtClean="0"/>
            <a:t>pembukuan</a:t>
          </a:r>
          <a:r>
            <a:rPr lang="en-US" dirty="0" smtClean="0"/>
            <a:t> </a:t>
          </a:r>
          <a:r>
            <a:rPr lang="en-US" dirty="0" err="1" smtClean="0"/>
            <a:t>keuangan</a:t>
          </a:r>
          <a:r>
            <a:rPr lang="en-US" dirty="0" smtClean="0"/>
            <a:t> &amp; </a:t>
          </a:r>
          <a:r>
            <a:rPr lang="en-US" dirty="0" err="1" smtClean="0"/>
            <a:t>inventaris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tertib</a:t>
          </a:r>
          <a:endParaRPr lang="en-US" dirty="0"/>
        </a:p>
      </dgm:t>
    </dgm:pt>
    <dgm:pt modelId="{F34B5557-2BE8-4228-842F-FDDA483650EC}" type="parTrans" cxnId="{FAFCFA9F-2404-4359-AA12-1022D1F527B3}">
      <dgm:prSet/>
      <dgm:spPr/>
      <dgm:t>
        <a:bodyPr/>
        <a:lstStyle/>
        <a:p>
          <a:endParaRPr lang="en-US"/>
        </a:p>
      </dgm:t>
    </dgm:pt>
    <dgm:pt modelId="{8441EF08-8222-491B-A638-A71C2D8E8576}" type="sibTrans" cxnId="{FAFCFA9F-2404-4359-AA12-1022D1F527B3}">
      <dgm:prSet/>
      <dgm:spPr/>
      <dgm:t>
        <a:bodyPr/>
        <a:lstStyle/>
        <a:p>
          <a:endParaRPr lang="en-US"/>
        </a:p>
      </dgm:t>
    </dgm:pt>
    <dgm:pt modelId="{24B466C8-BF32-4021-9081-533DCDA8FF2C}">
      <dgm:prSet phldrT="[Text]"/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21DD9D9F-9F10-4698-BAD9-98CA7A7AC7DD}" type="parTrans" cxnId="{BAF64F6D-54CB-4436-AEFB-BBDDDE24962A}">
      <dgm:prSet/>
      <dgm:spPr/>
      <dgm:t>
        <a:bodyPr/>
        <a:lstStyle/>
        <a:p>
          <a:endParaRPr lang="en-US"/>
        </a:p>
      </dgm:t>
    </dgm:pt>
    <dgm:pt modelId="{FF10ECBA-3D05-4E61-A290-64487028A891}" type="sibTrans" cxnId="{BAF64F6D-54CB-4436-AEFB-BBDDDE24962A}">
      <dgm:prSet/>
      <dgm:spPr/>
      <dgm:t>
        <a:bodyPr/>
        <a:lstStyle/>
        <a:p>
          <a:endParaRPr lang="en-US"/>
        </a:p>
      </dgm:t>
    </dgm:pt>
    <dgm:pt modelId="{9354D107-49CE-4C69-AA70-78F49BE8713D}">
      <dgm:prSet phldrT="[Text]"/>
      <dgm:spPr/>
      <dgm:t>
        <a:bodyPr/>
        <a:lstStyle/>
        <a:p>
          <a:r>
            <a:rPr lang="en-US" dirty="0" err="1" smtClean="0"/>
            <a:t>Memelihara</a:t>
          </a:r>
          <a:r>
            <a:rPr lang="en-US" dirty="0" smtClean="0"/>
            <a:t> </a:t>
          </a:r>
          <a:r>
            <a:rPr lang="en-US" dirty="0" err="1" smtClean="0"/>
            <a:t>daftar</a:t>
          </a:r>
          <a:r>
            <a:rPr lang="en-US" dirty="0" smtClean="0"/>
            <a:t> </a:t>
          </a:r>
          <a:r>
            <a:rPr lang="en-US" dirty="0" err="1" smtClean="0"/>
            <a:t>buku</a:t>
          </a:r>
          <a:r>
            <a:rPr lang="en-US" dirty="0" smtClean="0"/>
            <a:t> </a:t>
          </a:r>
          <a:r>
            <a:rPr lang="en-US" dirty="0" err="1" smtClean="0"/>
            <a:t>anggota</a:t>
          </a:r>
          <a:r>
            <a:rPr lang="en-US" dirty="0" smtClean="0"/>
            <a:t> &amp; </a:t>
          </a:r>
          <a:r>
            <a:rPr lang="en-US" dirty="0" err="1" smtClean="0"/>
            <a:t>pengurus</a:t>
          </a:r>
          <a:endParaRPr lang="en-US" dirty="0"/>
        </a:p>
      </dgm:t>
    </dgm:pt>
    <dgm:pt modelId="{A4AEE278-A35B-40AF-A3FE-903ED54A4A65}" type="parTrans" cxnId="{F6E7B91B-8F72-4B5B-90D4-D8FC8B3D1166}">
      <dgm:prSet/>
      <dgm:spPr/>
      <dgm:t>
        <a:bodyPr/>
        <a:lstStyle/>
        <a:p>
          <a:endParaRPr lang="en-US"/>
        </a:p>
      </dgm:t>
    </dgm:pt>
    <dgm:pt modelId="{6ABE76F1-F47A-4268-BA90-2DF85BDC5697}" type="sibTrans" cxnId="{F6E7B91B-8F72-4B5B-90D4-D8FC8B3D1166}">
      <dgm:prSet/>
      <dgm:spPr/>
      <dgm:t>
        <a:bodyPr/>
        <a:lstStyle/>
        <a:p>
          <a:endParaRPr lang="en-US"/>
        </a:p>
      </dgm:t>
    </dgm:pt>
    <dgm:pt modelId="{D1E0BE27-33C2-48E9-88C4-E29A8AEB1C79}" type="pres">
      <dgm:prSet presAssocID="{1049C531-B873-4607-BFB7-11248EE650C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AAF5920-4656-4814-8652-3FBF668C9946}" type="pres">
      <dgm:prSet presAssocID="{CE3311CC-BFB0-46C6-A109-9546C575E38C}" presName="composite" presStyleCnt="0"/>
      <dgm:spPr/>
    </dgm:pt>
    <dgm:pt modelId="{8B4BCCAB-4C35-4ED2-8F73-81D9AF2469EF}" type="pres">
      <dgm:prSet presAssocID="{CE3311CC-BFB0-46C6-A109-9546C575E38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540E6E8-D297-4862-8889-753E4EF88F2D}" type="pres">
      <dgm:prSet presAssocID="{CE3311CC-BFB0-46C6-A109-9546C575E38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41E56E-526E-4B31-848A-90485F1EB678}" type="pres">
      <dgm:prSet presAssocID="{3EEB6853-B35D-4335-A8CB-54F787C6CB75}" presName="sp" presStyleCnt="0"/>
      <dgm:spPr/>
    </dgm:pt>
    <dgm:pt modelId="{F0F9D78A-5EAD-4852-8B7C-E3FB08567823}" type="pres">
      <dgm:prSet presAssocID="{551A540F-3039-481E-BD5E-DE4FB86A30A6}" presName="composite" presStyleCnt="0"/>
      <dgm:spPr/>
    </dgm:pt>
    <dgm:pt modelId="{DD730E60-1E90-4C4F-B069-F2F2F7F8BA57}" type="pres">
      <dgm:prSet presAssocID="{551A540F-3039-481E-BD5E-DE4FB86A30A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63AE913-9B2F-4670-819B-17ED6BF0F81D}" type="pres">
      <dgm:prSet presAssocID="{551A540F-3039-481E-BD5E-DE4FB86A30A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FE729-E661-4836-9006-9B0F3672A449}" type="pres">
      <dgm:prSet presAssocID="{514F3A81-B7A4-4172-8BE1-1CA4734170F0}" presName="sp" presStyleCnt="0"/>
      <dgm:spPr/>
    </dgm:pt>
    <dgm:pt modelId="{92D944B4-F71E-42BC-B70A-D1AD045C9CF3}" type="pres">
      <dgm:prSet presAssocID="{24B466C8-BF32-4021-9081-533DCDA8FF2C}" presName="composite" presStyleCnt="0"/>
      <dgm:spPr/>
    </dgm:pt>
    <dgm:pt modelId="{0956316F-81A4-42C9-9DFF-211BE6833A4C}" type="pres">
      <dgm:prSet presAssocID="{24B466C8-BF32-4021-9081-533DCDA8FF2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BA03064-05C5-4F24-A429-D185E951C36E}" type="pres">
      <dgm:prSet presAssocID="{24B466C8-BF32-4021-9081-533DCDA8FF2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514830-6FA5-497E-8135-02ED68A4FEA3}" type="presOf" srcId="{551A540F-3039-481E-BD5E-DE4FB86A30A6}" destId="{DD730E60-1E90-4C4F-B069-F2F2F7F8BA57}" srcOrd="0" destOrd="0" presId="urn:microsoft.com/office/officeart/2005/8/layout/chevron2"/>
    <dgm:cxn modelId="{36AA60AF-9E2A-458B-B089-A9772149A128}" type="presOf" srcId="{6F1F9ECD-DE90-4FCB-9703-575FE2401C16}" destId="{763AE913-9B2F-4670-819B-17ED6BF0F81D}" srcOrd="0" destOrd="0" presId="urn:microsoft.com/office/officeart/2005/8/layout/chevron2"/>
    <dgm:cxn modelId="{01D43533-C109-4241-B8CA-69F8F61E394F}" type="presOf" srcId="{9354D107-49CE-4C69-AA70-78F49BE8713D}" destId="{9BA03064-05C5-4F24-A429-D185E951C36E}" srcOrd="0" destOrd="0" presId="urn:microsoft.com/office/officeart/2005/8/layout/chevron2"/>
    <dgm:cxn modelId="{73EDBFDD-5C3E-48FE-8688-347D6F5FE072}" srcId="{1049C531-B873-4607-BFB7-11248EE650CC}" destId="{CE3311CC-BFB0-46C6-A109-9546C575E38C}" srcOrd="0" destOrd="0" parTransId="{A21EE740-4308-49FA-9D7B-45A9B53EC94F}" sibTransId="{3EEB6853-B35D-4335-A8CB-54F787C6CB75}"/>
    <dgm:cxn modelId="{307518A2-24C5-4B4A-9533-1BC2E63E6DE6}" type="presOf" srcId="{1049C531-B873-4607-BFB7-11248EE650CC}" destId="{D1E0BE27-33C2-48E9-88C4-E29A8AEB1C79}" srcOrd="0" destOrd="0" presId="urn:microsoft.com/office/officeart/2005/8/layout/chevron2"/>
    <dgm:cxn modelId="{1D7FA924-2076-462E-9229-C975501C3CA1}" srcId="{CE3311CC-BFB0-46C6-A109-9546C575E38C}" destId="{1B9D095E-B1C6-4729-B0BF-123AD1C04E28}" srcOrd="0" destOrd="0" parTransId="{4767AA76-8A8E-41AF-8640-0AB9138510CD}" sibTransId="{8C11644C-9E20-474B-9DD3-3863608D63F6}"/>
    <dgm:cxn modelId="{090BCCE4-C807-4E72-A6D4-1353715EF43E}" type="presOf" srcId="{24B466C8-BF32-4021-9081-533DCDA8FF2C}" destId="{0956316F-81A4-42C9-9DFF-211BE6833A4C}" srcOrd="0" destOrd="0" presId="urn:microsoft.com/office/officeart/2005/8/layout/chevron2"/>
    <dgm:cxn modelId="{F6E7B91B-8F72-4B5B-90D4-D8FC8B3D1166}" srcId="{24B466C8-BF32-4021-9081-533DCDA8FF2C}" destId="{9354D107-49CE-4C69-AA70-78F49BE8713D}" srcOrd="0" destOrd="0" parTransId="{A4AEE278-A35B-40AF-A3FE-903ED54A4A65}" sibTransId="{6ABE76F1-F47A-4268-BA90-2DF85BDC5697}"/>
    <dgm:cxn modelId="{FAFCFA9F-2404-4359-AA12-1022D1F527B3}" srcId="{551A540F-3039-481E-BD5E-DE4FB86A30A6}" destId="{6F1F9ECD-DE90-4FCB-9703-575FE2401C16}" srcOrd="0" destOrd="0" parTransId="{F34B5557-2BE8-4228-842F-FDDA483650EC}" sibTransId="{8441EF08-8222-491B-A638-A71C2D8E8576}"/>
    <dgm:cxn modelId="{BAF64F6D-54CB-4436-AEFB-BBDDDE24962A}" srcId="{1049C531-B873-4607-BFB7-11248EE650CC}" destId="{24B466C8-BF32-4021-9081-533DCDA8FF2C}" srcOrd="2" destOrd="0" parTransId="{21DD9D9F-9F10-4698-BAD9-98CA7A7AC7DD}" sibTransId="{FF10ECBA-3D05-4E61-A290-64487028A891}"/>
    <dgm:cxn modelId="{B678950F-786D-428D-A161-67B6F922A66C}" srcId="{1049C531-B873-4607-BFB7-11248EE650CC}" destId="{551A540F-3039-481E-BD5E-DE4FB86A30A6}" srcOrd="1" destOrd="0" parTransId="{052A749E-5450-468A-BF8A-7E043BFA6ACD}" sibTransId="{514F3A81-B7A4-4172-8BE1-1CA4734170F0}"/>
    <dgm:cxn modelId="{8F27D8DB-B7E7-46B2-8A39-F391B2489C69}" type="presOf" srcId="{1B9D095E-B1C6-4729-B0BF-123AD1C04E28}" destId="{E540E6E8-D297-4862-8889-753E4EF88F2D}" srcOrd="0" destOrd="0" presId="urn:microsoft.com/office/officeart/2005/8/layout/chevron2"/>
    <dgm:cxn modelId="{C68D35EE-44CD-4C3A-8F8A-63C92AB96919}" type="presOf" srcId="{CE3311CC-BFB0-46C6-A109-9546C575E38C}" destId="{8B4BCCAB-4C35-4ED2-8F73-81D9AF2469EF}" srcOrd="0" destOrd="0" presId="urn:microsoft.com/office/officeart/2005/8/layout/chevron2"/>
    <dgm:cxn modelId="{79138786-B8A8-4A8B-9E73-F126029C813C}" type="presParOf" srcId="{D1E0BE27-33C2-48E9-88C4-E29A8AEB1C79}" destId="{BAAF5920-4656-4814-8652-3FBF668C9946}" srcOrd="0" destOrd="0" presId="urn:microsoft.com/office/officeart/2005/8/layout/chevron2"/>
    <dgm:cxn modelId="{32E7E3E8-ECF3-4328-BDFE-2A17953C0F8D}" type="presParOf" srcId="{BAAF5920-4656-4814-8652-3FBF668C9946}" destId="{8B4BCCAB-4C35-4ED2-8F73-81D9AF2469EF}" srcOrd="0" destOrd="0" presId="urn:microsoft.com/office/officeart/2005/8/layout/chevron2"/>
    <dgm:cxn modelId="{2AA9AB7B-8523-48FC-8EF1-FADF113DEC0D}" type="presParOf" srcId="{BAAF5920-4656-4814-8652-3FBF668C9946}" destId="{E540E6E8-D297-4862-8889-753E4EF88F2D}" srcOrd="1" destOrd="0" presId="urn:microsoft.com/office/officeart/2005/8/layout/chevron2"/>
    <dgm:cxn modelId="{00CC6D71-6556-42D6-8016-B6E70790472D}" type="presParOf" srcId="{D1E0BE27-33C2-48E9-88C4-E29A8AEB1C79}" destId="{ED41E56E-526E-4B31-848A-90485F1EB678}" srcOrd="1" destOrd="0" presId="urn:microsoft.com/office/officeart/2005/8/layout/chevron2"/>
    <dgm:cxn modelId="{13928216-7519-40DB-9380-4EADA99F8A29}" type="presParOf" srcId="{D1E0BE27-33C2-48E9-88C4-E29A8AEB1C79}" destId="{F0F9D78A-5EAD-4852-8B7C-E3FB08567823}" srcOrd="2" destOrd="0" presId="urn:microsoft.com/office/officeart/2005/8/layout/chevron2"/>
    <dgm:cxn modelId="{D1635AD1-7BCD-473C-A990-C98FECB2AF37}" type="presParOf" srcId="{F0F9D78A-5EAD-4852-8B7C-E3FB08567823}" destId="{DD730E60-1E90-4C4F-B069-F2F2F7F8BA57}" srcOrd="0" destOrd="0" presId="urn:microsoft.com/office/officeart/2005/8/layout/chevron2"/>
    <dgm:cxn modelId="{D1524CB7-1BD6-435F-9252-D44A5352F519}" type="presParOf" srcId="{F0F9D78A-5EAD-4852-8B7C-E3FB08567823}" destId="{763AE913-9B2F-4670-819B-17ED6BF0F81D}" srcOrd="1" destOrd="0" presId="urn:microsoft.com/office/officeart/2005/8/layout/chevron2"/>
    <dgm:cxn modelId="{EC1A3524-52AA-4DFD-80EB-4C4416A2B578}" type="presParOf" srcId="{D1E0BE27-33C2-48E9-88C4-E29A8AEB1C79}" destId="{796FE729-E661-4836-9006-9B0F3672A449}" srcOrd="3" destOrd="0" presId="urn:microsoft.com/office/officeart/2005/8/layout/chevron2"/>
    <dgm:cxn modelId="{A7557868-983F-4B17-8887-5854C72C1AD1}" type="presParOf" srcId="{D1E0BE27-33C2-48E9-88C4-E29A8AEB1C79}" destId="{92D944B4-F71E-42BC-B70A-D1AD045C9CF3}" srcOrd="4" destOrd="0" presId="urn:microsoft.com/office/officeart/2005/8/layout/chevron2"/>
    <dgm:cxn modelId="{810AE8A5-056F-4689-8A6C-7F56CF9D14F6}" type="presParOf" srcId="{92D944B4-F71E-42BC-B70A-D1AD045C9CF3}" destId="{0956316F-81A4-42C9-9DFF-211BE6833A4C}" srcOrd="0" destOrd="0" presId="urn:microsoft.com/office/officeart/2005/8/layout/chevron2"/>
    <dgm:cxn modelId="{BE0AECAD-4D3B-446B-A58F-ADD5AADA96C2}" type="presParOf" srcId="{92D944B4-F71E-42BC-B70A-D1AD045C9CF3}" destId="{9BA03064-05C5-4F24-A429-D185E951C36E}" srcOrd="1" destOrd="0" presId="urn:microsoft.com/office/officeart/2005/8/layout/chevron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79BF6BB-B07E-4452-B99C-8EA07BBE083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ABA71733-7C51-4C2B-9696-984759016A05}">
      <dgm:prSet phldrT="[Text]"/>
      <dgm:spPr/>
      <dgm:t>
        <a:bodyPr/>
        <a:lstStyle/>
        <a:p>
          <a:r>
            <a:rPr lang="en-US" dirty="0" err="1" smtClean="0"/>
            <a:t>Mewakili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r>
            <a:rPr lang="en-US" dirty="0" smtClean="0"/>
            <a:t> </a:t>
          </a:r>
          <a:r>
            <a:rPr lang="en-US" dirty="0" err="1" smtClean="0"/>
            <a:t>diluar</a:t>
          </a:r>
          <a:r>
            <a:rPr lang="en-US" dirty="0" smtClean="0"/>
            <a:t> &amp; </a:t>
          </a:r>
          <a:r>
            <a:rPr lang="en-US" dirty="0" err="1" smtClean="0"/>
            <a:t>didlm</a:t>
          </a:r>
          <a:r>
            <a:rPr lang="en-US" dirty="0" smtClean="0"/>
            <a:t> </a:t>
          </a:r>
          <a:r>
            <a:rPr lang="en-US" dirty="0" err="1" smtClean="0"/>
            <a:t>pengadilan</a:t>
          </a:r>
          <a:endParaRPr lang="en-US" dirty="0"/>
        </a:p>
      </dgm:t>
    </dgm:pt>
    <dgm:pt modelId="{18A48E1A-78D8-4568-8398-CA047AACC7CC}" type="parTrans" cxnId="{EC9FEF2E-D96D-4A2A-8F48-44E4EF61AD3E}">
      <dgm:prSet/>
      <dgm:spPr/>
    </dgm:pt>
    <dgm:pt modelId="{2396709A-422D-4301-9E9C-3BE03C90A389}" type="sibTrans" cxnId="{EC9FEF2E-D96D-4A2A-8F48-44E4EF61AD3E}">
      <dgm:prSet/>
      <dgm:spPr/>
    </dgm:pt>
    <dgm:pt modelId="{FFAF6094-F2CB-4901-8741-7D501BD406B8}">
      <dgm:prSet phldrT="[Text]"/>
      <dgm:spPr/>
      <dgm:t>
        <a:bodyPr/>
        <a:lstStyle/>
        <a:p>
          <a:r>
            <a:rPr lang="en-US" dirty="0" err="1" smtClean="0"/>
            <a:t>Memutuskan</a:t>
          </a:r>
          <a:r>
            <a:rPr lang="en-US" dirty="0" smtClean="0"/>
            <a:t> </a:t>
          </a:r>
          <a:r>
            <a:rPr lang="en-US" dirty="0" err="1" smtClean="0"/>
            <a:t>penerimaan</a:t>
          </a:r>
          <a:r>
            <a:rPr lang="en-US" dirty="0" smtClean="0"/>
            <a:t> &amp; </a:t>
          </a:r>
          <a:r>
            <a:rPr lang="en-US" dirty="0" err="1" smtClean="0"/>
            <a:t>penolakan</a:t>
          </a:r>
          <a:r>
            <a:rPr lang="en-US" dirty="0" smtClean="0"/>
            <a:t> </a:t>
          </a:r>
          <a:r>
            <a:rPr lang="en-US" dirty="0" err="1" smtClean="0"/>
            <a:t>anggt</a:t>
          </a:r>
          <a:r>
            <a:rPr lang="en-US" dirty="0" smtClean="0"/>
            <a:t> </a:t>
          </a:r>
          <a:r>
            <a:rPr lang="en-US" dirty="0" err="1" smtClean="0"/>
            <a:t>baru</a:t>
          </a:r>
          <a:r>
            <a:rPr lang="en-US" dirty="0" smtClean="0"/>
            <a:t> </a:t>
          </a:r>
          <a:r>
            <a:rPr lang="en-US" dirty="0" err="1" smtClean="0"/>
            <a:t>serta</a:t>
          </a:r>
          <a:r>
            <a:rPr lang="en-US" dirty="0" smtClean="0"/>
            <a:t> </a:t>
          </a:r>
          <a:r>
            <a:rPr lang="en-US" dirty="0" err="1" smtClean="0"/>
            <a:t>pemberhentian</a:t>
          </a:r>
          <a:r>
            <a:rPr lang="en-US" dirty="0" smtClean="0"/>
            <a:t> </a:t>
          </a:r>
          <a:r>
            <a:rPr lang="en-US" dirty="0" err="1" smtClean="0"/>
            <a:t>anggt</a:t>
          </a:r>
          <a:r>
            <a:rPr lang="en-US" dirty="0" smtClean="0"/>
            <a:t> </a:t>
          </a:r>
          <a:r>
            <a:rPr lang="en-US" dirty="0" err="1" smtClean="0"/>
            <a:t>sesuai</a:t>
          </a:r>
          <a:r>
            <a:rPr lang="en-US" dirty="0" smtClean="0"/>
            <a:t> </a:t>
          </a:r>
          <a:r>
            <a:rPr lang="en-US" dirty="0" err="1" smtClean="0"/>
            <a:t>dng</a:t>
          </a:r>
          <a:r>
            <a:rPr lang="en-US" dirty="0" smtClean="0"/>
            <a:t> </a:t>
          </a:r>
          <a:r>
            <a:rPr lang="en-US" dirty="0" err="1" smtClean="0"/>
            <a:t>ketentuan</a:t>
          </a:r>
          <a:r>
            <a:rPr lang="en-US" dirty="0" smtClean="0"/>
            <a:t> AD</a:t>
          </a:r>
          <a:endParaRPr lang="en-US" dirty="0"/>
        </a:p>
      </dgm:t>
    </dgm:pt>
    <dgm:pt modelId="{98EC755E-7DFD-4E62-BE36-99F81C2335DA}" type="parTrans" cxnId="{A9C1AF9A-2F6C-4B38-8AC7-077B8EFA31CC}">
      <dgm:prSet/>
      <dgm:spPr/>
    </dgm:pt>
    <dgm:pt modelId="{5D0D4226-43C3-46DE-B09C-AAA899D49529}" type="sibTrans" cxnId="{A9C1AF9A-2F6C-4B38-8AC7-077B8EFA31CC}">
      <dgm:prSet/>
      <dgm:spPr/>
    </dgm:pt>
    <dgm:pt modelId="{976D6A11-9593-4422-BA7C-5491AE55E21B}">
      <dgm:prSet phldrT="[Text]"/>
      <dgm:spPr/>
      <dgm:t>
        <a:bodyPr/>
        <a:lstStyle/>
        <a:p>
          <a:r>
            <a:rPr lang="en-US" dirty="0" err="1" smtClean="0"/>
            <a:t>Melakukan</a:t>
          </a:r>
          <a:r>
            <a:rPr lang="en-US" dirty="0" smtClean="0"/>
            <a:t> </a:t>
          </a:r>
          <a:r>
            <a:rPr lang="en-US" dirty="0" err="1" smtClean="0"/>
            <a:t>tindakan</a:t>
          </a:r>
          <a:r>
            <a:rPr lang="en-US" dirty="0" smtClean="0"/>
            <a:t> &amp; </a:t>
          </a:r>
          <a:r>
            <a:rPr lang="en-US" dirty="0" err="1" smtClean="0"/>
            <a:t>upaya</a:t>
          </a:r>
          <a:r>
            <a:rPr lang="en-US" dirty="0" smtClean="0"/>
            <a:t> </a:t>
          </a:r>
          <a:r>
            <a:rPr lang="en-US" dirty="0" err="1" smtClean="0"/>
            <a:t>bg</a:t>
          </a:r>
          <a:r>
            <a:rPr lang="en-US" dirty="0" smtClean="0"/>
            <a:t> </a:t>
          </a:r>
          <a:r>
            <a:rPr lang="en-US" dirty="0" err="1" smtClean="0"/>
            <a:t>kepentingan</a:t>
          </a:r>
          <a:r>
            <a:rPr lang="en-US" dirty="0" smtClean="0"/>
            <a:t> &amp; </a:t>
          </a:r>
          <a:r>
            <a:rPr lang="en-US" dirty="0" err="1" smtClean="0"/>
            <a:t>kemanfaatan</a:t>
          </a:r>
          <a:r>
            <a:rPr lang="en-US" dirty="0" smtClean="0"/>
            <a:t> kop </a:t>
          </a:r>
          <a:r>
            <a:rPr lang="en-US" dirty="0" err="1" smtClean="0"/>
            <a:t>sesuai</a:t>
          </a:r>
          <a:r>
            <a:rPr lang="en-US" dirty="0" smtClean="0"/>
            <a:t> </a:t>
          </a:r>
          <a:r>
            <a:rPr lang="en-US" dirty="0" err="1" smtClean="0"/>
            <a:t>dng</a:t>
          </a:r>
          <a:r>
            <a:rPr lang="en-US" dirty="0" smtClean="0"/>
            <a:t> </a:t>
          </a:r>
          <a:r>
            <a:rPr lang="en-US" dirty="0" err="1" smtClean="0"/>
            <a:t>tangg</a:t>
          </a:r>
          <a:r>
            <a:rPr lang="en-US" dirty="0" smtClean="0"/>
            <a:t> </a:t>
          </a:r>
          <a:r>
            <a:rPr lang="en-US" dirty="0" err="1" smtClean="0"/>
            <a:t>jwb</a:t>
          </a:r>
          <a:r>
            <a:rPr lang="en-US" dirty="0" smtClean="0"/>
            <a:t> &amp; </a:t>
          </a:r>
          <a:r>
            <a:rPr lang="en-US" dirty="0" err="1" smtClean="0"/>
            <a:t>keputusan</a:t>
          </a:r>
          <a:r>
            <a:rPr lang="en-US" dirty="0" smtClean="0"/>
            <a:t> RA</a:t>
          </a:r>
          <a:endParaRPr lang="en-US" dirty="0"/>
        </a:p>
      </dgm:t>
    </dgm:pt>
    <dgm:pt modelId="{02527FE0-328F-4F10-ADD7-EFBD6B20C61C}" type="parTrans" cxnId="{750FC5D9-C2DD-4E81-8793-F5FBB3CE0749}">
      <dgm:prSet/>
      <dgm:spPr/>
    </dgm:pt>
    <dgm:pt modelId="{7D98E880-227A-413D-ABB9-6B2508491D0A}" type="sibTrans" cxnId="{750FC5D9-C2DD-4E81-8793-F5FBB3CE0749}">
      <dgm:prSet/>
      <dgm:spPr/>
    </dgm:pt>
    <dgm:pt modelId="{6284B20E-ED21-448B-A2AB-206831257F8D}" type="pres">
      <dgm:prSet presAssocID="{A79BF6BB-B07E-4452-B99C-8EA07BBE0830}" presName="linearFlow" presStyleCnt="0">
        <dgm:presLayoutVars>
          <dgm:dir/>
          <dgm:resizeHandles val="exact"/>
        </dgm:presLayoutVars>
      </dgm:prSet>
      <dgm:spPr/>
    </dgm:pt>
    <dgm:pt modelId="{DFB20DFB-FCB2-494D-ADD5-576142FAE779}" type="pres">
      <dgm:prSet presAssocID="{ABA71733-7C51-4C2B-9696-984759016A05}" presName="composite" presStyleCnt="0"/>
      <dgm:spPr/>
    </dgm:pt>
    <dgm:pt modelId="{56F6F0BF-1A73-4703-A6B7-D68EA690E2A1}" type="pres">
      <dgm:prSet presAssocID="{ABA71733-7C51-4C2B-9696-984759016A05}" presName="imgShp" presStyleLbl="fgImgPlace1" presStyleIdx="0" presStyleCnt="3"/>
      <dgm:spPr/>
    </dgm:pt>
    <dgm:pt modelId="{96942348-D1BF-4299-A069-FCD8E869A3AC}" type="pres">
      <dgm:prSet presAssocID="{ABA71733-7C51-4C2B-9696-984759016A0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75A51-C76E-46A8-B0FC-5D5CD9D232CD}" type="pres">
      <dgm:prSet presAssocID="{2396709A-422D-4301-9E9C-3BE03C90A389}" presName="spacing" presStyleCnt="0"/>
      <dgm:spPr/>
    </dgm:pt>
    <dgm:pt modelId="{427B9DB2-E85C-47F5-A5BB-C2AEA96AE847}" type="pres">
      <dgm:prSet presAssocID="{FFAF6094-F2CB-4901-8741-7D501BD406B8}" presName="composite" presStyleCnt="0"/>
      <dgm:spPr/>
    </dgm:pt>
    <dgm:pt modelId="{1B2C808E-D8B4-4EC5-B8BD-A9CC8AD6B2BE}" type="pres">
      <dgm:prSet presAssocID="{FFAF6094-F2CB-4901-8741-7D501BD406B8}" presName="imgShp" presStyleLbl="fgImgPlace1" presStyleIdx="1" presStyleCnt="3"/>
      <dgm:spPr/>
    </dgm:pt>
    <dgm:pt modelId="{DF3691BC-48EA-46A2-BD0C-B3324ACAE8EA}" type="pres">
      <dgm:prSet presAssocID="{FFAF6094-F2CB-4901-8741-7D501BD406B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CF3F1-DBF7-4071-9979-9BDD6BBA8CA8}" type="pres">
      <dgm:prSet presAssocID="{5D0D4226-43C3-46DE-B09C-AAA899D49529}" presName="spacing" presStyleCnt="0"/>
      <dgm:spPr/>
    </dgm:pt>
    <dgm:pt modelId="{87D93974-B82A-40F6-8693-F404912A235D}" type="pres">
      <dgm:prSet presAssocID="{976D6A11-9593-4422-BA7C-5491AE55E21B}" presName="composite" presStyleCnt="0"/>
      <dgm:spPr/>
    </dgm:pt>
    <dgm:pt modelId="{B172B767-87A8-4058-9A90-5F1D93DB4D8D}" type="pres">
      <dgm:prSet presAssocID="{976D6A11-9593-4422-BA7C-5491AE55E21B}" presName="imgShp" presStyleLbl="fgImgPlace1" presStyleIdx="2" presStyleCnt="3"/>
      <dgm:spPr/>
    </dgm:pt>
    <dgm:pt modelId="{A6B1DC51-276D-4A46-B1C1-D7ACA0E86DF5}" type="pres">
      <dgm:prSet presAssocID="{976D6A11-9593-4422-BA7C-5491AE55E21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7720023-ED7D-4E25-8722-7E67B593A0A2}" type="presOf" srcId="{ABA71733-7C51-4C2B-9696-984759016A05}" destId="{96942348-D1BF-4299-A069-FCD8E869A3AC}" srcOrd="0" destOrd="0" presId="urn:microsoft.com/office/officeart/2005/8/layout/vList3"/>
    <dgm:cxn modelId="{750FC5D9-C2DD-4E81-8793-F5FBB3CE0749}" srcId="{A79BF6BB-B07E-4452-B99C-8EA07BBE0830}" destId="{976D6A11-9593-4422-BA7C-5491AE55E21B}" srcOrd="2" destOrd="0" parTransId="{02527FE0-328F-4F10-ADD7-EFBD6B20C61C}" sibTransId="{7D98E880-227A-413D-ABB9-6B2508491D0A}"/>
    <dgm:cxn modelId="{EC9FEF2E-D96D-4A2A-8F48-44E4EF61AD3E}" srcId="{A79BF6BB-B07E-4452-B99C-8EA07BBE0830}" destId="{ABA71733-7C51-4C2B-9696-984759016A05}" srcOrd="0" destOrd="0" parTransId="{18A48E1A-78D8-4568-8398-CA047AACC7CC}" sibTransId="{2396709A-422D-4301-9E9C-3BE03C90A389}"/>
    <dgm:cxn modelId="{A9C1AF9A-2F6C-4B38-8AC7-077B8EFA31CC}" srcId="{A79BF6BB-B07E-4452-B99C-8EA07BBE0830}" destId="{FFAF6094-F2CB-4901-8741-7D501BD406B8}" srcOrd="1" destOrd="0" parTransId="{98EC755E-7DFD-4E62-BE36-99F81C2335DA}" sibTransId="{5D0D4226-43C3-46DE-B09C-AAA899D49529}"/>
    <dgm:cxn modelId="{091D1ABE-C800-484B-AFBF-9E3625DEC541}" type="presOf" srcId="{FFAF6094-F2CB-4901-8741-7D501BD406B8}" destId="{DF3691BC-48EA-46A2-BD0C-B3324ACAE8EA}" srcOrd="0" destOrd="0" presId="urn:microsoft.com/office/officeart/2005/8/layout/vList3"/>
    <dgm:cxn modelId="{810B15EC-C016-44C6-8D4E-9E9B07286FFB}" type="presOf" srcId="{976D6A11-9593-4422-BA7C-5491AE55E21B}" destId="{A6B1DC51-276D-4A46-B1C1-D7ACA0E86DF5}" srcOrd="0" destOrd="0" presId="urn:microsoft.com/office/officeart/2005/8/layout/vList3"/>
    <dgm:cxn modelId="{230B53AF-6EAE-41D7-936E-5DAB9E8B8E17}" type="presOf" srcId="{A79BF6BB-B07E-4452-B99C-8EA07BBE0830}" destId="{6284B20E-ED21-448B-A2AB-206831257F8D}" srcOrd="0" destOrd="0" presId="urn:microsoft.com/office/officeart/2005/8/layout/vList3"/>
    <dgm:cxn modelId="{F08BF4DF-DD0E-491E-AC42-F60218B6B0A1}" type="presParOf" srcId="{6284B20E-ED21-448B-A2AB-206831257F8D}" destId="{DFB20DFB-FCB2-494D-ADD5-576142FAE779}" srcOrd="0" destOrd="0" presId="urn:microsoft.com/office/officeart/2005/8/layout/vList3"/>
    <dgm:cxn modelId="{CA296564-78D0-4A0C-AE10-FEEB93105BA7}" type="presParOf" srcId="{DFB20DFB-FCB2-494D-ADD5-576142FAE779}" destId="{56F6F0BF-1A73-4703-A6B7-D68EA690E2A1}" srcOrd="0" destOrd="0" presId="urn:microsoft.com/office/officeart/2005/8/layout/vList3"/>
    <dgm:cxn modelId="{66BC35C7-7D8C-4322-BC18-2B71BFB4062A}" type="presParOf" srcId="{DFB20DFB-FCB2-494D-ADD5-576142FAE779}" destId="{96942348-D1BF-4299-A069-FCD8E869A3AC}" srcOrd="1" destOrd="0" presId="urn:microsoft.com/office/officeart/2005/8/layout/vList3"/>
    <dgm:cxn modelId="{C6F0F69A-8010-41E3-9221-E2C0E1F3F1AC}" type="presParOf" srcId="{6284B20E-ED21-448B-A2AB-206831257F8D}" destId="{53C75A51-C76E-46A8-B0FC-5D5CD9D232CD}" srcOrd="1" destOrd="0" presId="urn:microsoft.com/office/officeart/2005/8/layout/vList3"/>
    <dgm:cxn modelId="{9D8FDA13-7A11-41E4-8A67-9DBED8C3D17C}" type="presParOf" srcId="{6284B20E-ED21-448B-A2AB-206831257F8D}" destId="{427B9DB2-E85C-47F5-A5BB-C2AEA96AE847}" srcOrd="2" destOrd="0" presId="urn:microsoft.com/office/officeart/2005/8/layout/vList3"/>
    <dgm:cxn modelId="{C0FB4FA1-4388-45C7-A95B-F81E031BD4B7}" type="presParOf" srcId="{427B9DB2-E85C-47F5-A5BB-C2AEA96AE847}" destId="{1B2C808E-D8B4-4EC5-B8BD-A9CC8AD6B2BE}" srcOrd="0" destOrd="0" presId="urn:microsoft.com/office/officeart/2005/8/layout/vList3"/>
    <dgm:cxn modelId="{D1FE4690-5EB7-48A2-9E7E-695084FD5167}" type="presParOf" srcId="{427B9DB2-E85C-47F5-A5BB-C2AEA96AE847}" destId="{DF3691BC-48EA-46A2-BD0C-B3324ACAE8EA}" srcOrd="1" destOrd="0" presId="urn:microsoft.com/office/officeart/2005/8/layout/vList3"/>
    <dgm:cxn modelId="{2577B2E3-09E4-4EBA-8790-35DBBE252A9C}" type="presParOf" srcId="{6284B20E-ED21-448B-A2AB-206831257F8D}" destId="{1AECF3F1-DBF7-4071-9979-9BDD6BBA8CA8}" srcOrd="3" destOrd="0" presId="urn:microsoft.com/office/officeart/2005/8/layout/vList3"/>
    <dgm:cxn modelId="{EA321EB4-05FB-4B7F-8FA3-6DF8E2B7C2FE}" type="presParOf" srcId="{6284B20E-ED21-448B-A2AB-206831257F8D}" destId="{87D93974-B82A-40F6-8693-F404912A235D}" srcOrd="4" destOrd="0" presId="urn:microsoft.com/office/officeart/2005/8/layout/vList3"/>
    <dgm:cxn modelId="{91D78642-5181-45BF-B27C-F618D836FBF9}" type="presParOf" srcId="{87D93974-B82A-40F6-8693-F404912A235D}" destId="{B172B767-87A8-4058-9A90-5F1D93DB4D8D}" srcOrd="0" destOrd="0" presId="urn:microsoft.com/office/officeart/2005/8/layout/vList3"/>
    <dgm:cxn modelId="{2E20AECB-778F-4967-AD94-A314FB7F453F}" type="presParOf" srcId="{87D93974-B82A-40F6-8693-F404912A235D}" destId="{A6B1DC51-276D-4A46-B1C1-D7ACA0E86DF5}" srcOrd="1" destOrd="0" presId="urn:microsoft.com/office/officeart/2005/8/layout/vList3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F7DC248-C834-4F54-96A6-4659E99D92D3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29BFB674-B712-42E7-8DCA-6B125031EC88}">
      <dgm:prSet phldrT="[Text]"/>
      <dgm:spPr/>
      <dgm:t>
        <a:bodyPr/>
        <a:lstStyle/>
        <a:p>
          <a:r>
            <a:rPr lang="en-US" dirty="0" err="1" smtClean="0"/>
            <a:t>Diangkat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pengurus</a:t>
          </a:r>
          <a:endParaRPr lang="en-US" dirty="0"/>
        </a:p>
      </dgm:t>
    </dgm:pt>
    <dgm:pt modelId="{16C5670E-39EA-4AD3-ABCC-AA757373C496}" type="parTrans" cxnId="{1B975D44-6255-48D3-8506-2A0A9003EB49}">
      <dgm:prSet/>
      <dgm:spPr/>
      <dgm:t>
        <a:bodyPr/>
        <a:lstStyle/>
        <a:p>
          <a:endParaRPr lang="id-ID"/>
        </a:p>
      </dgm:t>
    </dgm:pt>
    <dgm:pt modelId="{516F0AAB-C641-417A-AAEB-1FE8A141278F}" type="sibTrans" cxnId="{1B975D44-6255-48D3-8506-2A0A9003EB49}">
      <dgm:prSet/>
      <dgm:spPr/>
      <dgm:t>
        <a:bodyPr/>
        <a:lstStyle/>
        <a:p>
          <a:endParaRPr lang="id-ID"/>
        </a:p>
      </dgm:t>
    </dgm:pt>
    <dgm:pt modelId="{4020B192-D111-4E3C-8579-1657E25EF7C7}">
      <dgm:prSet phldrT="[Text]"/>
      <dgm:spPr/>
      <dgm:t>
        <a:bodyPr/>
        <a:lstStyle/>
        <a:p>
          <a:r>
            <a:rPr lang="en-US" dirty="0" err="1" smtClean="0"/>
            <a:t>Dlm</a:t>
          </a:r>
          <a:r>
            <a:rPr lang="en-US" dirty="0" smtClean="0"/>
            <a:t> </a:t>
          </a:r>
          <a:r>
            <a:rPr lang="en-US" dirty="0" err="1" smtClean="0"/>
            <a:t>pengankatan</a:t>
          </a:r>
          <a:r>
            <a:rPr lang="en-US" dirty="0" smtClean="0"/>
            <a:t> </a:t>
          </a:r>
          <a:r>
            <a:rPr lang="en-US" dirty="0" err="1" smtClean="0"/>
            <a:t>Manajer</a:t>
          </a:r>
          <a:r>
            <a:rPr lang="en-US" dirty="0" smtClean="0"/>
            <a:t> </a:t>
          </a:r>
          <a:r>
            <a:rPr lang="en-US" dirty="0" err="1" smtClean="0"/>
            <a:t>diajukan</a:t>
          </a:r>
          <a:r>
            <a:rPr lang="en-US" dirty="0" smtClean="0"/>
            <a:t> </a:t>
          </a:r>
          <a:r>
            <a:rPr lang="en-US" dirty="0" err="1" smtClean="0"/>
            <a:t>kpd</a:t>
          </a:r>
          <a:r>
            <a:rPr lang="en-US" dirty="0" smtClean="0"/>
            <a:t> RAT </a:t>
          </a:r>
          <a:r>
            <a:rPr lang="en-US" dirty="0" err="1" smtClean="0"/>
            <a:t>utk</a:t>
          </a:r>
          <a:r>
            <a:rPr lang="en-US" dirty="0" smtClean="0"/>
            <a:t> </a:t>
          </a:r>
          <a:r>
            <a:rPr lang="en-US" dirty="0" err="1" smtClean="0"/>
            <a:t>persetujuan</a:t>
          </a:r>
          <a:endParaRPr lang="en-US" dirty="0"/>
        </a:p>
      </dgm:t>
    </dgm:pt>
    <dgm:pt modelId="{8E88913B-2E5E-4B2C-9F2A-EA1BE4380A06}" type="parTrans" cxnId="{761C8EA7-D23E-4CAA-BCED-134A6E3EEBF9}">
      <dgm:prSet/>
      <dgm:spPr/>
      <dgm:t>
        <a:bodyPr/>
        <a:lstStyle/>
        <a:p>
          <a:endParaRPr lang="id-ID"/>
        </a:p>
      </dgm:t>
    </dgm:pt>
    <dgm:pt modelId="{E41D08B5-6686-47E0-A2B3-C86CBB135673}" type="sibTrans" cxnId="{761C8EA7-D23E-4CAA-BCED-134A6E3EEBF9}">
      <dgm:prSet/>
      <dgm:spPr/>
      <dgm:t>
        <a:bodyPr/>
        <a:lstStyle/>
        <a:p>
          <a:endParaRPr lang="id-ID"/>
        </a:p>
      </dgm:t>
    </dgm:pt>
    <dgm:pt modelId="{88371893-0822-4696-BF79-20FFD09C458B}" type="pres">
      <dgm:prSet presAssocID="{FF7DC248-C834-4F54-96A6-4659E99D92D3}" presName="Name0" presStyleCnt="0">
        <dgm:presLayoutVars>
          <dgm:dir/>
          <dgm:resizeHandles val="exact"/>
        </dgm:presLayoutVars>
      </dgm:prSet>
      <dgm:spPr/>
    </dgm:pt>
    <dgm:pt modelId="{96D86822-7346-42B5-A900-229D6A733DB2}" type="pres">
      <dgm:prSet presAssocID="{FF7DC248-C834-4F54-96A6-4659E99D92D3}" presName="fgShape" presStyleLbl="fgShp" presStyleIdx="0" presStyleCnt="1"/>
      <dgm:spPr/>
    </dgm:pt>
    <dgm:pt modelId="{1AA0F3F1-CD27-4D30-9DBF-DE0EEDEE5EC5}" type="pres">
      <dgm:prSet presAssocID="{FF7DC248-C834-4F54-96A6-4659E99D92D3}" presName="linComp" presStyleCnt="0"/>
      <dgm:spPr/>
    </dgm:pt>
    <dgm:pt modelId="{4958547D-D5D6-4998-BADC-99B690738165}" type="pres">
      <dgm:prSet presAssocID="{29BFB674-B712-42E7-8DCA-6B125031EC88}" presName="compNode" presStyleCnt="0"/>
      <dgm:spPr/>
    </dgm:pt>
    <dgm:pt modelId="{B24A9DA7-0A4F-4726-BCE1-1E39678B6D01}" type="pres">
      <dgm:prSet presAssocID="{29BFB674-B712-42E7-8DCA-6B125031EC88}" presName="bkgdShape" presStyleLbl="node1" presStyleIdx="0" presStyleCnt="2"/>
      <dgm:spPr/>
      <dgm:t>
        <a:bodyPr/>
        <a:lstStyle/>
        <a:p>
          <a:endParaRPr lang="id-ID"/>
        </a:p>
      </dgm:t>
    </dgm:pt>
    <dgm:pt modelId="{40EDED34-FAE5-4DE2-A32E-9779E5B356B0}" type="pres">
      <dgm:prSet presAssocID="{29BFB674-B712-42E7-8DCA-6B125031EC88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6F6A83B-CD3A-43E2-90FB-3DDEDA8CB6F6}" type="pres">
      <dgm:prSet presAssocID="{29BFB674-B712-42E7-8DCA-6B125031EC88}" presName="invisiNode" presStyleLbl="node1" presStyleIdx="0" presStyleCnt="2"/>
      <dgm:spPr/>
    </dgm:pt>
    <dgm:pt modelId="{E9118695-8E8C-4042-BBC2-C856151D0CEF}" type="pres">
      <dgm:prSet presAssocID="{29BFB674-B712-42E7-8DCA-6B125031EC88}" presName="imagNode" presStyleLbl="fgImgPlace1" presStyleIdx="0" presStyleCnt="2"/>
      <dgm:spPr/>
    </dgm:pt>
    <dgm:pt modelId="{F041BBCC-7FE6-47FF-B466-0E8C76122772}" type="pres">
      <dgm:prSet presAssocID="{516F0AAB-C641-417A-AAEB-1FE8A141278F}" presName="sibTrans" presStyleLbl="sibTrans2D1" presStyleIdx="0" presStyleCnt="0"/>
      <dgm:spPr/>
    </dgm:pt>
    <dgm:pt modelId="{A83771EA-B207-4B87-B9D4-47E99FA6D8CE}" type="pres">
      <dgm:prSet presAssocID="{4020B192-D111-4E3C-8579-1657E25EF7C7}" presName="compNode" presStyleCnt="0"/>
      <dgm:spPr/>
    </dgm:pt>
    <dgm:pt modelId="{2F8E5C43-F33E-4D0D-88AA-069A8E612866}" type="pres">
      <dgm:prSet presAssocID="{4020B192-D111-4E3C-8579-1657E25EF7C7}" presName="bkgdShape" presStyleLbl="node1" presStyleIdx="1" presStyleCnt="2"/>
      <dgm:spPr/>
      <dgm:t>
        <a:bodyPr/>
        <a:lstStyle/>
        <a:p>
          <a:endParaRPr lang="id-ID"/>
        </a:p>
      </dgm:t>
    </dgm:pt>
    <dgm:pt modelId="{3CC6EC00-89DC-4A2C-8D96-FAADADE95896}" type="pres">
      <dgm:prSet presAssocID="{4020B192-D111-4E3C-8579-1657E25EF7C7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B5AC6CB-B3CC-4228-A342-7C9CF44A4A02}" type="pres">
      <dgm:prSet presAssocID="{4020B192-D111-4E3C-8579-1657E25EF7C7}" presName="invisiNode" presStyleLbl="node1" presStyleIdx="1" presStyleCnt="2"/>
      <dgm:spPr/>
    </dgm:pt>
    <dgm:pt modelId="{3626D4AE-974A-4EFA-945E-D60328987DB2}" type="pres">
      <dgm:prSet presAssocID="{4020B192-D111-4E3C-8579-1657E25EF7C7}" presName="imagNode" presStyleLbl="fgImgPlace1" presStyleIdx="1" presStyleCnt="2"/>
      <dgm:spPr/>
    </dgm:pt>
  </dgm:ptLst>
  <dgm:cxnLst>
    <dgm:cxn modelId="{3D878A9A-C4A6-4B11-8562-EFFFBE15A8E4}" type="presOf" srcId="{29BFB674-B712-42E7-8DCA-6B125031EC88}" destId="{40EDED34-FAE5-4DE2-A32E-9779E5B356B0}" srcOrd="1" destOrd="0" presId="urn:microsoft.com/office/officeart/2005/8/layout/hList7"/>
    <dgm:cxn modelId="{761C8EA7-D23E-4CAA-BCED-134A6E3EEBF9}" srcId="{FF7DC248-C834-4F54-96A6-4659E99D92D3}" destId="{4020B192-D111-4E3C-8579-1657E25EF7C7}" srcOrd="1" destOrd="0" parTransId="{8E88913B-2E5E-4B2C-9F2A-EA1BE4380A06}" sibTransId="{E41D08B5-6686-47E0-A2B3-C86CBB135673}"/>
    <dgm:cxn modelId="{05C0D8D5-15A0-4064-AF4C-91789F45BB56}" type="presOf" srcId="{4020B192-D111-4E3C-8579-1657E25EF7C7}" destId="{3CC6EC00-89DC-4A2C-8D96-FAADADE95896}" srcOrd="1" destOrd="0" presId="urn:microsoft.com/office/officeart/2005/8/layout/hList7"/>
    <dgm:cxn modelId="{1B87F0C8-8952-4D12-9808-A6FF2E987B7E}" type="presOf" srcId="{FF7DC248-C834-4F54-96A6-4659E99D92D3}" destId="{88371893-0822-4696-BF79-20FFD09C458B}" srcOrd="0" destOrd="0" presId="urn:microsoft.com/office/officeart/2005/8/layout/hList7"/>
    <dgm:cxn modelId="{5178D6B4-C19A-465A-B9D2-C29191410452}" type="presOf" srcId="{516F0AAB-C641-417A-AAEB-1FE8A141278F}" destId="{F041BBCC-7FE6-47FF-B466-0E8C76122772}" srcOrd="0" destOrd="0" presId="urn:microsoft.com/office/officeart/2005/8/layout/hList7"/>
    <dgm:cxn modelId="{F77B062E-8418-4BD9-80F7-736E1CB2E3EB}" type="presOf" srcId="{4020B192-D111-4E3C-8579-1657E25EF7C7}" destId="{2F8E5C43-F33E-4D0D-88AA-069A8E612866}" srcOrd="0" destOrd="0" presId="urn:microsoft.com/office/officeart/2005/8/layout/hList7"/>
    <dgm:cxn modelId="{1B975D44-6255-48D3-8506-2A0A9003EB49}" srcId="{FF7DC248-C834-4F54-96A6-4659E99D92D3}" destId="{29BFB674-B712-42E7-8DCA-6B125031EC88}" srcOrd="0" destOrd="0" parTransId="{16C5670E-39EA-4AD3-ABCC-AA757373C496}" sibTransId="{516F0AAB-C641-417A-AAEB-1FE8A141278F}"/>
    <dgm:cxn modelId="{07BB2371-A6B5-4B2E-A3D7-8A75F7C6374A}" type="presOf" srcId="{29BFB674-B712-42E7-8DCA-6B125031EC88}" destId="{B24A9DA7-0A4F-4726-BCE1-1E39678B6D01}" srcOrd="0" destOrd="0" presId="urn:microsoft.com/office/officeart/2005/8/layout/hList7"/>
    <dgm:cxn modelId="{10945078-B5D0-451C-9F85-223169AAAB92}" type="presParOf" srcId="{88371893-0822-4696-BF79-20FFD09C458B}" destId="{96D86822-7346-42B5-A900-229D6A733DB2}" srcOrd="0" destOrd="0" presId="urn:microsoft.com/office/officeart/2005/8/layout/hList7"/>
    <dgm:cxn modelId="{3BEB2692-6F38-47DB-9235-1F6E1AA12A19}" type="presParOf" srcId="{88371893-0822-4696-BF79-20FFD09C458B}" destId="{1AA0F3F1-CD27-4D30-9DBF-DE0EEDEE5EC5}" srcOrd="1" destOrd="0" presId="urn:microsoft.com/office/officeart/2005/8/layout/hList7"/>
    <dgm:cxn modelId="{D977DD1D-F5B0-4835-A291-4D944B93E3C4}" type="presParOf" srcId="{1AA0F3F1-CD27-4D30-9DBF-DE0EEDEE5EC5}" destId="{4958547D-D5D6-4998-BADC-99B690738165}" srcOrd="0" destOrd="0" presId="urn:microsoft.com/office/officeart/2005/8/layout/hList7"/>
    <dgm:cxn modelId="{F1BBC2AE-5BD5-4B84-80C7-441E685950BC}" type="presParOf" srcId="{4958547D-D5D6-4998-BADC-99B690738165}" destId="{B24A9DA7-0A4F-4726-BCE1-1E39678B6D01}" srcOrd="0" destOrd="0" presId="urn:microsoft.com/office/officeart/2005/8/layout/hList7"/>
    <dgm:cxn modelId="{9BC3A164-E916-4FD0-B076-C661E0837134}" type="presParOf" srcId="{4958547D-D5D6-4998-BADC-99B690738165}" destId="{40EDED34-FAE5-4DE2-A32E-9779E5B356B0}" srcOrd="1" destOrd="0" presId="urn:microsoft.com/office/officeart/2005/8/layout/hList7"/>
    <dgm:cxn modelId="{C3DD2AFF-F213-4B7D-82EE-5FF20F9876F1}" type="presParOf" srcId="{4958547D-D5D6-4998-BADC-99B690738165}" destId="{26F6A83B-CD3A-43E2-90FB-3DDEDA8CB6F6}" srcOrd="2" destOrd="0" presId="urn:microsoft.com/office/officeart/2005/8/layout/hList7"/>
    <dgm:cxn modelId="{DFC73473-87E6-4BD6-A225-4F303A9F77C9}" type="presParOf" srcId="{4958547D-D5D6-4998-BADC-99B690738165}" destId="{E9118695-8E8C-4042-BBC2-C856151D0CEF}" srcOrd="3" destOrd="0" presId="urn:microsoft.com/office/officeart/2005/8/layout/hList7"/>
    <dgm:cxn modelId="{A64784F9-B064-4778-BD83-DEF4C1334F7B}" type="presParOf" srcId="{1AA0F3F1-CD27-4D30-9DBF-DE0EEDEE5EC5}" destId="{F041BBCC-7FE6-47FF-B466-0E8C76122772}" srcOrd="1" destOrd="0" presId="urn:microsoft.com/office/officeart/2005/8/layout/hList7"/>
    <dgm:cxn modelId="{DCB8E9C2-132A-4F8C-A57F-7E338559B86B}" type="presParOf" srcId="{1AA0F3F1-CD27-4D30-9DBF-DE0EEDEE5EC5}" destId="{A83771EA-B207-4B87-B9D4-47E99FA6D8CE}" srcOrd="2" destOrd="0" presId="urn:microsoft.com/office/officeart/2005/8/layout/hList7"/>
    <dgm:cxn modelId="{2B9C470E-051D-40FB-9527-FC8CC1AA649C}" type="presParOf" srcId="{A83771EA-B207-4B87-B9D4-47E99FA6D8CE}" destId="{2F8E5C43-F33E-4D0D-88AA-069A8E612866}" srcOrd="0" destOrd="0" presId="urn:microsoft.com/office/officeart/2005/8/layout/hList7"/>
    <dgm:cxn modelId="{C0975ED0-6A5D-4AA1-AAEA-85587FF7F52F}" type="presParOf" srcId="{A83771EA-B207-4B87-B9D4-47E99FA6D8CE}" destId="{3CC6EC00-89DC-4A2C-8D96-FAADADE95896}" srcOrd="1" destOrd="0" presId="urn:microsoft.com/office/officeart/2005/8/layout/hList7"/>
    <dgm:cxn modelId="{E4686510-4F1B-49A8-902A-E4EEB3C7AB76}" type="presParOf" srcId="{A83771EA-B207-4B87-B9D4-47E99FA6D8CE}" destId="{AB5AC6CB-B3CC-4228-A342-7C9CF44A4A02}" srcOrd="2" destOrd="0" presId="urn:microsoft.com/office/officeart/2005/8/layout/hList7"/>
    <dgm:cxn modelId="{004363AB-2CDF-48A8-92B5-EE0A6C1CDD92}" type="presParOf" srcId="{A83771EA-B207-4B87-B9D4-47E99FA6D8CE}" destId="{3626D4AE-974A-4EFA-945E-D60328987DB2}" srcOrd="3" destOrd="0" presId="urn:microsoft.com/office/officeart/2005/8/layout/hList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471BC2-66B0-4D02-95E7-86A66696F6F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924DFB-E3EC-44E9-AC94-478CF503D908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399D2545-B388-4CA9-A8DB-74227060AAE0}" type="parTrans" cxnId="{760D2441-E4F0-4591-962E-90B1BF7C8091}">
      <dgm:prSet/>
      <dgm:spPr/>
      <dgm:t>
        <a:bodyPr/>
        <a:lstStyle/>
        <a:p>
          <a:endParaRPr lang="en-US"/>
        </a:p>
      </dgm:t>
    </dgm:pt>
    <dgm:pt modelId="{5FF36D2F-D6D3-4C8B-9286-FACE75389CBE}" type="sibTrans" cxnId="{760D2441-E4F0-4591-962E-90B1BF7C8091}">
      <dgm:prSet/>
      <dgm:spPr/>
      <dgm:t>
        <a:bodyPr/>
        <a:lstStyle/>
        <a:p>
          <a:endParaRPr lang="en-US"/>
        </a:p>
      </dgm:t>
    </dgm:pt>
    <dgm:pt modelId="{B08F41CA-1790-4A3D-B297-A9156C599372}">
      <dgm:prSet phldrT="[Text]"/>
      <dgm:spPr/>
      <dgm:t>
        <a:bodyPr/>
        <a:lstStyle/>
        <a:p>
          <a:r>
            <a:rPr lang="en-US" dirty="0" err="1" smtClean="0"/>
            <a:t>Keseimbangan</a:t>
          </a:r>
          <a:r>
            <a:rPr lang="en-US" dirty="0" smtClean="0"/>
            <a:t> </a:t>
          </a:r>
          <a:r>
            <a:rPr lang="en-US" dirty="0" err="1" smtClean="0"/>
            <a:t>hubungan</a:t>
          </a:r>
          <a:r>
            <a:rPr lang="en-US" dirty="0" smtClean="0"/>
            <a:t> </a:t>
          </a:r>
          <a:r>
            <a:rPr lang="en-US" dirty="0" err="1" smtClean="0"/>
            <a:t>kerja</a:t>
          </a:r>
          <a:r>
            <a:rPr lang="en-US" dirty="0" smtClean="0"/>
            <a:t>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tercapai</a:t>
          </a:r>
          <a:r>
            <a:rPr lang="en-US" dirty="0" smtClean="0"/>
            <a:t> </a:t>
          </a:r>
          <a:r>
            <a:rPr lang="en-US" dirty="0" err="1" smtClean="0"/>
            <a:t>melalui</a:t>
          </a:r>
          <a:r>
            <a:rPr lang="en-US" dirty="0" smtClean="0"/>
            <a:t> </a:t>
          </a:r>
          <a:r>
            <a:rPr lang="en-US" dirty="0" err="1" smtClean="0"/>
            <a:t>perumusan</a:t>
          </a:r>
          <a:r>
            <a:rPr lang="en-US" dirty="0" smtClean="0"/>
            <a:t> </a:t>
          </a:r>
          <a:r>
            <a:rPr lang="en-US" dirty="0" err="1" smtClean="0"/>
            <a:t>pedoman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doktrin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tlh</a:t>
          </a:r>
          <a:r>
            <a:rPr lang="en-US" dirty="0" smtClean="0"/>
            <a:t> </a:t>
          </a:r>
          <a:r>
            <a:rPr lang="en-US" dirty="0" err="1" smtClean="0"/>
            <a:t>ditetapkan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endParaRPr lang="en-US" dirty="0"/>
        </a:p>
      </dgm:t>
    </dgm:pt>
    <dgm:pt modelId="{7D5CA325-C325-4E46-BC27-EE898F76B143}" type="parTrans" cxnId="{7E8C2D00-5E56-45F8-9299-0FED73293C81}">
      <dgm:prSet/>
      <dgm:spPr/>
      <dgm:t>
        <a:bodyPr/>
        <a:lstStyle/>
        <a:p>
          <a:endParaRPr lang="en-US"/>
        </a:p>
      </dgm:t>
    </dgm:pt>
    <dgm:pt modelId="{2AB1EBCB-7B27-4EC3-A7D2-98FE6952D1FF}" type="sibTrans" cxnId="{7E8C2D00-5E56-45F8-9299-0FED73293C81}">
      <dgm:prSet/>
      <dgm:spPr/>
      <dgm:t>
        <a:bodyPr/>
        <a:lstStyle/>
        <a:p>
          <a:endParaRPr lang="en-US"/>
        </a:p>
      </dgm:t>
    </dgm:pt>
    <dgm:pt modelId="{E9CE8A78-35AD-4F8B-9BE0-784A9661398D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3C991D57-EA08-466E-A8D4-B737472E4A0E}" type="parTrans" cxnId="{87A2F3CB-9BA4-4DBB-89FB-D3F6CA1C79DD}">
      <dgm:prSet/>
      <dgm:spPr/>
      <dgm:t>
        <a:bodyPr/>
        <a:lstStyle/>
        <a:p>
          <a:endParaRPr lang="en-US"/>
        </a:p>
      </dgm:t>
    </dgm:pt>
    <dgm:pt modelId="{3FFD5A37-3163-4BC6-A0A3-C1FDECBEB809}" type="sibTrans" cxnId="{87A2F3CB-9BA4-4DBB-89FB-D3F6CA1C79DD}">
      <dgm:prSet/>
      <dgm:spPr/>
      <dgm:t>
        <a:bodyPr/>
        <a:lstStyle/>
        <a:p>
          <a:endParaRPr lang="en-US"/>
        </a:p>
      </dgm:t>
    </dgm:pt>
    <dgm:pt modelId="{9F6C81CB-0F40-461F-BD3E-D2F8BCCBB072}">
      <dgm:prSet phldrT="[Text]" custT="1"/>
      <dgm:spPr/>
      <dgm:t>
        <a:bodyPr/>
        <a:lstStyle/>
        <a:p>
          <a:r>
            <a:rPr lang="en-US" sz="2400" dirty="0" err="1" smtClean="0"/>
            <a:t>Tujuannya</a:t>
          </a:r>
          <a:r>
            <a:rPr lang="en-US" sz="2400" dirty="0" smtClean="0"/>
            <a:t> </a:t>
          </a:r>
          <a:r>
            <a:rPr lang="en-US" sz="2400" dirty="0" err="1" smtClean="0"/>
            <a:t>utk</a:t>
          </a:r>
          <a:r>
            <a:rPr lang="en-US" sz="2400" dirty="0" smtClean="0"/>
            <a:t> </a:t>
          </a:r>
          <a:r>
            <a:rPr lang="en-US" sz="2400" dirty="0" err="1" smtClean="0"/>
            <a:t>mencapai</a:t>
          </a:r>
          <a:r>
            <a:rPr lang="en-US" sz="2400" dirty="0" smtClean="0"/>
            <a:t> </a:t>
          </a:r>
          <a:r>
            <a:rPr lang="en-US" sz="2400" dirty="0" err="1" smtClean="0"/>
            <a:t>integrasi</a:t>
          </a:r>
          <a:r>
            <a:rPr lang="en-US" sz="2400" dirty="0" smtClean="0"/>
            <a:t> </a:t>
          </a:r>
          <a:r>
            <a:rPr lang="en-US" sz="2400" dirty="0" err="1" smtClean="0"/>
            <a:t>seluruh</a:t>
          </a:r>
          <a:r>
            <a:rPr lang="en-US" sz="2400" dirty="0" smtClean="0"/>
            <a:t> </a:t>
          </a:r>
          <a:r>
            <a:rPr lang="en-US" sz="2400" dirty="0" err="1" smtClean="0"/>
            <a:t>kepentingan</a:t>
          </a:r>
          <a:r>
            <a:rPr lang="en-US" sz="2400" dirty="0" smtClean="0"/>
            <a:t> </a:t>
          </a:r>
          <a:r>
            <a:rPr lang="en-US" sz="2400" dirty="0" err="1" smtClean="0"/>
            <a:t>bersama</a:t>
          </a:r>
          <a:r>
            <a:rPr lang="en-US" sz="2400" dirty="0" smtClean="0"/>
            <a:t> &amp; </a:t>
          </a:r>
          <a:r>
            <a:rPr lang="en-US" sz="2400" dirty="0" err="1" smtClean="0"/>
            <a:t>kepentingan</a:t>
          </a:r>
          <a:r>
            <a:rPr lang="en-US" sz="2400" dirty="0" smtClean="0"/>
            <a:t> </a:t>
          </a:r>
          <a:r>
            <a:rPr lang="en-US" sz="2400" dirty="0" err="1" smtClean="0"/>
            <a:t>yg</a:t>
          </a:r>
          <a:r>
            <a:rPr lang="en-US" sz="2400" dirty="0" smtClean="0"/>
            <a:t> </a:t>
          </a:r>
          <a:r>
            <a:rPr lang="en-US" sz="2400" dirty="0" err="1" smtClean="0"/>
            <a:t>sama</a:t>
          </a:r>
          <a:r>
            <a:rPr lang="en-US" sz="2400" dirty="0" smtClean="0"/>
            <a:t> (community interest and mutuality interest</a:t>
          </a:r>
          <a:endParaRPr lang="en-US" sz="2400" dirty="0"/>
        </a:p>
      </dgm:t>
    </dgm:pt>
    <dgm:pt modelId="{AF65E4D9-1F2C-4C63-B908-5D1641CC6C9A}" type="parTrans" cxnId="{EF8C262F-96A9-4D3F-9181-217344BB175A}">
      <dgm:prSet/>
      <dgm:spPr/>
      <dgm:t>
        <a:bodyPr/>
        <a:lstStyle/>
        <a:p>
          <a:endParaRPr lang="en-US"/>
        </a:p>
      </dgm:t>
    </dgm:pt>
    <dgm:pt modelId="{0C55E69F-49EC-4405-988A-29E00B421152}" type="sibTrans" cxnId="{EF8C262F-96A9-4D3F-9181-217344BB175A}">
      <dgm:prSet/>
      <dgm:spPr/>
      <dgm:t>
        <a:bodyPr/>
        <a:lstStyle/>
        <a:p>
          <a:endParaRPr lang="en-US"/>
        </a:p>
      </dgm:t>
    </dgm:pt>
    <dgm:pt modelId="{F2D4D39A-0446-4102-BBF0-920BCCD3660A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8D3FC2F4-B5E1-4D58-92C5-8353BF94CD06}" type="parTrans" cxnId="{68EA4942-5727-4393-BADD-5550C90A4971}">
      <dgm:prSet/>
      <dgm:spPr/>
      <dgm:t>
        <a:bodyPr/>
        <a:lstStyle/>
        <a:p>
          <a:endParaRPr lang="en-US"/>
        </a:p>
      </dgm:t>
    </dgm:pt>
    <dgm:pt modelId="{B69B4AE8-18C9-4C30-A052-F9F798445C96}" type="sibTrans" cxnId="{68EA4942-5727-4393-BADD-5550C90A4971}">
      <dgm:prSet/>
      <dgm:spPr/>
      <dgm:t>
        <a:bodyPr/>
        <a:lstStyle/>
        <a:p>
          <a:endParaRPr lang="en-US"/>
        </a:p>
      </dgm:t>
    </dgm:pt>
    <dgm:pt modelId="{CF0B1DD9-F622-4C86-825F-87D9252E4801}">
      <dgm:prSet phldrT="[Text]" custT="1"/>
      <dgm:spPr/>
      <dgm:t>
        <a:bodyPr/>
        <a:lstStyle/>
        <a:p>
          <a:r>
            <a:rPr lang="en-US" sz="2400" dirty="0" err="1" smtClean="0"/>
            <a:t>Untuk</a:t>
          </a:r>
          <a:r>
            <a:rPr lang="en-US" sz="2400" dirty="0" smtClean="0"/>
            <a:t> </a:t>
          </a:r>
          <a:r>
            <a:rPr lang="en-US" sz="2400" dirty="0" err="1" smtClean="0"/>
            <a:t>melaksanakan</a:t>
          </a:r>
          <a:r>
            <a:rPr lang="en-US" sz="2400" dirty="0" smtClean="0"/>
            <a:t> </a:t>
          </a:r>
          <a:r>
            <a:rPr lang="en-US" sz="2400" dirty="0" err="1" smtClean="0"/>
            <a:t>integrasi</a:t>
          </a:r>
          <a:r>
            <a:rPr lang="en-US" sz="2400" dirty="0" smtClean="0"/>
            <a:t> </a:t>
          </a:r>
          <a:r>
            <a:rPr lang="en-US" sz="2400" dirty="0" err="1" smtClean="0"/>
            <a:t>tersebut</a:t>
          </a:r>
          <a:r>
            <a:rPr lang="en-US" sz="2400" dirty="0" smtClean="0"/>
            <a:t> </a:t>
          </a:r>
          <a:r>
            <a:rPr lang="en-US" sz="2400" dirty="0" err="1" smtClean="0"/>
            <a:t>diperlukan</a:t>
          </a:r>
          <a:r>
            <a:rPr lang="en-US" sz="2400" dirty="0" smtClean="0"/>
            <a:t> “ STRUKTUR ORGANISASI”</a:t>
          </a:r>
          <a:endParaRPr lang="en-US" sz="2400" dirty="0"/>
        </a:p>
      </dgm:t>
    </dgm:pt>
    <dgm:pt modelId="{C67ED36B-3673-45D2-8F07-811E290FEF05}" type="parTrans" cxnId="{0CA28F15-3939-4981-8B46-160F8911EEDC}">
      <dgm:prSet/>
      <dgm:spPr/>
      <dgm:t>
        <a:bodyPr/>
        <a:lstStyle/>
        <a:p>
          <a:endParaRPr lang="en-US"/>
        </a:p>
      </dgm:t>
    </dgm:pt>
    <dgm:pt modelId="{395906D1-3764-45D0-BB63-98DD761AE875}" type="sibTrans" cxnId="{0CA28F15-3939-4981-8B46-160F8911EEDC}">
      <dgm:prSet/>
      <dgm:spPr/>
      <dgm:t>
        <a:bodyPr/>
        <a:lstStyle/>
        <a:p>
          <a:endParaRPr lang="en-US"/>
        </a:p>
      </dgm:t>
    </dgm:pt>
    <dgm:pt modelId="{B2FD811D-F026-4796-844E-AA1456230BA2}" type="pres">
      <dgm:prSet presAssocID="{CD471BC2-66B0-4D02-95E7-86A66696F6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72D9D49-E7B6-4EFB-8D1F-9D8CB37146C1}" type="pres">
      <dgm:prSet presAssocID="{BB924DFB-E3EC-44E9-AC94-478CF503D908}" presName="linNode" presStyleCnt="0"/>
      <dgm:spPr/>
    </dgm:pt>
    <dgm:pt modelId="{9E6C27A6-0D5A-43CC-BC86-D3EA4D5319A6}" type="pres">
      <dgm:prSet presAssocID="{BB924DFB-E3EC-44E9-AC94-478CF503D90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3B9B8C8-FC9E-41B9-BBAF-6534F700B92C}" type="pres">
      <dgm:prSet presAssocID="{BB924DFB-E3EC-44E9-AC94-478CF503D90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EC720-2267-4232-8F44-C64F7E871688}" type="pres">
      <dgm:prSet presAssocID="{5FF36D2F-D6D3-4C8B-9286-FACE75389CBE}" presName="sp" presStyleCnt="0"/>
      <dgm:spPr/>
    </dgm:pt>
    <dgm:pt modelId="{7C9318C9-DC20-48B3-88C3-7C6213B06042}" type="pres">
      <dgm:prSet presAssocID="{E9CE8A78-35AD-4F8B-9BE0-784A9661398D}" presName="linNode" presStyleCnt="0"/>
      <dgm:spPr/>
    </dgm:pt>
    <dgm:pt modelId="{C824B859-7D72-47CD-AE22-CF3FDE86EDC5}" type="pres">
      <dgm:prSet presAssocID="{E9CE8A78-35AD-4F8B-9BE0-784A9661398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0FD1B94-D940-420C-8796-F4E690DC3501}" type="pres">
      <dgm:prSet presAssocID="{E9CE8A78-35AD-4F8B-9BE0-784A9661398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45D45-5159-4463-8DAF-EED018FFDCA9}" type="pres">
      <dgm:prSet presAssocID="{3FFD5A37-3163-4BC6-A0A3-C1FDECBEB809}" presName="sp" presStyleCnt="0"/>
      <dgm:spPr/>
    </dgm:pt>
    <dgm:pt modelId="{F02630CB-0853-4ABA-8EE6-6C404A3C240F}" type="pres">
      <dgm:prSet presAssocID="{F2D4D39A-0446-4102-BBF0-920BCCD3660A}" presName="linNode" presStyleCnt="0"/>
      <dgm:spPr/>
    </dgm:pt>
    <dgm:pt modelId="{6B7252AC-92A7-469B-9E32-F3E88E038051}" type="pres">
      <dgm:prSet presAssocID="{F2D4D39A-0446-4102-BBF0-920BCCD3660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DDF348E-9236-4085-9816-E90C16A24B47}" type="pres">
      <dgm:prSet presAssocID="{F2D4D39A-0446-4102-BBF0-920BCCD3660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523C2F-09DE-4CFF-8897-C366C04E3150}" type="presOf" srcId="{CD471BC2-66B0-4D02-95E7-86A66696F6FF}" destId="{B2FD811D-F026-4796-844E-AA1456230BA2}" srcOrd="0" destOrd="0" presId="urn:microsoft.com/office/officeart/2005/8/layout/vList5"/>
    <dgm:cxn modelId="{87A2F3CB-9BA4-4DBB-89FB-D3F6CA1C79DD}" srcId="{CD471BC2-66B0-4D02-95E7-86A66696F6FF}" destId="{E9CE8A78-35AD-4F8B-9BE0-784A9661398D}" srcOrd="1" destOrd="0" parTransId="{3C991D57-EA08-466E-A8D4-B737472E4A0E}" sibTransId="{3FFD5A37-3163-4BC6-A0A3-C1FDECBEB809}"/>
    <dgm:cxn modelId="{760D2441-E4F0-4591-962E-90B1BF7C8091}" srcId="{CD471BC2-66B0-4D02-95E7-86A66696F6FF}" destId="{BB924DFB-E3EC-44E9-AC94-478CF503D908}" srcOrd="0" destOrd="0" parTransId="{399D2545-B388-4CA9-A8DB-74227060AAE0}" sibTransId="{5FF36D2F-D6D3-4C8B-9286-FACE75389CBE}"/>
    <dgm:cxn modelId="{8C01E15A-1DDF-4A44-9DE0-DA41CFD92CB6}" type="presOf" srcId="{BB924DFB-E3EC-44E9-AC94-478CF503D908}" destId="{9E6C27A6-0D5A-43CC-BC86-D3EA4D5319A6}" srcOrd="0" destOrd="0" presId="urn:microsoft.com/office/officeart/2005/8/layout/vList5"/>
    <dgm:cxn modelId="{EF8C262F-96A9-4D3F-9181-217344BB175A}" srcId="{E9CE8A78-35AD-4F8B-9BE0-784A9661398D}" destId="{9F6C81CB-0F40-461F-BD3E-D2F8BCCBB072}" srcOrd="0" destOrd="0" parTransId="{AF65E4D9-1F2C-4C63-B908-5D1641CC6C9A}" sibTransId="{0C55E69F-49EC-4405-988A-29E00B421152}"/>
    <dgm:cxn modelId="{0BF4ACC5-667C-444A-AFFD-0B142ADC58F6}" type="presOf" srcId="{CF0B1DD9-F622-4C86-825F-87D9252E4801}" destId="{3DDF348E-9236-4085-9816-E90C16A24B47}" srcOrd="0" destOrd="0" presId="urn:microsoft.com/office/officeart/2005/8/layout/vList5"/>
    <dgm:cxn modelId="{0CA28F15-3939-4981-8B46-160F8911EEDC}" srcId="{F2D4D39A-0446-4102-BBF0-920BCCD3660A}" destId="{CF0B1DD9-F622-4C86-825F-87D9252E4801}" srcOrd="0" destOrd="0" parTransId="{C67ED36B-3673-45D2-8F07-811E290FEF05}" sibTransId="{395906D1-3764-45D0-BB63-98DD761AE875}"/>
    <dgm:cxn modelId="{DADB5772-8C8D-4B85-94BB-D6F362C5AE3F}" type="presOf" srcId="{F2D4D39A-0446-4102-BBF0-920BCCD3660A}" destId="{6B7252AC-92A7-469B-9E32-F3E88E038051}" srcOrd="0" destOrd="0" presId="urn:microsoft.com/office/officeart/2005/8/layout/vList5"/>
    <dgm:cxn modelId="{B24D25CE-70B9-4BBD-B335-C9A2563D5ADF}" type="presOf" srcId="{B08F41CA-1790-4A3D-B297-A9156C599372}" destId="{E3B9B8C8-FC9E-41B9-BBAF-6534F700B92C}" srcOrd="0" destOrd="0" presId="urn:microsoft.com/office/officeart/2005/8/layout/vList5"/>
    <dgm:cxn modelId="{7E8C2D00-5E56-45F8-9299-0FED73293C81}" srcId="{BB924DFB-E3EC-44E9-AC94-478CF503D908}" destId="{B08F41CA-1790-4A3D-B297-A9156C599372}" srcOrd="0" destOrd="0" parTransId="{7D5CA325-C325-4E46-BC27-EE898F76B143}" sibTransId="{2AB1EBCB-7B27-4EC3-A7D2-98FE6952D1FF}"/>
    <dgm:cxn modelId="{A26D9C67-20C6-49B9-BF60-3F9ED9DDD366}" type="presOf" srcId="{E9CE8A78-35AD-4F8B-9BE0-784A9661398D}" destId="{C824B859-7D72-47CD-AE22-CF3FDE86EDC5}" srcOrd="0" destOrd="0" presId="urn:microsoft.com/office/officeart/2005/8/layout/vList5"/>
    <dgm:cxn modelId="{68EA4942-5727-4393-BADD-5550C90A4971}" srcId="{CD471BC2-66B0-4D02-95E7-86A66696F6FF}" destId="{F2D4D39A-0446-4102-BBF0-920BCCD3660A}" srcOrd="2" destOrd="0" parTransId="{8D3FC2F4-B5E1-4D58-92C5-8353BF94CD06}" sibTransId="{B69B4AE8-18C9-4C30-A052-F9F798445C96}"/>
    <dgm:cxn modelId="{EAB981EF-6C8F-452D-9030-2351FC7AAA6A}" type="presOf" srcId="{9F6C81CB-0F40-461F-BD3E-D2F8BCCBB072}" destId="{60FD1B94-D940-420C-8796-F4E690DC3501}" srcOrd="0" destOrd="0" presId="urn:microsoft.com/office/officeart/2005/8/layout/vList5"/>
    <dgm:cxn modelId="{BE2A66BB-7085-4830-8430-4E315D7A6C97}" type="presParOf" srcId="{B2FD811D-F026-4796-844E-AA1456230BA2}" destId="{E72D9D49-E7B6-4EFB-8D1F-9D8CB37146C1}" srcOrd="0" destOrd="0" presId="urn:microsoft.com/office/officeart/2005/8/layout/vList5"/>
    <dgm:cxn modelId="{B86062E3-4CBB-4E9C-97FD-9E00BBF62E1F}" type="presParOf" srcId="{E72D9D49-E7B6-4EFB-8D1F-9D8CB37146C1}" destId="{9E6C27A6-0D5A-43CC-BC86-D3EA4D5319A6}" srcOrd="0" destOrd="0" presId="urn:microsoft.com/office/officeart/2005/8/layout/vList5"/>
    <dgm:cxn modelId="{D1C8AD11-6B78-4694-8D51-A02316228253}" type="presParOf" srcId="{E72D9D49-E7B6-4EFB-8D1F-9D8CB37146C1}" destId="{E3B9B8C8-FC9E-41B9-BBAF-6534F700B92C}" srcOrd="1" destOrd="0" presId="urn:microsoft.com/office/officeart/2005/8/layout/vList5"/>
    <dgm:cxn modelId="{6CB948C9-8B5E-472F-97CD-E77797CD659A}" type="presParOf" srcId="{B2FD811D-F026-4796-844E-AA1456230BA2}" destId="{F74EC720-2267-4232-8F44-C64F7E871688}" srcOrd="1" destOrd="0" presId="urn:microsoft.com/office/officeart/2005/8/layout/vList5"/>
    <dgm:cxn modelId="{D9B374B2-018B-4D3E-A105-0285DA409A2F}" type="presParOf" srcId="{B2FD811D-F026-4796-844E-AA1456230BA2}" destId="{7C9318C9-DC20-48B3-88C3-7C6213B06042}" srcOrd="2" destOrd="0" presId="urn:microsoft.com/office/officeart/2005/8/layout/vList5"/>
    <dgm:cxn modelId="{F7FEF76C-E823-4727-8D53-B410E7FB5AEE}" type="presParOf" srcId="{7C9318C9-DC20-48B3-88C3-7C6213B06042}" destId="{C824B859-7D72-47CD-AE22-CF3FDE86EDC5}" srcOrd="0" destOrd="0" presId="urn:microsoft.com/office/officeart/2005/8/layout/vList5"/>
    <dgm:cxn modelId="{3ACBD600-9B3D-4661-92B2-7648153BEBA7}" type="presParOf" srcId="{7C9318C9-DC20-48B3-88C3-7C6213B06042}" destId="{60FD1B94-D940-420C-8796-F4E690DC3501}" srcOrd="1" destOrd="0" presId="urn:microsoft.com/office/officeart/2005/8/layout/vList5"/>
    <dgm:cxn modelId="{AA9BC0FA-1221-46AE-BD9E-140266442008}" type="presParOf" srcId="{B2FD811D-F026-4796-844E-AA1456230BA2}" destId="{9EE45D45-5159-4463-8DAF-EED018FFDCA9}" srcOrd="3" destOrd="0" presId="urn:microsoft.com/office/officeart/2005/8/layout/vList5"/>
    <dgm:cxn modelId="{575A58BF-4394-450B-B26F-3F33C283480B}" type="presParOf" srcId="{B2FD811D-F026-4796-844E-AA1456230BA2}" destId="{F02630CB-0853-4ABA-8EE6-6C404A3C240F}" srcOrd="4" destOrd="0" presId="urn:microsoft.com/office/officeart/2005/8/layout/vList5"/>
    <dgm:cxn modelId="{60439A70-7D75-4D0C-8C2A-2DF5D2EABB33}" type="presParOf" srcId="{F02630CB-0853-4ABA-8EE6-6C404A3C240F}" destId="{6B7252AC-92A7-469B-9E32-F3E88E038051}" srcOrd="0" destOrd="0" presId="urn:microsoft.com/office/officeart/2005/8/layout/vList5"/>
    <dgm:cxn modelId="{EF0F0570-2BDB-4C1A-9127-11F9675AF8DD}" type="presParOf" srcId="{F02630CB-0853-4ABA-8EE6-6C404A3C240F}" destId="{3DDF348E-9236-4085-9816-E90C16A24B47}" srcOrd="1" destOrd="0" presId="urn:microsoft.com/office/officeart/2005/8/layout/vList5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2F0D94B-CD59-4CF3-81EC-9C01972E2A2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F64C002F-4AB6-4E92-AD0E-4CD1A9D7663B}">
      <dgm:prSet phldrT="[Text]"/>
      <dgm:spPr/>
      <dgm:t>
        <a:bodyPr/>
        <a:lstStyle/>
        <a:p>
          <a:r>
            <a:rPr lang="en-US" dirty="0" err="1" smtClean="0"/>
            <a:t>Pengelola</a:t>
          </a:r>
          <a:r>
            <a:rPr lang="en-US" dirty="0" smtClean="0"/>
            <a:t> </a:t>
          </a:r>
          <a:r>
            <a:rPr lang="en-US" dirty="0" err="1" smtClean="0"/>
            <a:t>bertangg</a:t>
          </a:r>
          <a:r>
            <a:rPr lang="en-US" dirty="0" smtClean="0"/>
            <a:t> </a:t>
          </a:r>
          <a:r>
            <a:rPr lang="en-US" dirty="0" err="1" smtClean="0"/>
            <a:t>jwb</a:t>
          </a:r>
          <a:r>
            <a:rPr lang="en-US" dirty="0" smtClean="0"/>
            <a:t> </a:t>
          </a:r>
          <a:r>
            <a:rPr lang="en-US" dirty="0" err="1" smtClean="0"/>
            <a:t>kpd</a:t>
          </a:r>
          <a:r>
            <a:rPr lang="en-US" dirty="0" smtClean="0"/>
            <a:t> </a:t>
          </a:r>
          <a:r>
            <a:rPr lang="en-US" dirty="0" err="1" smtClean="0"/>
            <a:t>pengurus</a:t>
          </a:r>
          <a:endParaRPr lang="en-US" dirty="0"/>
        </a:p>
      </dgm:t>
    </dgm:pt>
    <dgm:pt modelId="{18BAE2B9-0A29-44F0-8AE7-7CD8D20F28EA}" type="parTrans" cxnId="{50033338-43D8-4B19-8CC5-5AB45E13DA2B}">
      <dgm:prSet/>
      <dgm:spPr/>
      <dgm:t>
        <a:bodyPr/>
        <a:lstStyle/>
        <a:p>
          <a:endParaRPr lang="en-US"/>
        </a:p>
      </dgm:t>
    </dgm:pt>
    <dgm:pt modelId="{BEA8A8EC-824D-4ADC-9F1E-DEB0C612653D}" type="sibTrans" cxnId="{50033338-43D8-4B19-8CC5-5AB45E13DA2B}">
      <dgm:prSet/>
      <dgm:spPr/>
      <dgm:t>
        <a:bodyPr/>
        <a:lstStyle/>
        <a:p>
          <a:endParaRPr lang="en-US"/>
        </a:p>
      </dgm:t>
    </dgm:pt>
    <dgm:pt modelId="{4AAA0D22-3034-4C43-B194-FBD98EDB94E8}">
      <dgm:prSet phldrT="[Text]"/>
      <dgm:spPr/>
      <dgm:t>
        <a:bodyPr/>
        <a:lstStyle/>
        <a:p>
          <a:r>
            <a:rPr lang="en-US" dirty="0" err="1" smtClean="0"/>
            <a:t>Pengelolaan</a:t>
          </a:r>
          <a:r>
            <a:rPr lang="en-US" dirty="0" smtClean="0"/>
            <a:t> </a:t>
          </a:r>
          <a:r>
            <a:rPr lang="en-US" dirty="0" err="1" smtClean="0"/>
            <a:t>usaha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Manajer</a:t>
          </a:r>
          <a:r>
            <a:rPr lang="en-US" dirty="0" smtClean="0"/>
            <a:t> </a:t>
          </a:r>
          <a:r>
            <a:rPr lang="en-US" dirty="0" err="1" smtClean="0"/>
            <a:t>tdk</a:t>
          </a:r>
          <a:r>
            <a:rPr lang="en-US" dirty="0" smtClean="0"/>
            <a:t> </a:t>
          </a:r>
          <a:r>
            <a:rPr lang="en-US" dirty="0" err="1" smtClean="0"/>
            <a:t>kurangi</a:t>
          </a:r>
          <a:r>
            <a:rPr lang="en-US" dirty="0" smtClean="0"/>
            <a:t> </a:t>
          </a:r>
          <a:r>
            <a:rPr lang="en-US" dirty="0" err="1" smtClean="0"/>
            <a:t>tangg</a:t>
          </a:r>
          <a:r>
            <a:rPr lang="en-US" dirty="0" smtClean="0"/>
            <a:t> </a:t>
          </a:r>
          <a:r>
            <a:rPr lang="en-US" dirty="0" err="1" smtClean="0"/>
            <a:t>jwb</a:t>
          </a:r>
          <a:r>
            <a:rPr lang="en-US" dirty="0" smtClean="0"/>
            <a:t> </a:t>
          </a:r>
          <a:r>
            <a:rPr lang="en-US" dirty="0" err="1" smtClean="0"/>
            <a:t>pengurus</a:t>
          </a:r>
          <a:endParaRPr lang="en-US" dirty="0"/>
        </a:p>
      </dgm:t>
    </dgm:pt>
    <dgm:pt modelId="{C775A3AE-C277-4E52-B4BD-3ED0CD8B3C23}" type="parTrans" cxnId="{16D88A7F-F0D7-42A4-85D2-FB8E7BA1F0ED}">
      <dgm:prSet/>
      <dgm:spPr/>
      <dgm:t>
        <a:bodyPr/>
        <a:lstStyle/>
        <a:p>
          <a:endParaRPr lang="en-US"/>
        </a:p>
      </dgm:t>
    </dgm:pt>
    <dgm:pt modelId="{BEBDB3BF-4C61-4677-9271-D6BF94721CC3}" type="sibTrans" cxnId="{16D88A7F-F0D7-42A4-85D2-FB8E7BA1F0ED}">
      <dgm:prSet/>
      <dgm:spPr/>
      <dgm:t>
        <a:bodyPr/>
        <a:lstStyle/>
        <a:p>
          <a:endParaRPr lang="en-US"/>
        </a:p>
      </dgm:t>
    </dgm:pt>
    <dgm:pt modelId="{AFD994EE-4E6B-4FA9-B3B7-FA5C5009E759}" type="pres">
      <dgm:prSet presAssocID="{C2F0D94B-CD59-4CF3-81EC-9C01972E2A21}" presName="Name0" presStyleCnt="0">
        <dgm:presLayoutVars>
          <dgm:dir/>
          <dgm:resizeHandles val="exact"/>
        </dgm:presLayoutVars>
      </dgm:prSet>
      <dgm:spPr/>
    </dgm:pt>
    <dgm:pt modelId="{459060B8-10D8-4339-91A1-EF29F150D3CC}" type="pres">
      <dgm:prSet presAssocID="{C2F0D94B-CD59-4CF3-81EC-9C01972E2A21}" presName="fgShape" presStyleLbl="fgShp" presStyleIdx="0" presStyleCnt="1"/>
      <dgm:spPr/>
    </dgm:pt>
    <dgm:pt modelId="{5AA490F8-F477-492F-A589-13B31A0F2954}" type="pres">
      <dgm:prSet presAssocID="{C2F0D94B-CD59-4CF3-81EC-9C01972E2A21}" presName="linComp" presStyleCnt="0"/>
      <dgm:spPr/>
    </dgm:pt>
    <dgm:pt modelId="{6223F40C-D981-4F24-9B96-1803304FA5F1}" type="pres">
      <dgm:prSet presAssocID="{F64C002F-4AB6-4E92-AD0E-4CD1A9D7663B}" presName="compNode" presStyleCnt="0"/>
      <dgm:spPr/>
    </dgm:pt>
    <dgm:pt modelId="{4103E7F4-6A1B-4DCA-8EE6-8B4781CD7BF6}" type="pres">
      <dgm:prSet presAssocID="{F64C002F-4AB6-4E92-AD0E-4CD1A9D7663B}" presName="bkgdShape" presStyleLbl="node1" presStyleIdx="0" presStyleCnt="2"/>
      <dgm:spPr/>
      <dgm:t>
        <a:bodyPr/>
        <a:lstStyle/>
        <a:p>
          <a:endParaRPr lang="id-ID"/>
        </a:p>
      </dgm:t>
    </dgm:pt>
    <dgm:pt modelId="{FC993628-4AD1-4435-B353-BEA8BAFEA868}" type="pres">
      <dgm:prSet presAssocID="{F64C002F-4AB6-4E92-AD0E-4CD1A9D7663B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BFFAE76-254D-40E4-9885-AFF571C2C4D2}" type="pres">
      <dgm:prSet presAssocID="{F64C002F-4AB6-4E92-AD0E-4CD1A9D7663B}" presName="invisiNode" presStyleLbl="node1" presStyleIdx="0" presStyleCnt="2"/>
      <dgm:spPr/>
    </dgm:pt>
    <dgm:pt modelId="{9EADC4A8-A5EE-421B-AABB-DD65C3325409}" type="pres">
      <dgm:prSet presAssocID="{F64C002F-4AB6-4E92-AD0E-4CD1A9D7663B}" presName="imagNode" presStyleLbl="fgImgPlace1" presStyleIdx="0" presStyleCnt="2"/>
      <dgm:spPr/>
    </dgm:pt>
    <dgm:pt modelId="{12D02E62-AABA-45D5-B18B-8CE3AAC2DB29}" type="pres">
      <dgm:prSet presAssocID="{BEA8A8EC-824D-4ADC-9F1E-DEB0C612653D}" presName="sibTrans" presStyleLbl="sibTrans2D1" presStyleIdx="0" presStyleCnt="0"/>
      <dgm:spPr/>
      <dgm:t>
        <a:bodyPr/>
        <a:lstStyle/>
        <a:p>
          <a:endParaRPr lang="id-ID"/>
        </a:p>
      </dgm:t>
    </dgm:pt>
    <dgm:pt modelId="{7D4043E6-50D8-42A6-B87E-5A178E22BC37}" type="pres">
      <dgm:prSet presAssocID="{4AAA0D22-3034-4C43-B194-FBD98EDB94E8}" presName="compNode" presStyleCnt="0"/>
      <dgm:spPr/>
    </dgm:pt>
    <dgm:pt modelId="{016EC5B7-4ACD-4874-AD76-ECCAE3D47CA4}" type="pres">
      <dgm:prSet presAssocID="{4AAA0D22-3034-4C43-B194-FBD98EDB94E8}" presName="bkgdShape" presStyleLbl="node1" presStyleIdx="1" presStyleCnt="2"/>
      <dgm:spPr/>
      <dgm:t>
        <a:bodyPr/>
        <a:lstStyle/>
        <a:p>
          <a:endParaRPr lang="id-ID"/>
        </a:p>
      </dgm:t>
    </dgm:pt>
    <dgm:pt modelId="{FABEBEB4-87CB-40E0-BD69-AC5D20CF35DC}" type="pres">
      <dgm:prSet presAssocID="{4AAA0D22-3034-4C43-B194-FBD98EDB94E8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C58AA06-6CED-4354-82BD-6960FE57EB06}" type="pres">
      <dgm:prSet presAssocID="{4AAA0D22-3034-4C43-B194-FBD98EDB94E8}" presName="invisiNode" presStyleLbl="node1" presStyleIdx="1" presStyleCnt="2"/>
      <dgm:spPr/>
    </dgm:pt>
    <dgm:pt modelId="{D171697D-7F89-4A35-BAAF-44C1630CDE16}" type="pres">
      <dgm:prSet presAssocID="{4AAA0D22-3034-4C43-B194-FBD98EDB94E8}" presName="imagNode" presStyleLbl="fgImgPlace1" presStyleIdx="1" presStyleCnt="2"/>
      <dgm:spPr/>
    </dgm:pt>
  </dgm:ptLst>
  <dgm:cxnLst>
    <dgm:cxn modelId="{50033338-43D8-4B19-8CC5-5AB45E13DA2B}" srcId="{C2F0D94B-CD59-4CF3-81EC-9C01972E2A21}" destId="{F64C002F-4AB6-4E92-AD0E-4CD1A9D7663B}" srcOrd="0" destOrd="0" parTransId="{18BAE2B9-0A29-44F0-8AE7-7CD8D20F28EA}" sibTransId="{BEA8A8EC-824D-4ADC-9F1E-DEB0C612653D}"/>
    <dgm:cxn modelId="{56DE5CDB-7A5F-47BE-8900-E874FCF2125F}" type="presOf" srcId="{4AAA0D22-3034-4C43-B194-FBD98EDB94E8}" destId="{FABEBEB4-87CB-40E0-BD69-AC5D20CF35DC}" srcOrd="1" destOrd="0" presId="urn:microsoft.com/office/officeart/2005/8/layout/hList7"/>
    <dgm:cxn modelId="{4308EE6D-CD6F-4E05-9B35-10FF4DF1BEC0}" type="presOf" srcId="{4AAA0D22-3034-4C43-B194-FBD98EDB94E8}" destId="{016EC5B7-4ACD-4874-AD76-ECCAE3D47CA4}" srcOrd="0" destOrd="0" presId="urn:microsoft.com/office/officeart/2005/8/layout/hList7"/>
    <dgm:cxn modelId="{DE85CE48-76FC-48B4-AD8E-0467801CFFA6}" type="presOf" srcId="{F64C002F-4AB6-4E92-AD0E-4CD1A9D7663B}" destId="{4103E7F4-6A1B-4DCA-8EE6-8B4781CD7BF6}" srcOrd="0" destOrd="0" presId="urn:microsoft.com/office/officeart/2005/8/layout/hList7"/>
    <dgm:cxn modelId="{319D07CC-3E98-4B40-BBA1-77C9C55ECB07}" type="presOf" srcId="{F64C002F-4AB6-4E92-AD0E-4CD1A9D7663B}" destId="{FC993628-4AD1-4435-B353-BEA8BAFEA868}" srcOrd="1" destOrd="0" presId="urn:microsoft.com/office/officeart/2005/8/layout/hList7"/>
    <dgm:cxn modelId="{F5E20A22-9893-4FEF-9151-1966F53D4ED8}" type="presOf" srcId="{BEA8A8EC-824D-4ADC-9F1E-DEB0C612653D}" destId="{12D02E62-AABA-45D5-B18B-8CE3AAC2DB29}" srcOrd="0" destOrd="0" presId="urn:microsoft.com/office/officeart/2005/8/layout/hList7"/>
    <dgm:cxn modelId="{16D88A7F-F0D7-42A4-85D2-FB8E7BA1F0ED}" srcId="{C2F0D94B-CD59-4CF3-81EC-9C01972E2A21}" destId="{4AAA0D22-3034-4C43-B194-FBD98EDB94E8}" srcOrd="1" destOrd="0" parTransId="{C775A3AE-C277-4E52-B4BD-3ED0CD8B3C23}" sibTransId="{BEBDB3BF-4C61-4677-9271-D6BF94721CC3}"/>
    <dgm:cxn modelId="{9C9E89A4-2242-4B5D-98DF-D8880DEAFB45}" type="presOf" srcId="{C2F0D94B-CD59-4CF3-81EC-9C01972E2A21}" destId="{AFD994EE-4E6B-4FA9-B3B7-FA5C5009E759}" srcOrd="0" destOrd="0" presId="urn:microsoft.com/office/officeart/2005/8/layout/hList7"/>
    <dgm:cxn modelId="{C73824AA-D170-4DA8-B48C-F5ED22C3D058}" type="presParOf" srcId="{AFD994EE-4E6B-4FA9-B3B7-FA5C5009E759}" destId="{459060B8-10D8-4339-91A1-EF29F150D3CC}" srcOrd="0" destOrd="0" presId="urn:microsoft.com/office/officeart/2005/8/layout/hList7"/>
    <dgm:cxn modelId="{06267F83-7F9E-4786-8336-D857AEA53029}" type="presParOf" srcId="{AFD994EE-4E6B-4FA9-B3B7-FA5C5009E759}" destId="{5AA490F8-F477-492F-A589-13B31A0F2954}" srcOrd="1" destOrd="0" presId="urn:microsoft.com/office/officeart/2005/8/layout/hList7"/>
    <dgm:cxn modelId="{5EE5EA63-CBC0-4C61-B7FC-4208FA164721}" type="presParOf" srcId="{5AA490F8-F477-492F-A589-13B31A0F2954}" destId="{6223F40C-D981-4F24-9B96-1803304FA5F1}" srcOrd="0" destOrd="0" presId="urn:microsoft.com/office/officeart/2005/8/layout/hList7"/>
    <dgm:cxn modelId="{A50BB8EC-0952-4E8F-85ED-1E2B2ACAA9DA}" type="presParOf" srcId="{6223F40C-D981-4F24-9B96-1803304FA5F1}" destId="{4103E7F4-6A1B-4DCA-8EE6-8B4781CD7BF6}" srcOrd="0" destOrd="0" presId="urn:microsoft.com/office/officeart/2005/8/layout/hList7"/>
    <dgm:cxn modelId="{A31D1A95-EC34-4A6A-9C20-EC1762C1DD23}" type="presParOf" srcId="{6223F40C-D981-4F24-9B96-1803304FA5F1}" destId="{FC993628-4AD1-4435-B353-BEA8BAFEA868}" srcOrd="1" destOrd="0" presId="urn:microsoft.com/office/officeart/2005/8/layout/hList7"/>
    <dgm:cxn modelId="{8DE8AB26-B898-4555-96F4-EEB244DF4082}" type="presParOf" srcId="{6223F40C-D981-4F24-9B96-1803304FA5F1}" destId="{0BFFAE76-254D-40E4-9885-AFF571C2C4D2}" srcOrd="2" destOrd="0" presId="urn:microsoft.com/office/officeart/2005/8/layout/hList7"/>
    <dgm:cxn modelId="{7421576D-5D18-4420-9D86-A7EAD3077FE6}" type="presParOf" srcId="{6223F40C-D981-4F24-9B96-1803304FA5F1}" destId="{9EADC4A8-A5EE-421B-AABB-DD65C3325409}" srcOrd="3" destOrd="0" presId="urn:microsoft.com/office/officeart/2005/8/layout/hList7"/>
    <dgm:cxn modelId="{5734647E-497B-41C3-A00E-FA9A72026115}" type="presParOf" srcId="{5AA490F8-F477-492F-A589-13B31A0F2954}" destId="{12D02E62-AABA-45D5-B18B-8CE3AAC2DB29}" srcOrd="1" destOrd="0" presId="urn:microsoft.com/office/officeart/2005/8/layout/hList7"/>
    <dgm:cxn modelId="{0ADDC1BC-85B7-49C0-9C05-508CFC936AE5}" type="presParOf" srcId="{5AA490F8-F477-492F-A589-13B31A0F2954}" destId="{7D4043E6-50D8-42A6-B87E-5A178E22BC37}" srcOrd="2" destOrd="0" presId="urn:microsoft.com/office/officeart/2005/8/layout/hList7"/>
    <dgm:cxn modelId="{1D5DAD6E-62C0-4EAA-B9F3-9AAECE9AB8B3}" type="presParOf" srcId="{7D4043E6-50D8-42A6-B87E-5A178E22BC37}" destId="{016EC5B7-4ACD-4874-AD76-ECCAE3D47CA4}" srcOrd="0" destOrd="0" presId="urn:microsoft.com/office/officeart/2005/8/layout/hList7"/>
    <dgm:cxn modelId="{1C15351A-A354-4E7D-9427-40B4EA16C8EE}" type="presParOf" srcId="{7D4043E6-50D8-42A6-B87E-5A178E22BC37}" destId="{FABEBEB4-87CB-40E0-BD69-AC5D20CF35DC}" srcOrd="1" destOrd="0" presId="urn:microsoft.com/office/officeart/2005/8/layout/hList7"/>
    <dgm:cxn modelId="{42FE4BA6-C8EF-49D9-B866-91D053D393C3}" type="presParOf" srcId="{7D4043E6-50D8-42A6-B87E-5A178E22BC37}" destId="{AC58AA06-6CED-4354-82BD-6960FE57EB06}" srcOrd="2" destOrd="0" presId="urn:microsoft.com/office/officeart/2005/8/layout/hList7"/>
    <dgm:cxn modelId="{AD834E24-210B-4D79-A41B-5CE6463F07A2}" type="presParOf" srcId="{7D4043E6-50D8-42A6-B87E-5A178E22BC37}" destId="{D171697D-7F89-4A35-BAAF-44C1630CDE16}" srcOrd="3" destOrd="0" presId="urn:microsoft.com/office/officeart/2005/8/layout/hList7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24533F7-5F9D-468E-9085-970DB9160F2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B2FAB3-9F8B-4353-A486-57D545B77DA5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D7CE4F47-1DC1-4D87-BB21-B3D713C4FF7C}" type="parTrans" cxnId="{CD3DEFB8-DD53-4937-8920-596B0F8EBA08}">
      <dgm:prSet/>
      <dgm:spPr/>
      <dgm:t>
        <a:bodyPr/>
        <a:lstStyle/>
        <a:p>
          <a:endParaRPr lang="en-US"/>
        </a:p>
      </dgm:t>
    </dgm:pt>
    <dgm:pt modelId="{3AB64AEE-7DB3-4AF2-9849-EF636AA1D4A4}" type="sibTrans" cxnId="{CD3DEFB8-DD53-4937-8920-596B0F8EBA08}">
      <dgm:prSet/>
      <dgm:spPr/>
      <dgm:t>
        <a:bodyPr/>
        <a:lstStyle/>
        <a:p>
          <a:endParaRPr lang="en-US"/>
        </a:p>
      </dgm:t>
    </dgm:pt>
    <dgm:pt modelId="{7EDA2841-BAD5-4293-BA67-BD2471B3ECC5}">
      <dgm:prSet phldrT="[Text]"/>
      <dgm:spPr/>
      <dgm:t>
        <a:bodyPr/>
        <a:lstStyle/>
        <a:p>
          <a:r>
            <a:rPr lang="en-US" dirty="0" err="1" smtClean="0"/>
            <a:t>Melakukan</a:t>
          </a:r>
          <a:r>
            <a:rPr lang="en-US" dirty="0" smtClean="0"/>
            <a:t> </a:t>
          </a:r>
          <a:r>
            <a:rPr lang="en-US" dirty="0" err="1" smtClean="0"/>
            <a:t>pengawasan</a:t>
          </a:r>
          <a:r>
            <a:rPr lang="en-US" dirty="0" smtClean="0"/>
            <a:t> </a:t>
          </a:r>
          <a:r>
            <a:rPr lang="en-US" dirty="0" err="1" smtClean="0"/>
            <a:t>thd</a:t>
          </a:r>
          <a:r>
            <a:rPr lang="en-US" dirty="0" smtClean="0"/>
            <a:t> </a:t>
          </a:r>
          <a:r>
            <a:rPr lang="en-US" dirty="0" err="1" smtClean="0"/>
            <a:t>pelaksn</a:t>
          </a:r>
          <a:r>
            <a:rPr lang="en-US" dirty="0" smtClean="0"/>
            <a:t> </a:t>
          </a:r>
          <a:r>
            <a:rPr lang="en-US" dirty="0" err="1" smtClean="0"/>
            <a:t>kebijaksanaan</a:t>
          </a:r>
          <a:r>
            <a:rPr lang="en-US" dirty="0" smtClean="0"/>
            <a:t> &amp; </a:t>
          </a:r>
          <a:r>
            <a:rPr lang="en-US" dirty="0" err="1" smtClean="0"/>
            <a:t>pengelola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endParaRPr lang="en-US" dirty="0"/>
        </a:p>
      </dgm:t>
    </dgm:pt>
    <dgm:pt modelId="{C96C8E35-94A9-49FF-87E8-DC5971C19352}" type="parTrans" cxnId="{CD608F95-BC72-42B6-AF55-382EF5DB4C5E}">
      <dgm:prSet/>
      <dgm:spPr/>
      <dgm:t>
        <a:bodyPr/>
        <a:lstStyle/>
        <a:p>
          <a:endParaRPr lang="en-US"/>
        </a:p>
      </dgm:t>
    </dgm:pt>
    <dgm:pt modelId="{645D606E-723C-4CBB-B6F7-1378713CDB84}" type="sibTrans" cxnId="{CD608F95-BC72-42B6-AF55-382EF5DB4C5E}">
      <dgm:prSet/>
      <dgm:spPr/>
      <dgm:t>
        <a:bodyPr/>
        <a:lstStyle/>
        <a:p>
          <a:endParaRPr lang="en-US"/>
        </a:p>
      </dgm:t>
    </dgm:pt>
    <dgm:pt modelId="{D59930AA-454A-4217-9AFD-6DC68A573C2D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3297EDA0-81F0-4468-990B-ABA3B8B08B72}" type="parTrans" cxnId="{A7F1970C-5D8B-47DD-9005-0EDCB699773D}">
      <dgm:prSet/>
      <dgm:spPr/>
      <dgm:t>
        <a:bodyPr/>
        <a:lstStyle/>
        <a:p>
          <a:endParaRPr lang="en-US"/>
        </a:p>
      </dgm:t>
    </dgm:pt>
    <dgm:pt modelId="{1B592821-0BE7-47EF-AFCA-4103F553613B}" type="sibTrans" cxnId="{A7F1970C-5D8B-47DD-9005-0EDCB699773D}">
      <dgm:prSet/>
      <dgm:spPr/>
      <dgm:t>
        <a:bodyPr/>
        <a:lstStyle/>
        <a:p>
          <a:endParaRPr lang="en-US"/>
        </a:p>
      </dgm:t>
    </dgm:pt>
    <dgm:pt modelId="{D6A1C353-4D2E-4E8F-90AD-E0667C909616}">
      <dgm:prSet phldrT="[Text]"/>
      <dgm:spPr/>
      <dgm:t>
        <a:bodyPr/>
        <a:lstStyle/>
        <a:p>
          <a:r>
            <a:rPr lang="en-US" dirty="0" err="1" smtClean="0"/>
            <a:t>Membuat</a:t>
          </a:r>
          <a:r>
            <a:rPr lang="en-US" dirty="0" smtClean="0"/>
            <a:t> lap </a:t>
          </a:r>
          <a:r>
            <a:rPr lang="en-US" dirty="0" err="1" smtClean="0"/>
            <a:t>tertulis</a:t>
          </a:r>
          <a:r>
            <a:rPr lang="en-US" dirty="0" smtClean="0"/>
            <a:t> </a:t>
          </a:r>
          <a:r>
            <a:rPr lang="en-US" dirty="0" err="1" smtClean="0"/>
            <a:t>hasil</a:t>
          </a:r>
          <a:r>
            <a:rPr lang="en-US" dirty="0" smtClean="0"/>
            <a:t> </a:t>
          </a:r>
          <a:r>
            <a:rPr lang="en-US" dirty="0" err="1" smtClean="0"/>
            <a:t>pengawasan</a:t>
          </a:r>
          <a:endParaRPr lang="en-US" dirty="0"/>
        </a:p>
      </dgm:t>
    </dgm:pt>
    <dgm:pt modelId="{26BAF25E-1E24-48DC-8663-403004C0D227}" type="parTrans" cxnId="{B0A6B575-84AF-4DF1-AC99-57EFC606E66C}">
      <dgm:prSet/>
      <dgm:spPr/>
      <dgm:t>
        <a:bodyPr/>
        <a:lstStyle/>
        <a:p>
          <a:endParaRPr lang="en-US"/>
        </a:p>
      </dgm:t>
    </dgm:pt>
    <dgm:pt modelId="{FCB5BAAD-026B-4F53-BB65-33DF144B24E7}" type="sibTrans" cxnId="{B0A6B575-84AF-4DF1-AC99-57EFC606E66C}">
      <dgm:prSet/>
      <dgm:spPr/>
      <dgm:t>
        <a:bodyPr/>
        <a:lstStyle/>
        <a:p>
          <a:endParaRPr lang="en-US"/>
        </a:p>
      </dgm:t>
    </dgm:pt>
    <dgm:pt modelId="{B6FF118C-A960-4F16-BE5C-3764B0706D28}" type="pres">
      <dgm:prSet presAssocID="{E24533F7-5F9D-468E-9085-970DB9160F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639E0F0-5F2E-4BAE-9681-81F039E8F948}" type="pres">
      <dgm:prSet presAssocID="{D7B2FAB3-9F8B-4353-A486-57D545B77DA5}" presName="linNode" presStyleCnt="0"/>
      <dgm:spPr/>
    </dgm:pt>
    <dgm:pt modelId="{D95DFA7A-AC92-443A-ADBC-E27FBD8233CA}" type="pres">
      <dgm:prSet presAssocID="{D7B2FAB3-9F8B-4353-A486-57D545B77DA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2D2476-487B-47A6-B3B3-AC60D4B559DD}" type="pres">
      <dgm:prSet presAssocID="{D7B2FAB3-9F8B-4353-A486-57D545B77DA5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C9020-4849-466E-B03C-18166875742A}" type="pres">
      <dgm:prSet presAssocID="{3AB64AEE-7DB3-4AF2-9849-EF636AA1D4A4}" presName="sp" presStyleCnt="0"/>
      <dgm:spPr/>
    </dgm:pt>
    <dgm:pt modelId="{9D143754-C586-4154-B847-A59BFE2510FA}" type="pres">
      <dgm:prSet presAssocID="{D59930AA-454A-4217-9AFD-6DC68A573C2D}" presName="linNode" presStyleCnt="0"/>
      <dgm:spPr/>
    </dgm:pt>
    <dgm:pt modelId="{406E4E32-E2C2-459B-A2FF-42C234AC82B9}" type="pres">
      <dgm:prSet presAssocID="{D59930AA-454A-4217-9AFD-6DC68A573C2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A9091B9-D9F6-461C-B1D7-78E825FA0CB1}" type="pres">
      <dgm:prSet presAssocID="{D59930AA-454A-4217-9AFD-6DC68A573C2D}" presName="descendantText" presStyleLbl="alignAccFollowNode1" presStyleIdx="1" presStyleCnt="2" custLinFactNeighborX="1177" custLinFactNeighborY="-1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A6B575-84AF-4DF1-AC99-57EFC606E66C}" srcId="{D59930AA-454A-4217-9AFD-6DC68A573C2D}" destId="{D6A1C353-4D2E-4E8F-90AD-E0667C909616}" srcOrd="0" destOrd="0" parTransId="{26BAF25E-1E24-48DC-8663-403004C0D227}" sibTransId="{FCB5BAAD-026B-4F53-BB65-33DF144B24E7}"/>
    <dgm:cxn modelId="{A6FDD149-80FD-485A-B40D-D00C358CFD61}" type="presOf" srcId="{E24533F7-5F9D-468E-9085-970DB9160F2E}" destId="{B6FF118C-A960-4F16-BE5C-3764B0706D28}" srcOrd="0" destOrd="0" presId="urn:microsoft.com/office/officeart/2005/8/layout/vList5"/>
    <dgm:cxn modelId="{35396200-F3A5-44EF-952C-CF40286106FF}" type="presOf" srcId="{D59930AA-454A-4217-9AFD-6DC68A573C2D}" destId="{406E4E32-E2C2-459B-A2FF-42C234AC82B9}" srcOrd="0" destOrd="0" presId="urn:microsoft.com/office/officeart/2005/8/layout/vList5"/>
    <dgm:cxn modelId="{5B63C03E-B1D8-462F-9EBC-2FBBB9509E65}" type="presOf" srcId="{D6A1C353-4D2E-4E8F-90AD-E0667C909616}" destId="{3A9091B9-D9F6-461C-B1D7-78E825FA0CB1}" srcOrd="0" destOrd="0" presId="urn:microsoft.com/office/officeart/2005/8/layout/vList5"/>
    <dgm:cxn modelId="{CD608F95-BC72-42B6-AF55-382EF5DB4C5E}" srcId="{D7B2FAB3-9F8B-4353-A486-57D545B77DA5}" destId="{7EDA2841-BAD5-4293-BA67-BD2471B3ECC5}" srcOrd="0" destOrd="0" parTransId="{C96C8E35-94A9-49FF-87E8-DC5971C19352}" sibTransId="{645D606E-723C-4CBB-B6F7-1378713CDB84}"/>
    <dgm:cxn modelId="{2F927305-32F2-45D6-B75E-67F0C719023D}" type="presOf" srcId="{D7B2FAB3-9F8B-4353-A486-57D545B77DA5}" destId="{D95DFA7A-AC92-443A-ADBC-E27FBD8233CA}" srcOrd="0" destOrd="0" presId="urn:microsoft.com/office/officeart/2005/8/layout/vList5"/>
    <dgm:cxn modelId="{FA4219FC-FC5F-4116-8100-A328C91F58BF}" type="presOf" srcId="{7EDA2841-BAD5-4293-BA67-BD2471B3ECC5}" destId="{A52D2476-487B-47A6-B3B3-AC60D4B559DD}" srcOrd="0" destOrd="0" presId="urn:microsoft.com/office/officeart/2005/8/layout/vList5"/>
    <dgm:cxn modelId="{A7F1970C-5D8B-47DD-9005-0EDCB699773D}" srcId="{E24533F7-5F9D-468E-9085-970DB9160F2E}" destId="{D59930AA-454A-4217-9AFD-6DC68A573C2D}" srcOrd="1" destOrd="0" parTransId="{3297EDA0-81F0-4468-990B-ABA3B8B08B72}" sibTransId="{1B592821-0BE7-47EF-AFCA-4103F553613B}"/>
    <dgm:cxn modelId="{CD3DEFB8-DD53-4937-8920-596B0F8EBA08}" srcId="{E24533F7-5F9D-468E-9085-970DB9160F2E}" destId="{D7B2FAB3-9F8B-4353-A486-57D545B77DA5}" srcOrd="0" destOrd="0" parTransId="{D7CE4F47-1DC1-4D87-BB21-B3D713C4FF7C}" sibTransId="{3AB64AEE-7DB3-4AF2-9849-EF636AA1D4A4}"/>
    <dgm:cxn modelId="{3801012E-52F2-4ED7-BB5A-814A98E97536}" type="presParOf" srcId="{B6FF118C-A960-4F16-BE5C-3764B0706D28}" destId="{7639E0F0-5F2E-4BAE-9681-81F039E8F948}" srcOrd="0" destOrd="0" presId="urn:microsoft.com/office/officeart/2005/8/layout/vList5"/>
    <dgm:cxn modelId="{E3B09913-3FA5-49ED-9E97-192895E370FB}" type="presParOf" srcId="{7639E0F0-5F2E-4BAE-9681-81F039E8F948}" destId="{D95DFA7A-AC92-443A-ADBC-E27FBD8233CA}" srcOrd="0" destOrd="0" presId="urn:microsoft.com/office/officeart/2005/8/layout/vList5"/>
    <dgm:cxn modelId="{859C146C-447D-4599-AF69-A7EB56156F75}" type="presParOf" srcId="{7639E0F0-5F2E-4BAE-9681-81F039E8F948}" destId="{A52D2476-487B-47A6-B3B3-AC60D4B559DD}" srcOrd="1" destOrd="0" presId="urn:microsoft.com/office/officeart/2005/8/layout/vList5"/>
    <dgm:cxn modelId="{281A2F64-5F4E-49C0-B95C-33E0D0DEAA2D}" type="presParOf" srcId="{B6FF118C-A960-4F16-BE5C-3764B0706D28}" destId="{480C9020-4849-466E-B03C-18166875742A}" srcOrd="1" destOrd="0" presId="urn:microsoft.com/office/officeart/2005/8/layout/vList5"/>
    <dgm:cxn modelId="{FB8E5D12-A691-4C49-89AA-B077BB81AA71}" type="presParOf" srcId="{B6FF118C-A960-4F16-BE5C-3764B0706D28}" destId="{9D143754-C586-4154-B847-A59BFE2510FA}" srcOrd="2" destOrd="0" presId="urn:microsoft.com/office/officeart/2005/8/layout/vList5"/>
    <dgm:cxn modelId="{147EC2C6-16FE-41F7-B2BE-7467AF06D85B}" type="presParOf" srcId="{9D143754-C586-4154-B847-A59BFE2510FA}" destId="{406E4E32-E2C2-459B-A2FF-42C234AC82B9}" srcOrd="0" destOrd="0" presId="urn:microsoft.com/office/officeart/2005/8/layout/vList5"/>
    <dgm:cxn modelId="{C3B6F144-CFE6-40A0-90E6-0312C9DFCEA8}" type="presParOf" srcId="{9D143754-C586-4154-B847-A59BFE2510FA}" destId="{3A9091B9-D9F6-461C-B1D7-78E825FA0CB1}" srcOrd="1" destOrd="0" presId="urn:microsoft.com/office/officeart/2005/8/layout/vList5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0CB35B4-48C7-4437-A9DD-D1FD24E157A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9B5EAC-33FD-45E1-99F7-5BDA840F869D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E083D7F9-A64C-4995-9109-990EC67EE0A3}" type="parTrans" cxnId="{556BD979-E5F3-4B26-BAC3-27C1D55EE3D1}">
      <dgm:prSet/>
      <dgm:spPr/>
      <dgm:t>
        <a:bodyPr/>
        <a:lstStyle/>
        <a:p>
          <a:endParaRPr lang="en-US"/>
        </a:p>
      </dgm:t>
    </dgm:pt>
    <dgm:pt modelId="{C200F6ED-3B25-4FCC-B1F0-0F397E323151}" type="sibTrans" cxnId="{556BD979-E5F3-4B26-BAC3-27C1D55EE3D1}">
      <dgm:prSet/>
      <dgm:spPr/>
      <dgm:t>
        <a:bodyPr/>
        <a:lstStyle/>
        <a:p>
          <a:endParaRPr lang="en-US"/>
        </a:p>
      </dgm:t>
    </dgm:pt>
    <dgm:pt modelId="{C4A50DAD-44D7-462E-BACF-89198614C8F5}">
      <dgm:prSet phldrT="[Text]"/>
      <dgm:spPr/>
      <dgm:t>
        <a:bodyPr/>
        <a:lstStyle/>
        <a:p>
          <a:r>
            <a:rPr lang="en-US" dirty="0" err="1" smtClean="0"/>
            <a:t>Meneliti</a:t>
          </a:r>
          <a:r>
            <a:rPr lang="en-US" dirty="0" smtClean="0"/>
            <a:t> </a:t>
          </a:r>
          <a:r>
            <a:rPr lang="en-US" dirty="0" err="1" smtClean="0"/>
            <a:t>catatan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endParaRPr lang="en-US" dirty="0"/>
        </a:p>
      </dgm:t>
    </dgm:pt>
    <dgm:pt modelId="{7EA915EC-8141-4D86-9799-A4BBDE51ABB4}" type="parTrans" cxnId="{CFB04A29-FF07-4B26-8C85-68ACEDA3E48A}">
      <dgm:prSet/>
      <dgm:spPr/>
      <dgm:t>
        <a:bodyPr/>
        <a:lstStyle/>
        <a:p>
          <a:endParaRPr lang="en-US"/>
        </a:p>
      </dgm:t>
    </dgm:pt>
    <dgm:pt modelId="{137C3D14-0C4A-4D77-B71C-D1E2DC83B4A6}" type="sibTrans" cxnId="{CFB04A29-FF07-4B26-8C85-68ACEDA3E48A}">
      <dgm:prSet/>
      <dgm:spPr/>
      <dgm:t>
        <a:bodyPr/>
        <a:lstStyle/>
        <a:p>
          <a:endParaRPr lang="en-US"/>
        </a:p>
      </dgm:t>
    </dgm:pt>
    <dgm:pt modelId="{D73ACF80-4325-49B6-B189-F18E640F5D4D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1BE3305D-673A-4BC8-B08B-5FE40772B982}" type="parTrans" cxnId="{E2D600EC-D60E-45B2-AF8A-77BC43AD4613}">
      <dgm:prSet/>
      <dgm:spPr/>
      <dgm:t>
        <a:bodyPr/>
        <a:lstStyle/>
        <a:p>
          <a:endParaRPr lang="en-US"/>
        </a:p>
      </dgm:t>
    </dgm:pt>
    <dgm:pt modelId="{BE26C2A0-8DE0-4003-8C71-6E78E4E34E2F}" type="sibTrans" cxnId="{E2D600EC-D60E-45B2-AF8A-77BC43AD4613}">
      <dgm:prSet/>
      <dgm:spPr/>
      <dgm:t>
        <a:bodyPr/>
        <a:lstStyle/>
        <a:p>
          <a:endParaRPr lang="en-US"/>
        </a:p>
      </dgm:t>
    </dgm:pt>
    <dgm:pt modelId="{3EE72037-78FF-4085-B278-842FBED8FB7F}">
      <dgm:prSet phldrT="[Text]"/>
      <dgm:spPr/>
      <dgm:t>
        <a:bodyPr/>
        <a:lstStyle/>
        <a:p>
          <a:r>
            <a:rPr lang="en-US" dirty="0" err="1" smtClean="0"/>
            <a:t>Mendptkan</a:t>
          </a:r>
          <a:r>
            <a:rPr lang="en-US" dirty="0" smtClean="0"/>
            <a:t> </a:t>
          </a:r>
          <a:r>
            <a:rPr lang="en-US" dirty="0" err="1" smtClean="0"/>
            <a:t>segala</a:t>
          </a:r>
          <a:r>
            <a:rPr lang="en-US" dirty="0" smtClean="0"/>
            <a:t> </a:t>
          </a:r>
          <a:r>
            <a:rPr lang="en-US" dirty="0" err="1" smtClean="0"/>
            <a:t>ketrtangan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diperlukan</a:t>
          </a:r>
          <a:endParaRPr lang="en-US" dirty="0"/>
        </a:p>
      </dgm:t>
    </dgm:pt>
    <dgm:pt modelId="{681658EF-BB94-4415-A735-F12D6D878810}" type="parTrans" cxnId="{39EE0BD8-4B05-448C-AC13-D086803AEAFB}">
      <dgm:prSet/>
      <dgm:spPr/>
      <dgm:t>
        <a:bodyPr/>
        <a:lstStyle/>
        <a:p>
          <a:endParaRPr lang="en-US"/>
        </a:p>
      </dgm:t>
    </dgm:pt>
    <dgm:pt modelId="{2A948E9E-0503-4CED-9D23-AF2F9DDDE282}" type="sibTrans" cxnId="{39EE0BD8-4B05-448C-AC13-D086803AEAFB}">
      <dgm:prSet/>
      <dgm:spPr/>
      <dgm:t>
        <a:bodyPr/>
        <a:lstStyle/>
        <a:p>
          <a:endParaRPr lang="en-US"/>
        </a:p>
      </dgm:t>
    </dgm:pt>
    <dgm:pt modelId="{455B4868-298D-484C-8B3F-B5465AC58612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D62410CC-FDF8-4FB8-88FC-33D3858B32EC}" type="parTrans" cxnId="{9E6BC6A0-3426-4855-89D1-8C55AED33546}">
      <dgm:prSet/>
      <dgm:spPr/>
      <dgm:t>
        <a:bodyPr/>
        <a:lstStyle/>
        <a:p>
          <a:endParaRPr lang="en-US"/>
        </a:p>
      </dgm:t>
    </dgm:pt>
    <dgm:pt modelId="{475DF181-B4B4-4A0F-906D-B08D38E15F73}" type="sibTrans" cxnId="{9E6BC6A0-3426-4855-89D1-8C55AED33546}">
      <dgm:prSet/>
      <dgm:spPr/>
      <dgm:t>
        <a:bodyPr/>
        <a:lstStyle/>
        <a:p>
          <a:endParaRPr lang="en-US"/>
        </a:p>
      </dgm:t>
    </dgm:pt>
    <dgm:pt modelId="{4F7F7A83-0B73-4017-9ABF-6F285E0CC8B9}">
      <dgm:prSet phldrT="[Text]"/>
      <dgm:spPr/>
      <dgm:t>
        <a:bodyPr/>
        <a:lstStyle/>
        <a:p>
          <a:r>
            <a:rPr lang="en-US" dirty="0" err="1" smtClean="0"/>
            <a:t>Merahasiakan</a:t>
          </a:r>
          <a:r>
            <a:rPr lang="en-US" dirty="0" smtClean="0"/>
            <a:t> </a:t>
          </a:r>
          <a:r>
            <a:rPr lang="en-US" dirty="0" err="1" smtClean="0"/>
            <a:t>hasil</a:t>
          </a:r>
          <a:r>
            <a:rPr lang="en-US" dirty="0" smtClean="0"/>
            <a:t> </a:t>
          </a:r>
          <a:r>
            <a:rPr lang="en-US" dirty="0" err="1" smtClean="0"/>
            <a:t>pengawasan</a:t>
          </a:r>
          <a:r>
            <a:rPr lang="en-US" dirty="0" smtClean="0"/>
            <a:t> pd </a:t>
          </a:r>
          <a:r>
            <a:rPr lang="en-US" dirty="0" err="1" smtClean="0"/>
            <a:t>pihak</a:t>
          </a:r>
          <a:r>
            <a:rPr lang="en-US" dirty="0" smtClean="0"/>
            <a:t> </a:t>
          </a:r>
          <a:r>
            <a:rPr lang="en-US" dirty="0" err="1" smtClean="0"/>
            <a:t>ketiga</a:t>
          </a:r>
          <a:endParaRPr lang="en-US" dirty="0"/>
        </a:p>
      </dgm:t>
    </dgm:pt>
    <dgm:pt modelId="{A38E92ED-B2BB-490C-9660-C69E5A7C33DB}" type="parTrans" cxnId="{2E973D45-1C1E-46A6-BF67-94F2C37466F9}">
      <dgm:prSet/>
      <dgm:spPr/>
      <dgm:t>
        <a:bodyPr/>
        <a:lstStyle/>
        <a:p>
          <a:endParaRPr lang="en-US"/>
        </a:p>
      </dgm:t>
    </dgm:pt>
    <dgm:pt modelId="{43B7EB65-AB2F-4834-A35B-2F228773E148}" type="sibTrans" cxnId="{2E973D45-1C1E-46A6-BF67-94F2C37466F9}">
      <dgm:prSet/>
      <dgm:spPr/>
      <dgm:t>
        <a:bodyPr/>
        <a:lstStyle/>
        <a:p>
          <a:endParaRPr lang="en-US"/>
        </a:p>
      </dgm:t>
    </dgm:pt>
    <dgm:pt modelId="{DC56A73E-B7F1-4280-AC6F-95CFAB2BF415}" type="pres">
      <dgm:prSet presAssocID="{80CB35B4-48C7-4437-A9DD-D1FD24E157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8A73938-A28A-4E94-84AC-5D825F3BB040}" type="pres">
      <dgm:prSet presAssocID="{959B5EAC-33FD-45E1-99F7-5BDA840F869D}" presName="linNode" presStyleCnt="0"/>
      <dgm:spPr/>
    </dgm:pt>
    <dgm:pt modelId="{D2383F0E-AC6E-4530-AFD8-00A8DFFA8190}" type="pres">
      <dgm:prSet presAssocID="{959B5EAC-33FD-45E1-99F7-5BDA840F869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B55AEB5-A6B9-4C7B-8545-93C4720B6632}" type="pres">
      <dgm:prSet presAssocID="{959B5EAC-33FD-45E1-99F7-5BDA840F869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BF559-3182-4B3E-A132-C7E334A8C8DD}" type="pres">
      <dgm:prSet presAssocID="{C200F6ED-3B25-4FCC-B1F0-0F397E323151}" presName="sp" presStyleCnt="0"/>
      <dgm:spPr/>
    </dgm:pt>
    <dgm:pt modelId="{0CBE5A74-51D9-4805-B162-3406047E827E}" type="pres">
      <dgm:prSet presAssocID="{D73ACF80-4325-49B6-B189-F18E640F5D4D}" presName="linNode" presStyleCnt="0"/>
      <dgm:spPr/>
    </dgm:pt>
    <dgm:pt modelId="{0BFB395C-2D72-4CFC-A62A-EBCE89A33A4F}" type="pres">
      <dgm:prSet presAssocID="{D73ACF80-4325-49B6-B189-F18E640F5D4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D3792D0-65D9-41E0-B7B1-E3980E382590}" type="pres">
      <dgm:prSet presAssocID="{D73ACF80-4325-49B6-B189-F18E640F5D4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CD079-769F-45EF-8BEA-231D8A3F55B7}" type="pres">
      <dgm:prSet presAssocID="{BE26C2A0-8DE0-4003-8C71-6E78E4E34E2F}" presName="sp" presStyleCnt="0"/>
      <dgm:spPr/>
    </dgm:pt>
    <dgm:pt modelId="{E100EC7C-E0C9-46B1-9E20-4FEFAA5184DC}" type="pres">
      <dgm:prSet presAssocID="{455B4868-298D-484C-8B3F-B5465AC58612}" presName="linNode" presStyleCnt="0"/>
      <dgm:spPr/>
    </dgm:pt>
    <dgm:pt modelId="{F2725E51-F6BC-40A1-B7BF-CF5DC548BEA2}" type="pres">
      <dgm:prSet presAssocID="{455B4868-298D-484C-8B3F-B5465AC5861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BAEF178-3BD2-4EFC-A7F4-D34DA5F09473}" type="pres">
      <dgm:prSet presAssocID="{455B4868-298D-484C-8B3F-B5465AC5861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6BD979-E5F3-4B26-BAC3-27C1D55EE3D1}" srcId="{80CB35B4-48C7-4437-A9DD-D1FD24E157A1}" destId="{959B5EAC-33FD-45E1-99F7-5BDA840F869D}" srcOrd="0" destOrd="0" parTransId="{E083D7F9-A64C-4995-9109-990EC67EE0A3}" sibTransId="{C200F6ED-3B25-4FCC-B1F0-0F397E323151}"/>
    <dgm:cxn modelId="{CFB04A29-FF07-4B26-8C85-68ACEDA3E48A}" srcId="{959B5EAC-33FD-45E1-99F7-5BDA840F869D}" destId="{C4A50DAD-44D7-462E-BACF-89198614C8F5}" srcOrd="0" destOrd="0" parTransId="{7EA915EC-8141-4D86-9799-A4BBDE51ABB4}" sibTransId="{137C3D14-0C4A-4D77-B71C-D1E2DC83B4A6}"/>
    <dgm:cxn modelId="{C3A91BDD-CAB7-489B-BCF0-9BA2237A05C3}" type="presOf" srcId="{C4A50DAD-44D7-462E-BACF-89198614C8F5}" destId="{9B55AEB5-A6B9-4C7B-8545-93C4720B6632}" srcOrd="0" destOrd="0" presId="urn:microsoft.com/office/officeart/2005/8/layout/vList5"/>
    <dgm:cxn modelId="{9D47856C-CC25-4DA1-A195-7113CEAEB393}" type="presOf" srcId="{D73ACF80-4325-49B6-B189-F18E640F5D4D}" destId="{0BFB395C-2D72-4CFC-A62A-EBCE89A33A4F}" srcOrd="0" destOrd="0" presId="urn:microsoft.com/office/officeart/2005/8/layout/vList5"/>
    <dgm:cxn modelId="{6C48AE8A-BFBD-4407-8881-51C7C1E21B29}" type="presOf" srcId="{455B4868-298D-484C-8B3F-B5465AC58612}" destId="{F2725E51-F6BC-40A1-B7BF-CF5DC548BEA2}" srcOrd="0" destOrd="0" presId="urn:microsoft.com/office/officeart/2005/8/layout/vList5"/>
    <dgm:cxn modelId="{39EE0BD8-4B05-448C-AC13-D086803AEAFB}" srcId="{D73ACF80-4325-49B6-B189-F18E640F5D4D}" destId="{3EE72037-78FF-4085-B278-842FBED8FB7F}" srcOrd="0" destOrd="0" parTransId="{681658EF-BB94-4415-A735-F12D6D878810}" sibTransId="{2A948E9E-0503-4CED-9D23-AF2F9DDDE282}"/>
    <dgm:cxn modelId="{DAB420C8-9063-4A1A-92E5-5971FD2AAF86}" type="presOf" srcId="{3EE72037-78FF-4085-B278-842FBED8FB7F}" destId="{2D3792D0-65D9-41E0-B7B1-E3980E382590}" srcOrd="0" destOrd="0" presId="urn:microsoft.com/office/officeart/2005/8/layout/vList5"/>
    <dgm:cxn modelId="{2E973D45-1C1E-46A6-BF67-94F2C37466F9}" srcId="{455B4868-298D-484C-8B3F-B5465AC58612}" destId="{4F7F7A83-0B73-4017-9ABF-6F285E0CC8B9}" srcOrd="0" destOrd="0" parTransId="{A38E92ED-B2BB-490C-9660-C69E5A7C33DB}" sibTransId="{43B7EB65-AB2F-4834-A35B-2F228773E148}"/>
    <dgm:cxn modelId="{19972A3E-49BE-4539-93C1-39071D2A0130}" type="presOf" srcId="{959B5EAC-33FD-45E1-99F7-5BDA840F869D}" destId="{D2383F0E-AC6E-4530-AFD8-00A8DFFA8190}" srcOrd="0" destOrd="0" presId="urn:microsoft.com/office/officeart/2005/8/layout/vList5"/>
    <dgm:cxn modelId="{9E6BC6A0-3426-4855-89D1-8C55AED33546}" srcId="{80CB35B4-48C7-4437-A9DD-D1FD24E157A1}" destId="{455B4868-298D-484C-8B3F-B5465AC58612}" srcOrd="2" destOrd="0" parTransId="{D62410CC-FDF8-4FB8-88FC-33D3858B32EC}" sibTransId="{475DF181-B4B4-4A0F-906D-B08D38E15F73}"/>
    <dgm:cxn modelId="{670A4DB9-4087-4B23-AA2D-7780323ED131}" type="presOf" srcId="{80CB35B4-48C7-4437-A9DD-D1FD24E157A1}" destId="{DC56A73E-B7F1-4280-AC6F-95CFAB2BF415}" srcOrd="0" destOrd="0" presId="urn:microsoft.com/office/officeart/2005/8/layout/vList5"/>
    <dgm:cxn modelId="{E2D600EC-D60E-45B2-AF8A-77BC43AD4613}" srcId="{80CB35B4-48C7-4437-A9DD-D1FD24E157A1}" destId="{D73ACF80-4325-49B6-B189-F18E640F5D4D}" srcOrd="1" destOrd="0" parTransId="{1BE3305D-673A-4BC8-B08B-5FE40772B982}" sibTransId="{BE26C2A0-8DE0-4003-8C71-6E78E4E34E2F}"/>
    <dgm:cxn modelId="{A3CAF361-E160-47DC-8B90-1870879DE55F}" type="presOf" srcId="{4F7F7A83-0B73-4017-9ABF-6F285E0CC8B9}" destId="{8BAEF178-3BD2-4EFC-A7F4-D34DA5F09473}" srcOrd="0" destOrd="0" presId="urn:microsoft.com/office/officeart/2005/8/layout/vList5"/>
    <dgm:cxn modelId="{EC528C0E-A198-4342-89A6-31FBEEBF3EE3}" type="presParOf" srcId="{DC56A73E-B7F1-4280-AC6F-95CFAB2BF415}" destId="{88A73938-A28A-4E94-84AC-5D825F3BB040}" srcOrd="0" destOrd="0" presId="urn:microsoft.com/office/officeart/2005/8/layout/vList5"/>
    <dgm:cxn modelId="{A62E05F3-0BEB-42AA-B340-FE4A71597B58}" type="presParOf" srcId="{88A73938-A28A-4E94-84AC-5D825F3BB040}" destId="{D2383F0E-AC6E-4530-AFD8-00A8DFFA8190}" srcOrd="0" destOrd="0" presId="urn:microsoft.com/office/officeart/2005/8/layout/vList5"/>
    <dgm:cxn modelId="{124F559A-BDF4-4A50-9F60-46D46368620B}" type="presParOf" srcId="{88A73938-A28A-4E94-84AC-5D825F3BB040}" destId="{9B55AEB5-A6B9-4C7B-8545-93C4720B6632}" srcOrd="1" destOrd="0" presId="urn:microsoft.com/office/officeart/2005/8/layout/vList5"/>
    <dgm:cxn modelId="{137215BE-4A87-45F8-89D3-FC548470B86C}" type="presParOf" srcId="{DC56A73E-B7F1-4280-AC6F-95CFAB2BF415}" destId="{A2EBF559-3182-4B3E-A132-C7E334A8C8DD}" srcOrd="1" destOrd="0" presId="urn:microsoft.com/office/officeart/2005/8/layout/vList5"/>
    <dgm:cxn modelId="{4304DC34-C7DD-49C0-A1F3-D88D833A5795}" type="presParOf" srcId="{DC56A73E-B7F1-4280-AC6F-95CFAB2BF415}" destId="{0CBE5A74-51D9-4805-B162-3406047E827E}" srcOrd="2" destOrd="0" presId="urn:microsoft.com/office/officeart/2005/8/layout/vList5"/>
    <dgm:cxn modelId="{2A0CF434-681D-482D-8F1E-65AAEDE8139F}" type="presParOf" srcId="{0CBE5A74-51D9-4805-B162-3406047E827E}" destId="{0BFB395C-2D72-4CFC-A62A-EBCE89A33A4F}" srcOrd="0" destOrd="0" presId="urn:microsoft.com/office/officeart/2005/8/layout/vList5"/>
    <dgm:cxn modelId="{03E67B9B-C39D-45A3-A3CA-3597DDABAED0}" type="presParOf" srcId="{0CBE5A74-51D9-4805-B162-3406047E827E}" destId="{2D3792D0-65D9-41E0-B7B1-E3980E382590}" srcOrd="1" destOrd="0" presId="urn:microsoft.com/office/officeart/2005/8/layout/vList5"/>
    <dgm:cxn modelId="{B37A8D9E-9754-42E4-AD17-1B6F4C79168A}" type="presParOf" srcId="{DC56A73E-B7F1-4280-AC6F-95CFAB2BF415}" destId="{2EECD079-769F-45EF-8BEA-231D8A3F55B7}" srcOrd="3" destOrd="0" presId="urn:microsoft.com/office/officeart/2005/8/layout/vList5"/>
    <dgm:cxn modelId="{1DCA75FD-E7F0-4857-B7CA-68E474A5B6A5}" type="presParOf" srcId="{DC56A73E-B7F1-4280-AC6F-95CFAB2BF415}" destId="{E100EC7C-E0C9-46B1-9E20-4FEFAA5184DC}" srcOrd="4" destOrd="0" presId="urn:microsoft.com/office/officeart/2005/8/layout/vList5"/>
    <dgm:cxn modelId="{3373643F-386D-4520-BC21-E40688B9B264}" type="presParOf" srcId="{E100EC7C-E0C9-46B1-9E20-4FEFAA5184DC}" destId="{F2725E51-F6BC-40A1-B7BF-CF5DC548BEA2}" srcOrd="0" destOrd="0" presId="urn:microsoft.com/office/officeart/2005/8/layout/vList5"/>
    <dgm:cxn modelId="{2A8C89D2-A7BA-469F-BE0A-15910C42EAD4}" type="presParOf" srcId="{E100EC7C-E0C9-46B1-9E20-4FEFAA5184DC}" destId="{8BAEF178-3BD2-4EFC-A7F4-D34DA5F09473}" srcOrd="1" destOrd="0" presId="urn:microsoft.com/office/officeart/2005/8/layout/vList5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7D9CAA6-56D3-43A7-9AB3-64791B504B7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3FDB96-D23F-4F86-B464-2789E87226CE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2AA19B45-E102-4725-9B4F-614268AD917B}" type="parTrans" cxnId="{A977A635-7401-4E77-A8DA-4C1ECF7282B1}">
      <dgm:prSet/>
      <dgm:spPr/>
      <dgm:t>
        <a:bodyPr/>
        <a:lstStyle/>
        <a:p>
          <a:endParaRPr lang="en-US"/>
        </a:p>
      </dgm:t>
    </dgm:pt>
    <dgm:pt modelId="{3CD0AC18-B986-4C07-A208-622AD0F11FE1}" type="sibTrans" cxnId="{A977A635-7401-4E77-A8DA-4C1ECF7282B1}">
      <dgm:prSet/>
      <dgm:spPr/>
      <dgm:t>
        <a:bodyPr/>
        <a:lstStyle/>
        <a:p>
          <a:endParaRPr lang="en-US"/>
        </a:p>
      </dgm:t>
    </dgm:pt>
    <dgm:pt modelId="{BEE62DD6-C48D-44FB-A1CC-A4E4761B5EF6}">
      <dgm:prSet phldrT="[Text]"/>
      <dgm:spPr/>
      <dgm:t>
        <a:bodyPr/>
        <a:lstStyle/>
        <a:p>
          <a:r>
            <a:rPr lang="en-US" dirty="0" smtClean="0"/>
            <a:t>PRIMER KOPERASI</a:t>
          </a:r>
          <a:endParaRPr lang="en-US" dirty="0"/>
        </a:p>
      </dgm:t>
    </dgm:pt>
    <dgm:pt modelId="{A9D6AD20-E35D-4474-B3C6-D583D2AA20DE}" type="parTrans" cxnId="{BB3EA54F-740D-4539-9DC5-F42A04DA0EA9}">
      <dgm:prSet/>
      <dgm:spPr/>
      <dgm:t>
        <a:bodyPr/>
        <a:lstStyle/>
        <a:p>
          <a:endParaRPr lang="en-US"/>
        </a:p>
      </dgm:t>
    </dgm:pt>
    <dgm:pt modelId="{9F0B35D8-C9E3-49E8-8F73-1A9D8D148682}" type="sibTrans" cxnId="{BB3EA54F-740D-4539-9DC5-F42A04DA0EA9}">
      <dgm:prSet/>
      <dgm:spPr/>
      <dgm:t>
        <a:bodyPr/>
        <a:lstStyle/>
        <a:p>
          <a:endParaRPr lang="en-US"/>
        </a:p>
      </dgm:t>
    </dgm:pt>
    <dgm:pt modelId="{8D7B3DB4-6548-4FFF-BD7B-78036421B658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D3258E0F-A19F-4CFB-A56A-D5D8E5DC97AC}" type="parTrans" cxnId="{A66CE8C0-03EE-4617-B0E5-10116E1CDAAC}">
      <dgm:prSet/>
      <dgm:spPr/>
      <dgm:t>
        <a:bodyPr/>
        <a:lstStyle/>
        <a:p>
          <a:endParaRPr lang="en-US"/>
        </a:p>
      </dgm:t>
    </dgm:pt>
    <dgm:pt modelId="{D3ABD1B6-B0B8-4F0A-8835-BEA4CEEDF807}" type="sibTrans" cxnId="{A66CE8C0-03EE-4617-B0E5-10116E1CDAAC}">
      <dgm:prSet/>
      <dgm:spPr/>
      <dgm:t>
        <a:bodyPr/>
        <a:lstStyle/>
        <a:p>
          <a:endParaRPr lang="en-US"/>
        </a:p>
      </dgm:t>
    </dgm:pt>
    <dgm:pt modelId="{AEF3B265-8D16-4869-9D19-34F276284A7C}">
      <dgm:prSet phldrT="[Text]"/>
      <dgm:spPr/>
      <dgm:t>
        <a:bodyPr/>
        <a:lstStyle/>
        <a:p>
          <a:r>
            <a:rPr lang="en-US" dirty="0" smtClean="0"/>
            <a:t>PUSAT KOPERASI</a:t>
          </a:r>
          <a:endParaRPr lang="en-US" dirty="0"/>
        </a:p>
      </dgm:t>
    </dgm:pt>
    <dgm:pt modelId="{9956D9EF-E3A8-4BA1-8D3F-4FE82E64F0F3}" type="parTrans" cxnId="{09D4C617-580E-4E6C-AAC6-655A0D9C4D92}">
      <dgm:prSet/>
      <dgm:spPr/>
      <dgm:t>
        <a:bodyPr/>
        <a:lstStyle/>
        <a:p>
          <a:endParaRPr lang="en-US"/>
        </a:p>
      </dgm:t>
    </dgm:pt>
    <dgm:pt modelId="{A0D8EBCB-4FE4-4F2E-93ED-9291427276CA}" type="sibTrans" cxnId="{09D4C617-580E-4E6C-AAC6-655A0D9C4D92}">
      <dgm:prSet/>
      <dgm:spPr/>
      <dgm:t>
        <a:bodyPr/>
        <a:lstStyle/>
        <a:p>
          <a:endParaRPr lang="en-US"/>
        </a:p>
      </dgm:t>
    </dgm:pt>
    <dgm:pt modelId="{1AD7D796-FA0D-4B5B-8B54-F787FEBF11A4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DB997555-8184-4958-A1C2-72FC5612D9C1}" type="parTrans" cxnId="{66C38577-ED42-4C0C-A07E-3509C4A0A6C9}">
      <dgm:prSet/>
      <dgm:spPr/>
      <dgm:t>
        <a:bodyPr/>
        <a:lstStyle/>
        <a:p>
          <a:endParaRPr lang="en-US"/>
        </a:p>
      </dgm:t>
    </dgm:pt>
    <dgm:pt modelId="{C3064B0D-EE62-4609-97E5-9ED180B4DC0A}" type="sibTrans" cxnId="{66C38577-ED42-4C0C-A07E-3509C4A0A6C9}">
      <dgm:prSet/>
      <dgm:spPr/>
      <dgm:t>
        <a:bodyPr/>
        <a:lstStyle/>
        <a:p>
          <a:endParaRPr lang="en-US"/>
        </a:p>
      </dgm:t>
    </dgm:pt>
    <dgm:pt modelId="{3F79E719-9917-4561-8BDE-22F51FCE500F}">
      <dgm:prSet phldrT="[Text]"/>
      <dgm:spPr/>
      <dgm:t>
        <a:bodyPr/>
        <a:lstStyle/>
        <a:p>
          <a:r>
            <a:rPr lang="en-US" dirty="0" smtClean="0"/>
            <a:t>GABUNGAN KOPERASI</a:t>
          </a:r>
          <a:endParaRPr lang="en-US" dirty="0"/>
        </a:p>
      </dgm:t>
    </dgm:pt>
    <dgm:pt modelId="{5C6180F6-8C5D-46F9-9E87-5A0902B0F965}" type="parTrans" cxnId="{74463BEC-5A99-47BA-B20B-C9433B75EC1C}">
      <dgm:prSet/>
      <dgm:spPr/>
      <dgm:t>
        <a:bodyPr/>
        <a:lstStyle/>
        <a:p>
          <a:endParaRPr lang="en-US"/>
        </a:p>
      </dgm:t>
    </dgm:pt>
    <dgm:pt modelId="{39B8009A-8109-414C-9FFE-FE375A85C0A2}" type="sibTrans" cxnId="{74463BEC-5A99-47BA-B20B-C9433B75EC1C}">
      <dgm:prSet/>
      <dgm:spPr/>
      <dgm:t>
        <a:bodyPr/>
        <a:lstStyle/>
        <a:p>
          <a:endParaRPr lang="en-US"/>
        </a:p>
      </dgm:t>
    </dgm:pt>
    <dgm:pt modelId="{FC631688-145B-42BC-9FC9-66DF631524F5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7641DA70-348A-4CA7-91F8-DCE6F44146F1}" type="parTrans" cxnId="{5E7FCFCC-6998-409D-A3C6-00BA8A778807}">
      <dgm:prSet/>
      <dgm:spPr/>
      <dgm:t>
        <a:bodyPr/>
        <a:lstStyle/>
        <a:p>
          <a:endParaRPr lang="en-US"/>
        </a:p>
      </dgm:t>
    </dgm:pt>
    <dgm:pt modelId="{EB14363B-4DBF-4BD1-B7B2-578CAADE4665}" type="sibTrans" cxnId="{5E7FCFCC-6998-409D-A3C6-00BA8A778807}">
      <dgm:prSet/>
      <dgm:spPr/>
      <dgm:t>
        <a:bodyPr/>
        <a:lstStyle/>
        <a:p>
          <a:endParaRPr lang="en-US"/>
        </a:p>
      </dgm:t>
    </dgm:pt>
    <dgm:pt modelId="{14D77B93-0E36-4BE2-B1F2-FEFDE5E4F30E}">
      <dgm:prSet/>
      <dgm:spPr/>
      <dgm:t>
        <a:bodyPr/>
        <a:lstStyle/>
        <a:p>
          <a:r>
            <a:rPr lang="en-US" dirty="0" smtClean="0"/>
            <a:t>INDUK KOPERASI</a:t>
          </a:r>
          <a:endParaRPr lang="en-US" dirty="0"/>
        </a:p>
      </dgm:t>
    </dgm:pt>
    <dgm:pt modelId="{82A54865-92E2-4058-98F9-A084F917C9FF}" type="parTrans" cxnId="{6FD78D46-AA43-49D3-BCD4-FB024EED1E44}">
      <dgm:prSet/>
      <dgm:spPr/>
    </dgm:pt>
    <dgm:pt modelId="{0F097219-2207-4E8F-BE58-68147A63AB5D}" type="sibTrans" cxnId="{6FD78D46-AA43-49D3-BCD4-FB024EED1E44}">
      <dgm:prSet/>
      <dgm:spPr/>
    </dgm:pt>
    <dgm:pt modelId="{C46D9430-4C49-4527-960B-2C97B0A0602A}" type="pres">
      <dgm:prSet presAssocID="{07D9CAA6-56D3-43A7-9AB3-64791B504B7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1D8F43E-B971-4067-813D-912815E7FA8A}" type="pres">
      <dgm:prSet presAssocID="{C13FDB96-D23F-4F86-B464-2789E87226CE}" presName="composite" presStyleCnt="0"/>
      <dgm:spPr/>
    </dgm:pt>
    <dgm:pt modelId="{2315E2E2-2F57-4647-933F-B98A407C2F85}" type="pres">
      <dgm:prSet presAssocID="{C13FDB96-D23F-4F86-B464-2789E87226C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40F5F61-51A9-43D6-AED5-92F12E927369}" type="pres">
      <dgm:prSet presAssocID="{C13FDB96-D23F-4F86-B464-2789E87226C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AEC44-167E-4CC5-A08B-B81F9DE71024}" type="pres">
      <dgm:prSet presAssocID="{3CD0AC18-B986-4C07-A208-622AD0F11FE1}" presName="sp" presStyleCnt="0"/>
      <dgm:spPr/>
    </dgm:pt>
    <dgm:pt modelId="{FB4934CE-1E57-49E5-B84B-3547848536ED}" type="pres">
      <dgm:prSet presAssocID="{8D7B3DB4-6548-4FFF-BD7B-78036421B658}" presName="composite" presStyleCnt="0"/>
      <dgm:spPr/>
    </dgm:pt>
    <dgm:pt modelId="{9D003DBE-3877-4665-8A7A-385850A9695B}" type="pres">
      <dgm:prSet presAssocID="{8D7B3DB4-6548-4FFF-BD7B-78036421B65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CA01AD7-F3F8-4DAC-A545-18395C9C595C}" type="pres">
      <dgm:prSet presAssocID="{8D7B3DB4-6548-4FFF-BD7B-78036421B65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23B26-4150-43F5-A4BC-9A1CEF4C3CBD}" type="pres">
      <dgm:prSet presAssocID="{D3ABD1B6-B0B8-4F0A-8835-BEA4CEEDF807}" presName="sp" presStyleCnt="0"/>
      <dgm:spPr/>
    </dgm:pt>
    <dgm:pt modelId="{C9A0A889-3B3D-47DF-BB2D-DEBAA3D4FEDA}" type="pres">
      <dgm:prSet presAssocID="{1AD7D796-FA0D-4B5B-8B54-F787FEBF11A4}" presName="composite" presStyleCnt="0"/>
      <dgm:spPr/>
    </dgm:pt>
    <dgm:pt modelId="{4C85096F-57AC-4490-9953-9B789506A4C6}" type="pres">
      <dgm:prSet presAssocID="{1AD7D796-FA0D-4B5B-8B54-F787FEBF11A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B355C-FE24-4118-97B6-738BA6D1F9EC}" type="pres">
      <dgm:prSet presAssocID="{1AD7D796-FA0D-4B5B-8B54-F787FEBF11A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3580A-6C67-497A-A472-06AB0E8FAE16}" type="pres">
      <dgm:prSet presAssocID="{C3064B0D-EE62-4609-97E5-9ED180B4DC0A}" presName="sp" presStyleCnt="0"/>
      <dgm:spPr/>
    </dgm:pt>
    <dgm:pt modelId="{C2955AAE-AD36-47BB-91F5-9136A09279AB}" type="pres">
      <dgm:prSet presAssocID="{FC631688-145B-42BC-9FC9-66DF631524F5}" presName="composite" presStyleCnt="0"/>
      <dgm:spPr/>
    </dgm:pt>
    <dgm:pt modelId="{C6373E95-209D-4636-8B01-58191304E782}" type="pres">
      <dgm:prSet presAssocID="{FC631688-145B-42BC-9FC9-66DF631524F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C5A79-1A50-4AC2-BA19-62C3881D925F}" type="pres">
      <dgm:prSet presAssocID="{FC631688-145B-42BC-9FC9-66DF631524F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4463BEC-5A99-47BA-B20B-C9433B75EC1C}" srcId="{1AD7D796-FA0D-4B5B-8B54-F787FEBF11A4}" destId="{3F79E719-9917-4561-8BDE-22F51FCE500F}" srcOrd="0" destOrd="0" parTransId="{5C6180F6-8C5D-46F9-9E87-5A0902B0F965}" sibTransId="{39B8009A-8109-414C-9FFE-FE375A85C0A2}"/>
    <dgm:cxn modelId="{D223FB95-2042-4863-84AC-52BEA687222E}" type="presOf" srcId="{C13FDB96-D23F-4F86-B464-2789E87226CE}" destId="{2315E2E2-2F57-4647-933F-B98A407C2F85}" srcOrd="0" destOrd="0" presId="urn:microsoft.com/office/officeart/2005/8/layout/chevron2"/>
    <dgm:cxn modelId="{94687890-DEFB-4675-AB11-1372854A5B79}" type="presOf" srcId="{14D77B93-0E36-4BE2-B1F2-FEFDE5E4F30E}" destId="{F67C5A79-1A50-4AC2-BA19-62C3881D925F}" srcOrd="0" destOrd="0" presId="urn:microsoft.com/office/officeart/2005/8/layout/chevron2"/>
    <dgm:cxn modelId="{BB3EA54F-740D-4539-9DC5-F42A04DA0EA9}" srcId="{C13FDB96-D23F-4F86-B464-2789E87226CE}" destId="{BEE62DD6-C48D-44FB-A1CC-A4E4761B5EF6}" srcOrd="0" destOrd="0" parTransId="{A9D6AD20-E35D-4474-B3C6-D583D2AA20DE}" sibTransId="{9F0B35D8-C9E3-49E8-8F73-1A9D8D148682}"/>
    <dgm:cxn modelId="{ACBA10EB-FB7D-4F5F-AC4E-1D187F48C29A}" type="presOf" srcId="{FC631688-145B-42BC-9FC9-66DF631524F5}" destId="{C6373E95-209D-4636-8B01-58191304E782}" srcOrd="0" destOrd="0" presId="urn:microsoft.com/office/officeart/2005/8/layout/chevron2"/>
    <dgm:cxn modelId="{09D4C617-580E-4E6C-AAC6-655A0D9C4D92}" srcId="{8D7B3DB4-6548-4FFF-BD7B-78036421B658}" destId="{AEF3B265-8D16-4869-9D19-34F276284A7C}" srcOrd="0" destOrd="0" parTransId="{9956D9EF-E3A8-4BA1-8D3F-4FE82E64F0F3}" sibTransId="{A0D8EBCB-4FE4-4F2E-93ED-9291427276CA}"/>
    <dgm:cxn modelId="{A66CE8C0-03EE-4617-B0E5-10116E1CDAAC}" srcId="{07D9CAA6-56D3-43A7-9AB3-64791B504B7A}" destId="{8D7B3DB4-6548-4FFF-BD7B-78036421B658}" srcOrd="1" destOrd="0" parTransId="{D3258E0F-A19F-4CFB-A56A-D5D8E5DC97AC}" sibTransId="{D3ABD1B6-B0B8-4F0A-8835-BEA4CEEDF807}"/>
    <dgm:cxn modelId="{EB544506-0D11-4846-95E9-1E4E06838643}" type="presOf" srcId="{1AD7D796-FA0D-4B5B-8B54-F787FEBF11A4}" destId="{4C85096F-57AC-4490-9953-9B789506A4C6}" srcOrd="0" destOrd="0" presId="urn:microsoft.com/office/officeart/2005/8/layout/chevron2"/>
    <dgm:cxn modelId="{B7E1802F-159C-4530-B4BA-3B31F84BFC28}" type="presOf" srcId="{BEE62DD6-C48D-44FB-A1CC-A4E4761B5EF6}" destId="{940F5F61-51A9-43D6-AED5-92F12E927369}" srcOrd="0" destOrd="0" presId="urn:microsoft.com/office/officeart/2005/8/layout/chevron2"/>
    <dgm:cxn modelId="{E9158624-E8FF-4ACA-AE76-C3E924A5DCD1}" type="presOf" srcId="{07D9CAA6-56D3-43A7-9AB3-64791B504B7A}" destId="{C46D9430-4C49-4527-960B-2C97B0A0602A}" srcOrd="0" destOrd="0" presId="urn:microsoft.com/office/officeart/2005/8/layout/chevron2"/>
    <dgm:cxn modelId="{66C38577-ED42-4C0C-A07E-3509C4A0A6C9}" srcId="{07D9CAA6-56D3-43A7-9AB3-64791B504B7A}" destId="{1AD7D796-FA0D-4B5B-8B54-F787FEBF11A4}" srcOrd="2" destOrd="0" parTransId="{DB997555-8184-4958-A1C2-72FC5612D9C1}" sibTransId="{C3064B0D-EE62-4609-97E5-9ED180B4DC0A}"/>
    <dgm:cxn modelId="{341E5DE7-3BCC-4C9E-A3AC-CE235784A22D}" type="presOf" srcId="{8D7B3DB4-6548-4FFF-BD7B-78036421B658}" destId="{9D003DBE-3877-4665-8A7A-385850A9695B}" srcOrd="0" destOrd="0" presId="urn:microsoft.com/office/officeart/2005/8/layout/chevron2"/>
    <dgm:cxn modelId="{6FD78D46-AA43-49D3-BCD4-FB024EED1E44}" srcId="{FC631688-145B-42BC-9FC9-66DF631524F5}" destId="{14D77B93-0E36-4BE2-B1F2-FEFDE5E4F30E}" srcOrd="0" destOrd="0" parTransId="{82A54865-92E2-4058-98F9-A084F917C9FF}" sibTransId="{0F097219-2207-4E8F-BE58-68147A63AB5D}"/>
    <dgm:cxn modelId="{D59871DE-4BA3-4CB2-A767-D29F7B08EB03}" type="presOf" srcId="{AEF3B265-8D16-4869-9D19-34F276284A7C}" destId="{6CA01AD7-F3F8-4DAC-A545-18395C9C595C}" srcOrd="0" destOrd="0" presId="urn:microsoft.com/office/officeart/2005/8/layout/chevron2"/>
    <dgm:cxn modelId="{F3712DB8-9CB7-4D9E-9542-7A221C4D23EB}" type="presOf" srcId="{3F79E719-9917-4561-8BDE-22F51FCE500F}" destId="{15FB355C-FE24-4118-97B6-738BA6D1F9EC}" srcOrd="0" destOrd="0" presId="urn:microsoft.com/office/officeart/2005/8/layout/chevron2"/>
    <dgm:cxn modelId="{5E7FCFCC-6998-409D-A3C6-00BA8A778807}" srcId="{07D9CAA6-56D3-43A7-9AB3-64791B504B7A}" destId="{FC631688-145B-42BC-9FC9-66DF631524F5}" srcOrd="3" destOrd="0" parTransId="{7641DA70-348A-4CA7-91F8-DCE6F44146F1}" sibTransId="{EB14363B-4DBF-4BD1-B7B2-578CAADE4665}"/>
    <dgm:cxn modelId="{A977A635-7401-4E77-A8DA-4C1ECF7282B1}" srcId="{07D9CAA6-56D3-43A7-9AB3-64791B504B7A}" destId="{C13FDB96-D23F-4F86-B464-2789E87226CE}" srcOrd="0" destOrd="0" parTransId="{2AA19B45-E102-4725-9B4F-614268AD917B}" sibTransId="{3CD0AC18-B986-4C07-A208-622AD0F11FE1}"/>
    <dgm:cxn modelId="{34B12E72-9271-48AF-8740-3CE165B09117}" type="presParOf" srcId="{C46D9430-4C49-4527-960B-2C97B0A0602A}" destId="{31D8F43E-B971-4067-813D-912815E7FA8A}" srcOrd="0" destOrd="0" presId="urn:microsoft.com/office/officeart/2005/8/layout/chevron2"/>
    <dgm:cxn modelId="{DFC0011F-39B4-42B8-9F22-1CBD96FAD37C}" type="presParOf" srcId="{31D8F43E-B971-4067-813D-912815E7FA8A}" destId="{2315E2E2-2F57-4647-933F-B98A407C2F85}" srcOrd="0" destOrd="0" presId="urn:microsoft.com/office/officeart/2005/8/layout/chevron2"/>
    <dgm:cxn modelId="{60ED9446-9486-437A-99ED-4CEC4A2C0733}" type="presParOf" srcId="{31D8F43E-B971-4067-813D-912815E7FA8A}" destId="{940F5F61-51A9-43D6-AED5-92F12E927369}" srcOrd="1" destOrd="0" presId="urn:microsoft.com/office/officeart/2005/8/layout/chevron2"/>
    <dgm:cxn modelId="{BC9C8BB9-ACC5-4AC9-B146-8C7B0659E147}" type="presParOf" srcId="{C46D9430-4C49-4527-960B-2C97B0A0602A}" destId="{929AEC44-167E-4CC5-A08B-B81F9DE71024}" srcOrd="1" destOrd="0" presId="urn:microsoft.com/office/officeart/2005/8/layout/chevron2"/>
    <dgm:cxn modelId="{36EC80F1-EF36-4E93-8826-BF6F14C9E35E}" type="presParOf" srcId="{C46D9430-4C49-4527-960B-2C97B0A0602A}" destId="{FB4934CE-1E57-49E5-B84B-3547848536ED}" srcOrd="2" destOrd="0" presId="urn:microsoft.com/office/officeart/2005/8/layout/chevron2"/>
    <dgm:cxn modelId="{D32DF66D-F8D0-4F69-8CB0-BEA2A521DE6A}" type="presParOf" srcId="{FB4934CE-1E57-49E5-B84B-3547848536ED}" destId="{9D003DBE-3877-4665-8A7A-385850A9695B}" srcOrd="0" destOrd="0" presId="urn:microsoft.com/office/officeart/2005/8/layout/chevron2"/>
    <dgm:cxn modelId="{E1C8AD61-AFD3-4796-A527-E126C25F0AE0}" type="presParOf" srcId="{FB4934CE-1E57-49E5-B84B-3547848536ED}" destId="{6CA01AD7-F3F8-4DAC-A545-18395C9C595C}" srcOrd="1" destOrd="0" presId="urn:microsoft.com/office/officeart/2005/8/layout/chevron2"/>
    <dgm:cxn modelId="{AEAC7763-8496-40D9-A126-CBD035ED5633}" type="presParOf" srcId="{C46D9430-4C49-4527-960B-2C97B0A0602A}" destId="{1FE23B26-4150-43F5-A4BC-9A1CEF4C3CBD}" srcOrd="3" destOrd="0" presId="urn:microsoft.com/office/officeart/2005/8/layout/chevron2"/>
    <dgm:cxn modelId="{8811FED6-6255-40DA-8507-6D6230BA7317}" type="presParOf" srcId="{C46D9430-4C49-4527-960B-2C97B0A0602A}" destId="{C9A0A889-3B3D-47DF-BB2D-DEBAA3D4FEDA}" srcOrd="4" destOrd="0" presId="urn:microsoft.com/office/officeart/2005/8/layout/chevron2"/>
    <dgm:cxn modelId="{DC2781EF-43F2-44F0-B44D-CEF9E0C093C6}" type="presParOf" srcId="{C9A0A889-3B3D-47DF-BB2D-DEBAA3D4FEDA}" destId="{4C85096F-57AC-4490-9953-9B789506A4C6}" srcOrd="0" destOrd="0" presId="urn:microsoft.com/office/officeart/2005/8/layout/chevron2"/>
    <dgm:cxn modelId="{B21DE81F-D2E6-4F9D-9278-2E49C23D613C}" type="presParOf" srcId="{C9A0A889-3B3D-47DF-BB2D-DEBAA3D4FEDA}" destId="{15FB355C-FE24-4118-97B6-738BA6D1F9EC}" srcOrd="1" destOrd="0" presId="urn:microsoft.com/office/officeart/2005/8/layout/chevron2"/>
    <dgm:cxn modelId="{7DD87186-C5E9-4378-B138-E51FE3068A27}" type="presParOf" srcId="{C46D9430-4C49-4527-960B-2C97B0A0602A}" destId="{2673580A-6C67-497A-A472-06AB0E8FAE16}" srcOrd="5" destOrd="0" presId="urn:microsoft.com/office/officeart/2005/8/layout/chevron2"/>
    <dgm:cxn modelId="{44F8C604-C500-4785-B652-57B56D69A23A}" type="presParOf" srcId="{C46D9430-4C49-4527-960B-2C97B0A0602A}" destId="{C2955AAE-AD36-47BB-91F5-9136A09279AB}" srcOrd="6" destOrd="0" presId="urn:microsoft.com/office/officeart/2005/8/layout/chevron2"/>
    <dgm:cxn modelId="{BCF378C5-F9C2-4B1C-B6B7-734C62680A26}" type="presParOf" srcId="{C2955AAE-AD36-47BB-91F5-9136A09279AB}" destId="{C6373E95-209D-4636-8B01-58191304E782}" srcOrd="0" destOrd="0" presId="urn:microsoft.com/office/officeart/2005/8/layout/chevron2"/>
    <dgm:cxn modelId="{BB6C1F0D-72AE-4EA3-A8AA-B8B13B173F0A}" type="presParOf" srcId="{C2955AAE-AD36-47BB-91F5-9136A09279AB}" destId="{F67C5A79-1A50-4AC2-BA19-62C3881D925F}" srcOrd="1" destOrd="0" presId="urn:microsoft.com/office/officeart/2005/8/layout/chevron2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0D9E5FB-A789-4724-8DB2-EDD360DD173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EE818D-37A3-4DB8-BC44-7778A562C354}">
      <dgm:prSet phldrT="[Text]"/>
      <dgm:spPr/>
      <dgm:t>
        <a:bodyPr/>
        <a:lstStyle/>
        <a:p>
          <a:r>
            <a:rPr lang="en-US" sz="2200" dirty="0" smtClean="0"/>
            <a:t>PRIMER KOPERASI</a:t>
          </a:r>
          <a:endParaRPr lang="en-US" sz="2200" dirty="0"/>
        </a:p>
      </dgm:t>
    </dgm:pt>
    <dgm:pt modelId="{E1F49DA8-43BA-468B-93A4-A847D63AC581}" type="parTrans" cxnId="{67F22F0F-A75E-4670-AE7D-1A28A70B0446}">
      <dgm:prSet/>
      <dgm:spPr/>
      <dgm:t>
        <a:bodyPr/>
        <a:lstStyle/>
        <a:p>
          <a:endParaRPr lang="en-US"/>
        </a:p>
      </dgm:t>
    </dgm:pt>
    <dgm:pt modelId="{825CC0AC-5E5E-4BB3-8E2E-8C03B64A71E6}" type="sibTrans" cxnId="{67F22F0F-A75E-4670-AE7D-1A28A70B0446}">
      <dgm:prSet/>
      <dgm:spPr/>
      <dgm:t>
        <a:bodyPr/>
        <a:lstStyle/>
        <a:p>
          <a:endParaRPr lang="en-US"/>
        </a:p>
      </dgm:t>
    </dgm:pt>
    <dgm:pt modelId="{2AD286CC-EEB8-44AE-ADBF-74931B98B6BC}">
      <dgm:prSet phldrT="[Text]" custT="1"/>
      <dgm:spPr/>
      <dgm:t>
        <a:bodyPr/>
        <a:lstStyle/>
        <a:p>
          <a:r>
            <a:rPr lang="en-US" sz="1800" dirty="0" err="1" smtClean="0"/>
            <a:t>Sekurang-kurangnya</a:t>
          </a:r>
          <a:r>
            <a:rPr lang="en-US" sz="1800" dirty="0" smtClean="0"/>
            <a:t> 20 </a:t>
          </a:r>
          <a:r>
            <a:rPr lang="en-US" sz="1800" dirty="0" err="1" smtClean="0"/>
            <a:t>orang</a:t>
          </a:r>
          <a:r>
            <a:rPr lang="en-US" sz="1800" dirty="0" smtClean="0"/>
            <a:t> </a:t>
          </a:r>
          <a:r>
            <a:rPr lang="en-US" sz="1800" dirty="0" err="1" smtClean="0"/>
            <a:t>yg</a:t>
          </a:r>
          <a:r>
            <a:rPr lang="en-US" sz="1800" dirty="0" smtClean="0"/>
            <a:t> </a:t>
          </a:r>
          <a:r>
            <a:rPr lang="en-US" sz="1800" dirty="0" err="1" smtClean="0"/>
            <a:t>memenuhi</a:t>
          </a:r>
          <a:r>
            <a:rPr lang="en-US" sz="1800" dirty="0" smtClean="0"/>
            <a:t> </a:t>
          </a:r>
          <a:r>
            <a:rPr lang="en-US" sz="1800" dirty="0" err="1" smtClean="0"/>
            <a:t>keanggotaan</a:t>
          </a:r>
          <a:r>
            <a:rPr lang="en-US" sz="1800" dirty="0" smtClean="0"/>
            <a:t> </a:t>
          </a:r>
          <a:r>
            <a:rPr lang="en-US" sz="1800" dirty="0" err="1" smtClean="0"/>
            <a:t>dpt</a:t>
          </a:r>
          <a:r>
            <a:rPr lang="en-US" sz="1800" dirty="0" smtClean="0"/>
            <a:t> </a:t>
          </a:r>
          <a:r>
            <a:rPr lang="en-US" sz="1800" dirty="0" err="1" smtClean="0"/>
            <a:t>membentuk</a:t>
          </a:r>
          <a:r>
            <a:rPr lang="en-US" sz="1800" dirty="0" smtClean="0"/>
            <a:t> </a:t>
          </a:r>
          <a:r>
            <a:rPr lang="en-US" sz="1700" dirty="0" err="1" smtClean="0"/>
            <a:t>koperasi</a:t>
          </a:r>
          <a:endParaRPr lang="en-US" sz="1700" dirty="0"/>
        </a:p>
      </dgm:t>
    </dgm:pt>
    <dgm:pt modelId="{1EDCE6BC-7BD2-4B46-B6A5-F595F8028613}" type="parTrans" cxnId="{A7DA4E24-E581-46E9-B089-34E1758260D8}">
      <dgm:prSet/>
      <dgm:spPr/>
      <dgm:t>
        <a:bodyPr/>
        <a:lstStyle/>
        <a:p>
          <a:endParaRPr lang="en-US"/>
        </a:p>
      </dgm:t>
    </dgm:pt>
    <dgm:pt modelId="{656A551E-26A3-4686-A94B-F72BDBF8554A}" type="sibTrans" cxnId="{A7DA4E24-E581-46E9-B089-34E1758260D8}">
      <dgm:prSet/>
      <dgm:spPr/>
      <dgm:t>
        <a:bodyPr/>
        <a:lstStyle/>
        <a:p>
          <a:endParaRPr lang="en-US"/>
        </a:p>
      </dgm:t>
    </dgm:pt>
    <dgm:pt modelId="{23AB1631-AEC4-4DAD-B5ED-1C8EFB52D27A}">
      <dgm:prSet phldrT="[Text]"/>
      <dgm:spPr/>
      <dgm:t>
        <a:bodyPr/>
        <a:lstStyle/>
        <a:p>
          <a:r>
            <a:rPr lang="en-US" sz="2200" dirty="0" smtClean="0"/>
            <a:t>PUSAT KOPERASI</a:t>
          </a:r>
          <a:endParaRPr lang="en-US" sz="2200" dirty="0"/>
        </a:p>
      </dgm:t>
    </dgm:pt>
    <dgm:pt modelId="{FA46F7E3-7831-47B4-852D-77E309466A6C}" type="parTrans" cxnId="{C6D9100D-265D-4A59-9789-35F880C118B0}">
      <dgm:prSet/>
      <dgm:spPr/>
      <dgm:t>
        <a:bodyPr/>
        <a:lstStyle/>
        <a:p>
          <a:endParaRPr lang="en-US"/>
        </a:p>
      </dgm:t>
    </dgm:pt>
    <dgm:pt modelId="{666B57F1-0B02-4D47-B70B-8C1553BFA137}" type="sibTrans" cxnId="{C6D9100D-265D-4A59-9789-35F880C118B0}">
      <dgm:prSet/>
      <dgm:spPr/>
      <dgm:t>
        <a:bodyPr/>
        <a:lstStyle/>
        <a:p>
          <a:endParaRPr lang="en-US"/>
        </a:p>
      </dgm:t>
    </dgm:pt>
    <dgm:pt modelId="{F49E2B1A-5510-4B44-878A-E4FD47AF4DF7}">
      <dgm:prSet phldrT="[Text]" custT="1"/>
      <dgm:spPr/>
      <dgm:t>
        <a:bodyPr/>
        <a:lstStyle/>
        <a:p>
          <a:r>
            <a:rPr lang="en-US" sz="1800" dirty="0" err="1" smtClean="0"/>
            <a:t>Sekurang-kurangnya</a:t>
          </a:r>
          <a:r>
            <a:rPr lang="en-US" sz="1800" dirty="0" smtClean="0"/>
            <a:t> 5 </a:t>
          </a:r>
          <a:r>
            <a:rPr lang="en-US" sz="1800" dirty="0" err="1" smtClean="0"/>
            <a:t>koperasi</a:t>
          </a:r>
          <a:r>
            <a:rPr lang="en-US" sz="1800" dirty="0" smtClean="0"/>
            <a:t> primer </a:t>
          </a:r>
          <a:r>
            <a:rPr lang="en-US" sz="1800" dirty="0" err="1" smtClean="0"/>
            <a:t>yg</a:t>
          </a:r>
          <a:r>
            <a:rPr lang="en-US" sz="1800" dirty="0" smtClean="0"/>
            <a:t> </a:t>
          </a:r>
          <a:r>
            <a:rPr lang="en-US" sz="1800" dirty="0" err="1" smtClean="0"/>
            <a:t>telah</a:t>
          </a:r>
          <a:r>
            <a:rPr lang="en-US" sz="1800" dirty="0" smtClean="0"/>
            <a:t> </a:t>
          </a:r>
          <a:r>
            <a:rPr lang="en-US" sz="1800" dirty="0" err="1" smtClean="0"/>
            <a:t>berbadan</a:t>
          </a:r>
          <a:r>
            <a:rPr lang="en-US" sz="1800" dirty="0" smtClean="0"/>
            <a:t> </a:t>
          </a:r>
          <a:r>
            <a:rPr lang="en-US" sz="1800" dirty="0" err="1" smtClean="0"/>
            <a:t>Hukum</a:t>
          </a:r>
          <a:r>
            <a:rPr lang="en-US" sz="1800" dirty="0" smtClean="0"/>
            <a:t> </a:t>
          </a:r>
          <a:r>
            <a:rPr lang="en-US" sz="1800" dirty="0" err="1" smtClean="0"/>
            <a:t>dpt</a:t>
          </a:r>
          <a:r>
            <a:rPr lang="en-US" sz="1800" dirty="0" smtClean="0"/>
            <a:t> </a:t>
          </a:r>
          <a:r>
            <a:rPr lang="en-US" sz="1800" dirty="0" err="1" smtClean="0"/>
            <a:t>membentuk</a:t>
          </a:r>
          <a:r>
            <a:rPr lang="en-US" sz="1800" dirty="0" smtClean="0"/>
            <a:t> </a:t>
          </a:r>
          <a:r>
            <a:rPr lang="en-US" sz="1800" dirty="0" err="1" smtClean="0"/>
            <a:t>pusat</a:t>
          </a:r>
          <a:r>
            <a:rPr lang="en-US" sz="1800" dirty="0" smtClean="0"/>
            <a:t> </a:t>
          </a:r>
          <a:r>
            <a:rPr lang="en-US" sz="1800" dirty="0" err="1" smtClean="0"/>
            <a:t>koperas</a:t>
          </a:r>
          <a:r>
            <a:rPr lang="en-US" sz="1700" dirty="0" err="1" smtClean="0"/>
            <a:t>i</a:t>
          </a:r>
          <a:endParaRPr lang="en-US" sz="1700" dirty="0"/>
        </a:p>
      </dgm:t>
    </dgm:pt>
    <dgm:pt modelId="{62D21FF0-EA0C-4F3B-ADC6-23705FCD32A3}" type="parTrans" cxnId="{70E1015A-02A2-4E7F-B066-AB157043D235}">
      <dgm:prSet/>
      <dgm:spPr/>
      <dgm:t>
        <a:bodyPr/>
        <a:lstStyle/>
        <a:p>
          <a:endParaRPr lang="en-US"/>
        </a:p>
      </dgm:t>
    </dgm:pt>
    <dgm:pt modelId="{583A4094-C694-45AC-B247-0538700C090E}" type="sibTrans" cxnId="{70E1015A-02A2-4E7F-B066-AB157043D235}">
      <dgm:prSet/>
      <dgm:spPr/>
      <dgm:t>
        <a:bodyPr/>
        <a:lstStyle/>
        <a:p>
          <a:endParaRPr lang="en-US"/>
        </a:p>
      </dgm:t>
    </dgm:pt>
    <dgm:pt modelId="{94F098EE-E272-4379-ADCD-FB7BDF61F7B3}">
      <dgm:prSet phldrT="[Text]"/>
      <dgm:spPr/>
      <dgm:t>
        <a:bodyPr/>
        <a:lstStyle/>
        <a:p>
          <a:r>
            <a:rPr lang="en-US" sz="2200" dirty="0" smtClean="0"/>
            <a:t>GABUNGAN KOPERASI</a:t>
          </a:r>
          <a:endParaRPr lang="en-US" sz="2200" dirty="0"/>
        </a:p>
      </dgm:t>
    </dgm:pt>
    <dgm:pt modelId="{4B46021A-3148-4AC2-9473-8323BD88E355}" type="parTrans" cxnId="{816DB974-D72A-414E-BE73-87848CB2E790}">
      <dgm:prSet/>
      <dgm:spPr/>
      <dgm:t>
        <a:bodyPr/>
        <a:lstStyle/>
        <a:p>
          <a:endParaRPr lang="en-US"/>
        </a:p>
      </dgm:t>
    </dgm:pt>
    <dgm:pt modelId="{6123163F-FB5F-442B-9D86-9165EB29A39D}" type="sibTrans" cxnId="{816DB974-D72A-414E-BE73-87848CB2E790}">
      <dgm:prSet/>
      <dgm:spPr/>
      <dgm:t>
        <a:bodyPr/>
        <a:lstStyle/>
        <a:p>
          <a:endParaRPr lang="en-US"/>
        </a:p>
      </dgm:t>
    </dgm:pt>
    <dgm:pt modelId="{695EA966-79E6-4900-B400-88C02296BA83}">
      <dgm:prSet phldrT="[Text]" custT="1"/>
      <dgm:spPr/>
      <dgm:t>
        <a:bodyPr/>
        <a:lstStyle/>
        <a:p>
          <a:r>
            <a:rPr lang="en-US" sz="1800" dirty="0" err="1" smtClean="0"/>
            <a:t>Sekurang-kurangnya</a:t>
          </a:r>
          <a:r>
            <a:rPr lang="en-US" sz="1800" dirty="0" smtClean="0"/>
            <a:t> 3 </a:t>
          </a:r>
          <a:r>
            <a:rPr lang="en-US" sz="1800" dirty="0" err="1" smtClean="0"/>
            <a:t>pusat</a:t>
          </a:r>
          <a:r>
            <a:rPr lang="en-US" sz="1800" dirty="0" smtClean="0"/>
            <a:t> </a:t>
          </a:r>
          <a:r>
            <a:rPr lang="en-US" sz="1800" dirty="0" err="1" smtClean="0"/>
            <a:t>koperasi</a:t>
          </a:r>
          <a:r>
            <a:rPr lang="en-US" sz="1800" dirty="0" smtClean="0"/>
            <a:t> </a:t>
          </a:r>
          <a:r>
            <a:rPr lang="en-US" sz="1800" dirty="0" err="1" smtClean="0"/>
            <a:t>yg</a:t>
          </a:r>
          <a:r>
            <a:rPr lang="en-US" sz="1800" dirty="0" smtClean="0"/>
            <a:t> </a:t>
          </a:r>
          <a:r>
            <a:rPr lang="en-US" sz="1800" dirty="0" err="1" smtClean="0"/>
            <a:t>berbadan</a:t>
          </a:r>
          <a:r>
            <a:rPr lang="en-US" sz="1800" dirty="0" smtClean="0"/>
            <a:t> </a:t>
          </a:r>
          <a:r>
            <a:rPr lang="en-US" sz="1800" dirty="0" err="1" smtClean="0"/>
            <a:t>Hukum</a:t>
          </a:r>
          <a:r>
            <a:rPr lang="en-US" sz="1800" dirty="0" smtClean="0"/>
            <a:t> </a:t>
          </a:r>
          <a:r>
            <a:rPr lang="en-US" sz="1800" dirty="0" err="1" smtClean="0"/>
            <a:t>dpt</a:t>
          </a:r>
          <a:r>
            <a:rPr lang="en-US" sz="1800" dirty="0" smtClean="0"/>
            <a:t> </a:t>
          </a:r>
          <a:r>
            <a:rPr lang="en-US" sz="1800" dirty="0" err="1" smtClean="0"/>
            <a:t>membentuk</a:t>
          </a:r>
          <a:r>
            <a:rPr lang="en-US" sz="1800" dirty="0" smtClean="0"/>
            <a:t> </a:t>
          </a:r>
          <a:r>
            <a:rPr lang="en-US" sz="1800" dirty="0" err="1" smtClean="0"/>
            <a:t>Gabungan</a:t>
          </a:r>
          <a:r>
            <a:rPr lang="en-US" sz="1800" dirty="0" smtClean="0"/>
            <a:t> </a:t>
          </a:r>
          <a:r>
            <a:rPr lang="en-US" sz="1800" dirty="0" err="1" smtClean="0"/>
            <a:t>koperasi</a:t>
          </a:r>
          <a:endParaRPr lang="en-US" sz="1800" dirty="0"/>
        </a:p>
      </dgm:t>
    </dgm:pt>
    <dgm:pt modelId="{CE8AC116-1F66-4714-B331-3812AC5DA228}" type="parTrans" cxnId="{CB154CC4-1C9D-45DE-B55A-0086BB2EB304}">
      <dgm:prSet/>
      <dgm:spPr/>
      <dgm:t>
        <a:bodyPr/>
        <a:lstStyle/>
        <a:p>
          <a:endParaRPr lang="en-US"/>
        </a:p>
      </dgm:t>
    </dgm:pt>
    <dgm:pt modelId="{A6AF5DA2-7EDF-43A9-BAB5-116AE4994EE5}" type="sibTrans" cxnId="{CB154CC4-1C9D-45DE-B55A-0086BB2EB304}">
      <dgm:prSet/>
      <dgm:spPr/>
      <dgm:t>
        <a:bodyPr/>
        <a:lstStyle/>
        <a:p>
          <a:endParaRPr lang="en-US"/>
        </a:p>
      </dgm:t>
    </dgm:pt>
    <dgm:pt modelId="{A018AD46-0C67-4D2E-AF90-3A847E424CF9}">
      <dgm:prSet phldrT="[Text]"/>
      <dgm:spPr/>
      <dgm:t>
        <a:bodyPr/>
        <a:lstStyle/>
        <a:p>
          <a:r>
            <a:rPr lang="en-US" dirty="0" smtClean="0"/>
            <a:t>INDUK  KOPERASI</a:t>
          </a:r>
          <a:endParaRPr lang="en-US" dirty="0"/>
        </a:p>
      </dgm:t>
    </dgm:pt>
    <dgm:pt modelId="{49E2D56D-8D6C-49CD-97DF-CE0447B9C174}" type="parTrans" cxnId="{88D43A2F-3F84-4AC7-AAA8-C6BC17794C1D}">
      <dgm:prSet/>
      <dgm:spPr/>
      <dgm:t>
        <a:bodyPr/>
        <a:lstStyle/>
        <a:p>
          <a:endParaRPr lang="en-US"/>
        </a:p>
      </dgm:t>
    </dgm:pt>
    <dgm:pt modelId="{79391E1D-5552-4794-BF0C-8D4159E60B9D}" type="sibTrans" cxnId="{88D43A2F-3F84-4AC7-AAA8-C6BC17794C1D}">
      <dgm:prSet/>
      <dgm:spPr/>
      <dgm:t>
        <a:bodyPr/>
        <a:lstStyle/>
        <a:p>
          <a:endParaRPr lang="en-US"/>
        </a:p>
      </dgm:t>
    </dgm:pt>
    <dgm:pt modelId="{FEE7C3CA-DB8B-4C79-8274-A55818BA86BC}">
      <dgm:prSet phldrT="[Text]"/>
      <dgm:spPr/>
      <dgm:t>
        <a:bodyPr/>
        <a:lstStyle/>
        <a:p>
          <a:r>
            <a:rPr lang="en-US" dirty="0" err="1" smtClean="0"/>
            <a:t>Sekurang-kurangnya</a:t>
          </a:r>
          <a:r>
            <a:rPr lang="en-US" dirty="0" smtClean="0"/>
            <a:t> 3 </a:t>
          </a:r>
          <a:r>
            <a:rPr lang="en-US" dirty="0" err="1" smtClean="0"/>
            <a:t>Gabungan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r>
            <a:rPr lang="en-US" dirty="0" smtClean="0"/>
            <a:t> </a:t>
          </a:r>
          <a:r>
            <a:rPr lang="en-US" dirty="0" err="1" smtClean="0"/>
            <a:t>dpt</a:t>
          </a:r>
          <a:r>
            <a:rPr lang="en-US" dirty="0" smtClean="0"/>
            <a:t> </a:t>
          </a:r>
          <a:r>
            <a:rPr lang="en-US" dirty="0" err="1" smtClean="0"/>
            <a:t>membentuk</a:t>
          </a:r>
          <a:r>
            <a:rPr lang="en-US" dirty="0" smtClean="0"/>
            <a:t>  </a:t>
          </a:r>
          <a:r>
            <a:rPr lang="en-US" dirty="0" err="1" smtClean="0"/>
            <a:t>Induk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endParaRPr lang="en-US" dirty="0"/>
        </a:p>
      </dgm:t>
    </dgm:pt>
    <dgm:pt modelId="{87D8FF0F-0FE5-4FAC-B8DE-DB052C24C42F}" type="parTrans" cxnId="{FF51F01F-0241-4AFE-BDC2-D8837309C5AE}">
      <dgm:prSet/>
      <dgm:spPr/>
      <dgm:t>
        <a:bodyPr/>
        <a:lstStyle/>
        <a:p>
          <a:endParaRPr lang="en-US"/>
        </a:p>
      </dgm:t>
    </dgm:pt>
    <dgm:pt modelId="{DF378667-FD59-43EE-A606-8F0667D8CEB0}" type="sibTrans" cxnId="{FF51F01F-0241-4AFE-BDC2-D8837309C5AE}">
      <dgm:prSet/>
      <dgm:spPr/>
      <dgm:t>
        <a:bodyPr/>
        <a:lstStyle/>
        <a:p>
          <a:endParaRPr lang="en-US"/>
        </a:p>
      </dgm:t>
    </dgm:pt>
    <dgm:pt modelId="{67018FE6-64CA-40F3-A8C4-73465AA2349E}" type="pres">
      <dgm:prSet presAssocID="{30D9E5FB-A789-4724-8DB2-EDD360DD17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5374300-A6D8-4D68-9CB2-A04FFA2E839C}" type="pres">
      <dgm:prSet presAssocID="{0DEE818D-37A3-4DB8-BC44-7778A562C35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65C84-2987-4A99-ADF3-61B0635D8694}" type="pres">
      <dgm:prSet presAssocID="{825CC0AC-5E5E-4BB3-8E2E-8C03B64A71E6}" presName="sibTrans" presStyleCnt="0"/>
      <dgm:spPr/>
    </dgm:pt>
    <dgm:pt modelId="{E74B51F0-56DD-4BC5-ABE0-EFECEF69436D}" type="pres">
      <dgm:prSet presAssocID="{23AB1631-AEC4-4DAD-B5ED-1C8EFB52D27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C7FA8-8222-43BB-AE68-5C36C3A16A94}" type="pres">
      <dgm:prSet presAssocID="{666B57F1-0B02-4D47-B70B-8C1553BFA137}" presName="sibTrans" presStyleCnt="0"/>
      <dgm:spPr/>
    </dgm:pt>
    <dgm:pt modelId="{9379A8D5-C02B-44F6-A43D-76D6D7F7A91E}" type="pres">
      <dgm:prSet presAssocID="{94F098EE-E272-4379-ADCD-FB7BDF61F7B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ECE86-888E-476A-86D0-9773911DDC0C}" type="pres">
      <dgm:prSet presAssocID="{6123163F-FB5F-442B-9D86-9165EB29A39D}" presName="sibTrans" presStyleCnt="0"/>
      <dgm:spPr/>
    </dgm:pt>
    <dgm:pt modelId="{8C0FB26E-473C-429E-8DE8-3D78BA0A423A}" type="pres">
      <dgm:prSet presAssocID="{A018AD46-0C67-4D2E-AF90-3A847E424CF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3007B0-155F-43FA-8584-A4BEB2AB44B2}" type="presOf" srcId="{94F098EE-E272-4379-ADCD-FB7BDF61F7B3}" destId="{9379A8D5-C02B-44F6-A43D-76D6D7F7A91E}" srcOrd="0" destOrd="0" presId="urn:microsoft.com/office/officeart/2005/8/layout/hList6"/>
    <dgm:cxn modelId="{53C5B9A8-A7E6-4595-B56C-0DA755AD5381}" type="presOf" srcId="{A018AD46-0C67-4D2E-AF90-3A847E424CF9}" destId="{8C0FB26E-473C-429E-8DE8-3D78BA0A423A}" srcOrd="0" destOrd="0" presId="urn:microsoft.com/office/officeart/2005/8/layout/hList6"/>
    <dgm:cxn modelId="{816DB974-D72A-414E-BE73-87848CB2E790}" srcId="{30D9E5FB-A789-4724-8DB2-EDD360DD1735}" destId="{94F098EE-E272-4379-ADCD-FB7BDF61F7B3}" srcOrd="2" destOrd="0" parTransId="{4B46021A-3148-4AC2-9473-8323BD88E355}" sibTransId="{6123163F-FB5F-442B-9D86-9165EB29A39D}"/>
    <dgm:cxn modelId="{67F22F0F-A75E-4670-AE7D-1A28A70B0446}" srcId="{30D9E5FB-A789-4724-8DB2-EDD360DD1735}" destId="{0DEE818D-37A3-4DB8-BC44-7778A562C354}" srcOrd="0" destOrd="0" parTransId="{E1F49DA8-43BA-468B-93A4-A847D63AC581}" sibTransId="{825CC0AC-5E5E-4BB3-8E2E-8C03B64A71E6}"/>
    <dgm:cxn modelId="{FF51F01F-0241-4AFE-BDC2-D8837309C5AE}" srcId="{A018AD46-0C67-4D2E-AF90-3A847E424CF9}" destId="{FEE7C3CA-DB8B-4C79-8274-A55818BA86BC}" srcOrd="0" destOrd="0" parTransId="{87D8FF0F-0FE5-4FAC-B8DE-DB052C24C42F}" sibTransId="{DF378667-FD59-43EE-A606-8F0667D8CEB0}"/>
    <dgm:cxn modelId="{88D43A2F-3F84-4AC7-AAA8-C6BC17794C1D}" srcId="{30D9E5FB-A789-4724-8DB2-EDD360DD1735}" destId="{A018AD46-0C67-4D2E-AF90-3A847E424CF9}" srcOrd="3" destOrd="0" parTransId="{49E2D56D-8D6C-49CD-97DF-CE0447B9C174}" sibTransId="{79391E1D-5552-4794-BF0C-8D4159E60B9D}"/>
    <dgm:cxn modelId="{A76E7849-DEE4-4702-B869-FF4F37FDE4B1}" type="presOf" srcId="{23AB1631-AEC4-4DAD-B5ED-1C8EFB52D27A}" destId="{E74B51F0-56DD-4BC5-ABE0-EFECEF69436D}" srcOrd="0" destOrd="0" presId="urn:microsoft.com/office/officeart/2005/8/layout/hList6"/>
    <dgm:cxn modelId="{C6D9100D-265D-4A59-9789-35F880C118B0}" srcId="{30D9E5FB-A789-4724-8DB2-EDD360DD1735}" destId="{23AB1631-AEC4-4DAD-B5ED-1C8EFB52D27A}" srcOrd="1" destOrd="0" parTransId="{FA46F7E3-7831-47B4-852D-77E309466A6C}" sibTransId="{666B57F1-0B02-4D47-B70B-8C1553BFA137}"/>
    <dgm:cxn modelId="{CB154CC4-1C9D-45DE-B55A-0086BB2EB304}" srcId="{94F098EE-E272-4379-ADCD-FB7BDF61F7B3}" destId="{695EA966-79E6-4900-B400-88C02296BA83}" srcOrd="0" destOrd="0" parTransId="{CE8AC116-1F66-4714-B331-3812AC5DA228}" sibTransId="{A6AF5DA2-7EDF-43A9-BAB5-116AE4994EE5}"/>
    <dgm:cxn modelId="{A7DA4E24-E581-46E9-B089-34E1758260D8}" srcId="{0DEE818D-37A3-4DB8-BC44-7778A562C354}" destId="{2AD286CC-EEB8-44AE-ADBF-74931B98B6BC}" srcOrd="0" destOrd="0" parTransId="{1EDCE6BC-7BD2-4B46-B6A5-F595F8028613}" sibTransId="{656A551E-26A3-4686-A94B-F72BDBF8554A}"/>
    <dgm:cxn modelId="{56F8EE0C-D3F2-42A1-8C49-CA5B30153174}" type="presOf" srcId="{2AD286CC-EEB8-44AE-ADBF-74931B98B6BC}" destId="{D5374300-A6D8-4D68-9CB2-A04FFA2E839C}" srcOrd="0" destOrd="1" presId="urn:microsoft.com/office/officeart/2005/8/layout/hList6"/>
    <dgm:cxn modelId="{B166D7E1-3C5A-422B-8C22-47AD24ED8418}" type="presOf" srcId="{F49E2B1A-5510-4B44-878A-E4FD47AF4DF7}" destId="{E74B51F0-56DD-4BC5-ABE0-EFECEF69436D}" srcOrd="0" destOrd="1" presId="urn:microsoft.com/office/officeart/2005/8/layout/hList6"/>
    <dgm:cxn modelId="{D5A4D5C4-8BFE-40F1-ADAB-0B5F9FA1315A}" type="presOf" srcId="{0DEE818D-37A3-4DB8-BC44-7778A562C354}" destId="{D5374300-A6D8-4D68-9CB2-A04FFA2E839C}" srcOrd="0" destOrd="0" presId="urn:microsoft.com/office/officeart/2005/8/layout/hList6"/>
    <dgm:cxn modelId="{AE86EEF9-FD17-483D-99FE-25AA841DD309}" type="presOf" srcId="{30D9E5FB-A789-4724-8DB2-EDD360DD1735}" destId="{67018FE6-64CA-40F3-A8C4-73465AA2349E}" srcOrd="0" destOrd="0" presId="urn:microsoft.com/office/officeart/2005/8/layout/hList6"/>
    <dgm:cxn modelId="{70E1015A-02A2-4E7F-B066-AB157043D235}" srcId="{23AB1631-AEC4-4DAD-B5ED-1C8EFB52D27A}" destId="{F49E2B1A-5510-4B44-878A-E4FD47AF4DF7}" srcOrd="0" destOrd="0" parTransId="{62D21FF0-EA0C-4F3B-ADC6-23705FCD32A3}" sibTransId="{583A4094-C694-45AC-B247-0538700C090E}"/>
    <dgm:cxn modelId="{C6421F81-EA82-4329-8013-27B8997A87E9}" type="presOf" srcId="{695EA966-79E6-4900-B400-88C02296BA83}" destId="{9379A8D5-C02B-44F6-A43D-76D6D7F7A91E}" srcOrd="0" destOrd="1" presId="urn:microsoft.com/office/officeart/2005/8/layout/hList6"/>
    <dgm:cxn modelId="{F012D1DF-3818-4ED0-BDF1-D710E3E2BE87}" type="presOf" srcId="{FEE7C3CA-DB8B-4C79-8274-A55818BA86BC}" destId="{8C0FB26E-473C-429E-8DE8-3D78BA0A423A}" srcOrd="0" destOrd="1" presId="urn:microsoft.com/office/officeart/2005/8/layout/hList6"/>
    <dgm:cxn modelId="{25D9E1D2-0AF5-451F-9CEC-84318CC7A4C3}" type="presParOf" srcId="{67018FE6-64CA-40F3-A8C4-73465AA2349E}" destId="{D5374300-A6D8-4D68-9CB2-A04FFA2E839C}" srcOrd="0" destOrd="0" presId="urn:microsoft.com/office/officeart/2005/8/layout/hList6"/>
    <dgm:cxn modelId="{ACC555CD-4D9D-4C6A-854F-57F7E750731A}" type="presParOf" srcId="{67018FE6-64CA-40F3-A8C4-73465AA2349E}" destId="{36E65C84-2987-4A99-ADF3-61B0635D8694}" srcOrd="1" destOrd="0" presId="urn:microsoft.com/office/officeart/2005/8/layout/hList6"/>
    <dgm:cxn modelId="{FFA4D76C-6A3C-4541-8AF7-CEE171CB45C1}" type="presParOf" srcId="{67018FE6-64CA-40F3-A8C4-73465AA2349E}" destId="{E74B51F0-56DD-4BC5-ABE0-EFECEF69436D}" srcOrd="2" destOrd="0" presId="urn:microsoft.com/office/officeart/2005/8/layout/hList6"/>
    <dgm:cxn modelId="{7A9DD2BD-BB68-496E-89C5-E8446DFDB9D3}" type="presParOf" srcId="{67018FE6-64CA-40F3-A8C4-73465AA2349E}" destId="{651C7FA8-8222-43BB-AE68-5C36C3A16A94}" srcOrd="3" destOrd="0" presId="urn:microsoft.com/office/officeart/2005/8/layout/hList6"/>
    <dgm:cxn modelId="{5D298001-A8CB-4979-B49E-9FA1E4E010B6}" type="presParOf" srcId="{67018FE6-64CA-40F3-A8C4-73465AA2349E}" destId="{9379A8D5-C02B-44F6-A43D-76D6D7F7A91E}" srcOrd="4" destOrd="0" presId="urn:microsoft.com/office/officeart/2005/8/layout/hList6"/>
    <dgm:cxn modelId="{D6E8372F-8526-46DE-94C7-ABBC49CF15EB}" type="presParOf" srcId="{67018FE6-64CA-40F3-A8C4-73465AA2349E}" destId="{7BFECE86-888E-476A-86D0-9773911DDC0C}" srcOrd="5" destOrd="0" presId="urn:microsoft.com/office/officeart/2005/8/layout/hList6"/>
    <dgm:cxn modelId="{C6042C45-5256-47FD-844A-7A1EE57E67B7}" type="presParOf" srcId="{67018FE6-64CA-40F3-A8C4-73465AA2349E}" destId="{8C0FB26E-473C-429E-8DE8-3D78BA0A423A}" srcOrd="6" destOrd="0" presId="urn:microsoft.com/office/officeart/2005/8/layout/hList6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CB6A019-2FEA-4488-B541-3D71E702CEFC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28BC30-F402-4236-8A85-A3B3C24A3A7F}">
      <dgm:prSet phldrT="[Text]"/>
      <dgm:spPr/>
      <dgm:t>
        <a:bodyPr/>
        <a:lstStyle/>
        <a:p>
          <a:r>
            <a:rPr lang="en-US" dirty="0" err="1" smtClean="0"/>
            <a:t>Lembaga</a:t>
          </a:r>
          <a:r>
            <a:rPr lang="en-US" dirty="0" smtClean="0"/>
            <a:t> </a:t>
          </a:r>
          <a:r>
            <a:rPr lang="en-US" dirty="0" err="1" smtClean="0"/>
            <a:t>gerakan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endParaRPr lang="en-US" dirty="0"/>
        </a:p>
      </dgm:t>
    </dgm:pt>
    <dgm:pt modelId="{40FC210C-C2B3-4863-B547-AD5230BF00B5}" type="parTrans" cxnId="{3111015E-A358-4F41-8203-D6978C036EB8}">
      <dgm:prSet/>
      <dgm:spPr/>
      <dgm:t>
        <a:bodyPr/>
        <a:lstStyle/>
        <a:p>
          <a:endParaRPr lang="en-US"/>
        </a:p>
      </dgm:t>
    </dgm:pt>
    <dgm:pt modelId="{C25F6C39-611C-418F-937C-905728A8421F}" type="sibTrans" cxnId="{3111015E-A358-4F41-8203-D6978C036EB8}">
      <dgm:prSet/>
      <dgm:spPr/>
      <dgm:t>
        <a:bodyPr/>
        <a:lstStyle/>
        <a:p>
          <a:endParaRPr lang="en-US"/>
        </a:p>
      </dgm:t>
    </dgm:pt>
    <dgm:pt modelId="{01103A3F-C61D-4EC4-9EA8-CE59970FAA3F}">
      <dgm:prSet phldrT="[Text]"/>
      <dgm:spPr/>
      <dgm:t>
        <a:bodyPr/>
        <a:lstStyle/>
        <a:p>
          <a:r>
            <a:rPr lang="en-US" dirty="0" err="1" smtClean="0"/>
            <a:t>Organisasi</a:t>
          </a:r>
          <a:r>
            <a:rPr lang="en-US" dirty="0" smtClean="0"/>
            <a:t> </a:t>
          </a:r>
          <a:r>
            <a:rPr lang="en-US" dirty="0" err="1" smtClean="0"/>
            <a:t>tunggal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dibtk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berfungsi</a:t>
          </a:r>
          <a:r>
            <a:rPr lang="en-US" dirty="0" smtClean="0"/>
            <a:t> </a:t>
          </a:r>
          <a:r>
            <a:rPr lang="en-US" dirty="0" err="1" smtClean="0"/>
            <a:t>sbg</a:t>
          </a:r>
          <a:r>
            <a:rPr lang="en-US" dirty="0" smtClean="0"/>
            <a:t> </a:t>
          </a:r>
          <a:r>
            <a:rPr lang="en-US" dirty="0" err="1" smtClean="0"/>
            <a:t>wadah</a:t>
          </a:r>
          <a:r>
            <a:rPr lang="en-US" dirty="0" smtClean="0"/>
            <a:t> </a:t>
          </a:r>
          <a:r>
            <a:rPr lang="en-US" dirty="0" err="1" smtClean="0"/>
            <a:t>utk</a:t>
          </a:r>
          <a:r>
            <a:rPr lang="en-US" dirty="0" smtClean="0"/>
            <a:t> </a:t>
          </a:r>
          <a:r>
            <a:rPr lang="en-US" dirty="0" err="1" smtClean="0"/>
            <a:t>perjuangkan</a:t>
          </a:r>
          <a:r>
            <a:rPr lang="en-US" dirty="0" smtClean="0"/>
            <a:t> </a:t>
          </a:r>
          <a:r>
            <a:rPr lang="en-US" dirty="0" err="1" smtClean="0"/>
            <a:t>kepentingan</a:t>
          </a:r>
          <a:r>
            <a:rPr lang="en-US" dirty="0" smtClean="0"/>
            <a:t> &amp; </a:t>
          </a:r>
          <a:r>
            <a:rPr lang="en-US" dirty="0" err="1" smtClean="0"/>
            <a:t>bertindak</a:t>
          </a:r>
          <a:r>
            <a:rPr lang="en-US" dirty="0" smtClean="0"/>
            <a:t> </a:t>
          </a:r>
          <a:r>
            <a:rPr lang="en-US" dirty="0" err="1" smtClean="0"/>
            <a:t>sbg</a:t>
          </a:r>
          <a:r>
            <a:rPr lang="en-US" dirty="0" smtClean="0"/>
            <a:t> </a:t>
          </a:r>
          <a:r>
            <a:rPr lang="en-US" dirty="0" err="1" smtClean="0"/>
            <a:t>pembawa</a:t>
          </a:r>
          <a:r>
            <a:rPr lang="en-US" dirty="0" smtClean="0"/>
            <a:t> </a:t>
          </a:r>
          <a:r>
            <a:rPr lang="en-US" dirty="0" err="1" smtClean="0"/>
            <a:t>aspirasi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endParaRPr lang="en-US" dirty="0"/>
        </a:p>
      </dgm:t>
    </dgm:pt>
    <dgm:pt modelId="{DB9A00B0-2AA9-4E0A-A98A-07962A69F91F}" type="parTrans" cxnId="{2C831ED0-F2E6-43D6-809D-55FE83B4E337}">
      <dgm:prSet/>
      <dgm:spPr/>
      <dgm:t>
        <a:bodyPr/>
        <a:lstStyle/>
        <a:p>
          <a:endParaRPr lang="en-US"/>
        </a:p>
      </dgm:t>
    </dgm:pt>
    <dgm:pt modelId="{B90FC81E-E63C-40BB-B876-EE56FEC425EC}" type="sibTrans" cxnId="{2C831ED0-F2E6-43D6-809D-55FE83B4E337}">
      <dgm:prSet/>
      <dgm:spPr/>
      <dgm:t>
        <a:bodyPr/>
        <a:lstStyle/>
        <a:p>
          <a:endParaRPr lang="en-US"/>
        </a:p>
      </dgm:t>
    </dgm:pt>
    <dgm:pt modelId="{C555E0D1-E53D-4010-99D9-E76E5D192822}" type="pres">
      <dgm:prSet presAssocID="{1CB6A019-2FEA-4488-B541-3D71E702CE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F52D22C-4148-46C3-BC80-C49B1657F190}" type="pres">
      <dgm:prSet presAssocID="{B928BC30-F402-4236-8A85-A3B3C24A3A7F}" presName="compositeNode" presStyleCnt="0">
        <dgm:presLayoutVars>
          <dgm:bulletEnabled val="1"/>
        </dgm:presLayoutVars>
      </dgm:prSet>
      <dgm:spPr/>
    </dgm:pt>
    <dgm:pt modelId="{C6EDC0A9-A645-4FF0-BB99-7F7C50103103}" type="pres">
      <dgm:prSet presAssocID="{B928BC30-F402-4236-8A85-A3B3C24A3A7F}" presName="bgRect" presStyleLbl="node1" presStyleIdx="0" presStyleCnt="1"/>
      <dgm:spPr/>
      <dgm:t>
        <a:bodyPr/>
        <a:lstStyle/>
        <a:p>
          <a:endParaRPr lang="id-ID"/>
        </a:p>
      </dgm:t>
    </dgm:pt>
    <dgm:pt modelId="{223FB3ED-F62A-4DF7-BB99-D513B5931380}" type="pres">
      <dgm:prSet presAssocID="{B928BC30-F402-4236-8A85-A3B3C24A3A7F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65B0512-EF3C-424A-BA7E-107487A4C2AB}" type="pres">
      <dgm:prSet presAssocID="{B928BC30-F402-4236-8A85-A3B3C24A3A7F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FEB45F-93D0-41C3-AE07-793A94F3C9B3}" type="presOf" srcId="{B928BC30-F402-4236-8A85-A3B3C24A3A7F}" destId="{223FB3ED-F62A-4DF7-BB99-D513B5931380}" srcOrd="1" destOrd="0" presId="urn:microsoft.com/office/officeart/2005/8/layout/hProcess7"/>
    <dgm:cxn modelId="{EE81D3E4-5642-4D1D-8981-5A6465156BD3}" type="presOf" srcId="{B928BC30-F402-4236-8A85-A3B3C24A3A7F}" destId="{C6EDC0A9-A645-4FF0-BB99-7F7C50103103}" srcOrd="0" destOrd="0" presId="urn:microsoft.com/office/officeart/2005/8/layout/hProcess7"/>
    <dgm:cxn modelId="{3111015E-A358-4F41-8203-D6978C036EB8}" srcId="{1CB6A019-2FEA-4488-B541-3D71E702CEFC}" destId="{B928BC30-F402-4236-8A85-A3B3C24A3A7F}" srcOrd="0" destOrd="0" parTransId="{40FC210C-C2B3-4863-B547-AD5230BF00B5}" sibTransId="{C25F6C39-611C-418F-937C-905728A8421F}"/>
    <dgm:cxn modelId="{F7D1C76E-5483-4446-841F-6ABF875BD710}" type="presOf" srcId="{1CB6A019-2FEA-4488-B541-3D71E702CEFC}" destId="{C555E0D1-E53D-4010-99D9-E76E5D192822}" srcOrd="0" destOrd="0" presId="urn:microsoft.com/office/officeart/2005/8/layout/hProcess7"/>
    <dgm:cxn modelId="{2C831ED0-F2E6-43D6-809D-55FE83B4E337}" srcId="{B928BC30-F402-4236-8A85-A3B3C24A3A7F}" destId="{01103A3F-C61D-4EC4-9EA8-CE59970FAA3F}" srcOrd="0" destOrd="0" parTransId="{DB9A00B0-2AA9-4E0A-A98A-07962A69F91F}" sibTransId="{B90FC81E-E63C-40BB-B876-EE56FEC425EC}"/>
    <dgm:cxn modelId="{5BA6F463-3841-400E-92F8-261DF2BB9ED5}" type="presOf" srcId="{01103A3F-C61D-4EC4-9EA8-CE59970FAA3F}" destId="{965B0512-EF3C-424A-BA7E-107487A4C2AB}" srcOrd="0" destOrd="0" presId="urn:microsoft.com/office/officeart/2005/8/layout/hProcess7"/>
    <dgm:cxn modelId="{41F2033B-334F-4B05-8639-BC5E12663044}" type="presParOf" srcId="{C555E0D1-E53D-4010-99D9-E76E5D192822}" destId="{7F52D22C-4148-46C3-BC80-C49B1657F190}" srcOrd="0" destOrd="0" presId="urn:microsoft.com/office/officeart/2005/8/layout/hProcess7"/>
    <dgm:cxn modelId="{5A97E769-65EA-41F1-8971-7EDE17ECB538}" type="presParOf" srcId="{7F52D22C-4148-46C3-BC80-C49B1657F190}" destId="{C6EDC0A9-A645-4FF0-BB99-7F7C50103103}" srcOrd="0" destOrd="0" presId="urn:microsoft.com/office/officeart/2005/8/layout/hProcess7"/>
    <dgm:cxn modelId="{B7C1C53B-64F2-4709-A7B7-A70685E825C4}" type="presParOf" srcId="{7F52D22C-4148-46C3-BC80-C49B1657F190}" destId="{223FB3ED-F62A-4DF7-BB99-D513B5931380}" srcOrd="1" destOrd="0" presId="urn:microsoft.com/office/officeart/2005/8/layout/hProcess7"/>
    <dgm:cxn modelId="{D6D9D6FD-0E3E-4DC1-861C-334746EC5491}" type="presParOf" srcId="{7F52D22C-4148-46C3-BC80-C49B1657F190}" destId="{965B0512-EF3C-424A-BA7E-107487A4C2AB}" srcOrd="2" destOrd="0" presId="urn:microsoft.com/office/officeart/2005/8/layout/hProcess7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725FBBB-94AE-4FA6-8DFB-B7400326E76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796FC5-1AB7-440A-87F8-BDA0EF1377D2}">
      <dgm:prSet phldrT="[Text]"/>
      <dgm:spPr/>
      <dgm:t>
        <a:bodyPr/>
        <a:lstStyle/>
        <a:p>
          <a:r>
            <a:rPr lang="en-US" dirty="0" smtClean="0"/>
            <a:t>UU 25/1992</a:t>
          </a:r>
        </a:p>
        <a:p>
          <a:r>
            <a:rPr lang="en-US" dirty="0" smtClean="0"/>
            <a:t>BAB XI PASAL 57</a:t>
          </a:r>
          <a:endParaRPr lang="en-US" dirty="0"/>
        </a:p>
      </dgm:t>
    </dgm:pt>
    <dgm:pt modelId="{1B564022-3CBA-457A-9437-D0E6E31039E4}" type="parTrans" cxnId="{50E57BB3-8E93-4DF5-B0B0-43BDB2DA4741}">
      <dgm:prSet/>
      <dgm:spPr/>
      <dgm:t>
        <a:bodyPr/>
        <a:lstStyle/>
        <a:p>
          <a:endParaRPr lang="en-US"/>
        </a:p>
      </dgm:t>
    </dgm:pt>
    <dgm:pt modelId="{56AE04B0-1955-4F6B-B750-D87391A212D4}" type="sibTrans" cxnId="{50E57BB3-8E93-4DF5-B0B0-43BDB2DA4741}">
      <dgm:prSet/>
      <dgm:spPr/>
      <dgm:t>
        <a:bodyPr/>
        <a:lstStyle/>
        <a:p>
          <a:endParaRPr lang="en-US"/>
        </a:p>
      </dgm:t>
    </dgm:pt>
    <dgm:pt modelId="{8B73A677-ED4B-46B0-9ABB-3706F1A761E7}" type="pres">
      <dgm:prSet presAssocID="{F725FBBB-94AE-4FA6-8DFB-B7400326E76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1BC57DC-FBCF-40B3-B308-25B6248818E4}" type="pres">
      <dgm:prSet presAssocID="{97796FC5-1AB7-440A-87F8-BDA0EF1377D2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F216AF-EE25-4BC8-89CE-1DE0D02A4768}" type="presOf" srcId="{97796FC5-1AB7-440A-87F8-BDA0EF1377D2}" destId="{81BC57DC-FBCF-40B3-B308-25B6248818E4}" srcOrd="0" destOrd="0" presId="urn:microsoft.com/office/officeart/2005/8/layout/default"/>
    <dgm:cxn modelId="{624DB1E2-11D8-4AC7-BDDF-41B55FD76078}" type="presOf" srcId="{F725FBBB-94AE-4FA6-8DFB-B7400326E762}" destId="{8B73A677-ED4B-46B0-9ABB-3706F1A761E7}" srcOrd="0" destOrd="0" presId="urn:microsoft.com/office/officeart/2005/8/layout/default"/>
    <dgm:cxn modelId="{50E57BB3-8E93-4DF5-B0B0-43BDB2DA4741}" srcId="{F725FBBB-94AE-4FA6-8DFB-B7400326E762}" destId="{97796FC5-1AB7-440A-87F8-BDA0EF1377D2}" srcOrd="0" destOrd="0" parTransId="{1B564022-3CBA-457A-9437-D0E6E31039E4}" sibTransId="{56AE04B0-1955-4F6B-B750-D87391A212D4}"/>
    <dgm:cxn modelId="{80B57B8B-6267-4697-8336-7B41C8409C65}" type="presParOf" srcId="{8B73A677-ED4B-46B0-9ABB-3706F1A761E7}" destId="{81BC57DC-FBCF-40B3-B308-25B6248818E4}" srcOrd="0" destOrd="0" presId="urn:microsoft.com/office/officeart/2005/8/layout/default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0331BE9-5E1B-4432-AEF4-43B4E1DAF76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EB1220-E554-4140-A233-588ABED22C41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BF383F93-8795-41C6-AC9A-6B242E08B09D}" type="parTrans" cxnId="{8FFA5B79-34D3-4E53-8CCF-F32701B61F79}">
      <dgm:prSet/>
      <dgm:spPr/>
      <dgm:t>
        <a:bodyPr/>
        <a:lstStyle/>
        <a:p>
          <a:endParaRPr lang="en-US"/>
        </a:p>
      </dgm:t>
    </dgm:pt>
    <dgm:pt modelId="{1813F749-1EE7-4D71-A1A3-4CF1F024685D}" type="sibTrans" cxnId="{8FFA5B79-34D3-4E53-8CCF-F32701B61F79}">
      <dgm:prSet/>
      <dgm:spPr/>
      <dgm:t>
        <a:bodyPr/>
        <a:lstStyle/>
        <a:p>
          <a:endParaRPr lang="en-US"/>
        </a:p>
      </dgm:t>
    </dgm:pt>
    <dgm:pt modelId="{A2D86BC0-8687-4704-BFAD-6FE66ACC8B7D}">
      <dgm:prSet phldrT="[Text]"/>
      <dgm:spPr/>
      <dgm:t>
        <a:bodyPr/>
        <a:lstStyle/>
        <a:p>
          <a:r>
            <a:rPr lang="en-US" dirty="0" err="1" smtClean="0"/>
            <a:t>Memperjuangkan</a:t>
          </a:r>
          <a:r>
            <a:rPr lang="en-US" dirty="0" smtClean="0"/>
            <a:t> &amp; </a:t>
          </a:r>
          <a:r>
            <a:rPr lang="en-US" dirty="0" err="1" smtClean="0"/>
            <a:t>menyalurkan</a:t>
          </a:r>
          <a:r>
            <a:rPr lang="en-US" dirty="0" smtClean="0"/>
            <a:t> </a:t>
          </a:r>
          <a:r>
            <a:rPr lang="en-US" dirty="0" err="1" smtClean="0"/>
            <a:t>aspirasi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endParaRPr lang="en-US" dirty="0"/>
        </a:p>
      </dgm:t>
    </dgm:pt>
    <dgm:pt modelId="{F24179D3-8122-442C-B449-32EA0E230852}" type="parTrans" cxnId="{E7F8BE84-42A1-4B3C-927A-21944726FDBD}">
      <dgm:prSet/>
      <dgm:spPr/>
      <dgm:t>
        <a:bodyPr/>
        <a:lstStyle/>
        <a:p>
          <a:endParaRPr lang="en-US"/>
        </a:p>
      </dgm:t>
    </dgm:pt>
    <dgm:pt modelId="{1033C04E-A6D3-4F0E-B8EE-49DDC0A67364}" type="sibTrans" cxnId="{E7F8BE84-42A1-4B3C-927A-21944726FDBD}">
      <dgm:prSet/>
      <dgm:spPr/>
      <dgm:t>
        <a:bodyPr/>
        <a:lstStyle/>
        <a:p>
          <a:endParaRPr lang="en-US"/>
        </a:p>
      </dgm:t>
    </dgm:pt>
    <dgm:pt modelId="{3F905A30-0D9B-463E-A233-09AEFE12735C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E3BFAD63-636A-43F8-84DD-070D3B66426F}" type="parTrans" cxnId="{1386F0F7-8901-413E-BC4F-CAA246266D09}">
      <dgm:prSet/>
      <dgm:spPr/>
      <dgm:t>
        <a:bodyPr/>
        <a:lstStyle/>
        <a:p>
          <a:endParaRPr lang="en-US"/>
        </a:p>
      </dgm:t>
    </dgm:pt>
    <dgm:pt modelId="{62E22E52-E44B-4C43-A5C1-3ACBC832372A}" type="sibTrans" cxnId="{1386F0F7-8901-413E-BC4F-CAA246266D09}">
      <dgm:prSet/>
      <dgm:spPr/>
      <dgm:t>
        <a:bodyPr/>
        <a:lstStyle/>
        <a:p>
          <a:endParaRPr lang="en-US"/>
        </a:p>
      </dgm:t>
    </dgm:pt>
    <dgm:pt modelId="{56A60794-FC56-44E5-8A53-5BE2048F75E5}">
      <dgm:prSet phldrT="[Text]"/>
      <dgm:spPr/>
      <dgm:t>
        <a:bodyPr/>
        <a:lstStyle/>
        <a:p>
          <a:r>
            <a:rPr lang="en-US" dirty="0" err="1" smtClean="0"/>
            <a:t>Meningkatkan</a:t>
          </a:r>
          <a:r>
            <a:rPr lang="en-US" dirty="0" smtClean="0"/>
            <a:t> </a:t>
          </a:r>
          <a:r>
            <a:rPr lang="en-US" dirty="0" err="1" smtClean="0"/>
            <a:t>kesadaran</a:t>
          </a:r>
          <a:r>
            <a:rPr lang="en-US" dirty="0" smtClean="0"/>
            <a:t> </a:t>
          </a:r>
          <a:r>
            <a:rPr lang="en-US" dirty="0" err="1" smtClean="0"/>
            <a:t>berkoperasi</a:t>
          </a:r>
          <a:r>
            <a:rPr lang="en-US" dirty="0" smtClean="0"/>
            <a:t> </a:t>
          </a:r>
          <a:r>
            <a:rPr lang="en-US" dirty="0" err="1" smtClean="0"/>
            <a:t>dikalangan</a:t>
          </a:r>
          <a:r>
            <a:rPr lang="en-US" dirty="0" smtClean="0"/>
            <a:t> </a:t>
          </a:r>
          <a:r>
            <a:rPr lang="en-US" dirty="0" err="1" smtClean="0"/>
            <a:t>masyarakat</a:t>
          </a:r>
          <a:endParaRPr lang="en-US" dirty="0"/>
        </a:p>
      </dgm:t>
    </dgm:pt>
    <dgm:pt modelId="{CA6B8C1D-F968-47BB-AB06-1E15283327AD}" type="parTrans" cxnId="{2E438544-C40C-416E-842B-F1D86CBB2A38}">
      <dgm:prSet/>
      <dgm:spPr/>
      <dgm:t>
        <a:bodyPr/>
        <a:lstStyle/>
        <a:p>
          <a:endParaRPr lang="en-US"/>
        </a:p>
      </dgm:t>
    </dgm:pt>
    <dgm:pt modelId="{9001725F-3C57-4032-B66B-8A309B1BFD7D}" type="sibTrans" cxnId="{2E438544-C40C-416E-842B-F1D86CBB2A38}">
      <dgm:prSet/>
      <dgm:spPr/>
      <dgm:t>
        <a:bodyPr/>
        <a:lstStyle/>
        <a:p>
          <a:endParaRPr lang="en-US"/>
        </a:p>
      </dgm:t>
    </dgm:pt>
    <dgm:pt modelId="{E3402498-11D0-4455-AC96-37801A109B32}" type="pres">
      <dgm:prSet presAssocID="{E0331BE9-5E1B-4432-AEF4-43B4E1DAF7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A2EE6A9-CEAE-4D5A-9BE0-76719BB85EB4}" type="pres">
      <dgm:prSet presAssocID="{0DEB1220-E554-4140-A233-588ABED22C41}" presName="linNode" presStyleCnt="0"/>
      <dgm:spPr/>
    </dgm:pt>
    <dgm:pt modelId="{67F7C885-5F44-4F2C-9D0B-6EC1307CA160}" type="pres">
      <dgm:prSet presAssocID="{0DEB1220-E554-4140-A233-588ABED22C41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E652E5A-64CE-406C-8BE2-EB6EBD49CFC0}" type="pres">
      <dgm:prSet presAssocID="{0DEB1220-E554-4140-A233-588ABED22C41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BD9694-1A4C-4664-90F1-E32D811AA17B}" type="pres">
      <dgm:prSet presAssocID="{1813F749-1EE7-4D71-A1A3-4CF1F024685D}" presName="sp" presStyleCnt="0"/>
      <dgm:spPr/>
    </dgm:pt>
    <dgm:pt modelId="{2614BB15-B52A-41AE-A5BF-924BDCFF1B0C}" type="pres">
      <dgm:prSet presAssocID="{3F905A30-0D9B-463E-A233-09AEFE12735C}" presName="linNode" presStyleCnt="0"/>
      <dgm:spPr/>
    </dgm:pt>
    <dgm:pt modelId="{71C4A2D9-3745-41C4-AE7C-86178346B8A9}" type="pres">
      <dgm:prSet presAssocID="{3F905A30-0D9B-463E-A233-09AEFE12735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F2DEE6-C870-4712-8B99-32A492D3E5BC}" type="pres">
      <dgm:prSet presAssocID="{3F905A30-0D9B-463E-A233-09AEFE12735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175364-CA9D-4CD5-8DDA-E6344C3EF55F}" type="presOf" srcId="{3F905A30-0D9B-463E-A233-09AEFE12735C}" destId="{71C4A2D9-3745-41C4-AE7C-86178346B8A9}" srcOrd="0" destOrd="0" presId="urn:microsoft.com/office/officeart/2005/8/layout/vList5"/>
    <dgm:cxn modelId="{BAC32F23-5369-4F3B-B6C3-BA2E4AB7E02D}" type="presOf" srcId="{E0331BE9-5E1B-4432-AEF4-43B4E1DAF767}" destId="{E3402498-11D0-4455-AC96-37801A109B32}" srcOrd="0" destOrd="0" presId="urn:microsoft.com/office/officeart/2005/8/layout/vList5"/>
    <dgm:cxn modelId="{E5F29B85-3048-40B2-BA48-975EF8E2B7EB}" type="presOf" srcId="{0DEB1220-E554-4140-A233-588ABED22C41}" destId="{67F7C885-5F44-4F2C-9D0B-6EC1307CA160}" srcOrd="0" destOrd="0" presId="urn:microsoft.com/office/officeart/2005/8/layout/vList5"/>
    <dgm:cxn modelId="{2E438544-C40C-416E-842B-F1D86CBB2A38}" srcId="{3F905A30-0D9B-463E-A233-09AEFE12735C}" destId="{56A60794-FC56-44E5-8A53-5BE2048F75E5}" srcOrd="0" destOrd="0" parTransId="{CA6B8C1D-F968-47BB-AB06-1E15283327AD}" sibTransId="{9001725F-3C57-4032-B66B-8A309B1BFD7D}"/>
    <dgm:cxn modelId="{E7F8BE84-42A1-4B3C-927A-21944726FDBD}" srcId="{0DEB1220-E554-4140-A233-588ABED22C41}" destId="{A2D86BC0-8687-4704-BFAD-6FE66ACC8B7D}" srcOrd="0" destOrd="0" parTransId="{F24179D3-8122-442C-B449-32EA0E230852}" sibTransId="{1033C04E-A6D3-4F0E-B8EE-49DDC0A67364}"/>
    <dgm:cxn modelId="{1386F0F7-8901-413E-BC4F-CAA246266D09}" srcId="{E0331BE9-5E1B-4432-AEF4-43B4E1DAF767}" destId="{3F905A30-0D9B-463E-A233-09AEFE12735C}" srcOrd="1" destOrd="0" parTransId="{E3BFAD63-636A-43F8-84DD-070D3B66426F}" sibTransId="{62E22E52-E44B-4C43-A5C1-3ACBC832372A}"/>
    <dgm:cxn modelId="{8FFA5B79-34D3-4E53-8CCF-F32701B61F79}" srcId="{E0331BE9-5E1B-4432-AEF4-43B4E1DAF767}" destId="{0DEB1220-E554-4140-A233-588ABED22C41}" srcOrd="0" destOrd="0" parTransId="{BF383F93-8795-41C6-AC9A-6B242E08B09D}" sibTransId="{1813F749-1EE7-4D71-A1A3-4CF1F024685D}"/>
    <dgm:cxn modelId="{307760AB-4351-4F46-83DF-724866689B78}" type="presOf" srcId="{A2D86BC0-8687-4704-BFAD-6FE66ACC8B7D}" destId="{FE652E5A-64CE-406C-8BE2-EB6EBD49CFC0}" srcOrd="0" destOrd="0" presId="urn:microsoft.com/office/officeart/2005/8/layout/vList5"/>
    <dgm:cxn modelId="{009235CC-8D4B-4240-B26B-98C2FF1320F2}" type="presOf" srcId="{56A60794-FC56-44E5-8A53-5BE2048F75E5}" destId="{97F2DEE6-C870-4712-8B99-32A492D3E5BC}" srcOrd="0" destOrd="0" presId="urn:microsoft.com/office/officeart/2005/8/layout/vList5"/>
    <dgm:cxn modelId="{2D65B366-1B04-4910-8C7C-53FE5DA96A3E}" type="presParOf" srcId="{E3402498-11D0-4455-AC96-37801A109B32}" destId="{3A2EE6A9-CEAE-4D5A-9BE0-76719BB85EB4}" srcOrd="0" destOrd="0" presId="urn:microsoft.com/office/officeart/2005/8/layout/vList5"/>
    <dgm:cxn modelId="{BFD2DB23-A2DF-440E-8E23-9F9BE3D9CAEE}" type="presParOf" srcId="{3A2EE6A9-CEAE-4D5A-9BE0-76719BB85EB4}" destId="{67F7C885-5F44-4F2C-9D0B-6EC1307CA160}" srcOrd="0" destOrd="0" presId="urn:microsoft.com/office/officeart/2005/8/layout/vList5"/>
    <dgm:cxn modelId="{E22F2432-F4EE-4937-BD75-1D9089EE4850}" type="presParOf" srcId="{3A2EE6A9-CEAE-4D5A-9BE0-76719BB85EB4}" destId="{FE652E5A-64CE-406C-8BE2-EB6EBD49CFC0}" srcOrd="1" destOrd="0" presId="urn:microsoft.com/office/officeart/2005/8/layout/vList5"/>
    <dgm:cxn modelId="{C85290D5-6C06-49B7-8B8B-BB5EF448E906}" type="presParOf" srcId="{E3402498-11D0-4455-AC96-37801A109B32}" destId="{6EBD9694-1A4C-4664-90F1-E32D811AA17B}" srcOrd="1" destOrd="0" presId="urn:microsoft.com/office/officeart/2005/8/layout/vList5"/>
    <dgm:cxn modelId="{1403114A-9CA1-4ADD-A2B7-38156DC0F1DE}" type="presParOf" srcId="{E3402498-11D0-4455-AC96-37801A109B32}" destId="{2614BB15-B52A-41AE-A5BF-924BDCFF1B0C}" srcOrd="2" destOrd="0" presId="urn:microsoft.com/office/officeart/2005/8/layout/vList5"/>
    <dgm:cxn modelId="{3C8EF233-8207-4030-9894-4D3D1004980E}" type="presParOf" srcId="{2614BB15-B52A-41AE-A5BF-924BDCFF1B0C}" destId="{71C4A2D9-3745-41C4-AE7C-86178346B8A9}" srcOrd="0" destOrd="0" presId="urn:microsoft.com/office/officeart/2005/8/layout/vList5"/>
    <dgm:cxn modelId="{AD15F07E-9F7A-4DC7-8AD6-496CC060D013}" type="presParOf" srcId="{2614BB15-B52A-41AE-A5BF-924BDCFF1B0C}" destId="{97F2DEE6-C870-4712-8B99-32A492D3E5BC}" srcOrd="1" destOrd="0" presId="urn:microsoft.com/office/officeart/2005/8/layout/vList5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B04E22C-E99F-4EA4-8384-62D48E124E8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1B5F30-795B-4A04-9577-71313E7FFF14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D44EACDC-C3F2-4590-B5F8-5A53A532639B}" type="parTrans" cxnId="{D8193D23-FC09-4368-A83A-38CA651ABCC6}">
      <dgm:prSet/>
      <dgm:spPr/>
      <dgm:t>
        <a:bodyPr/>
        <a:lstStyle/>
        <a:p>
          <a:endParaRPr lang="en-US"/>
        </a:p>
      </dgm:t>
    </dgm:pt>
    <dgm:pt modelId="{61CC2938-03EB-4BB3-8A45-2CD07784DB44}" type="sibTrans" cxnId="{D8193D23-FC09-4368-A83A-38CA651ABCC6}">
      <dgm:prSet/>
      <dgm:spPr/>
      <dgm:t>
        <a:bodyPr/>
        <a:lstStyle/>
        <a:p>
          <a:endParaRPr lang="en-US"/>
        </a:p>
      </dgm:t>
    </dgm:pt>
    <dgm:pt modelId="{9316A746-FAC8-4D13-ACE5-0DFB9A87EF50}">
      <dgm:prSet phldrT="[Text]"/>
      <dgm:spPr/>
      <dgm:t>
        <a:bodyPr/>
        <a:lstStyle/>
        <a:p>
          <a:r>
            <a:rPr lang="en-US" dirty="0" err="1" smtClean="0"/>
            <a:t>Melakukan</a:t>
          </a:r>
          <a:r>
            <a:rPr lang="en-US" dirty="0" smtClean="0"/>
            <a:t> </a:t>
          </a:r>
          <a:r>
            <a:rPr lang="en-US" dirty="0" err="1" smtClean="0"/>
            <a:t>pendidikan</a:t>
          </a:r>
          <a:r>
            <a:rPr lang="en-US" dirty="0" smtClean="0"/>
            <a:t> </a:t>
          </a:r>
          <a:r>
            <a:rPr lang="en-US" dirty="0" err="1" smtClean="0"/>
            <a:t>perkoperasian</a:t>
          </a:r>
          <a:r>
            <a:rPr lang="en-US" dirty="0" smtClean="0"/>
            <a:t> </a:t>
          </a:r>
          <a:r>
            <a:rPr lang="en-US" dirty="0" err="1" smtClean="0"/>
            <a:t>bg</a:t>
          </a:r>
          <a:r>
            <a:rPr lang="en-US" dirty="0" smtClean="0"/>
            <a:t> </a:t>
          </a:r>
          <a:r>
            <a:rPr lang="en-US" dirty="0" err="1" smtClean="0"/>
            <a:t>anggota</a:t>
          </a:r>
          <a:r>
            <a:rPr lang="en-US" dirty="0" smtClean="0"/>
            <a:t> &amp; </a:t>
          </a:r>
          <a:r>
            <a:rPr lang="en-US" dirty="0" err="1" smtClean="0"/>
            <a:t>masy</a:t>
          </a:r>
          <a:endParaRPr lang="en-US" dirty="0"/>
        </a:p>
      </dgm:t>
    </dgm:pt>
    <dgm:pt modelId="{DB816291-937A-4652-844B-26488B659F17}" type="parTrans" cxnId="{59342332-11B5-4693-B9EB-5298F228166A}">
      <dgm:prSet/>
      <dgm:spPr/>
      <dgm:t>
        <a:bodyPr/>
        <a:lstStyle/>
        <a:p>
          <a:endParaRPr lang="en-US"/>
        </a:p>
      </dgm:t>
    </dgm:pt>
    <dgm:pt modelId="{C9F56D51-7148-4018-B596-A8CC5BF4EDC4}" type="sibTrans" cxnId="{59342332-11B5-4693-B9EB-5298F228166A}">
      <dgm:prSet/>
      <dgm:spPr/>
      <dgm:t>
        <a:bodyPr/>
        <a:lstStyle/>
        <a:p>
          <a:endParaRPr lang="en-US"/>
        </a:p>
      </dgm:t>
    </dgm:pt>
    <dgm:pt modelId="{B43D5254-CE1D-495F-8DE9-15545CD25BAD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B2C9DD2B-470A-4104-82C8-4810F01E7DED}" type="parTrans" cxnId="{A233CFEE-DFC1-401B-9E75-3444F1DFE0C9}">
      <dgm:prSet/>
      <dgm:spPr/>
      <dgm:t>
        <a:bodyPr/>
        <a:lstStyle/>
        <a:p>
          <a:endParaRPr lang="en-US"/>
        </a:p>
      </dgm:t>
    </dgm:pt>
    <dgm:pt modelId="{51A951A3-F9D0-4FD5-B167-E2AD74BE3F0B}" type="sibTrans" cxnId="{A233CFEE-DFC1-401B-9E75-3444F1DFE0C9}">
      <dgm:prSet/>
      <dgm:spPr/>
      <dgm:t>
        <a:bodyPr/>
        <a:lstStyle/>
        <a:p>
          <a:endParaRPr lang="en-US"/>
        </a:p>
      </dgm:t>
    </dgm:pt>
    <dgm:pt modelId="{21A0E9F6-3CE3-4259-BB08-EBBB3B6C3DA9}">
      <dgm:prSet phldrT="[Text]"/>
      <dgm:spPr/>
      <dgm:t>
        <a:bodyPr/>
        <a:lstStyle/>
        <a:p>
          <a:r>
            <a:rPr lang="en-US" dirty="0" err="1" smtClean="0"/>
            <a:t>Mengembangkan</a:t>
          </a:r>
          <a:r>
            <a:rPr lang="en-US" dirty="0" smtClean="0"/>
            <a:t> </a:t>
          </a:r>
          <a:r>
            <a:rPr lang="en-US" dirty="0" err="1" smtClean="0"/>
            <a:t>kerjasama</a:t>
          </a:r>
          <a:r>
            <a:rPr lang="en-US" dirty="0" smtClean="0"/>
            <a:t> </a:t>
          </a:r>
          <a:r>
            <a:rPr lang="en-US" dirty="0" err="1" smtClean="0"/>
            <a:t>antar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r>
            <a:rPr lang="en-US" dirty="0" smtClean="0"/>
            <a:t>, </a:t>
          </a:r>
          <a:r>
            <a:rPr lang="en-US" dirty="0" err="1" smtClean="0"/>
            <a:t>antar</a:t>
          </a:r>
          <a:r>
            <a:rPr lang="en-US" dirty="0" smtClean="0"/>
            <a:t> </a:t>
          </a:r>
          <a:r>
            <a:rPr lang="en-US" dirty="0" err="1" smtClean="0"/>
            <a:t>badan</a:t>
          </a:r>
          <a:r>
            <a:rPr lang="en-US" dirty="0" smtClean="0"/>
            <a:t> </a:t>
          </a:r>
          <a:r>
            <a:rPr lang="en-US" dirty="0" err="1" smtClean="0"/>
            <a:t>usaha</a:t>
          </a:r>
          <a:r>
            <a:rPr lang="en-US" dirty="0" smtClean="0"/>
            <a:t> lain</a:t>
          </a:r>
          <a:endParaRPr lang="en-US" dirty="0"/>
        </a:p>
      </dgm:t>
    </dgm:pt>
    <dgm:pt modelId="{ABEADC3D-124D-47CC-B565-7B5F67920403}" type="parTrans" cxnId="{E0884C4A-1BC0-4320-AF4B-E0CFA16895E8}">
      <dgm:prSet/>
      <dgm:spPr/>
      <dgm:t>
        <a:bodyPr/>
        <a:lstStyle/>
        <a:p>
          <a:endParaRPr lang="en-US"/>
        </a:p>
      </dgm:t>
    </dgm:pt>
    <dgm:pt modelId="{5376AADC-9E68-4EAB-9498-B038A3DEF8D1}" type="sibTrans" cxnId="{E0884C4A-1BC0-4320-AF4B-E0CFA16895E8}">
      <dgm:prSet/>
      <dgm:spPr/>
      <dgm:t>
        <a:bodyPr/>
        <a:lstStyle/>
        <a:p>
          <a:endParaRPr lang="en-US"/>
        </a:p>
      </dgm:t>
    </dgm:pt>
    <dgm:pt modelId="{D8D5E409-1C97-4C07-BAE0-C17A08E2752D}" type="pres">
      <dgm:prSet presAssocID="{AB04E22C-E99F-4EA4-8384-62D48E124E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F3EE9C7-FABE-4A19-ACB9-7A7465CEDC15}" type="pres">
      <dgm:prSet presAssocID="{A71B5F30-795B-4A04-9577-71313E7FFF14}" presName="linNode" presStyleCnt="0"/>
      <dgm:spPr/>
    </dgm:pt>
    <dgm:pt modelId="{FB00149B-FC17-439D-8D3C-CB17C22DE45C}" type="pres">
      <dgm:prSet presAssocID="{A71B5F30-795B-4A04-9577-71313E7FFF1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FD67320-4FA6-4243-8C0A-B751B3E3E281}" type="pres">
      <dgm:prSet presAssocID="{A71B5F30-795B-4A04-9577-71313E7FFF1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C862A-7730-4E3B-BDD6-A7DCF008059F}" type="pres">
      <dgm:prSet presAssocID="{61CC2938-03EB-4BB3-8A45-2CD07784DB44}" presName="sp" presStyleCnt="0"/>
      <dgm:spPr/>
    </dgm:pt>
    <dgm:pt modelId="{CA69DF6D-B9A6-426C-A987-58468BEAC93C}" type="pres">
      <dgm:prSet presAssocID="{B43D5254-CE1D-495F-8DE9-15545CD25BAD}" presName="linNode" presStyleCnt="0"/>
      <dgm:spPr/>
    </dgm:pt>
    <dgm:pt modelId="{C4A8C12D-B46E-4E84-BCD4-B8EDA10B12F1}" type="pres">
      <dgm:prSet presAssocID="{B43D5254-CE1D-495F-8DE9-15545CD25BA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CA05CB4-9EC3-4E71-8C29-160335304DA8}" type="pres">
      <dgm:prSet presAssocID="{B43D5254-CE1D-495F-8DE9-15545CD25BA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112CD7-70CD-44D5-AD8D-1C543B300BF6}" type="presOf" srcId="{9316A746-FAC8-4D13-ACE5-0DFB9A87EF50}" destId="{3FD67320-4FA6-4243-8C0A-B751B3E3E281}" srcOrd="0" destOrd="0" presId="urn:microsoft.com/office/officeart/2005/8/layout/vList5"/>
    <dgm:cxn modelId="{A090BCA9-2416-4014-BF94-EB7C0C3F9A0F}" type="presOf" srcId="{A71B5F30-795B-4A04-9577-71313E7FFF14}" destId="{FB00149B-FC17-439D-8D3C-CB17C22DE45C}" srcOrd="0" destOrd="0" presId="urn:microsoft.com/office/officeart/2005/8/layout/vList5"/>
    <dgm:cxn modelId="{977AA708-3003-494E-9D1C-0FBD3BD804B1}" type="presOf" srcId="{AB04E22C-E99F-4EA4-8384-62D48E124E84}" destId="{D8D5E409-1C97-4C07-BAE0-C17A08E2752D}" srcOrd="0" destOrd="0" presId="urn:microsoft.com/office/officeart/2005/8/layout/vList5"/>
    <dgm:cxn modelId="{E0884C4A-1BC0-4320-AF4B-E0CFA16895E8}" srcId="{B43D5254-CE1D-495F-8DE9-15545CD25BAD}" destId="{21A0E9F6-3CE3-4259-BB08-EBBB3B6C3DA9}" srcOrd="0" destOrd="0" parTransId="{ABEADC3D-124D-47CC-B565-7B5F67920403}" sibTransId="{5376AADC-9E68-4EAB-9498-B038A3DEF8D1}"/>
    <dgm:cxn modelId="{A233CFEE-DFC1-401B-9E75-3444F1DFE0C9}" srcId="{AB04E22C-E99F-4EA4-8384-62D48E124E84}" destId="{B43D5254-CE1D-495F-8DE9-15545CD25BAD}" srcOrd="1" destOrd="0" parTransId="{B2C9DD2B-470A-4104-82C8-4810F01E7DED}" sibTransId="{51A951A3-F9D0-4FD5-B167-E2AD74BE3F0B}"/>
    <dgm:cxn modelId="{C1C58357-B335-47B5-8E64-1AFB7C66D0FF}" type="presOf" srcId="{B43D5254-CE1D-495F-8DE9-15545CD25BAD}" destId="{C4A8C12D-B46E-4E84-BCD4-B8EDA10B12F1}" srcOrd="0" destOrd="0" presId="urn:microsoft.com/office/officeart/2005/8/layout/vList5"/>
    <dgm:cxn modelId="{59342332-11B5-4693-B9EB-5298F228166A}" srcId="{A71B5F30-795B-4A04-9577-71313E7FFF14}" destId="{9316A746-FAC8-4D13-ACE5-0DFB9A87EF50}" srcOrd="0" destOrd="0" parTransId="{DB816291-937A-4652-844B-26488B659F17}" sibTransId="{C9F56D51-7148-4018-B596-A8CC5BF4EDC4}"/>
    <dgm:cxn modelId="{9B48DDC9-4F33-4389-BA62-6140D6F101A2}" type="presOf" srcId="{21A0E9F6-3CE3-4259-BB08-EBBB3B6C3DA9}" destId="{6CA05CB4-9EC3-4E71-8C29-160335304DA8}" srcOrd="0" destOrd="0" presId="urn:microsoft.com/office/officeart/2005/8/layout/vList5"/>
    <dgm:cxn modelId="{D8193D23-FC09-4368-A83A-38CA651ABCC6}" srcId="{AB04E22C-E99F-4EA4-8384-62D48E124E84}" destId="{A71B5F30-795B-4A04-9577-71313E7FFF14}" srcOrd="0" destOrd="0" parTransId="{D44EACDC-C3F2-4590-B5F8-5A53A532639B}" sibTransId="{61CC2938-03EB-4BB3-8A45-2CD07784DB44}"/>
    <dgm:cxn modelId="{BEE9541B-1BA2-433C-B8D0-A5F673AECA78}" type="presParOf" srcId="{D8D5E409-1C97-4C07-BAE0-C17A08E2752D}" destId="{CF3EE9C7-FABE-4A19-ACB9-7A7465CEDC15}" srcOrd="0" destOrd="0" presId="urn:microsoft.com/office/officeart/2005/8/layout/vList5"/>
    <dgm:cxn modelId="{1B669B22-EBD9-4D4C-935D-6210FE67AC2A}" type="presParOf" srcId="{CF3EE9C7-FABE-4A19-ACB9-7A7465CEDC15}" destId="{FB00149B-FC17-439D-8D3C-CB17C22DE45C}" srcOrd="0" destOrd="0" presId="urn:microsoft.com/office/officeart/2005/8/layout/vList5"/>
    <dgm:cxn modelId="{5C89C58B-CB8B-47C4-8B78-80B6281AA24F}" type="presParOf" srcId="{CF3EE9C7-FABE-4A19-ACB9-7A7465CEDC15}" destId="{3FD67320-4FA6-4243-8C0A-B751B3E3E281}" srcOrd="1" destOrd="0" presId="urn:microsoft.com/office/officeart/2005/8/layout/vList5"/>
    <dgm:cxn modelId="{54B958E9-CE09-49B5-BAD9-EE895D84CF9C}" type="presParOf" srcId="{D8D5E409-1C97-4C07-BAE0-C17A08E2752D}" destId="{3E8C862A-7730-4E3B-BDD6-A7DCF008059F}" srcOrd="1" destOrd="0" presId="urn:microsoft.com/office/officeart/2005/8/layout/vList5"/>
    <dgm:cxn modelId="{BFC521D6-BE13-4006-B79D-6A1783EF0F67}" type="presParOf" srcId="{D8D5E409-1C97-4C07-BAE0-C17A08E2752D}" destId="{CA69DF6D-B9A6-426C-A987-58468BEAC93C}" srcOrd="2" destOrd="0" presId="urn:microsoft.com/office/officeart/2005/8/layout/vList5"/>
    <dgm:cxn modelId="{5D969437-1B73-4D7D-A858-2A9D9CFD695E}" type="presParOf" srcId="{CA69DF6D-B9A6-426C-A987-58468BEAC93C}" destId="{C4A8C12D-B46E-4E84-BCD4-B8EDA10B12F1}" srcOrd="0" destOrd="0" presId="urn:microsoft.com/office/officeart/2005/8/layout/vList5"/>
    <dgm:cxn modelId="{FEDA9ABC-E403-495D-A7C5-93C951E8AEB2}" type="presParOf" srcId="{CA69DF6D-B9A6-426C-A987-58468BEAC93C}" destId="{6CA05CB4-9EC3-4E71-8C29-160335304DA8}" srcOrd="1" destOrd="0" presId="urn:microsoft.com/office/officeart/2005/8/layout/vList5"/>
  </dgm:cxnLst>
  <dgm:bg/>
  <dgm:whole/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3D2914D-315F-4F29-8FBF-3F7D705AED1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CA6F6CB-EBCA-4C09-9925-9EA2D9B15846}">
      <dgm:prSet phldrT="[Text]"/>
      <dgm:spPr/>
      <dgm:t>
        <a:bodyPr/>
        <a:lstStyle/>
        <a:p>
          <a:r>
            <a:rPr lang="en-US" dirty="0" err="1" smtClean="0"/>
            <a:t>Rapat</a:t>
          </a:r>
          <a:r>
            <a:rPr lang="en-US" dirty="0" smtClean="0"/>
            <a:t> </a:t>
          </a:r>
          <a:r>
            <a:rPr lang="en-US" dirty="0" err="1" smtClean="0"/>
            <a:t>Anggota</a:t>
          </a:r>
          <a:r>
            <a:rPr lang="en-US" dirty="0" smtClean="0"/>
            <a:t> </a:t>
          </a:r>
          <a:r>
            <a:rPr lang="en-US" dirty="0" err="1" smtClean="0"/>
            <a:t>mrpk</a:t>
          </a:r>
          <a:r>
            <a:rPr lang="en-US" dirty="0" smtClean="0"/>
            <a:t> </a:t>
          </a:r>
          <a:r>
            <a:rPr lang="en-US" dirty="0" err="1" smtClean="0"/>
            <a:t>kekuasaan</a:t>
          </a:r>
          <a:r>
            <a:rPr lang="en-US" dirty="0" smtClean="0"/>
            <a:t> </a:t>
          </a:r>
          <a:r>
            <a:rPr lang="en-US" dirty="0" err="1" smtClean="0"/>
            <a:t>tertinggi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endParaRPr lang="en-US" dirty="0"/>
        </a:p>
      </dgm:t>
    </dgm:pt>
    <dgm:pt modelId="{1FE20207-F02F-4063-8D4F-B07A119F8539}" type="parTrans" cxnId="{6F37EAFF-3B1C-46A8-B172-91352BFF3423}">
      <dgm:prSet/>
      <dgm:spPr/>
    </dgm:pt>
    <dgm:pt modelId="{53880DC7-1D18-409D-848A-515705948346}" type="sibTrans" cxnId="{6F37EAFF-3B1C-46A8-B172-91352BFF3423}">
      <dgm:prSet/>
      <dgm:spPr/>
    </dgm:pt>
    <dgm:pt modelId="{8DA77F28-ECA6-41F8-A87E-F4D8DC69741F}">
      <dgm:prSet phldrT="[Text]"/>
      <dgm:spPr/>
      <dgm:t>
        <a:bodyPr/>
        <a:lstStyle/>
        <a:p>
          <a:r>
            <a:rPr lang="en-US" dirty="0" err="1" smtClean="0"/>
            <a:t>Pengelolaan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seluruh</a:t>
          </a:r>
          <a:r>
            <a:rPr lang="en-US" dirty="0" smtClean="0"/>
            <a:t> </a:t>
          </a:r>
          <a:r>
            <a:rPr lang="en-US" dirty="0" err="1" smtClean="0"/>
            <a:t>anggota</a:t>
          </a:r>
          <a:r>
            <a:rPr lang="en-US" dirty="0" smtClean="0"/>
            <a:t>, </a:t>
          </a:r>
          <a:r>
            <a:rPr lang="en-US" dirty="0" err="1" smtClean="0"/>
            <a:t>ttp</a:t>
          </a:r>
          <a:r>
            <a:rPr lang="en-US" dirty="0" smtClean="0"/>
            <a:t> </a:t>
          </a:r>
          <a:r>
            <a:rPr lang="en-US" dirty="0" err="1" smtClean="0"/>
            <a:t>diberikan</a:t>
          </a:r>
          <a:r>
            <a:rPr lang="en-US" dirty="0" smtClean="0"/>
            <a:t> </a:t>
          </a:r>
          <a:r>
            <a:rPr lang="en-US" dirty="0" err="1" smtClean="0"/>
            <a:t>wewenang</a:t>
          </a:r>
          <a:r>
            <a:rPr lang="en-US" dirty="0" smtClean="0"/>
            <a:t> </a:t>
          </a:r>
          <a:r>
            <a:rPr lang="en-US" dirty="0" err="1" smtClean="0"/>
            <a:t>kpd</a:t>
          </a:r>
          <a:r>
            <a:rPr lang="en-US" dirty="0" smtClean="0"/>
            <a:t> </a:t>
          </a:r>
          <a:r>
            <a:rPr lang="en-US" dirty="0" err="1" smtClean="0"/>
            <a:t>pengurus</a:t>
          </a:r>
          <a:endParaRPr lang="en-US" dirty="0"/>
        </a:p>
      </dgm:t>
    </dgm:pt>
    <dgm:pt modelId="{4B47401A-DB1F-438D-A11C-931F579E7509}" type="parTrans" cxnId="{9EDECD25-BE1A-4C6C-9D39-9F618B2AB3DF}">
      <dgm:prSet/>
      <dgm:spPr/>
    </dgm:pt>
    <dgm:pt modelId="{9CC59B98-1E9F-436D-84F2-05BE9673D5D3}" type="sibTrans" cxnId="{9EDECD25-BE1A-4C6C-9D39-9F618B2AB3DF}">
      <dgm:prSet/>
      <dgm:spPr/>
    </dgm:pt>
    <dgm:pt modelId="{C8A34B46-2E33-44B5-8D6F-BFEA367DDAA9}">
      <dgm:prSet phldrT="[Text]"/>
      <dgm:spPr/>
      <dgm:t>
        <a:bodyPr/>
        <a:lstStyle/>
        <a:p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jalankan</a:t>
          </a:r>
          <a:r>
            <a:rPr lang="en-US" dirty="0" smtClean="0"/>
            <a:t> </a:t>
          </a:r>
          <a:r>
            <a:rPr lang="en-US" dirty="0" err="1" smtClean="0"/>
            <a:t>kegiatan</a:t>
          </a:r>
          <a:r>
            <a:rPr lang="en-US" dirty="0" smtClean="0"/>
            <a:t> </a:t>
          </a:r>
          <a:r>
            <a:rPr lang="en-US" dirty="0" err="1" smtClean="0"/>
            <a:t>sehari-hari</a:t>
          </a:r>
          <a:r>
            <a:rPr lang="en-US" dirty="0" smtClean="0"/>
            <a:t> </a:t>
          </a:r>
          <a:r>
            <a:rPr lang="en-US" dirty="0" err="1" smtClean="0"/>
            <a:t>pengurus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mengangkat</a:t>
          </a:r>
          <a:r>
            <a:rPr lang="en-US" dirty="0" smtClean="0"/>
            <a:t> </a:t>
          </a:r>
          <a:r>
            <a:rPr lang="en-US" dirty="0" err="1" smtClean="0"/>
            <a:t>manajer</a:t>
          </a:r>
          <a:endParaRPr lang="en-US" dirty="0"/>
        </a:p>
      </dgm:t>
    </dgm:pt>
    <dgm:pt modelId="{E6DD1369-FFC9-49EC-9396-C513C648A4BB}" type="parTrans" cxnId="{B7A8E6C1-423E-4643-95D4-EC0AE01DF6C7}">
      <dgm:prSet/>
      <dgm:spPr/>
    </dgm:pt>
    <dgm:pt modelId="{3EE98691-FB48-42BD-A27C-F7503A01D550}" type="sibTrans" cxnId="{B7A8E6C1-423E-4643-95D4-EC0AE01DF6C7}">
      <dgm:prSet/>
      <dgm:spPr/>
    </dgm:pt>
    <dgm:pt modelId="{7ED67BA8-F7B7-4546-98EF-8C4E5F03B176}" type="pres">
      <dgm:prSet presAssocID="{83D2914D-315F-4F29-8FBF-3F7D705AED13}" presName="linearFlow" presStyleCnt="0">
        <dgm:presLayoutVars>
          <dgm:dir/>
          <dgm:resizeHandles val="exact"/>
        </dgm:presLayoutVars>
      </dgm:prSet>
      <dgm:spPr/>
    </dgm:pt>
    <dgm:pt modelId="{66227552-7516-49D6-A846-B1E1C92779E6}" type="pres">
      <dgm:prSet presAssocID="{0CA6F6CB-EBCA-4C09-9925-9EA2D9B15846}" presName="composite" presStyleCnt="0"/>
      <dgm:spPr/>
    </dgm:pt>
    <dgm:pt modelId="{88B0C278-94E1-45F7-8C49-83E185CFFA33}" type="pres">
      <dgm:prSet presAssocID="{0CA6F6CB-EBCA-4C09-9925-9EA2D9B15846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3A9A6DD-BDC2-4D7C-B42E-0252AD0700A2}" type="pres">
      <dgm:prSet presAssocID="{0CA6F6CB-EBCA-4C09-9925-9EA2D9B15846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652BA-3098-4FD4-A3FC-E70FBC05B8C5}" type="pres">
      <dgm:prSet presAssocID="{53880DC7-1D18-409D-848A-515705948346}" presName="spacing" presStyleCnt="0"/>
      <dgm:spPr/>
    </dgm:pt>
    <dgm:pt modelId="{35139982-2B7B-4C47-A0C9-EBA8ABAE6BB3}" type="pres">
      <dgm:prSet presAssocID="{8DA77F28-ECA6-41F8-A87E-F4D8DC69741F}" presName="composite" presStyleCnt="0"/>
      <dgm:spPr/>
    </dgm:pt>
    <dgm:pt modelId="{5FC01672-BAC6-43EF-80AB-20582BEE739B}" type="pres">
      <dgm:prSet presAssocID="{8DA77F28-ECA6-41F8-A87E-F4D8DC69741F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B50D7C2-E040-464F-926B-66DD8C26B314}" type="pres">
      <dgm:prSet presAssocID="{8DA77F28-ECA6-41F8-A87E-F4D8DC69741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EE1C9-2982-4852-8FFB-1D44B0FBBF04}" type="pres">
      <dgm:prSet presAssocID="{9CC59B98-1E9F-436D-84F2-05BE9673D5D3}" presName="spacing" presStyleCnt="0"/>
      <dgm:spPr/>
    </dgm:pt>
    <dgm:pt modelId="{3C969F4A-2B76-4C83-8A23-8A273E42E120}" type="pres">
      <dgm:prSet presAssocID="{C8A34B46-2E33-44B5-8D6F-BFEA367DDAA9}" presName="composite" presStyleCnt="0"/>
      <dgm:spPr/>
    </dgm:pt>
    <dgm:pt modelId="{BF76C227-0854-4CA5-A584-34B7C393E74A}" type="pres">
      <dgm:prSet presAssocID="{C8A34B46-2E33-44B5-8D6F-BFEA367DDAA9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1027B45-BB6F-4F24-8816-407B0BE66E87}" type="pres">
      <dgm:prSet presAssocID="{C8A34B46-2E33-44B5-8D6F-BFEA367DDAA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1A6916-B22F-4598-8FD3-41E3384F246A}" type="presOf" srcId="{83D2914D-315F-4F29-8FBF-3F7D705AED13}" destId="{7ED67BA8-F7B7-4546-98EF-8C4E5F03B176}" srcOrd="0" destOrd="0" presId="urn:microsoft.com/office/officeart/2005/8/layout/vList3"/>
    <dgm:cxn modelId="{6F37EAFF-3B1C-46A8-B172-91352BFF3423}" srcId="{83D2914D-315F-4F29-8FBF-3F7D705AED13}" destId="{0CA6F6CB-EBCA-4C09-9925-9EA2D9B15846}" srcOrd="0" destOrd="0" parTransId="{1FE20207-F02F-4063-8D4F-B07A119F8539}" sibTransId="{53880DC7-1D18-409D-848A-515705948346}"/>
    <dgm:cxn modelId="{3A19E2A3-C93C-48EE-AB7E-387521FC5B34}" type="presOf" srcId="{C8A34B46-2E33-44B5-8D6F-BFEA367DDAA9}" destId="{C1027B45-BB6F-4F24-8816-407B0BE66E87}" srcOrd="0" destOrd="0" presId="urn:microsoft.com/office/officeart/2005/8/layout/vList3"/>
    <dgm:cxn modelId="{52CE1392-5365-4CFF-A333-3F1B16857111}" type="presOf" srcId="{8DA77F28-ECA6-41F8-A87E-F4D8DC69741F}" destId="{9B50D7C2-E040-464F-926B-66DD8C26B314}" srcOrd="0" destOrd="0" presId="urn:microsoft.com/office/officeart/2005/8/layout/vList3"/>
    <dgm:cxn modelId="{9EDECD25-BE1A-4C6C-9D39-9F618B2AB3DF}" srcId="{83D2914D-315F-4F29-8FBF-3F7D705AED13}" destId="{8DA77F28-ECA6-41F8-A87E-F4D8DC69741F}" srcOrd="1" destOrd="0" parTransId="{4B47401A-DB1F-438D-A11C-931F579E7509}" sibTransId="{9CC59B98-1E9F-436D-84F2-05BE9673D5D3}"/>
    <dgm:cxn modelId="{51DAD624-ED1D-48E7-8B75-59C83DE479A8}" type="presOf" srcId="{0CA6F6CB-EBCA-4C09-9925-9EA2D9B15846}" destId="{53A9A6DD-BDC2-4D7C-B42E-0252AD0700A2}" srcOrd="0" destOrd="0" presId="urn:microsoft.com/office/officeart/2005/8/layout/vList3"/>
    <dgm:cxn modelId="{B7A8E6C1-423E-4643-95D4-EC0AE01DF6C7}" srcId="{83D2914D-315F-4F29-8FBF-3F7D705AED13}" destId="{C8A34B46-2E33-44B5-8D6F-BFEA367DDAA9}" srcOrd="2" destOrd="0" parTransId="{E6DD1369-FFC9-49EC-9396-C513C648A4BB}" sibTransId="{3EE98691-FB48-42BD-A27C-F7503A01D550}"/>
    <dgm:cxn modelId="{532F2586-5446-41A3-8651-6B60B9570965}" type="presParOf" srcId="{7ED67BA8-F7B7-4546-98EF-8C4E5F03B176}" destId="{66227552-7516-49D6-A846-B1E1C92779E6}" srcOrd="0" destOrd="0" presId="urn:microsoft.com/office/officeart/2005/8/layout/vList3"/>
    <dgm:cxn modelId="{06BC01C7-7462-423F-A886-4BD05DC75577}" type="presParOf" srcId="{66227552-7516-49D6-A846-B1E1C92779E6}" destId="{88B0C278-94E1-45F7-8C49-83E185CFFA33}" srcOrd="0" destOrd="0" presId="urn:microsoft.com/office/officeart/2005/8/layout/vList3"/>
    <dgm:cxn modelId="{2B383953-EAD8-4B96-B08B-86B7AF79B8A2}" type="presParOf" srcId="{66227552-7516-49D6-A846-B1E1C92779E6}" destId="{53A9A6DD-BDC2-4D7C-B42E-0252AD0700A2}" srcOrd="1" destOrd="0" presId="urn:microsoft.com/office/officeart/2005/8/layout/vList3"/>
    <dgm:cxn modelId="{E28BD26C-ADF5-46B4-9EEB-0AB3335C6DE6}" type="presParOf" srcId="{7ED67BA8-F7B7-4546-98EF-8C4E5F03B176}" destId="{FBE652BA-3098-4FD4-A3FC-E70FBC05B8C5}" srcOrd="1" destOrd="0" presId="urn:microsoft.com/office/officeart/2005/8/layout/vList3"/>
    <dgm:cxn modelId="{FA3A936D-62B1-4BD3-A734-11AC44A9EEBA}" type="presParOf" srcId="{7ED67BA8-F7B7-4546-98EF-8C4E5F03B176}" destId="{35139982-2B7B-4C47-A0C9-EBA8ABAE6BB3}" srcOrd="2" destOrd="0" presId="urn:microsoft.com/office/officeart/2005/8/layout/vList3"/>
    <dgm:cxn modelId="{44D678A1-40CD-4612-AEBD-4D511DFE158C}" type="presParOf" srcId="{35139982-2B7B-4C47-A0C9-EBA8ABAE6BB3}" destId="{5FC01672-BAC6-43EF-80AB-20582BEE739B}" srcOrd="0" destOrd="0" presId="urn:microsoft.com/office/officeart/2005/8/layout/vList3"/>
    <dgm:cxn modelId="{C57D0FF3-EB19-4B48-99A9-09650366BD31}" type="presParOf" srcId="{35139982-2B7B-4C47-A0C9-EBA8ABAE6BB3}" destId="{9B50D7C2-E040-464F-926B-66DD8C26B314}" srcOrd="1" destOrd="0" presId="urn:microsoft.com/office/officeart/2005/8/layout/vList3"/>
    <dgm:cxn modelId="{523E22F4-E392-46B4-8F65-C5A5451CC105}" type="presParOf" srcId="{7ED67BA8-F7B7-4546-98EF-8C4E5F03B176}" destId="{34CEE1C9-2982-4852-8FFB-1D44B0FBBF04}" srcOrd="3" destOrd="0" presId="urn:microsoft.com/office/officeart/2005/8/layout/vList3"/>
    <dgm:cxn modelId="{7807D388-6797-4D73-94A5-4E89194FBC6E}" type="presParOf" srcId="{7ED67BA8-F7B7-4546-98EF-8C4E5F03B176}" destId="{3C969F4A-2B76-4C83-8A23-8A273E42E120}" srcOrd="4" destOrd="0" presId="urn:microsoft.com/office/officeart/2005/8/layout/vList3"/>
    <dgm:cxn modelId="{23BC005B-EAD5-4812-8B38-0B661BAFF428}" type="presParOf" srcId="{3C969F4A-2B76-4C83-8A23-8A273E42E120}" destId="{BF76C227-0854-4CA5-A584-34B7C393E74A}" srcOrd="0" destOrd="0" presId="urn:microsoft.com/office/officeart/2005/8/layout/vList3"/>
    <dgm:cxn modelId="{07225728-570F-4069-8F8A-3AFA9990E139}" type="presParOf" srcId="{3C969F4A-2B76-4C83-8A23-8A273E42E120}" destId="{C1027B45-BB6F-4F24-8816-407B0BE66E87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303B77-D406-42D5-870E-F52D806F44D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E8D02D-4EF2-4C8F-A561-CD2052C80AB5}">
      <dgm:prSet phldrT="[Text]"/>
      <dgm:spPr/>
      <dgm:t>
        <a:bodyPr/>
        <a:lstStyle/>
        <a:p>
          <a:r>
            <a:rPr lang="en-US" dirty="0" err="1" smtClean="0"/>
            <a:t>Tujuan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harus</a:t>
          </a:r>
          <a:r>
            <a:rPr lang="en-US" dirty="0" smtClean="0"/>
            <a:t> </a:t>
          </a:r>
          <a:r>
            <a:rPr lang="en-US" dirty="0" err="1" smtClean="0"/>
            <a:t>diwujudkan</a:t>
          </a:r>
          <a:r>
            <a:rPr lang="en-US" dirty="0" smtClean="0"/>
            <a:t> &amp; </a:t>
          </a:r>
          <a:r>
            <a:rPr lang="en-US" dirty="0" err="1" smtClean="0"/>
            <a:t>didukung</a:t>
          </a:r>
          <a:r>
            <a:rPr lang="en-US" dirty="0" smtClean="0"/>
            <a:t> </a:t>
          </a:r>
          <a:r>
            <a:rPr lang="en-US" dirty="0" err="1" smtClean="0"/>
            <a:t>sekelompok</a:t>
          </a:r>
          <a:r>
            <a:rPr lang="en-US" dirty="0" smtClean="0"/>
            <a:t> </a:t>
          </a:r>
          <a:r>
            <a:rPr lang="en-US" dirty="0" err="1" smtClean="0"/>
            <a:t>orang</a:t>
          </a:r>
          <a:r>
            <a:rPr lang="en-US" dirty="0" smtClean="0"/>
            <a:t> (</a:t>
          </a:r>
          <a:r>
            <a:rPr lang="en-US" dirty="0" err="1" smtClean="0"/>
            <a:t>anggota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r>
            <a:rPr lang="en-US" dirty="0" smtClean="0"/>
            <a:t>)</a:t>
          </a:r>
          <a:endParaRPr lang="en-US" dirty="0"/>
        </a:p>
      </dgm:t>
    </dgm:pt>
    <dgm:pt modelId="{29155430-BA02-4B80-A491-D223CBB12E36}" type="parTrans" cxnId="{EC82AB8C-0644-4E68-A2FC-AB8D6D03C8CE}">
      <dgm:prSet/>
      <dgm:spPr/>
      <dgm:t>
        <a:bodyPr/>
        <a:lstStyle/>
        <a:p>
          <a:endParaRPr lang="en-US"/>
        </a:p>
      </dgm:t>
    </dgm:pt>
    <dgm:pt modelId="{9D188FBA-1BF5-4B97-87A9-7821F399B07B}" type="sibTrans" cxnId="{EC82AB8C-0644-4E68-A2FC-AB8D6D03C8CE}">
      <dgm:prSet/>
      <dgm:spPr/>
      <dgm:t>
        <a:bodyPr/>
        <a:lstStyle/>
        <a:p>
          <a:endParaRPr lang="en-US"/>
        </a:p>
      </dgm:t>
    </dgm:pt>
    <dgm:pt modelId="{9E09A6E1-5E90-465A-91BA-0A425459116E}">
      <dgm:prSet phldrT="[Text]"/>
      <dgm:spPr/>
      <dgm:t>
        <a:bodyPr/>
        <a:lstStyle/>
        <a:p>
          <a:r>
            <a:rPr lang="en-US" dirty="0" err="1" smtClean="0"/>
            <a:t>Orang-orang</a:t>
          </a:r>
          <a:r>
            <a:rPr lang="en-US" dirty="0" smtClean="0"/>
            <a:t> </a:t>
          </a:r>
          <a:r>
            <a:rPr lang="en-US" dirty="0" err="1" smtClean="0"/>
            <a:t>tsb</a:t>
          </a:r>
          <a:r>
            <a:rPr lang="en-US" dirty="0" smtClean="0"/>
            <a:t> </a:t>
          </a:r>
          <a:r>
            <a:rPr lang="en-US" dirty="0" err="1" smtClean="0"/>
            <a:t>bersedia</a:t>
          </a:r>
          <a:r>
            <a:rPr lang="en-US" dirty="0" smtClean="0"/>
            <a:t> &amp; </a:t>
          </a:r>
          <a:r>
            <a:rPr lang="en-US" dirty="0" err="1" smtClean="0"/>
            <a:t>setuju</a:t>
          </a:r>
          <a:r>
            <a:rPr lang="en-US" dirty="0" smtClean="0"/>
            <a:t> </a:t>
          </a:r>
          <a:r>
            <a:rPr lang="en-US" dirty="0" err="1" smtClean="0"/>
            <a:t>utk</a:t>
          </a:r>
          <a:r>
            <a:rPr lang="en-US" dirty="0" smtClean="0"/>
            <a:t> </a:t>
          </a:r>
          <a:r>
            <a:rPr lang="en-US" dirty="0" err="1" smtClean="0"/>
            <a:t>bekerjasama</a:t>
          </a:r>
          <a:endParaRPr lang="en-US" dirty="0"/>
        </a:p>
      </dgm:t>
    </dgm:pt>
    <dgm:pt modelId="{FACD9FA2-4CC8-4281-99BB-426CED2ADB0E}" type="parTrans" cxnId="{876D3CD3-1999-4EA5-B134-10620BE9AD5F}">
      <dgm:prSet/>
      <dgm:spPr/>
      <dgm:t>
        <a:bodyPr/>
        <a:lstStyle/>
        <a:p>
          <a:endParaRPr lang="en-US"/>
        </a:p>
      </dgm:t>
    </dgm:pt>
    <dgm:pt modelId="{60F3DE8B-215D-4123-A4D9-42679765346D}" type="sibTrans" cxnId="{876D3CD3-1999-4EA5-B134-10620BE9AD5F}">
      <dgm:prSet/>
      <dgm:spPr/>
      <dgm:t>
        <a:bodyPr/>
        <a:lstStyle/>
        <a:p>
          <a:endParaRPr lang="en-US"/>
        </a:p>
      </dgm:t>
    </dgm:pt>
    <dgm:pt modelId="{C778FCA8-EDC2-47A1-993F-E2E036968F64}">
      <dgm:prSet phldrT="[Text]"/>
      <dgm:spPr/>
      <dgm:t>
        <a:bodyPr/>
        <a:lstStyle/>
        <a:p>
          <a:r>
            <a:rPr lang="en-US" dirty="0" smtClean="0"/>
            <a:t>Orang2 </a:t>
          </a:r>
          <a:r>
            <a:rPr lang="en-US" dirty="0" err="1" smtClean="0"/>
            <a:t>tsb</a:t>
          </a:r>
          <a:r>
            <a:rPr lang="en-US" dirty="0" smtClean="0"/>
            <a:t> </a:t>
          </a:r>
          <a:r>
            <a:rPr lang="en-US" dirty="0" err="1" smtClean="0"/>
            <a:t>mempunyai</a:t>
          </a:r>
          <a:r>
            <a:rPr lang="en-US" dirty="0" smtClean="0"/>
            <a:t> </a:t>
          </a:r>
          <a:r>
            <a:rPr lang="en-US" dirty="0" err="1" smtClean="0"/>
            <a:t>kepentingan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sama</a:t>
          </a:r>
          <a:r>
            <a:rPr lang="en-US" dirty="0" smtClean="0"/>
            <a:t> &amp; </a:t>
          </a:r>
          <a:r>
            <a:rPr lang="en-US" dirty="0" err="1" smtClean="0"/>
            <a:t>kepentingan</a:t>
          </a:r>
          <a:r>
            <a:rPr lang="en-US" dirty="0" smtClean="0"/>
            <a:t> </a:t>
          </a:r>
          <a:r>
            <a:rPr lang="en-US" dirty="0" err="1" smtClean="0"/>
            <a:t>bersama</a:t>
          </a:r>
          <a:endParaRPr lang="en-US" dirty="0"/>
        </a:p>
      </dgm:t>
    </dgm:pt>
    <dgm:pt modelId="{CB94875F-AE0F-4B71-BE71-9B4CA7A2BA66}" type="parTrans" cxnId="{5F04A0E4-2927-4B46-BD8C-EABEC7AD9557}">
      <dgm:prSet/>
      <dgm:spPr/>
      <dgm:t>
        <a:bodyPr/>
        <a:lstStyle/>
        <a:p>
          <a:endParaRPr lang="en-US"/>
        </a:p>
      </dgm:t>
    </dgm:pt>
    <dgm:pt modelId="{0AFF4A79-8163-43F9-9AB1-768B7880D9BB}" type="sibTrans" cxnId="{5F04A0E4-2927-4B46-BD8C-EABEC7AD9557}">
      <dgm:prSet/>
      <dgm:spPr/>
      <dgm:t>
        <a:bodyPr/>
        <a:lstStyle/>
        <a:p>
          <a:endParaRPr lang="en-US"/>
        </a:p>
      </dgm:t>
    </dgm:pt>
    <dgm:pt modelId="{02BB7676-9E40-4C50-801B-36BC4E498761}">
      <dgm:prSet phldrT="[Text]"/>
      <dgm:spPr/>
      <dgm:t>
        <a:bodyPr/>
        <a:lstStyle/>
        <a:p>
          <a:r>
            <a:rPr lang="en-US" dirty="0" err="1" smtClean="0"/>
            <a:t>Kepentingan</a:t>
          </a:r>
          <a:r>
            <a:rPr lang="en-US" dirty="0" smtClean="0"/>
            <a:t> </a:t>
          </a:r>
          <a:r>
            <a:rPr lang="en-US" dirty="0" err="1" smtClean="0"/>
            <a:t>tsb</a:t>
          </a:r>
          <a:r>
            <a:rPr lang="en-US" dirty="0" smtClean="0"/>
            <a:t> </a:t>
          </a:r>
          <a:r>
            <a:rPr lang="en-US" dirty="0" err="1" smtClean="0"/>
            <a:t>diintegrasikan</a:t>
          </a:r>
          <a:r>
            <a:rPr lang="en-US" dirty="0" smtClean="0"/>
            <a:t> </a:t>
          </a:r>
          <a:r>
            <a:rPr lang="en-US" dirty="0" err="1" smtClean="0"/>
            <a:t>urk</a:t>
          </a:r>
          <a:r>
            <a:rPr lang="en-US" dirty="0" smtClean="0"/>
            <a:t> </a:t>
          </a:r>
          <a:r>
            <a:rPr lang="en-US" dirty="0" err="1" smtClean="0"/>
            <a:t>mencapai</a:t>
          </a:r>
          <a:r>
            <a:rPr lang="en-US" dirty="0" smtClean="0"/>
            <a:t> </a:t>
          </a:r>
          <a:r>
            <a:rPr lang="en-US" dirty="0" err="1" smtClean="0"/>
            <a:t>tujuan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endParaRPr lang="en-US" dirty="0"/>
        </a:p>
      </dgm:t>
    </dgm:pt>
    <dgm:pt modelId="{8EB8F6F1-6493-48F6-814C-174EDD9E143F}" type="parTrans" cxnId="{2703F166-A65E-4D1B-BCA8-A06A98AD89FA}">
      <dgm:prSet/>
      <dgm:spPr/>
      <dgm:t>
        <a:bodyPr/>
        <a:lstStyle/>
        <a:p>
          <a:endParaRPr lang="en-US"/>
        </a:p>
      </dgm:t>
    </dgm:pt>
    <dgm:pt modelId="{D70E885C-D8BF-474D-B411-D4E0E042CDDD}" type="sibTrans" cxnId="{2703F166-A65E-4D1B-BCA8-A06A98AD89FA}">
      <dgm:prSet/>
      <dgm:spPr/>
      <dgm:t>
        <a:bodyPr/>
        <a:lstStyle/>
        <a:p>
          <a:endParaRPr lang="en-US"/>
        </a:p>
      </dgm:t>
    </dgm:pt>
    <dgm:pt modelId="{5C752209-8A90-4469-87A8-D3851B21A852}">
      <dgm:prSet phldrT="[Text]"/>
      <dgm:spPr/>
      <dgm:t>
        <a:bodyPr/>
        <a:lstStyle/>
        <a:p>
          <a:r>
            <a:rPr lang="en-US" dirty="0" err="1" smtClean="0"/>
            <a:t>Tujuan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 </a:t>
          </a:r>
          <a:r>
            <a:rPr lang="en-US" dirty="0" err="1" smtClean="0"/>
            <a:t>telah</a:t>
          </a:r>
          <a:r>
            <a:rPr lang="en-US" dirty="0" smtClean="0"/>
            <a:t> </a:t>
          </a:r>
          <a:r>
            <a:rPr lang="en-US" dirty="0" err="1" smtClean="0"/>
            <a:t>ditetapkan</a:t>
          </a:r>
          <a:r>
            <a:rPr lang="en-US" dirty="0" smtClean="0"/>
            <a:t> &amp; </a:t>
          </a:r>
          <a:r>
            <a:rPr lang="en-US" dirty="0" err="1" smtClean="0"/>
            <a:t>disepakati</a:t>
          </a:r>
          <a:r>
            <a:rPr lang="en-US" dirty="0" smtClean="0"/>
            <a:t> </a:t>
          </a:r>
          <a:r>
            <a:rPr lang="en-US" dirty="0" err="1" smtClean="0"/>
            <a:t>bersama</a:t>
          </a:r>
          <a:endParaRPr lang="en-US" dirty="0"/>
        </a:p>
      </dgm:t>
    </dgm:pt>
    <dgm:pt modelId="{19A06A2F-F568-42BD-9E42-979F0A4AB199}" type="parTrans" cxnId="{54D4C5A5-91B9-42BA-A459-8D30C87BD06A}">
      <dgm:prSet/>
      <dgm:spPr/>
      <dgm:t>
        <a:bodyPr/>
        <a:lstStyle/>
        <a:p>
          <a:endParaRPr lang="en-US"/>
        </a:p>
      </dgm:t>
    </dgm:pt>
    <dgm:pt modelId="{D84BB739-0860-4D54-B9B4-42875CC1F3B4}" type="sibTrans" cxnId="{54D4C5A5-91B9-42BA-A459-8D30C87BD06A}">
      <dgm:prSet/>
      <dgm:spPr/>
      <dgm:t>
        <a:bodyPr/>
        <a:lstStyle/>
        <a:p>
          <a:endParaRPr lang="en-US"/>
        </a:p>
      </dgm:t>
    </dgm:pt>
    <dgm:pt modelId="{D9AC7B08-77B2-4C68-8177-DF6DFD2942B3}" type="pres">
      <dgm:prSet presAssocID="{54303B77-D406-42D5-870E-F52D806F44D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11836D2-CFDB-4BEE-9EFE-58E7E3BFC08C}" type="pres">
      <dgm:prSet presAssocID="{FBE8D02D-4EF2-4C8F-A561-CD2052C80AB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50058DC-6F5B-4958-BF5C-EB615C668FB9}" type="pres">
      <dgm:prSet presAssocID="{9D188FBA-1BF5-4B97-87A9-7821F399B07B}" presName="sibTrans" presStyleCnt="0"/>
      <dgm:spPr/>
    </dgm:pt>
    <dgm:pt modelId="{D9C499EB-084C-4386-A87A-4C691042E396}" type="pres">
      <dgm:prSet presAssocID="{9E09A6E1-5E90-465A-91BA-0A425459116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87BF2CB-F2C0-4CC8-98E4-609D7326A5F1}" type="pres">
      <dgm:prSet presAssocID="{60F3DE8B-215D-4123-A4D9-42679765346D}" presName="sibTrans" presStyleCnt="0"/>
      <dgm:spPr/>
    </dgm:pt>
    <dgm:pt modelId="{AF98D43A-C67B-4727-83A8-D7B830F3D817}" type="pres">
      <dgm:prSet presAssocID="{C778FCA8-EDC2-47A1-993F-E2E036968F6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EA2BC-DB57-4701-829D-CDBCBF8E4B1D}" type="pres">
      <dgm:prSet presAssocID="{0AFF4A79-8163-43F9-9AB1-768B7880D9BB}" presName="sibTrans" presStyleCnt="0"/>
      <dgm:spPr/>
    </dgm:pt>
    <dgm:pt modelId="{51DDE264-8DA2-4ED6-B2E6-FB3B264ABBD3}" type="pres">
      <dgm:prSet presAssocID="{02BB7676-9E40-4C50-801B-36BC4E49876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6970C86-1429-496C-A1C1-E0E195787E19}" type="pres">
      <dgm:prSet presAssocID="{D70E885C-D8BF-474D-B411-D4E0E042CDDD}" presName="sibTrans" presStyleCnt="0"/>
      <dgm:spPr/>
    </dgm:pt>
    <dgm:pt modelId="{AD679312-BF17-4BEB-A4F1-E57A7AB1201A}" type="pres">
      <dgm:prSet presAssocID="{5C752209-8A90-4469-87A8-D3851B21A85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76D3CD3-1999-4EA5-B134-10620BE9AD5F}" srcId="{54303B77-D406-42D5-870E-F52D806F44D4}" destId="{9E09A6E1-5E90-465A-91BA-0A425459116E}" srcOrd="1" destOrd="0" parTransId="{FACD9FA2-4CC8-4281-99BB-426CED2ADB0E}" sibTransId="{60F3DE8B-215D-4123-A4D9-42679765346D}"/>
    <dgm:cxn modelId="{EC82AB8C-0644-4E68-A2FC-AB8D6D03C8CE}" srcId="{54303B77-D406-42D5-870E-F52D806F44D4}" destId="{FBE8D02D-4EF2-4C8F-A561-CD2052C80AB5}" srcOrd="0" destOrd="0" parTransId="{29155430-BA02-4B80-A491-D223CBB12E36}" sibTransId="{9D188FBA-1BF5-4B97-87A9-7821F399B07B}"/>
    <dgm:cxn modelId="{54D4C5A5-91B9-42BA-A459-8D30C87BD06A}" srcId="{54303B77-D406-42D5-870E-F52D806F44D4}" destId="{5C752209-8A90-4469-87A8-D3851B21A852}" srcOrd="4" destOrd="0" parTransId="{19A06A2F-F568-42BD-9E42-979F0A4AB199}" sibTransId="{D84BB739-0860-4D54-B9B4-42875CC1F3B4}"/>
    <dgm:cxn modelId="{2A1EB907-BE35-4467-9F95-DDF4CD0B1E1D}" type="presOf" srcId="{C778FCA8-EDC2-47A1-993F-E2E036968F64}" destId="{AF98D43A-C67B-4727-83A8-D7B830F3D817}" srcOrd="0" destOrd="0" presId="urn:microsoft.com/office/officeart/2005/8/layout/default"/>
    <dgm:cxn modelId="{A7214200-690A-49F0-8D7B-450A13147B0C}" type="presOf" srcId="{FBE8D02D-4EF2-4C8F-A561-CD2052C80AB5}" destId="{711836D2-CFDB-4BEE-9EFE-58E7E3BFC08C}" srcOrd="0" destOrd="0" presId="urn:microsoft.com/office/officeart/2005/8/layout/default"/>
    <dgm:cxn modelId="{E31C9739-2165-4296-8F44-278FE593C3FE}" type="presOf" srcId="{9E09A6E1-5E90-465A-91BA-0A425459116E}" destId="{D9C499EB-084C-4386-A87A-4C691042E396}" srcOrd="0" destOrd="0" presId="urn:microsoft.com/office/officeart/2005/8/layout/default"/>
    <dgm:cxn modelId="{110245FD-5886-4A67-B95D-F14FA3E8B2EB}" type="presOf" srcId="{02BB7676-9E40-4C50-801B-36BC4E498761}" destId="{51DDE264-8DA2-4ED6-B2E6-FB3B264ABBD3}" srcOrd="0" destOrd="0" presId="urn:microsoft.com/office/officeart/2005/8/layout/default"/>
    <dgm:cxn modelId="{D90BD00E-1842-46AD-A4EC-DB65A07AD269}" type="presOf" srcId="{5C752209-8A90-4469-87A8-D3851B21A852}" destId="{AD679312-BF17-4BEB-A4F1-E57A7AB1201A}" srcOrd="0" destOrd="0" presId="urn:microsoft.com/office/officeart/2005/8/layout/default"/>
    <dgm:cxn modelId="{2703F166-A65E-4D1B-BCA8-A06A98AD89FA}" srcId="{54303B77-D406-42D5-870E-F52D806F44D4}" destId="{02BB7676-9E40-4C50-801B-36BC4E498761}" srcOrd="3" destOrd="0" parTransId="{8EB8F6F1-6493-48F6-814C-174EDD9E143F}" sibTransId="{D70E885C-D8BF-474D-B411-D4E0E042CDDD}"/>
    <dgm:cxn modelId="{5F04A0E4-2927-4B46-BD8C-EABEC7AD9557}" srcId="{54303B77-D406-42D5-870E-F52D806F44D4}" destId="{C778FCA8-EDC2-47A1-993F-E2E036968F64}" srcOrd="2" destOrd="0" parTransId="{CB94875F-AE0F-4B71-BE71-9B4CA7A2BA66}" sibTransId="{0AFF4A79-8163-43F9-9AB1-768B7880D9BB}"/>
    <dgm:cxn modelId="{163492B0-AA09-4563-BE88-880DD2178CC8}" type="presOf" srcId="{54303B77-D406-42D5-870E-F52D806F44D4}" destId="{D9AC7B08-77B2-4C68-8177-DF6DFD2942B3}" srcOrd="0" destOrd="0" presId="urn:microsoft.com/office/officeart/2005/8/layout/default"/>
    <dgm:cxn modelId="{03E2D682-2747-4A4D-8C1B-14F6780E31A0}" type="presParOf" srcId="{D9AC7B08-77B2-4C68-8177-DF6DFD2942B3}" destId="{711836D2-CFDB-4BEE-9EFE-58E7E3BFC08C}" srcOrd="0" destOrd="0" presId="urn:microsoft.com/office/officeart/2005/8/layout/default"/>
    <dgm:cxn modelId="{E6ABB109-799E-4D43-88B3-D820B51D2FCD}" type="presParOf" srcId="{D9AC7B08-77B2-4C68-8177-DF6DFD2942B3}" destId="{C50058DC-6F5B-4958-BF5C-EB615C668FB9}" srcOrd="1" destOrd="0" presId="urn:microsoft.com/office/officeart/2005/8/layout/default"/>
    <dgm:cxn modelId="{39FC3296-52BE-42CB-BB3A-CB0BC0BFD67A}" type="presParOf" srcId="{D9AC7B08-77B2-4C68-8177-DF6DFD2942B3}" destId="{D9C499EB-084C-4386-A87A-4C691042E396}" srcOrd="2" destOrd="0" presId="urn:microsoft.com/office/officeart/2005/8/layout/default"/>
    <dgm:cxn modelId="{34DBD2C2-1F1C-4799-9E40-00E231C15837}" type="presParOf" srcId="{D9AC7B08-77B2-4C68-8177-DF6DFD2942B3}" destId="{187BF2CB-F2C0-4CC8-98E4-609D7326A5F1}" srcOrd="3" destOrd="0" presId="urn:microsoft.com/office/officeart/2005/8/layout/default"/>
    <dgm:cxn modelId="{007495F8-9AD8-4F14-8605-51877BAD335F}" type="presParOf" srcId="{D9AC7B08-77B2-4C68-8177-DF6DFD2942B3}" destId="{AF98D43A-C67B-4727-83A8-D7B830F3D817}" srcOrd="4" destOrd="0" presId="urn:microsoft.com/office/officeart/2005/8/layout/default"/>
    <dgm:cxn modelId="{649317A3-57F3-4E13-AADB-DE5025BC47D0}" type="presParOf" srcId="{D9AC7B08-77B2-4C68-8177-DF6DFD2942B3}" destId="{C07EA2BC-DB57-4701-829D-CDBCBF8E4B1D}" srcOrd="5" destOrd="0" presId="urn:microsoft.com/office/officeart/2005/8/layout/default"/>
    <dgm:cxn modelId="{E45033C4-6CE8-4047-A8BD-AC09DBF7A2C2}" type="presParOf" srcId="{D9AC7B08-77B2-4C68-8177-DF6DFD2942B3}" destId="{51DDE264-8DA2-4ED6-B2E6-FB3B264ABBD3}" srcOrd="6" destOrd="0" presId="urn:microsoft.com/office/officeart/2005/8/layout/default"/>
    <dgm:cxn modelId="{E5866220-D879-4AAE-A824-7730A51EEC7B}" type="presParOf" srcId="{D9AC7B08-77B2-4C68-8177-DF6DFD2942B3}" destId="{76970C86-1429-496C-A1C1-E0E195787E19}" srcOrd="7" destOrd="0" presId="urn:microsoft.com/office/officeart/2005/8/layout/default"/>
    <dgm:cxn modelId="{EABF988C-D2A6-483B-BBB5-8092341394C6}" type="presParOf" srcId="{D9AC7B08-77B2-4C68-8177-DF6DFD2942B3}" destId="{AD679312-BF17-4BEB-A4F1-E57A7AB1201A}" srcOrd="8" destOrd="0" presId="urn:microsoft.com/office/officeart/2005/8/layout/default"/>
  </dgm:cxnLst>
  <dgm:bg/>
  <dgm:whole/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0E0C4E1-CD62-42B3-AFFD-BAD8DD70337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38F48D-30E1-4BF8-BA6C-683AC0AE32FF}">
      <dgm:prSet phldrT="[Text]"/>
      <dgm:spPr/>
      <dgm:t>
        <a:bodyPr/>
        <a:lstStyle/>
        <a:p>
          <a:r>
            <a:rPr lang="en-US" sz="2100" dirty="0" smtClean="0"/>
            <a:t>1</a:t>
          </a:r>
          <a:endParaRPr lang="en-US" sz="2100" dirty="0"/>
        </a:p>
      </dgm:t>
    </dgm:pt>
    <dgm:pt modelId="{B0D1BD27-25A3-42D7-A586-F52FF29854AE}" type="parTrans" cxnId="{056F66A7-1941-432D-993F-1B58B37B75C2}">
      <dgm:prSet/>
      <dgm:spPr/>
      <dgm:t>
        <a:bodyPr/>
        <a:lstStyle/>
        <a:p>
          <a:endParaRPr lang="en-US"/>
        </a:p>
      </dgm:t>
    </dgm:pt>
    <dgm:pt modelId="{E76EE67B-1F0B-4E90-9B93-DA8DBCBB04F3}" type="sibTrans" cxnId="{056F66A7-1941-432D-993F-1B58B37B75C2}">
      <dgm:prSet/>
      <dgm:spPr/>
      <dgm:t>
        <a:bodyPr/>
        <a:lstStyle/>
        <a:p>
          <a:endParaRPr lang="en-US"/>
        </a:p>
      </dgm:t>
    </dgm:pt>
    <dgm:pt modelId="{6C17AF4B-8910-47D9-8099-3545C8532C0C}">
      <dgm:prSet phldrT="[Text]" custT="1"/>
      <dgm:spPr/>
      <dgm:t>
        <a:bodyPr/>
        <a:lstStyle/>
        <a:p>
          <a:r>
            <a:rPr lang="en-US" sz="2000" dirty="0" err="1" smtClean="0"/>
            <a:t>Pengelolaan</a:t>
          </a:r>
          <a:r>
            <a:rPr lang="en-US" sz="2000" dirty="0" smtClean="0"/>
            <a:t> </a:t>
          </a:r>
          <a:r>
            <a:rPr lang="en-US" sz="2000" dirty="0" err="1" smtClean="0"/>
            <a:t>koperasi</a:t>
          </a:r>
          <a:r>
            <a:rPr lang="en-US" sz="2000" dirty="0" smtClean="0"/>
            <a:t>, RAT </a:t>
          </a:r>
          <a:r>
            <a:rPr lang="en-US" sz="2000" dirty="0" err="1" smtClean="0"/>
            <a:t>mendelegasikan</a:t>
          </a:r>
          <a:r>
            <a:rPr lang="en-US" sz="2000" dirty="0" smtClean="0"/>
            <a:t> </a:t>
          </a:r>
          <a:r>
            <a:rPr lang="en-US" sz="2000" dirty="0" err="1" smtClean="0"/>
            <a:t>wewenang</a:t>
          </a:r>
          <a:r>
            <a:rPr lang="en-US" sz="2000" dirty="0" smtClean="0"/>
            <a:t> </a:t>
          </a:r>
          <a:r>
            <a:rPr lang="en-US" sz="2000" dirty="0" err="1" smtClean="0"/>
            <a:t>kpd</a:t>
          </a:r>
          <a:r>
            <a:rPr lang="en-US" sz="2000" dirty="0" smtClean="0"/>
            <a:t> </a:t>
          </a:r>
          <a:r>
            <a:rPr lang="en-US" sz="2000" dirty="0" err="1" smtClean="0"/>
            <a:t>pengurus</a:t>
          </a:r>
          <a:r>
            <a:rPr lang="en-US" sz="2000" dirty="0" smtClean="0"/>
            <a:t> </a:t>
          </a:r>
          <a:r>
            <a:rPr lang="en-US" sz="2000" dirty="0" err="1" smtClean="0"/>
            <a:t>koperasi</a:t>
          </a:r>
          <a:endParaRPr lang="en-US" sz="2000" dirty="0"/>
        </a:p>
      </dgm:t>
    </dgm:pt>
    <dgm:pt modelId="{9772C35E-79ED-4C84-854A-401A06CBE274}" type="parTrans" cxnId="{37036580-76FE-4458-8AE2-DB968A13009E}">
      <dgm:prSet/>
      <dgm:spPr/>
      <dgm:t>
        <a:bodyPr/>
        <a:lstStyle/>
        <a:p>
          <a:endParaRPr lang="en-US"/>
        </a:p>
      </dgm:t>
    </dgm:pt>
    <dgm:pt modelId="{9DF7D1E7-792F-4149-8EDF-C62DE8A467CB}" type="sibTrans" cxnId="{37036580-76FE-4458-8AE2-DB968A13009E}">
      <dgm:prSet/>
      <dgm:spPr/>
      <dgm:t>
        <a:bodyPr/>
        <a:lstStyle/>
        <a:p>
          <a:endParaRPr lang="en-US"/>
        </a:p>
      </dgm:t>
    </dgm:pt>
    <dgm:pt modelId="{A81F2A38-1A62-4244-AD61-3025F74ED216}">
      <dgm:prSet phldrT="[Text]"/>
      <dgm:spPr/>
      <dgm:t>
        <a:bodyPr/>
        <a:lstStyle/>
        <a:p>
          <a:r>
            <a:rPr lang="en-US" sz="2100" dirty="0" smtClean="0"/>
            <a:t>2</a:t>
          </a:r>
          <a:endParaRPr lang="en-US" sz="2100" dirty="0"/>
        </a:p>
      </dgm:t>
    </dgm:pt>
    <dgm:pt modelId="{84719ADB-689F-46DD-A578-F6043F1EB36D}" type="parTrans" cxnId="{F6BD6F93-509F-4D52-966A-50561BB0BC0C}">
      <dgm:prSet/>
      <dgm:spPr/>
      <dgm:t>
        <a:bodyPr/>
        <a:lstStyle/>
        <a:p>
          <a:endParaRPr lang="en-US"/>
        </a:p>
      </dgm:t>
    </dgm:pt>
    <dgm:pt modelId="{2B170504-9CD1-483F-8816-FCA545BB52AF}" type="sibTrans" cxnId="{F6BD6F93-509F-4D52-966A-50561BB0BC0C}">
      <dgm:prSet/>
      <dgm:spPr/>
      <dgm:t>
        <a:bodyPr/>
        <a:lstStyle/>
        <a:p>
          <a:endParaRPr lang="en-US"/>
        </a:p>
      </dgm:t>
    </dgm:pt>
    <dgm:pt modelId="{C3F2987E-ED51-444B-B81A-5F0959FA8747}">
      <dgm:prSet phldrT="[Text]" custT="1"/>
      <dgm:spPr/>
      <dgm:t>
        <a:bodyPr/>
        <a:lstStyle/>
        <a:p>
          <a:r>
            <a:rPr lang="en-US" sz="2000" dirty="0" err="1" smtClean="0"/>
            <a:t>Pendelegasian</a:t>
          </a:r>
          <a:r>
            <a:rPr lang="en-US" sz="2000" dirty="0" smtClean="0"/>
            <a:t> </a:t>
          </a:r>
          <a:r>
            <a:rPr lang="en-US" sz="2000" dirty="0" err="1" smtClean="0"/>
            <a:t>wewenang</a:t>
          </a:r>
          <a:r>
            <a:rPr lang="en-US" sz="2000" dirty="0" smtClean="0"/>
            <a:t> </a:t>
          </a:r>
          <a:r>
            <a:rPr lang="en-US" sz="2000" dirty="0" err="1" smtClean="0"/>
            <a:t>dr</a:t>
          </a:r>
          <a:r>
            <a:rPr lang="en-US" sz="2000" dirty="0" smtClean="0"/>
            <a:t> RAT </a:t>
          </a:r>
          <a:r>
            <a:rPr lang="en-US" sz="2000" dirty="0" err="1" smtClean="0"/>
            <a:t>ke</a:t>
          </a:r>
          <a:r>
            <a:rPr lang="en-US" sz="2000" dirty="0" smtClean="0"/>
            <a:t> </a:t>
          </a:r>
          <a:r>
            <a:rPr lang="en-US" sz="2000" dirty="0" err="1" smtClean="0"/>
            <a:t>pengurus</a:t>
          </a:r>
          <a:r>
            <a:rPr lang="en-US" sz="2000" dirty="0" smtClean="0"/>
            <a:t> </a:t>
          </a:r>
          <a:r>
            <a:rPr lang="en-US" sz="2000" dirty="0" err="1" smtClean="0"/>
            <a:t>disertai</a:t>
          </a:r>
          <a:r>
            <a:rPr lang="en-US" sz="2000" dirty="0" smtClean="0"/>
            <a:t> </a:t>
          </a:r>
          <a:r>
            <a:rPr lang="en-US" sz="2000" dirty="0" err="1" smtClean="0"/>
            <a:t>pembebanan</a:t>
          </a:r>
          <a:r>
            <a:rPr lang="en-US" sz="2000" dirty="0" smtClean="0"/>
            <a:t> </a:t>
          </a:r>
          <a:r>
            <a:rPr lang="en-US" sz="2000" dirty="0" err="1" smtClean="0"/>
            <a:t>tanggung</a:t>
          </a:r>
          <a:r>
            <a:rPr lang="en-US" sz="2000" dirty="0" smtClean="0"/>
            <a:t> </a:t>
          </a:r>
          <a:r>
            <a:rPr lang="en-US" sz="2000" dirty="0" err="1" smtClean="0"/>
            <a:t>jawab</a:t>
          </a:r>
          <a:r>
            <a:rPr lang="en-US" sz="2000" dirty="0" smtClean="0"/>
            <a:t> </a:t>
          </a:r>
          <a:r>
            <a:rPr lang="en-US" sz="2000" dirty="0" err="1" smtClean="0"/>
            <a:t>seimbang</a:t>
          </a:r>
          <a:endParaRPr lang="en-US" sz="2000" dirty="0"/>
        </a:p>
      </dgm:t>
    </dgm:pt>
    <dgm:pt modelId="{C2ABF489-4F28-4F0B-83F4-EBA5D45E6D27}" type="parTrans" cxnId="{BE79D3CE-A5F2-46FB-9971-4749CE40812F}">
      <dgm:prSet/>
      <dgm:spPr/>
      <dgm:t>
        <a:bodyPr/>
        <a:lstStyle/>
        <a:p>
          <a:endParaRPr lang="en-US"/>
        </a:p>
      </dgm:t>
    </dgm:pt>
    <dgm:pt modelId="{AD19EB4C-7922-4E4E-A14D-7E0E4672E7D1}" type="sibTrans" cxnId="{BE79D3CE-A5F2-46FB-9971-4749CE40812F}">
      <dgm:prSet/>
      <dgm:spPr/>
      <dgm:t>
        <a:bodyPr/>
        <a:lstStyle/>
        <a:p>
          <a:endParaRPr lang="en-US"/>
        </a:p>
      </dgm:t>
    </dgm:pt>
    <dgm:pt modelId="{E5FA638A-9232-434C-8E21-373F82D472BD}">
      <dgm:prSet phldrT="[Text]"/>
      <dgm:spPr/>
      <dgm:t>
        <a:bodyPr/>
        <a:lstStyle/>
        <a:p>
          <a:r>
            <a:rPr lang="en-US" sz="2100" dirty="0" smtClean="0"/>
            <a:t>3</a:t>
          </a:r>
          <a:endParaRPr lang="en-US" sz="2100" dirty="0"/>
        </a:p>
      </dgm:t>
    </dgm:pt>
    <dgm:pt modelId="{B92ACD6A-18F6-4C51-9A78-58FBE0C11D0A}" type="parTrans" cxnId="{0591B161-56F3-469B-B7D6-0ECF8D2438DD}">
      <dgm:prSet/>
      <dgm:spPr/>
      <dgm:t>
        <a:bodyPr/>
        <a:lstStyle/>
        <a:p>
          <a:endParaRPr lang="en-US"/>
        </a:p>
      </dgm:t>
    </dgm:pt>
    <dgm:pt modelId="{5FEE7F24-0C04-4C66-84DA-B4167D791529}" type="sibTrans" cxnId="{0591B161-56F3-469B-B7D6-0ECF8D2438DD}">
      <dgm:prSet/>
      <dgm:spPr/>
      <dgm:t>
        <a:bodyPr/>
        <a:lstStyle/>
        <a:p>
          <a:endParaRPr lang="en-US"/>
        </a:p>
      </dgm:t>
    </dgm:pt>
    <dgm:pt modelId="{65C7216D-1A75-4E72-B90D-ABD652D1A6D5}">
      <dgm:prSet phldrT="[Text]" custT="1"/>
      <dgm:spPr/>
      <dgm:t>
        <a:bodyPr/>
        <a:lstStyle/>
        <a:p>
          <a:r>
            <a:rPr lang="en-US" sz="1800" dirty="0" err="1" smtClean="0"/>
            <a:t>Selama</a:t>
          </a:r>
          <a:r>
            <a:rPr lang="en-US" sz="1800" dirty="0" smtClean="0"/>
            <a:t> </a:t>
          </a:r>
          <a:r>
            <a:rPr lang="en-US" sz="1800" dirty="0" err="1" smtClean="0"/>
            <a:t>koperasi</a:t>
          </a:r>
          <a:r>
            <a:rPr lang="en-US" sz="1800" dirty="0" smtClean="0"/>
            <a:t> </a:t>
          </a:r>
          <a:r>
            <a:rPr lang="en-US" sz="1800" dirty="0" err="1" smtClean="0"/>
            <a:t>msh</a:t>
          </a:r>
          <a:r>
            <a:rPr lang="en-US" sz="1800" dirty="0" smtClean="0"/>
            <a:t> </a:t>
          </a:r>
          <a:r>
            <a:rPr lang="en-US" sz="1800" dirty="0" err="1" smtClean="0"/>
            <a:t>kecil</a:t>
          </a:r>
          <a:r>
            <a:rPr lang="en-US" sz="1800" dirty="0" smtClean="0"/>
            <a:t> </a:t>
          </a:r>
          <a:r>
            <a:rPr lang="en-US" sz="1800" dirty="0" err="1" smtClean="0"/>
            <a:t>pengelolaan</a:t>
          </a:r>
          <a:r>
            <a:rPr lang="en-US" sz="1800" dirty="0" smtClean="0"/>
            <a:t> </a:t>
          </a:r>
          <a:r>
            <a:rPr lang="en-US" sz="1800" dirty="0" err="1" smtClean="0"/>
            <a:t>dpt</a:t>
          </a:r>
          <a:r>
            <a:rPr lang="en-US" sz="1800" dirty="0" smtClean="0"/>
            <a:t> </a:t>
          </a:r>
          <a:r>
            <a:rPr lang="en-US" sz="1800" dirty="0" err="1" smtClean="0"/>
            <a:t>dilakukan</a:t>
          </a:r>
          <a:r>
            <a:rPr lang="en-US" sz="1800" dirty="0" smtClean="0"/>
            <a:t>  </a:t>
          </a:r>
          <a:r>
            <a:rPr lang="en-US" sz="1800" dirty="0" err="1" smtClean="0"/>
            <a:t>sendiri</a:t>
          </a:r>
          <a:r>
            <a:rPr lang="en-US" sz="1800" dirty="0" smtClean="0"/>
            <a:t> </a:t>
          </a:r>
          <a:r>
            <a:rPr lang="en-US" sz="1800" dirty="0" err="1" smtClean="0"/>
            <a:t>oleh</a:t>
          </a:r>
          <a:r>
            <a:rPr lang="en-US" sz="1800" dirty="0" smtClean="0"/>
            <a:t> </a:t>
          </a:r>
          <a:r>
            <a:rPr lang="en-US" sz="1800" dirty="0" err="1" smtClean="0"/>
            <a:t>pengurus</a:t>
          </a:r>
          <a:endParaRPr lang="en-US" sz="1800" dirty="0"/>
        </a:p>
      </dgm:t>
    </dgm:pt>
    <dgm:pt modelId="{C10C5ADE-8793-4F4D-9C05-E4211A21DF28}" type="parTrans" cxnId="{0686D258-C576-4F9E-A627-F8015DAC6688}">
      <dgm:prSet/>
      <dgm:spPr/>
      <dgm:t>
        <a:bodyPr/>
        <a:lstStyle/>
        <a:p>
          <a:endParaRPr lang="en-US"/>
        </a:p>
      </dgm:t>
    </dgm:pt>
    <dgm:pt modelId="{6C440291-5316-4B64-99BF-CBD1F058D13B}" type="sibTrans" cxnId="{0686D258-C576-4F9E-A627-F8015DAC6688}">
      <dgm:prSet/>
      <dgm:spPr/>
      <dgm:t>
        <a:bodyPr/>
        <a:lstStyle/>
        <a:p>
          <a:endParaRPr lang="en-US"/>
        </a:p>
      </dgm:t>
    </dgm:pt>
    <dgm:pt modelId="{0443E856-2068-4396-93C9-0122AB5DB1F4}">
      <dgm:prSet phldrT="[Text]" custT="1"/>
      <dgm:spPr/>
      <dgm:t>
        <a:bodyPr/>
        <a:lstStyle/>
        <a:p>
          <a:r>
            <a:rPr lang="en-US" sz="1800" dirty="0" err="1" smtClean="0"/>
            <a:t>Jika</a:t>
          </a:r>
          <a:r>
            <a:rPr lang="en-US" sz="1800" dirty="0" smtClean="0"/>
            <a:t> </a:t>
          </a:r>
          <a:r>
            <a:rPr lang="en-US" sz="1800" dirty="0" err="1" smtClean="0"/>
            <a:t>koperasi</a:t>
          </a:r>
          <a:r>
            <a:rPr lang="en-US" sz="1800" dirty="0" smtClean="0"/>
            <a:t> </a:t>
          </a:r>
          <a:r>
            <a:rPr lang="en-US" sz="1800" dirty="0" err="1" smtClean="0"/>
            <a:t>sdh</a:t>
          </a:r>
          <a:r>
            <a:rPr lang="en-US" sz="1800" dirty="0" smtClean="0"/>
            <a:t> </a:t>
          </a:r>
          <a:r>
            <a:rPr lang="en-US" sz="1800" dirty="0" err="1" smtClean="0"/>
            <a:t>mampu</a:t>
          </a:r>
          <a:r>
            <a:rPr lang="en-US" sz="1800" dirty="0" smtClean="0"/>
            <a:t> </a:t>
          </a:r>
          <a:r>
            <a:rPr lang="en-US" sz="1800" dirty="0" err="1" smtClean="0"/>
            <a:t>dpt</a:t>
          </a:r>
          <a:r>
            <a:rPr lang="en-US" sz="1800" dirty="0" smtClean="0"/>
            <a:t> </a:t>
          </a:r>
          <a:r>
            <a:rPr lang="en-US" sz="1800" dirty="0" err="1" smtClean="0"/>
            <a:t>dilimpahkan</a:t>
          </a:r>
          <a:r>
            <a:rPr lang="en-US" sz="1800" dirty="0" smtClean="0"/>
            <a:t> </a:t>
          </a:r>
          <a:r>
            <a:rPr lang="en-US" sz="1800" dirty="0" err="1" smtClean="0"/>
            <a:t>kpd</a:t>
          </a:r>
          <a:r>
            <a:rPr lang="en-US" sz="1800" dirty="0" smtClean="0"/>
            <a:t> </a:t>
          </a:r>
          <a:r>
            <a:rPr lang="en-US" sz="1800" dirty="0" err="1" smtClean="0"/>
            <a:t>manajer</a:t>
          </a:r>
          <a:r>
            <a:rPr lang="en-US" sz="1800" dirty="0" smtClean="0"/>
            <a:t> </a:t>
          </a:r>
          <a:r>
            <a:rPr lang="en-US" sz="1800" dirty="0" err="1" smtClean="0"/>
            <a:t>dng</a:t>
          </a:r>
          <a:r>
            <a:rPr lang="en-US" sz="1800" dirty="0" smtClean="0"/>
            <a:t> </a:t>
          </a:r>
          <a:r>
            <a:rPr lang="en-US" sz="1800" dirty="0" err="1" smtClean="0"/>
            <a:t>cara</a:t>
          </a:r>
          <a:r>
            <a:rPr lang="en-US" sz="1800" dirty="0" smtClean="0"/>
            <a:t> </a:t>
          </a:r>
          <a:r>
            <a:rPr lang="en-US" sz="1800" dirty="0" err="1" smtClean="0"/>
            <a:t>pengangkatan</a:t>
          </a:r>
          <a:endParaRPr lang="en-US" sz="1800" dirty="0"/>
        </a:p>
      </dgm:t>
    </dgm:pt>
    <dgm:pt modelId="{74B8D63E-2D18-4FC3-95FC-9B1A5E5B3E91}" type="parTrans" cxnId="{AC916C6C-764D-4F80-9D05-7E71A32545F6}">
      <dgm:prSet/>
      <dgm:spPr/>
      <dgm:t>
        <a:bodyPr/>
        <a:lstStyle/>
        <a:p>
          <a:endParaRPr lang="id-ID"/>
        </a:p>
      </dgm:t>
    </dgm:pt>
    <dgm:pt modelId="{DED299C9-6BDD-4C5E-B934-0F2EED631AED}" type="sibTrans" cxnId="{AC916C6C-764D-4F80-9D05-7E71A32545F6}">
      <dgm:prSet/>
      <dgm:spPr/>
      <dgm:t>
        <a:bodyPr/>
        <a:lstStyle/>
        <a:p>
          <a:endParaRPr lang="id-ID"/>
        </a:p>
      </dgm:t>
    </dgm:pt>
    <dgm:pt modelId="{2FF48C84-3F9B-49B7-AB1E-00DB130C5F4A}" type="pres">
      <dgm:prSet presAssocID="{20E0C4E1-CD62-42B3-AFFD-BAD8DD7033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3CED43-2677-496B-A1BA-EFCF6E12D403}" type="pres">
      <dgm:prSet presAssocID="{FE38F48D-30E1-4BF8-BA6C-683AC0AE32F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C1946-EEEB-4342-B1D2-F76EBA2A1F98}" type="pres">
      <dgm:prSet presAssocID="{E76EE67B-1F0B-4E90-9B93-DA8DBCBB04F3}" presName="sibTrans" presStyleCnt="0"/>
      <dgm:spPr/>
    </dgm:pt>
    <dgm:pt modelId="{75F4250D-ACA6-4551-897B-5533C817F91A}" type="pres">
      <dgm:prSet presAssocID="{A81F2A38-1A62-4244-AD61-3025F74ED21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633B6-5979-4837-981C-16DE3620BD12}" type="pres">
      <dgm:prSet presAssocID="{2B170504-9CD1-483F-8816-FCA545BB52AF}" presName="sibTrans" presStyleCnt="0"/>
      <dgm:spPr/>
    </dgm:pt>
    <dgm:pt modelId="{6AF09325-26A9-4828-B828-0378D3E0CC40}" type="pres">
      <dgm:prSet presAssocID="{E5FA638A-9232-434C-8E21-373F82D472B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4054E1-47FD-4E24-994E-DD4A07877EA1}" type="presOf" srcId="{C3F2987E-ED51-444B-B81A-5F0959FA8747}" destId="{75F4250D-ACA6-4551-897B-5533C817F91A}" srcOrd="0" destOrd="1" presId="urn:microsoft.com/office/officeart/2005/8/layout/hList6"/>
    <dgm:cxn modelId="{4FC64AD3-40FE-4570-BC72-E9C738C93215}" type="presOf" srcId="{20E0C4E1-CD62-42B3-AFFD-BAD8DD70337D}" destId="{2FF48C84-3F9B-49B7-AB1E-00DB130C5F4A}" srcOrd="0" destOrd="0" presId="urn:microsoft.com/office/officeart/2005/8/layout/hList6"/>
    <dgm:cxn modelId="{A913DBCA-69C4-4378-8FD3-F94008F593D8}" type="presOf" srcId="{A81F2A38-1A62-4244-AD61-3025F74ED216}" destId="{75F4250D-ACA6-4551-897B-5533C817F91A}" srcOrd="0" destOrd="0" presId="urn:microsoft.com/office/officeart/2005/8/layout/hList6"/>
    <dgm:cxn modelId="{29A1B5AF-FA3B-4492-B475-8FC796CB6E93}" type="presOf" srcId="{65C7216D-1A75-4E72-B90D-ABD652D1A6D5}" destId="{6AF09325-26A9-4828-B828-0378D3E0CC40}" srcOrd="0" destOrd="1" presId="urn:microsoft.com/office/officeart/2005/8/layout/hList6"/>
    <dgm:cxn modelId="{AC916C6C-764D-4F80-9D05-7E71A32545F6}" srcId="{E5FA638A-9232-434C-8E21-373F82D472BD}" destId="{0443E856-2068-4396-93C9-0122AB5DB1F4}" srcOrd="1" destOrd="0" parTransId="{74B8D63E-2D18-4FC3-95FC-9B1A5E5B3E91}" sibTransId="{DED299C9-6BDD-4C5E-B934-0F2EED631AED}"/>
    <dgm:cxn modelId="{37036580-76FE-4458-8AE2-DB968A13009E}" srcId="{FE38F48D-30E1-4BF8-BA6C-683AC0AE32FF}" destId="{6C17AF4B-8910-47D9-8099-3545C8532C0C}" srcOrd="0" destOrd="0" parTransId="{9772C35E-79ED-4C84-854A-401A06CBE274}" sibTransId="{9DF7D1E7-792F-4149-8EDF-C62DE8A467CB}"/>
    <dgm:cxn modelId="{F3C646DE-3B03-40F8-814F-C8DE67DC73A5}" type="presOf" srcId="{6C17AF4B-8910-47D9-8099-3545C8532C0C}" destId="{613CED43-2677-496B-A1BA-EFCF6E12D403}" srcOrd="0" destOrd="1" presId="urn:microsoft.com/office/officeart/2005/8/layout/hList6"/>
    <dgm:cxn modelId="{F6BD6F93-509F-4D52-966A-50561BB0BC0C}" srcId="{20E0C4E1-CD62-42B3-AFFD-BAD8DD70337D}" destId="{A81F2A38-1A62-4244-AD61-3025F74ED216}" srcOrd="1" destOrd="0" parTransId="{84719ADB-689F-46DD-A578-F6043F1EB36D}" sibTransId="{2B170504-9CD1-483F-8816-FCA545BB52AF}"/>
    <dgm:cxn modelId="{0686D258-C576-4F9E-A627-F8015DAC6688}" srcId="{E5FA638A-9232-434C-8E21-373F82D472BD}" destId="{65C7216D-1A75-4E72-B90D-ABD652D1A6D5}" srcOrd="0" destOrd="0" parTransId="{C10C5ADE-8793-4F4D-9C05-E4211A21DF28}" sibTransId="{6C440291-5316-4B64-99BF-CBD1F058D13B}"/>
    <dgm:cxn modelId="{6D0B28D5-7660-4140-911E-0CDB1CB04075}" type="presOf" srcId="{FE38F48D-30E1-4BF8-BA6C-683AC0AE32FF}" destId="{613CED43-2677-496B-A1BA-EFCF6E12D403}" srcOrd="0" destOrd="0" presId="urn:microsoft.com/office/officeart/2005/8/layout/hList6"/>
    <dgm:cxn modelId="{BD49DE92-A3D5-49EA-ABE9-83892FD379DF}" type="presOf" srcId="{0443E856-2068-4396-93C9-0122AB5DB1F4}" destId="{6AF09325-26A9-4828-B828-0378D3E0CC40}" srcOrd="0" destOrd="2" presId="urn:microsoft.com/office/officeart/2005/8/layout/hList6"/>
    <dgm:cxn modelId="{056F66A7-1941-432D-993F-1B58B37B75C2}" srcId="{20E0C4E1-CD62-42B3-AFFD-BAD8DD70337D}" destId="{FE38F48D-30E1-4BF8-BA6C-683AC0AE32FF}" srcOrd="0" destOrd="0" parTransId="{B0D1BD27-25A3-42D7-A586-F52FF29854AE}" sibTransId="{E76EE67B-1F0B-4E90-9B93-DA8DBCBB04F3}"/>
    <dgm:cxn modelId="{BE79D3CE-A5F2-46FB-9971-4749CE40812F}" srcId="{A81F2A38-1A62-4244-AD61-3025F74ED216}" destId="{C3F2987E-ED51-444B-B81A-5F0959FA8747}" srcOrd="0" destOrd="0" parTransId="{C2ABF489-4F28-4F0B-83F4-EBA5D45E6D27}" sibTransId="{AD19EB4C-7922-4E4E-A14D-7E0E4672E7D1}"/>
    <dgm:cxn modelId="{0591B161-56F3-469B-B7D6-0ECF8D2438DD}" srcId="{20E0C4E1-CD62-42B3-AFFD-BAD8DD70337D}" destId="{E5FA638A-9232-434C-8E21-373F82D472BD}" srcOrd="2" destOrd="0" parTransId="{B92ACD6A-18F6-4C51-9A78-58FBE0C11D0A}" sibTransId="{5FEE7F24-0C04-4C66-84DA-B4167D791529}"/>
    <dgm:cxn modelId="{B6A3DB2C-7A01-4BC4-9DE3-25071C1BD58D}" type="presOf" srcId="{E5FA638A-9232-434C-8E21-373F82D472BD}" destId="{6AF09325-26A9-4828-B828-0378D3E0CC40}" srcOrd="0" destOrd="0" presId="urn:microsoft.com/office/officeart/2005/8/layout/hList6"/>
    <dgm:cxn modelId="{311E4377-A19E-446E-874C-397274D0AB59}" type="presParOf" srcId="{2FF48C84-3F9B-49B7-AB1E-00DB130C5F4A}" destId="{613CED43-2677-496B-A1BA-EFCF6E12D403}" srcOrd="0" destOrd="0" presId="urn:microsoft.com/office/officeart/2005/8/layout/hList6"/>
    <dgm:cxn modelId="{1E1F14B1-D7FC-4907-A3E3-59CAA9772417}" type="presParOf" srcId="{2FF48C84-3F9B-49B7-AB1E-00DB130C5F4A}" destId="{8FCC1946-EEEB-4342-B1D2-F76EBA2A1F98}" srcOrd="1" destOrd="0" presId="urn:microsoft.com/office/officeart/2005/8/layout/hList6"/>
    <dgm:cxn modelId="{31FFEB49-7CA9-45EE-AE84-CCD5AF9F4C48}" type="presParOf" srcId="{2FF48C84-3F9B-49B7-AB1E-00DB130C5F4A}" destId="{75F4250D-ACA6-4551-897B-5533C817F91A}" srcOrd="2" destOrd="0" presId="urn:microsoft.com/office/officeart/2005/8/layout/hList6"/>
    <dgm:cxn modelId="{3C36B60E-761D-47EE-992C-BC78B7181A25}" type="presParOf" srcId="{2FF48C84-3F9B-49B7-AB1E-00DB130C5F4A}" destId="{572633B6-5979-4837-981C-16DE3620BD12}" srcOrd="3" destOrd="0" presId="urn:microsoft.com/office/officeart/2005/8/layout/hList6"/>
    <dgm:cxn modelId="{924B414B-2D73-4C68-8F36-8934CC9D7AD7}" type="presParOf" srcId="{2FF48C84-3F9B-49B7-AB1E-00DB130C5F4A}" destId="{6AF09325-26A9-4828-B828-0378D3E0CC40}" srcOrd="4" destOrd="0" presId="urn:microsoft.com/office/officeart/2005/8/layout/hList6"/>
  </dgm:cxnLst>
  <dgm:bg/>
  <dgm:whole/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2CB683AA-A39B-44FC-AD13-C35BFA56A85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293B2071-5F21-4CB3-8178-82EECCB2950E}">
      <dgm:prSet phldrT="[Text]" custT="1"/>
      <dgm:spPr/>
      <dgm:t>
        <a:bodyPr/>
        <a:lstStyle/>
        <a:p>
          <a:r>
            <a:rPr lang="en-US" sz="2400" dirty="0" err="1" smtClean="0"/>
            <a:t>Sama</a:t>
          </a:r>
          <a:r>
            <a:rPr lang="en-US" sz="2400" dirty="0" smtClean="0"/>
            <a:t> </a:t>
          </a:r>
          <a:r>
            <a:rPr lang="en-US" sz="2400" dirty="0" err="1" smtClean="0"/>
            <a:t>dng</a:t>
          </a:r>
          <a:r>
            <a:rPr lang="en-US" sz="2400" dirty="0" smtClean="0"/>
            <a:t> </a:t>
          </a:r>
          <a:r>
            <a:rPr lang="en-US" sz="2400" dirty="0" err="1" smtClean="0"/>
            <a:t>perusahaan</a:t>
          </a:r>
          <a:r>
            <a:rPr lang="en-US" sz="2400" dirty="0" smtClean="0"/>
            <a:t> </a:t>
          </a:r>
          <a:r>
            <a:rPr lang="en-US" sz="2400" dirty="0" err="1" smtClean="0"/>
            <a:t>umumnya</a:t>
          </a:r>
          <a:endParaRPr lang="en-US" sz="2400" dirty="0"/>
        </a:p>
      </dgm:t>
    </dgm:pt>
    <dgm:pt modelId="{867805D3-29F1-4446-804A-7DA56152418C}" type="parTrans" cxnId="{027C7251-2224-4A35-9E5D-A00C1C6A1187}">
      <dgm:prSet/>
      <dgm:spPr/>
    </dgm:pt>
    <dgm:pt modelId="{CA50AA4A-6BC3-47DE-BF2C-A74E3937741D}" type="sibTrans" cxnId="{027C7251-2224-4A35-9E5D-A00C1C6A1187}">
      <dgm:prSet/>
      <dgm:spPr/>
    </dgm:pt>
    <dgm:pt modelId="{73EDF0C7-5342-4B30-A4F2-4781317B4C8F}">
      <dgm:prSet phldrT="[Text]" custT="1"/>
      <dgm:spPr/>
      <dgm:t>
        <a:bodyPr/>
        <a:lstStyle/>
        <a:p>
          <a:r>
            <a:rPr lang="en-US" sz="2000" dirty="0" err="1" smtClean="0"/>
            <a:t>Perbedaan</a:t>
          </a:r>
          <a:r>
            <a:rPr lang="en-US" sz="2000" dirty="0" smtClean="0"/>
            <a:t> </a:t>
          </a:r>
          <a:r>
            <a:rPr lang="en-US" sz="2000" dirty="0" err="1" smtClean="0"/>
            <a:t>terletak</a:t>
          </a:r>
          <a:r>
            <a:rPr lang="en-US" sz="2000" dirty="0" smtClean="0"/>
            <a:t> pd </a:t>
          </a:r>
          <a:r>
            <a:rPr lang="en-US" sz="2000" dirty="0" err="1" smtClean="0"/>
            <a:t>fungsi</a:t>
          </a:r>
          <a:r>
            <a:rPr lang="en-US" sz="2000" dirty="0" smtClean="0"/>
            <a:t> </a:t>
          </a:r>
          <a:r>
            <a:rPr lang="en-US" sz="2000" dirty="0" err="1" smtClean="0"/>
            <a:t>yg</a:t>
          </a:r>
          <a:r>
            <a:rPr lang="en-US" sz="2000" dirty="0" smtClean="0"/>
            <a:t> </a:t>
          </a:r>
          <a:r>
            <a:rPr lang="en-US" sz="2000" dirty="0" err="1" smtClean="0"/>
            <a:t>dilaksanakan</a:t>
          </a:r>
          <a:r>
            <a:rPr lang="en-US" sz="2000" dirty="0" smtClean="0"/>
            <a:t> RAT, </a:t>
          </a:r>
          <a:r>
            <a:rPr lang="en-US" sz="2000" dirty="0" err="1" smtClean="0"/>
            <a:t>pengurus</a:t>
          </a:r>
          <a:r>
            <a:rPr lang="en-US" sz="2000" dirty="0" smtClean="0"/>
            <a:t>, </a:t>
          </a:r>
          <a:r>
            <a:rPr lang="en-US" sz="2000" dirty="0" err="1" smtClean="0"/>
            <a:t>pemeriksa</a:t>
          </a:r>
          <a:r>
            <a:rPr lang="en-US" sz="2000" dirty="0" smtClean="0"/>
            <a:t> &amp; </a:t>
          </a:r>
          <a:r>
            <a:rPr lang="en-US" sz="2000" dirty="0" err="1" smtClean="0"/>
            <a:t>manajer</a:t>
          </a:r>
          <a:endParaRPr lang="en-US" sz="2000" dirty="0"/>
        </a:p>
      </dgm:t>
    </dgm:pt>
    <dgm:pt modelId="{C57019D8-E644-4582-B14A-10C698FCE1E3}" type="parTrans" cxnId="{D52949E4-22B3-43F9-AB41-F12E7FA29AB0}">
      <dgm:prSet/>
      <dgm:spPr/>
    </dgm:pt>
    <dgm:pt modelId="{15FCC03B-1A31-48A9-BA59-78C6D4CA1025}" type="sibTrans" cxnId="{D52949E4-22B3-43F9-AB41-F12E7FA29AB0}">
      <dgm:prSet/>
      <dgm:spPr/>
    </dgm:pt>
    <dgm:pt modelId="{1B66E40C-2A10-403A-B671-DF7A9571C9C8}">
      <dgm:prSet phldrT="[Text]"/>
      <dgm:spPr/>
      <dgm:t>
        <a:bodyPr/>
        <a:lstStyle/>
        <a:p>
          <a:r>
            <a:rPr lang="en-US" dirty="0" err="1" smtClean="0"/>
            <a:t>Ada</a:t>
          </a:r>
          <a:r>
            <a:rPr lang="en-US" dirty="0" smtClean="0"/>
            <a:t> 5 </a:t>
          </a:r>
          <a:r>
            <a:rPr lang="en-US" dirty="0" err="1" smtClean="0"/>
            <a:t>fungsi</a:t>
          </a:r>
          <a:r>
            <a:rPr lang="en-US" dirty="0" smtClean="0"/>
            <a:t> </a:t>
          </a:r>
          <a:r>
            <a:rPr lang="en-US" dirty="0" err="1" smtClean="0"/>
            <a:t>Manajemen</a:t>
          </a:r>
          <a:endParaRPr lang="en-US" dirty="0"/>
        </a:p>
      </dgm:t>
    </dgm:pt>
    <dgm:pt modelId="{E2358613-60A1-4625-AA99-3C0CDDBC32B2}" type="parTrans" cxnId="{82039769-8D4A-4786-BF38-89F01DB73995}">
      <dgm:prSet/>
      <dgm:spPr/>
    </dgm:pt>
    <dgm:pt modelId="{111932DF-1B41-4DD2-B3E8-CDAD8F208C9D}" type="sibTrans" cxnId="{82039769-8D4A-4786-BF38-89F01DB73995}">
      <dgm:prSet/>
      <dgm:spPr/>
    </dgm:pt>
    <dgm:pt modelId="{914B3CB4-0966-4248-81BC-7B44C9FE6882}" type="pres">
      <dgm:prSet presAssocID="{2CB683AA-A39B-44FC-AD13-C35BFA56A857}" presName="Name0" presStyleCnt="0">
        <dgm:presLayoutVars>
          <dgm:dir/>
          <dgm:resizeHandles val="exact"/>
        </dgm:presLayoutVars>
      </dgm:prSet>
      <dgm:spPr/>
    </dgm:pt>
    <dgm:pt modelId="{5011EFC9-5192-43C5-82E3-FBD65030C7FC}" type="pres">
      <dgm:prSet presAssocID="{2CB683AA-A39B-44FC-AD13-C35BFA56A857}" presName="fgShape" presStyleLbl="fgShp" presStyleIdx="0" presStyleCnt="1"/>
      <dgm:spPr/>
    </dgm:pt>
    <dgm:pt modelId="{4441BBDB-EDF3-4A5C-B3DD-D96F98201726}" type="pres">
      <dgm:prSet presAssocID="{2CB683AA-A39B-44FC-AD13-C35BFA56A857}" presName="linComp" presStyleCnt="0"/>
      <dgm:spPr/>
    </dgm:pt>
    <dgm:pt modelId="{8F0B07CC-2CE0-4117-8677-C9224001975A}" type="pres">
      <dgm:prSet presAssocID="{293B2071-5F21-4CB3-8178-82EECCB2950E}" presName="compNode" presStyleCnt="0"/>
      <dgm:spPr/>
    </dgm:pt>
    <dgm:pt modelId="{FA81E048-693D-45B6-9893-5EEAC3A37AD8}" type="pres">
      <dgm:prSet presAssocID="{293B2071-5F21-4CB3-8178-82EECCB2950E}" presName="bkgdShape" presStyleLbl="node1" presStyleIdx="0" presStyleCnt="3"/>
      <dgm:spPr/>
      <dgm:t>
        <a:bodyPr/>
        <a:lstStyle/>
        <a:p>
          <a:endParaRPr lang="en-US"/>
        </a:p>
      </dgm:t>
    </dgm:pt>
    <dgm:pt modelId="{973538BA-CF50-42F1-9F82-CBD4E66BCB6C}" type="pres">
      <dgm:prSet presAssocID="{293B2071-5F21-4CB3-8178-82EECCB2950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7991A-4AFF-46AF-8D6B-5D6329090DDA}" type="pres">
      <dgm:prSet presAssocID="{293B2071-5F21-4CB3-8178-82EECCB2950E}" presName="invisiNode" presStyleLbl="node1" presStyleIdx="0" presStyleCnt="3"/>
      <dgm:spPr/>
    </dgm:pt>
    <dgm:pt modelId="{81F0D314-A3AD-444A-8FA1-20C8A1500682}" type="pres">
      <dgm:prSet presAssocID="{293B2071-5F21-4CB3-8178-82EECCB2950E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43634E7-4D55-4D88-882D-5B36EA0BD618}" type="pres">
      <dgm:prSet presAssocID="{CA50AA4A-6BC3-47DE-BF2C-A74E3937741D}" presName="sibTrans" presStyleLbl="sibTrans2D1" presStyleIdx="0" presStyleCnt="0"/>
      <dgm:spPr/>
    </dgm:pt>
    <dgm:pt modelId="{C2DC210F-7E7E-4E10-8F17-A0E4316DD778}" type="pres">
      <dgm:prSet presAssocID="{73EDF0C7-5342-4B30-A4F2-4781317B4C8F}" presName="compNode" presStyleCnt="0"/>
      <dgm:spPr/>
    </dgm:pt>
    <dgm:pt modelId="{D1A249F2-F0AD-419F-A9ED-22418D5FB79F}" type="pres">
      <dgm:prSet presAssocID="{73EDF0C7-5342-4B30-A4F2-4781317B4C8F}" presName="bkgdShape" presStyleLbl="node1" presStyleIdx="1" presStyleCnt="3"/>
      <dgm:spPr/>
      <dgm:t>
        <a:bodyPr/>
        <a:lstStyle/>
        <a:p>
          <a:endParaRPr lang="en-US"/>
        </a:p>
      </dgm:t>
    </dgm:pt>
    <dgm:pt modelId="{6567D8D3-1A3B-43B8-A420-09208DE5B23E}" type="pres">
      <dgm:prSet presAssocID="{73EDF0C7-5342-4B30-A4F2-4781317B4C8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13E7C-C59C-45A1-803E-1C431FAF1566}" type="pres">
      <dgm:prSet presAssocID="{73EDF0C7-5342-4B30-A4F2-4781317B4C8F}" presName="invisiNode" presStyleLbl="node1" presStyleIdx="1" presStyleCnt="3"/>
      <dgm:spPr/>
    </dgm:pt>
    <dgm:pt modelId="{CA83EE03-8066-4A2A-AC22-9CCCC36F63D8}" type="pres">
      <dgm:prSet presAssocID="{73EDF0C7-5342-4B30-A4F2-4781317B4C8F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998D73A-D1BC-4E2C-83B0-FCF72BF03375}" type="pres">
      <dgm:prSet presAssocID="{15FCC03B-1A31-48A9-BA59-78C6D4CA1025}" presName="sibTrans" presStyleLbl="sibTrans2D1" presStyleIdx="0" presStyleCnt="0"/>
      <dgm:spPr/>
    </dgm:pt>
    <dgm:pt modelId="{9D320FF3-AB34-4839-9B60-6EEBF38D850E}" type="pres">
      <dgm:prSet presAssocID="{1B66E40C-2A10-403A-B671-DF7A9571C9C8}" presName="compNode" presStyleCnt="0"/>
      <dgm:spPr/>
    </dgm:pt>
    <dgm:pt modelId="{47BD59DF-8F46-4AA9-B0C5-C54931229E1E}" type="pres">
      <dgm:prSet presAssocID="{1B66E40C-2A10-403A-B671-DF7A9571C9C8}" presName="bkgdShape" presStyleLbl="node1" presStyleIdx="2" presStyleCnt="3"/>
      <dgm:spPr/>
      <dgm:t>
        <a:bodyPr/>
        <a:lstStyle/>
        <a:p>
          <a:endParaRPr lang="en-US"/>
        </a:p>
      </dgm:t>
    </dgm:pt>
    <dgm:pt modelId="{B1270A7F-42B3-4F74-9543-D4D3D42B1D03}" type="pres">
      <dgm:prSet presAssocID="{1B66E40C-2A10-403A-B671-DF7A9571C9C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02CF0B-C318-47D2-BCB8-4121B819DA32}" type="pres">
      <dgm:prSet presAssocID="{1B66E40C-2A10-403A-B671-DF7A9571C9C8}" presName="invisiNode" presStyleLbl="node1" presStyleIdx="2" presStyleCnt="3"/>
      <dgm:spPr/>
    </dgm:pt>
    <dgm:pt modelId="{C93788B0-868B-4212-A75F-0ABF09F6AD6C}" type="pres">
      <dgm:prSet presAssocID="{1B66E40C-2A10-403A-B671-DF7A9571C9C8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27C7251-2224-4A35-9E5D-A00C1C6A1187}" srcId="{2CB683AA-A39B-44FC-AD13-C35BFA56A857}" destId="{293B2071-5F21-4CB3-8178-82EECCB2950E}" srcOrd="0" destOrd="0" parTransId="{867805D3-29F1-4446-804A-7DA56152418C}" sibTransId="{CA50AA4A-6BC3-47DE-BF2C-A74E3937741D}"/>
    <dgm:cxn modelId="{4C8FDB62-95DE-4C21-BF4B-5CD8401146FC}" type="presOf" srcId="{15FCC03B-1A31-48A9-BA59-78C6D4CA1025}" destId="{B998D73A-D1BC-4E2C-83B0-FCF72BF03375}" srcOrd="0" destOrd="0" presId="urn:microsoft.com/office/officeart/2005/8/layout/hList7"/>
    <dgm:cxn modelId="{B377E98A-C783-41CB-80CA-5410E363B879}" type="presOf" srcId="{73EDF0C7-5342-4B30-A4F2-4781317B4C8F}" destId="{D1A249F2-F0AD-419F-A9ED-22418D5FB79F}" srcOrd="0" destOrd="0" presId="urn:microsoft.com/office/officeart/2005/8/layout/hList7"/>
    <dgm:cxn modelId="{E59CB587-317D-4E5D-922C-60878FDB0C5F}" type="presOf" srcId="{73EDF0C7-5342-4B30-A4F2-4781317B4C8F}" destId="{6567D8D3-1A3B-43B8-A420-09208DE5B23E}" srcOrd="1" destOrd="0" presId="urn:microsoft.com/office/officeart/2005/8/layout/hList7"/>
    <dgm:cxn modelId="{82039769-8D4A-4786-BF38-89F01DB73995}" srcId="{2CB683AA-A39B-44FC-AD13-C35BFA56A857}" destId="{1B66E40C-2A10-403A-B671-DF7A9571C9C8}" srcOrd="2" destOrd="0" parTransId="{E2358613-60A1-4625-AA99-3C0CDDBC32B2}" sibTransId="{111932DF-1B41-4DD2-B3E8-CDAD8F208C9D}"/>
    <dgm:cxn modelId="{05CDF787-41B5-4630-9E24-9C534BA68763}" type="presOf" srcId="{1B66E40C-2A10-403A-B671-DF7A9571C9C8}" destId="{B1270A7F-42B3-4F74-9543-D4D3D42B1D03}" srcOrd="1" destOrd="0" presId="urn:microsoft.com/office/officeart/2005/8/layout/hList7"/>
    <dgm:cxn modelId="{D52949E4-22B3-43F9-AB41-F12E7FA29AB0}" srcId="{2CB683AA-A39B-44FC-AD13-C35BFA56A857}" destId="{73EDF0C7-5342-4B30-A4F2-4781317B4C8F}" srcOrd="1" destOrd="0" parTransId="{C57019D8-E644-4582-B14A-10C698FCE1E3}" sibTransId="{15FCC03B-1A31-48A9-BA59-78C6D4CA1025}"/>
    <dgm:cxn modelId="{0C4EF8FC-BB45-4E19-BFE3-23072D44E2F2}" type="presOf" srcId="{293B2071-5F21-4CB3-8178-82EECCB2950E}" destId="{FA81E048-693D-45B6-9893-5EEAC3A37AD8}" srcOrd="0" destOrd="0" presId="urn:microsoft.com/office/officeart/2005/8/layout/hList7"/>
    <dgm:cxn modelId="{49B0D296-81C2-4445-BFC8-4CA9B9E0EA3E}" type="presOf" srcId="{293B2071-5F21-4CB3-8178-82EECCB2950E}" destId="{973538BA-CF50-42F1-9F82-CBD4E66BCB6C}" srcOrd="1" destOrd="0" presId="urn:microsoft.com/office/officeart/2005/8/layout/hList7"/>
    <dgm:cxn modelId="{E136D6A5-7466-4DF1-8D22-5DA63EC995E3}" type="presOf" srcId="{2CB683AA-A39B-44FC-AD13-C35BFA56A857}" destId="{914B3CB4-0966-4248-81BC-7B44C9FE6882}" srcOrd="0" destOrd="0" presId="urn:microsoft.com/office/officeart/2005/8/layout/hList7"/>
    <dgm:cxn modelId="{8FB004E9-C1C8-43AA-8E94-CC1D43270398}" type="presOf" srcId="{1B66E40C-2A10-403A-B671-DF7A9571C9C8}" destId="{47BD59DF-8F46-4AA9-B0C5-C54931229E1E}" srcOrd="0" destOrd="0" presId="urn:microsoft.com/office/officeart/2005/8/layout/hList7"/>
    <dgm:cxn modelId="{3EBB1E08-6A95-440E-9E09-FE54C7AF3CDC}" type="presOf" srcId="{CA50AA4A-6BC3-47DE-BF2C-A74E3937741D}" destId="{B43634E7-4D55-4D88-882D-5B36EA0BD618}" srcOrd="0" destOrd="0" presId="urn:microsoft.com/office/officeart/2005/8/layout/hList7"/>
    <dgm:cxn modelId="{1EEB0B45-5025-4262-B91D-29E209F9D3BA}" type="presParOf" srcId="{914B3CB4-0966-4248-81BC-7B44C9FE6882}" destId="{5011EFC9-5192-43C5-82E3-FBD65030C7FC}" srcOrd="0" destOrd="0" presId="urn:microsoft.com/office/officeart/2005/8/layout/hList7"/>
    <dgm:cxn modelId="{9091A288-F2AF-4FFC-9E95-BA376A085393}" type="presParOf" srcId="{914B3CB4-0966-4248-81BC-7B44C9FE6882}" destId="{4441BBDB-EDF3-4A5C-B3DD-D96F98201726}" srcOrd="1" destOrd="0" presId="urn:microsoft.com/office/officeart/2005/8/layout/hList7"/>
    <dgm:cxn modelId="{733C0D5F-6640-4C7C-BC10-CCA95ABB19D1}" type="presParOf" srcId="{4441BBDB-EDF3-4A5C-B3DD-D96F98201726}" destId="{8F0B07CC-2CE0-4117-8677-C9224001975A}" srcOrd="0" destOrd="0" presId="urn:microsoft.com/office/officeart/2005/8/layout/hList7"/>
    <dgm:cxn modelId="{6458CB73-8F14-4E15-8E27-AA7BC0334B27}" type="presParOf" srcId="{8F0B07CC-2CE0-4117-8677-C9224001975A}" destId="{FA81E048-693D-45B6-9893-5EEAC3A37AD8}" srcOrd="0" destOrd="0" presId="urn:microsoft.com/office/officeart/2005/8/layout/hList7"/>
    <dgm:cxn modelId="{BACF9BA4-58AF-4FE4-9D30-57E6D51554DC}" type="presParOf" srcId="{8F0B07CC-2CE0-4117-8677-C9224001975A}" destId="{973538BA-CF50-42F1-9F82-CBD4E66BCB6C}" srcOrd="1" destOrd="0" presId="urn:microsoft.com/office/officeart/2005/8/layout/hList7"/>
    <dgm:cxn modelId="{CAA26723-6556-4940-B4A9-549E17E9072E}" type="presParOf" srcId="{8F0B07CC-2CE0-4117-8677-C9224001975A}" destId="{B017991A-4AFF-46AF-8D6B-5D6329090DDA}" srcOrd="2" destOrd="0" presId="urn:microsoft.com/office/officeart/2005/8/layout/hList7"/>
    <dgm:cxn modelId="{3D05F2C5-FA84-4C75-868F-40160CBE1432}" type="presParOf" srcId="{8F0B07CC-2CE0-4117-8677-C9224001975A}" destId="{81F0D314-A3AD-444A-8FA1-20C8A1500682}" srcOrd="3" destOrd="0" presId="urn:microsoft.com/office/officeart/2005/8/layout/hList7"/>
    <dgm:cxn modelId="{52B70436-4904-4684-991E-A3BCD23A0A3B}" type="presParOf" srcId="{4441BBDB-EDF3-4A5C-B3DD-D96F98201726}" destId="{B43634E7-4D55-4D88-882D-5B36EA0BD618}" srcOrd="1" destOrd="0" presId="urn:microsoft.com/office/officeart/2005/8/layout/hList7"/>
    <dgm:cxn modelId="{94693111-FC82-4B0D-BFA5-9341EE62F1E7}" type="presParOf" srcId="{4441BBDB-EDF3-4A5C-B3DD-D96F98201726}" destId="{C2DC210F-7E7E-4E10-8F17-A0E4316DD778}" srcOrd="2" destOrd="0" presId="urn:microsoft.com/office/officeart/2005/8/layout/hList7"/>
    <dgm:cxn modelId="{2544BD6A-B553-4F0F-956B-82A2B4AEB340}" type="presParOf" srcId="{C2DC210F-7E7E-4E10-8F17-A0E4316DD778}" destId="{D1A249F2-F0AD-419F-A9ED-22418D5FB79F}" srcOrd="0" destOrd="0" presId="urn:microsoft.com/office/officeart/2005/8/layout/hList7"/>
    <dgm:cxn modelId="{43D87A85-CC88-42E1-B0DB-394E241CB8C8}" type="presParOf" srcId="{C2DC210F-7E7E-4E10-8F17-A0E4316DD778}" destId="{6567D8D3-1A3B-43B8-A420-09208DE5B23E}" srcOrd="1" destOrd="0" presId="urn:microsoft.com/office/officeart/2005/8/layout/hList7"/>
    <dgm:cxn modelId="{D381A33D-FBD1-445F-B071-AFEF0F6A85E6}" type="presParOf" srcId="{C2DC210F-7E7E-4E10-8F17-A0E4316DD778}" destId="{70D13E7C-C59C-45A1-803E-1C431FAF1566}" srcOrd="2" destOrd="0" presId="urn:microsoft.com/office/officeart/2005/8/layout/hList7"/>
    <dgm:cxn modelId="{C88E467F-8048-4E27-BBBA-EC3779E562E4}" type="presParOf" srcId="{C2DC210F-7E7E-4E10-8F17-A0E4316DD778}" destId="{CA83EE03-8066-4A2A-AC22-9CCCC36F63D8}" srcOrd="3" destOrd="0" presId="urn:microsoft.com/office/officeart/2005/8/layout/hList7"/>
    <dgm:cxn modelId="{CAAF42A5-C61B-4FC6-8B35-768C43D89BD9}" type="presParOf" srcId="{4441BBDB-EDF3-4A5C-B3DD-D96F98201726}" destId="{B998D73A-D1BC-4E2C-83B0-FCF72BF03375}" srcOrd="3" destOrd="0" presId="urn:microsoft.com/office/officeart/2005/8/layout/hList7"/>
    <dgm:cxn modelId="{AF9B860F-3B4E-490F-B3C2-D0C7A9E2F63D}" type="presParOf" srcId="{4441BBDB-EDF3-4A5C-B3DD-D96F98201726}" destId="{9D320FF3-AB34-4839-9B60-6EEBF38D850E}" srcOrd="4" destOrd="0" presId="urn:microsoft.com/office/officeart/2005/8/layout/hList7"/>
    <dgm:cxn modelId="{1E1DC783-F73F-4A66-A4F5-02FE728087E5}" type="presParOf" srcId="{9D320FF3-AB34-4839-9B60-6EEBF38D850E}" destId="{47BD59DF-8F46-4AA9-B0C5-C54931229E1E}" srcOrd="0" destOrd="0" presId="urn:microsoft.com/office/officeart/2005/8/layout/hList7"/>
    <dgm:cxn modelId="{D35D0A65-D700-4EAB-9383-8A160E50C72C}" type="presParOf" srcId="{9D320FF3-AB34-4839-9B60-6EEBF38D850E}" destId="{B1270A7F-42B3-4F74-9543-D4D3D42B1D03}" srcOrd="1" destOrd="0" presId="urn:microsoft.com/office/officeart/2005/8/layout/hList7"/>
    <dgm:cxn modelId="{679573C1-6DFC-4BAB-966D-18CFF5465333}" type="presParOf" srcId="{9D320FF3-AB34-4839-9B60-6EEBF38D850E}" destId="{CD02CF0B-C318-47D2-BCB8-4121B819DA32}" srcOrd="2" destOrd="0" presId="urn:microsoft.com/office/officeart/2005/8/layout/hList7"/>
    <dgm:cxn modelId="{EA114CAF-EFBF-43FE-ACAB-2F3B98F26E4E}" type="presParOf" srcId="{9D320FF3-AB34-4839-9B60-6EEBF38D850E}" destId="{C93788B0-868B-4212-A75F-0ABF09F6AD6C}" srcOrd="3" destOrd="0" presId="urn:microsoft.com/office/officeart/2005/8/layout/hList7"/>
  </dgm:cxnLst>
  <dgm:bg/>
  <dgm:whole/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39BECE5-DBDF-4DB8-BBD8-28CD683F0D12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AC7F72-2E9F-487C-A163-E17527D6061E}">
      <dgm:prSet phldrT="[Text]"/>
      <dgm:spPr/>
      <dgm:t>
        <a:bodyPr/>
        <a:lstStyle/>
        <a:p>
          <a:r>
            <a:rPr lang="en-US" dirty="0" err="1" smtClean="0"/>
            <a:t>Mrpk</a:t>
          </a:r>
          <a:r>
            <a:rPr lang="en-US" dirty="0" smtClean="0"/>
            <a:t> </a:t>
          </a:r>
          <a:r>
            <a:rPr lang="en-US" dirty="0" err="1" smtClean="0"/>
            <a:t>kekuasaan</a:t>
          </a:r>
          <a:r>
            <a:rPr lang="en-US" dirty="0" smtClean="0"/>
            <a:t> </a:t>
          </a:r>
          <a:r>
            <a:rPr lang="en-US" dirty="0" err="1" smtClean="0"/>
            <a:t>tertinggi</a:t>
          </a:r>
          <a:r>
            <a:rPr lang="en-US" dirty="0" smtClean="0"/>
            <a:t> </a:t>
          </a:r>
          <a:r>
            <a:rPr lang="en-US" dirty="0" err="1" smtClean="0"/>
            <a:t>dlm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r>
            <a:rPr lang="en-US" dirty="0" smtClean="0"/>
            <a:t>. </a:t>
          </a:r>
          <a:r>
            <a:rPr lang="en-US" dirty="0" err="1" smtClean="0"/>
            <a:t>Sesuai</a:t>
          </a:r>
          <a:r>
            <a:rPr lang="en-US" dirty="0" smtClean="0"/>
            <a:t> AD, ART, </a:t>
          </a:r>
          <a:r>
            <a:rPr lang="en-US" dirty="0" err="1" smtClean="0"/>
            <a:t>setiap</a:t>
          </a:r>
          <a:r>
            <a:rPr lang="en-US" dirty="0" smtClean="0"/>
            <a:t> </a:t>
          </a:r>
          <a:r>
            <a:rPr lang="en-US" dirty="0" err="1" smtClean="0"/>
            <a:t>tahun</a:t>
          </a:r>
          <a:endParaRPr lang="en-US" dirty="0"/>
        </a:p>
      </dgm:t>
    </dgm:pt>
    <dgm:pt modelId="{4A2C5D6F-F995-44E2-843A-4A56D5E5CD57}" type="parTrans" cxnId="{1CA4AA0F-7BCA-4351-8C06-22E8C773B4A5}">
      <dgm:prSet/>
      <dgm:spPr/>
      <dgm:t>
        <a:bodyPr/>
        <a:lstStyle/>
        <a:p>
          <a:endParaRPr lang="en-US"/>
        </a:p>
      </dgm:t>
    </dgm:pt>
    <dgm:pt modelId="{598986B3-9734-4F13-A77C-F47051CFFF11}" type="sibTrans" cxnId="{1CA4AA0F-7BCA-4351-8C06-22E8C773B4A5}">
      <dgm:prSet/>
      <dgm:spPr/>
      <dgm:t>
        <a:bodyPr/>
        <a:lstStyle/>
        <a:p>
          <a:endParaRPr lang="en-US"/>
        </a:p>
      </dgm:t>
    </dgm:pt>
    <dgm:pt modelId="{FB848ACD-7798-4FFC-B927-A51C80640DFB}">
      <dgm:prSet phldrT="[Text]"/>
      <dgm:spPr/>
      <dgm:t>
        <a:bodyPr/>
        <a:lstStyle/>
        <a:p>
          <a:r>
            <a:rPr lang="en-US" dirty="0" err="1" smtClean="0"/>
            <a:t>Ditetapk</a:t>
          </a:r>
          <a:r>
            <a:rPr lang="en-US" dirty="0" smtClean="0"/>
            <a:t> </a:t>
          </a:r>
          <a:r>
            <a:rPr lang="en-US" dirty="0" err="1" smtClean="0"/>
            <a:t>kebijakan</a:t>
          </a:r>
          <a:r>
            <a:rPr lang="en-US" dirty="0" smtClean="0"/>
            <a:t> </a:t>
          </a:r>
          <a:r>
            <a:rPr lang="en-US" dirty="0" err="1" smtClean="0"/>
            <a:t>pokok</a:t>
          </a:r>
          <a:r>
            <a:rPr lang="en-US" dirty="0" smtClean="0"/>
            <a:t> </a:t>
          </a:r>
          <a:r>
            <a:rPr lang="en-US" dirty="0" err="1" smtClean="0"/>
            <a:t>jalankan</a:t>
          </a:r>
          <a:r>
            <a:rPr lang="en-US" dirty="0" smtClean="0"/>
            <a:t> </a:t>
          </a:r>
          <a:r>
            <a:rPr lang="en-US" dirty="0" err="1" smtClean="0"/>
            <a:t>usaha</a:t>
          </a:r>
          <a:r>
            <a:rPr lang="en-US" dirty="0" smtClean="0"/>
            <a:t> </a:t>
          </a:r>
          <a:r>
            <a:rPr lang="en-US" dirty="0" err="1" smtClean="0"/>
            <a:t>capai</a:t>
          </a:r>
          <a:r>
            <a:rPr lang="en-US" dirty="0" smtClean="0"/>
            <a:t> </a:t>
          </a:r>
          <a:r>
            <a:rPr lang="en-US" dirty="0" err="1" smtClean="0"/>
            <a:t>tujuan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endParaRPr lang="en-US" dirty="0"/>
        </a:p>
      </dgm:t>
    </dgm:pt>
    <dgm:pt modelId="{C90B547A-59D2-4082-9982-CD71A742A1D1}" type="parTrans" cxnId="{6EC2AD8C-7953-4647-923C-37A4CAD0E100}">
      <dgm:prSet/>
      <dgm:spPr/>
      <dgm:t>
        <a:bodyPr/>
        <a:lstStyle/>
        <a:p>
          <a:endParaRPr lang="en-US"/>
        </a:p>
      </dgm:t>
    </dgm:pt>
    <dgm:pt modelId="{8520DB75-B2A5-44A9-A615-31C63F2B81BC}" type="sibTrans" cxnId="{6EC2AD8C-7953-4647-923C-37A4CAD0E100}">
      <dgm:prSet/>
      <dgm:spPr/>
      <dgm:t>
        <a:bodyPr/>
        <a:lstStyle/>
        <a:p>
          <a:endParaRPr lang="en-US"/>
        </a:p>
      </dgm:t>
    </dgm:pt>
    <dgm:pt modelId="{F6D81DEB-4AC2-46DF-977E-F0D4B0E59D18}">
      <dgm:prSet phldrT="[Text]"/>
      <dgm:spPr/>
      <dgm:t>
        <a:bodyPr/>
        <a:lstStyle/>
        <a:p>
          <a:r>
            <a:rPr lang="en-US" dirty="0" err="1" smtClean="0"/>
            <a:t>Kebijakan</a:t>
          </a:r>
          <a:r>
            <a:rPr lang="en-US" dirty="0" smtClean="0"/>
            <a:t> </a:t>
          </a:r>
          <a:r>
            <a:rPr lang="en-US" dirty="0" err="1" smtClean="0"/>
            <a:t>tsb</a:t>
          </a:r>
          <a:r>
            <a:rPr lang="en-US" dirty="0" smtClean="0"/>
            <a:t> </a:t>
          </a:r>
          <a:r>
            <a:rPr lang="en-US" dirty="0" err="1" smtClean="0"/>
            <a:t>mrpk</a:t>
          </a:r>
          <a:r>
            <a:rPr lang="en-US" dirty="0" smtClean="0"/>
            <a:t> </a:t>
          </a:r>
          <a:r>
            <a:rPr lang="en-US" dirty="0" err="1" smtClean="0"/>
            <a:t>pagar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tdk</a:t>
          </a:r>
          <a:r>
            <a:rPr lang="en-US" dirty="0" smtClean="0"/>
            <a:t> </a:t>
          </a:r>
          <a:r>
            <a:rPr lang="en-US" dirty="0" err="1" smtClean="0"/>
            <a:t>bisa</a:t>
          </a:r>
          <a:r>
            <a:rPr lang="en-US" dirty="0" smtClean="0"/>
            <a:t> </a:t>
          </a:r>
          <a:r>
            <a:rPr lang="en-US" dirty="0" err="1" smtClean="0"/>
            <a:t>dilanggar</a:t>
          </a:r>
          <a:endParaRPr lang="en-US" dirty="0"/>
        </a:p>
      </dgm:t>
    </dgm:pt>
    <dgm:pt modelId="{51C656BE-14AE-4A1A-9CB8-3E1B66FD1401}" type="parTrans" cxnId="{A0B5BD73-DDF5-4DEE-BB79-359008502894}">
      <dgm:prSet/>
      <dgm:spPr/>
      <dgm:t>
        <a:bodyPr/>
        <a:lstStyle/>
        <a:p>
          <a:endParaRPr lang="en-US"/>
        </a:p>
      </dgm:t>
    </dgm:pt>
    <dgm:pt modelId="{BE2BE2A0-1067-482F-A4C6-04E1EB864DF7}" type="sibTrans" cxnId="{A0B5BD73-DDF5-4DEE-BB79-359008502894}">
      <dgm:prSet/>
      <dgm:spPr/>
      <dgm:t>
        <a:bodyPr/>
        <a:lstStyle/>
        <a:p>
          <a:endParaRPr lang="en-US"/>
        </a:p>
      </dgm:t>
    </dgm:pt>
    <dgm:pt modelId="{1F857FD2-BEEB-4719-BF76-7606D9D9CFC6}">
      <dgm:prSet phldrT="[Text]"/>
      <dgm:spPr/>
      <dgm:t>
        <a:bodyPr/>
        <a:lstStyle/>
        <a:p>
          <a:r>
            <a:rPr lang="en-US" dirty="0" err="1" smtClean="0"/>
            <a:t>Kebijaksanaan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ditetapkan</a:t>
          </a:r>
          <a:r>
            <a:rPr lang="en-US" dirty="0" smtClean="0"/>
            <a:t> </a:t>
          </a:r>
          <a:r>
            <a:rPr lang="en-US" dirty="0" err="1" smtClean="0"/>
            <a:t>ditugaskan</a:t>
          </a:r>
          <a:r>
            <a:rPr lang="en-US" dirty="0" smtClean="0"/>
            <a:t> </a:t>
          </a:r>
          <a:r>
            <a:rPr lang="en-US" dirty="0" err="1" smtClean="0"/>
            <a:t>kpd</a:t>
          </a:r>
          <a:r>
            <a:rPr lang="en-US" dirty="0" smtClean="0"/>
            <a:t> </a:t>
          </a:r>
          <a:r>
            <a:rPr lang="en-US" dirty="0" err="1" smtClean="0"/>
            <a:t>pengurus</a:t>
          </a:r>
          <a:r>
            <a:rPr lang="en-US" dirty="0" smtClean="0"/>
            <a:t> </a:t>
          </a:r>
          <a:r>
            <a:rPr lang="en-US" dirty="0" err="1" smtClean="0"/>
            <a:t>utk</a:t>
          </a:r>
          <a:r>
            <a:rPr lang="en-US" dirty="0" smtClean="0"/>
            <a:t> </a:t>
          </a:r>
          <a:r>
            <a:rPr lang="en-US" dirty="0" err="1" smtClean="0"/>
            <a:t>melaksanakan</a:t>
          </a:r>
          <a:endParaRPr lang="en-US" dirty="0"/>
        </a:p>
      </dgm:t>
    </dgm:pt>
    <dgm:pt modelId="{A656E7D6-A20B-41F5-AE57-CF0A869BC5BA}" type="parTrans" cxnId="{C08D86B4-23CD-4BAF-B2F5-09580B6231FF}">
      <dgm:prSet/>
      <dgm:spPr/>
      <dgm:t>
        <a:bodyPr/>
        <a:lstStyle/>
        <a:p>
          <a:endParaRPr lang="en-US"/>
        </a:p>
      </dgm:t>
    </dgm:pt>
    <dgm:pt modelId="{A246B546-198A-4997-96BA-E7C68C1EEC29}" type="sibTrans" cxnId="{C08D86B4-23CD-4BAF-B2F5-09580B6231FF}">
      <dgm:prSet/>
      <dgm:spPr/>
      <dgm:t>
        <a:bodyPr/>
        <a:lstStyle/>
        <a:p>
          <a:endParaRPr lang="en-US"/>
        </a:p>
      </dgm:t>
    </dgm:pt>
    <dgm:pt modelId="{F54A55D0-078F-42E1-A731-EB446BFBF48A}">
      <dgm:prSet phldrT="[Text]"/>
      <dgm:spPr/>
      <dgm:t>
        <a:bodyPr/>
        <a:lstStyle/>
        <a:p>
          <a:r>
            <a:rPr lang="en-US" dirty="0" smtClean="0"/>
            <a:t>RAT </a:t>
          </a:r>
          <a:r>
            <a:rPr lang="en-US" dirty="0" err="1" smtClean="0"/>
            <a:t>delegasikan</a:t>
          </a:r>
          <a:r>
            <a:rPr lang="en-US" dirty="0" smtClean="0"/>
            <a:t> </a:t>
          </a:r>
          <a:r>
            <a:rPr lang="en-US" dirty="0" err="1" smtClean="0"/>
            <a:t>wewenang</a:t>
          </a:r>
          <a:r>
            <a:rPr lang="en-US" dirty="0" smtClean="0"/>
            <a:t> </a:t>
          </a:r>
          <a:r>
            <a:rPr lang="en-US" dirty="0" err="1" smtClean="0"/>
            <a:t>kpd</a:t>
          </a:r>
          <a:r>
            <a:rPr lang="en-US" dirty="0" smtClean="0"/>
            <a:t> </a:t>
          </a:r>
          <a:r>
            <a:rPr lang="en-US" dirty="0" err="1" smtClean="0"/>
            <a:t>Pengawas</a:t>
          </a:r>
          <a:r>
            <a:rPr lang="en-US" dirty="0" smtClean="0"/>
            <a:t> </a:t>
          </a:r>
          <a:r>
            <a:rPr lang="en-US" dirty="0" err="1" smtClean="0"/>
            <a:t>adakan</a:t>
          </a:r>
          <a:r>
            <a:rPr lang="en-US" dirty="0" smtClean="0"/>
            <a:t> </a:t>
          </a:r>
          <a:r>
            <a:rPr lang="en-US" dirty="0" err="1" smtClean="0"/>
            <a:t>pemeriksaan</a:t>
          </a:r>
          <a:endParaRPr lang="en-US" dirty="0"/>
        </a:p>
      </dgm:t>
    </dgm:pt>
    <dgm:pt modelId="{BCC5C6F8-1728-4680-84CA-67D4DA5D8609}" type="parTrans" cxnId="{C497EDC5-4265-4C2A-9F4E-B29D093D9FD3}">
      <dgm:prSet/>
      <dgm:spPr/>
      <dgm:t>
        <a:bodyPr/>
        <a:lstStyle/>
        <a:p>
          <a:endParaRPr lang="en-US"/>
        </a:p>
      </dgm:t>
    </dgm:pt>
    <dgm:pt modelId="{0E153C60-1D6F-418A-9439-8C1AD8FF7DC3}" type="sibTrans" cxnId="{C497EDC5-4265-4C2A-9F4E-B29D093D9FD3}">
      <dgm:prSet/>
      <dgm:spPr/>
      <dgm:t>
        <a:bodyPr/>
        <a:lstStyle/>
        <a:p>
          <a:endParaRPr lang="en-US"/>
        </a:p>
      </dgm:t>
    </dgm:pt>
    <dgm:pt modelId="{7F25C212-B7D3-4A89-A505-659E6739FE3C}" type="pres">
      <dgm:prSet presAssocID="{639BECE5-DBDF-4DB8-BBD8-28CD683F0D1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D35E05-5FE9-4AA4-B033-FF0B0074CFAE}" type="pres">
      <dgm:prSet presAssocID="{34AC7F72-2E9F-487C-A163-E17527D6061E}" presName="roof" presStyleLbl="dkBgShp" presStyleIdx="0" presStyleCnt="2"/>
      <dgm:spPr/>
      <dgm:t>
        <a:bodyPr/>
        <a:lstStyle/>
        <a:p>
          <a:endParaRPr lang="en-US"/>
        </a:p>
      </dgm:t>
    </dgm:pt>
    <dgm:pt modelId="{C9D5AC3F-C2A7-4550-BED0-3783C09247E4}" type="pres">
      <dgm:prSet presAssocID="{34AC7F72-2E9F-487C-A163-E17527D6061E}" presName="pillars" presStyleCnt="0"/>
      <dgm:spPr/>
    </dgm:pt>
    <dgm:pt modelId="{37861090-FDB9-4261-B96C-BE3B703185D7}" type="pres">
      <dgm:prSet presAssocID="{34AC7F72-2E9F-487C-A163-E17527D6061E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CEB7C-53BF-4FB8-92A4-76DD277B9890}" type="pres">
      <dgm:prSet presAssocID="{F6D81DEB-4AC2-46DF-977E-F0D4B0E59D18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98BF26-3F5B-4C29-B04F-F02CF874548C}" type="pres">
      <dgm:prSet presAssocID="{1F857FD2-BEEB-4719-BF76-7606D9D9CFC6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BB4DFD-B3DB-449A-A31B-CBF98A8D2FF2}" type="pres">
      <dgm:prSet presAssocID="{F54A55D0-078F-42E1-A731-EB446BFBF48A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60B42-ACF0-44F3-B3CA-200431803177}" type="pres">
      <dgm:prSet presAssocID="{34AC7F72-2E9F-487C-A163-E17527D6061E}" presName="base" presStyleLbl="dkBgShp" presStyleIdx="1" presStyleCnt="2"/>
      <dgm:spPr/>
    </dgm:pt>
  </dgm:ptLst>
  <dgm:cxnLst>
    <dgm:cxn modelId="{D478C174-7995-4920-BF47-A22374D3CFF6}" type="presOf" srcId="{1F857FD2-BEEB-4719-BF76-7606D9D9CFC6}" destId="{7598BF26-3F5B-4C29-B04F-F02CF874548C}" srcOrd="0" destOrd="0" presId="urn:microsoft.com/office/officeart/2005/8/layout/hList3"/>
    <dgm:cxn modelId="{2FFE1122-FF2E-4EF4-B1BB-17CE6C243B8F}" type="presOf" srcId="{639BECE5-DBDF-4DB8-BBD8-28CD683F0D12}" destId="{7F25C212-B7D3-4A89-A505-659E6739FE3C}" srcOrd="0" destOrd="0" presId="urn:microsoft.com/office/officeart/2005/8/layout/hList3"/>
    <dgm:cxn modelId="{A0B5BD73-DDF5-4DEE-BB79-359008502894}" srcId="{34AC7F72-2E9F-487C-A163-E17527D6061E}" destId="{F6D81DEB-4AC2-46DF-977E-F0D4B0E59D18}" srcOrd="1" destOrd="0" parTransId="{51C656BE-14AE-4A1A-9CB8-3E1B66FD1401}" sibTransId="{BE2BE2A0-1067-482F-A4C6-04E1EB864DF7}"/>
    <dgm:cxn modelId="{2809B112-C55E-4057-AE15-37B2124801CF}" type="presOf" srcId="{F54A55D0-078F-42E1-A731-EB446BFBF48A}" destId="{89BB4DFD-B3DB-449A-A31B-CBF98A8D2FF2}" srcOrd="0" destOrd="0" presId="urn:microsoft.com/office/officeart/2005/8/layout/hList3"/>
    <dgm:cxn modelId="{B702C812-A1E9-4917-8568-11DF30B571BB}" type="presOf" srcId="{34AC7F72-2E9F-487C-A163-E17527D6061E}" destId="{A8D35E05-5FE9-4AA4-B033-FF0B0074CFAE}" srcOrd="0" destOrd="0" presId="urn:microsoft.com/office/officeart/2005/8/layout/hList3"/>
    <dgm:cxn modelId="{D3781B36-D846-495D-9581-1ACE218408FD}" type="presOf" srcId="{FB848ACD-7798-4FFC-B927-A51C80640DFB}" destId="{37861090-FDB9-4261-B96C-BE3B703185D7}" srcOrd="0" destOrd="0" presId="urn:microsoft.com/office/officeart/2005/8/layout/hList3"/>
    <dgm:cxn modelId="{C497EDC5-4265-4C2A-9F4E-B29D093D9FD3}" srcId="{34AC7F72-2E9F-487C-A163-E17527D6061E}" destId="{F54A55D0-078F-42E1-A731-EB446BFBF48A}" srcOrd="3" destOrd="0" parTransId="{BCC5C6F8-1728-4680-84CA-67D4DA5D8609}" sibTransId="{0E153C60-1D6F-418A-9439-8C1AD8FF7DC3}"/>
    <dgm:cxn modelId="{6EC2AD8C-7953-4647-923C-37A4CAD0E100}" srcId="{34AC7F72-2E9F-487C-A163-E17527D6061E}" destId="{FB848ACD-7798-4FFC-B927-A51C80640DFB}" srcOrd="0" destOrd="0" parTransId="{C90B547A-59D2-4082-9982-CD71A742A1D1}" sibTransId="{8520DB75-B2A5-44A9-A615-31C63F2B81BC}"/>
    <dgm:cxn modelId="{62E8E616-CFFD-41DA-A766-B8B77810EBDC}" type="presOf" srcId="{F6D81DEB-4AC2-46DF-977E-F0D4B0E59D18}" destId="{8FECEB7C-53BF-4FB8-92A4-76DD277B9890}" srcOrd="0" destOrd="0" presId="urn:microsoft.com/office/officeart/2005/8/layout/hList3"/>
    <dgm:cxn modelId="{C08D86B4-23CD-4BAF-B2F5-09580B6231FF}" srcId="{34AC7F72-2E9F-487C-A163-E17527D6061E}" destId="{1F857FD2-BEEB-4719-BF76-7606D9D9CFC6}" srcOrd="2" destOrd="0" parTransId="{A656E7D6-A20B-41F5-AE57-CF0A869BC5BA}" sibTransId="{A246B546-198A-4997-96BA-E7C68C1EEC29}"/>
    <dgm:cxn modelId="{1CA4AA0F-7BCA-4351-8C06-22E8C773B4A5}" srcId="{639BECE5-DBDF-4DB8-BBD8-28CD683F0D12}" destId="{34AC7F72-2E9F-487C-A163-E17527D6061E}" srcOrd="0" destOrd="0" parTransId="{4A2C5D6F-F995-44E2-843A-4A56D5E5CD57}" sibTransId="{598986B3-9734-4F13-A77C-F47051CFFF11}"/>
    <dgm:cxn modelId="{98EBF80F-DF01-4545-9397-394848D49A7F}" type="presParOf" srcId="{7F25C212-B7D3-4A89-A505-659E6739FE3C}" destId="{A8D35E05-5FE9-4AA4-B033-FF0B0074CFAE}" srcOrd="0" destOrd="0" presId="urn:microsoft.com/office/officeart/2005/8/layout/hList3"/>
    <dgm:cxn modelId="{A6DA875C-F483-434B-B75C-59EA1C9D9742}" type="presParOf" srcId="{7F25C212-B7D3-4A89-A505-659E6739FE3C}" destId="{C9D5AC3F-C2A7-4550-BED0-3783C09247E4}" srcOrd="1" destOrd="0" presId="urn:microsoft.com/office/officeart/2005/8/layout/hList3"/>
    <dgm:cxn modelId="{1E0E40B6-C37B-4C50-AA07-3D1DA36C64F0}" type="presParOf" srcId="{C9D5AC3F-C2A7-4550-BED0-3783C09247E4}" destId="{37861090-FDB9-4261-B96C-BE3B703185D7}" srcOrd="0" destOrd="0" presId="urn:microsoft.com/office/officeart/2005/8/layout/hList3"/>
    <dgm:cxn modelId="{7BED7BF2-2A3E-43B4-91D1-F92E8FFFADB7}" type="presParOf" srcId="{C9D5AC3F-C2A7-4550-BED0-3783C09247E4}" destId="{8FECEB7C-53BF-4FB8-92A4-76DD277B9890}" srcOrd="1" destOrd="0" presId="urn:microsoft.com/office/officeart/2005/8/layout/hList3"/>
    <dgm:cxn modelId="{B4538E0D-3699-4DAE-B3CA-EBB6E49B2C42}" type="presParOf" srcId="{C9D5AC3F-C2A7-4550-BED0-3783C09247E4}" destId="{7598BF26-3F5B-4C29-B04F-F02CF874548C}" srcOrd="2" destOrd="0" presId="urn:microsoft.com/office/officeart/2005/8/layout/hList3"/>
    <dgm:cxn modelId="{C68F88D9-530C-49E0-8E7E-0D0678E88003}" type="presParOf" srcId="{C9D5AC3F-C2A7-4550-BED0-3783C09247E4}" destId="{89BB4DFD-B3DB-449A-A31B-CBF98A8D2FF2}" srcOrd="3" destOrd="0" presId="urn:microsoft.com/office/officeart/2005/8/layout/hList3"/>
    <dgm:cxn modelId="{0667183E-DDDD-46CA-A9F2-B9F635C87511}" type="presParOf" srcId="{7F25C212-B7D3-4A89-A505-659E6739FE3C}" destId="{FC360B42-ACF0-44F3-B3CA-200431803177}" srcOrd="2" destOrd="0" presId="urn:microsoft.com/office/officeart/2005/8/layout/hList3"/>
  </dgm:cxnLst>
  <dgm:bg/>
  <dgm:whole/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51955450-54CC-48AD-8422-3281A073691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6B90B6-0B0E-448D-A3A0-D6C563821170}">
      <dgm:prSet phldrT="[Text]" custT="1"/>
      <dgm:spPr/>
      <dgm:t>
        <a:bodyPr/>
        <a:lstStyle/>
        <a:p>
          <a:r>
            <a:rPr lang="en-US" sz="2800" dirty="0" smtClean="0">
              <a:latin typeface="Arial Black" pitchFamily="34" charset="0"/>
            </a:rPr>
            <a:t>SIAPA PENGURUS?</a:t>
          </a:r>
          <a:endParaRPr lang="en-US" sz="2800" dirty="0">
            <a:latin typeface="Arial Black" pitchFamily="34" charset="0"/>
          </a:endParaRPr>
        </a:p>
      </dgm:t>
    </dgm:pt>
    <dgm:pt modelId="{6B403914-E427-4EBD-A568-BEC86F3EEB0C}" type="parTrans" cxnId="{0C13EFE2-881C-4F44-A22C-EBF4FD9E9871}">
      <dgm:prSet/>
      <dgm:spPr/>
      <dgm:t>
        <a:bodyPr/>
        <a:lstStyle/>
        <a:p>
          <a:endParaRPr lang="en-US"/>
        </a:p>
      </dgm:t>
    </dgm:pt>
    <dgm:pt modelId="{A7B20FF2-2688-4642-A2BF-3E2EB4F53E44}" type="sibTrans" cxnId="{0C13EFE2-881C-4F44-A22C-EBF4FD9E9871}">
      <dgm:prSet/>
      <dgm:spPr/>
      <dgm:t>
        <a:bodyPr/>
        <a:lstStyle/>
        <a:p>
          <a:endParaRPr lang="en-US"/>
        </a:p>
      </dgm:t>
    </dgm:pt>
    <dgm:pt modelId="{73D0DB87-6EF1-4BD6-82E8-B1F7F4270B52}">
      <dgm:prSet phldrT="[Text]"/>
      <dgm:spPr/>
      <dgm:t>
        <a:bodyPr/>
        <a:lstStyle/>
        <a:p>
          <a:r>
            <a:rPr lang="en-US" dirty="0" err="1" smtClean="0"/>
            <a:t>Orang-orang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dipilih</a:t>
          </a:r>
          <a:r>
            <a:rPr lang="en-US" dirty="0" smtClean="0"/>
            <a:t> </a:t>
          </a:r>
          <a:r>
            <a:rPr lang="en-US" dirty="0" err="1" smtClean="0"/>
            <a:t>dr</a:t>
          </a:r>
          <a:r>
            <a:rPr lang="en-US" dirty="0" smtClean="0"/>
            <a:t> </a:t>
          </a:r>
          <a:r>
            <a:rPr lang="en-US" dirty="0" err="1" smtClean="0"/>
            <a:t>kalangan</a:t>
          </a:r>
          <a:r>
            <a:rPr lang="en-US" dirty="0" smtClean="0"/>
            <a:t> </a:t>
          </a:r>
          <a:r>
            <a:rPr lang="en-US" dirty="0" err="1" smtClean="0"/>
            <a:t>anggota</a:t>
          </a:r>
          <a:r>
            <a:rPr lang="en-US" dirty="0" smtClean="0"/>
            <a:t> </a:t>
          </a:r>
          <a:r>
            <a:rPr lang="en-US" dirty="0" err="1" smtClean="0"/>
            <a:t>sbg</a:t>
          </a:r>
          <a:r>
            <a:rPr lang="en-US" dirty="0" smtClean="0"/>
            <a:t> orang2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dipercaya</a:t>
          </a:r>
          <a:r>
            <a:rPr lang="en-US" dirty="0" smtClean="0"/>
            <a:t> </a:t>
          </a:r>
          <a:r>
            <a:rPr lang="en-US" dirty="0" err="1" smtClean="0"/>
            <a:t>anggota</a:t>
          </a:r>
          <a:r>
            <a:rPr lang="en-US" dirty="0" smtClean="0"/>
            <a:t> </a:t>
          </a:r>
          <a:r>
            <a:rPr lang="en-US" dirty="0" err="1" smtClean="0"/>
            <a:t>utk</a:t>
          </a:r>
          <a:r>
            <a:rPr lang="en-US" dirty="0" smtClean="0"/>
            <a:t> </a:t>
          </a:r>
          <a:r>
            <a:rPr lang="en-US" dirty="0" err="1" smtClean="0"/>
            <a:t>mengelola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endParaRPr lang="en-US" dirty="0"/>
        </a:p>
      </dgm:t>
    </dgm:pt>
    <dgm:pt modelId="{13BD1FF6-35C8-48E2-949D-BC69BC6DE3AF}" type="parTrans" cxnId="{CAE1C1E7-367B-4CA6-8030-492AB14BC4CF}">
      <dgm:prSet/>
      <dgm:spPr/>
      <dgm:t>
        <a:bodyPr/>
        <a:lstStyle/>
        <a:p>
          <a:endParaRPr lang="en-US"/>
        </a:p>
      </dgm:t>
    </dgm:pt>
    <dgm:pt modelId="{8DEB6C72-0811-4BE0-83A9-947668FB0AAB}" type="sibTrans" cxnId="{CAE1C1E7-367B-4CA6-8030-492AB14BC4CF}">
      <dgm:prSet/>
      <dgm:spPr/>
      <dgm:t>
        <a:bodyPr/>
        <a:lstStyle/>
        <a:p>
          <a:endParaRPr lang="en-US"/>
        </a:p>
      </dgm:t>
    </dgm:pt>
    <dgm:pt modelId="{29AFF17A-DE66-4206-848C-EE3BD99EDAEA}">
      <dgm:prSet phldrT="[Text]"/>
      <dgm:spPr/>
      <dgm:t>
        <a:bodyPr/>
        <a:lstStyle/>
        <a:p>
          <a:r>
            <a:rPr lang="en-US" dirty="0" err="1" smtClean="0"/>
            <a:t>Anggota</a:t>
          </a:r>
          <a:r>
            <a:rPr lang="en-US" dirty="0" smtClean="0"/>
            <a:t> </a:t>
          </a:r>
          <a:r>
            <a:rPr lang="en-US" dirty="0" err="1" smtClean="0"/>
            <a:t>bicara</a:t>
          </a:r>
          <a:r>
            <a:rPr lang="en-US" dirty="0" smtClean="0"/>
            <a:t> </a:t>
          </a:r>
          <a:r>
            <a:rPr lang="en-US" dirty="0" err="1" smtClean="0"/>
            <a:t>mati</a:t>
          </a:r>
          <a:r>
            <a:rPr lang="en-US" dirty="0" smtClean="0"/>
            <a:t> </a:t>
          </a:r>
          <a:r>
            <a:rPr lang="en-US" dirty="0" err="1" smtClean="0"/>
            <a:t>hidupnya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r>
            <a:rPr lang="en-US" dirty="0" smtClean="0"/>
            <a:t> </a:t>
          </a:r>
          <a:r>
            <a:rPr lang="en-US" dirty="0" err="1" smtClean="0"/>
            <a:t>kpd</a:t>
          </a:r>
          <a:r>
            <a:rPr lang="en-US" dirty="0" smtClean="0"/>
            <a:t> </a:t>
          </a:r>
          <a:r>
            <a:rPr lang="en-US" dirty="0" err="1" smtClean="0"/>
            <a:t>pengurus</a:t>
          </a:r>
          <a:r>
            <a:rPr lang="en-US" dirty="0" smtClean="0"/>
            <a:t> </a:t>
          </a:r>
          <a:r>
            <a:rPr lang="en-US" dirty="0" err="1" smtClean="0"/>
            <a:t>melalui</a:t>
          </a:r>
          <a:r>
            <a:rPr lang="en-US" dirty="0" smtClean="0"/>
            <a:t> RAT. </a:t>
          </a:r>
          <a:r>
            <a:rPr lang="en-US" dirty="0" err="1" smtClean="0"/>
            <a:t>Pelaksanaan</a:t>
          </a:r>
          <a:r>
            <a:rPr lang="en-US" dirty="0" smtClean="0"/>
            <a:t> </a:t>
          </a:r>
          <a:r>
            <a:rPr lang="en-US" dirty="0" err="1" smtClean="0"/>
            <a:t>dng</a:t>
          </a:r>
          <a:r>
            <a:rPr lang="en-US" dirty="0" smtClean="0"/>
            <a:t> </a:t>
          </a:r>
          <a:r>
            <a:rPr lang="en-US" dirty="0" err="1" smtClean="0"/>
            <a:t>gunakan</a:t>
          </a:r>
          <a:r>
            <a:rPr lang="en-US" dirty="0" smtClean="0"/>
            <a:t> </a:t>
          </a:r>
          <a:r>
            <a:rPr lang="en-US" dirty="0" err="1" smtClean="0"/>
            <a:t>fungsi</a:t>
          </a:r>
          <a:r>
            <a:rPr lang="en-US" dirty="0" smtClean="0"/>
            <a:t> </a:t>
          </a:r>
          <a:r>
            <a:rPr lang="en-US" dirty="0" err="1" smtClean="0"/>
            <a:t>manajemen</a:t>
          </a:r>
          <a:r>
            <a:rPr lang="en-US" dirty="0" smtClean="0"/>
            <a:t> </a:t>
          </a:r>
          <a:r>
            <a:rPr lang="en-US" dirty="0" err="1" smtClean="0"/>
            <a:t>sbb</a:t>
          </a:r>
          <a:r>
            <a:rPr lang="en-US" dirty="0" smtClean="0"/>
            <a:t> :</a:t>
          </a:r>
          <a:endParaRPr lang="en-US" dirty="0"/>
        </a:p>
      </dgm:t>
    </dgm:pt>
    <dgm:pt modelId="{D6BC20D6-DB2F-4DCD-A077-0C877D5D3807}" type="parTrans" cxnId="{A806F811-D063-4A27-9BC1-B1A356F17D01}">
      <dgm:prSet/>
      <dgm:spPr/>
      <dgm:t>
        <a:bodyPr/>
        <a:lstStyle/>
        <a:p>
          <a:endParaRPr lang="en-US"/>
        </a:p>
      </dgm:t>
    </dgm:pt>
    <dgm:pt modelId="{CC3AE520-16BA-45E8-93DC-E364C737C846}" type="sibTrans" cxnId="{A806F811-D063-4A27-9BC1-B1A356F17D01}">
      <dgm:prSet/>
      <dgm:spPr/>
      <dgm:t>
        <a:bodyPr/>
        <a:lstStyle/>
        <a:p>
          <a:endParaRPr lang="en-US"/>
        </a:p>
      </dgm:t>
    </dgm:pt>
    <dgm:pt modelId="{F21C1E34-F3E4-4E6D-8153-72D86CFFAA9F}" type="pres">
      <dgm:prSet presAssocID="{51955450-54CC-48AD-8422-3281A073691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DDDE92-4731-4C74-A128-D96EC4170BE3}" type="pres">
      <dgm:prSet presAssocID="{51955450-54CC-48AD-8422-3281A0736916}" presName="dummyMaxCanvas" presStyleCnt="0">
        <dgm:presLayoutVars/>
      </dgm:prSet>
      <dgm:spPr/>
    </dgm:pt>
    <dgm:pt modelId="{29D1DB1D-2FE0-4C66-91E9-436065D37BF8}" type="pres">
      <dgm:prSet presAssocID="{51955450-54CC-48AD-8422-3281A073691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BB22C-BBAE-4BB3-B29C-C25F7A610C4B}" type="pres">
      <dgm:prSet presAssocID="{51955450-54CC-48AD-8422-3281A073691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DF971-CCC9-4C9A-BEC4-8832CAFD58E4}" type="pres">
      <dgm:prSet presAssocID="{51955450-54CC-48AD-8422-3281A073691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8CB3D-442C-4968-BA96-A686ECFE4337}" type="pres">
      <dgm:prSet presAssocID="{51955450-54CC-48AD-8422-3281A073691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9FAE9-0A50-40E7-A47F-AD41BA3FB578}" type="pres">
      <dgm:prSet presAssocID="{51955450-54CC-48AD-8422-3281A073691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83F02-E662-4627-A230-9A56D0529595}" type="pres">
      <dgm:prSet presAssocID="{51955450-54CC-48AD-8422-3281A073691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72092-5735-4333-B34D-C07E4F7CB119}" type="pres">
      <dgm:prSet presAssocID="{51955450-54CC-48AD-8422-3281A073691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84D57-A533-434A-9EDA-6D450F536A6F}" type="pres">
      <dgm:prSet presAssocID="{51955450-54CC-48AD-8422-3281A073691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F0EB9C-BBD2-49E7-A92A-CB1BFF8B3597}" type="presOf" srcId="{73D0DB87-6EF1-4BD6-82E8-B1F7F4270B52}" destId="{4E8BB22C-BBAE-4BB3-B29C-C25F7A610C4B}" srcOrd="0" destOrd="0" presId="urn:microsoft.com/office/officeart/2005/8/layout/vProcess5"/>
    <dgm:cxn modelId="{859D5000-C42B-437B-8839-65900C0A7FF5}" type="presOf" srcId="{A7B20FF2-2688-4642-A2BF-3E2EB4F53E44}" destId="{31D8CB3D-442C-4968-BA96-A686ECFE4337}" srcOrd="0" destOrd="0" presId="urn:microsoft.com/office/officeart/2005/8/layout/vProcess5"/>
    <dgm:cxn modelId="{A0B24C9A-7007-4D6C-8734-AA2B114761DB}" type="presOf" srcId="{966B90B6-0B0E-448D-A3A0-D6C563821170}" destId="{1D483F02-E662-4627-A230-9A56D0529595}" srcOrd="1" destOrd="0" presId="urn:microsoft.com/office/officeart/2005/8/layout/vProcess5"/>
    <dgm:cxn modelId="{EC787362-97AD-4FE9-9FC6-4F2EE13B801C}" type="presOf" srcId="{29AFF17A-DE66-4206-848C-EE3BD99EDAEA}" destId="{97F84D57-A533-434A-9EDA-6D450F536A6F}" srcOrd="1" destOrd="0" presId="urn:microsoft.com/office/officeart/2005/8/layout/vProcess5"/>
    <dgm:cxn modelId="{CAE1C1E7-367B-4CA6-8030-492AB14BC4CF}" srcId="{51955450-54CC-48AD-8422-3281A0736916}" destId="{73D0DB87-6EF1-4BD6-82E8-B1F7F4270B52}" srcOrd="1" destOrd="0" parTransId="{13BD1FF6-35C8-48E2-949D-BC69BC6DE3AF}" sibTransId="{8DEB6C72-0811-4BE0-83A9-947668FB0AAB}"/>
    <dgm:cxn modelId="{B9B759A4-9438-4BC1-A652-36C84F3319ED}" type="presOf" srcId="{966B90B6-0B0E-448D-A3A0-D6C563821170}" destId="{29D1DB1D-2FE0-4C66-91E9-436065D37BF8}" srcOrd="0" destOrd="0" presId="urn:microsoft.com/office/officeart/2005/8/layout/vProcess5"/>
    <dgm:cxn modelId="{0C13EFE2-881C-4F44-A22C-EBF4FD9E9871}" srcId="{51955450-54CC-48AD-8422-3281A0736916}" destId="{966B90B6-0B0E-448D-A3A0-D6C563821170}" srcOrd="0" destOrd="0" parTransId="{6B403914-E427-4EBD-A568-BEC86F3EEB0C}" sibTransId="{A7B20FF2-2688-4642-A2BF-3E2EB4F53E44}"/>
    <dgm:cxn modelId="{BC7E1B2F-5F21-49C9-A151-5F93E35367E4}" type="presOf" srcId="{73D0DB87-6EF1-4BD6-82E8-B1F7F4270B52}" destId="{03772092-5735-4333-B34D-C07E4F7CB119}" srcOrd="1" destOrd="0" presId="urn:microsoft.com/office/officeart/2005/8/layout/vProcess5"/>
    <dgm:cxn modelId="{A806F811-D063-4A27-9BC1-B1A356F17D01}" srcId="{51955450-54CC-48AD-8422-3281A0736916}" destId="{29AFF17A-DE66-4206-848C-EE3BD99EDAEA}" srcOrd="2" destOrd="0" parTransId="{D6BC20D6-DB2F-4DCD-A077-0C877D5D3807}" sibTransId="{CC3AE520-16BA-45E8-93DC-E364C737C846}"/>
    <dgm:cxn modelId="{0AA3D943-A712-43D9-8A8E-ABC213E29A9B}" type="presOf" srcId="{29AFF17A-DE66-4206-848C-EE3BD99EDAEA}" destId="{47EDF971-CCC9-4C9A-BEC4-8832CAFD58E4}" srcOrd="0" destOrd="0" presId="urn:microsoft.com/office/officeart/2005/8/layout/vProcess5"/>
    <dgm:cxn modelId="{D719BAC1-DA26-485A-8969-DEE7664913F5}" type="presOf" srcId="{8DEB6C72-0811-4BE0-83A9-947668FB0AAB}" destId="{5C79FAE9-0A50-40E7-A47F-AD41BA3FB578}" srcOrd="0" destOrd="0" presId="urn:microsoft.com/office/officeart/2005/8/layout/vProcess5"/>
    <dgm:cxn modelId="{812BA41B-ED83-445D-A05F-E8173839FF06}" type="presOf" srcId="{51955450-54CC-48AD-8422-3281A0736916}" destId="{F21C1E34-F3E4-4E6D-8153-72D86CFFAA9F}" srcOrd="0" destOrd="0" presId="urn:microsoft.com/office/officeart/2005/8/layout/vProcess5"/>
    <dgm:cxn modelId="{37538B3E-FD6A-4A91-938A-7B350D7D5C15}" type="presParOf" srcId="{F21C1E34-F3E4-4E6D-8153-72D86CFFAA9F}" destId="{8EDDDE92-4731-4C74-A128-D96EC4170BE3}" srcOrd="0" destOrd="0" presId="urn:microsoft.com/office/officeart/2005/8/layout/vProcess5"/>
    <dgm:cxn modelId="{7DD1A291-89FA-4522-8BF6-872F7B6AEEBC}" type="presParOf" srcId="{F21C1E34-F3E4-4E6D-8153-72D86CFFAA9F}" destId="{29D1DB1D-2FE0-4C66-91E9-436065D37BF8}" srcOrd="1" destOrd="0" presId="urn:microsoft.com/office/officeart/2005/8/layout/vProcess5"/>
    <dgm:cxn modelId="{B2D497F1-B154-4F44-9E55-D12B0365BD20}" type="presParOf" srcId="{F21C1E34-F3E4-4E6D-8153-72D86CFFAA9F}" destId="{4E8BB22C-BBAE-4BB3-B29C-C25F7A610C4B}" srcOrd="2" destOrd="0" presId="urn:microsoft.com/office/officeart/2005/8/layout/vProcess5"/>
    <dgm:cxn modelId="{867ECC2F-07B1-48C3-BA8F-3CC06FF44794}" type="presParOf" srcId="{F21C1E34-F3E4-4E6D-8153-72D86CFFAA9F}" destId="{47EDF971-CCC9-4C9A-BEC4-8832CAFD58E4}" srcOrd="3" destOrd="0" presId="urn:microsoft.com/office/officeart/2005/8/layout/vProcess5"/>
    <dgm:cxn modelId="{2787D869-3886-4C96-86DA-79AE12A3933B}" type="presParOf" srcId="{F21C1E34-F3E4-4E6D-8153-72D86CFFAA9F}" destId="{31D8CB3D-442C-4968-BA96-A686ECFE4337}" srcOrd="4" destOrd="0" presId="urn:microsoft.com/office/officeart/2005/8/layout/vProcess5"/>
    <dgm:cxn modelId="{4B3A675D-1533-478B-A65F-456B7EF305A1}" type="presParOf" srcId="{F21C1E34-F3E4-4E6D-8153-72D86CFFAA9F}" destId="{5C79FAE9-0A50-40E7-A47F-AD41BA3FB578}" srcOrd="5" destOrd="0" presId="urn:microsoft.com/office/officeart/2005/8/layout/vProcess5"/>
    <dgm:cxn modelId="{6D2EAA00-5C89-4D7C-AC69-926163FAC6F9}" type="presParOf" srcId="{F21C1E34-F3E4-4E6D-8153-72D86CFFAA9F}" destId="{1D483F02-E662-4627-A230-9A56D0529595}" srcOrd="6" destOrd="0" presId="urn:microsoft.com/office/officeart/2005/8/layout/vProcess5"/>
    <dgm:cxn modelId="{B38C3997-95B9-4679-A1A0-CC7A05FBDFB4}" type="presParOf" srcId="{F21C1E34-F3E4-4E6D-8153-72D86CFFAA9F}" destId="{03772092-5735-4333-B34D-C07E4F7CB119}" srcOrd="7" destOrd="0" presId="urn:microsoft.com/office/officeart/2005/8/layout/vProcess5"/>
    <dgm:cxn modelId="{32A88F48-0B61-46FF-8B98-172F461FD77E}" type="presParOf" srcId="{F21C1E34-F3E4-4E6D-8153-72D86CFFAA9F}" destId="{97F84D57-A533-434A-9EDA-6D450F536A6F}" srcOrd="8" destOrd="0" presId="urn:microsoft.com/office/officeart/2005/8/layout/vProcess5"/>
  </dgm:cxnLst>
  <dgm:bg/>
  <dgm:whole/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C1A2E0C0-740F-47F1-B7C6-B69F143918D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1716EF-8764-4A2E-B7B0-5369D52575A5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53E56F31-570F-463C-8AB1-F785AFD25AAB}" type="parTrans" cxnId="{F9A4CCB2-03DC-4B06-AE31-D7358FE2288B}">
      <dgm:prSet/>
      <dgm:spPr/>
      <dgm:t>
        <a:bodyPr/>
        <a:lstStyle/>
        <a:p>
          <a:endParaRPr lang="en-US"/>
        </a:p>
      </dgm:t>
    </dgm:pt>
    <dgm:pt modelId="{CC115664-9F69-4991-98DF-BB19FE4DD20F}" type="sibTrans" cxnId="{F9A4CCB2-03DC-4B06-AE31-D7358FE2288B}">
      <dgm:prSet/>
      <dgm:spPr/>
      <dgm:t>
        <a:bodyPr/>
        <a:lstStyle/>
        <a:p>
          <a:endParaRPr lang="en-US"/>
        </a:p>
      </dgm:t>
    </dgm:pt>
    <dgm:pt modelId="{108B50A0-E28B-44F6-AF39-645641CC2276}">
      <dgm:prSet phldrT="[Text]"/>
      <dgm:spPr/>
      <dgm:t>
        <a:bodyPr/>
        <a:lstStyle/>
        <a:p>
          <a:r>
            <a:rPr lang="en-US" dirty="0" smtClean="0"/>
            <a:t>FUNGSI PERENCANAAN</a:t>
          </a:r>
          <a:endParaRPr lang="en-US" dirty="0"/>
        </a:p>
      </dgm:t>
    </dgm:pt>
    <dgm:pt modelId="{A1E672D0-7EEA-4D1A-91ED-03E1DB2874C9}" type="parTrans" cxnId="{FCA26CEC-8656-4412-B015-463C43B5FBD6}">
      <dgm:prSet/>
      <dgm:spPr/>
      <dgm:t>
        <a:bodyPr/>
        <a:lstStyle/>
        <a:p>
          <a:endParaRPr lang="en-US"/>
        </a:p>
      </dgm:t>
    </dgm:pt>
    <dgm:pt modelId="{F0B32FA3-3EEA-49C1-8B30-580FD2A1A55E}" type="sibTrans" cxnId="{FCA26CEC-8656-4412-B015-463C43B5FBD6}">
      <dgm:prSet/>
      <dgm:spPr/>
      <dgm:t>
        <a:bodyPr/>
        <a:lstStyle/>
        <a:p>
          <a:endParaRPr lang="en-US"/>
        </a:p>
      </dgm:t>
    </dgm:pt>
    <dgm:pt modelId="{6F242C66-7559-4A7A-A058-570C0A975A22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569FF284-9204-4B0F-89ED-E5E64FE44779}" type="parTrans" cxnId="{C51D2A17-3A16-4F05-858A-48244FFAFC40}">
      <dgm:prSet/>
      <dgm:spPr/>
      <dgm:t>
        <a:bodyPr/>
        <a:lstStyle/>
        <a:p>
          <a:endParaRPr lang="en-US"/>
        </a:p>
      </dgm:t>
    </dgm:pt>
    <dgm:pt modelId="{BE4927EB-F7C8-4603-AC02-CCDDAB7184F5}" type="sibTrans" cxnId="{C51D2A17-3A16-4F05-858A-48244FFAFC40}">
      <dgm:prSet/>
      <dgm:spPr/>
      <dgm:t>
        <a:bodyPr/>
        <a:lstStyle/>
        <a:p>
          <a:endParaRPr lang="en-US"/>
        </a:p>
      </dgm:t>
    </dgm:pt>
    <dgm:pt modelId="{61195B87-464D-43D4-81ED-127899E89D12}">
      <dgm:prSet phldrT="[Text]"/>
      <dgm:spPr/>
      <dgm:t>
        <a:bodyPr/>
        <a:lstStyle/>
        <a:p>
          <a:r>
            <a:rPr lang="en-US" dirty="0" smtClean="0"/>
            <a:t>FUNGSI PERSONIFIKASI BADAN HUKUM KOPERASI</a:t>
          </a:r>
          <a:endParaRPr lang="en-US" dirty="0"/>
        </a:p>
      </dgm:t>
    </dgm:pt>
    <dgm:pt modelId="{23C62EA9-654D-48E6-AA92-788E5819C313}" type="parTrans" cxnId="{682C1BB0-D090-46A0-AF59-642075BDC0D9}">
      <dgm:prSet/>
      <dgm:spPr/>
      <dgm:t>
        <a:bodyPr/>
        <a:lstStyle/>
        <a:p>
          <a:endParaRPr lang="en-US"/>
        </a:p>
      </dgm:t>
    </dgm:pt>
    <dgm:pt modelId="{FF8ECB57-F620-42A6-ADC2-B60637670776}" type="sibTrans" cxnId="{682C1BB0-D090-46A0-AF59-642075BDC0D9}">
      <dgm:prSet/>
      <dgm:spPr/>
      <dgm:t>
        <a:bodyPr/>
        <a:lstStyle/>
        <a:p>
          <a:endParaRPr lang="en-US"/>
        </a:p>
      </dgm:t>
    </dgm:pt>
    <dgm:pt modelId="{BB9E4FF9-92D4-402B-8605-E86EF8D68510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F50CE429-DC77-4580-9383-75AD048D1475}" type="parTrans" cxnId="{B8E023E8-8809-41F7-B47E-981E3AF3CEA1}">
      <dgm:prSet/>
      <dgm:spPr/>
      <dgm:t>
        <a:bodyPr/>
        <a:lstStyle/>
        <a:p>
          <a:endParaRPr lang="en-US"/>
        </a:p>
      </dgm:t>
    </dgm:pt>
    <dgm:pt modelId="{53A19165-213D-445B-B7D6-8AAAFA24ED5A}" type="sibTrans" cxnId="{B8E023E8-8809-41F7-B47E-981E3AF3CEA1}">
      <dgm:prSet/>
      <dgm:spPr/>
      <dgm:t>
        <a:bodyPr/>
        <a:lstStyle/>
        <a:p>
          <a:endParaRPr lang="en-US"/>
        </a:p>
      </dgm:t>
    </dgm:pt>
    <dgm:pt modelId="{3F2C8F89-AD9F-4473-96FA-C743EFA0114D}">
      <dgm:prSet phldrT="[Text]"/>
      <dgm:spPr/>
      <dgm:t>
        <a:bodyPr/>
        <a:lstStyle/>
        <a:p>
          <a:r>
            <a:rPr lang="en-US" dirty="0" smtClean="0"/>
            <a:t>FUNGSI KESATUAN PIMPINAN</a:t>
          </a:r>
          <a:endParaRPr lang="en-US" dirty="0"/>
        </a:p>
      </dgm:t>
    </dgm:pt>
    <dgm:pt modelId="{686A637E-9BDA-43A7-ADFA-276EFB9FC8F7}" type="parTrans" cxnId="{C0F18327-EBF5-473D-A4D5-7811DA5C7161}">
      <dgm:prSet/>
      <dgm:spPr/>
      <dgm:t>
        <a:bodyPr/>
        <a:lstStyle/>
        <a:p>
          <a:endParaRPr lang="en-US"/>
        </a:p>
      </dgm:t>
    </dgm:pt>
    <dgm:pt modelId="{DED9EBD0-0AEB-43EC-89CB-327669F3F7D1}" type="sibTrans" cxnId="{C0F18327-EBF5-473D-A4D5-7811DA5C7161}">
      <dgm:prSet/>
      <dgm:spPr/>
      <dgm:t>
        <a:bodyPr/>
        <a:lstStyle/>
        <a:p>
          <a:endParaRPr lang="en-US"/>
        </a:p>
      </dgm:t>
    </dgm:pt>
    <dgm:pt modelId="{130C4505-1EF7-483B-9BC5-25A586E0DF6A}" type="pres">
      <dgm:prSet presAssocID="{C1A2E0C0-740F-47F1-B7C6-B69F143918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EB4A27-A780-4AC7-BD59-41306183CE97}" type="pres">
      <dgm:prSet presAssocID="{B41716EF-8764-4A2E-B7B0-5369D52575A5}" presName="linNode" presStyleCnt="0"/>
      <dgm:spPr/>
    </dgm:pt>
    <dgm:pt modelId="{D16BB3AA-09FF-4580-AC56-B4E394537BC8}" type="pres">
      <dgm:prSet presAssocID="{B41716EF-8764-4A2E-B7B0-5369D52575A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D3E26-C5E6-407C-B3B0-4889D5003B3D}" type="pres">
      <dgm:prSet presAssocID="{B41716EF-8764-4A2E-B7B0-5369D52575A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B99ED-0A67-44D1-B745-D8517A5F6E8D}" type="pres">
      <dgm:prSet presAssocID="{CC115664-9F69-4991-98DF-BB19FE4DD20F}" presName="sp" presStyleCnt="0"/>
      <dgm:spPr/>
    </dgm:pt>
    <dgm:pt modelId="{920A8A10-5540-49FB-A1D5-65E016620AED}" type="pres">
      <dgm:prSet presAssocID="{6F242C66-7559-4A7A-A058-570C0A975A22}" presName="linNode" presStyleCnt="0"/>
      <dgm:spPr/>
    </dgm:pt>
    <dgm:pt modelId="{2846935E-A34D-4548-AE94-F008E5DBC424}" type="pres">
      <dgm:prSet presAssocID="{6F242C66-7559-4A7A-A058-570C0A975A2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A09F0-6A89-44ED-A4E0-CB7E19A60697}" type="pres">
      <dgm:prSet presAssocID="{6F242C66-7559-4A7A-A058-570C0A975A22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F3E98-6117-4DB6-A007-3FAAEDCB13C8}" type="pres">
      <dgm:prSet presAssocID="{BE4927EB-F7C8-4603-AC02-CCDDAB7184F5}" presName="sp" presStyleCnt="0"/>
      <dgm:spPr/>
    </dgm:pt>
    <dgm:pt modelId="{21D817C9-DA5A-44CB-BA7D-E9CF73603306}" type="pres">
      <dgm:prSet presAssocID="{BB9E4FF9-92D4-402B-8605-E86EF8D68510}" presName="linNode" presStyleCnt="0"/>
      <dgm:spPr/>
    </dgm:pt>
    <dgm:pt modelId="{F517C25D-A985-4132-B342-92DD4AB64AB9}" type="pres">
      <dgm:prSet presAssocID="{BB9E4FF9-92D4-402B-8605-E86EF8D6851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43F6D-BEE3-4A61-B4BF-4E9D908E0796}" type="pres">
      <dgm:prSet presAssocID="{BB9E4FF9-92D4-402B-8605-E86EF8D6851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996389-D7E7-4C45-BC1A-F7831B466640}" type="presOf" srcId="{C1A2E0C0-740F-47F1-B7C6-B69F143918D2}" destId="{130C4505-1EF7-483B-9BC5-25A586E0DF6A}" srcOrd="0" destOrd="0" presId="urn:microsoft.com/office/officeart/2005/8/layout/vList5"/>
    <dgm:cxn modelId="{471ECFEF-A086-4B99-9F2E-B94B399CB3B3}" type="presOf" srcId="{108B50A0-E28B-44F6-AF39-645641CC2276}" destId="{66BD3E26-C5E6-407C-B3B0-4889D5003B3D}" srcOrd="0" destOrd="0" presId="urn:microsoft.com/office/officeart/2005/8/layout/vList5"/>
    <dgm:cxn modelId="{F9A4CCB2-03DC-4B06-AE31-D7358FE2288B}" srcId="{C1A2E0C0-740F-47F1-B7C6-B69F143918D2}" destId="{B41716EF-8764-4A2E-B7B0-5369D52575A5}" srcOrd="0" destOrd="0" parTransId="{53E56F31-570F-463C-8AB1-F785AFD25AAB}" sibTransId="{CC115664-9F69-4991-98DF-BB19FE4DD20F}"/>
    <dgm:cxn modelId="{B8E023E8-8809-41F7-B47E-981E3AF3CEA1}" srcId="{C1A2E0C0-740F-47F1-B7C6-B69F143918D2}" destId="{BB9E4FF9-92D4-402B-8605-E86EF8D68510}" srcOrd="2" destOrd="0" parTransId="{F50CE429-DC77-4580-9383-75AD048D1475}" sibTransId="{53A19165-213D-445B-B7D6-8AAAFA24ED5A}"/>
    <dgm:cxn modelId="{DEB29C16-F2F6-4C14-A52E-B7DC9300D84D}" type="presOf" srcId="{3F2C8F89-AD9F-4473-96FA-C743EFA0114D}" destId="{5A643F6D-BEE3-4A61-B4BF-4E9D908E0796}" srcOrd="0" destOrd="0" presId="urn:microsoft.com/office/officeart/2005/8/layout/vList5"/>
    <dgm:cxn modelId="{C51D2A17-3A16-4F05-858A-48244FFAFC40}" srcId="{C1A2E0C0-740F-47F1-B7C6-B69F143918D2}" destId="{6F242C66-7559-4A7A-A058-570C0A975A22}" srcOrd="1" destOrd="0" parTransId="{569FF284-9204-4B0F-89ED-E5E64FE44779}" sibTransId="{BE4927EB-F7C8-4603-AC02-CCDDAB7184F5}"/>
    <dgm:cxn modelId="{FAA631D4-BC1A-471C-AAF8-EE956F314320}" type="presOf" srcId="{61195B87-464D-43D4-81ED-127899E89D12}" destId="{6D3A09F0-6A89-44ED-A4E0-CB7E19A60697}" srcOrd="0" destOrd="0" presId="urn:microsoft.com/office/officeart/2005/8/layout/vList5"/>
    <dgm:cxn modelId="{FCA26CEC-8656-4412-B015-463C43B5FBD6}" srcId="{B41716EF-8764-4A2E-B7B0-5369D52575A5}" destId="{108B50A0-E28B-44F6-AF39-645641CC2276}" srcOrd="0" destOrd="0" parTransId="{A1E672D0-7EEA-4D1A-91ED-03E1DB2874C9}" sibTransId="{F0B32FA3-3EEA-49C1-8B30-580FD2A1A55E}"/>
    <dgm:cxn modelId="{C0F18327-EBF5-473D-A4D5-7811DA5C7161}" srcId="{BB9E4FF9-92D4-402B-8605-E86EF8D68510}" destId="{3F2C8F89-AD9F-4473-96FA-C743EFA0114D}" srcOrd="0" destOrd="0" parTransId="{686A637E-9BDA-43A7-ADFA-276EFB9FC8F7}" sibTransId="{DED9EBD0-0AEB-43EC-89CB-327669F3F7D1}"/>
    <dgm:cxn modelId="{682C1BB0-D090-46A0-AF59-642075BDC0D9}" srcId="{6F242C66-7559-4A7A-A058-570C0A975A22}" destId="{61195B87-464D-43D4-81ED-127899E89D12}" srcOrd="0" destOrd="0" parTransId="{23C62EA9-654D-48E6-AA92-788E5819C313}" sibTransId="{FF8ECB57-F620-42A6-ADC2-B60637670776}"/>
    <dgm:cxn modelId="{98F20B18-3CA9-42B6-A392-C49ED94BE977}" type="presOf" srcId="{6F242C66-7559-4A7A-A058-570C0A975A22}" destId="{2846935E-A34D-4548-AE94-F008E5DBC424}" srcOrd="0" destOrd="0" presId="urn:microsoft.com/office/officeart/2005/8/layout/vList5"/>
    <dgm:cxn modelId="{5C2C1CF2-2570-4522-920B-A43FD5074FCF}" type="presOf" srcId="{B41716EF-8764-4A2E-B7B0-5369D52575A5}" destId="{D16BB3AA-09FF-4580-AC56-B4E394537BC8}" srcOrd="0" destOrd="0" presId="urn:microsoft.com/office/officeart/2005/8/layout/vList5"/>
    <dgm:cxn modelId="{2E4E3FB5-2791-4959-9001-B896BFA9AEC8}" type="presOf" srcId="{BB9E4FF9-92D4-402B-8605-E86EF8D68510}" destId="{F517C25D-A985-4132-B342-92DD4AB64AB9}" srcOrd="0" destOrd="0" presId="urn:microsoft.com/office/officeart/2005/8/layout/vList5"/>
    <dgm:cxn modelId="{A88A6956-29BF-4528-87B5-C8B032C51FEC}" type="presParOf" srcId="{130C4505-1EF7-483B-9BC5-25A586E0DF6A}" destId="{B7EB4A27-A780-4AC7-BD59-41306183CE97}" srcOrd="0" destOrd="0" presId="urn:microsoft.com/office/officeart/2005/8/layout/vList5"/>
    <dgm:cxn modelId="{A881F9C8-B2BA-4375-9457-6F85A1FAC769}" type="presParOf" srcId="{B7EB4A27-A780-4AC7-BD59-41306183CE97}" destId="{D16BB3AA-09FF-4580-AC56-B4E394537BC8}" srcOrd="0" destOrd="0" presId="urn:microsoft.com/office/officeart/2005/8/layout/vList5"/>
    <dgm:cxn modelId="{43EA49A2-858E-4FEE-81B7-D3E6ABCB1D3D}" type="presParOf" srcId="{B7EB4A27-A780-4AC7-BD59-41306183CE97}" destId="{66BD3E26-C5E6-407C-B3B0-4889D5003B3D}" srcOrd="1" destOrd="0" presId="urn:microsoft.com/office/officeart/2005/8/layout/vList5"/>
    <dgm:cxn modelId="{647ABAA5-5B09-4BD8-9875-3EFD23130961}" type="presParOf" srcId="{130C4505-1EF7-483B-9BC5-25A586E0DF6A}" destId="{B43B99ED-0A67-44D1-B745-D8517A5F6E8D}" srcOrd="1" destOrd="0" presId="urn:microsoft.com/office/officeart/2005/8/layout/vList5"/>
    <dgm:cxn modelId="{B1A7AB33-E016-40C9-B890-9884E6F19642}" type="presParOf" srcId="{130C4505-1EF7-483B-9BC5-25A586E0DF6A}" destId="{920A8A10-5540-49FB-A1D5-65E016620AED}" srcOrd="2" destOrd="0" presId="urn:microsoft.com/office/officeart/2005/8/layout/vList5"/>
    <dgm:cxn modelId="{91263B7A-D54C-4996-900B-2C66D5872BC1}" type="presParOf" srcId="{920A8A10-5540-49FB-A1D5-65E016620AED}" destId="{2846935E-A34D-4548-AE94-F008E5DBC424}" srcOrd="0" destOrd="0" presId="urn:microsoft.com/office/officeart/2005/8/layout/vList5"/>
    <dgm:cxn modelId="{31B67816-8B18-42A0-9783-56E849E32559}" type="presParOf" srcId="{920A8A10-5540-49FB-A1D5-65E016620AED}" destId="{6D3A09F0-6A89-44ED-A4E0-CB7E19A60697}" srcOrd="1" destOrd="0" presId="urn:microsoft.com/office/officeart/2005/8/layout/vList5"/>
    <dgm:cxn modelId="{54623788-2CDE-4032-A1D0-1EDCF888A1C5}" type="presParOf" srcId="{130C4505-1EF7-483B-9BC5-25A586E0DF6A}" destId="{A4AF3E98-6117-4DB6-A007-3FAAEDCB13C8}" srcOrd="3" destOrd="0" presId="urn:microsoft.com/office/officeart/2005/8/layout/vList5"/>
    <dgm:cxn modelId="{408D4F9B-01D8-42F3-AA8D-B564A2B74079}" type="presParOf" srcId="{130C4505-1EF7-483B-9BC5-25A586E0DF6A}" destId="{21D817C9-DA5A-44CB-BA7D-E9CF73603306}" srcOrd="4" destOrd="0" presId="urn:microsoft.com/office/officeart/2005/8/layout/vList5"/>
    <dgm:cxn modelId="{DCDF9741-2493-4D89-B057-5634D9277AF5}" type="presParOf" srcId="{21D817C9-DA5A-44CB-BA7D-E9CF73603306}" destId="{F517C25D-A985-4132-B342-92DD4AB64AB9}" srcOrd="0" destOrd="0" presId="urn:microsoft.com/office/officeart/2005/8/layout/vList5"/>
    <dgm:cxn modelId="{52C7E5D4-255A-45C2-828A-AAF544B76F2E}" type="presParOf" srcId="{21D817C9-DA5A-44CB-BA7D-E9CF73603306}" destId="{5A643F6D-BEE3-4A61-B4BF-4E9D908E0796}" srcOrd="1" destOrd="0" presId="urn:microsoft.com/office/officeart/2005/8/layout/vList5"/>
  </dgm:cxnLst>
  <dgm:bg/>
  <dgm:whole/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67311DC-BB3F-4E64-A872-994963B2F94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BE83FB-ED39-4AF5-B6A7-B12A0BA5D3FC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2846D886-53C2-4F52-9424-C45B0C979175}" type="parTrans" cxnId="{7041CBAF-132D-41E1-855B-B331BE9558D7}">
      <dgm:prSet/>
      <dgm:spPr/>
      <dgm:t>
        <a:bodyPr/>
        <a:lstStyle/>
        <a:p>
          <a:endParaRPr lang="en-US"/>
        </a:p>
      </dgm:t>
    </dgm:pt>
    <dgm:pt modelId="{7A2BBB43-8599-40CF-A83E-61E7AB4DE44F}" type="sibTrans" cxnId="{7041CBAF-132D-41E1-855B-B331BE9558D7}">
      <dgm:prSet/>
      <dgm:spPr/>
      <dgm:t>
        <a:bodyPr/>
        <a:lstStyle/>
        <a:p>
          <a:endParaRPr lang="en-US"/>
        </a:p>
      </dgm:t>
    </dgm:pt>
    <dgm:pt modelId="{0B9DDF60-01D0-4D91-B398-0211985E5D1D}">
      <dgm:prSet phldrT="[Text]"/>
      <dgm:spPr/>
      <dgm:t>
        <a:bodyPr/>
        <a:lstStyle/>
        <a:p>
          <a:r>
            <a:rPr lang="en-US" dirty="0" smtClean="0"/>
            <a:t>FUNGSI PENYEDIAAN SUMBER2 KOPERASI</a:t>
          </a:r>
          <a:endParaRPr lang="en-US" dirty="0"/>
        </a:p>
      </dgm:t>
    </dgm:pt>
    <dgm:pt modelId="{2307EA6F-F9EF-44FC-9390-52C53E8F384D}" type="parTrans" cxnId="{65DEF4AE-7981-431D-9C7E-46EDDDE954A7}">
      <dgm:prSet/>
      <dgm:spPr/>
      <dgm:t>
        <a:bodyPr/>
        <a:lstStyle/>
        <a:p>
          <a:endParaRPr lang="en-US"/>
        </a:p>
      </dgm:t>
    </dgm:pt>
    <dgm:pt modelId="{E0FED44C-FE13-4AA3-8663-310F1A04B4B6}" type="sibTrans" cxnId="{65DEF4AE-7981-431D-9C7E-46EDDDE954A7}">
      <dgm:prSet/>
      <dgm:spPr/>
      <dgm:t>
        <a:bodyPr/>
        <a:lstStyle/>
        <a:p>
          <a:endParaRPr lang="en-US"/>
        </a:p>
      </dgm:t>
    </dgm:pt>
    <dgm:pt modelId="{FFCD1A28-F11C-4B9A-9980-6BCD598AFE44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DAAEF7CA-2B20-4043-A8F5-A2A13EACE0F9}" type="parTrans" cxnId="{E1025FBF-3BC5-4B08-A8E5-FB1EA370FD06}">
      <dgm:prSet/>
      <dgm:spPr/>
      <dgm:t>
        <a:bodyPr/>
        <a:lstStyle/>
        <a:p>
          <a:endParaRPr lang="en-US"/>
        </a:p>
      </dgm:t>
    </dgm:pt>
    <dgm:pt modelId="{48373C09-8997-4E71-BD7A-D5718E35689E}" type="sibTrans" cxnId="{E1025FBF-3BC5-4B08-A8E5-FB1EA370FD06}">
      <dgm:prSet/>
      <dgm:spPr/>
      <dgm:t>
        <a:bodyPr/>
        <a:lstStyle/>
        <a:p>
          <a:endParaRPr lang="en-US"/>
        </a:p>
      </dgm:t>
    </dgm:pt>
    <dgm:pt modelId="{F715CB01-B5AC-4AB8-B10C-E53FD805188F}">
      <dgm:prSet phldrT="[Text]"/>
      <dgm:spPr/>
      <dgm:t>
        <a:bodyPr/>
        <a:lstStyle/>
        <a:p>
          <a:r>
            <a:rPr lang="en-US" dirty="0" smtClean="0"/>
            <a:t>FUNGSI PENGAWASAN</a:t>
          </a:r>
          <a:endParaRPr lang="en-US" dirty="0"/>
        </a:p>
      </dgm:t>
    </dgm:pt>
    <dgm:pt modelId="{2E5B45FA-7AAA-470A-8F43-CCAF2830CB99}" type="parTrans" cxnId="{420C5655-51AC-40AB-B61B-1FBD2777CADB}">
      <dgm:prSet/>
      <dgm:spPr/>
      <dgm:t>
        <a:bodyPr/>
        <a:lstStyle/>
        <a:p>
          <a:endParaRPr lang="en-US"/>
        </a:p>
      </dgm:t>
    </dgm:pt>
    <dgm:pt modelId="{5A014B5C-83D3-4B9A-823A-838CD3DC8B6C}" type="sibTrans" cxnId="{420C5655-51AC-40AB-B61B-1FBD2777CADB}">
      <dgm:prSet/>
      <dgm:spPr/>
      <dgm:t>
        <a:bodyPr/>
        <a:lstStyle/>
        <a:p>
          <a:endParaRPr lang="en-US"/>
        </a:p>
      </dgm:t>
    </dgm:pt>
    <dgm:pt modelId="{099DE9CC-380E-47B0-B64A-A74AF0C5D091}" type="pres">
      <dgm:prSet presAssocID="{B67311DC-BB3F-4E64-A872-994963B2F9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B2243E-9D1B-46DB-A080-28897C2BA5EC}" type="pres">
      <dgm:prSet presAssocID="{15BE83FB-ED39-4AF5-B6A7-B12A0BA5D3FC}" presName="linNode" presStyleCnt="0"/>
      <dgm:spPr/>
    </dgm:pt>
    <dgm:pt modelId="{4C4A5723-F76B-44F7-B912-FC4023D0C735}" type="pres">
      <dgm:prSet presAssocID="{15BE83FB-ED39-4AF5-B6A7-B12A0BA5D3FC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0288D-C5C5-4EA1-AC94-D0BFEC0B8215}" type="pres">
      <dgm:prSet presAssocID="{15BE83FB-ED39-4AF5-B6A7-B12A0BA5D3FC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E20F6-840A-4028-B03E-4AD70490E849}" type="pres">
      <dgm:prSet presAssocID="{7A2BBB43-8599-40CF-A83E-61E7AB4DE44F}" presName="sp" presStyleCnt="0"/>
      <dgm:spPr/>
    </dgm:pt>
    <dgm:pt modelId="{0F9E7FA2-3C4E-4126-B1BB-DDA980E8CDAC}" type="pres">
      <dgm:prSet presAssocID="{FFCD1A28-F11C-4B9A-9980-6BCD598AFE44}" presName="linNode" presStyleCnt="0"/>
      <dgm:spPr/>
    </dgm:pt>
    <dgm:pt modelId="{DE31042F-2D3E-4568-9878-B7A29AD40A8D}" type="pres">
      <dgm:prSet presAssocID="{FFCD1A28-F11C-4B9A-9980-6BCD598AFE4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FE9FA-8043-4F6F-A939-3B4A63F5F65E}" type="pres">
      <dgm:prSet presAssocID="{FFCD1A28-F11C-4B9A-9980-6BCD598AFE44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41CBAF-132D-41E1-855B-B331BE9558D7}" srcId="{B67311DC-BB3F-4E64-A872-994963B2F942}" destId="{15BE83FB-ED39-4AF5-B6A7-B12A0BA5D3FC}" srcOrd="0" destOrd="0" parTransId="{2846D886-53C2-4F52-9424-C45B0C979175}" sibTransId="{7A2BBB43-8599-40CF-A83E-61E7AB4DE44F}"/>
    <dgm:cxn modelId="{420C5655-51AC-40AB-B61B-1FBD2777CADB}" srcId="{FFCD1A28-F11C-4B9A-9980-6BCD598AFE44}" destId="{F715CB01-B5AC-4AB8-B10C-E53FD805188F}" srcOrd="0" destOrd="0" parTransId="{2E5B45FA-7AAA-470A-8F43-CCAF2830CB99}" sibTransId="{5A014B5C-83D3-4B9A-823A-838CD3DC8B6C}"/>
    <dgm:cxn modelId="{868BC52B-1053-46C5-A6E3-2B3E1E00550E}" type="presOf" srcId="{15BE83FB-ED39-4AF5-B6A7-B12A0BA5D3FC}" destId="{4C4A5723-F76B-44F7-B912-FC4023D0C735}" srcOrd="0" destOrd="0" presId="urn:microsoft.com/office/officeart/2005/8/layout/vList5"/>
    <dgm:cxn modelId="{F5DF67EC-2505-4BD6-8242-B5714609BA9B}" type="presOf" srcId="{FFCD1A28-F11C-4B9A-9980-6BCD598AFE44}" destId="{DE31042F-2D3E-4568-9878-B7A29AD40A8D}" srcOrd="0" destOrd="0" presId="urn:microsoft.com/office/officeart/2005/8/layout/vList5"/>
    <dgm:cxn modelId="{53DEBC84-7CBA-42DF-9A62-9FDFEE7502A1}" type="presOf" srcId="{F715CB01-B5AC-4AB8-B10C-E53FD805188F}" destId="{402FE9FA-8043-4F6F-A939-3B4A63F5F65E}" srcOrd="0" destOrd="0" presId="urn:microsoft.com/office/officeart/2005/8/layout/vList5"/>
    <dgm:cxn modelId="{E1025FBF-3BC5-4B08-A8E5-FB1EA370FD06}" srcId="{B67311DC-BB3F-4E64-A872-994963B2F942}" destId="{FFCD1A28-F11C-4B9A-9980-6BCD598AFE44}" srcOrd="1" destOrd="0" parTransId="{DAAEF7CA-2B20-4043-A8F5-A2A13EACE0F9}" sibTransId="{48373C09-8997-4E71-BD7A-D5718E35689E}"/>
    <dgm:cxn modelId="{4C42142D-CC9D-4F60-9189-BD601D0911FD}" type="presOf" srcId="{B67311DC-BB3F-4E64-A872-994963B2F942}" destId="{099DE9CC-380E-47B0-B64A-A74AF0C5D091}" srcOrd="0" destOrd="0" presId="urn:microsoft.com/office/officeart/2005/8/layout/vList5"/>
    <dgm:cxn modelId="{4E71A453-6C0E-4B5D-A5DC-557C8D30D0D6}" type="presOf" srcId="{0B9DDF60-01D0-4D91-B398-0211985E5D1D}" destId="{64E0288D-C5C5-4EA1-AC94-D0BFEC0B8215}" srcOrd="0" destOrd="0" presId="urn:microsoft.com/office/officeart/2005/8/layout/vList5"/>
    <dgm:cxn modelId="{65DEF4AE-7981-431D-9C7E-46EDDDE954A7}" srcId="{15BE83FB-ED39-4AF5-B6A7-B12A0BA5D3FC}" destId="{0B9DDF60-01D0-4D91-B398-0211985E5D1D}" srcOrd="0" destOrd="0" parTransId="{2307EA6F-F9EF-44FC-9390-52C53E8F384D}" sibTransId="{E0FED44C-FE13-4AA3-8663-310F1A04B4B6}"/>
    <dgm:cxn modelId="{AD51D94D-A5C5-437A-9A3F-206ABE5E7CD6}" type="presParOf" srcId="{099DE9CC-380E-47B0-B64A-A74AF0C5D091}" destId="{87B2243E-9D1B-46DB-A080-28897C2BA5EC}" srcOrd="0" destOrd="0" presId="urn:microsoft.com/office/officeart/2005/8/layout/vList5"/>
    <dgm:cxn modelId="{CFDC7F9E-449C-422B-A245-B72632966F88}" type="presParOf" srcId="{87B2243E-9D1B-46DB-A080-28897C2BA5EC}" destId="{4C4A5723-F76B-44F7-B912-FC4023D0C735}" srcOrd="0" destOrd="0" presId="urn:microsoft.com/office/officeart/2005/8/layout/vList5"/>
    <dgm:cxn modelId="{28FDA4A1-B2CD-43D3-98AE-6B9AFA316E25}" type="presParOf" srcId="{87B2243E-9D1B-46DB-A080-28897C2BA5EC}" destId="{64E0288D-C5C5-4EA1-AC94-D0BFEC0B8215}" srcOrd="1" destOrd="0" presId="urn:microsoft.com/office/officeart/2005/8/layout/vList5"/>
    <dgm:cxn modelId="{D78B7DAD-3389-4AD9-8F4C-BBFEA0627E51}" type="presParOf" srcId="{099DE9CC-380E-47B0-B64A-A74AF0C5D091}" destId="{D8AE20F6-840A-4028-B03E-4AD70490E849}" srcOrd="1" destOrd="0" presId="urn:microsoft.com/office/officeart/2005/8/layout/vList5"/>
    <dgm:cxn modelId="{EEBC386C-1907-4BF3-A015-D0487569D771}" type="presParOf" srcId="{099DE9CC-380E-47B0-B64A-A74AF0C5D091}" destId="{0F9E7FA2-3C4E-4126-B1BB-DDA980E8CDAC}" srcOrd="2" destOrd="0" presId="urn:microsoft.com/office/officeart/2005/8/layout/vList5"/>
    <dgm:cxn modelId="{90207531-A014-4C40-9799-427D001B79DE}" type="presParOf" srcId="{0F9E7FA2-3C4E-4126-B1BB-DDA980E8CDAC}" destId="{DE31042F-2D3E-4568-9878-B7A29AD40A8D}" srcOrd="0" destOrd="0" presId="urn:microsoft.com/office/officeart/2005/8/layout/vList5"/>
    <dgm:cxn modelId="{E823DF09-ADD0-4EB3-93E1-E08240FC1599}" type="presParOf" srcId="{0F9E7FA2-3C4E-4126-B1BB-DDA980E8CDAC}" destId="{402FE9FA-8043-4F6F-A939-3B4A63F5F65E}" srcOrd="1" destOrd="0" presId="urn:microsoft.com/office/officeart/2005/8/layout/vList5"/>
  </dgm:cxnLst>
  <dgm:bg/>
  <dgm:whole/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3E2874FB-F9A4-49FF-9B0D-6413C4D87BD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0E762E-62BE-4358-A1DE-EE754F2C9AC0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A23A3A60-928B-4D86-B067-C3CC2A95D2F9}" type="parTrans" cxnId="{933FE769-1175-47C9-B146-C8367C23232D}">
      <dgm:prSet/>
      <dgm:spPr/>
      <dgm:t>
        <a:bodyPr/>
        <a:lstStyle/>
        <a:p>
          <a:endParaRPr lang="en-US"/>
        </a:p>
      </dgm:t>
    </dgm:pt>
    <dgm:pt modelId="{B9029CDC-E324-4F7B-A729-573DD808D4F9}" type="sibTrans" cxnId="{933FE769-1175-47C9-B146-C8367C23232D}">
      <dgm:prSet/>
      <dgm:spPr/>
      <dgm:t>
        <a:bodyPr/>
        <a:lstStyle/>
        <a:p>
          <a:endParaRPr lang="en-US"/>
        </a:p>
      </dgm:t>
    </dgm:pt>
    <dgm:pt modelId="{77A66BC2-12A6-4D69-AE3E-713154F25219}">
      <dgm:prSet phldrT="[Text]"/>
      <dgm:spPr/>
      <dgm:t>
        <a:bodyPr/>
        <a:lstStyle/>
        <a:p>
          <a:r>
            <a:rPr lang="en-US" dirty="0" err="1" smtClean="0"/>
            <a:t>Susun</a:t>
          </a:r>
          <a:r>
            <a:rPr lang="en-US" dirty="0" smtClean="0"/>
            <a:t> </a:t>
          </a:r>
          <a:r>
            <a:rPr lang="en-US" dirty="0" err="1" smtClean="0"/>
            <a:t>renc</a:t>
          </a:r>
          <a:r>
            <a:rPr lang="en-US" dirty="0" smtClean="0"/>
            <a:t> </a:t>
          </a:r>
          <a:r>
            <a:rPr lang="en-US" dirty="0" err="1" smtClean="0"/>
            <a:t>jk</a:t>
          </a:r>
          <a:r>
            <a:rPr lang="en-US" dirty="0" smtClean="0"/>
            <a:t> </a:t>
          </a:r>
          <a:r>
            <a:rPr lang="en-US" dirty="0" err="1" smtClean="0"/>
            <a:t>panjang</a:t>
          </a:r>
          <a:r>
            <a:rPr lang="en-US" dirty="0" smtClean="0"/>
            <a:t>, </a:t>
          </a:r>
          <a:r>
            <a:rPr lang="en-US" dirty="0" err="1" smtClean="0"/>
            <a:t>menengah</a:t>
          </a:r>
          <a:r>
            <a:rPr lang="en-US" dirty="0" smtClean="0"/>
            <a:t>, </a:t>
          </a:r>
          <a:r>
            <a:rPr lang="en-US" dirty="0" err="1" smtClean="0"/>
            <a:t>jk</a:t>
          </a:r>
          <a:r>
            <a:rPr lang="en-US" dirty="0" smtClean="0"/>
            <a:t> </a:t>
          </a:r>
          <a:r>
            <a:rPr lang="en-US" dirty="0" err="1" smtClean="0"/>
            <a:t>pendek</a:t>
          </a:r>
          <a:r>
            <a:rPr lang="en-US" dirty="0" smtClean="0"/>
            <a:t> </a:t>
          </a:r>
          <a:r>
            <a:rPr lang="en-US" dirty="0" err="1" smtClean="0"/>
            <a:t>dng</a:t>
          </a:r>
          <a:r>
            <a:rPr lang="en-US" dirty="0" smtClean="0"/>
            <a:t> </a:t>
          </a:r>
          <a:r>
            <a:rPr lang="en-US" dirty="0" err="1" smtClean="0"/>
            <a:t>Manajer</a:t>
          </a:r>
          <a:endParaRPr lang="en-US" dirty="0"/>
        </a:p>
      </dgm:t>
    </dgm:pt>
    <dgm:pt modelId="{5A796CE5-3C12-4533-8D14-D42F5DADB9E0}" type="parTrans" cxnId="{4C63A4EF-3B18-40AE-980E-4D0024604584}">
      <dgm:prSet/>
      <dgm:spPr/>
      <dgm:t>
        <a:bodyPr/>
        <a:lstStyle/>
        <a:p>
          <a:endParaRPr lang="en-US"/>
        </a:p>
      </dgm:t>
    </dgm:pt>
    <dgm:pt modelId="{54CC54E1-A986-4977-A199-865ABF422F7A}" type="sibTrans" cxnId="{4C63A4EF-3B18-40AE-980E-4D0024604584}">
      <dgm:prSet/>
      <dgm:spPr/>
      <dgm:t>
        <a:bodyPr/>
        <a:lstStyle/>
        <a:p>
          <a:endParaRPr lang="en-US"/>
        </a:p>
      </dgm:t>
    </dgm:pt>
    <dgm:pt modelId="{86FABBFF-20AD-4AB9-803B-0E163F0A4681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0DACFE1A-CFD2-4963-8611-2D01A6E979B9}" type="parTrans" cxnId="{1169C0B3-7828-4A39-9511-9C28BD4E629D}">
      <dgm:prSet/>
      <dgm:spPr/>
      <dgm:t>
        <a:bodyPr/>
        <a:lstStyle/>
        <a:p>
          <a:endParaRPr lang="en-US"/>
        </a:p>
      </dgm:t>
    </dgm:pt>
    <dgm:pt modelId="{DA3B3249-15D0-462D-B8BF-1E21D7E9010D}" type="sibTrans" cxnId="{1169C0B3-7828-4A39-9511-9C28BD4E629D}">
      <dgm:prSet/>
      <dgm:spPr/>
      <dgm:t>
        <a:bodyPr/>
        <a:lstStyle/>
        <a:p>
          <a:endParaRPr lang="en-US"/>
        </a:p>
      </dgm:t>
    </dgm:pt>
    <dgm:pt modelId="{D1871DB7-750D-4622-9F40-F99822501AED}">
      <dgm:prSet phldrT="[Text]"/>
      <dgm:spPr/>
      <dgm:t>
        <a:bodyPr/>
        <a:lstStyle/>
        <a:p>
          <a:r>
            <a:rPr lang="en-US" dirty="0" err="1" smtClean="0"/>
            <a:t>Susun</a:t>
          </a:r>
          <a:r>
            <a:rPr lang="en-US" dirty="0" smtClean="0"/>
            <a:t> </a:t>
          </a:r>
          <a:r>
            <a:rPr lang="en-US" dirty="0" err="1" smtClean="0"/>
            <a:t>garis</a:t>
          </a:r>
          <a:r>
            <a:rPr lang="en-US" dirty="0" smtClean="0"/>
            <a:t> </a:t>
          </a:r>
          <a:r>
            <a:rPr lang="en-US" dirty="0" err="1" smtClean="0"/>
            <a:t>besar</a:t>
          </a:r>
          <a:r>
            <a:rPr lang="en-US" dirty="0" smtClean="0"/>
            <a:t> program </a:t>
          </a:r>
          <a:r>
            <a:rPr lang="en-US" dirty="0" err="1" smtClean="0"/>
            <a:t>operasional</a:t>
          </a:r>
          <a:endParaRPr lang="en-US" dirty="0"/>
        </a:p>
      </dgm:t>
    </dgm:pt>
    <dgm:pt modelId="{4333E2A3-9A68-4442-A11F-B3B54FBEB085}" type="parTrans" cxnId="{36E0E67D-CDC0-4BAA-800C-C994FD84C0D9}">
      <dgm:prSet/>
      <dgm:spPr/>
      <dgm:t>
        <a:bodyPr/>
        <a:lstStyle/>
        <a:p>
          <a:endParaRPr lang="en-US"/>
        </a:p>
      </dgm:t>
    </dgm:pt>
    <dgm:pt modelId="{6E205F2F-D5FA-4B1A-A121-E2224A22DD37}" type="sibTrans" cxnId="{36E0E67D-CDC0-4BAA-800C-C994FD84C0D9}">
      <dgm:prSet/>
      <dgm:spPr/>
      <dgm:t>
        <a:bodyPr/>
        <a:lstStyle/>
        <a:p>
          <a:endParaRPr lang="en-US"/>
        </a:p>
      </dgm:t>
    </dgm:pt>
    <dgm:pt modelId="{2A3B39FD-C859-4303-858B-8D6C94CD5E54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4CD7D8F9-F5D0-4928-8A08-11E137A2BAA8}" type="parTrans" cxnId="{C4775269-A086-493F-AC5C-4E0C790638CF}">
      <dgm:prSet/>
      <dgm:spPr/>
      <dgm:t>
        <a:bodyPr/>
        <a:lstStyle/>
        <a:p>
          <a:endParaRPr lang="en-US"/>
        </a:p>
      </dgm:t>
    </dgm:pt>
    <dgm:pt modelId="{96ABE622-2C47-4448-8C83-DD7A50BC92C0}" type="sibTrans" cxnId="{C4775269-A086-493F-AC5C-4E0C790638CF}">
      <dgm:prSet/>
      <dgm:spPr/>
      <dgm:t>
        <a:bodyPr/>
        <a:lstStyle/>
        <a:p>
          <a:endParaRPr lang="en-US"/>
        </a:p>
      </dgm:t>
    </dgm:pt>
    <dgm:pt modelId="{A2F7A91F-6B62-4BF7-A467-01CACF50AD38}">
      <dgm:prSet phldrT="[Text]"/>
      <dgm:spPr/>
      <dgm:t>
        <a:bodyPr/>
        <a:lstStyle/>
        <a:p>
          <a:r>
            <a:rPr lang="en-US" dirty="0" err="1" smtClean="0"/>
            <a:t>Siapkan</a:t>
          </a:r>
          <a:r>
            <a:rPr lang="en-US" dirty="0" smtClean="0"/>
            <a:t> budget </a:t>
          </a:r>
          <a:r>
            <a:rPr lang="en-US" dirty="0" err="1" smtClean="0"/>
            <a:t>operasional</a:t>
          </a:r>
          <a:r>
            <a:rPr lang="en-US" dirty="0" smtClean="0"/>
            <a:t> </a:t>
          </a:r>
          <a:r>
            <a:rPr lang="en-US" dirty="0" err="1" smtClean="0"/>
            <a:t>utk</a:t>
          </a:r>
          <a:r>
            <a:rPr lang="en-US" dirty="0" smtClean="0"/>
            <a:t> </a:t>
          </a:r>
          <a:r>
            <a:rPr lang="en-US" dirty="0" err="1" smtClean="0"/>
            <a:t>capai</a:t>
          </a:r>
          <a:r>
            <a:rPr lang="en-US" dirty="0" smtClean="0"/>
            <a:t> </a:t>
          </a:r>
          <a:r>
            <a:rPr lang="en-US" dirty="0" err="1" smtClean="0"/>
            <a:t>hasil</a:t>
          </a:r>
          <a:r>
            <a:rPr lang="en-US" dirty="0" smtClean="0"/>
            <a:t> </a:t>
          </a:r>
          <a:r>
            <a:rPr lang="en-US" dirty="0" err="1" smtClean="0"/>
            <a:t>dng</a:t>
          </a:r>
          <a:r>
            <a:rPr lang="en-US" dirty="0" smtClean="0"/>
            <a:t> </a:t>
          </a:r>
          <a:r>
            <a:rPr lang="en-US" dirty="0" err="1" smtClean="0"/>
            <a:t>perhitungk</a:t>
          </a:r>
          <a:r>
            <a:rPr lang="en-US" dirty="0" smtClean="0"/>
            <a:t> </a:t>
          </a:r>
          <a:r>
            <a:rPr lang="en-US" dirty="0" err="1" smtClean="0"/>
            <a:t>resiko</a:t>
          </a:r>
          <a:endParaRPr lang="en-US" dirty="0"/>
        </a:p>
      </dgm:t>
    </dgm:pt>
    <dgm:pt modelId="{955F4EDA-8B31-479D-9DBD-0CC9EFB9E0CB}" type="parTrans" cxnId="{9A88B332-5E8D-49D4-8F93-2EC217253082}">
      <dgm:prSet/>
      <dgm:spPr/>
      <dgm:t>
        <a:bodyPr/>
        <a:lstStyle/>
        <a:p>
          <a:endParaRPr lang="en-US"/>
        </a:p>
      </dgm:t>
    </dgm:pt>
    <dgm:pt modelId="{E46AC6F5-7FE1-4931-9B71-2DF425A32DAA}" type="sibTrans" cxnId="{9A88B332-5E8D-49D4-8F93-2EC217253082}">
      <dgm:prSet/>
      <dgm:spPr/>
      <dgm:t>
        <a:bodyPr/>
        <a:lstStyle/>
        <a:p>
          <a:endParaRPr lang="en-US"/>
        </a:p>
      </dgm:t>
    </dgm:pt>
    <dgm:pt modelId="{D0D62A8A-FB92-4DC5-8502-0C49119CF5C7}" type="pres">
      <dgm:prSet presAssocID="{3E2874FB-F9A4-49FF-9B0D-6413C4D87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7CDEEA-1363-450D-97CF-53448A4524C2}" type="pres">
      <dgm:prSet presAssocID="{B40E762E-62BE-4358-A1DE-EE754F2C9AC0}" presName="composite" presStyleCnt="0"/>
      <dgm:spPr/>
    </dgm:pt>
    <dgm:pt modelId="{0A9E49A5-D8EF-484C-9AF0-B1B5BB059437}" type="pres">
      <dgm:prSet presAssocID="{B40E762E-62BE-4358-A1DE-EE754F2C9AC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D9C2E-4E16-437B-A56D-CF2BF9CF09E0}" type="pres">
      <dgm:prSet presAssocID="{B40E762E-62BE-4358-A1DE-EE754F2C9AC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D5C72-CF28-44D7-A510-4F82EDE50393}" type="pres">
      <dgm:prSet presAssocID="{B9029CDC-E324-4F7B-A729-573DD808D4F9}" presName="sp" presStyleCnt="0"/>
      <dgm:spPr/>
    </dgm:pt>
    <dgm:pt modelId="{D2819845-6528-4E69-8517-0670AD094333}" type="pres">
      <dgm:prSet presAssocID="{86FABBFF-20AD-4AB9-803B-0E163F0A4681}" presName="composite" presStyleCnt="0"/>
      <dgm:spPr/>
    </dgm:pt>
    <dgm:pt modelId="{83F7063B-08F9-44C3-B410-AECFC8180937}" type="pres">
      <dgm:prSet presAssocID="{86FABBFF-20AD-4AB9-803B-0E163F0A468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7BB3D-4970-4DFA-9469-FAFAD468CAE0}" type="pres">
      <dgm:prSet presAssocID="{86FABBFF-20AD-4AB9-803B-0E163F0A468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DCA44-5938-4A06-BBAE-C056A7F25267}" type="pres">
      <dgm:prSet presAssocID="{DA3B3249-15D0-462D-B8BF-1E21D7E9010D}" presName="sp" presStyleCnt="0"/>
      <dgm:spPr/>
    </dgm:pt>
    <dgm:pt modelId="{396EEB63-404B-45AA-85A6-F343444216EA}" type="pres">
      <dgm:prSet presAssocID="{2A3B39FD-C859-4303-858B-8D6C94CD5E54}" presName="composite" presStyleCnt="0"/>
      <dgm:spPr/>
    </dgm:pt>
    <dgm:pt modelId="{A1D8B822-023F-4580-B76B-0CB79DE74523}" type="pres">
      <dgm:prSet presAssocID="{2A3B39FD-C859-4303-858B-8D6C94CD5E5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94C4B7-56FF-4606-A9E7-CA6ABEFAA119}" type="pres">
      <dgm:prSet presAssocID="{2A3B39FD-C859-4303-858B-8D6C94CD5E5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2D96E0-585E-4CDA-A857-0030D8E82392}" type="presOf" srcId="{B40E762E-62BE-4358-A1DE-EE754F2C9AC0}" destId="{0A9E49A5-D8EF-484C-9AF0-B1B5BB059437}" srcOrd="0" destOrd="0" presId="urn:microsoft.com/office/officeart/2005/8/layout/chevron2"/>
    <dgm:cxn modelId="{739B578D-B47C-40DC-9D44-25BA8988CED0}" type="presOf" srcId="{A2F7A91F-6B62-4BF7-A467-01CACF50AD38}" destId="{7894C4B7-56FF-4606-A9E7-CA6ABEFAA119}" srcOrd="0" destOrd="0" presId="urn:microsoft.com/office/officeart/2005/8/layout/chevron2"/>
    <dgm:cxn modelId="{4086EE97-81C2-401D-BE7E-83F37D7FDB6D}" type="presOf" srcId="{86FABBFF-20AD-4AB9-803B-0E163F0A4681}" destId="{83F7063B-08F9-44C3-B410-AECFC8180937}" srcOrd="0" destOrd="0" presId="urn:microsoft.com/office/officeart/2005/8/layout/chevron2"/>
    <dgm:cxn modelId="{69E3CA5C-2D3A-4A66-81CF-A64E439321B2}" type="presOf" srcId="{2A3B39FD-C859-4303-858B-8D6C94CD5E54}" destId="{A1D8B822-023F-4580-B76B-0CB79DE74523}" srcOrd="0" destOrd="0" presId="urn:microsoft.com/office/officeart/2005/8/layout/chevron2"/>
    <dgm:cxn modelId="{36E0E67D-CDC0-4BAA-800C-C994FD84C0D9}" srcId="{86FABBFF-20AD-4AB9-803B-0E163F0A4681}" destId="{D1871DB7-750D-4622-9F40-F99822501AED}" srcOrd="0" destOrd="0" parTransId="{4333E2A3-9A68-4442-A11F-B3B54FBEB085}" sibTransId="{6E205F2F-D5FA-4B1A-A121-E2224A22DD37}"/>
    <dgm:cxn modelId="{9A88B332-5E8D-49D4-8F93-2EC217253082}" srcId="{2A3B39FD-C859-4303-858B-8D6C94CD5E54}" destId="{A2F7A91F-6B62-4BF7-A467-01CACF50AD38}" srcOrd="0" destOrd="0" parTransId="{955F4EDA-8B31-479D-9DBD-0CC9EFB9E0CB}" sibTransId="{E46AC6F5-7FE1-4931-9B71-2DF425A32DAA}"/>
    <dgm:cxn modelId="{35E55794-F9D4-4202-8EEF-38676C7C0443}" type="presOf" srcId="{77A66BC2-12A6-4D69-AE3E-713154F25219}" destId="{374D9C2E-4E16-437B-A56D-CF2BF9CF09E0}" srcOrd="0" destOrd="0" presId="urn:microsoft.com/office/officeart/2005/8/layout/chevron2"/>
    <dgm:cxn modelId="{4C63A4EF-3B18-40AE-980E-4D0024604584}" srcId="{B40E762E-62BE-4358-A1DE-EE754F2C9AC0}" destId="{77A66BC2-12A6-4D69-AE3E-713154F25219}" srcOrd="0" destOrd="0" parTransId="{5A796CE5-3C12-4533-8D14-D42F5DADB9E0}" sibTransId="{54CC54E1-A986-4977-A199-865ABF422F7A}"/>
    <dgm:cxn modelId="{BEF491EF-05E8-4162-B6B4-1AB6A1599038}" type="presOf" srcId="{3E2874FB-F9A4-49FF-9B0D-6413C4D87BDF}" destId="{D0D62A8A-FB92-4DC5-8502-0C49119CF5C7}" srcOrd="0" destOrd="0" presId="urn:microsoft.com/office/officeart/2005/8/layout/chevron2"/>
    <dgm:cxn modelId="{BD170B51-5E5C-4C37-A541-9B40DF440A2B}" type="presOf" srcId="{D1871DB7-750D-4622-9F40-F99822501AED}" destId="{07C7BB3D-4970-4DFA-9469-FAFAD468CAE0}" srcOrd="0" destOrd="0" presId="urn:microsoft.com/office/officeart/2005/8/layout/chevron2"/>
    <dgm:cxn modelId="{1169C0B3-7828-4A39-9511-9C28BD4E629D}" srcId="{3E2874FB-F9A4-49FF-9B0D-6413C4D87BDF}" destId="{86FABBFF-20AD-4AB9-803B-0E163F0A4681}" srcOrd="1" destOrd="0" parTransId="{0DACFE1A-CFD2-4963-8611-2D01A6E979B9}" sibTransId="{DA3B3249-15D0-462D-B8BF-1E21D7E9010D}"/>
    <dgm:cxn modelId="{933FE769-1175-47C9-B146-C8367C23232D}" srcId="{3E2874FB-F9A4-49FF-9B0D-6413C4D87BDF}" destId="{B40E762E-62BE-4358-A1DE-EE754F2C9AC0}" srcOrd="0" destOrd="0" parTransId="{A23A3A60-928B-4D86-B067-C3CC2A95D2F9}" sibTransId="{B9029CDC-E324-4F7B-A729-573DD808D4F9}"/>
    <dgm:cxn modelId="{C4775269-A086-493F-AC5C-4E0C790638CF}" srcId="{3E2874FB-F9A4-49FF-9B0D-6413C4D87BDF}" destId="{2A3B39FD-C859-4303-858B-8D6C94CD5E54}" srcOrd="2" destOrd="0" parTransId="{4CD7D8F9-F5D0-4928-8A08-11E137A2BAA8}" sibTransId="{96ABE622-2C47-4448-8C83-DD7A50BC92C0}"/>
    <dgm:cxn modelId="{E9557F22-7EDE-4058-9629-B9B4F1856563}" type="presParOf" srcId="{D0D62A8A-FB92-4DC5-8502-0C49119CF5C7}" destId="{6F7CDEEA-1363-450D-97CF-53448A4524C2}" srcOrd="0" destOrd="0" presId="urn:microsoft.com/office/officeart/2005/8/layout/chevron2"/>
    <dgm:cxn modelId="{6C281D0F-581F-4C96-8570-672927F428DE}" type="presParOf" srcId="{6F7CDEEA-1363-450D-97CF-53448A4524C2}" destId="{0A9E49A5-D8EF-484C-9AF0-B1B5BB059437}" srcOrd="0" destOrd="0" presId="urn:microsoft.com/office/officeart/2005/8/layout/chevron2"/>
    <dgm:cxn modelId="{713EBF35-6585-4E24-A4B4-B9853724A354}" type="presParOf" srcId="{6F7CDEEA-1363-450D-97CF-53448A4524C2}" destId="{374D9C2E-4E16-437B-A56D-CF2BF9CF09E0}" srcOrd="1" destOrd="0" presId="urn:microsoft.com/office/officeart/2005/8/layout/chevron2"/>
    <dgm:cxn modelId="{72CA433D-C96D-49F0-8961-4B16495AFBCC}" type="presParOf" srcId="{D0D62A8A-FB92-4DC5-8502-0C49119CF5C7}" destId="{EA0D5C72-CF28-44D7-A510-4F82EDE50393}" srcOrd="1" destOrd="0" presId="urn:microsoft.com/office/officeart/2005/8/layout/chevron2"/>
    <dgm:cxn modelId="{496463EA-6362-4599-AC4A-66DD0F6672D0}" type="presParOf" srcId="{D0D62A8A-FB92-4DC5-8502-0C49119CF5C7}" destId="{D2819845-6528-4E69-8517-0670AD094333}" srcOrd="2" destOrd="0" presId="urn:microsoft.com/office/officeart/2005/8/layout/chevron2"/>
    <dgm:cxn modelId="{DE954180-C333-496C-9A97-6962D133923F}" type="presParOf" srcId="{D2819845-6528-4E69-8517-0670AD094333}" destId="{83F7063B-08F9-44C3-B410-AECFC8180937}" srcOrd="0" destOrd="0" presId="urn:microsoft.com/office/officeart/2005/8/layout/chevron2"/>
    <dgm:cxn modelId="{A464DC6C-616E-485F-8111-44AAEF04A4E9}" type="presParOf" srcId="{D2819845-6528-4E69-8517-0670AD094333}" destId="{07C7BB3D-4970-4DFA-9469-FAFAD468CAE0}" srcOrd="1" destOrd="0" presId="urn:microsoft.com/office/officeart/2005/8/layout/chevron2"/>
    <dgm:cxn modelId="{6819B579-452A-4FE5-9EEB-8D9FFD9F6F04}" type="presParOf" srcId="{D0D62A8A-FB92-4DC5-8502-0C49119CF5C7}" destId="{741DCA44-5938-4A06-BBAE-C056A7F25267}" srcOrd="3" destOrd="0" presId="urn:microsoft.com/office/officeart/2005/8/layout/chevron2"/>
    <dgm:cxn modelId="{3873DA5D-5EFB-4D1F-81AC-1F337AA07BF0}" type="presParOf" srcId="{D0D62A8A-FB92-4DC5-8502-0C49119CF5C7}" destId="{396EEB63-404B-45AA-85A6-F343444216EA}" srcOrd="4" destOrd="0" presId="urn:microsoft.com/office/officeart/2005/8/layout/chevron2"/>
    <dgm:cxn modelId="{05638C06-6E73-4E2A-B55E-7D59FB8030F4}" type="presParOf" srcId="{396EEB63-404B-45AA-85A6-F343444216EA}" destId="{A1D8B822-023F-4580-B76B-0CB79DE74523}" srcOrd="0" destOrd="0" presId="urn:microsoft.com/office/officeart/2005/8/layout/chevron2"/>
    <dgm:cxn modelId="{38220AEE-909D-4698-8213-F0BCF3584702}" type="presParOf" srcId="{396EEB63-404B-45AA-85A6-F343444216EA}" destId="{7894C4B7-56FF-4606-A9E7-CA6ABEFAA119}" srcOrd="1" destOrd="0" presId="urn:microsoft.com/office/officeart/2005/8/layout/chevron2"/>
  </dgm:cxnLst>
  <dgm:bg/>
  <dgm:whole/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EEE90412-0DDF-4871-8002-019E96FE54C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E6C0B3-7F53-4BAE-88A9-43744D4D26F4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8321F3FE-96AD-4DBE-9F75-7DB7CB2EE897}" type="parTrans" cxnId="{D27C3D8B-EFEF-40AE-9792-5AB73B0423E9}">
      <dgm:prSet/>
      <dgm:spPr/>
      <dgm:t>
        <a:bodyPr/>
        <a:lstStyle/>
        <a:p>
          <a:endParaRPr lang="en-US"/>
        </a:p>
      </dgm:t>
    </dgm:pt>
    <dgm:pt modelId="{B3DFBF50-4FC5-4B15-A24A-369C3AAB94B5}" type="sibTrans" cxnId="{D27C3D8B-EFEF-40AE-9792-5AB73B0423E9}">
      <dgm:prSet/>
      <dgm:spPr/>
      <dgm:t>
        <a:bodyPr/>
        <a:lstStyle/>
        <a:p>
          <a:endParaRPr lang="en-US"/>
        </a:p>
      </dgm:t>
    </dgm:pt>
    <dgm:pt modelId="{51A5E98E-2359-4EEA-8443-F9E66FB23108}">
      <dgm:prSet phldrT="[Text]"/>
      <dgm:spPr/>
      <dgm:t>
        <a:bodyPr/>
        <a:lstStyle/>
        <a:p>
          <a:r>
            <a:rPr lang="en-US" dirty="0" err="1" smtClean="0"/>
            <a:t>Pertimbangkan</a:t>
          </a:r>
          <a:r>
            <a:rPr lang="en-US" dirty="0" smtClean="0"/>
            <a:t> 7 </a:t>
          </a:r>
          <a:r>
            <a:rPr lang="en-US" dirty="0" err="1" smtClean="0"/>
            <a:t>tentukan</a:t>
          </a:r>
          <a:r>
            <a:rPr lang="en-US" dirty="0" smtClean="0"/>
            <a:t> </a:t>
          </a:r>
          <a:r>
            <a:rPr lang="en-US" dirty="0" err="1" smtClean="0"/>
            <a:t>renc</a:t>
          </a:r>
          <a:r>
            <a:rPr lang="en-US" dirty="0" smtClean="0"/>
            <a:t> </a:t>
          </a:r>
          <a:r>
            <a:rPr lang="en-US" dirty="0" err="1" smtClean="0"/>
            <a:t>keuangan</a:t>
          </a:r>
          <a:r>
            <a:rPr lang="en-US" dirty="0" smtClean="0"/>
            <a:t> </a:t>
          </a:r>
          <a:r>
            <a:rPr lang="en-US" dirty="0" err="1" smtClean="0"/>
            <a:t>scr</a:t>
          </a:r>
          <a:r>
            <a:rPr lang="en-US" dirty="0" smtClean="0"/>
            <a:t> </a:t>
          </a:r>
          <a:r>
            <a:rPr lang="en-US" dirty="0" err="1" smtClean="0"/>
            <a:t>baik</a:t>
          </a:r>
          <a:r>
            <a:rPr lang="en-US" dirty="0" smtClean="0"/>
            <a:t> &amp; </a:t>
          </a:r>
          <a:r>
            <a:rPr lang="en-US" dirty="0" err="1" smtClean="0"/>
            <a:t>sehat</a:t>
          </a:r>
          <a:endParaRPr lang="en-US" dirty="0"/>
        </a:p>
      </dgm:t>
    </dgm:pt>
    <dgm:pt modelId="{422CB6F3-8851-4A68-8A0E-7C498F0A09CF}" type="parTrans" cxnId="{63A9A3D8-53A1-4235-AF57-F1E82FFE2E50}">
      <dgm:prSet/>
      <dgm:spPr/>
      <dgm:t>
        <a:bodyPr/>
        <a:lstStyle/>
        <a:p>
          <a:endParaRPr lang="en-US"/>
        </a:p>
      </dgm:t>
    </dgm:pt>
    <dgm:pt modelId="{98F3867A-D855-45FC-BC19-824CD28E68DD}" type="sibTrans" cxnId="{63A9A3D8-53A1-4235-AF57-F1E82FFE2E50}">
      <dgm:prSet/>
      <dgm:spPr/>
      <dgm:t>
        <a:bodyPr/>
        <a:lstStyle/>
        <a:p>
          <a:endParaRPr lang="en-US"/>
        </a:p>
      </dgm:t>
    </dgm:pt>
    <dgm:pt modelId="{1EA20944-3487-4DF0-B92A-1A67D6EC0290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74B2C1F7-7FF4-49DF-B277-A1F8E4ACAEC1}" type="parTrans" cxnId="{EAE62760-CD1B-4043-A9CD-FA9E3435733F}">
      <dgm:prSet/>
      <dgm:spPr/>
      <dgm:t>
        <a:bodyPr/>
        <a:lstStyle/>
        <a:p>
          <a:endParaRPr lang="en-US"/>
        </a:p>
      </dgm:t>
    </dgm:pt>
    <dgm:pt modelId="{3DA1507A-E075-4F42-9E63-4F7ABBC1F62A}" type="sibTrans" cxnId="{EAE62760-CD1B-4043-A9CD-FA9E3435733F}">
      <dgm:prSet/>
      <dgm:spPr/>
      <dgm:t>
        <a:bodyPr/>
        <a:lstStyle/>
        <a:p>
          <a:endParaRPr lang="en-US"/>
        </a:p>
      </dgm:t>
    </dgm:pt>
    <dgm:pt modelId="{1D008267-63B1-42F7-A586-3F4E64F257FB}">
      <dgm:prSet phldrT="[Text]"/>
      <dgm:spPr/>
      <dgm:t>
        <a:bodyPr/>
        <a:lstStyle/>
        <a:p>
          <a:r>
            <a:rPr lang="en-US" dirty="0" err="1" smtClean="0"/>
            <a:t>Susun</a:t>
          </a:r>
          <a:r>
            <a:rPr lang="en-US" dirty="0" smtClean="0"/>
            <a:t> </a:t>
          </a:r>
          <a:r>
            <a:rPr lang="en-US" dirty="0" err="1" smtClean="0"/>
            <a:t>kebijakan</a:t>
          </a:r>
          <a:r>
            <a:rPr lang="en-US" dirty="0" smtClean="0"/>
            <a:t> </a:t>
          </a:r>
          <a:r>
            <a:rPr lang="en-US" dirty="0" err="1" smtClean="0"/>
            <a:t>sbg</a:t>
          </a:r>
          <a:r>
            <a:rPr lang="en-US" dirty="0" smtClean="0"/>
            <a:t> </a:t>
          </a:r>
          <a:r>
            <a:rPr lang="en-US" dirty="0" err="1" smtClean="0"/>
            <a:t>pegangan</a:t>
          </a:r>
          <a:r>
            <a:rPr lang="en-US" dirty="0" smtClean="0"/>
            <a:t> </a:t>
          </a:r>
          <a:r>
            <a:rPr lang="en-US" dirty="0" err="1" smtClean="0"/>
            <a:t>semua</a:t>
          </a:r>
          <a:r>
            <a:rPr lang="en-US" dirty="0" smtClean="0"/>
            <a:t> </a:t>
          </a:r>
          <a:r>
            <a:rPr lang="en-US" dirty="0" err="1" smtClean="0"/>
            <a:t>aparatur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r>
            <a:rPr lang="en-US" dirty="0" smtClean="0"/>
            <a:t> </a:t>
          </a:r>
          <a:r>
            <a:rPr lang="en-US" dirty="0" smtClean="0">
              <a:sym typeface="Wingdings" pitchFamily="2" charset="2"/>
            </a:rPr>
            <a:t> </a:t>
          </a:r>
          <a:r>
            <a:rPr lang="en-US" dirty="0" err="1" smtClean="0">
              <a:sym typeface="Wingdings" pitchFamily="2" charset="2"/>
            </a:rPr>
            <a:t>tujuan</a:t>
          </a:r>
          <a:endParaRPr lang="en-US" dirty="0"/>
        </a:p>
      </dgm:t>
    </dgm:pt>
    <dgm:pt modelId="{6EDF55B5-EC31-49A6-A245-532B01259427}" type="parTrans" cxnId="{795CDF0F-7779-4248-BF81-99E7CB26E61C}">
      <dgm:prSet/>
      <dgm:spPr/>
      <dgm:t>
        <a:bodyPr/>
        <a:lstStyle/>
        <a:p>
          <a:endParaRPr lang="en-US"/>
        </a:p>
      </dgm:t>
    </dgm:pt>
    <dgm:pt modelId="{F9E80810-E1B8-4176-92F7-FE682F6D8D17}" type="sibTrans" cxnId="{795CDF0F-7779-4248-BF81-99E7CB26E61C}">
      <dgm:prSet/>
      <dgm:spPr/>
      <dgm:t>
        <a:bodyPr/>
        <a:lstStyle/>
        <a:p>
          <a:endParaRPr lang="en-US"/>
        </a:p>
      </dgm:t>
    </dgm:pt>
    <dgm:pt modelId="{F47E3A78-AF87-412A-ADE3-3D0C1B4F204D}">
      <dgm:prSet phldrT="[Text]"/>
      <dgm:spPr/>
      <dgm:t>
        <a:bodyPr/>
        <a:lstStyle/>
        <a:p>
          <a:r>
            <a:rPr lang="en-US" dirty="0" smtClean="0"/>
            <a:t>6</a:t>
          </a:r>
          <a:endParaRPr lang="en-US" dirty="0"/>
        </a:p>
      </dgm:t>
    </dgm:pt>
    <dgm:pt modelId="{051508C9-3D85-4362-97C5-317E97E280C2}" type="parTrans" cxnId="{D3867045-4391-4B4D-B6F3-CA9C253E6788}">
      <dgm:prSet/>
      <dgm:spPr/>
      <dgm:t>
        <a:bodyPr/>
        <a:lstStyle/>
        <a:p>
          <a:endParaRPr lang="en-US"/>
        </a:p>
      </dgm:t>
    </dgm:pt>
    <dgm:pt modelId="{026D9460-0E1E-46D6-BE62-96E059EF63FA}" type="sibTrans" cxnId="{D3867045-4391-4B4D-B6F3-CA9C253E6788}">
      <dgm:prSet/>
      <dgm:spPr/>
      <dgm:t>
        <a:bodyPr/>
        <a:lstStyle/>
        <a:p>
          <a:endParaRPr lang="en-US"/>
        </a:p>
      </dgm:t>
    </dgm:pt>
    <dgm:pt modelId="{823D0C62-65D1-4F3F-AA1C-32CBB77113F2}">
      <dgm:prSet phldrT="[Text]"/>
      <dgm:spPr/>
      <dgm:t>
        <a:bodyPr/>
        <a:lstStyle/>
        <a:p>
          <a:r>
            <a:rPr lang="en-US" dirty="0" err="1" smtClean="0"/>
            <a:t>Susun</a:t>
          </a:r>
          <a:r>
            <a:rPr lang="en-US" dirty="0" smtClean="0"/>
            <a:t> </a:t>
          </a:r>
          <a:r>
            <a:rPr lang="en-US" dirty="0" err="1" smtClean="0"/>
            <a:t>kebijjak</a:t>
          </a:r>
          <a:r>
            <a:rPr lang="en-US" dirty="0" smtClean="0"/>
            <a:t> </a:t>
          </a:r>
          <a:r>
            <a:rPr lang="en-US" dirty="0" err="1" smtClean="0"/>
            <a:t>persoinalia</a:t>
          </a:r>
          <a:r>
            <a:rPr lang="en-US" dirty="0" smtClean="0"/>
            <a:t> </a:t>
          </a:r>
          <a:r>
            <a:rPr lang="en-US" dirty="0" err="1" smtClean="0"/>
            <a:t>utk</a:t>
          </a:r>
          <a:r>
            <a:rPr lang="en-US" dirty="0" smtClean="0"/>
            <a:t> </a:t>
          </a:r>
          <a:r>
            <a:rPr lang="en-US" dirty="0" err="1" smtClean="0"/>
            <a:t>tk</a:t>
          </a:r>
          <a:r>
            <a:rPr lang="en-US" dirty="0" smtClean="0"/>
            <a:t> </a:t>
          </a:r>
          <a:r>
            <a:rPr lang="en-US" dirty="0" err="1" smtClean="0"/>
            <a:t>karier</a:t>
          </a:r>
          <a:r>
            <a:rPr lang="en-US" dirty="0" smtClean="0"/>
            <a:t> &amp; </a:t>
          </a:r>
          <a:r>
            <a:rPr lang="en-US" dirty="0" err="1" smtClean="0"/>
            <a:t>usaha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endParaRPr lang="en-US" dirty="0"/>
        </a:p>
      </dgm:t>
    </dgm:pt>
    <dgm:pt modelId="{67719065-3ADF-4DB8-B3C6-717234BA785F}" type="parTrans" cxnId="{A2B6F997-C864-4DDE-9247-DA7E1BA47A91}">
      <dgm:prSet/>
      <dgm:spPr/>
      <dgm:t>
        <a:bodyPr/>
        <a:lstStyle/>
        <a:p>
          <a:endParaRPr lang="en-US"/>
        </a:p>
      </dgm:t>
    </dgm:pt>
    <dgm:pt modelId="{FA57ED64-5ABF-4C59-A272-914123353541}" type="sibTrans" cxnId="{A2B6F997-C864-4DDE-9247-DA7E1BA47A91}">
      <dgm:prSet/>
      <dgm:spPr/>
      <dgm:t>
        <a:bodyPr/>
        <a:lstStyle/>
        <a:p>
          <a:endParaRPr lang="en-US"/>
        </a:p>
      </dgm:t>
    </dgm:pt>
    <dgm:pt modelId="{172C0D05-0606-4283-880F-6A74065AAEDF}">
      <dgm:prSet phldrT="[Text]"/>
      <dgm:spPr/>
      <dgm:t>
        <a:bodyPr/>
        <a:lstStyle/>
        <a:p>
          <a:r>
            <a:rPr lang="en-US" dirty="0" smtClean="0"/>
            <a:t>7</a:t>
          </a:r>
          <a:endParaRPr lang="en-US" dirty="0"/>
        </a:p>
      </dgm:t>
    </dgm:pt>
    <dgm:pt modelId="{E24F8563-1DD4-4194-B0B9-DAB0F58798A8}" type="parTrans" cxnId="{9820BDBB-2986-4AD9-AB7C-36839B475A22}">
      <dgm:prSet/>
      <dgm:spPr/>
      <dgm:t>
        <a:bodyPr/>
        <a:lstStyle/>
        <a:p>
          <a:endParaRPr lang="en-US"/>
        </a:p>
      </dgm:t>
    </dgm:pt>
    <dgm:pt modelId="{9CB94C4B-903B-42DA-8629-38EB7BBC7A21}" type="sibTrans" cxnId="{9820BDBB-2986-4AD9-AB7C-36839B475A22}">
      <dgm:prSet/>
      <dgm:spPr/>
      <dgm:t>
        <a:bodyPr/>
        <a:lstStyle/>
        <a:p>
          <a:endParaRPr lang="en-US"/>
        </a:p>
      </dgm:t>
    </dgm:pt>
    <dgm:pt modelId="{C73E8917-A983-47DC-884A-31E5760059E3}">
      <dgm:prSet/>
      <dgm:spPr/>
      <dgm:t>
        <a:bodyPr/>
        <a:lstStyle/>
        <a:p>
          <a:r>
            <a:rPr lang="en-US" dirty="0" err="1" smtClean="0"/>
            <a:t>Kebijakan</a:t>
          </a:r>
          <a:r>
            <a:rPr lang="en-US" dirty="0" smtClean="0"/>
            <a:t> </a:t>
          </a:r>
          <a:r>
            <a:rPr lang="en-US" dirty="0" err="1" smtClean="0"/>
            <a:t>pelihara</a:t>
          </a:r>
          <a:r>
            <a:rPr lang="en-US" dirty="0" smtClean="0"/>
            <a:t> </a:t>
          </a:r>
          <a:r>
            <a:rPr lang="en-US" dirty="0" err="1" smtClean="0"/>
            <a:t>anggt</a:t>
          </a:r>
          <a:r>
            <a:rPr lang="en-US" dirty="0" smtClean="0"/>
            <a:t>, hub </a:t>
          </a:r>
          <a:r>
            <a:rPr lang="en-US" dirty="0" err="1" smtClean="0"/>
            <a:t>anggt</a:t>
          </a:r>
          <a:r>
            <a:rPr lang="en-US" dirty="0" smtClean="0"/>
            <a:t> &amp; kop </a:t>
          </a:r>
          <a:r>
            <a:rPr lang="en-US" dirty="0" err="1" smtClean="0"/>
            <a:t>utk</a:t>
          </a:r>
          <a:r>
            <a:rPr lang="en-US" dirty="0" smtClean="0"/>
            <a:t> </a:t>
          </a:r>
          <a:r>
            <a:rPr lang="en-US" dirty="0" err="1" smtClean="0"/>
            <a:t>perencanaan</a:t>
          </a:r>
          <a:endParaRPr lang="en-US" dirty="0"/>
        </a:p>
      </dgm:t>
    </dgm:pt>
    <dgm:pt modelId="{C1ED18BC-D193-4614-B7AE-4BED77AC9071}" type="parTrans" cxnId="{3ADA00A9-0A70-49E5-9999-607C457C3550}">
      <dgm:prSet/>
      <dgm:spPr/>
    </dgm:pt>
    <dgm:pt modelId="{7ACA0E00-D2CB-4798-8A45-0E556B312CEE}" type="sibTrans" cxnId="{3ADA00A9-0A70-49E5-9999-607C457C3550}">
      <dgm:prSet/>
      <dgm:spPr/>
    </dgm:pt>
    <dgm:pt modelId="{D631FC11-7928-49CE-A9A0-FFB4C3A21447}" type="pres">
      <dgm:prSet presAssocID="{EEE90412-0DDF-4871-8002-019E96FE54C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508BDC-4D0A-455E-AB3C-8636D76F2DB3}" type="pres">
      <dgm:prSet presAssocID="{52E6C0B3-7F53-4BAE-88A9-43744D4D26F4}" presName="composite" presStyleCnt="0"/>
      <dgm:spPr/>
    </dgm:pt>
    <dgm:pt modelId="{F9DC1C9C-3AF6-4611-BBB0-13FDE68087CD}" type="pres">
      <dgm:prSet presAssocID="{52E6C0B3-7F53-4BAE-88A9-43744D4D26F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684FC-D589-4716-9932-C7CB28D31A1A}" type="pres">
      <dgm:prSet presAssocID="{52E6C0B3-7F53-4BAE-88A9-43744D4D26F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310178-F435-456A-9378-4EF0D0247153}" type="pres">
      <dgm:prSet presAssocID="{B3DFBF50-4FC5-4B15-A24A-369C3AAB94B5}" presName="sp" presStyleCnt="0"/>
      <dgm:spPr/>
    </dgm:pt>
    <dgm:pt modelId="{08DB4EAF-AF21-4C8C-84E2-98521B3922D7}" type="pres">
      <dgm:prSet presAssocID="{1EA20944-3487-4DF0-B92A-1A67D6EC0290}" presName="composite" presStyleCnt="0"/>
      <dgm:spPr/>
    </dgm:pt>
    <dgm:pt modelId="{263D90FE-5756-4BE5-AFD5-55CF5A11240C}" type="pres">
      <dgm:prSet presAssocID="{1EA20944-3487-4DF0-B92A-1A67D6EC029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39C420-F48A-486D-AED2-C7E1A87EE5C8}" type="pres">
      <dgm:prSet presAssocID="{1EA20944-3487-4DF0-B92A-1A67D6EC029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522D9-DDB7-4B47-89FD-9DB72038430B}" type="pres">
      <dgm:prSet presAssocID="{3DA1507A-E075-4F42-9E63-4F7ABBC1F62A}" presName="sp" presStyleCnt="0"/>
      <dgm:spPr/>
    </dgm:pt>
    <dgm:pt modelId="{02AD5589-72C7-464D-A249-D44ECB146D0C}" type="pres">
      <dgm:prSet presAssocID="{F47E3A78-AF87-412A-ADE3-3D0C1B4F204D}" presName="composite" presStyleCnt="0"/>
      <dgm:spPr/>
    </dgm:pt>
    <dgm:pt modelId="{0F7C4258-6FE7-423E-8242-07FFD9CA4AE4}" type="pres">
      <dgm:prSet presAssocID="{F47E3A78-AF87-412A-ADE3-3D0C1B4F204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63F1C-48D3-4C38-AA8C-04D4CBCD28E0}" type="pres">
      <dgm:prSet presAssocID="{F47E3A78-AF87-412A-ADE3-3D0C1B4F204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1B119-8613-4368-9323-74A5545C84FF}" type="pres">
      <dgm:prSet presAssocID="{026D9460-0E1E-46D6-BE62-96E059EF63FA}" presName="sp" presStyleCnt="0"/>
      <dgm:spPr/>
    </dgm:pt>
    <dgm:pt modelId="{D8AC331C-D1BC-4E67-A0E8-5CA99F32E579}" type="pres">
      <dgm:prSet presAssocID="{172C0D05-0606-4283-880F-6A74065AAEDF}" presName="composite" presStyleCnt="0"/>
      <dgm:spPr/>
    </dgm:pt>
    <dgm:pt modelId="{9615A705-622B-4F1E-9C43-983D9DB8CD46}" type="pres">
      <dgm:prSet presAssocID="{172C0D05-0606-4283-880F-6A74065AAED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90DEA-F407-4BC4-A27C-42B0E74128B4}" type="pres">
      <dgm:prSet presAssocID="{172C0D05-0606-4283-880F-6A74065AAED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20BDBB-2986-4AD9-AB7C-36839B475A22}" srcId="{EEE90412-0DDF-4871-8002-019E96FE54C0}" destId="{172C0D05-0606-4283-880F-6A74065AAEDF}" srcOrd="3" destOrd="0" parTransId="{E24F8563-1DD4-4194-B0B9-DAB0F58798A8}" sibTransId="{9CB94C4B-903B-42DA-8629-38EB7BBC7A21}"/>
    <dgm:cxn modelId="{EAE62760-CD1B-4043-A9CD-FA9E3435733F}" srcId="{EEE90412-0DDF-4871-8002-019E96FE54C0}" destId="{1EA20944-3487-4DF0-B92A-1A67D6EC0290}" srcOrd="1" destOrd="0" parTransId="{74B2C1F7-7FF4-49DF-B277-A1F8E4ACAEC1}" sibTransId="{3DA1507A-E075-4F42-9E63-4F7ABBC1F62A}"/>
    <dgm:cxn modelId="{D3867045-4391-4B4D-B6F3-CA9C253E6788}" srcId="{EEE90412-0DDF-4871-8002-019E96FE54C0}" destId="{F47E3A78-AF87-412A-ADE3-3D0C1B4F204D}" srcOrd="2" destOrd="0" parTransId="{051508C9-3D85-4362-97C5-317E97E280C2}" sibTransId="{026D9460-0E1E-46D6-BE62-96E059EF63FA}"/>
    <dgm:cxn modelId="{2C0348FD-D566-4E7E-8D71-7BFC00DF5E5B}" type="presOf" srcId="{C73E8917-A983-47DC-884A-31E5760059E3}" destId="{35890DEA-F407-4BC4-A27C-42B0E74128B4}" srcOrd="0" destOrd="0" presId="urn:microsoft.com/office/officeart/2005/8/layout/chevron2"/>
    <dgm:cxn modelId="{C99F975B-ACFB-4387-9CD6-1EC16BC32FDB}" type="presOf" srcId="{1D008267-63B1-42F7-A586-3F4E64F257FB}" destId="{2039C420-F48A-486D-AED2-C7E1A87EE5C8}" srcOrd="0" destOrd="0" presId="urn:microsoft.com/office/officeart/2005/8/layout/chevron2"/>
    <dgm:cxn modelId="{C10CFDF7-8713-4BA9-ACF4-55E42E859C8C}" type="presOf" srcId="{172C0D05-0606-4283-880F-6A74065AAEDF}" destId="{9615A705-622B-4F1E-9C43-983D9DB8CD46}" srcOrd="0" destOrd="0" presId="urn:microsoft.com/office/officeart/2005/8/layout/chevron2"/>
    <dgm:cxn modelId="{795CDF0F-7779-4248-BF81-99E7CB26E61C}" srcId="{1EA20944-3487-4DF0-B92A-1A67D6EC0290}" destId="{1D008267-63B1-42F7-A586-3F4E64F257FB}" srcOrd="0" destOrd="0" parTransId="{6EDF55B5-EC31-49A6-A245-532B01259427}" sibTransId="{F9E80810-E1B8-4176-92F7-FE682F6D8D17}"/>
    <dgm:cxn modelId="{3ADA00A9-0A70-49E5-9999-607C457C3550}" srcId="{172C0D05-0606-4283-880F-6A74065AAEDF}" destId="{C73E8917-A983-47DC-884A-31E5760059E3}" srcOrd="0" destOrd="0" parTransId="{C1ED18BC-D193-4614-B7AE-4BED77AC9071}" sibTransId="{7ACA0E00-D2CB-4798-8A45-0E556B312CEE}"/>
    <dgm:cxn modelId="{A2B6F997-C864-4DDE-9247-DA7E1BA47A91}" srcId="{F47E3A78-AF87-412A-ADE3-3D0C1B4F204D}" destId="{823D0C62-65D1-4F3F-AA1C-32CBB77113F2}" srcOrd="0" destOrd="0" parTransId="{67719065-3ADF-4DB8-B3C6-717234BA785F}" sibTransId="{FA57ED64-5ABF-4C59-A272-914123353541}"/>
    <dgm:cxn modelId="{C25AD3A0-7B4F-4F0D-8BC6-F7322A87CE7A}" type="presOf" srcId="{F47E3A78-AF87-412A-ADE3-3D0C1B4F204D}" destId="{0F7C4258-6FE7-423E-8242-07FFD9CA4AE4}" srcOrd="0" destOrd="0" presId="urn:microsoft.com/office/officeart/2005/8/layout/chevron2"/>
    <dgm:cxn modelId="{6309EDD6-FEEF-4D76-B491-C0EEC0F43937}" type="presOf" srcId="{52E6C0B3-7F53-4BAE-88A9-43744D4D26F4}" destId="{F9DC1C9C-3AF6-4611-BBB0-13FDE68087CD}" srcOrd="0" destOrd="0" presId="urn:microsoft.com/office/officeart/2005/8/layout/chevron2"/>
    <dgm:cxn modelId="{1F1186B4-08B2-4219-92C5-0F3A3F36C249}" type="presOf" srcId="{1EA20944-3487-4DF0-B92A-1A67D6EC0290}" destId="{263D90FE-5756-4BE5-AFD5-55CF5A11240C}" srcOrd="0" destOrd="0" presId="urn:microsoft.com/office/officeart/2005/8/layout/chevron2"/>
    <dgm:cxn modelId="{D27C3D8B-EFEF-40AE-9792-5AB73B0423E9}" srcId="{EEE90412-0DDF-4871-8002-019E96FE54C0}" destId="{52E6C0B3-7F53-4BAE-88A9-43744D4D26F4}" srcOrd="0" destOrd="0" parTransId="{8321F3FE-96AD-4DBE-9F75-7DB7CB2EE897}" sibTransId="{B3DFBF50-4FC5-4B15-A24A-369C3AAB94B5}"/>
    <dgm:cxn modelId="{63A9A3D8-53A1-4235-AF57-F1E82FFE2E50}" srcId="{52E6C0B3-7F53-4BAE-88A9-43744D4D26F4}" destId="{51A5E98E-2359-4EEA-8443-F9E66FB23108}" srcOrd="0" destOrd="0" parTransId="{422CB6F3-8851-4A68-8A0E-7C498F0A09CF}" sibTransId="{98F3867A-D855-45FC-BC19-824CD28E68DD}"/>
    <dgm:cxn modelId="{BD3AB7A5-AD13-49C9-8ACE-AE8C1B3E0773}" type="presOf" srcId="{EEE90412-0DDF-4871-8002-019E96FE54C0}" destId="{D631FC11-7928-49CE-A9A0-FFB4C3A21447}" srcOrd="0" destOrd="0" presId="urn:microsoft.com/office/officeart/2005/8/layout/chevron2"/>
    <dgm:cxn modelId="{F01F6B17-82F6-439D-B17D-8D8684E8215E}" type="presOf" srcId="{51A5E98E-2359-4EEA-8443-F9E66FB23108}" destId="{4BD684FC-D589-4716-9932-C7CB28D31A1A}" srcOrd="0" destOrd="0" presId="urn:microsoft.com/office/officeart/2005/8/layout/chevron2"/>
    <dgm:cxn modelId="{1D0BEC34-F22A-4AF2-80D5-4D1FAA914561}" type="presOf" srcId="{823D0C62-65D1-4F3F-AA1C-32CBB77113F2}" destId="{5DF63F1C-48D3-4C38-AA8C-04D4CBCD28E0}" srcOrd="0" destOrd="0" presId="urn:microsoft.com/office/officeart/2005/8/layout/chevron2"/>
    <dgm:cxn modelId="{F1B09BC8-AD1C-44C6-8672-AA868B3CAF30}" type="presParOf" srcId="{D631FC11-7928-49CE-A9A0-FFB4C3A21447}" destId="{5F508BDC-4D0A-455E-AB3C-8636D76F2DB3}" srcOrd="0" destOrd="0" presId="urn:microsoft.com/office/officeart/2005/8/layout/chevron2"/>
    <dgm:cxn modelId="{49506C9B-21C6-4116-B79D-B248F1319CF1}" type="presParOf" srcId="{5F508BDC-4D0A-455E-AB3C-8636D76F2DB3}" destId="{F9DC1C9C-3AF6-4611-BBB0-13FDE68087CD}" srcOrd="0" destOrd="0" presId="urn:microsoft.com/office/officeart/2005/8/layout/chevron2"/>
    <dgm:cxn modelId="{3D51B6DC-9991-4B40-B40A-3B6619704E09}" type="presParOf" srcId="{5F508BDC-4D0A-455E-AB3C-8636D76F2DB3}" destId="{4BD684FC-D589-4716-9932-C7CB28D31A1A}" srcOrd="1" destOrd="0" presId="urn:microsoft.com/office/officeart/2005/8/layout/chevron2"/>
    <dgm:cxn modelId="{9058C9F2-32BE-425A-A59A-53970B8D29C3}" type="presParOf" srcId="{D631FC11-7928-49CE-A9A0-FFB4C3A21447}" destId="{12310178-F435-456A-9378-4EF0D0247153}" srcOrd="1" destOrd="0" presId="urn:microsoft.com/office/officeart/2005/8/layout/chevron2"/>
    <dgm:cxn modelId="{6E299FAC-25D2-4294-935D-3C6E89C86190}" type="presParOf" srcId="{D631FC11-7928-49CE-A9A0-FFB4C3A21447}" destId="{08DB4EAF-AF21-4C8C-84E2-98521B3922D7}" srcOrd="2" destOrd="0" presId="urn:microsoft.com/office/officeart/2005/8/layout/chevron2"/>
    <dgm:cxn modelId="{8B4EA027-6294-4A65-84BF-5E305DCEEBF7}" type="presParOf" srcId="{08DB4EAF-AF21-4C8C-84E2-98521B3922D7}" destId="{263D90FE-5756-4BE5-AFD5-55CF5A11240C}" srcOrd="0" destOrd="0" presId="urn:microsoft.com/office/officeart/2005/8/layout/chevron2"/>
    <dgm:cxn modelId="{8F676747-9153-48E3-8968-90AE2046C139}" type="presParOf" srcId="{08DB4EAF-AF21-4C8C-84E2-98521B3922D7}" destId="{2039C420-F48A-486D-AED2-C7E1A87EE5C8}" srcOrd="1" destOrd="0" presId="urn:microsoft.com/office/officeart/2005/8/layout/chevron2"/>
    <dgm:cxn modelId="{0439861D-3AB1-4CC5-AD04-F07AF9D44851}" type="presParOf" srcId="{D631FC11-7928-49CE-A9A0-FFB4C3A21447}" destId="{BC0522D9-DDB7-4B47-89FD-9DB72038430B}" srcOrd="3" destOrd="0" presId="urn:microsoft.com/office/officeart/2005/8/layout/chevron2"/>
    <dgm:cxn modelId="{B884713D-F2B7-4D6E-8003-B546DCB45227}" type="presParOf" srcId="{D631FC11-7928-49CE-A9A0-FFB4C3A21447}" destId="{02AD5589-72C7-464D-A249-D44ECB146D0C}" srcOrd="4" destOrd="0" presId="urn:microsoft.com/office/officeart/2005/8/layout/chevron2"/>
    <dgm:cxn modelId="{0A02EBD8-9708-4B53-99F9-468F77232205}" type="presParOf" srcId="{02AD5589-72C7-464D-A249-D44ECB146D0C}" destId="{0F7C4258-6FE7-423E-8242-07FFD9CA4AE4}" srcOrd="0" destOrd="0" presId="urn:microsoft.com/office/officeart/2005/8/layout/chevron2"/>
    <dgm:cxn modelId="{816875CE-C60A-400B-8AC6-C2B3B57BCDAA}" type="presParOf" srcId="{02AD5589-72C7-464D-A249-D44ECB146D0C}" destId="{5DF63F1C-48D3-4C38-AA8C-04D4CBCD28E0}" srcOrd="1" destOrd="0" presId="urn:microsoft.com/office/officeart/2005/8/layout/chevron2"/>
    <dgm:cxn modelId="{E4E843D2-C0C6-47B2-95B0-EAE7B805DE6D}" type="presParOf" srcId="{D631FC11-7928-49CE-A9A0-FFB4C3A21447}" destId="{D8A1B119-8613-4368-9323-74A5545C84FF}" srcOrd="5" destOrd="0" presId="urn:microsoft.com/office/officeart/2005/8/layout/chevron2"/>
    <dgm:cxn modelId="{1B4FBB83-450A-4FB4-96DE-2186D7674A44}" type="presParOf" srcId="{D631FC11-7928-49CE-A9A0-FFB4C3A21447}" destId="{D8AC331C-D1BC-4E67-A0E8-5CA99F32E579}" srcOrd="6" destOrd="0" presId="urn:microsoft.com/office/officeart/2005/8/layout/chevron2"/>
    <dgm:cxn modelId="{2FEEB4B4-8575-4552-87F2-71BD3743BAED}" type="presParOf" srcId="{D8AC331C-D1BC-4E67-A0E8-5CA99F32E579}" destId="{9615A705-622B-4F1E-9C43-983D9DB8CD46}" srcOrd="0" destOrd="0" presId="urn:microsoft.com/office/officeart/2005/8/layout/chevron2"/>
    <dgm:cxn modelId="{001DC984-0E3D-41DE-BC9A-F4A842D52459}" type="presParOf" srcId="{D8AC331C-D1BC-4E67-A0E8-5CA99F32E579}" destId="{35890DEA-F407-4BC4-A27C-42B0E74128B4}" srcOrd="1" destOrd="0" presId="urn:microsoft.com/office/officeart/2005/8/layout/chevron2"/>
  </dgm:cxnLst>
  <dgm:bg/>
  <dgm:whole/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7C495524-964E-4982-A076-E70779C3B29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86B04F-1239-40DA-8458-AED4FEEC02BF}">
      <dgm:prSet phldrT="[Text]"/>
      <dgm:spPr/>
      <dgm:t>
        <a:bodyPr/>
        <a:lstStyle/>
        <a:p>
          <a:r>
            <a:rPr lang="en-US" dirty="0" err="1" smtClean="0"/>
            <a:t>pertama</a:t>
          </a:r>
          <a:endParaRPr lang="en-US" dirty="0"/>
        </a:p>
      </dgm:t>
    </dgm:pt>
    <dgm:pt modelId="{88B57DC6-2087-4C3F-8E99-126FFC046A1D}" type="parTrans" cxnId="{30370EC0-54EB-432E-A7DD-0109C1AA212C}">
      <dgm:prSet/>
      <dgm:spPr/>
      <dgm:t>
        <a:bodyPr/>
        <a:lstStyle/>
        <a:p>
          <a:endParaRPr lang="en-US"/>
        </a:p>
      </dgm:t>
    </dgm:pt>
    <dgm:pt modelId="{A0A239DD-B33A-4FD2-8C3F-D0D264810008}" type="sibTrans" cxnId="{30370EC0-54EB-432E-A7DD-0109C1AA212C}">
      <dgm:prSet/>
      <dgm:spPr/>
      <dgm:t>
        <a:bodyPr/>
        <a:lstStyle/>
        <a:p>
          <a:endParaRPr lang="en-US"/>
        </a:p>
      </dgm:t>
    </dgm:pt>
    <dgm:pt modelId="{23910E0A-33E3-4661-88EA-B2D841A49ED0}">
      <dgm:prSet phldrT="[Text]"/>
      <dgm:spPr/>
      <dgm:t>
        <a:bodyPr/>
        <a:lstStyle/>
        <a:p>
          <a:r>
            <a:rPr lang="en-US" dirty="0" err="1" smtClean="0"/>
            <a:t>Fungsi</a:t>
          </a:r>
          <a:r>
            <a:rPr lang="en-US" dirty="0" smtClean="0"/>
            <a:t> </a:t>
          </a:r>
          <a:r>
            <a:rPr lang="en-US" dirty="0" err="1" smtClean="0"/>
            <a:t>pengurus</a:t>
          </a:r>
          <a:r>
            <a:rPr lang="en-US" dirty="0" smtClean="0"/>
            <a:t> </a:t>
          </a:r>
          <a:r>
            <a:rPr lang="en-US" dirty="0" err="1" smtClean="0"/>
            <a:t>sbg</a:t>
          </a:r>
          <a:r>
            <a:rPr lang="en-US" dirty="0" smtClean="0"/>
            <a:t> </a:t>
          </a:r>
          <a:r>
            <a:rPr lang="en-US" dirty="0" err="1" smtClean="0"/>
            <a:t>personifikasi</a:t>
          </a:r>
          <a:r>
            <a:rPr lang="en-US" dirty="0" smtClean="0"/>
            <a:t> BH kop </a:t>
          </a:r>
          <a:r>
            <a:rPr lang="en-US" dirty="0" err="1" smtClean="0"/>
            <a:t>miliki</a:t>
          </a:r>
          <a:r>
            <a:rPr lang="en-US" dirty="0" smtClean="0"/>
            <a:t> </a:t>
          </a:r>
          <a:r>
            <a:rPr lang="en-US" dirty="0" err="1" smtClean="0"/>
            <a:t>peran</a:t>
          </a:r>
          <a:r>
            <a:rPr lang="en-US" dirty="0" smtClean="0"/>
            <a:t> </a:t>
          </a:r>
          <a:r>
            <a:rPr lang="en-US" dirty="0" err="1" smtClean="0"/>
            <a:t>penting</a:t>
          </a:r>
          <a:endParaRPr lang="en-US" dirty="0"/>
        </a:p>
      </dgm:t>
    </dgm:pt>
    <dgm:pt modelId="{89DFA662-8C1D-4BB5-9CE1-5BF8B1B1507E}" type="parTrans" cxnId="{0B099A30-31DE-4656-B5AE-8741AE90C6FB}">
      <dgm:prSet/>
      <dgm:spPr/>
      <dgm:t>
        <a:bodyPr/>
        <a:lstStyle/>
        <a:p>
          <a:endParaRPr lang="en-US"/>
        </a:p>
      </dgm:t>
    </dgm:pt>
    <dgm:pt modelId="{E8DC8EA0-2116-4D9C-BF68-4B1A43C64AA9}" type="sibTrans" cxnId="{0B099A30-31DE-4656-B5AE-8741AE90C6FB}">
      <dgm:prSet/>
      <dgm:spPr/>
      <dgm:t>
        <a:bodyPr/>
        <a:lstStyle/>
        <a:p>
          <a:endParaRPr lang="en-US"/>
        </a:p>
      </dgm:t>
    </dgm:pt>
    <dgm:pt modelId="{B2C75507-B1F6-4607-B699-683324F926C9}">
      <dgm:prSet phldrT="[Text]"/>
      <dgm:spPr/>
      <dgm:t>
        <a:bodyPr/>
        <a:lstStyle/>
        <a:p>
          <a:r>
            <a:rPr lang="en-US" dirty="0" err="1" smtClean="0"/>
            <a:t>kedua</a:t>
          </a:r>
          <a:endParaRPr lang="en-US" dirty="0"/>
        </a:p>
      </dgm:t>
    </dgm:pt>
    <dgm:pt modelId="{5C4698F6-FA4D-4A26-9B9F-A4D8AD99D0C0}" type="parTrans" cxnId="{E73FC222-9CF9-49DE-A80A-37D3B7EB69D9}">
      <dgm:prSet/>
      <dgm:spPr/>
      <dgm:t>
        <a:bodyPr/>
        <a:lstStyle/>
        <a:p>
          <a:endParaRPr lang="en-US"/>
        </a:p>
      </dgm:t>
    </dgm:pt>
    <dgm:pt modelId="{06BFA014-D6FE-46D0-8171-36A597FD2E7E}" type="sibTrans" cxnId="{E73FC222-9CF9-49DE-A80A-37D3B7EB69D9}">
      <dgm:prSet/>
      <dgm:spPr/>
      <dgm:t>
        <a:bodyPr/>
        <a:lstStyle/>
        <a:p>
          <a:endParaRPr lang="en-US"/>
        </a:p>
      </dgm:t>
    </dgm:pt>
    <dgm:pt modelId="{1354CDD1-6A6C-4723-B275-80E350906765}">
      <dgm:prSet phldrT="[Text]"/>
      <dgm:spPr/>
      <dgm:t>
        <a:bodyPr/>
        <a:lstStyle/>
        <a:p>
          <a:r>
            <a:rPr lang="en-US" dirty="0" err="1" smtClean="0"/>
            <a:t>Pengurus</a:t>
          </a:r>
          <a:r>
            <a:rPr lang="en-US" dirty="0" smtClean="0"/>
            <a:t> </a:t>
          </a:r>
          <a:r>
            <a:rPr lang="en-US" dirty="0" err="1" smtClean="0"/>
            <a:t>mewakili</a:t>
          </a:r>
          <a:r>
            <a:rPr lang="en-US" dirty="0" smtClean="0"/>
            <a:t> kop </a:t>
          </a:r>
          <a:r>
            <a:rPr lang="en-US" dirty="0" err="1" smtClean="0"/>
            <a:t>dimuka</a:t>
          </a:r>
          <a:r>
            <a:rPr lang="en-US" dirty="0" smtClean="0"/>
            <a:t> &amp; </a:t>
          </a:r>
          <a:r>
            <a:rPr lang="en-US" dirty="0" err="1" smtClean="0"/>
            <a:t>diluar</a:t>
          </a:r>
          <a:r>
            <a:rPr lang="en-US" dirty="0" smtClean="0"/>
            <a:t> </a:t>
          </a:r>
          <a:r>
            <a:rPr lang="en-US" dirty="0" err="1" smtClean="0"/>
            <a:t>pengadilan</a:t>
          </a:r>
          <a:r>
            <a:rPr lang="en-US" dirty="0" smtClean="0"/>
            <a:t> </a:t>
          </a:r>
          <a:r>
            <a:rPr lang="en-US" dirty="0" err="1" smtClean="0"/>
            <a:t>sesuai</a:t>
          </a:r>
          <a:r>
            <a:rPr lang="en-US" dirty="0" smtClean="0"/>
            <a:t> </a:t>
          </a:r>
          <a:r>
            <a:rPr lang="en-US" dirty="0" err="1" smtClean="0"/>
            <a:t>dng</a:t>
          </a:r>
          <a:r>
            <a:rPr lang="en-US" dirty="0" smtClean="0"/>
            <a:t> RAT</a:t>
          </a:r>
          <a:endParaRPr lang="en-US" dirty="0"/>
        </a:p>
      </dgm:t>
    </dgm:pt>
    <dgm:pt modelId="{1E730A47-1E51-46E1-8FCD-E5F66B9ECE69}" type="parTrans" cxnId="{6B675A4F-1D37-42A8-B259-B2E579E3032A}">
      <dgm:prSet/>
      <dgm:spPr/>
      <dgm:t>
        <a:bodyPr/>
        <a:lstStyle/>
        <a:p>
          <a:endParaRPr lang="en-US"/>
        </a:p>
      </dgm:t>
    </dgm:pt>
    <dgm:pt modelId="{C9460D33-20CF-4326-B2F5-F30189D9A58D}" type="sibTrans" cxnId="{6B675A4F-1D37-42A8-B259-B2E579E3032A}">
      <dgm:prSet/>
      <dgm:spPr/>
      <dgm:t>
        <a:bodyPr/>
        <a:lstStyle/>
        <a:p>
          <a:endParaRPr lang="en-US"/>
        </a:p>
      </dgm:t>
    </dgm:pt>
    <dgm:pt modelId="{E9C8EB17-0E44-4E8F-A0D8-CC37A7257D4B}">
      <dgm:prSet phldrT="[Text]"/>
      <dgm:spPr/>
      <dgm:t>
        <a:bodyPr/>
        <a:lstStyle/>
        <a:p>
          <a:r>
            <a:rPr lang="en-US" dirty="0" err="1" smtClean="0"/>
            <a:t>Pengurus</a:t>
          </a:r>
          <a:r>
            <a:rPr lang="en-US" dirty="0" smtClean="0"/>
            <a:t> </a:t>
          </a:r>
          <a:r>
            <a:rPr lang="en-US" dirty="0" err="1" smtClean="0"/>
            <a:t>bertindak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&amp; </a:t>
          </a:r>
          <a:r>
            <a:rPr lang="en-US" dirty="0" err="1" smtClean="0"/>
            <a:t>atas</a:t>
          </a:r>
          <a:r>
            <a:rPr lang="en-US" dirty="0" smtClean="0"/>
            <a:t> </a:t>
          </a:r>
          <a:r>
            <a:rPr lang="en-US" dirty="0" err="1" smtClean="0"/>
            <a:t>nama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r>
            <a:rPr lang="en-US" dirty="0" smtClean="0"/>
            <a:t> </a:t>
          </a:r>
          <a:r>
            <a:rPr lang="en-US" dirty="0" err="1" smtClean="0"/>
            <a:t>sbg</a:t>
          </a:r>
          <a:r>
            <a:rPr lang="en-US" dirty="0" smtClean="0"/>
            <a:t> BH</a:t>
          </a:r>
          <a:endParaRPr lang="en-US" dirty="0"/>
        </a:p>
      </dgm:t>
    </dgm:pt>
    <dgm:pt modelId="{7BBBF1C0-F44F-4AC5-BEB9-22003A2A57CE}" type="parTrans" cxnId="{632BA124-F5E4-417A-9476-9DA67BF266E4}">
      <dgm:prSet/>
      <dgm:spPr/>
      <dgm:t>
        <a:bodyPr/>
        <a:lstStyle/>
        <a:p>
          <a:endParaRPr lang="en-US"/>
        </a:p>
      </dgm:t>
    </dgm:pt>
    <dgm:pt modelId="{D4B88FB5-EE15-4B53-ACA3-985269195B8D}" type="sibTrans" cxnId="{632BA124-F5E4-417A-9476-9DA67BF266E4}">
      <dgm:prSet/>
      <dgm:spPr/>
      <dgm:t>
        <a:bodyPr/>
        <a:lstStyle/>
        <a:p>
          <a:endParaRPr lang="en-US"/>
        </a:p>
      </dgm:t>
    </dgm:pt>
    <dgm:pt modelId="{8A5824AA-70F8-466C-BC01-4803B26C9E55}" type="pres">
      <dgm:prSet presAssocID="{7C495524-964E-4982-A076-E70779C3B29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BFC000A-A8D0-430B-815C-021762994294}" type="pres">
      <dgm:prSet presAssocID="{5586B04F-1239-40DA-8458-AED4FEEC02BF}" presName="linNode" presStyleCnt="0"/>
      <dgm:spPr/>
    </dgm:pt>
    <dgm:pt modelId="{9E7CAC3E-2EBD-4CF8-B626-75FC7F399707}" type="pres">
      <dgm:prSet presAssocID="{5586B04F-1239-40DA-8458-AED4FEEC02B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A5445-701E-4187-AA47-72446F88C44E}" type="pres">
      <dgm:prSet presAssocID="{5586B04F-1239-40DA-8458-AED4FEEC02B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488E2-0DF3-4C50-8F7D-2B6BF86D330D}" type="pres">
      <dgm:prSet presAssocID="{A0A239DD-B33A-4FD2-8C3F-D0D264810008}" presName="spacing" presStyleCnt="0"/>
      <dgm:spPr/>
    </dgm:pt>
    <dgm:pt modelId="{918F19E0-E5FF-4C17-A836-9915AEEAF922}" type="pres">
      <dgm:prSet presAssocID="{B2C75507-B1F6-4607-B699-683324F926C9}" presName="linNode" presStyleCnt="0"/>
      <dgm:spPr/>
    </dgm:pt>
    <dgm:pt modelId="{D266DEA2-2231-4461-A023-2D85EAE2DE69}" type="pres">
      <dgm:prSet presAssocID="{B2C75507-B1F6-4607-B699-683324F926C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69038-B456-44FF-AA6C-F63288563F0D}" type="pres">
      <dgm:prSet presAssocID="{B2C75507-B1F6-4607-B699-683324F926C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370EC0-54EB-432E-A7DD-0109C1AA212C}" srcId="{7C495524-964E-4982-A076-E70779C3B296}" destId="{5586B04F-1239-40DA-8458-AED4FEEC02BF}" srcOrd="0" destOrd="0" parTransId="{88B57DC6-2087-4C3F-8E99-126FFC046A1D}" sibTransId="{A0A239DD-B33A-4FD2-8C3F-D0D264810008}"/>
    <dgm:cxn modelId="{6B675A4F-1D37-42A8-B259-B2E579E3032A}" srcId="{B2C75507-B1F6-4607-B699-683324F926C9}" destId="{1354CDD1-6A6C-4723-B275-80E350906765}" srcOrd="0" destOrd="0" parTransId="{1E730A47-1E51-46E1-8FCD-E5F66B9ECE69}" sibTransId="{C9460D33-20CF-4326-B2F5-F30189D9A58D}"/>
    <dgm:cxn modelId="{BAF9D0EB-B95B-49F9-94F2-A2AB8B5CDF4D}" type="presOf" srcId="{B2C75507-B1F6-4607-B699-683324F926C9}" destId="{D266DEA2-2231-4461-A023-2D85EAE2DE69}" srcOrd="0" destOrd="0" presId="urn:microsoft.com/office/officeart/2005/8/layout/vList6"/>
    <dgm:cxn modelId="{861D1783-F052-4C7F-AAAD-389586E0BA77}" type="presOf" srcId="{5586B04F-1239-40DA-8458-AED4FEEC02BF}" destId="{9E7CAC3E-2EBD-4CF8-B626-75FC7F399707}" srcOrd="0" destOrd="0" presId="urn:microsoft.com/office/officeart/2005/8/layout/vList6"/>
    <dgm:cxn modelId="{0B099A30-31DE-4656-B5AE-8741AE90C6FB}" srcId="{5586B04F-1239-40DA-8458-AED4FEEC02BF}" destId="{23910E0A-33E3-4661-88EA-B2D841A49ED0}" srcOrd="0" destOrd="0" parTransId="{89DFA662-8C1D-4BB5-9CE1-5BF8B1B1507E}" sibTransId="{E8DC8EA0-2116-4D9C-BF68-4B1A43C64AA9}"/>
    <dgm:cxn modelId="{E73FC222-9CF9-49DE-A80A-37D3B7EB69D9}" srcId="{7C495524-964E-4982-A076-E70779C3B296}" destId="{B2C75507-B1F6-4607-B699-683324F926C9}" srcOrd="1" destOrd="0" parTransId="{5C4698F6-FA4D-4A26-9B9F-A4D8AD99D0C0}" sibTransId="{06BFA014-D6FE-46D0-8171-36A597FD2E7E}"/>
    <dgm:cxn modelId="{632BA124-F5E4-417A-9476-9DA67BF266E4}" srcId="{B2C75507-B1F6-4607-B699-683324F926C9}" destId="{E9C8EB17-0E44-4E8F-A0D8-CC37A7257D4B}" srcOrd="1" destOrd="0" parTransId="{7BBBF1C0-F44F-4AC5-BEB9-22003A2A57CE}" sibTransId="{D4B88FB5-EE15-4B53-ACA3-985269195B8D}"/>
    <dgm:cxn modelId="{52F6A427-91BA-4550-B06F-89119AF703A3}" type="presOf" srcId="{E9C8EB17-0E44-4E8F-A0D8-CC37A7257D4B}" destId="{9ED69038-B456-44FF-AA6C-F63288563F0D}" srcOrd="0" destOrd="1" presId="urn:microsoft.com/office/officeart/2005/8/layout/vList6"/>
    <dgm:cxn modelId="{3BC27140-155B-4F82-B960-81F6523CB350}" type="presOf" srcId="{23910E0A-33E3-4661-88EA-B2D841A49ED0}" destId="{B03A5445-701E-4187-AA47-72446F88C44E}" srcOrd="0" destOrd="0" presId="urn:microsoft.com/office/officeart/2005/8/layout/vList6"/>
    <dgm:cxn modelId="{932D944C-E1F2-4DFA-86C8-8C358E275DD3}" type="presOf" srcId="{7C495524-964E-4982-A076-E70779C3B296}" destId="{8A5824AA-70F8-466C-BC01-4803B26C9E55}" srcOrd="0" destOrd="0" presId="urn:microsoft.com/office/officeart/2005/8/layout/vList6"/>
    <dgm:cxn modelId="{976B120A-A3D9-41B6-8494-A7B42CF42DAC}" type="presOf" srcId="{1354CDD1-6A6C-4723-B275-80E350906765}" destId="{9ED69038-B456-44FF-AA6C-F63288563F0D}" srcOrd="0" destOrd="0" presId="urn:microsoft.com/office/officeart/2005/8/layout/vList6"/>
    <dgm:cxn modelId="{6C700927-26FE-44BE-81C0-41C544C8D71A}" type="presParOf" srcId="{8A5824AA-70F8-466C-BC01-4803B26C9E55}" destId="{1BFC000A-A8D0-430B-815C-021762994294}" srcOrd="0" destOrd="0" presId="urn:microsoft.com/office/officeart/2005/8/layout/vList6"/>
    <dgm:cxn modelId="{3D745F6D-ECDC-438B-8E5F-CE847F791A35}" type="presParOf" srcId="{1BFC000A-A8D0-430B-815C-021762994294}" destId="{9E7CAC3E-2EBD-4CF8-B626-75FC7F399707}" srcOrd="0" destOrd="0" presId="urn:microsoft.com/office/officeart/2005/8/layout/vList6"/>
    <dgm:cxn modelId="{C2416D64-B800-4B77-B726-F954BEEBBD93}" type="presParOf" srcId="{1BFC000A-A8D0-430B-815C-021762994294}" destId="{B03A5445-701E-4187-AA47-72446F88C44E}" srcOrd="1" destOrd="0" presId="urn:microsoft.com/office/officeart/2005/8/layout/vList6"/>
    <dgm:cxn modelId="{4533084F-3C58-43F8-9696-34B1BE957739}" type="presParOf" srcId="{8A5824AA-70F8-466C-BC01-4803B26C9E55}" destId="{D64488E2-0DF3-4C50-8F7D-2B6BF86D330D}" srcOrd="1" destOrd="0" presId="urn:microsoft.com/office/officeart/2005/8/layout/vList6"/>
    <dgm:cxn modelId="{FA9264D4-A03F-4474-84AE-78A0F2170D88}" type="presParOf" srcId="{8A5824AA-70F8-466C-BC01-4803B26C9E55}" destId="{918F19E0-E5FF-4C17-A836-9915AEEAF922}" srcOrd="2" destOrd="0" presId="urn:microsoft.com/office/officeart/2005/8/layout/vList6"/>
    <dgm:cxn modelId="{F7FD6731-1807-44F3-9467-B83BD530D34B}" type="presParOf" srcId="{918F19E0-E5FF-4C17-A836-9915AEEAF922}" destId="{D266DEA2-2231-4461-A023-2D85EAE2DE69}" srcOrd="0" destOrd="0" presId="urn:microsoft.com/office/officeart/2005/8/layout/vList6"/>
    <dgm:cxn modelId="{BA596411-8A08-44EB-99BA-577DED46C185}" type="presParOf" srcId="{918F19E0-E5FF-4C17-A836-9915AEEAF922}" destId="{9ED69038-B456-44FF-AA6C-F63288563F0D}" srcOrd="1" destOrd="0" presId="urn:microsoft.com/office/officeart/2005/8/layout/vList6"/>
  </dgm:cxnLst>
  <dgm:bg/>
  <dgm:whole/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A24CEA68-F4DE-4C92-8C5A-B2F3D287F23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55BA909-1479-4253-85F0-538DEFF27353}">
      <dgm:prSet phldrT="[Text]"/>
      <dgm:spPr/>
      <dgm:t>
        <a:bodyPr/>
        <a:lstStyle/>
        <a:p>
          <a:r>
            <a:rPr lang="en-US" dirty="0" err="1" smtClean="0"/>
            <a:t>Mengesahkan</a:t>
          </a:r>
          <a:r>
            <a:rPr lang="en-US" dirty="0" smtClean="0"/>
            <a:t> </a:t>
          </a:r>
          <a:r>
            <a:rPr lang="en-US" dirty="0" err="1" smtClean="0"/>
            <a:t>scr</a:t>
          </a:r>
          <a:r>
            <a:rPr lang="en-US" dirty="0" smtClean="0"/>
            <a:t> </a:t>
          </a:r>
          <a:r>
            <a:rPr lang="en-US" dirty="0" err="1" smtClean="0"/>
            <a:t>hukum</a:t>
          </a:r>
          <a:r>
            <a:rPr lang="en-US" dirty="0" smtClean="0"/>
            <a:t> </a:t>
          </a:r>
          <a:r>
            <a:rPr lang="en-US" dirty="0" err="1" smtClean="0"/>
            <a:t>perjanjian</a:t>
          </a:r>
          <a:r>
            <a:rPr lang="en-US" dirty="0" smtClean="0"/>
            <a:t> &amp; </a:t>
          </a:r>
          <a:r>
            <a:rPr lang="en-US" dirty="0" err="1" smtClean="0"/>
            <a:t>kontrak</a:t>
          </a:r>
          <a:r>
            <a:rPr lang="en-US" dirty="0" smtClean="0"/>
            <a:t> </a:t>
          </a:r>
          <a:r>
            <a:rPr lang="en-US" dirty="0" err="1" smtClean="0"/>
            <a:t>dng</a:t>
          </a:r>
          <a:r>
            <a:rPr lang="en-US" dirty="0" smtClean="0"/>
            <a:t> </a:t>
          </a:r>
          <a:r>
            <a:rPr lang="en-US" dirty="0" err="1" smtClean="0"/>
            <a:t>persetujuan</a:t>
          </a:r>
          <a:r>
            <a:rPr lang="en-US" dirty="0" smtClean="0"/>
            <a:t> formal</a:t>
          </a:r>
          <a:endParaRPr lang="en-US" dirty="0"/>
        </a:p>
      </dgm:t>
    </dgm:pt>
    <dgm:pt modelId="{C00F097D-EFE6-4640-B133-3ACEFF4E9608}" type="parTrans" cxnId="{0D0FCF9E-DA31-49C5-8AC1-AA90D45ED252}">
      <dgm:prSet/>
      <dgm:spPr/>
    </dgm:pt>
    <dgm:pt modelId="{391BC038-4040-4AFE-9632-710A1ECDDB7E}" type="sibTrans" cxnId="{0D0FCF9E-DA31-49C5-8AC1-AA90D45ED252}">
      <dgm:prSet/>
      <dgm:spPr/>
    </dgm:pt>
    <dgm:pt modelId="{46A4A5C7-2198-474F-AFBD-29F757B6B109}">
      <dgm:prSet phldrT="[Text]"/>
      <dgm:spPr/>
      <dgm:t>
        <a:bodyPr/>
        <a:lstStyle/>
        <a:p>
          <a:r>
            <a:rPr lang="en-US" dirty="0" err="1" smtClean="0"/>
            <a:t>Menjaga</a:t>
          </a:r>
          <a:r>
            <a:rPr lang="en-US" dirty="0" smtClean="0"/>
            <a:t> </a:t>
          </a:r>
          <a:r>
            <a:rPr lang="en-US" dirty="0" err="1" smtClean="0"/>
            <a:t>semua</a:t>
          </a:r>
          <a:r>
            <a:rPr lang="en-US" dirty="0" smtClean="0"/>
            <a:t> </a:t>
          </a:r>
          <a:r>
            <a:rPr lang="en-US" dirty="0" err="1" smtClean="0"/>
            <a:t>ketentuan</a:t>
          </a:r>
          <a:r>
            <a:rPr lang="en-US" dirty="0" smtClean="0"/>
            <a:t> </a:t>
          </a:r>
          <a:r>
            <a:rPr lang="en-US" dirty="0" err="1" smtClean="0"/>
            <a:t>hukum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berlaku</a:t>
          </a:r>
          <a:r>
            <a:rPr lang="en-US" dirty="0" smtClean="0"/>
            <a:t> </a:t>
          </a:r>
          <a:r>
            <a:rPr lang="en-US" dirty="0" err="1" smtClean="0"/>
            <a:t>utk</a:t>
          </a:r>
          <a:r>
            <a:rPr lang="en-US" dirty="0" smtClean="0"/>
            <a:t> </a:t>
          </a:r>
          <a:r>
            <a:rPr lang="en-US" dirty="0" err="1" smtClean="0"/>
            <a:t>ditaati</a:t>
          </a:r>
          <a:r>
            <a:rPr lang="en-US" dirty="0" smtClean="0"/>
            <a:t> (AD, ART, </a:t>
          </a:r>
          <a:r>
            <a:rPr lang="en-US" dirty="0" err="1" smtClean="0"/>
            <a:t>kebijakan</a:t>
          </a:r>
          <a:r>
            <a:rPr lang="en-US" dirty="0" smtClean="0"/>
            <a:t> &amp; </a:t>
          </a:r>
          <a:r>
            <a:rPr lang="en-US" dirty="0" err="1" smtClean="0"/>
            <a:t>aturan</a:t>
          </a:r>
          <a:r>
            <a:rPr lang="en-US" dirty="0" smtClean="0"/>
            <a:t> </a:t>
          </a:r>
          <a:r>
            <a:rPr lang="en-US" dirty="0" err="1" smtClean="0"/>
            <a:t>dlam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endParaRPr lang="en-US" dirty="0"/>
        </a:p>
      </dgm:t>
    </dgm:pt>
    <dgm:pt modelId="{57B35136-51DD-4BA1-AD52-4F4D46055804}" type="parTrans" cxnId="{F1C9C2D3-62FA-45D1-A4DE-691303482D54}">
      <dgm:prSet/>
      <dgm:spPr/>
    </dgm:pt>
    <dgm:pt modelId="{A7846082-E0F5-4B16-8BC9-C9AFD523C4B7}" type="sibTrans" cxnId="{F1C9C2D3-62FA-45D1-A4DE-691303482D54}">
      <dgm:prSet/>
      <dgm:spPr/>
    </dgm:pt>
    <dgm:pt modelId="{536880B5-2040-4407-AA57-7F2C07750467}" type="pres">
      <dgm:prSet presAssocID="{A24CEA68-F4DE-4C92-8C5A-B2F3D287F237}" presName="linearFlow" presStyleCnt="0">
        <dgm:presLayoutVars>
          <dgm:dir/>
          <dgm:resizeHandles val="exact"/>
        </dgm:presLayoutVars>
      </dgm:prSet>
      <dgm:spPr/>
    </dgm:pt>
    <dgm:pt modelId="{B0A73F71-CFDA-448A-8821-C730F15E245C}" type="pres">
      <dgm:prSet presAssocID="{655BA909-1479-4253-85F0-538DEFF27353}" presName="composite" presStyleCnt="0"/>
      <dgm:spPr/>
    </dgm:pt>
    <dgm:pt modelId="{3B4D5684-F74D-4F9F-88D9-5166AB12553C}" type="pres">
      <dgm:prSet presAssocID="{655BA909-1479-4253-85F0-538DEFF27353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1D0F0ED-353F-439C-A8EA-7871BDFBDD4B}" type="pres">
      <dgm:prSet presAssocID="{655BA909-1479-4253-85F0-538DEFF27353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572FF-A6DB-4DF6-93B8-B203A6D0DFB7}" type="pres">
      <dgm:prSet presAssocID="{391BC038-4040-4AFE-9632-710A1ECDDB7E}" presName="spacing" presStyleCnt="0"/>
      <dgm:spPr/>
    </dgm:pt>
    <dgm:pt modelId="{E4CDE889-D56D-41E3-8ED5-F797DDDDAE29}" type="pres">
      <dgm:prSet presAssocID="{46A4A5C7-2198-474F-AFBD-29F757B6B109}" presName="composite" presStyleCnt="0"/>
      <dgm:spPr/>
    </dgm:pt>
    <dgm:pt modelId="{690DE817-75BC-4D79-BBAE-F91BCE0153CF}" type="pres">
      <dgm:prSet presAssocID="{46A4A5C7-2198-474F-AFBD-29F757B6B109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4EDBBBB-59F8-4586-91CC-4192C9BBE162}" type="pres">
      <dgm:prSet presAssocID="{46A4A5C7-2198-474F-AFBD-29F757B6B109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0FCF9E-DA31-49C5-8AC1-AA90D45ED252}" srcId="{A24CEA68-F4DE-4C92-8C5A-B2F3D287F237}" destId="{655BA909-1479-4253-85F0-538DEFF27353}" srcOrd="0" destOrd="0" parTransId="{C00F097D-EFE6-4640-B133-3ACEFF4E9608}" sibTransId="{391BC038-4040-4AFE-9632-710A1ECDDB7E}"/>
    <dgm:cxn modelId="{F1C9C2D3-62FA-45D1-A4DE-691303482D54}" srcId="{A24CEA68-F4DE-4C92-8C5A-B2F3D287F237}" destId="{46A4A5C7-2198-474F-AFBD-29F757B6B109}" srcOrd="1" destOrd="0" parTransId="{57B35136-51DD-4BA1-AD52-4F4D46055804}" sibTransId="{A7846082-E0F5-4B16-8BC9-C9AFD523C4B7}"/>
    <dgm:cxn modelId="{0C53A957-6482-4242-9B38-724C22B8FFE5}" type="presOf" srcId="{A24CEA68-F4DE-4C92-8C5A-B2F3D287F237}" destId="{536880B5-2040-4407-AA57-7F2C07750467}" srcOrd="0" destOrd="0" presId="urn:microsoft.com/office/officeart/2005/8/layout/vList3"/>
    <dgm:cxn modelId="{38F7EEA3-93E5-4A8C-B0FE-51A851FEDEC9}" type="presOf" srcId="{46A4A5C7-2198-474F-AFBD-29F757B6B109}" destId="{24EDBBBB-59F8-4586-91CC-4192C9BBE162}" srcOrd="0" destOrd="0" presId="urn:microsoft.com/office/officeart/2005/8/layout/vList3"/>
    <dgm:cxn modelId="{6169F45E-BD42-46CD-902C-3173B456A70C}" type="presOf" srcId="{655BA909-1479-4253-85F0-538DEFF27353}" destId="{51D0F0ED-353F-439C-A8EA-7871BDFBDD4B}" srcOrd="0" destOrd="0" presId="urn:microsoft.com/office/officeart/2005/8/layout/vList3"/>
    <dgm:cxn modelId="{19118561-3126-421D-A3F0-1B53CCDF1579}" type="presParOf" srcId="{536880B5-2040-4407-AA57-7F2C07750467}" destId="{B0A73F71-CFDA-448A-8821-C730F15E245C}" srcOrd="0" destOrd="0" presId="urn:microsoft.com/office/officeart/2005/8/layout/vList3"/>
    <dgm:cxn modelId="{AB11C5AE-364F-4054-981A-DBD5FDAECDEE}" type="presParOf" srcId="{B0A73F71-CFDA-448A-8821-C730F15E245C}" destId="{3B4D5684-F74D-4F9F-88D9-5166AB12553C}" srcOrd="0" destOrd="0" presId="urn:microsoft.com/office/officeart/2005/8/layout/vList3"/>
    <dgm:cxn modelId="{41C89A8D-66EA-49E6-9019-50256D60A1DB}" type="presParOf" srcId="{B0A73F71-CFDA-448A-8821-C730F15E245C}" destId="{51D0F0ED-353F-439C-A8EA-7871BDFBDD4B}" srcOrd="1" destOrd="0" presId="urn:microsoft.com/office/officeart/2005/8/layout/vList3"/>
    <dgm:cxn modelId="{48E29BFF-B38C-4D31-9FED-7B93E71AA736}" type="presParOf" srcId="{536880B5-2040-4407-AA57-7F2C07750467}" destId="{4FC572FF-A6DB-4DF6-93B8-B203A6D0DFB7}" srcOrd="1" destOrd="0" presId="urn:microsoft.com/office/officeart/2005/8/layout/vList3"/>
    <dgm:cxn modelId="{8445E0F1-3120-4203-B590-0886EB603F04}" type="presParOf" srcId="{536880B5-2040-4407-AA57-7F2C07750467}" destId="{E4CDE889-D56D-41E3-8ED5-F797DDDDAE29}" srcOrd="2" destOrd="0" presId="urn:microsoft.com/office/officeart/2005/8/layout/vList3"/>
    <dgm:cxn modelId="{CE255AE3-83F4-46C3-906E-53CF333F77C1}" type="presParOf" srcId="{E4CDE889-D56D-41E3-8ED5-F797DDDDAE29}" destId="{690DE817-75BC-4D79-BBAE-F91BCE0153CF}" srcOrd="0" destOrd="0" presId="urn:microsoft.com/office/officeart/2005/8/layout/vList3"/>
    <dgm:cxn modelId="{18B73802-BE36-4C84-ACB3-0E0A8E9A8C34}" type="presParOf" srcId="{E4CDE889-D56D-41E3-8ED5-F797DDDDAE29}" destId="{24EDBBBB-59F8-4586-91CC-4192C9BBE162}" srcOrd="1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C3F193-0DEC-44BB-8913-5E4E68E828C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68974-C83D-4B5F-ACF1-102CAFC72A79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B9726133-2ACA-48E6-ABF2-3221D3285A2D}" type="parTrans" cxnId="{A48744BD-15C2-40EE-B594-DC1FDCCE71E0}">
      <dgm:prSet/>
      <dgm:spPr/>
      <dgm:t>
        <a:bodyPr/>
        <a:lstStyle/>
        <a:p>
          <a:endParaRPr lang="en-US"/>
        </a:p>
      </dgm:t>
    </dgm:pt>
    <dgm:pt modelId="{B1A39C32-B9DF-4D66-828A-018FDD8632BA}" type="sibTrans" cxnId="{A48744BD-15C2-40EE-B594-DC1FDCCE71E0}">
      <dgm:prSet/>
      <dgm:spPr/>
      <dgm:t>
        <a:bodyPr/>
        <a:lstStyle/>
        <a:p>
          <a:endParaRPr lang="en-US"/>
        </a:p>
      </dgm:t>
    </dgm:pt>
    <dgm:pt modelId="{DF0AD826-D5F4-4B25-AE55-22D51A23EC2B}">
      <dgm:prSet phldrT="[Text]" custT="1"/>
      <dgm:spPr/>
      <dgm:t>
        <a:bodyPr/>
        <a:lstStyle/>
        <a:p>
          <a:r>
            <a:rPr lang="en-US" sz="3200" dirty="0" err="1" smtClean="0"/>
            <a:t>Mekanisme</a:t>
          </a:r>
          <a:r>
            <a:rPr lang="en-US" sz="3200" dirty="0" smtClean="0"/>
            <a:t> </a:t>
          </a:r>
          <a:r>
            <a:rPr lang="en-US" sz="3200" dirty="0" err="1" smtClean="0"/>
            <a:t>utk</a:t>
          </a:r>
          <a:r>
            <a:rPr lang="en-US" sz="3200" dirty="0" smtClean="0"/>
            <a:t> </a:t>
          </a:r>
          <a:r>
            <a:rPr lang="en-US" sz="3200" dirty="0" err="1" smtClean="0"/>
            <a:t>mencapai</a:t>
          </a:r>
          <a:r>
            <a:rPr lang="en-US" sz="3200" dirty="0" smtClean="0"/>
            <a:t> </a:t>
          </a:r>
          <a:r>
            <a:rPr lang="en-US" sz="3200" dirty="0" err="1" smtClean="0"/>
            <a:t>tujuan</a:t>
          </a:r>
          <a:r>
            <a:rPr lang="en-US" sz="3200" dirty="0" smtClean="0"/>
            <a:t> </a:t>
          </a:r>
          <a:r>
            <a:rPr lang="en-US" sz="3200" dirty="0" err="1" smtClean="0"/>
            <a:t>koperasi</a:t>
          </a:r>
          <a:r>
            <a:rPr lang="en-US" sz="3200" dirty="0" smtClean="0"/>
            <a:t> </a:t>
          </a:r>
          <a:r>
            <a:rPr lang="en-US" sz="3200" dirty="0" err="1" smtClean="0"/>
            <a:t>yg</a:t>
          </a:r>
          <a:r>
            <a:rPr lang="en-US" sz="3200" dirty="0" smtClean="0"/>
            <a:t> </a:t>
          </a:r>
          <a:r>
            <a:rPr lang="en-US" sz="3200" dirty="0" err="1" smtClean="0"/>
            <a:t>tlh</a:t>
          </a:r>
          <a:r>
            <a:rPr lang="en-US" sz="3200" dirty="0" smtClean="0"/>
            <a:t> </a:t>
          </a:r>
          <a:r>
            <a:rPr lang="en-US" sz="3200" dirty="0" err="1" smtClean="0"/>
            <a:t>ditetapkan</a:t>
          </a:r>
          <a:endParaRPr lang="en-US" sz="3200" dirty="0"/>
        </a:p>
      </dgm:t>
    </dgm:pt>
    <dgm:pt modelId="{A1A350B8-B575-470A-B93D-BD2CF65DF6B5}" type="parTrans" cxnId="{F8AE27C3-5F96-4818-B029-C6F15074BE9E}">
      <dgm:prSet/>
      <dgm:spPr/>
      <dgm:t>
        <a:bodyPr/>
        <a:lstStyle/>
        <a:p>
          <a:endParaRPr lang="en-US"/>
        </a:p>
      </dgm:t>
    </dgm:pt>
    <dgm:pt modelId="{C28549C3-10E5-4A3B-8B42-0A75A6B3A5C7}" type="sibTrans" cxnId="{F8AE27C3-5F96-4818-B029-C6F15074BE9E}">
      <dgm:prSet/>
      <dgm:spPr/>
      <dgm:t>
        <a:bodyPr/>
        <a:lstStyle/>
        <a:p>
          <a:endParaRPr lang="en-US"/>
        </a:p>
      </dgm:t>
    </dgm:pt>
    <dgm:pt modelId="{CE038DCD-92D9-4545-8885-0A2B2D50F33D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F00B49DF-841D-42F5-9482-2BF6642EB865}" type="parTrans" cxnId="{6CF1B427-C6A4-454C-AA21-02CA4EC55D74}">
      <dgm:prSet/>
      <dgm:spPr/>
      <dgm:t>
        <a:bodyPr/>
        <a:lstStyle/>
        <a:p>
          <a:endParaRPr lang="en-US"/>
        </a:p>
      </dgm:t>
    </dgm:pt>
    <dgm:pt modelId="{B2E86750-1034-4D38-8147-8D6A864EA8BB}" type="sibTrans" cxnId="{6CF1B427-C6A4-454C-AA21-02CA4EC55D74}">
      <dgm:prSet/>
      <dgm:spPr/>
      <dgm:t>
        <a:bodyPr/>
        <a:lstStyle/>
        <a:p>
          <a:endParaRPr lang="en-US"/>
        </a:p>
      </dgm:t>
    </dgm:pt>
    <dgm:pt modelId="{0B66F08F-F047-4B05-9B46-B011102FC073}">
      <dgm:prSet phldrT="[Text]" custT="1"/>
      <dgm:spPr/>
      <dgm:t>
        <a:bodyPr/>
        <a:lstStyle/>
        <a:p>
          <a:r>
            <a:rPr lang="en-US" sz="2400" dirty="0" err="1" smtClean="0"/>
            <a:t>Dimana</a:t>
          </a:r>
          <a:r>
            <a:rPr lang="en-US" sz="2400" dirty="0" smtClean="0"/>
            <a:t> </a:t>
          </a:r>
          <a:r>
            <a:rPr lang="en-US" sz="2400" dirty="0" err="1" smtClean="0"/>
            <a:t>diletakkan</a:t>
          </a:r>
          <a:r>
            <a:rPr lang="en-US" sz="2400" dirty="0" smtClean="0"/>
            <a:t> </a:t>
          </a:r>
          <a:r>
            <a:rPr lang="en-US" sz="2400" dirty="0" err="1" smtClean="0"/>
            <a:t>pembagian</a:t>
          </a:r>
          <a:r>
            <a:rPr lang="en-US" sz="2400" dirty="0" smtClean="0"/>
            <a:t> </a:t>
          </a:r>
          <a:r>
            <a:rPr lang="en-US" sz="2400" dirty="0" err="1" smtClean="0"/>
            <a:t>pekerjaan</a:t>
          </a:r>
          <a:r>
            <a:rPr lang="en-US" sz="2400" dirty="0" smtClean="0"/>
            <a:t> </a:t>
          </a:r>
          <a:r>
            <a:rPr lang="en-US" sz="2400" dirty="0" err="1" smtClean="0"/>
            <a:t>dr</a:t>
          </a:r>
          <a:r>
            <a:rPr lang="en-US" sz="2400" dirty="0" smtClean="0"/>
            <a:t> unsur2 </a:t>
          </a:r>
          <a:r>
            <a:rPr lang="en-US" sz="2400" dirty="0" err="1" smtClean="0"/>
            <a:t>atau</a:t>
          </a:r>
          <a:r>
            <a:rPr lang="en-US" sz="2400" dirty="0" smtClean="0"/>
            <a:t> fungsi2 </a:t>
          </a:r>
          <a:r>
            <a:rPr lang="en-US" sz="2400" dirty="0" err="1" smtClean="0"/>
            <a:t>yg</a:t>
          </a:r>
          <a:r>
            <a:rPr lang="en-US" sz="2400" dirty="0" smtClean="0"/>
            <a:t> </a:t>
          </a:r>
          <a:r>
            <a:rPr lang="en-US" sz="2400" dirty="0" err="1" smtClean="0"/>
            <a:t>ada</a:t>
          </a:r>
          <a:r>
            <a:rPr lang="en-US" sz="2400" dirty="0" smtClean="0"/>
            <a:t> </a:t>
          </a:r>
          <a:r>
            <a:rPr lang="en-US" sz="2400" dirty="0" err="1" smtClean="0"/>
            <a:t>menurut</a:t>
          </a:r>
          <a:r>
            <a:rPr lang="en-US" sz="2400" dirty="0" smtClean="0"/>
            <a:t> </a:t>
          </a:r>
          <a:r>
            <a:rPr lang="en-US" sz="2400" dirty="0" err="1" smtClean="0"/>
            <a:t>sistem</a:t>
          </a:r>
          <a:r>
            <a:rPr lang="en-US" sz="2400" dirty="0" smtClean="0"/>
            <a:t> </a:t>
          </a:r>
          <a:r>
            <a:rPr lang="en-US" sz="2400" dirty="0" err="1" smtClean="0"/>
            <a:t>yg</a:t>
          </a:r>
          <a:r>
            <a:rPr lang="en-US" sz="2400" dirty="0" smtClean="0"/>
            <a:t> </a:t>
          </a:r>
          <a:r>
            <a:rPr lang="en-US" sz="2400" dirty="0" err="1" smtClean="0"/>
            <a:t>ada</a:t>
          </a:r>
          <a:r>
            <a:rPr lang="en-US" sz="2400" dirty="0" smtClean="0"/>
            <a:t> </a:t>
          </a:r>
          <a:r>
            <a:rPr lang="en-US" sz="2400" dirty="0" err="1" smtClean="0"/>
            <a:t>dlm</a:t>
          </a:r>
          <a:r>
            <a:rPr lang="en-US" sz="2400" dirty="0" smtClean="0"/>
            <a:t> </a:t>
          </a:r>
          <a:r>
            <a:rPr lang="en-US" sz="2400" dirty="0" err="1" smtClean="0"/>
            <a:t>organisasi</a:t>
          </a:r>
          <a:r>
            <a:rPr lang="en-US" sz="2400" dirty="0" smtClean="0"/>
            <a:t> </a:t>
          </a:r>
          <a:r>
            <a:rPr lang="en-US" sz="2400" dirty="0" err="1" smtClean="0"/>
            <a:t>koperasi</a:t>
          </a:r>
          <a:endParaRPr lang="en-US" sz="2400" dirty="0"/>
        </a:p>
      </dgm:t>
    </dgm:pt>
    <dgm:pt modelId="{81D79B23-D9C0-4ACD-825E-C6F454A40ABB}" type="parTrans" cxnId="{0F4C21A6-F5D9-4512-862B-7EF52BC064A2}">
      <dgm:prSet/>
      <dgm:spPr/>
      <dgm:t>
        <a:bodyPr/>
        <a:lstStyle/>
        <a:p>
          <a:endParaRPr lang="en-US"/>
        </a:p>
      </dgm:t>
    </dgm:pt>
    <dgm:pt modelId="{DF10BFFC-59A7-45D7-A0A3-CB4335144E59}" type="sibTrans" cxnId="{0F4C21A6-F5D9-4512-862B-7EF52BC064A2}">
      <dgm:prSet/>
      <dgm:spPr/>
      <dgm:t>
        <a:bodyPr/>
        <a:lstStyle/>
        <a:p>
          <a:endParaRPr lang="en-US"/>
        </a:p>
      </dgm:t>
    </dgm:pt>
    <dgm:pt modelId="{4814DCF0-ACEB-41CD-A6E9-6C41DA52946B}">
      <dgm:prSet phldrT="[Text]"/>
      <dgm:spPr/>
      <dgm:t>
        <a:bodyPr/>
        <a:lstStyle/>
        <a:p>
          <a:endParaRPr lang="en-US" sz="2300" dirty="0"/>
        </a:p>
      </dgm:t>
    </dgm:pt>
    <dgm:pt modelId="{8FC6BB52-9DBB-40EB-A834-04EAA8C8F4AA}" type="parTrans" cxnId="{D00EC568-A5D1-4224-B6B1-30484B43E013}">
      <dgm:prSet/>
      <dgm:spPr/>
      <dgm:t>
        <a:bodyPr/>
        <a:lstStyle/>
        <a:p>
          <a:endParaRPr lang="en-US"/>
        </a:p>
      </dgm:t>
    </dgm:pt>
    <dgm:pt modelId="{B35AF676-1A50-4CAF-B885-903CF0084487}" type="sibTrans" cxnId="{D00EC568-A5D1-4224-B6B1-30484B43E013}">
      <dgm:prSet/>
      <dgm:spPr/>
      <dgm:t>
        <a:bodyPr/>
        <a:lstStyle/>
        <a:p>
          <a:endParaRPr lang="en-US"/>
        </a:p>
      </dgm:t>
    </dgm:pt>
    <dgm:pt modelId="{F9B8C5D8-9553-4D7B-ACF3-242D833D1FF0}" type="pres">
      <dgm:prSet presAssocID="{47C3F193-0DEC-44BB-8913-5E4E68E828C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A364155-3FA2-44BB-A23E-18BF5297DCF5}" type="pres">
      <dgm:prSet presAssocID="{B8068974-C83D-4B5F-ACF1-102CAFC72A79}" presName="composite" presStyleCnt="0"/>
      <dgm:spPr/>
    </dgm:pt>
    <dgm:pt modelId="{DF039496-724C-45E2-9C95-404C7A63FF5C}" type="pres">
      <dgm:prSet presAssocID="{B8068974-C83D-4B5F-ACF1-102CAFC72A79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BF8C1F7-36EE-477D-9114-BF025AF8D52E}" type="pres">
      <dgm:prSet presAssocID="{B8068974-C83D-4B5F-ACF1-102CAFC72A79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FC84F-B22C-490C-9D4E-8F045EC0F0C8}" type="pres">
      <dgm:prSet presAssocID="{B1A39C32-B9DF-4D66-828A-018FDD8632BA}" presName="sp" presStyleCnt="0"/>
      <dgm:spPr/>
    </dgm:pt>
    <dgm:pt modelId="{4E24343A-AE59-4DAE-BBC0-BAB6DA474CBE}" type="pres">
      <dgm:prSet presAssocID="{CE038DCD-92D9-4545-8885-0A2B2D50F33D}" presName="composite" presStyleCnt="0"/>
      <dgm:spPr/>
    </dgm:pt>
    <dgm:pt modelId="{8682C54A-EB05-4E4C-BB1E-37C1140C41AF}" type="pres">
      <dgm:prSet presAssocID="{CE038DCD-92D9-4545-8885-0A2B2D50F33D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0903BC1-CBA6-4934-9833-C33902246F20}" type="pres">
      <dgm:prSet presAssocID="{CE038DCD-92D9-4545-8885-0A2B2D50F33D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20712A-1D03-49AC-BDA3-73446D63CCE0}" type="presOf" srcId="{B8068974-C83D-4B5F-ACF1-102CAFC72A79}" destId="{DF039496-724C-45E2-9C95-404C7A63FF5C}" srcOrd="0" destOrd="0" presId="urn:microsoft.com/office/officeart/2005/8/layout/chevron2"/>
    <dgm:cxn modelId="{14A4E4E3-2784-44CC-8608-B9C39D5DBC06}" type="presOf" srcId="{0B66F08F-F047-4B05-9B46-B011102FC073}" destId="{B0903BC1-CBA6-4934-9833-C33902246F20}" srcOrd="0" destOrd="0" presId="urn:microsoft.com/office/officeart/2005/8/layout/chevron2"/>
    <dgm:cxn modelId="{6CF1B427-C6A4-454C-AA21-02CA4EC55D74}" srcId="{47C3F193-0DEC-44BB-8913-5E4E68E828C7}" destId="{CE038DCD-92D9-4545-8885-0A2B2D50F33D}" srcOrd="1" destOrd="0" parTransId="{F00B49DF-841D-42F5-9482-2BF6642EB865}" sibTransId="{B2E86750-1034-4D38-8147-8D6A864EA8BB}"/>
    <dgm:cxn modelId="{09BC6645-870F-4C26-9CF0-CD15F5BA3FFD}" type="presOf" srcId="{47C3F193-0DEC-44BB-8913-5E4E68E828C7}" destId="{F9B8C5D8-9553-4D7B-ACF3-242D833D1FF0}" srcOrd="0" destOrd="0" presId="urn:microsoft.com/office/officeart/2005/8/layout/chevron2"/>
    <dgm:cxn modelId="{A48744BD-15C2-40EE-B594-DC1FDCCE71E0}" srcId="{47C3F193-0DEC-44BB-8913-5E4E68E828C7}" destId="{B8068974-C83D-4B5F-ACF1-102CAFC72A79}" srcOrd="0" destOrd="0" parTransId="{B9726133-2ACA-48E6-ABF2-3221D3285A2D}" sibTransId="{B1A39C32-B9DF-4D66-828A-018FDD8632BA}"/>
    <dgm:cxn modelId="{25F534C3-9C85-48AD-93D1-767A7847C9CC}" type="presOf" srcId="{DF0AD826-D5F4-4B25-AE55-22D51A23EC2B}" destId="{2BF8C1F7-36EE-477D-9114-BF025AF8D52E}" srcOrd="0" destOrd="0" presId="urn:microsoft.com/office/officeart/2005/8/layout/chevron2"/>
    <dgm:cxn modelId="{F8AE27C3-5F96-4818-B029-C6F15074BE9E}" srcId="{B8068974-C83D-4B5F-ACF1-102CAFC72A79}" destId="{DF0AD826-D5F4-4B25-AE55-22D51A23EC2B}" srcOrd="0" destOrd="0" parTransId="{A1A350B8-B575-470A-B93D-BD2CF65DF6B5}" sibTransId="{C28549C3-10E5-4A3B-8B42-0A75A6B3A5C7}"/>
    <dgm:cxn modelId="{5534982A-2B1E-43FD-ADB1-8927E55FCED7}" type="presOf" srcId="{4814DCF0-ACEB-41CD-A6E9-6C41DA52946B}" destId="{B0903BC1-CBA6-4934-9833-C33902246F20}" srcOrd="0" destOrd="1" presId="urn:microsoft.com/office/officeart/2005/8/layout/chevron2"/>
    <dgm:cxn modelId="{C0881971-E8DC-4704-9123-476D660207BF}" type="presOf" srcId="{CE038DCD-92D9-4545-8885-0A2B2D50F33D}" destId="{8682C54A-EB05-4E4C-BB1E-37C1140C41AF}" srcOrd="0" destOrd="0" presId="urn:microsoft.com/office/officeart/2005/8/layout/chevron2"/>
    <dgm:cxn modelId="{D00EC568-A5D1-4224-B6B1-30484B43E013}" srcId="{CE038DCD-92D9-4545-8885-0A2B2D50F33D}" destId="{4814DCF0-ACEB-41CD-A6E9-6C41DA52946B}" srcOrd="1" destOrd="0" parTransId="{8FC6BB52-9DBB-40EB-A834-04EAA8C8F4AA}" sibTransId="{B35AF676-1A50-4CAF-B885-903CF0084487}"/>
    <dgm:cxn modelId="{0F4C21A6-F5D9-4512-862B-7EF52BC064A2}" srcId="{CE038DCD-92D9-4545-8885-0A2B2D50F33D}" destId="{0B66F08F-F047-4B05-9B46-B011102FC073}" srcOrd="0" destOrd="0" parTransId="{81D79B23-D9C0-4ACD-825E-C6F454A40ABB}" sibTransId="{DF10BFFC-59A7-45D7-A0A3-CB4335144E59}"/>
    <dgm:cxn modelId="{18567E43-9444-4D72-98F6-11BE0DDF7ACC}" type="presParOf" srcId="{F9B8C5D8-9553-4D7B-ACF3-242D833D1FF0}" destId="{DA364155-3FA2-44BB-A23E-18BF5297DCF5}" srcOrd="0" destOrd="0" presId="urn:microsoft.com/office/officeart/2005/8/layout/chevron2"/>
    <dgm:cxn modelId="{C37FBB6A-E27B-4A3D-879F-2365D61281B9}" type="presParOf" srcId="{DA364155-3FA2-44BB-A23E-18BF5297DCF5}" destId="{DF039496-724C-45E2-9C95-404C7A63FF5C}" srcOrd="0" destOrd="0" presId="urn:microsoft.com/office/officeart/2005/8/layout/chevron2"/>
    <dgm:cxn modelId="{CDE36E22-B2C9-4863-AF61-BC554FF273F0}" type="presParOf" srcId="{DA364155-3FA2-44BB-A23E-18BF5297DCF5}" destId="{2BF8C1F7-36EE-477D-9114-BF025AF8D52E}" srcOrd="1" destOrd="0" presId="urn:microsoft.com/office/officeart/2005/8/layout/chevron2"/>
    <dgm:cxn modelId="{CBC947DC-6CBC-4301-8EB5-82F52364F254}" type="presParOf" srcId="{F9B8C5D8-9553-4D7B-ACF3-242D833D1FF0}" destId="{6C0FC84F-B22C-490C-9D4E-8F045EC0F0C8}" srcOrd="1" destOrd="0" presId="urn:microsoft.com/office/officeart/2005/8/layout/chevron2"/>
    <dgm:cxn modelId="{9246B9AF-8EDC-4604-BA16-BBE0D3FF1C64}" type="presParOf" srcId="{F9B8C5D8-9553-4D7B-ACF3-242D833D1FF0}" destId="{4E24343A-AE59-4DAE-BBC0-BAB6DA474CBE}" srcOrd="2" destOrd="0" presId="urn:microsoft.com/office/officeart/2005/8/layout/chevron2"/>
    <dgm:cxn modelId="{87A32F93-2CB5-4ECD-AD2F-858DA18C50DB}" type="presParOf" srcId="{4E24343A-AE59-4DAE-BBC0-BAB6DA474CBE}" destId="{8682C54A-EB05-4E4C-BB1E-37C1140C41AF}" srcOrd="0" destOrd="0" presId="urn:microsoft.com/office/officeart/2005/8/layout/chevron2"/>
    <dgm:cxn modelId="{7F4C89BD-A9A9-40B5-BD54-351367D082A0}" type="presParOf" srcId="{4E24343A-AE59-4DAE-BBC0-BAB6DA474CBE}" destId="{B0903BC1-CBA6-4934-9833-C33902246F20}" srcOrd="1" destOrd="0" presId="urn:microsoft.com/office/officeart/2005/8/layout/chevron2"/>
  </dgm:cxnLst>
  <dgm:bg/>
  <dgm:whole/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4242F7BA-8AED-431F-A92D-CEAEBFF6BE0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F6D4A5-F212-47E1-86E2-EEB18CF40250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B9CF4748-2BAB-4D41-B92D-B1FA10BD1354}" type="parTrans" cxnId="{E4E3E82B-FE75-4CF3-8231-EDFA82CEB75C}">
      <dgm:prSet/>
      <dgm:spPr/>
      <dgm:t>
        <a:bodyPr/>
        <a:lstStyle/>
        <a:p>
          <a:endParaRPr lang="en-US"/>
        </a:p>
      </dgm:t>
    </dgm:pt>
    <dgm:pt modelId="{0F7DB201-D20B-4096-911E-64D4B22B56C4}" type="sibTrans" cxnId="{E4E3E82B-FE75-4CF3-8231-EDFA82CEB75C}">
      <dgm:prSet/>
      <dgm:spPr/>
      <dgm:t>
        <a:bodyPr/>
        <a:lstStyle/>
        <a:p>
          <a:endParaRPr lang="en-US"/>
        </a:p>
      </dgm:t>
    </dgm:pt>
    <dgm:pt modelId="{3CF16660-1ED9-423E-99AB-F700E87CEA0C}">
      <dgm:prSet phldrT="[Text]"/>
      <dgm:spPr/>
      <dgm:t>
        <a:bodyPr/>
        <a:lstStyle/>
        <a:p>
          <a:r>
            <a:rPr lang="en-US" dirty="0" err="1" smtClean="0"/>
            <a:t>Bertanggung</a:t>
          </a:r>
          <a:r>
            <a:rPr lang="en-US" dirty="0" smtClean="0"/>
            <a:t> </a:t>
          </a:r>
          <a:r>
            <a:rPr lang="en-US" dirty="0" err="1" smtClean="0"/>
            <a:t>jwb</a:t>
          </a:r>
          <a:r>
            <a:rPr lang="en-US" dirty="0" smtClean="0"/>
            <a:t> </a:t>
          </a:r>
          <a:r>
            <a:rPr lang="en-US" dirty="0" err="1" smtClean="0"/>
            <a:t>atas</a:t>
          </a:r>
          <a:r>
            <a:rPr lang="en-US" dirty="0" smtClean="0"/>
            <a:t> </a:t>
          </a:r>
          <a:r>
            <a:rPr lang="en-US" dirty="0" err="1" smtClean="0"/>
            <a:t>segala</a:t>
          </a:r>
          <a:r>
            <a:rPr lang="en-US" dirty="0" smtClean="0"/>
            <a:t> </a:t>
          </a:r>
          <a:r>
            <a:rPr lang="en-US" dirty="0" err="1" smtClean="0"/>
            <a:t>harta</a:t>
          </a:r>
          <a:r>
            <a:rPr lang="en-US" dirty="0" smtClean="0"/>
            <a:t> &amp; </a:t>
          </a:r>
          <a:r>
            <a:rPr lang="en-US" dirty="0" err="1" smtClean="0"/>
            <a:t>kekayaan</a:t>
          </a:r>
          <a:r>
            <a:rPr lang="en-US" dirty="0" smtClean="0"/>
            <a:t> kop </a:t>
          </a:r>
          <a:r>
            <a:rPr lang="en-US" dirty="0" err="1" smtClean="0"/>
            <a:t>termsk</a:t>
          </a:r>
          <a:r>
            <a:rPr lang="en-US" dirty="0" smtClean="0"/>
            <a:t> </a:t>
          </a:r>
          <a:r>
            <a:rPr lang="en-US" dirty="0" err="1" smtClean="0"/>
            <a:t>hutang</a:t>
          </a:r>
          <a:r>
            <a:rPr lang="en-US" dirty="0" smtClean="0"/>
            <a:t> </a:t>
          </a:r>
          <a:r>
            <a:rPr lang="en-US" dirty="0" err="1" smtClean="0"/>
            <a:t>piutang</a:t>
          </a:r>
          <a:endParaRPr lang="en-US" dirty="0"/>
        </a:p>
      </dgm:t>
    </dgm:pt>
    <dgm:pt modelId="{001D9A63-81FB-48E3-A728-02543CFB4F6F}" type="parTrans" cxnId="{C29B35E4-DEA4-4429-A5CE-7368B4824114}">
      <dgm:prSet/>
      <dgm:spPr/>
      <dgm:t>
        <a:bodyPr/>
        <a:lstStyle/>
        <a:p>
          <a:endParaRPr lang="en-US"/>
        </a:p>
      </dgm:t>
    </dgm:pt>
    <dgm:pt modelId="{DC9F7D06-E3EB-4D04-8D31-4BCE5C14C963}" type="sibTrans" cxnId="{C29B35E4-DEA4-4429-A5CE-7368B4824114}">
      <dgm:prSet/>
      <dgm:spPr/>
      <dgm:t>
        <a:bodyPr/>
        <a:lstStyle/>
        <a:p>
          <a:endParaRPr lang="en-US"/>
        </a:p>
      </dgm:t>
    </dgm:pt>
    <dgm:pt modelId="{52A5A431-56DE-4DFE-8697-89D5C1978F35}">
      <dgm:prSet phldrT="[Text]"/>
      <dgm:spPr/>
      <dgm:t>
        <a:bodyPr/>
        <a:lstStyle/>
        <a:p>
          <a:r>
            <a:rPr lang="en-US" dirty="0" smtClean="0"/>
            <a:t>2.</a:t>
          </a:r>
          <a:endParaRPr lang="en-US" dirty="0"/>
        </a:p>
      </dgm:t>
    </dgm:pt>
    <dgm:pt modelId="{1CA3FF50-60EE-444C-857A-924ED3E494FD}" type="parTrans" cxnId="{77FF596F-1954-4D9D-BEDF-18C59541C98C}">
      <dgm:prSet/>
      <dgm:spPr/>
      <dgm:t>
        <a:bodyPr/>
        <a:lstStyle/>
        <a:p>
          <a:endParaRPr lang="en-US"/>
        </a:p>
      </dgm:t>
    </dgm:pt>
    <dgm:pt modelId="{617B40F9-D11C-4C27-B939-6DEC2DD98333}" type="sibTrans" cxnId="{77FF596F-1954-4D9D-BEDF-18C59541C98C}">
      <dgm:prSet/>
      <dgm:spPr/>
      <dgm:t>
        <a:bodyPr/>
        <a:lstStyle/>
        <a:p>
          <a:endParaRPr lang="en-US"/>
        </a:p>
      </dgm:t>
    </dgm:pt>
    <dgm:pt modelId="{DD6A8533-09DB-45F1-8325-3BF96587ADB4}">
      <dgm:prSet phldrT="[Text]"/>
      <dgm:spPr/>
      <dgm:t>
        <a:bodyPr/>
        <a:lstStyle/>
        <a:p>
          <a:r>
            <a:rPr lang="en-US" dirty="0" err="1" smtClean="0"/>
            <a:t>Selenggarakan</a:t>
          </a:r>
          <a:r>
            <a:rPr lang="en-US" dirty="0" smtClean="0"/>
            <a:t> RAT &amp; </a:t>
          </a:r>
          <a:r>
            <a:rPr lang="en-US" dirty="0" err="1" smtClean="0"/>
            <a:t>rapat</a:t>
          </a:r>
          <a:r>
            <a:rPr lang="en-US" dirty="0" smtClean="0"/>
            <a:t> </a:t>
          </a:r>
          <a:r>
            <a:rPr lang="en-US" dirty="0" err="1" smtClean="0"/>
            <a:t>pengurus</a:t>
          </a:r>
          <a:r>
            <a:rPr lang="en-US" dirty="0" smtClean="0"/>
            <a:t> </a:t>
          </a:r>
          <a:r>
            <a:rPr lang="en-US" dirty="0" err="1" smtClean="0"/>
            <a:t>sesuai</a:t>
          </a:r>
          <a:r>
            <a:rPr lang="en-US" dirty="0" smtClean="0"/>
            <a:t> </a:t>
          </a:r>
          <a:r>
            <a:rPr lang="en-US" dirty="0" err="1" smtClean="0"/>
            <a:t>ketentuan</a:t>
          </a:r>
          <a:r>
            <a:rPr lang="en-US" dirty="0" smtClean="0"/>
            <a:t> </a:t>
          </a:r>
          <a:r>
            <a:rPr lang="en-US" dirty="0" err="1" smtClean="0"/>
            <a:t>hukum</a:t>
          </a:r>
          <a:r>
            <a:rPr lang="en-US" dirty="0" smtClean="0"/>
            <a:t> </a:t>
          </a:r>
          <a:r>
            <a:rPr lang="en-US" dirty="0" err="1" smtClean="0"/>
            <a:t>berlaku</a:t>
          </a:r>
          <a:endParaRPr lang="en-US" dirty="0"/>
        </a:p>
      </dgm:t>
    </dgm:pt>
    <dgm:pt modelId="{1ACC626C-4653-4407-9148-E2728BF0E934}" type="parTrans" cxnId="{A8512A71-CF6C-4820-9755-9E0B56B40B7F}">
      <dgm:prSet/>
      <dgm:spPr/>
      <dgm:t>
        <a:bodyPr/>
        <a:lstStyle/>
        <a:p>
          <a:endParaRPr lang="en-US"/>
        </a:p>
      </dgm:t>
    </dgm:pt>
    <dgm:pt modelId="{DD5CF1EB-A8C0-4FE5-A517-6236E80951AB}" type="sibTrans" cxnId="{A8512A71-CF6C-4820-9755-9E0B56B40B7F}">
      <dgm:prSet/>
      <dgm:spPr/>
      <dgm:t>
        <a:bodyPr/>
        <a:lstStyle/>
        <a:p>
          <a:endParaRPr lang="en-US"/>
        </a:p>
      </dgm:t>
    </dgm:pt>
    <dgm:pt modelId="{097186B4-00EC-4B5B-85CF-87327F5AB656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97705063-7914-45C0-A70E-B2C7FA557F4D}" type="parTrans" cxnId="{E82890C5-E96B-4A4F-A8C9-708D7F303E69}">
      <dgm:prSet/>
      <dgm:spPr/>
      <dgm:t>
        <a:bodyPr/>
        <a:lstStyle/>
        <a:p>
          <a:endParaRPr lang="en-US"/>
        </a:p>
      </dgm:t>
    </dgm:pt>
    <dgm:pt modelId="{C43599B8-592E-45DD-B6AB-14A2EE52A1DA}" type="sibTrans" cxnId="{E82890C5-E96B-4A4F-A8C9-708D7F303E69}">
      <dgm:prSet/>
      <dgm:spPr/>
      <dgm:t>
        <a:bodyPr/>
        <a:lstStyle/>
        <a:p>
          <a:endParaRPr lang="en-US"/>
        </a:p>
      </dgm:t>
    </dgm:pt>
    <dgm:pt modelId="{FED2DB77-6DE4-4045-90C9-E2E6190A3AF8}">
      <dgm:prSet phldrT="[Text]"/>
      <dgm:spPr/>
      <dgm:t>
        <a:bodyPr/>
        <a:lstStyle/>
        <a:p>
          <a:r>
            <a:rPr lang="en-US" dirty="0" err="1" smtClean="0"/>
            <a:t>Jk</a:t>
          </a:r>
          <a:r>
            <a:rPr lang="en-US" dirty="0" smtClean="0"/>
            <a:t> </a:t>
          </a:r>
          <a:r>
            <a:rPr lang="en-US" dirty="0" err="1" smtClean="0"/>
            <a:t>perlu</a:t>
          </a:r>
          <a:r>
            <a:rPr lang="en-US" dirty="0" smtClean="0"/>
            <a:t> </a:t>
          </a:r>
          <a:r>
            <a:rPr lang="en-US" dirty="0" err="1" smtClean="0"/>
            <a:t>mengangkat</a:t>
          </a:r>
          <a:r>
            <a:rPr lang="en-US" dirty="0" smtClean="0"/>
            <a:t> </a:t>
          </a:r>
          <a:r>
            <a:rPr lang="en-US" dirty="0" err="1" smtClean="0"/>
            <a:t>ahli</a:t>
          </a:r>
          <a:r>
            <a:rPr lang="en-US" dirty="0" smtClean="0"/>
            <a:t> </a:t>
          </a:r>
          <a:r>
            <a:rPr lang="en-US" dirty="0" err="1" smtClean="0"/>
            <a:t>staf</a:t>
          </a:r>
          <a:r>
            <a:rPr lang="en-US" dirty="0" smtClean="0"/>
            <a:t> &amp; </a:t>
          </a:r>
          <a:r>
            <a:rPr lang="en-US" dirty="0" err="1" smtClean="0"/>
            <a:t>meminta</a:t>
          </a:r>
          <a:r>
            <a:rPr lang="en-US" dirty="0" smtClean="0"/>
            <a:t> </a:t>
          </a:r>
          <a:r>
            <a:rPr lang="en-US" dirty="0" err="1" smtClean="0"/>
            <a:t>nasihat</a:t>
          </a:r>
          <a:r>
            <a:rPr lang="en-US" dirty="0" smtClean="0"/>
            <a:t> </a:t>
          </a:r>
          <a:r>
            <a:rPr lang="en-US" dirty="0" err="1" smtClean="0"/>
            <a:t>ahli</a:t>
          </a:r>
          <a:r>
            <a:rPr lang="en-US" dirty="0" smtClean="0"/>
            <a:t> </a:t>
          </a:r>
          <a:r>
            <a:rPr lang="en-US" dirty="0" err="1" smtClean="0"/>
            <a:t>hukum</a:t>
          </a:r>
          <a:endParaRPr lang="en-US" dirty="0"/>
        </a:p>
      </dgm:t>
    </dgm:pt>
    <dgm:pt modelId="{11619602-FDEF-4417-B00A-299FC4449CA0}" type="parTrans" cxnId="{93E21F5B-30F5-4536-BD96-335A63AC7BD4}">
      <dgm:prSet/>
      <dgm:spPr/>
      <dgm:t>
        <a:bodyPr/>
        <a:lstStyle/>
        <a:p>
          <a:endParaRPr lang="en-US"/>
        </a:p>
      </dgm:t>
    </dgm:pt>
    <dgm:pt modelId="{E3BEB5EE-DA42-4935-80D2-3FAA7EBD316D}" type="sibTrans" cxnId="{93E21F5B-30F5-4536-BD96-335A63AC7BD4}">
      <dgm:prSet/>
      <dgm:spPr/>
      <dgm:t>
        <a:bodyPr/>
        <a:lstStyle/>
        <a:p>
          <a:endParaRPr lang="en-US"/>
        </a:p>
      </dgm:t>
    </dgm:pt>
    <dgm:pt modelId="{C1F76CAA-CB67-4E3F-96C3-2843DEEEE93B}" type="pres">
      <dgm:prSet presAssocID="{4242F7BA-8AED-431F-A92D-CEAEBFF6BE0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6A5F9C-4880-41D7-A18F-FB25CBDE06DC}" type="pres">
      <dgm:prSet presAssocID="{90F6D4A5-F212-47E1-86E2-EEB18CF4025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9AF47-52F6-4B40-9E65-9BB83DA699EB}" type="pres">
      <dgm:prSet presAssocID="{0F7DB201-D20B-4096-911E-64D4B22B56C4}" presName="sibTrans" presStyleCnt="0"/>
      <dgm:spPr/>
    </dgm:pt>
    <dgm:pt modelId="{6F857B41-F615-448C-AACF-2A6171016E2A}" type="pres">
      <dgm:prSet presAssocID="{52A5A431-56DE-4DFE-8697-89D5C1978F3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7910C-0388-4C4E-BB8B-A5A7094AE4BD}" type="pres">
      <dgm:prSet presAssocID="{617B40F9-D11C-4C27-B939-6DEC2DD98333}" presName="sibTrans" presStyleCnt="0"/>
      <dgm:spPr/>
    </dgm:pt>
    <dgm:pt modelId="{B1C9BC08-9BC2-4199-A56E-DFE4F2B114D2}" type="pres">
      <dgm:prSet presAssocID="{097186B4-00EC-4B5B-85CF-87327F5AB65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E21F5B-30F5-4536-BD96-335A63AC7BD4}" srcId="{097186B4-00EC-4B5B-85CF-87327F5AB656}" destId="{FED2DB77-6DE4-4045-90C9-E2E6190A3AF8}" srcOrd="0" destOrd="0" parTransId="{11619602-FDEF-4417-B00A-299FC4449CA0}" sibTransId="{E3BEB5EE-DA42-4935-80D2-3FAA7EBD316D}"/>
    <dgm:cxn modelId="{8B974139-51A3-4AE5-9D1C-2065B63439F1}" type="presOf" srcId="{52A5A431-56DE-4DFE-8697-89D5C1978F35}" destId="{6F857B41-F615-448C-AACF-2A6171016E2A}" srcOrd="0" destOrd="0" presId="urn:microsoft.com/office/officeart/2005/8/layout/hList6"/>
    <dgm:cxn modelId="{C29B35E4-DEA4-4429-A5CE-7368B4824114}" srcId="{90F6D4A5-F212-47E1-86E2-EEB18CF40250}" destId="{3CF16660-1ED9-423E-99AB-F700E87CEA0C}" srcOrd="0" destOrd="0" parTransId="{001D9A63-81FB-48E3-A728-02543CFB4F6F}" sibTransId="{DC9F7D06-E3EB-4D04-8D31-4BCE5C14C963}"/>
    <dgm:cxn modelId="{A8512A71-CF6C-4820-9755-9E0B56B40B7F}" srcId="{52A5A431-56DE-4DFE-8697-89D5C1978F35}" destId="{DD6A8533-09DB-45F1-8325-3BF96587ADB4}" srcOrd="0" destOrd="0" parTransId="{1ACC626C-4653-4407-9148-E2728BF0E934}" sibTransId="{DD5CF1EB-A8C0-4FE5-A517-6236E80951AB}"/>
    <dgm:cxn modelId="{E82890C5-E96B-4A4F-A8C9-708D7F303E69}" srcId="{4242F7BA-8AED-431F-A92D-CEAEBFF6BE07}" destId="{097186B4-00EC-4B5B-85CF-87327F5AB656}" srcOrd="2" destOrd="0" parTransId="{97705063-7914-45C0-A70E-B2C7FA557F4D}" sibTransId="{C43599B8-592E-45DD-B6AB-14A2EE52A1DA}"/>
    <dgm:cxn modelId="{60741077-02F1-43F9-9D70-C6372B540ED1}" type="presOf" srcId="{90F6D4A5-F212-47E1-86E2-EEB18CF40250}" destId="{B06A5F9C-4880-41D7-A18F-FB25CBDE06DC}" srcOrd="0" destOrd="0" presId="urn:microsoft.com/office/officeart/2005/8/layout/hList6"/>
    <dgm:cxn modelId="{83CDC529-7F6B-4880-919B-0135EC1887B3}" type="presOf" srcId="{097186B4-00EC-4B5B-85CF-87327F5AB656}" destId="{B1C9BC08-9BC2-4199-A56E-DFE4F2B114D2}" srcOrd="0" destOrd="0" presId="urn:microsoft.com/office/officeart/2005/8/layout/hList6"/>
    <dgm:cxn modelId="{4ADF5E31-2C1B-4C0A-81C6-6F7998E6FC10}" type="presOf" srcId="{DD6A8533-09DB-45F1-8325-3BF96587ADB4}" destId="{6F857B41-F615-448C-AACF-2A6171016E2A}" srcOrd="0" destOrd="1" presId="urn:microsoft.com/office/officeart/2005/8/layout/hList6"/>
    <dgm:cxn modelId="{31E183FA-05E2-41F2-9FA7-F555909D90DD}" type="presOf" srcId="{FED2DB77-6DE4-4045-90C9-E2E6190A3AF8}" destId="{B1C9BC08-9BC2-4199-A56E-DFE4F2B114D2}" srcOrd="0" destOrd="1" presId="urn:microsoft.com/office/officeart/2005/8/layout/hList6"/>
    <dgm:cxn modelId="{32521F11-C343-44BB-A0EA-57A8253D4E36}" type="presOf" srcId="{4242F7BA-8AED-431F-A92D-CEAEBFF6BE07}" destId="{C1F76CAA-CB67-4E3F-96C3-2843DEEEE93B}" srcOrd="0" destOrd="0" presId="urn:microsoft.com/office/officeart/2005/8/layout/hList6"/>
    <dgm:cxn modelId="{E4E3E82B-FE75-4CF3-8231-EDFA82CEB75C}" srcId="{4242F7BA-8AED-431F-A92D-CEAEBFF6BE07}" destId="{90F6D4A5-F212-47E1-86E2-EEB18CF40250}" srcOrd="0" destOrd="0" parTransId="{B9CF4748-2BAB-4D41-B92D-B1FA10BD1354}" sibTransId="{0F7DB201-D20B-4096-911E-64D4B22B56C4}"/>
    <dgm:cxn modelId="{9DE380B5-250B-4AC8-BD44-719E49FE8FD6}" type="presOf" srcId="{3CF16660-1ED9-423E-99AB-F700E87CEA0C}" destId="{B06A5F9C-4880-41D7-A18F-FB25CBDE06DC}" srcOrd="0" destOrd="1" presId="urn:microsoft.com/office/officeart/2005/8/layout/hList6"/>
    <dgm:cxn modelId="{77FF596F-1954-4D9D-BEDF-18C59541C98C}" srcId="{4242F7BA-8AED-431F-A92D-CEAEBFF6BE07}" destId="{52A5A431-56DE-4DFE-8697-89D5C1978F35}" srcOrd="1" destOrd="0" parTransId="{1CA3FF50-60EE-444C-857A-924ED3E494FD}" sibTransId="{617B40F9-D11C-4C27-B939-6DEC2DD98333}"/>
    <dgm:cxn modelId="{BF57F03F-ABAC-46AD-A983-54D189E3CCBD}" type="presParOf" srcId="{C1F76CAA-CB67-4E3F-96C3-2843DEEEE93B}" destId="{B06A5F9C-4880-41D7-A18F-FB25CBDE06DC}" srcOrd="0" destOrd="0" presId="urn:microsoft.com/office/officeart/2005/8/layout/hList6"/>
    <dgm:cxn modelId="{767112A0-21DF-465B-936A-81BFFE455894}" type="presParOf" srcId="{C1F76CAA-CB67-4E3F-96C3-2843DEEEE93B}" destId="{21D9AF47-52F6-4B40-9E65-9BB83DA699EB}" srcOrd="1" destOrd="0" presId="urn:microsoft.com/office/officeart/2005/8/layout/hList6"/>
    <dgm:cxn modelId="{854F7555-452E-4B2D-928E-EA5FD2862736}" type="presParOf" srcId="{C1F76CAA-CB67-4E3F-96C3-2843DEEEE93B}" destId="{6F857B41-F615-448C-AACF-2A6171016E2A}" srcOrd="2" destOrd="0" presId="urn:microsoft.com/office/officeart/2005/8/layout/hList6"/>
    <dgm:cxn modelId="{E7348F80-3C5E-47F9-AB50-FE8F4DC3967D}" type="presParOf" srcId="{C1F76CAA-CB67-4E3F-96C3-2843DEEEE93B}" destId="{9777910C-0388-4C4E-BB8B-A5A7094AE4BD}" srcOrd="3" destOrd="0" presId="urn:microsoft.com/office/officeart/2005/8/layout/hList6"/>
    <dgm:cxn modelId="{B86FF039-ABF6-439D-8721-B24A5EEC2A4C}" type="presParOf" srcId="{C1F76CAA-CB67-4E3F-96C3-2843DEEEE93B}" destId="{B1C9BC08-9BC2-4199-A56E-DFE4F2B114D2}" srcOrd="4" destOrd="0" presId="urn:microsoft.com/office/officeart/2005/8/layout/hList6"/>
  </dgm:cxnLst>
  <dgm:bg/>
  <dgm:whole/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66FE3A63-C3DF-4B19-B20B-3A46071B283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67F592-E520-4733-B815-9C15236C984E}">
      <dgm:prSet phldrT="[Text]"/>
      <dgm:spPr/>
      <dgm:t>
        <a:bodyPr/>
        <a:lstStyle/>
        <a:p>
          <a:r>
            <a:rPr lang="en-US" dirty="0" err="1" smtClean="0"/>
            <a:t>Sbg</a:t>
          </a:r>
          <a:r>
            <a:rPr lang="en-US" dirty="0" smtClean="0"/>
            <a:t> </a:t>
          </a:r>
          <a:r>
            <a:rPr lang="en-US" dirty="0" err="1" smtClean="0"/>
            <a:t>kesatuan</a:t>
          </a:r>
          <a:r>
            <a:rPr lang="en-US" dirty="0" smtClean="0"/>
            <a:t> </a:t>
          </a:r>
          <a:r>
            <a:rPr lang="en-US" dirty="0" err="1" smtClean="0"/>
            <a:t>pimpinan</a:t>
          </a:r>
          <a:r>
            <a:rPr lang="en-US" dirty="0" smtClean="0"/>
            <a:t> </a:t>
          </a:r>
          <a:r>
            <a:rPr lang="en-US" dirty="0" err="1" smtClean="0"/>
            <a:t>pengurus</a:t>
          </a:r>
          <a:r>
            <a:rPr lang="en-US" dirty="0" smtClean="0"/>
            <a:t> </a:t>
          </a:r>
          <a:r>
            <a:rPr lang="en-US" dirty="0" err="1" smtClean="0"/>
            <a:t>bertndak</a:t>
          </a:r>
          <a:r>
            <a:rPr lang="en-US" dirty="0" smtClean="0"/>
            <a:t> </a:t>
          </a:r>
          <a:r>
            <a:rPr lang="en-US" dirty="0" err="1" smtClean="0"/>
            <a:t>atas</a:t>
          </a:r>
          <a:r>
            <a:rPr lang="en-US" dirty="0" smtClean="0"/>
            <a:t> </a:t>
          </a:r>
          <a:r>
            <a:rPr lang="en-US" dirty="0" err="1" smtClean="0"/>
            <a:t>nama</a:t>
          </a:r>
          <a:r>
            <a:rPr lang="en-US" dirty="0" smtClean="0"/>
            <a:t> </a:t>
          </a:r>
          <a:r>
            <a:rPr lang="en-US" dirty="0" err="1" smtClean="0"/>
            <a:t>anggota</a:t>
          </a:r>
          <a:r>
            <a:rPr lang="en-US" dirty="0" smtClean="0"/>
            <a:t> </a:t>
          </a:r>
          <a:r>
            <a:rPr lang="en-US" dirty="0" err="1" smtClean="0"/>
            <a:t>guna</a:t>
          </a:r>
          <a:r>
            <a:rPr lang="en-US" dirty="0" smtClean="0"/>
            <a:t> </a:t>
          </a:r>
          <a:r>
            <a:rPr lang="en-US" dirty="0" err="1" smtClean="0"/>
            <a:t>kepentingan</a:t>
          </a:r>
          <a:r>
            <a:rPr lang="en-US" dirty="0" smtClean="0"/>
            <a:t> </a:t>
          </a:r>
          <a:r>
            <a:rPr lang="en-US" dirty="0" err="1" smtClean="0"/>
            <a:t>anggota</a:t>
          </a:r>
          <a:endParaRPr lang="en-US" dirty="0"/>
        </a:p>
      </dgm:t>
    </dgm:pt>
    <dgm:pt modelId="{2EAEE124-E676-42D0-B9FE-392462480053}" type="parTrans" cxnId="{491C9A48-749F-4C5A-A6A0-500F5EF6B6F4}">
      <dgm:prSet/>
      <dgm:spPr/>
      <dgm:t>
        <a:bodyPr/>
        <a:lstStyle/>
        <a:p>
          <a:endParaRPr lang="en-US"/>
        </a:p>
      </dgm:t>
    </dgm:pt>
    <dgm:pt modelId="{B2E11B0D-AEAB-4277-BCDC-1245D4BC7602}" type="sibTrans" cxnId="{491C9A48-749F-4C5A-A6A0-500F5EF6B6F4}">
      <dgm:prSet/>
      <dgm:spPr/>
      <dgm:t>
        <a:bodyPr/>
        <a:lstStyle/>
        <a:p>
          <a:endParaRPr lang="en-US"/>
        </a:p>
      </dgm:t>
    </dgm:pt>
    <dgm:pt modelId="{FA8B1553-B466-49FB-B935-533CEFC225DD}">
      <dgm:prSet phldrT="[Text]"/>
      <dgm:spPr/>
      <dgm:t>
        <a:bodyPr/>
        <a:lstStyle/>
        <a:p>
          <a:r>
            <a:rPr lang="en-US" dirty="0" err="1" smtClean="0"/>
            <a:t>Menyelenggarakan</a:t>
          </a:r>
          <a:r>
            <a:rPr lang="en-US" dirty="0" smtClean="0"/>
            <a:t> RAT </a:t>
          </a:r>
          <a:r>
            <a:rPr lang="en-US" dirty="0" err="1" smtClean="0"/>
            <a:t>sesuai</a:t>
          </a:r>
          <a:r>
            <a:rPr lang="en-US" dirty="0" smtClean="0"/>
            <a:t> </a:t>
          </a:r>
          <a:r>
            <a:rPr lang="en-US" dirty="0" err="1" smtClean="0"/>
            <a:t>jadual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dittpkan</a:t>
          </a:r>
          <a:r>
            <a:rPr lang="en-US" dirty="0" smtClean="0"/>
            <a:t>. </a:t>
          </a:r>
        </a:p>
        <a:p>
          <a:r>
            <a:rPr lang="en-US" dirty="0" err="1" smtClean="0"/>
            <a:t>Wajib</a:t>
          </a:r>
          <a:r>
            <a:rPr lang="en-US" dirty="0" smtClean="0"/>
            <a:t> </a:t>
          </a:r>
          <a:r>
            <a:rPr lang="en-US" dirty="0" err="1" smtClean="0"/>
            <a:t>melaporkan</a:t>
          </a:r>
          <a:r>
            <a:rPr lang="en-US" dirty="0" smtClean="0"/>
            <a:t> </a:t>
          </a:r>
          <a:r>
            <a:rPr lang="en-US" dirty="0" err="1" smtClean="0"/>
            <a:t>kpd</a:t>
          </a:r>
          <a:r>
            <a:rPr lang="en-US" dirty="0" smtClean="0"/>
            <a:t> </a:t>
          </a:r>
          <a:r>
            <a:rPr lang="en-US" dirty="0" err="1" smtClean="0"/>
            <a:t>anggt</a:t>
          </a:r>
          <a:r>
            <a:rPr lang="en-US" dirty="0" smtClean="0"/>
            <a:t> </a:t>
          </a:r>
          <a:r>
            <a:rPr lang="en-US" dirty="0" err="1" smtClean="0"/>
            <a:t>segala</a:t>
          </a:r>
          <a:r>
            <a:rPr lang="en-US" dirty="0" smtClean="0"/>
            <a:t> </a:t>
          </a:r>
          <a:r>
            <a:rPr lang="en-US" dirty="0" err="1" smtClean="0"/>
            <a:t>sesuatu</a:t>
          </a:r>
          <a:r>
            <a:rPr lang="en-US" dirty="0" smtClean="0"/>
            <a:t> </a:t>
          </a:r>
          <a:r>
            <a:rPr lang="en-US" dirty="0" err="1" smtClean="0"/>
            <a:t>dng</a:t>
          </a:r>
          <a:r>
            <a:rPr lang="en-US" dirty="0" smtClean="0"/>
            <a:t> </a:t>
          </a:r>
          <a:r>
            <a:rPr lang="en-US" dirty="0" err="1" smtClean="0"/>
            <a:t>jalannya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endParaRPr lang="en-US" dirty="0"/>
        </a:p>
      </dgm:t>
    </dgm:pt>
    <dgm:pt modelId="{0512C5F8-F197-462E-9C53-644C7BD50870}" type="parTrans" cxnId="{4B21FC02-1B1B-4736-9D93-A32AB303A89B}">
      <dgm:prSet/>
      <dgm:spPr/>
      <dgm:t>
        <a:bodyPr/>
        <a:lstStyle/>
        <a:p>
          <a:endParaRPr lang="en-US"/>
        </a:p>
      </dgm:t>
    </dgm:pt>
    <dgm:pt modelId="{507B7DDF-A5E7-4206-AB63-F45DB2EEE45D}" type="sibTrans" cxnId="{4B21FC02-1B1B-4736-9D93-A32AB303A89B}">
      <dgm:prSet/>
      <dgm:spPr/>
      <dgm:t>
        <a:bodyPr/>
        <a:lstStyle/>
        <a:p>
          <a:endParaRPr lang="en-US"/>
        </a:p>
      </dgm:t>
    </dgm:pt>
    <dgm:pt modelId="{F6AA6A5A-4B6A-4AED-A1D6-F2B70F999396}">
      <dgm:prSet phldrT="[Text]"/>
      <dgm:spPr/>
      <dgm:t>
        <a:bodyPr/>
        <a:lstStyle/>
        <a:p>
          <a:r>
            <a:rPr lang="en-US" dirty="0" err="1" smtClean="0"/>
            <a:t>Berikan</a:t>
          </a:r>
          <a:r>
            <a:rPr lang="en-US" dirty="0" smtClean="0"/>
            <a:t> </a:t>
          </a:r>
          <a:r>
            <a:rPr lang="en-US" dirty="0" err="1" smtClean="0"/>
            <a:t>informasi</a:t>
          </a:r>
          <a:r>
            <a:rPr lang="en-US" dirty="0" smtClean="0"/>
            <a:t>, </a:t>
          </a:r>
          <a:r>
            <a:rPr lang="en-US" dirty="0" err="1" smtClean="0"/>
            <a:t>penerangan</a:t>
          </a:r>
          <a:r>
            <a:rPr lang="en-US" dirty="0" smtClean="0"/>
            <a:t> &amp; </a:t>
          </a:r>
          <a:r>
            <a:rPr lang="en-US" dirty="0" err="1" smtClean="0"/>
            <a:t>keterangan</a:t>
          </a:r>
          <a:r>
            <a:rPr lang="en-US" dirty="0" smtClean="0"/>
            <a:t> </a:t>
          </a:r>
          <a:r>
            <a:rPr lang="en-US" dirty="0" err="1" smtClean="0"/>
            <a:t>terus</a:t>
          </a:r>
          <a:r>
            <a:rPr lang="en-US" dirty="0" smtClean="0"/>
            <a:t> </a:t>
          </a:r>
          <a:r>
            <a:rPr lang="en-US" dirty="0" err="1" smtClean="0"/>
            <a:t>menerus</a:t>
          </a:r>
          <a:r>
            <a:rPr lang="en-US" dirty="0" smtClean="0"/>
            <a:t> </a:t>
          </a:r>
          <a:r>
            <a:rPr lang="en-US" dirty="0" err="1" smtClean="0"/>
            <a:t>jalannya</a:t>
          </a:r>
          <a:r>
            <a:rPr lang="en-US" dirty="0" smtClean="0"/>
            <a:t> </a:t>
          </a:r>
          <a:r>
            <a:rPr lang="en-US" dirty="0" err="1" smtClean="0"/>
            <a:t>usaha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endParaRPr lang="en-US" dirty="0"/>
        </a:p>
      </dgm:t>
    </dgm:pt>
    <dgm:pt modelId="{136E5F13-5F1E-4032-B466-EC3A4B2819A2}" type="parTrans" cxnId="{BFFD388C-CAF5-40DD-9172-1B8A147BD22B}">
      <dgm:prSet/>
      <dgm:spPr/>
      <dgm:t>
        <a:bodyPr/>
        <a:lstStyle/>
        <a:p>
          <a:endParaRPr lang="en-US"/>
        </a:p>
      </dgm:t>
    </dgm:pt>
    <dgm:pt modelId="{3BC47D50-1098-453A-AC93-8FC296BDF850}" type="sibTrans" cxnId="{BFFD388C-CAF5-40DD-9172-1B8A147BD22B}">
      <dgm:prSet/>
      <dgm:spPr/>
      <dgm:t>
        <a:bodyPr/>
        <a:lstStyle/>
        <a:p>
          <a:endParaRPr lang="en-US"/>
        </a:p>
      </dgm:t>
    </dgm:pt>
    <dgm:pt modelId="{600BB1E1-B09B-4FDE-B29D-678539BF2F18}">
      <dgm:prSet phldrT="[Text]"/>
      <dgm:spPr/>
      <dgm:t>
        <a:bodyPr/>
        <a:lstStyle/>
        <a:p>
          <a:r>
            <a:rPr lang="en-US" dirty="0" err="1" smtClean="0"/>
            <a:t>Selalu</a:t>
          </a:r>
          <a:r>
            <a:rPr lang="en-US" dirty="0" smtClean="0"/>
            <a:t> </a:t>
          </a:r>
          <a:r>
            <a:rPr lang="en-US" dirty="0" err="1" smtClean="0"/>
            <a:t>memelihara</a:t>
          </a:r>
          <a:r>
            <a:rPr lang="en-US" dirty="0" smtClean="0"/>
            <a:t> hub </a:t>
          </a:r>
          <a:r>
            <a:rPr lang="en-US" dirty="0" err="1" smtClean="0"/>
            <a:t>baik</a:t>
          </a:r>
          <a:r>
            <a:rPr lang="en-US" dirty="0" smtClean="0"/>
            <a:t> </a:t>
          </a:r>
          <a:r>
            <a:rPr lang="en-US" dirty="0" err="1" smtClean="0"/>
            <a:t>dng</a:t>
          </a:r>
          <a:r>
            <a:rPr lang="en-US" dirty="0" smtClean="0"/>
            <a:t> </a:t>
          </a:r>
          <a:r>
            <a:rPr lang="en-US" dirty="0" err="1" smtClean="0"/>
            <a:t>masyarakat</a:t>
          </a:r>
          <a:r>
            <a:rPr lang="en-US" dirty="0" smtClean="0"/>
            <a:t> </a:t>
          </a:r>
          <a:r>
            <a:rPr lang="en-US" dirty="0" err="1" smtClean="0"/>
            <a:t>luar</a:t>
          </a:r>
          <a:r>
            <a:rPr lang="en-US" dirty="0" smtClean="0"/>
            <a:t> or </a:t>
          </a:r>
          <a:r>
            <a:rPr lang="en-US" dirty="0" err="1" smtClean="0"/>
            <a:t>anggota</a:t>
          </a:r>
          <a:r>
            <a:rPr lang="en-US" dirty="0" smtClean="0"/>
            <a:t> agar </a:t>
          </a:r>
          <a:r>
            <a:rPr lang="en-US" dirty="0" err="1" smtClean="0"/>
            <a:t>kepercayaan</a:t>
          </a:r>
          <a:r>
            <a:rPr lang="en-US" dirty="0" smtClean="0"/>
            <a:t> </a:t>
          </a:r>
          <a:r>
            <a:rPr lang="en-US" dirty="0" err="1" smtClean="0"/>
            <a:t>anggota</a:t>
          </a:r>
          <a:r>
            <a:rPr lang="en-US" dirty="0" smtClean="0"/>
            <a:t> </a:t>
          </a:r>
          <a:r>
            <a:rPr lang="en-US" dirty="0" err="1" smtClean="0"/>
            <a:t>terjamin</a:t>
          </a:r>
          <a:endParaRPr lang="en-US" dirty="0"/>
        </a:p>
      </dgm:t>
    </dgm:pt>
    <dgm:pt modelId="{8E139096-5551-4D38-AFEF-A97BB6ADFDEA}" type="parTrans" cxnId="{EA5178BA-0D80-434C-B658-86565E79C55F}">
      <dgm:prSet/>
      <dgm:spPr/>
      <dgm:t>
        <a:bodyPr/>
        <a:lstStyle/>
        <a:p>
          <a:endParaRPr lang="en-US"/>
        </a:p>
      </dgm:t>
    </dgm:pt>
    <dgm:pt modelId="{8FC6A031-88CB-429C-9D21-1F23540A839C}" type="sibTrans" cxnId="{EA5178BA-0D80-434C-B658-86565E79C55F}">
      <dgm:prSet/>
      <dgm:spPr/>
      <dgm:t>
        <a:bodyPr/>
        <a:lstStyle/>
        <a:p>
          <a:endParaRPr lang="en-US"/>
        </a:p>
      </dgm:t>
    </dgm:pt>
    <dgm:pt modelId="{4E41AA17-1BBD-4E2A-8E69-63AC8CC9353A}" type="pres">
      <dgm:prSet presAssocID="{66FE3A63-C3DF-4B19-B20B-3A46071B283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FD80FC-5C6C-46B2-B12F-474FB80BD989}" type="pres">
      <dgm:prSet presAssocID="{2367F592-E520-4733-B815-9C15236C984E}" presName="roof" presStyleLbl="dkBgShp" presStyleIdx="0" presStyleCnt="2"/>
      <dgm:spPr/>
      <dgm:t>
        <a:bodyPr/>
        <a:lstStyle/>
        <a:p>
          <a:endParaRPr lang="en-US"/>
        </a:p>
      </dgm:t>
    </dgm:pt>
    <dgm:pt modelId="{13B79325-C196-49A5-90F4-491B07B09E7F}" type="pres">
      <dgm:prSet presAssocID="{2367F592-E520-4733-B815-9C15236C984E}" presName="pillars" presStyleCnt="0"/>
      <dgm:spPr/>
    </dgm:pt>
    <dgm:pt modelId="{AEF7141D-286D-42B3-B323-4948A71C037F}" type="pres">
      <dgm:prSet presAssocID="{2367F592-E520-4733-B815-9C15236C984E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4324D-48D4-4057-9B30-18E64CB9CD9A}" type="pres">
      <dgm:prSet presAssocID="{F6AA6A5A-4B6A-4AED-A1D6-F2B70F999396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E08CB-9461-463B-975F-95575D332F7C}" type="pres">
      <dgm:prSet presAssocID="{600BB1E1-B09B-4FDE-B29D-678539BF2F18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B51E7-77E3-4575-A9FE-6BA230F8CF03}" type="pres">
      <dgm:prSet presAssocID="{2367F592-E520-4733-B815-9C15236C984E}" presName="base" presStyleLbl="dkBgShp" presStyleIdx="1" presStyleCnt="2"/>
      <dgm:spPr/>
    </dgm:pt>
  </dgm:ptLst>
  <dgm:cxnLst>
    <dgm:cxn modelId="{EA5178BA-0D80-434C-B658-86565E79C55F}" srcId="{2367F592-E520-4733-B815-9C15236C984E}" destId="{600BB1E1-B09B-4FDE-B29D-678539BF2F18}" srcOrd="2" destOrd="0" parTransId="{8E139096-5551-4D38-AFEF-A97BB6ADFDEA}" sibTransId="{8FC6A031-88CB-429C-9D21-1F23540A839C}"/>
    <dgm:cxn modelId="{5C32D45B-F8DB-478A-B34B-E2F87C0F7D9E}" type="presOf" srcId="{FA8B1553-B466-49FB-B935-533CEFC225DD}" destId="{AEF7141D-286D-42B3-B323-4948A71C037F}" srcOrd="0" destOrd="0" presId="urn:microsoft.com/office/officeart/2005/8/layout/hList3"/>
    <dgm:cxn modelId="{78BC051A-9CDF-4325-9F13-91D66FFF19CF}" type="presOf" srcId="{66FE3A63-C3DF-4B19-B20B-3A46071B2833}" destId="{4E41AA17-1BBD-4E2A-8E69-63AC8CC9353A}" srcOrd="0" destOrd="0" presId="urn:microsoft.com/office/officeart/2005/8/layout/hList3"/>
    <dgm:cxn modelId="{F3EB3858-8A16-4277-BA87-77D94A7AE03C}" type="presOf" srcId="{2367F592-E520-4733-B815-9C15236C984E}" destId="{9AFD80FC-5C6C-46B2-B12F-474FB80BD989}" srcOrd="0" destOrd="0" presId="urn:microsoft.com/office/officeart/2005/8/layout/hList3"/>
    <dgm:cxn modelId="{BFFD388C-CAF5-40DD-9172-1B8A147BD22B}" srcId="{2367F592-E520-4733-B815-9C15236C984E}" destId="{F6AA6A5A-4B6A-4AED-A1D6-F2B70F999396}" srcOrd="1" destOrd="0" parTransId="{136E5F13-5F1E-4032-B466-EC3A4B2819A2}" sibTransId="{3BC47D50-1098-453A-AC93-8FC296BDF850}"/>
    <dgm:cxn modelId="{DE7DEC4E-48C9-4062-9406-03B16BF778AA}" type="presOf" srcId="{600BB1E1-B09B-4FDE-B29D-678539BF2F18}" destId="{5A0E08CB-9461-463B-975F-95575D332F7C}" srcOrd="0" destOrd="0" presId="urn:microsoft.com/office/officeart/2005/8/layout/hList3"/>
    <dgm:cxn modelId="{491C9A48-749F-4C5A-A6A0-500F5EF6B6F4}" srcId="{66FE3A63-C3DF-4B19-B20B-3A46071B2833}" destId="{2367F592-E520-4733-B815-9C15236C984E}" srcOrd="0" destOrd="0" parTransId="{2EAEE124-E676-42D0-B9FE-392462480053}" sibTransId="{B2E11B0D-AEAB-4277-BCDC-1245D4BC7602}"/>
    <dgm:cxn modelId="{8B177F03-85EA-4C64-ADF6-BEE846A346B7}" type="presOf" srcId="{F6AA6A5A-4B6A-4AED-A1D6-F2B70F999396}" destId="{6A04324D-48D4-4057-9B30-18E64CB9CD9A}" srcOrd="0" destOrd="0" presId="urn:microsoft.com/office/officeart/2005/8/layout/hList3"/>
    <dgm:cxn modelId="{4B21FC02-1B1B-4736-9D93-A32AB303A89B}" srcId="{2367F592-E520-4733-B815-9C15236C984E}" destId="{FA8B1553-B466-49FB-B935-533CEFC225DD}" srcOrd="0" destOrd="0" parTransId="{0512C5F8-F197-462E-9C53-644C7BD50870}" sibTransId="{507B7DDF-A5E7-4206-AB63-F45DB2EEE45D}"/>
    <dgm:cxn modelId="{1040071D-EE21-4A8E-A332-8DCF5C82C38B}" type="presParOf" srcId="{4E41AA17-1BBD-4E2A-8E69-63AC8CC9353A}" destId="{9AFD80FC-5C6C-46B2-B12F-474FB80BD989}" srcOrd="0" destOrd="0" presId="urn:microsoft.com/office/officeart/2005/8/layout/hList3"/>
    <dgm:cxn modelId="{2CC7BA99-99CD-4393-9602-24A4C2B71CA6}" type="presParOf" srcId="{4E41AA17-1BBD-4E2A-8E69-63AC8CC9353A}" destId="{13B79325-C196-49A5-90F4-491B07B09E7F}" srcOrd="1" destOrd="0" presId="urn:microsoft.com/office/officeart/2005/8/layout/hList3"/>
    <dgm:cxn modelId="{371EE4DF-14CC-49DB-9182-8EA6316447D7}" type="presParOf" srcId="{13B79325-C196-49A5-90F4-491B07B09E7F}" destId="{AEF7141D-286D-42B3-B323-4948A71C037F}" srcOrd="0" destOrd="0" presId="urn:microsoft.com/office/officeart/2005/8/layout/hList3"/>
    <dgm:cxn modelId="{3A1F419D-3E6F-4456-8D40-5E1393BD8966}" type="presParOf" srcId="{13B79325-C196-49A5-90F4-491B07B09E7F}" destId="{6A04324D-48D4-4057-9B30-18E64CB9CD9A}" srcOrd="1" destOrd="0" presId="urn:microsoft.com/office/officeart/2005/8/layout/hList3"/>
    <dgm:cxn modelId="{9C7623AB-0725-4138-AC22-589C68366404}" type="presParOf" srcId="{13B79325-C196-49A5-90F4-491B07B09E7F}" destId="{5A0E08CB-9461-463B-975F-95575D332F7C}" srcOrd="2" destOrd="0" presId="urn:microsoft.com/office/officeart/2005/8/layout/hList3"/>
    <dgm:cxn modelId="{F1CDDB40-D758-4C82-A638-85617563F185}" type="presParOf" srcId="{4E41AA17-1BBD-4E2A-8E69-63AC8CC9353A}" destId="{1E8B51E7-77E3-4575-A9FE-6BA230F8CF03}" srcOrd="2" destOrd="0" presId="urn:microsoft.com/office/officeart/2005/8/layout/hList3"/>
  </dgm:cxnLst>
  <dgm:bg/>
  <dgm:whole/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0472AE30-865C-403C-8832-69C1E97AF617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84522A-D871-4160-874F-88D7D05DDD22}">
      <dgm:prSet phldrT="[Text]"/>
      <dgm:spPr/>
      <dgm:t>
        <a:bodyPr/>
        <a:lstStyle/>
        <a:p>
          <a:r>
            <a:rPr lang="en-US" dirty="0" err="1" smtClean="0"/>
            <a:t>Pengurus</a:t>
          </a:r>
          <a:r>
            <a:rPr lang="en-US" dirty="0" smtClean="0"/>
            <a:t> </a:t>
          </a:r>
          <a:r>
            <a:rPr lang="en-US" dirty="0" err="1" smtClean="0"/>
            <a:t>usahakan</a:t>
          </a:r>
          <a:r>
            <a:rPr lang="en-US" dirty="0" smtClean="0"/>
            <a:t> sumber2, </a:t>
          </a:r>
          <a:r>
            <a:rPr lang="en-US" dirty="0" err="1" smtClean="0"/>
            <a:t>fasilitas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r>
            <a:rPr lang="en-US" dirty="0" smtClean="0"/>
            <a:t> (</a:t>
          </a:r>
          <a:r>
            <a:rPr lang="en-US" dirty="0" err="1" smtClean="0"/>
            <a:t>kekayaan,perlengkapan</a:t>
          </a:r>
          <a:r>
            <a:rPr lang="en-US" dirty="0" smtClean="0"/>
            <a:t>, </a:t>
          </a:r>
          <a:r>
            <a:rPr lang="en-US" dirty="0" err="1" smtClean="0"/>
            <a:t>gedung</a:t>
          </a:r>
          <a:r>
            <a:rPr lang="en-US" dirty="0" smtClean="0"/>
            <a:t> </a:t>
          </a:r>
          <a:r>
            <a:rPr lang="en-US" dirty="0" err="1" smtClean="0"/>
            <a:t>dll</a:t>
          </a:r>
          <a:r>
            <a:rPr lang="en-US" dirty="0" smtClean="0"/>
            <a:t>)</a:t>
          </a:r>
          <a:endParaRPr lang="en-US" dirty="0"/>
        </a:p>
      </dgm:t>
    </dgm:pt>
    <dgm:pt modelId="{D60ACC1A-91AA-40D4-A1FF-CE42534AF616}" type="parTrans" cxnId="{540C05BB-C849-4A22-B028-FCD147E89732}">
      <dgm:prSet/>
      <dgm:spPr/>
      <dgm:t>
        <a:bodyPr/>
        <a:lstStyle/>
        <a:p>
          <a:endParaRPr lang="en-US"/>
        </a:p>
      </dgm:t>
    </dgm:pt>
    <dgm:pt modelId="{02EAC5E2-7355-49BD-92C1-12A8982C4D1B}" type="sibTrans" cxnId="{540C05BB-C849-4A22-B028-FCD147E89732}">
      <dgm:prSet/>
      <dgm:spPr/>
      <dgm:t>
        <a:bodyPr/>
        <a:lstStyle/>
        <a:p>
          <a:endParaRPr lang="en-US"/>
        </a:p>
      </dgm:t>
    </dgm:pt>
    <dgm:pt modelId="{9FE8DF4E-6EA4-46E8-927D-49BD68C53538}">
      <dgm:prSet phldrT="[Text]"/>
      <dgm:spPr/>
      <dgm:t>
        <a:bodyPr/>
        <a:lstStyle/>
        <a:p>
          <a:r>
            <a:rPr lang="en-US" dirty="0" err="1" smtClean="0"/>
            <a:t>Berusaha</a:t>
          </a:r>
          <a:r>
            <a:rPr lang="en-US" dirty="0" smtClean="0"/>
            <a:t> </a:t>
          </a:r>
          <a:r>
            <a:rPr lang="en-US" dirty="0" err="1" smtClean="0"/>
            <a:t>ketersediaan</a:t>
          </a:r>
          <a:r>
            <a:rPr lang="en-US" dirty="0" smtClean="0"/>
            <a:t> </a:t>
          </a:r>
          <a:r>
            <a:rPr lang="en-US" dirty="0" err="1" smtClean="0"/>
            <a:t>dana</a:t>
          </a:r>
          <a:r>
            <a:rPr lang="en-US" dirty="0" smtClean="0"/>
            <a:t> </a:t>
          </a:r>
          <a:r>
            <a:rPr lang="en-US" dirty="0" err="1" smtClean="0"/>
            <a:t>guna</a:t>
          </a:r>
          <a:r>
            <a:rPr lang="en-US" dirty="0" smtClean="0"/>
            <a:t> </a:t>
          </a:r>
          <a:r>
            <a:rPr lang="en-US" dirty="0" err="1" smtClean="0"/>
            <a:t>lancarkan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r>
            <a:rPr lang="en-US" dirty="0" smtClean="0"/>
            <a:t> &amp; modal </a:t>
          </a:r>
          <a:r>
            <a:rPr lang="en-US" dirty="0" err="1" smtClean="0"/>
            <a:t>tambahan</a:t>
          </a:r>
          <a:endParaRPr lang="en-US" dirty="0"/>
        </a:p>
      </dgm:t>
    </dgm:pt>
    <dgm:pt modelId="{B4B6AB70-8BDB-4D6C-BE4A-BF875BDA5C6A}" type="parTrans" cxnId="{B8A99F59-0A86-4C4F-AD7C-2D42042DAD8B}">
      <dgm:prSet/>
      <dgm:spPr/>
      <dgm:t>
        <a:bodyPr/>
        <a:lstStyle/>
        <a:p>
          <a:endParaRPr lang="en-US"/>
        </a:p>
      </dgm:t>
    </dgm:pt>
    <dgm:pt modelId="{C2D5EC50-2CDD-4F37-9F99-572F4C5E8F04}" type="sibTrans" cxnId="{B8A99F59-0A86-4C4F-AD7C-2D42042DAD8B}">
      <dgm:prSet/>
      <dgm:spPr/>
      <dgm:t>
        <a:bodyPr/>
        <a:lstStyle/>
        <a:p>
          <a:endParaRPr lang="en-US"/>
        </a:p>
      </dgm:t>
    </dgm:pt>
    <dgm:pt modelId="{5BF40738-014B-4DB7-A5B5-3D16FB14D237}">
      <dgm:prSet phldrT="[Text]"/>
      <dgm:spPr/>
      <dgm:t>
        <a:bodyPr/>
        <a:lstStyle/>
        <a:p>
          <a:r>
            <a:rPr lang="en-US" dirty="0" err="1" smtClean="0"/>
            <a:t>Bertanggungjwb</a:t>
          </a:r>
          <a:r>
            <a:rPr lang="en-US" dirty="0" smtClean="0"/>
            <a:t> </a:t>
          </a:r>
          <a:r>
            <a:rPr lang="en-US" dirty="0" err="1" smtClean="0"/>
            <a:t>utk</a:t>
          </a:r>
          <a:r>
            <a:rPr lang="en-US" dirty="0" smtClean="0"/>
            <a:t> </a:t>
          </a:r>
          <a:r>
            <a:rPr lang="en-US" dirty="0" err="1" smtClean="0"/>
            <a:t>angkat</a:t>
          </a:r>
          <a:r>
            <a:rPr lang="en-US" dirty="0" smtClean="0"/>
            <a:t> </a:t>
          </a:r>
          <a:r>
            <a:rPr lang="en-US" dirty="0" err="1" smtClean="0"/>
            <a:t>Manajer</a:t>
          </a:r>
          <a:r>
            <a:rPr lang="en-US" dirty="0" smtClean="0"/>
            <a:t> &amp; </a:t>
          </a:r>
          <a:r>
            <a:rPr lang="en-US" dirty="0" err="1" smtClean="0"/>
            <a:t>tetapkan</a:t>
          </a:r>
          <a:r>
            <a:rPr lang="en-US" dirty="0" smtClean="0"/>
            <a:t> </a:t>
          </a:r>
          <a:r>
            <a:rPr lang="en-US" dirty="0" err="1" smtClean="0"/>
            <a:t>gaji</a:t>
          </a:r>
          <a:r>
            <a:rPr lang="en-US" dirty="0" smtClean="0"/>
            <a:t> </a:t>
          </a:r>
          <a:r>
            <a:rPr lang="en-US" dirty="0" err="1" smtClean="0"/>
            <a:t>serta</a:t>
          </a:r>
          <a:r>
            <a:rPr lang="en-US" dirty="0" smtClean="0"/>
            <a:t> </a:t>
          </a:r>
          <a:r>
            <a:rPr lang="en-US" dirty="0" err="1" smtClean="0"/>
            <a:t>beri</a:t>
          </a:r>
          <a:r>
            <a:rPr lang="en-US" dirty="0" smtClean="0"/>
            <a:t> </a:t>
          </a:r>
          <a:r>
            <a:rPr lang="en-US" dirty="0" err="1" smtClean="0"/>
            <a:t>kesempatan</a:t>
          </a:r>
          <a:r>
            <a:rPr lang="en-US" dirty="0" smtClean="0"/>
            <a:t> </a:t>
          </a:r>
          <a:r>
            <a:rPr lang="en-US" dirty="0" err="1" smtClean="0"/>
            <a:t>utk</a:t>
          </a:r>
          <a:r>
            <a:rPr lang="en-US" dirty="0" smtClean="0"/>
            <a:t> </a:t>
          </a:r>
          <a:r>
            <a:rPr lang="en-US" dirty="0" err="1" smtClean="0"/>
            <a:t>maju</a:t>
          </a:r>
          <a:endParaRPr lang="en-US" dirty="0"/>
        </a:p>
      </dgm:t>
    </dgm:pt>
    <dgm:pt modelId="{CB0F741F-1056-434B-840B-94D6B2822AD3}" type="parTrans" cxnId="{933A1BE7-5576-49A0-AEC3-F82ECE4DDA46}">
      <dgm:prSet/>
      <dgm:spPr/>
      <dgm:t>
        <a:bodyPr/>
        <a:lstStyle/>
        <a:p>
          <a:endParaRPr lang="en-US"/>
        </a:p>
      </dgm:t>
    </dgm:pt>
    <dgm:pt modelId="{568CBA5B-FCA7-48E3-B1EB-09D33088DFD1}" type="sibTrans" cxnId="{933A1BE7-5576-49A0-AEC3-F82ECE4DDA46}">
      <dgm:prSet/>
      <dgm:spPr/>
      <dgm:t>
        <a:bodyPr/>
        <a:lstStyle/>
        <a:p>
          <a:endParaRPr lang="en-US"/>
        </a:p>
      </dgm:t>
    </dgm:pt>
    <dgm:pt modelId="{A38051CB-A9E4-49F0-8FFE-25E612213EBE}">
      <dgm:prSet phldrT="[Text]"/>
      <dgm:spPr/>
      <dgm:t>
        <a:bodyPr/>
        <a:lstStyle/>
        <a:p>
          <a:r>
            <a:rPr lang="en-US" dirty="0" err="1" smtClean="0"/>
            <a:t>Berikan</a:t>
          </a:r>
          <a:r>
            <a:rPr lang="en-US" dirty="0" smtClean="0"/>
            <a:t> </a:t>
          </a:r>
          <a:r>
            <a:rPr lang="en-US" dirty="0" err="1" smtClean="0"/>
            <a:t>wewenang</a:t>
          </a:r>
          <a:r>
            <a:rPr lang="en-US" dirty="0" smtClean="0"/>
            <a:t> </a:t>
          </a:r>
          <a:r>
            <a:rPr lang="en-US" dirty="0" err="1" smtClean="0"/>
            <a:t>penuh</a:t>
          </a:r>
          <a:r>
            <a:rPr lang="en-US" dirty="0" smtClean="0"/>
            <a:t> </a:t>
          </a:r>
          <a:r>
            <a:rPr lang="en-US" dirty="0" err="1" smtClean="0"/>
            <a:t>kpd</a:t>
          </a:r>
          <a:r>
            <a:rPr lang="en-US" dirty="0" smtClean="0"/>
            <a:t> </a:t>
          </a:r>
          <a:r>
            <a:rPr lang="en-US" dirty="0" err="1" smtClean="0"/>
            <a:t>Manajer</a:t>
          </a:r>
          <a:r>
            <a:rPr lang="en-US" dirty="0" smtClean="0"/>
            <a:t> </a:t>
          </a:r>
          <a:r>
            <a:rPr lang="en-US" dirty="0" err="1" smtClean="0"/>
            <a:t>utk</a:t>
          </a:r>
          <a:r>
            <a:rPr lang="en-US" dirty="0" smtClean="0"/>
            <a:t> </a:t>
          </a:r>
          <a:r>
            <a:rPr lang="en-US" dirty="0" err="1" smtClean="0"/>
            <a:t>laksanakan</a:t>
          </a:r>
          <a:r>
            <a:rPr lang="en-US" dirty="0" smtClean="0"/>
            <a:t> </a:t>
          </a:r>
          <a:r>
            <a:rPr lang="en-US" dirty="0" err="1" smtClean="0"/>
            <a:t>tugas</a:t>
          </a:r>
          <a:r>
            <a:rPr lang="en-US" dirty="0" smtClean="0"/>
            <a:t> </a:t>
          </a:r>
          <a:r>
            <a:rPr lang="en-US" dirty="0" err="1" smtClean="0"/>
            <a:t>kope</a:t>
          </a:r>
          <a:r>
            <a:rPr lang="en-US" dirty="0" smtClean="0"/>
            <a:t> </a:t>
          </a:r>
          <a:r>
            <a:rPr lang="en-US" dirty="0" err="1" smtClean="0"/>
            <a:t>sehari-hari</a:t>
          </a:r>
          <a:r>
            <a:rPr lang="en-US" dirty="0" smtClean="0"/>
            <a:t>. </a:t>
          </a:r>
          <a:r>
            <a:rPr lang="en-US" dirty="0" err="1" smtClean="0"/>
            <a:t>Manajer</a:t>
          </a:r>
          <a:r>
            <a:rPr lang="en-US" dirty="0" smtClean="0"/>
            <a:t> </a:t>
          </a:r>
          <a:r>
            <a:rPr lang="en-US" dirty="0" err="1" smtClean="0"/>
            <a:t>angkat</a:t>
          </a:r>
          <a:r>
            <a:rPr lang="en-US" dirty="0" smtClean="0"/>
            <a:t> </a:t>
          </a:r>
          <a:r>
            <a:rPr lang="en-US" dirty="0" err="1" smtClean="0"/>
            <a:t>pegawai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membantu</a:t>
          </a:r>
          <a:endParaRPr lang="en-US" dirty="0" smtClean="0"/>
        </a:p>
        <a:p>
          <a:r>
            <a:rPr lang="en-US" dirty="0" err="1" smtClean="0"/>
            <a:t>Keputusan</a:t>
          </a:r>
          <a:r>
            <a:rPr lang="en-US" dirty="0" smtClean="0"/>
            <a:t> </a:t>
          </a:r>
          <a:r>
            <a:rPr lang="en-US" dirty="0" err="1" smtClean="0"/>
            <a:t>Manajer</a:t>
          </a:r>
          <a:r>
            <a:rPr lang="en-US" dirty="0" smtClean="0"/>
            <a:t> </a:t>
          </a:r>
          <a:r>
            <a:rPr lang="en-US" dirty="0" err="1" smtClean="0"/>
            <a:t>termsk</a:t>
          </a:r>
          <a:r>
            <a:rPr lang="en-US" dirty="0" smtClean="0"/>
            <a:t> </a:t>
          </a:r>
          <a:r>
            <a:rPr lang="en-US" dirty="0" err="1" smtClean="0"/>
            <a:t>tanggugjwb</a:t>
          </a:r>
          <a:r>
            <a:rPr lang="en-US" dirty="0" smtClean="0"/>
            <a:t> </a:t>
          </a:r>
          <a:r>
            <a:rPr lang="en-US" dirty="0" err="1" smtClean="0"/>
            <a:t>pengurus</a:t>
          </a:r>
          <a:endParaRPr lang="en-US" dirty="0"/>
        </a:p>
      </dgm:t>
    </dgm:pt>
    <dgm:pt modelId="{F7ED4A4D-863C-414A-BE6B-35B5760C9ACC}" type="parTrans" cxnId="{87014E65-8C3A-4BA0-BDA4-AE7AAFE1C465}">
      <dgm:prSet/>
      <dgm:spPr/>
      <dgm:t>
        <a:bodyPr/>
        <a:lstStyle/>
        <a:p>
          <a:endParaRPr lang="en-US"/>
        </a:p>
      </dgm:t>
    </dgm:pt>
    <dgm:pt modelId="{9F50A291-4918-4883-8C9D-CE6B586E65F7}" type="sibTrans" cxnId="{87014E65-8C3A-4BA0-BDA4-AE7AAFE1C465}">
      <dgm:prSet/>
      <dgm:spPr/>
      <dgm:t>
        <a:bodyPr/>
        <a:lstStyle/>
        <a:p>
          <a:endParaRPr lang="en-US"/>
        </a:p>
      </dgm:t>
    </dgm:pt>
    <dgm:pt modelId="{89905EDC-ECB4-4A14-A17C-763CBD2D3A4F}" type="pres">
      <dgm:prSet presAssocID="{0472AE30-865C-403C-8832-69C1E97AF61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A1EAB5-E148-4710-9322-4BD41364C943}" type="pres">
      <dgm:prSet presAssocID="{6A84522A-D871-4160-874F-88D7D05DDD22}" presName="roof" presStyleLbl="dkBgShp" presStyleIdx="0" presStyleCnt="2"/>
      <dgm:spPr/>
      <dgm:t>
        <a:bodyPr/>
        <a:lstStyle/>
        <a:p>
          <a:endParaRPr lang="en-US"/>
        </a:p>
      </dgm:t>
    </dgm:pt>
    <dgm:pt modelId="{74A6A788-A155-43B4-84FA-C2308690563F}" type="pres">
      <dgm:prSet presAssocID="{6A84522A-D871-4160-874F-88D7D05DDD22}" presName="pillars" presStyleCnt="0"/>
      <dgm:spPr/>
    </dgm:pt>
    <dgm:pt modelId="{041D1995-6F09-4705-8CC4-AB6D61BF768F}" type="pres">
      <dgm:prSet presAssocID="{6A84522A-D871-4160-874F-88D7D05DDD22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E9F05-64CE-452D-8B1E-A050FD87DDC3}" type="pres">
      <dgm:prSet presAssocID="{5BF40738-014B-4DB7-A5B5-3D16FB14D237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B43F2-A2E8-49F4-94FC-94E9148C29DC}" type="pres">
      <dgm:prSet presAssocID="{A38051CB-A9E4-49F0-8FFE-25E612213EBE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684EC-9502-4935-97A2-68A2CF0F0026}" type="pres">
      <dgm:prSet presAssocID="{6A84522A-D871-4160-874F-88D7D05DDD22}" presName="base" presStyleLbl="dkBgShp" presStyleIdx="1" presStyleCnt="2"/>
      <dgm:spPr/>
    </dgm:pt>
  </dgm:ptLst>
  <dgm:cxnLst>
    <dgm:cxn modelId="{540C05BB-C849-4A22-B028-FCD147E89732}" srcId="{0472AE30-865C-403C-8832-69C1E97AF617}" destId="{6A84522A-D871-4160-874F-88D7D05DDD22}" srcOrd="0" destOrd="0" parTransId="{D60ACC1A-91AA-40D4-A1FF-CE42534AF616}" sibTransId="{02EAC5E2-7355-49BD-92C1-12A8982C4D1B}"/>
    <dgm:cxn modelId="{CCD86167-2D05-4618-AEED-C25B41A12DC1}" type="presOf" srcId="{6A84522A-D871-4160-874F-88D7D05DDD22}" destId="{8FA1EAB5-E148-4710-9322-4BD41364C943}" srcOrd="0" destOrd="0" presId="urn:microsoft.com/office/officeart/2005/8/layout/hList3"/>
    <dgm:cxn modelId="{513B5A4A-613E-46DE-A460-221B3CF186D1}" type="presOf" srcId="{A38051CB-A9E4-49F0-8FFE-25E612213EBE}" destId="{DEBB43F2-A2E8-49F4-94FC-94E9148C29DC}" srcOrd="0" destOrd="0" presId="urn:microsoft.com/office/officeart/2005/8/layout/hList3"/>
    <dgm:cxn modelId="{F92EDC33-15BB-4F04-A807-544F1665EC42}" type="presOf" srcId="{9FE8DF4E-6EA4-46E8-927D-49BD68C53538}" destId="{041D1995-6F09-4705-8CC4-AB6D61BF768F}" srcOrd="0" destOrd="0" presId="urn:microsoft.com/office/officeart/2005/8/layout/hList3"/>
    <dgm:cxn modelId="{87014E65-8C3A-4BA0-BDA4-AE7AAFE1C465}" srcId="{6A84522A-D871-4160-874F-88D7D05DDD22}" destId="{A38051CB-A9E4-49F0-8FFE-25E612213EBE}" srcOrd="2" destOrd="0" parTransId="{F7ED4A4D-863C-414A-BE6B-35B5760C9ACC}" sibTransId="{9F50A291-4918-4883-8C9D-CE6B586E65F7}"/>
    <dgm:cxn modelId="{FF2542E6-F73C-429C-A812-16311B9BD609}" type="presOf" srcId="{5BF40738-014B-4DB7-A5B5-3D16FB14D237}" destId="{4F3E9F05-64CE-452D-8B1E-A050FD87DDC3}" srcOrd="0" destOrd="0" presId="urn:microsoft.com/office/officeart/2005/8/layout/hList3"/>
    <dgm:cxn modelId="{A6EAFF45-60D1-4CB2-A930-70CDD41C29BE}" type="presOf" srcId="{0472AE30-865C-403C-8832-69C1E97AF617}" destId="{89905EDC-ECB4-4A14-A17C-763CBD2D3A4F}" srcOrd="0" destOrd="0" presId="urn:microsoft.com/office/officeart/2005/8/layout/hList3"/>
    <dgm:cxn modelId="{B8A99F59-0A86-4C4F-AD7C-2D42042DAD8B}" srcId="{6A84522A-D871-4160-874F-88D7D05DDD22}" destId="{9FE8DF4E-6EA4-46E8-927D-49BD68C53538}" srcOrd="0" destOrd="0" parTransId="{B4B6AB70-8BDB-4D6C-BE4A-BF875BDA5C6A}" sibTransId="{C2D5EC50-2CDD-4F37-9F99-572F4C5E8F04}"/>
    <dgm:cxn modelId="{933A1BE7-5576-49A0-AEC3-F82ECE4DDA46}" srcId="{6A84522A-D871-4160-874F-88D7D05DDD22}" destId="{5BF40738-014B-4DB7-A5B5-3D16FB14D237}" srcOrd="1" destOrd="0" parTransId="{CB0F741F-1056-434B-840B-94D6B2822AD3}" sibTransId="{568CBA5B-FCA7-48E3-B1EB-09D33088DFD1}"/>
    <dgm:cxn modelId="{9CEE7B0C-F06B-40BC-ABB0-43F4CFAA99A1}" type="presParOf" srcId="{89905EDC-ECB4-4A14-A17C-763CBD2D3A4F}" destId="{8FA1EAB5-E148-4710-9322-4BD41364C943}" srcOrd="0" destOrd="0" presId="urn:microsoft.com/office/officeart/2005/8/layout/hList3"/>
    <dgm:cxn modelId="{6AD998ED-BFE7-45A0-9AC1-2E42A461438D}" type="presParOf" srcId="{89905EDC-ECB4-4A14-A17C-763CBD2D3A4F}" destId="{74A6A788-A155-43B4-84FA-C2308690563F}" srcOrd="1" destOrd="0" presId="urn:microsoft.com/office/officeart/2005/8/layout/hList3"/>
    <dgm:cxn modelId="{55CED8F9-1596-40F0-A514-22B0E4299859}" type="presParOf" srcId="{74A6A788-A155-43B4-84FA-C2308690563F}" destId="{041D1995-6F09-4705-8CC4-AB6D61BF768F}" srcOrd="0" destOrd="0" presId="urn:microsoft.com/office/officeart/2005/8/layout/hList3"/>
    <dgm:cxn modelId="{B023577A-50CF-4F0C-AAE9-530C6A085763}" type="presParOf" srcId="{74A6A788-A155-43B4-84FA-C2308690563F}" destId="{4F3E9F05-64CE-452D-8B1E-A050FD87DDC3}" srcOrd="1" destOrd="0" presId="urn:microsoft.com/office/officeart/2005/8/layout/hList3"/>
    <dgm:cxn modelId="{8E5EABCC-2F9A-41DA-AFAB-3327FD0BB94A}" type="presParOf" srcId="{74A6A788-A155-43B4-84FA-C2308690563F}" destId="{DEBB43F2-A2E8-49F4-94FC-94E9148C29DC}" srcOrd="2" destOrd="0" presId="urn:microsoft.com/office/officeart/2005/8/layout/hList3"/>
    <dgm:cxn modelId="{3CF67943-FC72-4343-87CB-5EDFDA3D829E}" type="presParOf" srcId="{89905EDC-ECB4-4A14-A17C-763CBD2D3A4F}" destId="{8D2684EC-9502-4935-97A2-68A2CF0F0026}" srcOrd="2" destOrd="0" presId="urn:microsoft.com/office/officeart/2005/8/layout/hList3"/>
  </dgm:cxnLst>
  <dgm:bg/>
  <dgm:whole/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DCE3F325-1EFC-4479-83A3-4E28D8F3A07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E13CD8-5B4E-4E86-A20D-147B19319503}">
      <dgm:prSet phldrT="[Text]"/>
      <dgm:spPr/>
      <dgm:t>
        <a:bodyPr/>
        <a:lstStyle/>
        <a:p>
          <a:r>
            <a:rPr lang="en-US" dirty="0" err="1" smtClean="0"/>
            <a:t>Pengawasan</a:t>
          </a:r>
          <a:r>
            <a:rPr lang="en-US" dirty="0" smtClean="0"/>
            <a:t> </a:t>
          </a:r>
          <a:r>
            <a:rPr lang="en-US" dirty="0" err="1" smtClean="0"/>
            <a:t>jalannya</a:t>
          </a:r>
          <a:r>
            <a:rPr lang="en-US" dirty="0" smtClean="0"/>
            <a:t> </a:t>
          </a:r>
          <a:r>
            <a:rPr lang="en-US" dirty="0" err="1" smtClean="0"/>
            <a:t>usaha</a:t>
          </a:r>
          <a:r>
            <a:rPr lang="en-US" dirty="0" smtClean="0"/>
            <a:t> kop </a:t>
          </a:r>
          <a:r>
            <a:rPr lang="en-US" dirty="0" err="1" smtClean="0"/>
            <a:t>mrpk</a:t>
          </a:r>
          <a:r>
            <a:rPr lang="en-US" dirty="0" smtClean="0"/>
            <a:t> </a:t>
          </a:r>
          <a:r>
            <a:rPr lang="en-US" dirty="0" err="1" smtClean="0"/>
            <a:t>tanggjwb</a:t>
          </a:r>
          <a:r>
            <a:rPr lang="en-US" dirty="0" smtClean="0"/>
            <a:t> </a:t>
          </a:r>
          <a:r>
            <a:rPr lang="en-US" dirty="0" err="1" smtClean="0"/>
            <a:t>sbg</a:t>
          </a:r>
          <a:r>
            <a:rPr lang="en-US" dirty="0" smtClean="0"/>
            <a:t> </a:t>
          </a:r>
          <a:r>
            <a:rPr lang="en-US" dirty="0" err="1" smtClean="0"/>
            <a:t>fungsi</a:t>
          </a:r>
          <a:r>
            <a:rPr lang="en-US" dirty="0" smtClean="0"/>
            <a:t> </a:t>
          </a:r>
          <a:r>
            <a:rPr lang="en-US" dirty="0" err="1" smtClean="0"/>
            <a:t>penting</a:t>
          </a:r>
          <a:r>
            <a:rPr lang="en-US" dirty="0" smtClean="0"/>
            <a:t> </a:t>
          </a:r>
          <a:r>
            <a:rPr lang="en-US" dirty="0" err="1" smtClean="0"/>
            <a:t>dlm</a:t>
          </a:r>
          <a:r>
            <a:rPr lang="en-US" dirty="0" smtClean="0"/>
            <a:t> </a:t>
          </a:r>
          <a:r>
            <a:rPr lang="en-US" dirty="0" err="1" smtClean="0"/>
            <a:t>manajemen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endParaRPr lang="en-US" dirty="0"/>
        </a:p>
      </dgm:t>
    </dgm:pt>
    <dgm:pt modelId="{45C74F01-9215-4CA8-8A71-F7C99C05117F}" type="parTrans" cxnId="{FD2E45C0-810E-4DD3-B408-D6DC1B472F93}">
      <dgm:prSet/>
      <dgm:spPr/>
      <dgm:t>
        <a:bodyPr/>
        <a:lstStyle/>
        <a:p>
          <a:endParaRPr lang="en-US"/>
        </a:p>
      </dgm:t>
    </dgm:pt>
    <dgm:pt modelId="{73CB07E0-3C89-4087-A6D3-0F338D7F181A}" type="sibTrans" cxnId="{FD2E45C0-810E-4DD3-B408-D6DC1B472F93}">
      <dgm:prSet/>
      <dgm:spPr/>
      <dgm:t>
        <a:bodyPr/>
        <a:lstStyle/>
        <a:p>
          <a:endParaRPr lang="en-US"/>
        </a:p>
      </dgm:t>
    </dgm:pt>
    <dgm:pt modelId="{5A9312AB-5245-4AB8-8FE4-187A566B6AB2}">
      <dgm:prSet phldrT="[Text]"/>
      <dgm:spPr/>
      <dgm:t>
        <a:bodyPr/>
        <a:lstStyle/>
        <a:p>
          <a:r>
            <a:rPr lang="en-US" dirty="0" err="1" smtClean="0"/>
            <a:t>Pelajari</a:t>
          </a:r>
          <a:r>
            <a:rPr lang="en-US" dirty="0" smtClean="0"/>
            <a:t> </a:t>
          </a:r>
          <a:r>
            <a:rPr lang="en-US" dirty="0" err="1" smtClean="0"/>
            <a:t>semua</a:t>
          </a:r>
          <a:r>
            <a:rPr lang="en-US" dirty="0" smtClean="0"/>
            <a:t> lap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pengawas</a:t>
          </a:r>
          <a:r>
            <a:rPr lang="en-US" dirty="0" smtClean="0"/>
            <a:t>, </a:t>
          </a:r>
          <a:r>
            <a:rPr lang="en-US" dirty="0" err="1" smtClean="0"/>
            <a:t>manajer</a:t>
          </a:r>
          <a:r>
            <a:rPr lang="en-US" dirty="0" smtClean="0"/>
            <a:t>, </a:t>
          </a:r>
          <a:r>
            <a:rPr lang="en-US" dirty="0" err="1" smtClean="0"/>
            <a:t>pihak</a:t>
          </a:r>
          <a:r>
            <a:rPr lang="en-US" dirty="0" smtClean="0"/>
            <a:t> lain </a:t>
          </a:r>
          <a:r>
            <a:rPr lang="en-US" dirty="0" err="1" smtClean="0"/>
            <a:t>jalannya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r>
            <a:rPr lang="en-US" dirty="0" smtClean="0"/>
            <a:t> </a:t>
          </a:r>
          <a:r>
            <a:rPr lang="en-US" dirty="0" err="1" smtClean="0"/>
            <a:t>dng</a:t>
          </a:r>
          <a:r>
            <a:rPr lang="en-US" dirty="0" smtClean="0"/>
            <a:t> </a:t>
          </a:r>
          <a:r>
            <a:rPr lang="en-US" dirty="0" err="1" smtClean="0"/>
            <a:t>baik</a:t>
          </a:r>
          <a:endParaRPr lang="en-US" dirty="0"/>
        </a:p>
      </dgm:t>
    </dgm:pt>
    <dgm:pt modelId="{E8C1A373-B467-4274-8B39-FD83CBF6615A}" type="parTrans" cxnId="{DEE65F39-EAAB-45CC-95FD-275C1275D451}">
      <dgm:prSet/>
      <dgm:spPr/>
      <dgm:t>
        <a:bodyPr/>
        <a:lstStyle/>
        <a:p>
          <a:endParaRPr lang="en-US"/>
        </a:p>
      </dgm:t>
    </dgm:pt>
    <dgm:pt modelId="{5EF8EF12-3172-42A8-9DD1-040C7D892700}" type="sibTrans" cxnId="{DEE65F39-EAAB-45CC-95FD-275C1275D451}">
      <dgm:prSet/>
      <dgm:spPr/>
      <dgm:t>
        <a:bodyPr/>
        <a:lstStyle/>
        <a:p>
          <a:endParaRPr lang="en-US"/>
        </a:p>
      </dgm:t>
    </dgm:pt>
    <dgm:pt modelId="{F7EAF283-767D-44A4-BDF3-0EA8DCC599AE}">
      <dgm:prSet phldrT="[Text]"/>
      <dgm:spPr/>
      <dgm:t>
        <a:bodyPr/>
        <a:lstStyle/>
        <a:p>
          <a:r>
            <a:rPr lang="en-US" dirty="0" err="1" smtClean="0"/>
            <a:t>Apakah</a:t>
          </a:r>
          <a:r>
            <a:rPr lang="en-US" dirty="0" smtClean="0"/>
            <a:t> </a:t>
          </a:r>
          <a:r>
            <a:rPr lang="en-US" dirty="0" err="1" smtClean="0"/>
            <a:t>kegiatan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dilaksanakan</a:t>
          </a:r>
          <a:r>
            <a:rPr lang="en-US" dirty="0" smtClean="0"/>
            <a:t> </a:t>
          </a:r>
          <a:r>
            <a:rPr lang="en-US" dirty="0" err="1" smtClean="0"/>
            <a:t>sesuai</a:t>
          </a:r>
          <a:r>
            <a:rPr lang="en-US" dirty="0" smtClean="0"/>
            <a:t> </a:t>
          </a:r>
          <a:r>
            <a:rPr lang="en-US" dirty="0" err="1" smtClean="0"/>
            <a:t>rencana</a:t>
          </a:r>
          <a:endParaRPr lang="en-US" dirty="0"/>
        </a:p>
      </dgm:t>
    </dgm:pt>
    <dgm:pt modelId="{019AC082-8E06-45E6-9BB9-BBAC72AFCB3C}" type="parTrans" cxnId="{F7767B09-0FB1-41AE-80EE-BFD12A384412}">
      <dgm:prSet/>
      <dgm:spPr/>
      <dgm:t>
        <a:bodyPr/>
        <a:lstStyle/>
        <a:p>
          <a:endParaRPr lang="en-US"/>
        </a:p>
      </dgm:t>
    </dgm:pt>
    <dgm:pt modelId="{D2D731BD-3830-45B5-84DE-27F5511CC5E1}" type="sibTrans" cxnId="{F7767B09-0FB1-41AE-80EE-BFD12A384412}">
      <dgm:prSet/>
      <dgm:spPr/>
      <dgm:t>
        <a:bodyPr/>
        <a:lstStyle/>
        <a:p>
          <a:endParaRPr lang="en-US"/>
        </a:p>
      </dgm:t>
    </dgm:pt>
    <dgm:pt modelId="{6DFD26A3-2826-43A6-9AC7-381C3F18FD77}">
      <dgm:prSet phldrT="[Text]"/>
      <dgm:spPr/>
      <dgm:t>
        <a:bodyPr/>
        <a:lstStyle/>
        <a:p>
          <a:r>
            <a:rPr lang="en-US" dirty="0" err="1" smtClean="0"/>
            <a:t>Hitung</a:t>
          </a:r>
          <a:r>
            <a:rPr lang="en-US" dirty="0" smtClean="0"/>
            <a:t> </a:t>
          </a:r>
          <a:r>
            <a:rPr lang="en-US" dirty="0" err="1" smtClean="0"/>
            <a:t>kembali</a:t>
          </a:r>
          <a:r>
            <a:rPr lang="en-US" dirty="0" smtClean="0"/>
            <a:t> </a:t>
          </a:r>
          <a:r>
            <a:rPr lang="en-US" dirty="0" err="1" smtClean="0"/>
            <a:t>sesuai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tdk</a:t>
          </a:r>
          <a:r>
            <a:rPr lang="en-US" dirty="0" smtClean="0"/>
            <a:t> </a:t>
          </a:r>
          <a:r>
            <a:rPr lang="en-US" dirty="0" err="1" smtClean="0"/>
            <a:t>sesuai</a:t>
          </a:r>
          <a:r>
            <a:rPr lang="en-US" dirty="0" smtClean="0"/>
            <a:t> </a:t>
          </a:r>
          <a:r>
            <a:rPr lang="en-US" dirty="0" err="1" smtClean="0"/>
            <a:t>utk</a:t>
          </a:r>
          <a:r>
            <a:rPr lang="en-US" dirty="0" smtClean="0"/>
            <a:t> </a:t>
          </a:r>
          <a:r>
            <a:rPr lang="en-US" dirty="0" err="1" smtClean="0"/>
            <a:t>tendensi</a:t>
          </a:r>
          <a:r>
            <a:rPr lang="en-US" dirty="0" smtClean="0"/>
            <a:t> </a:t>
          </a:r>
          <a:r>
            <a:rPr lang="en-US" dirty="0" err="1" smtClean="0"/>
            <a:t>yad</a:t>
          </a:r>
          <a:endParaRPr lang="en-US" dirty="0"/>
        </a:p>
      </dgm:t>
    </dgm:pt>
    <dgm:pt modelId="{319BFF68-4FE9-4CC6-87E3-BD9BCEBC5744}" type="parTrans" cxnId="{9BB5F3E1-6487-4CBD-B30C-062C667A1862}">
      <dgm:prSet/>
      <dgm:spPr/>
      <dgm:t>
        <a:bodyPr/>
        <a:lstStyle/>
        <a:p>
          <a:endParaRPr lang="en-US"/>
        </a:p>
      </dgm:t>
    </dgm:pt>
    <dgm:pt modelId="{02C3B3AC-575C-41DD-BBB6-761336415AD3}" type="sibTrans" cxnId="{9BB5F3E1-6487-4CBD-B30C-062C667A1862}">
      <dgm:prSet/>
      <dgm:spPr/>
      <dgm:t>
        <a:bodyPr/>
        <a:lstStyle/>
        <a:p>
          <a:endParaRPr lang="en-US"/>
        </a:p>
      </dgm:t>
    </dgm:pt>
    <dgm:pt modelId="{64573767-4A96-4065-92BC-4E26BBFF3C62}" type="pres">
      <dgm:prSet presAssocID="{DCE3F325-1EFC-4479-83A3-4E28D8F3A07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D2652-FEB8-40F5-A243-F364C16F86FA}" type="pres">
      <dgm:prSet presAssocID="{E4E13CD8-5B4E-4E86-A20D-147B19319503}" presName="roof" presStyleLbl="dkBgShp" presStyleIdx="0" presStyleCnt="2"/>
      <dgm:spPr/>
      <dgm:t>
        <a:bodyPr/>
        <a:lstStyle/>
        <a:p>
          <a:endParaRPr lang="en-US"/>
        </a:p>
      </dgm:t>
    </dgm:pt>
    <dgm:pt modelId="{577D2644-6A8C-429C-802D-209D6D3830D4}" type="pres">
      <dgm:prSet presAssocID="{E4E13CD8-5B4E-4E86-A20D-147B19319503}" presName="pillars" presStyleCnt="0"/>
      <dgm:spPr/>
    </dgm:pt>
    <dgm:pt modelId="{AA037E4F-99CA-4FA3-9046-71E67034DF8E}" type="pres">
      <dgm:prSet presAssocID="{E4E13CD8-5B4E-4E86-A20D-147B19319503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52F7B-DA85-4E9D-B685-516192EA18A3}" type="pres">
      <dgm:prSet presAssocID="{F7EAF283-767D-44A4-BDF3-0EA8DCC599A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F064B-08BF-403F-B5E1-0EBE75C18B77}" type="pres">
      <dgm:prSet presAssocID="{6DFD26A3-2826-43A6-9AC7-381C3F18FD7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87420-0C42-4EE0-8E65-95709F9E8FBC}" type="pres">
      <dgm:prSet presAssocID="{E4E13CD8-5B4E-4E86-A20D-147B19319503}" presName="base" presStyleLbl="dkBgShp" presStyleIdx="1" presStyleCnt="2"/>
      <dgm:spPr/>
    </dgm:pt>
  </dgm:ptLst>
  <dgm:cxnLst>
    <dgm:cxn modelId="{9BB5F3E1-6487-4CBD-B30C-062C667A1862}" srcId="{E4E13CD8-5B4E-4E86-A20D-147B19319503}" destId="{6DFD26A3-2826-43A6-9AC7-381C3F18FD77}" srcOrd="2" destOrd="0" parTransId="{319BFF68-4FE9-4CC6-87E3-BD9BCEBC5744}" sibTransId="{02C3B3AC-575C-41DD-BBB6-761336415AD3}"/>
    <dgm:cxn modelId="{FD2E45C0-810E-4DD3-B408-D6DC1B472F93}" srcId="{DCE3F325-1EFC-4479-83A3-4E28D8F3A07A}" destId="{E4E13CD8-5B4E-4E86-A20D-147B19319503}" srcOrd="0" destOrd="0" parTransId="{45C74F01-9215-4CA8-8A71-F7C99C05117F}" sibTransId="{73CB07E0-3C89-4087-A6D3-0F338D7F181A}"/>
    <dgm:cxn modelId="{4AAD2A08-FC9C-4193-97ED-E6B98B49298E}" type="presOf" srcId="{5A9312AB-5245-4AB8-8FE4-187A566B6AB2}" destId="{AA037E4F-99CA-4FA3-9046-71E67034DF8E}" srcOrd="0" destOrd="0" presId="urn:microsoft.com/office/officeart/2005/8/layout/hList3"/>
    <dgm:cxn modelId="{DEE65F39-EAAB-45CC-95FD-275C1275D451}" srcId="{E4E13CD8-5B4E-4E86-A20D-147B19319503}" destId="{5A9312AB-5245-4AB8-8FE4-187A566B6AB2}" srcOrd="0" destOrd="0" parTransId="{E8C1A373-B467-4274-8B39-FD83CBF6615A}" sibTransId="{5EF8EF12-3172-42A8-9DD1-040C7D892700}"/>
    <dgm:cxn modelId="{43728572-7652-4EF2-B59C-3A85583E9382}" type="presOf" srcId="{F7EAF283-767D-44A4-BDF3-0EA8DCC599AE}" destId="{9C052F7B-DA85-4E9D-B685-516192EA18A3}" srcOrd="0" destOrd="0" presId="urn:microsoft.com/office/officeart/2005/8/layout/hList3"/>
    <dgm:cxn modelId="{F7767B09-0FB1-41AE-80EE-BFD12A384412}" srcId="{E4E13CD8-5B4E-4E86-A20D-147B19319503}" destId="{F7EAF283-767D-44A4-BDF3-0EA8DCC599AE}" srcOrd="1" destOrd="0" parTransId="{019AC082-8E06-45E6-9BB9-BBAC72AFCB3C}" sibTransId="{D2D731BD-3830-45B5-84DE-27F5511CC5E1}"/>
    <dgm:cxn modelId="{A81CECDE-FB3F-4CF3-B8F5-7165D9B3E6DE}" type="presOf" srcId="{6DFD26A3-2826-43A6-9AC7-381C3F18FD77}" destId="{620F064B-08BF-403F-B5E1-0EBE75C18B77}" srcOrd="0" destOrd="0" presId="urn:microsoft.com/office/officeart/2005/8/layout/hList3"/>
    <dgm:cxn modelId="{5C270A92-3CBB-41B2-B877-05C3000B8453}" type="presOf" srcId="{E4E13CD8-5B4E-4E86-A20D-147B19319503}" destId="{C72D2652-FEB8-40F5-A243-F364C16F86FA}" srcOrd="0" destOrd="0" presId="urn:microsoft.com/office/officeart/2005/8/layout/hList3"/>
    <dgm:cxn modelId="{912DBB56-8D26-42C5-A67E-78E082819BFE}" type="presOf" srcId="{DCE3F325-1EFC-4479-83A3-4E28D8F3A07A}" destId="{64573767-4A96-4065-92BC-4E26BBFF3C62}" srcOrd="0" destOrd="0" presId="urn:microsoft.com/office/officeart/2005/8/layout/hList3"/>
    <dgm:cxn modelId="{1EE3AE78-5F12-4441-8436-983F80535E22}" type="presParOf" srcId="{64573767-4A96-4065-92BC-4E26BBFF3C62}" destId="{C72D2652-FEB8-40F5-A243-F364C16F86FA}" srcOrd="0" destOrd="0" presId="urn:microsoft.com/office/officeart/2005/8/layout/hList3"/>
    <dgm:cxn modelId="{121B9392-5755-48AA-9FDD-218D00262BF0}" type="presParOf" srcId="{64573767-4A96-4065-92BC-4E26BBFF3C62}" destId="{577D2644-6A8C-429C-802D-209D6D3830D4}" srcOrd="1" destOrd="0" presId="urn:microsoft.com/office/officeart/2005/8/layout/hList3"/>
    <dgm:cxn modelId="{530B2634-4D5C-4750-A7A5-A242786EA709}" type="presParOf" srcId="{577D2644-6A8C-429C-802D-209D6D3830D4}" destId="{AA037E4F-99CA-4FA3-9046-71E67034DF8E}" srcOrd="0" destOrd="0" presId="urn:microsoft.com/office/officeart/2005/8/layout/hList3"/>
    <dgm:cxn modelId="{44C50757-E20C-4418-969F-5858DAFE9FC2}" type="presParOf" srcId="{577D2644-6A8C-429C-802D-209D6D3830D4}" destId="{9C052F7B-DA85-4E9D-B685-516192EA18A3}" srcOrd="1" destOrd="0" presId="urn:microsoft.com/office/officeart/2005/8/layout/hList3"/>
    <dgm:cxn modelId="{9DE87D2C-CA7D-4A79-9F6F-5D2E972821DC}" type="presParOf" srcId="{577D2644-6A8C-429C-802D-209D6D3830D4}" destId="{620F064B-08BF-403F-B5E1-0EBE75C18B77}" srcOrd="2" destOrd="0" presId="urn:microsoft.com/office/officeart/2005/8/layout/hList3"/>
    <dgm:cxn modelId="{732B76B9-F4F4-4456-9795-356DDA79E67B}" type="presParOf" srcId="{64573767-4A96-4065-92BC-4E26BBFF3C62}" destId="{9D087420-0C42-4EE0-8E65-95709F9E8FBC}" srcOrd="2" destOrd="0" presId="urn:microsoft.com/office/officeart/2005/8/layout/hList3"/>
  </dgm:cxnLst>
  <dgm:bg/>
  <dgm:whole/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26514A6-5857-4E6A-90FE-C8BDE2198ED7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60ADDB-BB04-4EED-BAE2-55F72CB7966D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22090230-EC57-46EC-92BC-C3EFE4365AAE}" type="parTrans" cxnId="{A8C8E35E-5601-4573-A2BD-D0F3BD3558F6}">
      <dgm:prSet/>
      <dgm:spPr/>
      <dgm:t>
        <a:bodyPr/>
        <a:lstStyle/>
        <a:p>
          <a:endParaRPr lang="en-US"/>
        </a:p>
      </dgm:t>
    </dgm:pt>
    <dgm:pt modelId="{63E13738-42FD-4EF6-9A08-9E4795C7EC2E}" type="sibTrans" cxnId="{A8C8E35E-5601-4573-A2BD-D0F3BD3558F6}">
      <dgm:prSet/>
      <dgm:spPr/>
      <dgm:t>
        <a:bodyPr/>
        <a:lstStyle/>
        <a:p>
          <a:endParaRPr lang="en-US"/>
        </a:p>
      </dgm:t>
    </dgm:pt>
    <dgm:pt modelId="{16A76B85-A8EF-4F9F-BF94-828F86B08640}">
      <dgm:prSet phldrT="[Text]"/>
      <dgm:spPr/>
      <dgm:t>
        <a:bodyPr/>
        <a:lstStyle/>
        <a:p>
          <a:r>
            <a:rPr lang="en-US" dirty="0" err="1" smtClean="0"/>
            <a:t>Adakan</a:t>
          </a:r>
          <a:r>
            <a:rPr lang="en-US" dirty="0" smtClean="0"/>
            <a:t> </a:t>
          </a:r>
          <a:r>
            <a:rPr lang="en-US" dirty="0" err="1" smtClean="0"/>
            <a:t>penilaian</a:t>
          </a:r>
          <a:r>
            <a:rPr lang="en-US" dirty="0" smtClean="0"/>
            <a:t>  </a:t>
          </a:r>
          <a:r>
            <a:rPr lang="en-US" dirty="0" err="1" smtClean="0"/>
            <a:t>prestasi</a:t>
          </a:r>
          <a:r>
            <a:rPr lang="en-US" dirty="0" smtClean="0"/>
            <a:t> </a:t>
          </a:r>
          <a:r>
            <a:rPr lang="en-US" dirty="0" err="1" smtClean="0"/>
            <a:t>dibdgkan</a:t>
          </a:r>
          <a:r>
            <a:rPr lang="en-US" dirty="0" smtClean="0"/>
            <a:t> </a:t>
          </a:r>
          <a:r>
            <a:rPr lang="en-US" dirty="0" err="1" smtClean="0"/>
            <a:t>tolok</a:t>
          </a:r>
          <a:r>
            <a:rPr lang="en-US" dirty="0" smtClean="0"/>
            <a:t> </a:t>
          </a:r>
          <a:r>
            <a:rPr lang="en-US" dirty="0" err="1" smtClean="0"/>
            <a:t>ukur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digariskan</a:t>
          </a:r>
          <a:endParaRPr lang="en-US" dirty="0"/>
        </a:p>
      </dgm:t>
    </dgm:pt>
    <dgm:pt modelId="{D6CD7EDD-C219-4633-A57C-9094717D360D}" type="parTrans" cxnId="{C82F3F67-83CE-41D1-8292-D3B4E56A3EDF}">
      <dgm:prSet/>
      <dgm:spPr/>
      <dgm:t>
        <a:bodyPr/>
        <a:lstStyle/>
        <a:p>
          <a:endParaRPr lang="en-US"/>
        </a:p>
      </dgm:t>
    </dgm:pt>
    <dgm:pt modelId="{6456A7D0-FDE2-427F-A634-6040FA43115D}" type="sibTrans" cxnId="{C82F3F67-83CE-41D1-8292-D3B4E56A3EDF}">
      <dgm:prSet/>
      <dgm:spPr/>
      <dgm:t>
        <a:bodyPr/>
        <a:lstStyle/>
        <a:p>
          <a:endParaRPr lang="en-US"/>
        </a:p>
      </dgm:t>
    </dgm:pt>
    <dgm:pt modelId="{2CFCFCCE-7D08-4EA8-B741-744DAE83478A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28EE0DAC-3048-466A-AF28-5FD4AA7130E7}" type="parTrans" cxnId="{D5E77871-F28F-432D-996D-031C4EC1A09E}">
      <dgm:prSet/>
      <dgm:spPr/>
      <dgm:t>
        <a:bodyPr/>
        <a:lstStyle/>
        <a:p>
          <a:endParaRPr lang="en-US"/>
        </a:p>
      </dgm:t>
    </dgm:pt>
    <dgm:pt modelId="{5C34F69B-5339-46DA-B663-E320003EF460}" type="sibTrans" cxnId="{D5E77871-F28F-432D-996D-031C4EC1A09E}">
      <dgm:prSet/>
      <dgm:spPr/>
      <dgm:t>
        <a:bodyPr/>
        <a:lstStyle/>
        <a:p>
          <a:endParaRPr lang="en-US"/>
        </a:p>
      </dgm:t>
    </dgm:pt>
    <dgm:pt modelId="{04421B1F-75B8-406A-A399-6F371065FDF3}">
      <dgm:prSet phldrT="[Text]"/>
      <dgm:spPr/>
      <dgm:t>
        <a:bodyPr/>
        <a:lstStyle/>
        <a:p>
          <a:r>
            <a:rPr lang="en-US" dirty="0" err="1" smtClean="0"/>
            <a:t>Jk</a:t>
          </a:r>
          <a:r>
            <a:rPr lang="en-US" dirty="0" smtClean="0"/>
            <a:t> </a:t>
          </a:r>
          <a:r>
            <a:rPr lang="en-US" dirty="0" err="1" smtClean="0"/>
            <a:t>dipandang</a:t>
          </a:r>
          <a:r>
            <a:rPr lang="en-US" dirty="0" smtClean="0"/>
            <a:t> </a:t>
          </a:r>
          <a:r>
            <a:rPr lang="en-US" dirty="0" err="1" smtClean="0"/>
            <a:t>perlu</a:t>
          </a:r>
          <a:r>
            <a:rPr lang="en-US" dirty="0" smtClean="0"/>
            <a:t> </a:t>
          </a:r>
          <a:r>
            <a:rPr lang="en-US" dirty="0" err="1" smtClean="0"/>
            <a:t>minta</a:t>
          </a:r>
          <a:r>
            <a:rPr lang="en-US" dirty="0" smtClean="0"/>
            <a:t> </a:t>
          </a:r>
          <a:r>
            <a:rPr lang="en-US" dirty="0" err="1" smtClean="0"/>
            <a:t>bantuan</a:t>
          </a:r>
          <a:r>
            <a:rPr lang="en-US" dirty="0" smtClean="0"/>
            <a:t> </a:t>
          </a:r>
          <a:r>
            <a:rPr lang="en-US" dirty="0" err="1" smtClean="0"/>
            <a:t>akuntan</a:t>
          </a:r>
          <a:r>
            <a:rPr lang="en-US" dirty="0" smtClean="0"/>
            <a:t> </a:t>
          </a:r>
          <a:r>
            <a:rPr lang="en-US" dirty="0" err="1" smtClean="0"/>
            <a:t>lakukan</a:t>
          </a:r>
          <a:r>
            <a:rPr lang="en-US" dirty="0" smtClean="0"/>
            <a:t> </a:t>
          </a:r>
          <a:r>
            <a:rPr lang="en-US" dirty="0" err="1" smtClean="0"/>
            <a:t>pemeriksaan</a:t>
          </a:r>
          <a:r>
            <a:rPr lang="en-US" dirty="0" smtClean="0"/>
            <a:t> </a:t>
          </a:r>
          <a:r>
            <a:rPr lang="en-US" dirty="0" err="1" smtClean="0"/>
            <a:t>tahunan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endParaRPr lang="en-US" dirty="0"/>
        </a:p>
      </dgm:t>
    </dgm:pt>
    <dgm:pt modelId="{B55CDFCC-7E03-4E78-8CB5-5E0E93198C3B}" type="parTrans" cxnId="{14B9CF3F-AC0F-45B9-B50E-EBC7F13311BC}">
      <dgm:prSet/>
      <dgm:spPr/>
      <dgm:t>
        <a:bodyPr/>
        <a:lstStyle/>
        <a:p>
          <a:endParaRPr lang="en-US"/>
        </a:p>
      </dgm:t>
    </dgm:pt>
    <dgm:pt modelId="{D6AE74A1-54B0-497A-BFCC-70EDA37E1611}" type="sibTrans" cxnId="{14B9CF3F-AC0F-45B9-B50E-EBC7F13311BC}">
      <dgm:prSet/>
      <dgm:spPr/>
      <dgm:t>
        <a:bodyPr/>
        <a:lstStyle/>
        <a:p>
          <a:endParaRPr lang="en-US"/>
        </a:p>
      </dgm:t>
    </dgm:pt>
    <dgm:pt modelId="{27FE3F94-77CA-4210-8FAD-36C8E97636B1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7D4BD116-1154-4917-97DC-FA4F6AE013F1}" type="parTrans" cxnId="{F6AA5321-A7C9-4B7D-A5D5-AA9838F8E939}">
      <dgm:prSet/>
      <dgm:spPr/>
      <dgm:t>
        <a:bodyPr/>
        <a:lstStyle/>
        <a:p>
          <a:endParaRPr lang="en-US"/>
        </a:p>
      </dgm:t>
    </dgm:pt>
    <dgm:pt modelId="{6BFB52C0-6522-4983-8AED-CC0F8C081DCC}" type="sibTrans" cxnId="{F6AA5321-A7C9-4B7D-A5D5-AA9838F8E939}">
      <dgm:prSet/>
      <dgm:spPr/>
      <dgm:t>
        <a:bodyPr/>
        <a:lstStyle/>
        <a:p>
          <a:endParaRPr lang="en-US"/>
        </a:p>
      </dgm:t>
    </dgm:pt>
    <dgm:pt modelId="{5E15390E-BFBC-44FA-A178-E1D6D0689B25}">
      <dgm:prSet phldrT="[Text]"/>
      <dgm:spPr/>
      <dgm:t>
        <a:bodyPr/>
        <a:lstStyle/>
        <a:p>
          <a:r>
            <a:rPr lang="en-US" dirty="0" err="1" smtClean="0"/>
            <a:t>Semua</a:t>
          </a:r>
          <a:r>
            <a:rPr lang="en-US" dirty="0" smtClean="0"/>
            <a:t> </a:t>
          </a:r>
          <a:r>
            <a:rPr lang="en-US" dirty="0" err="1" smtClean="0"/>
            <a:t>kerja</a:t>
          </a:r>
          <a:r>
            <a:rPr lang="en-US" dirty="0" smtClean="0"/>
            <a:t> </a:t>
          </a:r>
          <a:r>
            <a:rPr lang="en-US" dirty="0" err="1" smtClean="0"/>
            <a:t>pengurus</a:t>
          </a:r>
          <a:r>
            <a:rPr lang="en-US" dirty="0" smtClean="0"/>
            <a:t> </a:t>
          </a:r>
          <a:r>
            <a:rPr lang="en-US" dirty="0" err="1" smtClean="0"/>
            <a:t>dilaporkan</a:t>
          </a:r>
          <a:r>
            <a:rPr lang="en-US" dirty="0" smtClean="0"/>
            <a:t> </a:t>
          </a:r>
          <a:r>
            <a:rPr lang="en-US" dirty="0" err="1" smtClean="0"/>
            <a:t>kpd</a:t>
          </a:r>
          <a:r>
            <a:rPr lang="en-US" dirty="0" smtClean="0"/>
            <a:t> RAT </a:t>
          </a:r>
          <a:r>
            <a:rPr lang="en-US" dirty="0" err="1" smtClean="0"/>
            <a:t>sbg</a:t>
          </a:r>
          <a:r>
            <a:rPr lang="en-US" dirty="0" smtClean="0"/>
            <a:t> </a:t>
          </a:r>
          <a:r>
            <a:rPr lang="en-US" dirty="0" err="1" smtClean="0"/>
            <a:t>pertanggjwb</a:t>
          </a:r>
          <a:r>
            <a:rPr lang="en-US" dirty="0" smtClean="0"/>
            <a:t> </a:t>
          </a:r>
          <a:r>
            <a:rPr lang="en-US" dirty="0" err="1" smtClean="0"/>
            <a:t>jalankan</a:t>
          </a:r>
          <a:r>
            <a:rPr lang="en-US" dirty="0" smtClean="0"/>
            <a:t> </a:t>
          </a:r>
          <a:r>
            <a:rPr lang="en-US" dirty="0" err="1" smtClean="0"/>
            <a:t>fungsi</a:t>
          </a:r>
          <a:r>
            <a:rPr lang="en-US" dirty="0" smtClean="0"/>
            <a:t> </a:t>
          </a:r>
          <a:r>
            <a:rPr lang="en-US" dirty="0" err="1" smtClean="0"/>
            <a:t>pengawasan</a:t>
          </a:r>
          <a:r>
            <a:rPr lang="en-US" dirty="0" smtClean="0"/>
            <a:t> </a:t>
          </a:r>
          <a:r>
            <a:rPr lang="en-US" dirty="0" err="1" smtClean="0"/>
            <a:t>dlm</a:t>
          </a:r>
          <a:r>
            <a:rPr lang="en-US" dirty="0" smtClean="0"/>
            <a:t> </a:t>
          </a:r>
          <a:r>
            <a:rPr lang="en-US" dirty="0" err="1" smtClean="0"/>
            <a:t>manajemen</a:t>
          </a:r>
          <a:r>
            <a:rPr lang="en-US" dirty="0" smtClean="0"/>
            <a:t> kop.6</a:t>
          </a:r>
          <a:endParaRPr lang="en-US" dirty="0"/>
        </a:p>
      </dgm:t>
    </dgm:pt>
    <dgm:pt modelId="{00E357F5-A200-49F7-9E51-D201F0E90885}" type="parTrans" cxnId="{30B8427D-DE94-46D5-9E09-B214776CA7C6}">
      <dgm:prSet/>
      <dgm:spPr/>
      <dgm:t>
        <a:bodyPr/>
        <a:lstStyle/>
        <a:p>
          <a:endParaRPr lang="en-US"/>
        </a:p>
      </dgm:t>
    </dgm:pt>
    <dgm:pt modelId="{2A241A60-A045-47F1-9B47-9AF4DFC9CD26}" type="sibTrans" cxnId="{30B8427D-DE94-46D5-9E09-B214776CA7C6}">
      <dgm:prSet/>
      <dgm:spPr/>
      <dgm:t>
        <a:bodyPr/>
        <a:lstStyle/>
        <a:p>
          <a:endParaRPr lang="en-US"/>
        </a:p>
      </dgm:t>
    </dgm:pt>
    <dgm:pt modelId="{E966A699-0D6B-456B-9D3A-5865A91D7010}" type="pres">
      <dgm:prSet presAssocID="{326514A6-5857-4E6A-90FE-C8BDE2198E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EE9621-AB97-4ABF-B22D-5818DDB70AF1}" type="pres">
      <dgm:prSet presAssocID="{BD60ADDB-BB04-4EED-BAE2-55F72CB7966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347EC9-4017-4519-947E-3A2765F355C9}" type="pres">
      <dgm:prSet presAssocID="{63E13738-42FD-4EF6-9A08-9E4795C7EC2E}" presName="sibTrans" presStyleCnt="0"/>
      <dgm:spPr/>
    </dgm:pt>
    <dgm:pt modelId="{1073A1A6-FA8F-4A8F-8BCB-97DA7475F700}" type="pres">
      <dgm:prSet presAssocID="{2CFCFCCE-7D08-4EA8-B741-744DAE83478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1B965-513E-4A9D-BED7-0EF97DAA3CE7}" type="pres">
      <dgm:prSet presAssocID="{5C34F69B-5339-46DA-B663-E320003EF460}" presName="sibTrans" presStyleCnt="0"/>
      <dgm:spPr/>
    </dgm:pt>
    <dgm:pt modelId="{D775A728-CC4B-4F68-A6B9-C93931BB1EBC}" type="pres">
      <dgm:prSet presAssocID="{27FE3F94-77CA-4210-8FAD-36C8E97636B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E77871-F28F-432D-996D-031C4EC1A09E}" srcId="{326514A6-5857-4E6A-90FE-C8BDE2198ED7}" destId="{2CFCFCCE-7D08-4EA8-B741-744DAE83478A}" srcOrd="1" destOrd="0" parTransId="{28EE0DAC-3048-466A-AF28-5FD4AA7130E7}" sibTransId="{5C34F69B-5339-46DA-B663-E320003EF460}"/>
    <dgm:cxn modelId="{4376F6E9-3C57-42C8-AA3E-44476360CAF2}" type="presOf" srcId="{04421B1F-75B8-406A-A399-6F371065FDF3}" destId="{1073A1A6-FA8F-4A8F-8BCB-97DA7475F700}" srcOrd="0" destOrd="1" presId="urn:microsoft.com/office/officeart/2005/8/layout/hList6"/>
    <dgm:cxn modelId="{323F1FC7-66DC-485F-ACBC-4BB1B9F02582}" type="presOf" srcId="{27FE3F94-77CA-4210-8FAD-36C8E97636B1}" destId="{D775A728-CC4B-4F68-A6B9-C93931BB1EBC}" srcOrd="0" destOrd="0" presId="urn:microsoft.com/office/officeart/2005/8/layout/hList6"/>
    <dgm:cxn modelId="{A8C8E35E-5601-4573-A2BD-D0F3BD3558F6}" srcId="{326514A6-5857-4E6A-90FE-C8BDE2198ED7}" destId="{BD60ADDB-BB04-4EED-BAE2-55F72CB7966D}" srcOrd="0" destOrd="0" parTransId="{22090230-EC57-46EC-92BC-C3EFE4365AAE}" sibTransId="{63E13738-42FD-4EF6-9A08-9E4795C7EC2E}"/>
    <dgm:cxn modelId="{30B8427D-DE94-46D5-9E09-B214776CA7C6}" srcId="{27FE3F94-77CA-4210-8FAD-36C8E97636B1}" destId="{5E15390E-BFBC-44FA-A178-E1D6D0689B25}" srcOrd="0" destOrd="0" parTransId="{00E357F5-A200-49F7-9E51-D201F0E90885}" sibTransId="{2A241A60-A045-47F1-9B47-9AF4DFC9CD26}"/>
    <dgm:cxn modelId="{F6AA5321-A7C9-4B7D-A5D5-AA9838F8E939}" srcId="{326514A6-5857-4E6A-90FE-C8BDE2198ED7}" destId="{27FE3F94-77CA-4210-8FAD-36C8E97636B1}" srcOrd="2" destOrd="0" parTransId="{7D4BD116-1154-4917-97DC-FA4F6AE013F1}" sibTransId="{6BFB52C0-6522-4983-8AED-CC0F8C081DCC}"/>
    <dgm:cxn modelId="{9D34AC95-686B-4AB8-98F7-ABCD6A03C1E8}" type="presOf" srcId="{326514A6-5857-4E6A-90FE-C8BDE2198ED7}" destId="{E966A699-0D6B-456B-9D3A-5865A91D7010}" srcOrd="0" destOrd="0" presId="urn:microsoft.com/office/officeart/2005/8/layout/hList6"/>
    <dgm:cxn modelId="{14B9CF3F-AC0F-45B9-B50E-EBC7F13311BC}" srcId="{2CFCFCCE-7D08-4EA8-B741-744DAE83478A}" destId="{04421B1F-75B8-406A-A399-6F371065FDF3}" srcOrd="0" destOrd="0" parTransId="{B55CDFCC-7E03-4E78-8CB5-5E0E93198C3B}" sibTransId="{D6AE74A1-54B0-497A-BFCC-70EDA37E1611}"/>
    <dgm:cxn modelId="{60B99A38-B714-4706-9ABD-AAB38158BFAD}" type="presOf" srcId="{16A76B85-A8EF-4F9F-BF94-828F86B08640}" destId="{4CEE9621-AB97-4ABF-B22D-5818DDB70AF1}" srcOrd="0" destOrd="1" presId="urn:microsoft.com/office/officeart/2005/8/layout/hList6"/>
    <dgm:cxn modelId="{BF2BB58B-EEF4-4D15-A603-0D6EF299D949}" type="presOf" srcId="{5E15390E-BFBC-44FA-A178-E1D6D0689B25}" destId="{D775A728-CC4B-4F68-A6B9-C93931BB1EBC}" srcOrd="0" destOrd="1" presId="urn:microsoft.com/office/officeart/2005/8/layout/hList6"/>
    <dgm:cxn modelId="{AC92F56D-B4E1-480D-82C1-27B04C496242}" type="presOf" srcId="{BD60ADDB-BB04-4EED-BAE2-55F72CB7966D}" destId="{4CEE9621-AB97-4ABF-B22D-5818DDB70AF1}" srcOrd="0" destOrd="0" presId="urn:microsoft.com/office/officeart/2005/8/layout/hList6"/>
    <dgm:cxn modelId="{C82F3F67-83CE-41D1-8292-D3B4E56A3EDF}" srcId="{BD60ADDB-BB04-4EED-BAE2-55F72CB7966D}" destId="{16A76B85-A8EF-4F9F-BF94-828F86B08640}" srcOrd="0" destOrd="0" parTransId="{D6CD7EDD-C219-4633-A57C-9094717D360D}" sibTransId="{6456A7D0-FDE2-427F-A634-6040FA43115D}"/>
    <dgm:cxn modelId="{622E66F2-1C87-4B30-A7E8-3F043D2B5B0C}" type="presOf" srcId="{2CFCFCCE-7D08-4EA8-B741-744DAE83478A}" destId="{1073A1A6-FA8F-4A8F-8BCB-97DA7475F700}" srcOrd="0" destOrd="0" presId="urn:microsoft.com/office/officeart/2005/8/layout/hList6"/>
    <dgm:cxn modelId="{CD1E25A6-B9B9-4117-B9CE-393E85B80B2E}" type="presParOf" srcId="{E966A699-0D6B-456B-9D3A-5865A91D7010}" destId="{4CEE9621-AB97-4ABF-B22D-5818DDB70AF1}" srcOrd="0" destOrd="0" presId="urn:microsoft.com/office/officeart/2005/8/layout/hList6"/>
    <dgm:cxn modelId="{58034AA6-CC44-4131-BD7E-CF04248CBFC9}" type="presParOf" srcId="{E966A699-0D6B-456B-9D3A-5865A91D7010}" destId="{81347EC9-4017-4519-947E-3A2765F355C9}" srcOrd="1" destOrd="0" presId="urn:microsoft.com/office/officeart/2005/8/layout/hList6"/>
    <dgm:cxn modelId="{003B54E3-33F9-454B-98AF-486D26304C0E}" type="presParOf" srcId="{E966A699-0D6B-456B-9D3A-5865A91D7010}" destId="{1073A1A6-FA8F-4A8F-8BCB-97DA7475F700}" srcOrd="2" destOrd="0" presId="urn:microsoft.com/office/officeart/2005/8/layout/hList6"/>
    <dgm:cxn modelId="{939ED80D-4A3E-4365-93FC-85A3F4E248C8}" type="presParOf" srcId="{E966A699-0D6B-456B-9D3A-5865A91D7010}" destId="{E201B965-513E-4A9D-BED7-0EF97DAA3CE7}" srcOrd="3" destOrd="0" presId="urn:microsoft.com/office/officeart/2005/8/layout/hList6"/>
    <dgm:cxn modelId="{435A2A51-961F-47C7-BE5A-3FA35579671A}" type="presParOf" srcId="{E966A699-0D6B-456B-9D3A-5865A91D7010}" destId="{D775A728-CC4B-4F68-A6B9-C93931BB1EBC}" srcOrd="4" destOrd="0" presId="urn:microsoft.com/office/officeart/2005/8/layout/hList6"/>
  </dgm:cxnLst>
  <dgm:bg/>
  <dgm:whole/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A766B6FA-87F8-4F16-959C-8DB83D8EBF1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EEDF45-31F3-4181-9EF6-969E87B1AF16}">
      <dgm:prSet phldrT="[Text]"/>
      <dgm:spPr/>
      <dgm:t>
        <a:bodyPr/>
        <a:lstStyle/>
        <a:p>
          <a:r>
            <a:rPr lang="en-US" dirty="0" smtClean="0"/>
            <a:t>1.</a:t>
          </a:r>
          <a:endParaRPr lang="en-US" dirty="0"/>
        </a:p>
      </dgm:t>
    </dgm:pt>
    <dgm:pt modelId="{32471EC8-86E3-40C8-B274-FEA6536CCC0C}" type="parTrans" cxnId="{A7FD31EB-71CE-42F6-BA2C-152C599F6091}">
      <dgm:prSet/>
      <dgm:spPr/>
      <dgm:t>
        <a:bodyPr/>
        <a:lstStyle/>
        <a:p>
          <a:endParaRPr lang="en-US"/>
        </a:p>
      </dgm:t>
    </dgm:pt>
    <dgm:pt modelId="{70F8ED8F-950E-44ED-845E-229CE2C6AAD6}" type="sibTrans" cxnId="{A7FD31EB-71CE-42F6-BA2C-152C599F6091}">
      <dgm:prSet/>
      <dgm:spPr/>
      <dgm:t>
        <a:bodyPr/>
        <a:lstStyle/>
        <a:p>
          <a:endParaRPr lang="en-US"/>
        </a:p>
      </dgm:t>
    </dgm:pt>
    <dgm:pt modelId="{98336550-3219-469F-8441-14A024E086F1}">
      <dgm:prSet phldrT="[Text]"/>
      <dgm:spPr/>
      <dgm:t>
        <a:bodyPr/>
        <a:lstStyle/>
        <a:p>
          <a:r>
            <a:rPr lang="en-US" dirty="0" err="1" smtClean="0"/>
            <a:t>Menjalankan</a:t>
          </a:r>
          <a:r>
            <a:rPr lang="en-US" dirty="0" smtClean="0"/>
            <a:t> </a:t>
          </a:r>
          <a:r>
            <a:rPr lang="en-US" dirty="0" err="1" smtClean="0"/>
            <a:t>fungsi</a:t>
          </a:r>
          <a:r>
            <a:rPr lang="en-US" dirty="0" smtClean="0"/>
            <a:t> </a:t>
          </a:r>
          <a:r>
            <a:rPr lang="en-US" dirty="0" err="1" smtClean="0"/>
            <a:t>pengawasan</a:t>
          </a:r>
          <a:endParaRPr lang="en-US" dirty="0"/>
        </a:p>
      </dgm:t>
    </dgm:pt>
    <dgm:pt modelId="{3B3013B9-A6CD-4239-85AD-3FC9184FF7FC}" type="parTrans" cxnId="{0BD4B898-A4BF-4DFE-B322-B690236F481F}">
      <dgm:prSet/>
      <dgm:spPr/>
      <dgm:t>
        <a:bodyPr/>
        <a:lstStyle/>
        <a:p>
          <a:endParaRPr lang="en-US"/>
        </a:p>
      </dgm:t>
    </dgm:pt>
    <dgm:pt modelId="{9540B253-9F53-45B3-9E3F-1401E9E5321B}" type="sibTrans" cxnId="{0BD4B898-A4BF-4DFE-B322-B690236F481F}">
      <dgm:prSet/>
      <dgm:spPr/>
      <dgm:t>
        <a:bodyPr/>
        <a:lstStyle/>
        <a:p>
          <a:endParaRPr lang="en-US"/>
        </a:p>
      </dgm:t>
    </dgm:pt>
    <dgm:pt modelId="{0C756064-22A6-4A5C-84AE-9B28EB704DB4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FD110F1F-A329-4E73-BD50-1AB7FAAA9477}" type="parTrans" cxnId="{02C7675C-7BA9-4DA9-80FE-954603BD4E9C}">
      <dgm:prSet/>
      <dgm:spPr/>
      <dgm:t>
        <a:bodyPr/>
        <a:lstStyle/>
        <a:p>
          <a:endParaRPr lang="en-US"/>
        </a:p>
      </dgm:t>
    </dgm:pt>
    <dgm:pt modelId="{88854645-9057-4F79-BC37-ED6E85A45647}" type="sibTrans" cxnId="{02C7675C-7BA9-4DA9-80FE-954603BD4E9C}">
      <dgm:prSet/>
      <dgm:spPr/>
      <dgm:t>
        <a:bodyPr/>
        <a:lstStyle/>
        <a:p>
          <a:endParaRPr lang="en-US"/>
        </a:p>
      </dgm:t>
    </dgm:pt>
    <dgm:pt modelId="{8AE716D4-5455-45C2-BD99-6D4E840688EB}">
      <dgm:prSet phldrT="[Text]"/>
      <dgm:spPr/>
      <dgm:t>
        <a:bodyPr/>
        <a:lstStyle/>
        <a:p>
          <a:r>
            <a:rPr lang="en-US" dirty="0" err="1" smtClean="0"/>
            <a:t>Diperlukan</a:t>
          </a:r>
          <a:r>
            <a:rPr lang="en-US" dirty="0" smtClean="0"/>
            <a:t> </a:t>
          </a:r>
          <a:r>
            <a:rPr lang="en-US" dirty="0" err="1" smtClean="0"/>
            <a:t>keahlian</a:t>
          </a:r>
          <a:r>
            <a:rPr lang="en-US" dirty="0" smtClean="0"/>
            <a:t> </a:t>
          </a:r>
          <a:r>
            <a:rPr lang="en-US" dirty="0" err="1" smtClean="0"/>
            <a:t>khusus</a:t>
          </a:r>
          <a:r>
            <a:rPr lang="en-US" dirty="0" smtClean="0"/>
            <a:t> bid </a:t>
          </a:r>
          <a:r>
            <a:rPr lang="en-US" dirty="0" err="1" smtClean="0"/>
            <a:t>pembukuan</a:t>
          </a:r>
          <a:r>
            <a:rPr lang="en-US" dirty="0" smtClean="0"/>
            <a:t> </a:t>
          </a:r>
          <a:endParaRPr lang="en-US" dirty="0"/>
        </a:p>
      </dgm:t>
    </dgm:pt>
    <dgm:pt modelId="{091F3CA2-799A-4279-8C72-E346AA00A541}" type="parTrans" cxnId="{87515553-44AF-42E2-9740-817A2322B3FF}">
      <dgm:prSet/>
      <dgm:spPr/>
      <dgm:t>
        <a:bodyPr/>
        <a:lstStyle/>
        <a:p>
          <a:endParaRPr lang="en-US"/>
        </a:p>
      </dgm:t>
    </dgm:pt>
    <dgm:pt modelId="{68C5F556-E170-4878-8534-555923DA22DC}" type="sibTrans" cxnId="{87515553-44AF-42E2-9740-817A2322B3FF}">
      <dgm:prSet/>
      <dgm:spPr/>
      <dgm:t>
        <a:bodyPr/>
        <a:lstStyle/>
        <a:p>
          <a:endParaRPr lang="en-US"/>
        </a:p>
      </dgm:t>
    </dgm:pt>
    <dgm:pt modelId="{9C0B7602-62AD-46DD-BBC1-65AB6EACBEB6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2A4A810F-76DB-46F4-99F5-AD460C94215B}" type="parTrans" cxnId="{41ADF00E-C98E-4855-AB5D-32DB0E484BA2}">
      <dgm:prSet/>
      <dgm:spPr/>
      <dgm:t>
        <a:bodyPr/>
        <a:lstStyle/>
        <a:p>
          <a:endParaRPr lang="en-US"/>
        </a:p>
      </dgm:t>
    </dgm:pt>
    <dgm:pt modelId="{DF45C9D3-606E-4E4E-B9E1-7EDC1B0DE5D3}" type="sibTrans" cxnId="{41ADF00E-C98E-4855-AB5D-32DB0E484BA2}">
      <dgm:prSet/>
      <dgm:spPr/>
      <dgm:t>
        <a:bodyPr/>
        <a:lstStyle/>
        <a:p>
          <a:endParaRPr lang="en-US"/>
        </a:p>
      </dgm:t>
    </dgm:pt>
    <dgm:pt modelId="{68095877-420F-4D33-AE18-C286943A9A11}">
      <dgm:prSet phldrT="[Text]"/>
      <dgm:spPr/>
      <dgm:t>
        <a:bodyPr/>
        <a:lstStyle/>
        <a:p>
          <a:r>
            <a:rPr lang="en-US" dirty="0" err="1" smtClean="0"/>
            <a:t>Pemeriksaan</a:t>
          </a:r>
          <a:r>
            <a:rPr lang="en-US" dirty="0" smtClean="0"/>
            <a:t> </a:t>
          </a:r>
          <a:r>
            <a:rPr lang="en-US" dirty="0" err="1" smtClean="0"/>
            <a:t>dilakukan</a:t>
          </a:r>
          <a:r>
            <a:rPr lang="en-US" dirty="0" smtClean="0"/>
            <a:t> </a:t>
          </a:r>
          <a:r>
            <a:rPr lang="en-US" dirty="0" err="1" smtClean="0"/>
            <a:t>bidang</a:t>
          </a:r>
          <a:r>
            <a:rPr lang="en-US" dirty="0" smtClean="0"/>
            <a:t> </a:t>
          </a:r>
          <a:r>
            <a:rPr lang="en-US" dirty="0" err="1" smtClean="0"/>
            <a:t>organisasi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usaha</a:t>
          </a:r>
          <a:endParaRPr lang="en-US" dirty="0"/>
        </a:p>
      </dgm:t>
    </dgm:pt>
    <dgm:pt modelId="{719F57E1-1225-4F5B-AD36-F496F16EDF45}" type="parTrans" cxnId="{D8817B81-FB8D-4ED7-B162-B803F80CE989}">
      <dgm:prSet/>
      <dgm:spPr/>
      <dgm:t>
        <a:bodyPr/>
        <a:lstStyle/>
        <a:p>
          <a:endParaRPr lang="en-US"/>
        </a:p>
      </dgm:t>
    </dgm:pt>
    <dgm:pt modelId="{C9F9285D-217A-4E3B-89C1-48E8F639747F}" type="sibTrans" cxnId="{D8817B81-FB8D-4ED7-B162-B803F80CE989}">
      <dgm:prSet/>
      <dgm:spPr/>
      <dgm:t>
        <a:bodyPr/>
        <a:lstStyle/>
        <a:p>
          <a:endParaRPr lang="en-US"/>
        </a:p>
      </dgm:t>
    </dgm:pt>
    <dgm:pt modelId="{21C577F2-1057-40B8-9C35-1C811F9B7FDA}">
      <dgm:prSet phldrT="[Text]"/>
      <dgm:spPr/>
      <dgm:t>
        <a:bodyPr/>
        <a:lstStyle/>
        <a:p>
          <a:r>
            <a:rPr lang="en-US" dirty="0" err="1" smtClean="0"/>
            <a:t>Diperbolehkan</a:t>
          </a:r>
          <a:r>
            <a:rPr lang="en-US" dirty="0" smtClean="0"/>
            <a:t> </a:t>
          </a:r>
          <a:r>
            <a:rPr lang="en-US" dirty="0" err="1" smtClean="0"/>
            <a:t>minta</a:t>
          </a:r>
          <a:r>
            <a:rPr lang="en-US" dirty="0" smtClean="0"/>
            <a:t> </a:t>
          </a:r>
          <a:r>
            <a:rPr lang="en-US" dirty="0" err="1" smtClean="0"/>
            <a:t>bantuan</a:t>
          </a:r>
          <a:r>
            <a:rPr lang="en-US" dirty="0" smtClean="0"/>
            <a:t> </a:t>
          </a:r>
          <a:r>
            <a:rPr lang="en-US" dirty="0" err="1" smtClean="0"/>
            <a:t>pihak</a:t>
          </a:r>
          <a:r>
            <a:rPr lang="en-US" dirty="0" smtClean="0"/>
            <a:t> </a:t>
          </a:r>
          <a:r>
            <a:rPr lang="en-US" dirty="0" err="1" smtClean="0"/>
            <a:t>ketiga</a:t>
          </a:r>
          <a:r>
            <a:rPr lang="en-US" dirty="0" smtClean="0"/>
            <a:t> </a:t>
          </a:r>
          <a:r>
            <a:rPr lang="en-US" dirty="0" err="1" smtClean="0"/>
            <a:t>utk</a:t>
          </a:r>
          <a:r>
            <a:rPr lang="en-US" dirty="0" smtClean="0"/>
            <a:t> </a:t>
          </a:r>
          <a:r>
            <a:rPr lang="en-US" dirty="0" err="1" smtClean="0"/>
            <a:t>lakukan</a:t>
          </a:r>
          <a:r>
            <a:rPr lang="en-US" dirty="0" smtClean="0"/>
            <a:t> </a:t>
          </a:r>
          <a:r>
            <a:rPr lang="en-US" dirty="0" err="1" smtClean="0"/>
            <a:t>pemeriksaan</a:t>
          </a:r>
          <a:r>
            <a:rPr lang="en-US" dirty="0" smtClean="0"/>
            <a:t> </a:t>
          </a:r>
          <a:r>
            <a:rPr lang="en-US" dirty="0" err="1" smtClean="0"/>
            <a:t>dlm</a:t>
          </a:r>
          <a:r>
            <a:rPr lang="en-US" dirty="0" smtClean="0"/>
            <a:t> </a:t>
          </a:r>
          <a:r>
            <a:rPr lang="en-US" dirty="0" err="1" smtClean="0"/>
            <a:t>rangka</a:t>
          </a:r>
          <a:r>
            <a:rPr lang="en-US" dirty="0" smtClean="0"/>
            <a:t> </a:t>
          </a:r>
          <a:r>
            <a:rPr lang="en-US" dirty="0" err="1" smtClean="0"/>
            <a:t>pengaqwasan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endParaRPr lang="en-US" dirty="0"/>
        </a:p>
      </dgm:t>
    </dgm:pt>
    <dgm:pt modelId="{5980A1A7-D507-437D-9A29-E0EB4F5B5B33}" type="parTrans" cxnId="{D3F9B429-F2C1-4AA5-AAAC-CFF4373A8737}">
      <dgm:prSet/>
      <dgm:spPr/>
      <dgm:t>
        <a:bodyPr/>
        <a:lstStyle/>
        <a:p>
          <a:endParaRPr lang="en-US"/>
        </a:p>
      </dgm:t>
    </dgm:pt>
    <dgm:pt modelId="{3615DE22-9E4D-4C9F-8BBA-3CD58AF2934C}" type="sibTrans" cxnId="{D3F9B429-F2C1-4AA5-AAAC-CFF4373A8737}">
      <dgm:prSet/>
      <dgm:spPr/>
      <dgm:t>
        <a:bodyPr/>
        <a:lstStyle/>
        <a:p>
          <a:endParaRPr lang="en-US"/>
        </a:p>
      </dgm:t>
    </dgm:pt>
    <dgm:pt modelId="{0F3E231C-4424-4A1C-A077-FC14489C0801}" type="pres">
      <dgm:prSet presAssocID="{A766B6FA-87F8-4F16-959C-8DB83D8EBF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491D36-D03A-4633-859C-70514DEB4555}" type="pres">
      <dgm:prSet presAssocID="{B0EEDF45-31F3-4181-9EF6-969E87B1AF16}" presName="composite" presStyleCnt="0"/>
      <dgm:spPr/>
    </dgm:pt>
    <dgm:pt modelId="{19225341-B776-411B-BB7B-88621BD2F007}" type="pres">
      <dgm:prSet presAssocID="{B0EEDF45-31F3-4181-9EF6-969E87B1AF1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B95129-4886-4A60-9AE5-568AE3B907F0}" type="pres">
      <dgm:prSet presAssocID="{B0EEDF45-31F3-4181-9EF6-969E87B1AF1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67B47-7359-4766-BD03-D082FF652056}" type="pres">
      <dgm:prSet presAssocID="{70F8ED8F-950E-44ED-845E-229CE2C6AAD6}" presName="sp" presStyleCnt="0"/>
      <dgm:spPr/>
    </dgm:pt>
    <dgm:pt modelId="{609F8429-28BA-4028-BD0D-78CD9B5B5D8F}" type="pres">
      <dgm:prSet presAssocID="{0C756064-22A6-4A5C-84AE-9B28EB704DB4}" presName="composite" presStyleCnt="0"/>
      <dgm:spPr/>
    </dgm:pt>
    <dgm:pt modelId="{1BC8D5FA-64D2-42B1-B480-B8296E761559}" type="pres">
      <dgm:prSet presAssocID="{0C756064-22A6-4A5C-84AE-9B28EB704DB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1669F-7E5A-4E9D-B96E-5466050F3926}" type="pres">
      <dgm:prSet presAssocID="{0C756064-22A6-4A5C-84AE-9B28EB704DB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2C215-5DC1-4E45-8BC1-E2B697531171}" type="pres">
      <dgm:prSet presAssocID="{88854645-9057-4F79-BC37-ED6E85A45647}" presName="sp" presStyleCnt="0"/>
      <dgm:spPr/>
    </dgm:pt>
    <dgm:pt modelId="{8E55A371-564E-42D9-BDA2-EB32C369E941}" type="pres">
      <dgm:prSet presAssocID="{9C0B7602-62AD-46DD-BBC1-65AB6EACBEB6}" presName="composite" presStyleCnt="0"/>
      <dgm:spPr/>
    </dgm:pt>
    <dgm:pt modelId="{A030611E-F60B-4F24-A538-1FA17BC5AC8D}" type="pres">
      <dgm:prSet presAssocID="{9C0B7602-62AD-46DD-BBC1-65AB6EACBEB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0113F-BA81-4F81-AB52-4B9BB3EA5736}" type="pres">
      <dgm:prSet presAssocID="{9C0B7602-62AD-46DD-BBC1-65AB6EACBEB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F9B429-F2C1-4AA5-AAAC-CFF4373A8737}" srcId="{0C756064-22A6-4A5C-84AE-9B28EB704DB4}" destId="{21C577F2-1057-40B8-9C35-1C811F9B7FDA}" srcOrd="1" destOrd="0" parTransId="{5980A1A7-D507-437D-9A29-E0EB4F5B5B33}" sibTransId="{3615DE22-9E4D-4C9F-8BBA-3CD58AF2934C}"/>
    <dgm:cxn modelId="{0BD4B898-A4BF-4DFE-B322-B690236F481F}" srcId="{B0EEDF45-31F3-4181-9EF6-969E87B1AF16}" destId="{98336550-3219-469F-8441-14A024E086F1}" srcOrd="0" destOrd="0" parTransId="{3B3013B9-A6CD-4239-85AD-3FC9184FF7FC}" sibTransId="{9540B253-9F53-45B3-9E3F-1401E9E5321B}"/>
    <dgm:cxn modelId="{538586C6-BA0C-4A74-8BC7-8615B39FE2C3}" type="presOf" srcId="{98336550-3219-469F-8441-14A024E086F1}" destId="{04B95129-4886-4A60-9AE5-568AE3B907F0}" srcOrd="0" destOrd="0" presId="urn:microsoft.com/office/officeart/2005/8/layout/chevron2"/>
    <dgm:cxn modelId="{02C7675C-7BA9-4DA9-80FE-954603BD4E9C}" srcId="{A766B6FA-87F8-4F16-959C-8DB83D8EBF19}" destId="{0C756064-22A6-4A5C-84AE-9B28EB704DB4}" srcOrd="1" destOrd="0" parTransId="{FD110F1F-A329-4E73-BD50-1AB7FAAA9477}" sibTransId="{88854645-9057-4F79-BC37-ED6E85A45647}"/>
    <dgm:cxn modelId="{A7FD31EB-71CE-42F6-BA2C-152C599F6091}" srcId="{A766B6FA-87F8-4F16-959C-8DB83D8EBF19}" destId="{B0EEDF45-31F3-4181-9EF6-969E87B1AF16}" srcOrd="0" destOrd="0" parTransId="{32471EC8-86E3-40C8-B274-FEA6536CCC0C}" sibTransId="{70F8ED8F-950E-44ED-845E-229CE2C6AAD6}"/>
    <dgm:cxn modelId="{D8817B81-FB8D-4ED7-B162-B803F80CE989}" srcId="{9C0B7602-62AD-46DD-BBC1-65AB6EACBEB6}" destId="{68095877-420F-4D33-AE18-C286943A9A11}" srcOrd="0" destOrd="0" parTransId="{719F57E1-1225-4F5B-AD36-F496F16EDF45}" sibTransId="{C9F9285D-217A-4E3B-89C1-48E8F639747F}"/>
    <dgm:cxn modelId="{6F001948-6BC5-4B96-80A1-C78BC34BE08A}" type="presOf" srcId="{21C577F2-1057-40B8-9C35-1C811F9B7FDA}" destId="{2101669F-7E5A-4E9D-B96E-5466050F3926}" srcOrd="0" destOrd="1" presId="urn:microsoft.com/office/officeart/2005/8/layout/chevron2"/>
    <dgm:cxn modelId="{C98279BB-A731-4C63-9608-E134C3C27690}" type="presOf" srcId="{0C756064-22A6-4A5C-84AE-9B28EB704DB4}" destId="{1BC8D5FA-64D2-42B1-B480-B8296E761559}" srcOrd="0" destOrd="0" presId="urn:microsoft.com/office/officeart/2005/8/layout/chevron2"/>
    <dgm:cxn modelId="{A49BCE27-6466-4C8F-9FC1-0A9A29D7820E}" type="presOf" srcId="{A766B6FA-87F8-4F16-959C-8DB83D8EBF19}" destId="{0F3E231C-4424-4A1C-A077-FC14489C0801}" srcOrd="0" destOrd="0" presId="urn:microsoft.com/office/officeart/2005/8/layout/chevron2"/>
    <dgm:cxn modelId="{ADAB712F-447D-45A0-9A7A-9C8C3D0F3D53}" type="presOf" srcId="{8AE716D4-5455-45C2-BD99-6D4E840688EB}" destId="{2101669F-7E5A-4E9D-B96E-5466050F3926}" srcOrd="0" destOrd="0" presId="urn:microsoft.com/office/officeart/2005/8/layout/chevron2"/>
    <dgm:cxn modelId="{29707217-991B-4088-8628-4D75ECC9EED0}" type="presOf" srcId="{9C0B7602-62AD-46DD-BBC1-65AB6EACBEB6}" destId="{A030611E-F60B-4F24-A538-1FA17BC5AC8D}" srcOrd="0" destOrd="0" presId="urn:microsoft.com/office/officeart/2005/8/layout/chevron2"/>
    <dgm:cxn modelId="{87515553-44AF-42E2-9740-817A2322B3FF}" srcId="{0C756064-22A6-4A5C-84AE-9B28EB704DB4}" destId="{8AE716D4-5455-45C2-BD99-6D4E840688EB}" srcOrd="0" destOrd="0" parTransId="{091F3CA2-799A-4279-8C72-E346AA00A541}" sibTransId="{68C5F556-E170-4878-8534-555923DA22DC}"/>
    <dgm:cxn modelId="{41ADF00E-C98E-4855-AB5D-32DB0E484BA2}" srcId="{A766B6FA-87F8-4F16-959C-8DB83D8EBF19}" destId="{9C0B7602-62AD-46DD-BBC1-65AB6EACBEB6}" srcOrd="2" destOrd="0" parTransId="{2A4A810F-76DB-46F4-99F5-AD460C94215B}" sibTransId="{DF45C9D3-606E-4E4E-B9E1-7EDC1B0DE5D3}"/>
    <dgm:cxn modelId="{A4BB7E29-B4DA-47E0-9A4D-F8A2AEC98E04}" type="presOf" srcId="{B0EEDF45-31F3-4181-9EF6-969E87B1AF16}" destId="{19225341-B776-411B-BB7B-88621BD2F007}" srcOrd="0" destOrd="0" presId="urn:microsoft.com/office/officeart/2005/8/layout/chevron2"/>
    <dgm:cxn modelId="{EBD69543-94D3-45D7-A199-BEFCBE87E509}" type="presOf" srcId="{68095877-420F-4D33-AE18-C286943A9A11}" destId="{A650113F-BA81-4F81-AB52-4B9BB3EA5736}" srcOrd="0" destOrd="0" presId="urn:microsoft.com/office/officeart/2005/8/layout/chevron2"/>
    <dgm:cxn modelId="{6E1915AA-0C04-4D6C-92CC-9E23819721EE}" type="presParOf" srcId="{0F3E231C-4424-4A1C-A077-FC14489C0801}" destId="{8B491D36-D03A-4633-859C-70514DEB4555}" srcOrd="0" destOrd="0" presId="urn:microsoft.com/office/officeart/2005/8/layout/chevron2"/>
    <dgm:cxn modelId="{1D02C06A-6BB3-435C-A787-BDC2ACC0FF89}" type="presParOf" srcId="{8B491D36-D03A-4633-859C-70514DEB4555}" destId="{19225341-B776-411B-BB7B-88621BD2F007}" srcOrd="0" destOrd="0" presId="urn:microsoft.com/office/officeart/2005/8/layout/chevron2"/>
    <dgm:cxn modelId="{34C97970-6442-4753-8226-3640BEF3A03D}" type="presParOf" srcId="{8B491D36-D03A-4633-859C-70514DEB4555}" destId="{04B95129-4886-4A60-9AE5-568AE3B907F0}" srcOrd="1" destOrd="0" presId="urn:microsoft.com/office/officeart/2005/8/layout/chevron2"/>
    <dgm:cxn modelId="{A8AAB805-491A-4169-AA0B-7B21952C7A14}" type="presParOf" srcId="{0F3E231C-4424-4A1C-A077-FC14489C0801}" destId="{B5167B47-7359-4766-BD03-D082FF652056}" srcOrd="1" destOrd="0" presId="urn:microsoft.com/office/officeart/2005/8/layout/chevron2"/>
    <dgm:cxn modelId="{C52AA525-1ABB-42C1-88F2-D6C2ACCDB41C}" type="presParOf" srcId="{0F3E231C-4424-4A1C-A077-FC14489C0801}" destId="{609F8429-28BA-4028-BD0D-78CD9B5B5D8F}" srcOrd="2" destOrd="0" presId="urn:microsoft.com/office/officeart/2005/8/layout/chevron2"/>
    <dgm:cxn modelId="{282F2A0B-B293-459D-9FEF-68FB7538BEB1}" type="presParOf" srcId="{609F8429-28BA-4028-BD0D-78CD9B5B5D8F}" destId="{1BC8D5FA-64D2-42B1-B480-B8296E761559}" srcOrd="0" destOrd="0" presId="urn:microsoft.com/office/officeart/2005/8/layout/chevron2"/>
    <dgm:cxn modelId="{075A2586-3491-4163-B82C-7CEA0FE795EE}" type="presParOf" srcId="{609F8429-28BA-4028-BD0D-78CD9B5B5D8F}" destId="{2101669F-7E5A-4E9D-B96E-5466050F3926}" srcOrd="1" destOrd="0" presId="urn:microsoft.com/office/officeart/2005/8/layout/chevron2"/>
    <dgm:cxn modelId="{4AA0184B-19E2-4D4F-853F-01A735921DE1}" type="presParOf" srcId="{0F3E231C-4424-4A1C-A077-FC14489C0801}" destId="{B5D2C215-5DC1-4E45-8BC1-E2B697531171}" srcOrd="3" destOrd="0" presId="urn:microsoft.com/office/officeart/2005/8/layout/chevron2"/>
    <dgm:cxn modelId="{D85AA38F-BAB5-4E70-AD8A-7E01277DBA22}" type="presParOf" srcId="{0F3E231C-4424-4A1C-A077-FC14489C0801}" destId="{8E55A371-564E-42D9-BDA2-EB32C369E941}" srcOrd="4" destOrd="0" presId="urn:microsoft.com/office/officeart/2005/8/layout/chevron2"/>
    <dgm:cxn modelId="{97C706AE-92C5-4D05-8BC4-16C098820961}" type="presParOf" srcId="{8E55A371-564E-42D9-BDA2-EB32C369E941}" destId="{A030611E-F60B-4F24-A538-1FA17BC5AC8D}" srcOrd="0" destOrd="0" presId="urn:microsoft.com/office/officeart/2005/8/layout/chevron2"/>
    <dgm:cxn modelId="{CAD69D78-22F5-47C8-BF31-DBFA1D492D60}" type="presParOf" srcId="{8E55A371-564E-42D9-BDA2-EB32C369E941}" destId="{A650113F-BA81-4F81-AB52-4B9BB3EA5736}" srcOrd="1" destOrd="0" presId="urn:microsoft.com/office/officeart/2005/8/layout/chevron2"/>
  </dgm:cxnLst>
  <dgm:bg/>
  <dgm:whole/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3F2287D6-41A7-4721-9A27-829C155AC02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C33FBA-3A95-4D7E-AEDA-CA50285A9643}">
      <dgm:prSet phldrT="[Text]"/>
      <dgm:spPr/>
      <dgm:t>
        <a:bodyPr/>
        <a:lstStyle/>
        <a:p>
          <a:r>
            <a:rPr lang="en-US" dirty="0" err="1" smtClean="0"/>
            <a:t>Orang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bertangjwb</a:t>
          </a:r>
          <a:r>
            <a:rPr lang="en-US" dirty="0" smtClean="0"/>
            <a:t> </a:t>
          </a:r>
          <a:r>
            <a:rPr lang="en-US" dirty="0" err="1" smtClean="0"/>
            <a:t>jalannya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r>
            <a:rPr lang="en-US" dirty="0" smtClean="0"/>
            <a:t> </a:t>
          </a:r>
          <a:r>
            <a:rPr lang="en-US" dirty="0" err="1" smtClean="0"/>
            <a:t>sehari-hari</a:t>
          </a:r>
          <a:endParaRPr lang="en-US" dirty="0"/>
        </a:p>
      </dgm:t>
    </dgm:pt>
    <dgm:pt modelId="{C0EE4F6E-534D-4933-B3FD-36AE2CFC97BB}" type="parTrans" cxnId="{FDA7ADE7-1F32-4F9C-BECC-75C5A0C98786}">
      <dgm:prSet/>
      <dgm:spPr/>
      <dgm:t>
        <a:bodyPr/>
        <a:lstStyle/>
        <a:p>
          <a:endParaRPr lang="en-US"/>
        </a:p>
      </dgm:t>
    </dgm:pt>
    <dgm:pt modelId="{ACF9956E-4BD9-4D05-95BF-AE01616F81DF}" type="sibTrans" cxnId="{FDA7ADE7-1F32-4F9C-BECC-75C5A0C98786}">
      <dgm:prSet/>
      <dgm:spPr/>
      <dgm:t>
        <a:bodyPr/>
        <a:lstStyle/>
        <a:p>
          <a:endParaRPr lang="en-US"/>
        </a:p>
      </dgm:t>
    </dgm:pt>
    <dgm:pt modelId="{932D6145-3663-47C9-9651-D77013E44168}">
      <dgm:prSet phldrT="[Text]"/>
      <dgm:spPr/>
      <dgm:t>
        <a:bodyPr/>
        <a:lstStyle/>
        <a:p>
          <a:r>
            <a:rPr lang="en-US" dirty="0" err="1" smtClean="0"/>
            <a:t>Tanggjwb</a:t>
          </a:r>
          <a:r>
            <a:rPr lang="en-US" dirty="0" smtClean="0"/>
            <a:t> </a:t>
          </a:r>
          <a:r>
            <a:rPr lang="en-US" dirty="0" err="1" smtClean="0"/>
            <a:t>didasarkan</a:t>
          </a:r>
          <a:r>
            <a:rPr lang="en-US" dirty="0" smtClean="0"/>
            <a:t> pd </a:t>
          </a:r>
          <a:r>
            <a:rPr lang="en-US" dirty="0" err="1" smtClean="0"/>
            <a:t>tugas</a:t>
          </a:r>
          <a:r>
            <a:rPr lang="en-US" dirty="0" smtClean="0"/>
            <a:t> &amp; </a:t>
          </a:r>
          <a:r>
            <a:rPr lang="en-US" dirty="0" err="1" smtClean="0"/>
            <a:t>wewenang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dilimpahkan</a:t>
          </a:r>
          <a:r>
            <a:rPr lang="en-US" dirty="0" smtClean="0"/>
            <a:t> </a:t>
          </a:r>
          <a:r>
            <a:rPr lang="en-US" dirty="0" err="1" smtClean="0"/>
            <a:t>pengurus</a:t>
          </a:r>
          <a:endParaRPr lang="en-US" dirty="0"/>
        </a:p>
      </dgm:t>
    </dgm:pt>
    <dgm:pt modelId="{2FF458A6-82E1-414A-A598-4A940DE42817}" type="parTrans" cxnId="{88C4BED3-5873-4765-855C-EB60323F9EAB}">
      <dgm:prSet/>
      <dgm:spPr/>
      <dgm:t>
        <a:bodyPr/>
        <a:lstStyle/>
        <a:p>
          <a:endParaRPr lang="en-US"/>
        </a:p>
      </dgm:t>
    </dgm:pt>
    <dgm:pt modelId="{49C1EAF2-B147-4E3A-9814-B5C80A67FDF1}" type="sibTrans" cxnId="{88C4BED3-5873-4765-855C-EB60323F9EAB}">
      <dgm:prSet/>
      <dgm:spPr/>
      <dgm:t>
        <a:bodyPr/>
        <a:lstStyle/>
        <a:p>
          <a:endParaRPr lang="en-US"/>
        </a:p>
      </dgm:t>
    </dgm:pt>
    <dgm:pt modelId="{9A1526BA-45DF-4503-8A79-CF89C5F8B705}">
      <dgm:prSet phldrT="[Text]"/>
      <dgm:spPr/>
      <dgm:t>
        <a:bodyPr/>
        <a:lstStyle/>
        <a:p>
          <a:r>
            <a:rPr lang="en-US" dirty="0" err="1" smtClean="0"/>
            <a:t>Manajer</a:t>
          </a:r>
          <a:r>
            <a:rPr lang="en-US" dirty="0" smtClean="0"/>
            <a:t> </a:t>
          </a:r>
          <a:r>
            <a:rPr lang="en-US" dirty="0" err="1" smtClean="0"/>
            <a:t>mrpk</a:t>
          </a:r>
          <a:r>
            <a:rPr lang="en-US" dirty="0" smtClean="0"/>
            <a:t> </a:t>
          </a:r>
          <a:r>
            <a:rPr lang="en-US" dirty="0" err="1" smtClean="0"/>
            <a:t>penghb</a:t>
          </a:r>
          <a:r>
            <a:rPr lang="en-US" dirty="0" smtClean="0"/>
            <a:t> </a:t>
          </a:r>
          <a:r>
            <a:rPr lang="en-US" dirty="0" err="1" smtClean="0"/>
            <a:t>antara</a:t>
          </a:r>
          <a:r>
            <a:rPr lang="en-US" dirty="0" smtClean="0"/>
            <a:t> </a:t>
          </a:r>
          <a:r>
            <a:rPr lang="en-US" dirty="0" err="1" smtClean="0"/>
            <a:t>karyawan</a:t>
          </a:r>
          <a:r>
            <a:rPr lang="en-US" dirty="0" smtClean="0"/>
            <a:t> &amp; </a:t>
          </a:r>
          <a:r>
            <a:rPr lang="en-US" dirty="0" err="1" smtClean="0"/>
            <a:t>pengurus</a:t>
          </a:r>
          <a:r>
            <a:rPr lang="en-US" dirty="0" smtClean="0"/>
            <a:t> </a:t>
          </a:r>
          <a:r>
            <a:rPr lang="en-US" dirty="0" err="1" smtClean="0"/>
            <a:t>sbg</a:t>
          </a:r>
          <a:r>
            <a:rPr lang="en-US" dirty="0" smtClean="0"/>
            <a:t> </a:t>
          </a:r>
          <a:r>
            <a:rPr lang="en-US" dirty="0" err="1" smtClean="0"/>
            <a:t>pelaksana</a:t>
          </a:r>
          <a:r>
            <a:rPr lang="en-US" dirty="0" smtClean="0"/>
            <a:t> </a:t>
          </a:r>
          <a:r>
            <a:rPr lang="en-US" dirty="0" err="1" smtClean="0"/>
            <a:t>teknis</a:t>
          </a:r>
          <a:endParaRPr lang="en-US" dirty="0"/>
        </a:p>
      </dgm:t>
    </dgm:pt>
    <dgm:pt modelId="{8C1D93B0-801D-41D9-912F-76FB9CC65855}" type="parTrans" cxnId="{4090DBD8-8053-48E5-9A42-B1D183E10620}">
      <dgm:prSet/>
      <dgm:spPr/>
      <dgm:t>
        <a:bodyPr/>
        <a:lstStyle/>
        <a:p>
          <a:endParaRPr lang="en-US"/>
        </a:p>
      </dgm:t>
    </dgm:pt>
    <dgm:pt modelId="{46DE34BC-0EDD-4400-94DA-C65D2453319C}" type="sibTrans" cxnId="{4090DBD8-8053-48E5-9A42-B1D183E10620}">
      <dgm:prSet/>
      <dgm:spPr/>
      <dgm:t>
        <a:bodyPr/>
        <a:lstStyle/>
        <a:p>
          <a:endParaRPr lang="en-US"/>
        </a:p>
      </dgm:t>
    </dgm:pt>
    <dgm:pt modelId="{8132B894-80F0-42F2-8D49-E72505275BAB}">
      <dgm:prSet phldrT="[Text]"/>
      <dgm:spPr/>
      <dgm:t>
        <a:bodyPr/>
        <a:lstStyle/>
        <a:p>
          <a:r>
            <a:rPr lang="en-US" dirty="0" err="1" smtClean="0"/>
            <a:t>Manajer</a:t>
          </a:r>
          <a:r>
            <a:rPr lang="en-US" dirty="0" smtClean="0"/>
            <a:t> </a:t>
          </a:r>
          <a:r>
            <a:rPr lang="en-US" dirty="0" err="1" smtClean="0"/>
            <a:t>sbg</a:t>
          </a:r>
          <a:r>
            <a:rPr lang="en-US" dirty="0" smtClean="0"/>
            <a:t> </a:t>
          </a:r>
          <a:r>
            <a:rPr lang="en-US" dirty="0" err="1" smtClean="0"/>
            <a:t>peletakan</a:t>
          </a:r>
          <a:r>
            <a:rPr lang="en-US" dirty="0" smtClean="0"/>
            <a:t> </a:t>
          </a:r>
          <a:r>
            <a:rPr lang="en-US" dirty="0" err="1" smtClean="0"/>
            <a:t>kerja</a:t>
          </a:r>
          <a:r>
            <a:rPr lang="en-US" dirty="0" smtClean="0"/>
            <a:t> </a:t>
          </a:r>
          <a:r>
            <a:rPr lang="en-US" dirty="0" err="1" smtClean="0"/>
            <a:t>dasar</a:t>
          </a:r>
          <a:r>
            <a:rPr lang="en-US" dirty="0" smtClean="0"/>
            <a:t> </a:t>
          </a:r>
          <a:r>
            <a:rPr lang="en-US" dirty="0" err="1" smtClean="0"/>
            <a:t>bagi</a:t>
          </a:r>
          <a:r>
            <a:rPr lang="en-US" dirty="0" smtClean="0"/>
            <a:t> </a:t>
          </a:r>
          <a:r>
            <a:rPr lang="en-US" dirty="0" err="1" smtClean="0"/>
            <a:t>karyawan</a:t>
          </a:r>
          <a:r>
            <a:rPr lang="en-US" dirty="0" smtClean="0"/>
            <a:t>/</a:t>
          </a:r>
          <a:r>
            <a:rPr lang="en-US" dirty="0" err="1" smtClean="0"/>
            <a:t>pegawai</a:t>
          </a:r>
          <a:r>
            <a:rPr lang="en-US" dirty="0" smtClean="0"/>
            <a:t> </a:t>
          </a:r>
          <a:r>
            <a:rPr lang="en-US" dirty="0" err="1" smtClean="0"/>
            <a:t>kopperasi</a:t>
          </a:r>
          <a:endParaRPr lang="en-US" dirty="0"/>
        </a:p>
      </dgm:t>
    </dgm:pt>
    <dgm:pt modelId="{808CA951-08A7-4B5C-B07F-3352B1E3D80A}" type="parTrans" cxnId="{06A8BF60-789D-4662-87A7-09A2F1CF7884}">
      <dgm:prSet/>
      <dgm:spPr/>
      <dgm:t>
        <a:bodyPr/>
        <a:lstStyle/>
        <a:p>
          <a:endParaRPr lang="en-US"/>
        </a:p>
      </dgm:t>
    </dgm:pt>
    <dgm:pt modelId="{468AE682-B774-42C9-97A8-49EF70CB0F6F}" type="sibTrans" cxnId="{06A8BF60-789D-4662-87A7-09A2F1CF7884}">
      <dgm:prSet/>
      <dgm:spPr/>
      <dgm:t>
        <a:bodyPr/>
        <a:lstStyle/>
        <a:p>
          <a:endParaRPr lang="en-US"/>
        </a:p>
      </dgm:t>
    </dgm:pt>
    <dgm:pt modelId="{0BCFFC6B-D42C-4B68-9BA6-0BDF1A9D9B2D}" type="pres">
      <dgm:prSet presAssocID="{3F2287D6-41A7-4721-9A27-829C155AC0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FF825B-6AA0-4EDD-AE0E-4E0736332E6A}" type="pres">
      <dgm:prSet presAssocID="{C8C33FBA-3A95-4D7E-AEDA-CA50285A964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C9783-3001-4901-81DB-5784B3BA1775}" type="pres">
      <dgm:prSet presAssocID="{ACF9956E-4BD9-4D05-95BF-AE01616F81DF}" presName="sibTrans" presStyleCnt="0"/>
      <dgm:spPr/>
    </dgm:pt>
    <dgm:pt modelId="{77B8D6AA-077E-4FA3-A678-713E3B276B01}" type="pres">
      <dgm:prSet presAssocID="{932D6145-3663-47C9-9651-D77013E4416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EC7FB-988E-48CA-9C41-13B40912A792}" type="pres">
      <dgm:prSet presAssocID="{49C1EAF2-B147-4E3A-9814-B5C80A67FDF1}" presName="sibTrans" presStyleCnt="0"/>
      <dgm:spPr/>
    </dgm:pt>
    <dgm:pt modelId="{2B623BE7-D522-4DF9-A3F2-0376EF3BDD18}" type="pres">
      <dgm:prSet presAssocID="{9A1526BA-45DF-4503-8A79-CF89C5F8B70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D85D9-0EB0-463F-80AB-E56854A1CFEB}" type="pres">
      <dgm:prSet presAssocID="{46DE34BC-0EDD-4400-94DA-C65D2453319C}" presName="sibTrans" presStyleCnt="0"/>
      <dgm:spPr/>
    </dgm:pt>
    <dgm:pt modelId="{90D7134E-535E-4AA0-90F2-6728AFE89382}" type="pres">
      <dgm:prSet presAssocID="{8132B894-80F0-42F2-8D49-E72505275BA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399B75-4701-48AE-A62A-147C343FD694}" type="presOf" srcId="{3F2287D6-41A7-4721-9A27-829C155AC02D}" destId="{0BCFFC6B-D42C-4B68-9BA6-0BDF1A9D9B2D}" srcOrd="0" destOrd="0" presId="urn:microsoft.com/office/officeart/2005/8/layout/default"/>
    <dgm:cxn modelId="{88C4BED3-5873-4765-855C-EB60323F9EAB}" srcId="{3F2287D6-41A7-4721-9A27-829C155AC02D}" destId="{932D6145-3663-47C9-9651-D77013E44168}" srcOrd="1" destOrd="0" parTransId="{2FF458A6-82E1-414A-A598-4A940DE42817}" sibTransId="{49C1EAF2-B147-4E3A-9814-B5C80A67FDF1}"/>
    <dgm:cxn modelId="{AA077C59-8C72-4D41-A9DB-3E30B52E5EA0}" type="presOf" srcId="{8132B894-80F0-42F2-8D49-E72505275BAB}" destId="{90D7134E-535E-4AA0-90F2-6728AFE89382}" srcOrd="0" destOrd="0" presId="urn:microsoft.com/office/officeart/2005/8/layout/default"/>
    <dgm:cxn modelId="{4090DBD8-8053-48E5-9A42-B1D183E10620}" srcId="{3F2287D6-41A7-4721-9A27-829C155AC02D}" destId="{9A1526BA-45DF-4503-8A79-CF89C5F8B705}" srcOrd="2" destOrd="0" parTransId="{8C1D93B0-801D-41D9-912F-76FB9CC65855}" sibTransId="{46DE34BC-0EDD-4400-94DA-C65D2453319C}"/>
    <dgm:cxn modelId="{10A3ED8D-3E50-452A-8D37-AB81BB05C85F}" type="presOf" srcId="{9A1526BA-45DF-4503-8A79-CF89C5F8B705}" destId="{2B623BE7-D522-4DF9-A3F2-0376EF3BDD18}" srcOrd="0" destOrd="0" presId="urn:microsoft.com/office/officeart/2005/8/layout/default"/>
    <dgm:cxn modelId="{28E9D263-4F27-4B17-A783-916A1CFF06CE}" type="presOf" srcId="{C8C33FBA-3A95-4D7E-AEDA-CA50285A9643}" destId="{BDFF825B-6AA0-4EDD-AE0E-4E0736332E6A}" srcOrd="0" destOrd="0" presId="urn:microsoft.com/office/officeart/2005/8/layout/default"/>
    <dgm:cxn modelId="{06A8BF60-789D-4662-87A7-09A2F1CF7884}" srcId="{3F2287D6-41A7-4721-9A27-829C155AC02D}" destId="{8132B894-80F0-42F2-8D49-E72505275BAB}" srcOrd="3" destOrd="0" parTransId="{808CA951-08A7-4B5C-B07F-3352B1E3D80A}" sibTransId="{468AE682-B774-42C9-97A8-49EF70CB0F6F}"/>
    <dgm:cxn modelId="{76F091C6-9111-4F60-A613-7EC06AB4C530}" type="presOf" srcId="{932D6145-3663-47C9-9651-D77013E44168}" destId="{77B8D6AA-077E-4FA3-A678-713E3B276B01}" srcOrd="0" destOrd="0" presId="urn:microsoft.com/office/officeart/2005/8/layout/default"/>
    <dgm:cxn modelId="{FDA7ADE7-1F32-4F9C-BECC-75C5A0C98786}" srcId="{3F2287D6-41A7-4721-9A27-829C155AC02D}" destId="{C8C33FBA-3A95-4D7E-AEDA-CA50285A9643}" srcOrd="0" destOrd="0" parTransId="{C0EE4F6E-534D-4933-B3FD-36AE2CFC97BB}" sibTransId="{ACF9956E-4BD9-4D05-95BF-AE01616F81DF}"/>
    <dgm:cxn modelId="{29C2DFF3-B95F-4243-9168-BDFE34F8BB86}" type="presParOf" srcId="{0BCFFC6B-D42C-4B68-9BA6-0BDF1A9D9B2D}" destId="{BDFF825B-6AA0-4EDD-AE0E-4E0736332E6A}" srcOrd="0" destOrd="0" presId="urn:microsoft.com/office/officeart/2005/8/layout/default"/>
    <dgm:cxn modelId="{72D8B444-0B05-4B11-899F-8389E7B86510}" type="presParOf" srcId="{0BCFFC6B-D42C-4B68-9BA6-0BDF1A9D9B2D}" destId="{2ECC9783-3001-4901-81DB-5784B3BA1775}" srcOrd="1" destOrd="0" presId="urn:microsoft.com/office/officeart/2005/8/layout/default"/>
    <dgm:cxn modelId="{6F3CE649-D15B-4CEA-9C5E-47A5D57B91D2}" type="presParOf" srcId="{0BCFFC6B-D42C-4B68-9BA6-0BDF1A9D9B2D}" destId="{77B8D6AA-077E-4FA3-A678-713E3B276B01}" srcOrd="2" destOrd="0" presId="urn:microsoft.com/office/officeart/2005/8/layout/default"/>
    <dgm:cxn modelId="{CEC963E9-8915-4363-AF9C-112A6C8ECBE3}" type="presParOf" srcId="{0BCFFC6B-D42C-4B68-9BA6-0BDF1A9D9B2D}" destId="{23CEC7FB-988E-48CA-9C41-13B40912A792}" srcOrd="3" destOrd="0" presId="urn:microsoft.com/office/officeart/2005/8/layout/default"/>
    <dgm:cxn modelId="{9E1D39B9-E5F3-4F96-898A-F2F88A52F8B1}" type="presParOf" srcId="{0BCFFC6B-D42C-4B68-9BA6-0BDF1A9D9B2D}" destId="{2B623BE7-D522-4DF9-A3F2-0376EF3BDD18}" srcOrd="4" destOrd="0" presId="urn:microsoft.com/office/officeart/2005/8/layout/default"/>
    <dgm:cxn modelId="{8B017B9A-8466-4021-9CA2-98CF94F519F8}" type="presParOf" srcId="{0BCFFC6B-D42C-4B68-9BA6-0BDF1A9D9B2D}" destId="{9D1D85D9-0EB0-463F-80AB-E56854A1CFEB}" srcOrd="5" destOrd="0" presId="urn:microsoft.com/office/officeart/2005/8/layout/default"/>
    <dgm:cxn modelId="{BC10040E-600D-41D3-8046-D96605565B4D}" type="presParOf" srcId="{0BCFFC6B-D42C-4B68-9BA6-0BDF1A9D9B2D}" destId="{90D7134E-535E-4AA0-90F2-6728AFE89382}" srcOrd="6" destOrd="0" presId="urn:microsoft.com/office/officeart/2005/8/layout/default"/>
  </dgm:cxnLst>
  <dgm:bg/>
  <dgm:whole/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C10B955E-DBFD-44F8-BB55-EEFA9EA3D14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E9C5A6-9DD4-4057-A3F0-34B29FD77909}">
      <dgm:prSet phldrT="[Text]"/>
      <dgm:spPr/>
      <dgm:t>
        <a:bodyPr/>
        <a:lstStyle/>
        <a:p>
          <a:r>
            <a:rPr lang="en-US" dirty="0" smtClean="0"/>
            <a:t>PERENCANAAN</a:t>
          </a:r>
          <a:endParaRPr lang="en-US" dirty="0"/>
        </a:p>
      </dgm:t>
    </dgm:pt>
    <dgm:pt modelId="{83C4046E-B57C-4B3A-BE32-08A1D2533391}" type="parTrans" cxnId="{18925E55-07A5-4322-89A4-5F0985D4700C}">
      <dgm:prSet/>
      <dgm:spPr/>
      <dgm:t>
        <a:bodyPr/>
        <a:lstStyle/>
        <a:p>
          <a:endParaRPr lang="en-US"/>
        </a:p>
      </dgm:t>
    </dgm:pt>
    <dgm:pt modelId="{0B0FEA22-D135-45E3-828A-404DC91BF1F3}" type="sibTrans" cxnId="{18925E55-07A5-4322-89A4-5F0985D4700C}">
      <dgm:prSet/>
      <dgm:spPr/>
      <dgm:t>
        <a:bodyPr/>
        <a:lstStyle/>
        <a:p>
          <a:endParaRPr lang="en-US"/>
        </a:p>
      </dgm:t>
    </dgm:pt>
    <dgm:pt modelId="{EA294108-EE9D-421D-BE4C-A15C376FBB03}">
      <dgm:prSet phldrT="[Text]"/>
      <dgm:spPr/>
      <dgm:t>
        <a:bodyPr/>
        <a:lstStyle/>
        <a:p>
          <a:r>
            <a:rPr lang="en-US" dirty="0" err="1" smtClean="0"/>
            <a:t>Perencanaan</a:t>
          </a:r>
          <a:r>
            <a:rPr lang="en-US" dirty="0" smtClean="0"/>
            <a:t> </a:t>
          </a:r>
          <a:r>
            <a:rPr lang="en-US" dirty="0" err="1" smtClean="0"/>
            <a:t>teknis</a:t>
          </a:r>
          <a:r>
            <a:rPr lang="en-US" dirty="0" smtClean="0"/>
            <a:t> &amp; </a:t>
          </a:r>
          <a:r>
            <a:rPr lang="en-US" dirty="0" err="1" smtClean="0"/>
            <a:t>perencanaan</a:t>
          </a:r>
          <a:r>
            <a:rPr lang="en-US" dirty="0" smtClean="0"/>
            <a:t> </a:t>
          </a:r>
          <a:r>
            <a:rPr lang="en-US" dirty="0" err="1" smtClean="0"/>
            <a:t>janghka</a:t>
          </a:r>
          <a:r>
            <a:rPr lang="en-US" dirty="0" smtClean="0"/>
            <a:t> </a:t>
          </a:r>
          <a:r>
            <a:rPr lang="en-US" dirty="0" err="1" smtClean="0"/>
            <a:t>pendek</a:t>
          </a:r>
          <a:endParaRPr lang="en-US" dirty="0"/>
        </a:p>
      </dgm:t>
    </dgm:pt>
    <dgm:pt modelId="{26DA7091-F00C-4120-93C1-22CBD94846B6}" type="parTrans" cxnId="{090744F6-2EA0-4CF4-BAC9-FF79DA4D7BA4}">
      <dgm:prSet/>
      <dgm:spPr/>
      <dgm:t>
        <a:bodyPr/>
        <a:lstStyle/>
        <a:p>
          <a:endParaRPr lang="en-US"/>
        </a:p>
      </dgm:t>
    </dgm:pt>
    <dgm:pt modelId="{6F6DE451-E790-457F-A3A3-E1804BDD21CE}" type="sibTrans" cxnId="{090744F6-2EA0-4CF4-BAC9-FF79DA4D7BA4}">
      <dgm:prSet/>
      <dgm:spPr/>
      <dgm:t>
        <a:bodyPr/>
        <a:lstStyle/>
        <a:p>
          <a:endParaRPr lang="en-US"/>
        </a:p>
      </dgm:t>
    </dgm:pt>
    <dgm:pt modelId="{8C2DAEB2-4A2B-4401-AC3E-664089F1067B}">
      <dgm:prSet phldrT="[Text]"/>
      <dgm:spPr/>
      <dgm:t>
        <a:bodyPr/>
        <a:lstStyle/>
        <a:p>
          <a:r>
            <a:rPr lang="en-US" dirty="0" err="1" smtClean="0"/>
            <a:t>Kaitan</a:t>
          </a:r>
          <a:r>
            <a:rPr lang="en-US" dirty="0" smtClean="0"/>
            <a:t> </a:t>
          </a:r>
          <a:r>
            <a:rPr lang="en-US" dirty="0" err="1" smtClean="0"/>
            <a:t>dng</a:t>
          </a:r>
          <a:r>
            <a:rPr lang="en-US" dirty="0" smtClean="0"/>
            <a:t> </a:t>
          </a:r>
          <a:r>
            <a:rPr lang="en-US" dirty="0" err="1" smtClean="0"/>
            <a:t>operasional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r>
            <a:rPr lang="en-US" dirty="0" smtClean="0"/>
            <a:t> </a:t>
          </a:r>
          <a:r>
            <a:rPr lang="en-US" dirty="0" err="1" smtClean="0"/>
            <a:t>dlm</a:t>
          </a:r>
          <a:r>
            <a:rPr lang="en-US" dirty="0" smtClean="0"/>
            <a:t> bid </a:t>
          </a:r>
          <a:r>
            <a:rPr lang="en-US" dirty="0" err="1" smtClean="0"/>
            <a:t>usaha</a:t>
          </a:r>
          <a:r>
            <a:rPr lang="en-US" dirty="0" smtClean="0"/>
            <a:t> &amp; </a:t>
          </a:r>
          <a:r>
            <a:rPr lang="en-US" dirty="0" err="1" smtClean="0"/>
            <a:t>organisasi</a:t>
          </a:r>
          <a:endParaRPr lang="en-US" dirty="0"/>
        </a:p>
      </dgm:t>
    </dgm:pt>
    <dgm:pt modelId="{D5CA797B-01BD-497B-B5DA-21C0D64B7786}" type="parTrans" cxnId="{6F47741F-B708-427B-B031-98CF617E6D1B}">
      <dgm:prSet/>
      <dgm:spPr/>
      <dgm:t>
        <a:bodyPr/>
        <a:lstStyle/>
        <a:p>
          <a:endParaRPr lang="en-US"/>
        </a:p>
      </dgm:t>
    </dgm:pt>
    <dgm:pt modelId="{2BE1A5BD-15F4-45A7-A3F7-9A9D33488D11}" type="sibTrans" cxnId="{6F47741F-B708-427B-B031-98CF617E6D1B}">
      <dgm:prSet/>
      <dgm:spPr/>
      <dgm:t>
        <a:bodyPr/>
        <a:lstStyle/>
        <a:p>
          <a:endParaRPr lang="en-US"/>
        </a:p>
      </dgm:t>
    </dgm:pt>
    <dgm:pt modelId="{8EBC6DB7-20EF-4AA7-8BD5-E0518D38475D}">
      <dgm:prSet phldrT="[Text]"/>
      <dgm:spPr/>
      <dgm:t>
        <a:bodyPr/>
        <a:lstStyle/>
        <a:p>
          <a:r>
            <a:rPr lang="en-US" dirty="0" smtClean="0"/>
            <a:t>PENGORGANISASIAN</a:t>
          </a:r>
          <a:endParaRPr lang="en-US" dirty="0"/>
        </a:p>
      </dgm:t>
    </dgm:pt>
    <dgm:pt modelId="{9CF8B6BC-8971-4ED1-A431-11F0BA9EF834}" type="parTrans" cxnId="{1F83B2F0-B4E3-405A-A6CA-AC1526993AAC}">
      <dgm:prSet/>
      <dgm:spPr/>
      <dgm:t>
        <a:bodyPr/>
        <a:lstStyle/>
        <a:p>
          <a:endParaRPr lang="en-US"/>
        </a:p>
      </dgm:t>
    </dgm:pt>
    <dgm:pt modelId="{E02BB1E3-35EA-43DA-BD1D-073BD758E58F}" type="sibTrans" cxnId="{1F83B2F0-B4E3-405A-A6CA-AC1526993AAC}">
      <dgm:prSet/>
      <dgm:spPr/>
      <dgm:t>
        <a:bodyPr/>
        <a:lstStyle/>
        <a:p>
          <a:endParaRPr lang="en-US"/>
        </a:p>
      </dgm:t>
    </dgm:pt>
    <dgm:pt modelId="{92B23003-70B0-40D3-9218-695B92213A03}">
      <dgm:prSet phldrT="[Text]"/>
      <dgm:spPr/>
      <dgm:t>
        <a:bodyPr/>
        <a:lstStyle/>
        <a:p>
          <a:r>
            <a:rPr lang="en-US" dirty="0" err="1" smtClean="0"/>
            <a:t>Kumpulkan</a:t>
          </a:r>
          <a:r>
            <a:rPr lang="en-US" dirty="0" smtClean="0"/>
            <a:t> </a:t>
          </a:r>
          <a:r>
            <a:rPr lang="en-US" dirty="0" err="1" smtClean="0"/>
            <a:t>berbagai</a:t>
          </a:r>
          <a:r>
            <a:rPr lang="en-US" dirty="0" smtClean="0"/>
            <a:t> SDM, </a:t>
          </a:r>
          <a:r>
            <a:rPr lang="en-US" dirty="0" err="1" smtClean="0"/>
            <a:t>uang</a:t>
          </a:r>
          <a:r>
            <a:rPr lang="en-US" dirty="0" smtClean="0"/>
            <a:t>, </a:t>
          </a:r>
          <a:r>
            <a:rPr lang="en-US" dirty="0" err="1" smtClean="0"/>
            <a:t>barang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dibutuhkan</a:t>
          </a:r>
          <a:r>
            <a:rPr lang="en-US" dirty="0" smtClean="0"/>
            <a:t> &amp; </a:t>
          </a:r>
          <a:r>
            <a:rPr lang="en-US" dirty="0" err="1" smtClean="0"/>
            <a:t>fasilitas</a:t>
          </a:r>
          <a:r>
            <a:rPr lang="en-US" dirty="0" smtClean="0"/>
            <a:t> </a:t>
          </a:r>
          <a:r>
            <a:rPr lang="en-US" dirty="0" err="1" smtClean="0"/>
            <a:t>utk</a:t>
          </a:r>
          <a:r>
            <a:rPr lang="en-US" dirty="0" smtClean="0"/>
            <a:t> </a:t>
          </a:r>
          <a:r>
            <a:rPr lang="en-US" dirty="0" err="1" smtClean="0"/>
            <a:t>tujuan</a:t>
          </a:r>
          <a:r>
            <a:rPr lang="en-US" dirty="0" smtClean="0"/>
            <a:t> </a:t>
          </a:r>
          <a:r>
            <a:rPr lang="en-US" dirty="0" err="1" smtClean="0"/>
            <a:t>eff</a:t>
          </a:r>
          <a:r>
            <a:rPr lang="en-US" dirty="0" smtClean="0"/>
            <a:t> &amp; </a:t>
          </a:r>
          <a:r>
            <a:rPr lang="en-US" dirty="0" err="1" smtClean="0"/>
            <a:t>efektivitas</a:t>
          </a:r>
          <a:endParaRPr lang="en-US" dirty="0"/>
        </a:p>
      </dgm:t>
    </dgm:pt>
    <dgm:pt modelId="{67F9CD65-6E2C-4A87-9E69-ADE8BB800A9E}" type="parTrans" cxnId="{A1998965-068D-4EF4-A940-68F4FF48FF52}">
      <dgm:prSet/>
      <dgm:spPr/>
      <dgm:t>
        <a:bodyPr/>
        <a:lstStyle/>
        <a:p>
          <a:endParaRPr lang="en-US"/>
        </a:p>
      </dgm:t>
    </dgm:pt>
    <dgm:pt modelId="{D29BB5D6-5ED3-41C0-B6F0-67F5B530702D}" type="sibTrans" cxnId="{A1998965-068D-4EF4-A940-68F4FF48FF52}">
      <dgm:prSet/>
      <dgm:spPr/>
      <dgm:t>
        <a:bodyPr/>
        <a:lstStyle/>
        <a:p>
          <a:endParaRPr lang="en-US"/>
        </a:p>
      </dgm:t>
    </dgm:pt>
    <dgm:pt modelId="{39444F28-747E-43C3-9FFF-2F011FF75FDB}">
      <dgm:prSet phldrT="[Text]"/>
      <dgm:spPr/>
      <dgm:t>
        <a:bodyPr/>
        <a:lstStyle/>
        <a:p>
          <a:r>
            <a:rPr lang="en-US" dirty="0" smtClean="0"/>
            <a:t>PENGARAHAN</a:t>
          </a:r>
          <a:endParaRPr lang="en-US" dirty="0"/>
        </a:p>
      </dgm:t>
    </dgm:pt>
    <dgm:pt modelId="{5D92D9BE-DD64-40F2-BD57-520CFD6FE10C}" type="parTrans" cxnId="{CD70CD42-C831-40CE-8DD3-C8E69CC0950C}">
      <dgm:prSet/>
      <dgm:spPr/>
      <dgm:t>
        <a:bodyPr/>
        <a:lstStyle/>
        <a:p>
          <a:endParaRPr lang="en-US"/>
        </a:p>
      </dgm:t>
    </dgm:pt>
    <dgm:pt modelId="{005B064E-9B6E-469E-8DF9-2E991F2A9D34}" type="sibTrans" cxnId="{CD70CD42-C831-40CE-8DD3-C8E69CC0950C}">
      <dgm:prSet/>
      <dgm:spPr/>
      <dgm:t>
        <a:bodyPr/>
        <a:lstStyle/>
        <a:p>
          <a:endParaRPr lang="en-US"/>
        </a:p>
      </dgm:t>
    </dgm:pt>
    <dgm:pt modelId="{D679FE60-A287-446A-812F-79A801309822}">
      <dgm:prSet phldrT="[Text]"/>
      <dgm:spPr/>
      <dgm:t>
        <a:bodyPr/>
        <a:lstStyle/>
        <a:p>
          <a:r>
            <a:rPr lang="en-US" dirty="0" err="1" smtClean="0"/>
            <a:t>Berikan</a:t>
          </a:r>
          <a:r>
            <a:rPr lang="en-US" dirty="0" smtClean="0"/>
            <a:t> </a:t>
          </a:r>
          <a:r>
            <a:rPr lang="en-US" dirty="0" err="1" smtClean="0"/>
            <a:t>motivasi</a:t>
          </a:r>
          <a:r>
            <a:rPr lang="en-US" dirty="0" smtClean="0"/>
            <a:t> spy </a:t>
          </a:r>
          <a:r>
            <a:rPr lang="en-US" dirty="0" err="1" smtClean="0"/>
            <a:t>seluruh</a:t>
          </a:r>
          <a:r>
            <a:rPr lang="en-US" dirty="0" smtClean="0"/>
            <a:t> </a:t>
          </a:r>
          <a:r>
            <a:rPr lang="en-US" dirty="0" err="1" smtClean="0"/>
            <a:t>personil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r>
            <a:rPr lang="en-US" dirty="0" smtClean="0"/>
            <a:t> </a:t>
          </a:r>
          <a:r>
            <a:rPr lang="en-US" dirty="0" err="1" smtClean="0"/>
            <a:t>bergerak</a:t>
          </a:r>
          <a:endParaRPr lang="en-US" dirty="0"/>
        </a:p>
      </dgm:t>
    </dgm:pt>
    <dgm:pt modelId="{C7D520AA-A666-4101-BEDB-61A721BDA5B5}" type="parTrans" cxnId="{EF2C0DC0-A32B-4825-A2E8-D40180304760}">
      <dgm:prSet/>
      <dgm:spPr/>
      <dgm:t>
        <a:bodyPr/>
        <a:lstStyle/>
        <a:p>
          <a:endParaRPr lang="en-US"/>
        </a:p>
      </dgm:t>
    </dgm:pt>
    <dgm:pt modelId="{24FA51F8-0CA6-415D-82BE-F423A199C82A}" type="sibTrans" cxnId="{EF2C0DC0-A32B-4825-A2E8-D40180304760}">
      <dgm:prSet/>
      <dgm:spPr/>
      <dgm:t>
        <a:bodyPr/>
        <a:lstStyle/>
        <a:p>
          <a:endParaRPr lang="en-US"/>
        </a:p>
      </dgm:t>
    </dgm:pt>
    <dgm:pt modelId="{8EB2FCA4-5355-40DE-9E22-7D7C37440192}">
      <dgm:prSet phldrT="[Text]"/>
      <dgm:spPr/>
      <dgm:t>
        <a:bodyPr/>
        <a:lstStyle/>
        <a:p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berupa</a:t>
          </a:r>
          <a:r>
            <a:rPr lang="en-US" dirty="0" smtClean="0"/>
            <a:t> </a:t>
          </a:r>
          <a:r>
            <a:rPr lang="en-US" dirty="0" err="1" smtClean="0"/>
            <a:t>petunjuk</a:t>
          </a:r>
          <a:r>
            <a:rPr lang="en-US" dirty="0" smtClean="0"/>
            <a:t>, </a:t>
          </a:r>
          <a:r>
            <a:rPr lang="en-US" dirty="0" err="1" smtClean="0"/>
            <a:t>pengarahan</a:t>
          </a:r>
          <a:r>
            <a:rPr lang="en-US" dirty="0" smtClean="0"/>
            <a:t>, </a:t>
          </a:r>
          <a:r>
            <a:rPr lang="en-US" dirty="0" err="1" smtClean="0"/>
            <a:t>instruksi</a:t>
          </a:r>
          <a:r>
            <a:rPr lang="en-US" dirty="0" smtClean="0"/>
            <a:t>, </a:t>
          </a:r>
          <a:r>
            <a:rPr lang="en-US" dirty="0" err="1" smtClean="0"/>
            <a:t>pendelegasian</a:t>
          </a:r>
          <a:r>
            <a:rPr lang="en-US" dirty="0" smtClean="0"/>
            <a:t> </a:t>
          </a:r>
          <a:r>
            <a:rPr lang="en-US" dirty="0" err="1" smtClean="0"/>
            <a:t>wewenang</a:t>
          </a:r>
          <a:r>
            <a:rPr lang="en-US" dirty="0" smtClean="0"/>
            <a:t> </a:t>
          </a:r>
          <a:r>
            <a:rPr lang="en-US" dirty="0" err="1" smtClean="0"/>
            <a:t>dll</a:t>
          </a:r>
          <a:endParaRPr lang="en-US" dirty="0"/>
        </a:p>
      </dgm:t>
    </dgm:pt>
    <dgm:pt modelId="{9D1C657C-B1EC-4150-996B-ED52E1455CAA}" type="parTrans" cxnId="{04CD643D-14B7-4EBF-AA0D-25BF23520E36}">
      <dgm:prSet/>
      <dgm:spPr/>
      <dgm:t>
        <a:bodyPr/>
        <a:lstStyle/>
        <a:p>
          <a:endParaRPr lang="en-US"/>
        </a:p>
      </dgm:t>
    </dgm:pt>
    <dgm:pt modelId="{027CA533-C6FA-4E59-BCA1-B30AB6F7DC85}" type="sibTrans" cxnId="{04CD643D-14B7-4EBF-AA0D-25BF23520E36}">
      <dgm:prSet/>
      <dgm:spPr/>
      <dgm:t>
        <a:bodyPr/>
        <a:lstStyle/>
        <a:p>
          <a:endParaRPr lang="en-US"/>
        </a:p>
      </dgm:t>
    </dgm:pt>
    <dgm:pt modelId="{B0AC3F44-3A51-483B-87B7-8A87312AAAE8}" type="pres">
      <dgm:prSet presAssocID="{C10B955E-DBFD-44F8-BB55-EEFA9EA3D1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03A1FF-581D-43DB-A326-281ED3932E15}" type="pres">
      <dgm:prSet presAssocID="{03E9C5A6-9DD4-4057-A3F0-34B29FD77909}" presName="linNode" presStyleCnt="0"/>
      <dgm:spPr/>
    </dgm:pt>
    <dgm:pt modelId="{94D41C4B-3F35-4E41-B46F-4AD9B6C6719F}" type="pres">
      <dgm:prSet presAssocID="{03E9C5A6-9DD4-4057-A3F0-34B29FD7790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80996-D453-42A7-A328-8DD3F7F8BF9F}" type="pres">
      <dgm:prSet presAssocID="{03E9C5A6-9DD4-4057-A3F0-34B29FD77909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4C9EE-1A9F-47DA-A729-D19BE2E73A5A}" type="pres">
      <dgm:prSet presAssocID="{0B0FEA22-D135-45E3-828A-404DC91BF1F3}" presName="sp" presStyleCnt="0"/>
      <dgm:spPr/>
    </dgm:pt>
    <dgm:pt modelId="{2CF86505-C784-4636-9EC2-23800CFAAE6C}" type="pres">
      <dgm:prSet presAssocID="{8EBC6DB7-20EF-4AA7-8BD5-E0518D38475D}" presName="linNode" presStyleCnt="0"/>
      <dgm:spPr/>
    </dgm:pt>
    <dgm:pt modelId="{B4793C9E-A8D2-42CF-A32D-EA67636F0256}" type="pres">
      <dgm:prSet presAssocID="{8EBC6DB7-20EF-4AA7-8BD5-E0518D38475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CB630-792C-46E1-8B99-625A2D01BEF9}" type="pres">
      <dgm:prSet presAssocID="{8EBC6DB7-20EF-4AA7-8BD5-E0518D38475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5C7C70-4AAB-40EA-9AAF-75CA6C7033BA}" type="pres">
      <dgm:prSet presAssocID="{E02BB1E3-35EA-43DA-BD1D-073BD758E58F}" presName="sp" presStyleCnt="0"/>
      <dgm:spPr/>
    </dgm:pt>
    <dgm:pt modelId="{F49B9052-1167-4B1F-99F4-3D3904D5284C}" type="pres">
      <dgm:prSet presAssocID="{39444F28-747E-43C3-9FFF-2F011FF75FDB}" presName="linNode" presStyleCnt="0"/>
      <dgm:spPr/>
    </dgm:pt>
    <dgm:pt modelId="{455074E7-4CF5-4F8F-A088-F3BB1CB43E06}" type="pres">
      <dgm:prSet presAssocID="{39444F28-747E-43C3-9FFF-2F011FF75FD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AD5CE-6CA9-40AA-B006-6ABD0052C192}" type="pres">
      <dgm:prSet presAssocID="{39444F28-747E-43C3-9FFF-2F011FF75FD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948279-6B19-4A7E-BDCF-360CD53ED599}" type="presOf" srcId="{03E9C5A6-9DD4-4057-A3F0-34B29FD77909}" destId="{94D41C4B-3F35-4E41-B46F-4AD9B6C6719F}" srcOrd="0" destOrd="0" presId="urn:microsoft.com/office/officeart/2005/8/layout/vList5"/>
    <dgm:cxn modelId="{090744F6-2EA0-4CF4-BAC9-FF79DA4D7BA4}" srcId="{03E9C5A6-9DD4-4057-A3F0-34B29FD77909}" destId="{EA294108-EE9D-421D-BE4C-A15C376FBB03}" srcOrd="0" destOrd="0" parTransId="{26DA7091-F00C-4120-93C1-22CBD94846B6}" sibTransId="{6F6DE451-E790-457F-A3A3-E1804BDD21CE}"/>
    <dgm:cxn modelId="{3E9E91AF-7546-408C-BE0E-B7AD01E081E3}" type="presOf" srcId="{92B23003-70B0-40D3-9218-695B92213A03}" destId="{0E8CB630-792C-46E1-8B99-625A2D01BEF9}" srcOrd="0" destOrd="0" presId="urn:microsoft.com/office/officeart/2005/8/layout/vList5"/>
    <dgm:cxn modelId="{3ABEAA4A-76B1-4F4E-9F75-4D45F0EFFDEE}" type="presOf" srcId="{8EB2FCA4-5355-40DE-9E22-7D7C37440192}" destId="{E69AD5CE-6CA9-40AA-B006-6ABD0052C192}" srcOrd="0" destOrd="1" presId="urn:microsoft.com/office/officeart/2005/8/layout/vList5"/>
    <dgm:cxn modelId="{95EB0642-DD49-4ADB-9E84-F150B8C77FB1}" type="presOf" srcId="{C10B955E-DBFD-44F8-BB55-EEFA9EA3D14A}" destId="{B0AC3F44-3A51-483B-87B7-8A87312AAAE8}" srcOrd="0" destOrd="0" presId="urn:microsoft.com/office/officeart/2005/8/layout/vList5"/>
    <dgm:cxn modelId="{04CD643D-14B7-4EBF-AA0D-25BF23520E36}" srcId="{39444F28-747E-43C3-9FFF-2F011FF75FDB}" destId="{8EB2FCA4-5355-40DE-9E22-7D7C37440192}" srcOrd="1" destOrd="0" parTransId="{9D1C657C-B1EC-4150-996B-ED52E1455CAA}" sibTransId="{027CA533-C6FA-4E59-BCA1-B30AB6F7DC85}"/>
    <dgm:cxn modelId="{EF2C0DC0-A32B-4825-A2E8-D40180304760}" srcId="{39444F28-747E-43C3-9FFF-2F011FF75FDB}" destId="{D679FE60-A287-446A-812F-79A801309822}" srcOrd="0" destOrd="0" parTransId="{C7D520AA-A666-4101-BEDB-61A721BDA5B5}" sibTransId="{24FA51F8-0CA6-415D-82BE-F423A199C82A}"/>
    <dgm:cxn modelId="{18925E55-07A5-4322-89A4-5F0985D4700C}" srcId="{C10B955E-DBFD-44F8-BB55-EEFA9EA3D14A}" destId="{03E9C5A6-9DD4-4057-A3F0-34B29FD77909}" srcOrd="0" destOrd="0" parTransId="{83C4046E-B57C-4B3A-BE32-08A1D2533391}" sibTransId="{0B0FEA22-D135-45E3-828A-404DC91BF1F3}"/>
    <dgm:cxn modelId="{700E4B89-88EC-4097-8C50-063AE24D4A97}" type="presOf" srcId="{8EBC6DB7-20EF-4AA7-8BD5-E0518D38475D}" destId="{B4793C9E-A8D2-42CF-A32D-EA67636F0256}" srcOrd="0" destOrd="0" presId="urn:microsoft.com/office/officeart/2005/8/layout/vList5"/>
    <dgm:cxn modelId="{33BA40DB-AA65-490C-815E-720CBEBB3584}" type="presOf" srcId="{EA294108-EE9D-421D-BE4C-A15C376FBB03}" destId="{EC680996-D453-42A7-A328-8DD3F7F8BF9F}" srcOrd="0" destOrd="0" presId="urn:microsoft.com/office/officeart/2005/8/layout/vList5"/>
    <dgm:cxn modelId="{6F47741F-B708-427B-B031-98CF617E6D1B}" srcId="{03E9C5A6-9DD4-4057-A3F0-34B29FD77909}" destId="{8C2DAEB2-4A2B-4401-AC3E-664089F1067B}" srcOrd="1" destOrd="0" parTransId="{D5CA797B-01BD-497B-B5DA-21C0D64B7786}" sibTransId="{2BE1A5BD-15F4-45A7-A3F7-9A9D33488D11}"/>
    <dgm:cxn modelId="{0E39B3DD-6A8B-4867-81F7-DF4F915D4025}" type="presOf" srcId="{D679FE60-A287-446A-812F-79A801309822}" destId="{E69AD5CE-6CA9-40AA-B006-6ABD0052C192}" srcOrd="0" destOrd="0" presId="urn:microsoft.com/office/officeart/2005/8/layout/vList5"/>
    <dgm:cxn modelId="{CD70CD42-C831-40CE-8DD3-C8E69CC0950C}" srcId="{C10B955E-DBFD-44F8-BB55-EEFA9EA3D14A}" destId="{39444F28-747E-43C3-9FFF-2F011FF75FDB}" srcOrd="2" destOrd="0" parTransId="{5D92D9BE-DD64-40F2-BD57-520CFD6FE10C}" sibTransId="{005B064E-9B6E-469E-8DF9-2E991F2A9D34}"/>
    <dgm:cxn modelId="{5E471880-66C7-4B40-B88C-D999BADE63ED}" type="presOf" srcId="{39444F28-747E-43C3-9FFF-2F011FF75FDB}" destId="{455074E7-4CF5-4F8F-A088-F3BB1CB43E06}" srcOrd="0" destOrd="0" presId="urn:microsoft.com/office/officeart/2005/8/layout/vList5"/>
    <dgm:cxn modelId="{65D36344-7C59-4679-AED6-8FC19EF2184B}" type="presOf" srcId="{8C2DAEB2-4A2B-4401-AC3E-664089F1067B}" destId="{EC680996-D453-42A7-A328-8DD3F7F8BF9F}" srcOrd="0" destOrd="1" presId="urn:microsoft.com/office/officeart/2005/8/layout/vList5"/>
    <dgm:cxn modelId="{A1998965-068D-4EF4-A940-68F4FF48FF52}" srcId="{8EBC6DB7-20EF-4AA7-8BD5-E0518D38475D}" destId="{92B23003-70B0-40D3-9218-695B92213A03}" srcOrd="0" destOrd="0" parTransId="{67F9CD65-6E2C-4A87-9E69-ADE8BB800A9E}" sibTransId="{D29BB5D6-5ED3-41C0-B6F0-67F5B530702D}"/>
    <dgm:cxn modelId="{1F83B2F0-B4E3-405A-A6CA-AC1526993AAC}" srcId="{C10B955E-DBFD-44F8-BB55-EEFA9EA3D14A}" destId="{8EBC6DB7-20EF-4AA7-8BD5-E0518D38475D}" srcOrd="1" destOrd="0" parTransId="{9CF8B6BC-8971-4ED1-A431-11F0BA9EF834}" sibTransId="{E02BB1E3-35EA-43DA-BD1D-073BD758E58F}"/>
    <dgm:cxn modelId="{48D841DF-EC7E-4FE2-A4F3-00C6C9EBD8AD}" type="presParOf" srcId="{B0AC3F44-3A51-483B-87B7-8A87312AAAE8}" destId="{AF03A1FF-581D-43DB-A326-281ED3932E15}" srcOrd="0" destOrd="0" presId="urn:microsoft.com/office/officeart/2005/8/layout/vList5"/>
    <dgm:cxn modelId="{0FC5D9C4-7379-4631-8CAE-B8B8163A49C5}" type="presParOf" srcId="{AF03A1FF-581D-43DB-A326-281ED3932E15}" destId="{94D41C4B-3F35-4E41-B46F-4AD9B6C6719F}" srcOrd="0" destOrd="0" presId="urn:microsoft.com/office/officeart/2005/8/layout/vList5"/>
    <dgm:cxn modelId="{45AEE9D5-E64D-42FC-9C9F-23868985DFF7}" type="presParOf" srcId="{AF03A1FF-581D-43DB-A326-281ED3932E15}" destId="{EC680996-D453-42A7-A328-8DD3F7F8BF9F}" srcOrd="1" destOrd="0" presId="urn:microsoft.com/office/officeart/2005/8/layout/vList5"/>
    <dgm:cxn modelId="{2F7D8202-8540-434E-A55D-E16EA1C21DFF}" type="presParOf" srcId="{B0AC3F44-3A51-483B-87B7-8A87312AAAE8}" destId="{DFF4C9EE-1A9F-47DA-A729-D19BE2E73A5A}" srcOrd="1" destOrd="0" presId="urn:microsoft.com/office/officeart/2005/8/layout/vList5"/>
    <dgm:cxn modelId="{9114A550-9152-4670-BE49-BD906E6DEF13}" type="presParOf" srcId="{B0AC3F44-3A51-483B-87B7-8A87312AAAE8}" destId="{2CF86505-C784-4636-9EC2-23800CFAAE6C}" srcOrd="2" destOrd="0" presId="urn:microsoft.com/office/officeart/2005/8/layout/vList5"/>
    <dgm:cxn modelId="{D1F28B6A-9737-47D2-B627-11DF48DB74C8}" type="presParOf" srcId="{2CF86505-C784-4636-9EC2-23800CFAAE6C}" destId="{B4793C9E-A8D2-42CF-A32D-EA67636F0256}" srcOrd="0" destOrd="0" presId="urn:microsoft.com/office/officeart/2005/8/layout/vList5"/>
    <dgm:cxn modelId="{91C2A69B-3083-4F68-A083-726E8EB265A3}" type="presParOf" srcId="{2CF86505-C784-4636-9EC2-23800CFAAE6C}" destId="{0E8CB630-792C-46E1-8B99-625A2D01BEF9}" srcOrd="1" destOrd="0" presId="urn:microsoft.com/office/officeart/2005/8/layout/vList5"/>
    <dgm:cxn modelId="{0061960C-4D2E-4ADA-B895-F0A10AA73EB3}" type="presParOf" srcId="{B0AC3F44-3A51-483B-87B7-8A87312AAAE8}" destId="{F65C7C70-4AAB-40EA-9AAF-75CA6C7033BA}" srcOrd="3" destOrd="0" presId="urn:microsoft.com/office/officeart/2005/8/layout/vList5"/>
    <dgm:cxn modelId="{D181155E-7181-41E6-ADD8-492FF8A3571B}" type="presParOf" srcId="{B0AC3F44-3A51-483B-87B7-8A87312AAAE8}" destId="{F49B9052-1167-4B1F-99F4-3D3904D5284C}" srcOrd="4" destOrd="0" presId="urn:microsoft.com/office/officeart/2005/8/layout/vList5"/>
    <dgm:cxn modelId="{85C32216-F58F-470C-B6F0-11A60B609A47}" type="presParOf" srcId="{F49B9052-1167-4B1F-99F4-3D3904D5284C}" destId="{455074E7-4CF5-4F8F-A088-F3BB1CB43E06}" srcOrd="0" destOrd="0" presId="urn:microsoft.com/office/officeart/2005/8/layout/vList5"/>
    <dgm:cxn modelId="{1E622E92-5718-4F97-B29C-BAAC58B99DC6}" type="presParOf" srcId="{F49B9052-1167-4B1F-99F4-3D3904D5284C}" destId="{E69AD5CE-6CA9-40AA-B006-6ABD0052C192}" srcOrd="1" destOrd="0" presId="urn:microsoft.com/office/officeart/2005/8/layout/vList5"/>
  </dgm:cxnLst>
  <dgm:bg/>
  <dgm:whole/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5003077-C9A1-43A5-9A93-4EA4474B307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37A70D-5089-4C70-848F-802622CE4D57}">
      <dgm:prSet phldrT="[Text]"/>
      <dgm:spPr/>
      <dgm:t>
        <a:bodyPr/>
        <a:lstStyle/>
        <a:p>
          <a:r>
            <a:rPr lang="en-US" dirty="0" smtClean="0"/>
            <a:t>KOORDINASI</a:t>
          </a:r>
          <a:endParaRPr lang="en-US" dirty="0"/>
        </a:p>
      </dgm:t>
    </dgm:pt>
    <dgm:pt modelId="{D0B870BE-DCCA-479A-8FEF-C8C77F5B209F}" type="parTrans" cxnId="{B2EB4DB6-55AC-48F8-9FD4-BB263D4499D2}">
      <dgm:prSet/>
      <dgm:spPr/>
      <dgm:t>
        <a:bodyPr/>
        <a:lstStyle/>
        <a:p>
          <a:endParaRPr lang="en-US"/>
        </a:p>
      </dgm:t>
    </dgm:pt>
    <dgm:pt modelId="{B92699E4-9D19-4B6B-BC56-87DDA48C2E60}" type="sibTrans" cxnId="{B2EB4DB6-55AC-48F8-9FD4-BB263D4499D2}">
      <dgm:prSet/>
      <dgm:spPr/>
      <dgm:t>
        <a:bodyPr/>
        <a:lstStyle/>
        <a:p>
          <a:endParaRPr lang="en-US"/>
        </a:p>
      </dgm:t>
    </dgm:pt>
    <dgm:pt modelId="{7CB2516A-E0CF-4B0F-8E37-CE3E1CB6B5E9}">
      <dgm:prSet phldrT="[Text]"/>
      <dgm:spPr/>
      <dgm:t>
        <a:bodyPr/>
        <a:lstStyle/>
        <a:p>
          <a:r>
            <a:rPr lang="en-US" dirty="0" err="1" smtClean="0"/>
            <a:t>Menyelaraskan</a:t>
          </a:r>
          <a:r>
            <a:rPr lang="en-US" dirty="0" smtClean="0"/>
            <a:t> </a:t>
          </a:r>
          <a:r>
            <a:rPr lang="en-US" dirty="0" err="1" smtClean="0"/>
            <a:t>garak</a:t>
          </a:r>
          <a:r>
            <a:rPr lang="en-US" dirty="0" smtClean="0"/>
            <a:t> &amp; </a:t>
          </a:r>
          <a:r>
            <a:rPr lang="en-US" dirty="0" err="1" smtClean="0"/>
            <a:t>usaha</a:t>
          </a:r>
          <a:r>
            <a:rPr lang="en-US" dirty="0" smtClean="0"/>
            <a:t> </a:t>
          </a:r>
          <a:r>
            <a:rPr lang="en-US" dirty="0" err="1" smtClean="0"/>
            <a:t>utk</a:t>
          </a:r>
          <a:r>
            <a:rPr lang="en-US" dirty="0" smtClean="0"/>
            <a:t> </a:t>
          </a:r>
          <a:r>
            <a:rPr lang="en-US" dirty="0" err="1" smtClean="0"/>
            <a:t>capai</a:t>
          </a:r>
          <a:r>
            <a:rPr lang="en-US" dirty="0" smtClean="0"/>
            <a:t> </a:t>
          </a:r>
          <a:r>
            <a:rPr lang="en-US" dirty="0" err="1" smtClean="0"/>
            <a:t>sasaran</a:t>
          </a:r>
          <a:r>
            <a:rPr lang="en-US" dirty="0" smtClean="0"/>
            <a:t>, </a:t>
          </a:r>
          <a:r>
            <a:rPr lang="en-US" dirty="0" err="1" smtClean="0"/>
            <a:t>saling</a:t>
          </a:r>
          <a:r>
            <a:rPr lang="en-US" dirty="0" smtClean="0"/>
            <a:t> </a:t>
          </a:r>
          <a:r>
            <a:rPr lang="en-US" dirty="0" err="1" smtClean="0"/>
            <a:t>mengisi</a:t>
          </a:r>
          <a:r>
            <a:rPr lang="en-US" dirty="0" smtClean="0"/>
            <a:t> &amp; </a:t>
          </a:r>
          <a:r>
            <a:rPr lang="en-US" dirty="0" err="1" smtClean="0"/>
            <a:t>hindari</a:t>
          </a:r>
          <a:r>
            <a:rPr lang="en-US" dirty="0" smtClean="0"/>
            <a:t> </a:t>
          </a:r>
          <a:r>
            <a:rPr lang="en-US" dirty="0" err="1" smtClean="0"/>
            <a:t>pertentangan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hambat</a:t>
          </a:r>
          <a:r>
            <a:rPr lang="en-US" dirty="0" smtClean="0"/>
            <a:t> program</a:t>
          </a:r>
          <a:endParaRPr lang="en-US" dirty="0"/>
        </a:p>
      </dgm:t>
    </dgm:pt>
    <dgm:pt modelId="{291027BA-B264-4B1A-BE59-016C8EF518B3}" type="parTrans" cxnId="{10E9C250-AE5C-45DE-B93E-B4E4DCCDA0CC}">
      <dgm:prSet/>
      <dgm:spPr/>
      <dgm:t>
        <a:bodyPr/>
        <a:lstStyle/>
        <a:p>
          <a:endParaRPr lang="en-US"/>
        </a:p>
      </dgm:t>
    </dgm:pt>
    <dgm:pt modelId="{129F182D-6274-4253-AA4A-576793835360}" type="sibTrans" cxnId="{10E9C250-AE5C-45DE-B93E-B4E4DCCDA0CC}">
      <dgm:prSet/>
      <dgm:spPr/>
      <dgm:t>
        <a:bodyPr/>
        <a:lstStyle/>
        <a:p>
          <a:endParaRPr lang="en-US"/>
        </a:p>
      </dgm:t>
    </dgm:pt>
    <dgm:pt modelId="{5E8080ED-169F-4F73-A369-1A23056E82FD}">
      <dgm:prSet phldrT="[Text]"/>
      <dgm:spPr/>
      <dgm:t>
        <a:bodyPr/>
        <a:lstStyle/>
        <a:p>
          <a:r>
            <a:rPr lang="en-US" dirty="0" smtClean="0"/>
            <a:t>PENGAWASAN</a:t>
          </a:r>
          <a:endParaRPr lang="en-US" dirty="0"/>
        </a:p>
      </dgm:t>
    </dgm:pt>
    <dgm:pt modelId="{1F739626-A8B8-488D-93F1-C20F5B56965D}" type="parTrans" cxnId="{6D33CECA-D902-44AE-8310-667701F94581}">
      <dgm:prSet/>
      <dgm:spPr/>
      <dgm:t>
        <a:bodyPr/>
        <a:lstStyle/>
        <a:p>
          <a:endParaRPr lang="en-US"/>
        </a:p>
      </dgm:t>
    </dgm:pt>
    <dgm:pt modelId="{C5A2DA67-B388-4943-A66E-CD770072BAEB}" type="sibTrans" cxnId="{6D33CECA-D902-44AE-8310-667701F94581}">
      <dgm:prSet/>
      <dgm:spPr/>
      <dgm:t>
        <a:bodyPr/>
        <a:lstStyle/>
        <a:p>
          <a:endParaRPr lang="en-US"/>
        </a:p>
      </dgm:t>
    </dgm:pt>
    <dgm:pt modelId="{028DE8A3-6E2F-484F-9751-61D44117EE66}">
      <dgm:prSet phldrT="[Text]"/>
      <dgm:spPr/>
      <dgm:t>
        <a:bodyPr/>
        <a:lstStyle/>
        <a:p>
          <a:r>
            <a:rPr lang="en-US" dirty="0" err="1" smtClean="0"/>
            <a:t>Lakukan</a:t>
          </a:r>
          <a:r>
            <a:rPr lang="en-US" dirty="0" smtClean="0"/>
            <a:t> </a:t>
          </a:r>
          <a:r>
            <a:rPr lang="en-US" dirty="0" err="1" smtClean="0"/>
            <a:t>pengawasan</a:t>
          </a:r>
          <a:r>
            <a:rPr lang="en-US" dirty="0" smtClean="0"/>
            <a:t> </a:t>
          </a:r>
          <a:r>
            <a:rPr lang="en-US" dirty="0" err="1" smtClean="0"/>
            <a:t>operasional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melekat</a:t>
          </a:r>
          <a:r>
            <a:rPr lang="en-US" dirty="0" smtClean="0"/>
            <a:t> pd </a:t>
          </a:r>
          <a:r>
            <a:rPr lang="en-US" dirty="0" err="1" smtClean="0"/>
            <a:t>jabatan</a:t>
          </a:r>
          <a:r>
            <a:rPr lang="en-US" dirty="0" smtClean="0"/>
            <a:t> </a:t>
          </a:r>
          <a:r>
            <a:rPr lang="en-US" dirty="0" err="1" smtClean="0"/>
            <a:t>sesuai</a:t>
          </a:r>
          <a:r>
            <a:rPr lang="en-US" dirty="0" smtClean="0"/>
            <a:t> </a:t>
          </a:r>
          <a:r>
            <a:rPr lang="en-US" dirty="0" err="1" smtClean="0"/>
            <a:t>dng</a:t>
          </a:r>
          <a:r>
            <a:rPr lang="en-US" dirty="0" smtClean="0"/>
            <a:t> </a:t>
          </a:r>
          <a:r>
            <a:rPr lang="en-US" dirty="0" err="1" smtClean="0"/>
            <a:t>tanggjwbnya</a:t>
          </a:r>
          <a:endParaRPr lang="en-US" dirty="0"/>
        </a:p>
      </dgm:t>
    </dgm:pt>
    <dgm:pt modelId="{23147FB5-C1C8-4E0B-B5F8-BE32F6EB94AF}" type="parTrans" cxnId="{2DEA0870-5274-4B4D-8507-542B06891367}">
      <dgm:prSet/>
      <dgm:spPr/>
      <dgm:t>
        <a:bodyPr/>
        <a:lstStyle/>
        <a:p>
          <a:endParaRPr lang="en-US"/>
        </a:p>
      </dgm:t>
    </dgm:pt>
    <dgm:pt modelId="{44E9C393-FB29-4F4E-BA1B-7E2373FFC339}" type="sibTrans" cxnId="{2DEA0870-5274-4B4D-8507-542B06891367}">
      <dgm:prSet/>
      <dgm:spPr/>
      <dgm:t>
        <a:bodyPr/>
        <a:lstStyle/>
        <a:p>
          <a:endParaRPr lang="en-US"/>
        </a:p>
      </dgm:t>
    </dgm:pt>
    <dgm:pt modelId="{DFBDF5BD-53B2-4FED-B682-168A548C4FD3}" type="pres">
      <dgm:prSet presAssocID="{15003077-C9A1-43A5-9A93-4EA4474B307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690533-B0CE-49F3-A0B9-9FD28F3A1150}" type="pres">
      <dgm:prSet presAssocID="{6737A70D-5089-4C70-848F-802622CE4D5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D7D0E-63D9-43B1-BFDB-D64D977030F9}" type="pres">
      <dgm:prSet presAssocID="{B92699E4-9D19-4B6B-BC56-87DDA48C2E60}" presName="sibTrans" presStyleCnt="0"/>
      <dgm:spPr/>
    </dgm:pt>
    <dgm:pt modelId="{90728246-B014-48AF-9B1F-D05C1E6F1570}" type="pres">
      <dgm:prSet presAssocID="{5E8080ED-169F-4F73-A369-1A23056E82F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600A1F-ADC6-49DD-8B44-1004F0857328}" type="presOf" srcId="{15003077-C9A1-43A5-9A93-4EA4474B3076}" destId="{DFBDF5BD-53B2-4FED-B682-168A548C4FD3}" srcOrd="0" destOrd="0" presId="urn:microsoft.com/office/officeart/2005/8/layout/hList6"/>
    <dgm:cxn modelId="{2DEA0870-5274-4B4D-8507-542B06891367}" srcId="{5E8080ED-169F-4F73-A369-1A23056E82FD}" destId="{028DE8A3-6E2F-484F-9751-61D44117EE66}" srcOrd="0" destOrd="0" parTransId="{23147FB5-C1C8-4E0B-B5F8-BE32F6EB94AF}" sibTransId="{44E9C393-FB29-4F4E-BA1B-7E2373FFC339}"/>
    <dgm:cxn modelId="{0A5F7A0B-C733-428D-B572-E00A65A4CC44}" type="presOf" srcId="{6737A70D-5089-4C70-848F-802622CE4D57}" destId="{6C690533-B0CE-49F3-A0B9-9FD28F3A1150}" srcOrd="0" destOrd="0" presId="urn:microsoft.com/office/officeart/2005/8/layout/hList6"/>
    <dgm:cxn modelId="{6D33CECA-D902-44AE-8310-667701F94581}" srcId="{15003077-C9A1-43A5-9A93-4EA4474B3076}" destId="{5E8080ED-169F-4F73-A369-1A23056E82FD}" srcOrd="1" destOrd="0" parTransId="{1F739626-A8B8-488D-93F1-C20F5B56965D}" sibTransId="{C5A2DA67-B388-4943-A66E-CD770072BAEB}"/>
    <dgm:cxn modelId="{DF0CC189-45E7-47A0-B4B2-C2EEAABCD9B2}" type="presOf" srcId="{5E8080ED-169F-4F73-A369-1A23056E82FD}" destId="{90728246-B014-48AF-9B1F-D05C1E6F1570}" srcOrd="0" destOrd="0" presId="urn:microsoft.com/office/officeart/2005/8/layout/hList6"/>
    <dgm:cxn modelId="{65201E83-6681-4653-86A4-B442FF7DD464}" type="presOf" srcId="{028DE8A3-6E2F-484F-9751-61D44117EE66}" destId="{90728246-B014-48AF-9B1F-D05C1E6F1570}" srcOrd="0" destOrd="1" presId="urn:microsoft.com/office/officeart/2005/8/layout/hList6"/>
    <dgm:cxn modelId="{10E9C250-AE5C-45DE-B93E-B4E4DCCDA0CC}" srcId="{6737A70D-5089-4C70-848F-802622CE4D57}" destId="{7CB2516A-E0CF-4B0F-8E37-CE3E1CB6B5E9}" srcOrd="0" destOrd="0" parTransId="{291027BA-B264-4B1A-BE59-016C8EF518B3}" sibTransId="{129F182D-6274-4253-AA4A-576793835360}"/>
    <dgm:cxn modelId="{87214EEB-5BF6-4E5C-8C7D-329E7D58A6F8}" type="presOf" srcId="{7CB2516A-E0CF-4B0F-8E37-CE3E1CB6B5E9}" destId="{6C690533-B0CE-49F3-A0B9-9FD28F3A1150}" srcOrd="0" destOrd="1" presId="urn:microsoft.com/office/officeart/2005/8/layout/hList6"/>
    <dgm:cxn modelId="{B2EB4DB6-55AC-48F8-9FD4-BB263D4499D2}" srcId="{15003077-C9A1-43A5-9A93-4EA4474B3076}" destId="{6737A70D-5089-4C70-848F-802622CE4D57}" srcOrd="0" destOrd="0" parTransId="{D0B870BE-DCCA-479A-8FEF-C8C77F5B209F}" sibTransId="{B92699E4-9D19-4B6B-BC56-87DDA48C2E60}"/>
    <dgm:cxn modelId="{F60B7F0D-2D92-4FD0-91B3-5117A68B0740}" type="presParOf" srcId="{DFBDF5BD-53B2-4FED-B682-168A548C4FD3}" destId="{6C690533-B0CE-49F3-A0B9-9FD28F3A1150}" srcOrd="0" destOrd="0" presId="urn:microsoft.com/office/officeart/2005/8/layout/hList6"/>
    <dgm:cxn modelId="{A19689C7-D470-48CC-98BF-9EB7BF39EA80}" type="presParOf" srcId="{DFBDF5BD-53B2-4FED-B682-168A548C4FD3}" destId="{4C8D7D0E-63D9-43B1-BFDB-D64D977030F9}" srcOrd="1" destOrd="0" presId="urn:microsoft.com/office/officeart/2005/8/layout/hList6"/>
    <dgm:cxn modelId="{1FFE24F6-B5F0-47B3-B85C-77583BB11E9C}" type="presParOf" srcId="{DFBDF5BD-53B2-4FED-B682-168A548C4FD3}" destId="{90728246-B014-48AF-9B1F-D05C1E6F1570}" srcOrd="2" destOrd="0" presId="urn:microsoft.com/office/officeart/2005/8/layout/hList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1B106D-F33D-487C-82DA-0FFCEF963A8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8E15610-63A6-4F33-848E-647A2909F3A4}">
      <dgm:prSet phldrT="[Text]"/>
      <dgm:spPr/>
      <dgm:t>
        <a:bodyPr/>
        <a:lstStyle/>
        <a:p>
          <a:r>
            <a:rPr lang="en-US" dirty="0" err="1" smtClean="0"/>
            <a:t>Tujuan</a:t>
          </a:r>
          <a:r>
            <a:rPr lang="en-US" dirty="0" smtClean="0"/>
            <a:t> </a:t>
          </a:r>
          <a:r>
            <a:rPr lang="en-US" dirty="0" err="1" smtClean="0"/>
            <a:t>organisasi</a:t>
          </a:r>
          <a:endParaRPr lang="en-US" dirty="0"/>
        </a:p>
      </dgm:t>
    </dgm:pt>
    <dgm:pt modelId="{6C2BCA15-3D0B-46C3-9FAA-7EDDE388665A}" type="parTrans" cxnId="{E1BC37BA-0B69-41EC-961F-4EE7FDD8862D}">
      <dgm:prSet/>
      <dgm:spPr/>
    </dgm:pt>
    <dgm:pt modelId="{AC7FB638-10B2-42C2-BFAF-9BAEEA42591F}" type="sibTrans" cxnId="{E1BC37BA-0B69-41EC-961F-4EE7FDD8862D}">
      <dgm:prSet/>
      <dgm:spPr/>
    </dgm:pt>
    <dgm:pt modelId="{217593D2-BE6A-4123-BA22-9CFA1016CFBB}">
      <dgm:prSet phldrT="[Text]"/>
      <dgm:spPr/>
      <dgm:t>
        <a:bodyPr/>
        <a:lstStyle/>
        <a:p>
          <a:r>
            <a:rPr lang="en-US" dirty="0" err="1" smtClean="0"/>
            <a:t>Hubungan</a:t>
          </a:r>
          <a:r>
            <a:rPr lang="en-US" dirty="0" smtClean="0"/>
            <a:t> </a:t>
          </a:r>
          <a:r>
            <a:rPr lang="en-US" dirty="0" err="1" smtClean="0"/>
            <a:t>kerja</a:t>
          </a:r>
          <a:endParaRPr lang="en-US" dirty="0"/>
        </a:p>
      </dgm:t>
    </dgm:pt>
    <dgm:pt modelId="{6D09051C-4850-46A7-9AB1-67987BB7C3F0}" type="parTrans" cxnId="{F50F576A-7141-45EB-9DDA-9549CFBD8D33}">
      <dgm:prSet/>
      <dgm:spPr/>
    </dgm:pt>
    <dgm:pt modelId="{6802EBDE-F862-403D-8B3C-02682650CE7B}" type="sibTrans" cxnId="{F50F576A-7141-45EB-9DDA-9549CFBD8D33}">
      <dgm:prSet/>
      <dgm:spPr/>
    </dgm:pt>
    <dgm:pt modelId="{EF8A1A3F-FFB1-425B-8C7A-896F62DB58C6}">
      <dgm:prSet phldrT="[Text]"/>
      <dgm:spPr/>
      <dgm:t>
        <a:bodyPr/>
        <a:lstStyle/>
        <a:p>
          <a:r>
            <a:rPr lang="en-US" dirty="0" err="1" smtClean="0"/>
            <a:t>Fungsi-fungsi</a:t>
          </a:r>
          <a:endParaRPr lang="en-US" dirty="0"/>
        </a:p>
      </dgm:t>
    </dgm:pt>
    <dgm:pt modelId="{90EDEF21-69A8-4E89-A5C8-732BCE8B7658}" type="parTrans" cxnId="{A537022C-7801-4FDA-811C-F47D01F7274E}">
      <dgm:prSet/>
      <dgm:spPr/>
    </dgm:pt>
    <dgm:pt modelId="{761B9E46-9D39-4AD3-8573-FA9EC0B5FC15}" type="sibTrans" cxnId="{A537022C-7801-4FDA-811C-F47D01F7274E}">
      <dgm:prSet/>
      <dgm:spPr/>
    </dgm:pt>
    <dgm:pt modelId="{B60F7F23-D59B-4C01-A9DF-6B6B701ABC31}" type="pres">
      <dgm:prSet presAssocID="{C41B106D-F33D-487C-82DA-0FFCEF963A86}" presName="linearFlow" presStyleCnt="0">
        <dgm:presLayoutVars>
          <dgm:dir/>
          <dgm:resizeHandles val="exact"/>
        </dgm:presLayoutVars>
      </dgm:prSet>
      <dgm:spPr/>
    </dgm:pt>
    <dgm:pt modelId="{240F9EFD-B2C7-44F7-9CC9-D596CA31AF64}" type="pres">
      <dgm:prSet presAssocID="{78E15610-63A6-4F33-848E-647A2909F3A4}" presName="composite" presStyleCnt="0"/>
      <dgm:spPr/>
    </dgm:pt>
    <dgm:pt modelId="{4041C515-5916-4639-BA4F-01A873CDD7BA}" type="pres">
      <dgm:prSet presAssocID="{78E15610-63A6-4F33-848E-647A2909F3A4}" presName="imgShp" presStyleLbl="fgImgPlace1" presStyleIdx="0" presStyleCnt="3"/>
      <dgm:spPr/>
    </dgm:pt>
    <dgm:pt modelId="{C9ECA584-568B-41FE-B15A-69B7E3A29F99}" type="pres">
      <dgm:prSet presAssocID="{78E15610-63A6-4F33-848E-647A2909F3A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5E98D47-006E-4338-A7B3-93E029F5F05E}" type="pres">
      <dgm:prSet presAssocID="{AC7FB638-10B2-42C2-BFAF-9BAEEA42591F}" presName="spacing" presStyleCnt="0"/>
      <dgm:spPr/>
    </dgm:pt>
    <dgm:pt modelId="{2D4C9090-FAEF-4B01-ADE9-933E6D3A6B0F}" type="pres">
      <dgm:prSet presAssocID="{217593D2-BE6A-4123-BA22-9CFA1016CFBB}" presName="composite" presStyleCnt="0"/>
      <dgm:spPr/>
    </dgm:pt>
    <dgm:pt modelId="{77D2AB61-3DCD-49D6-80BE-84C6D7A76F4C}" type="pres">
      <dgm:prSet presAssocID="{217593D2-BE6A-4123-BA22-9CFA1016CFBB}" presName="imgShp" presStyleLbl="fgImgPlace1" presStyleIdx="1" presStyleCnt="3"/>
      <dgm:spPr/>
    </dgm:pt>
    <dgm:pt modelId="{B072D785-F17A-4CE3-9BFA-D6B8A8BCDACF}" type="pres">
      <dgm:prSet presAssocID="{217593D2-BE6A-4123-BA22-9CFA1016CFB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0518048-87FA-469A-9B15-19B36298E90B}" type="pres">
      <dgm:prSet presAssocID="{6802EBDE-F862-403D-8B3C-02682650CE7B}" presName="spacing" presStyleCnt="0"/>
      <dgm:spPr/>
    </dgm:pt>
    <dgm:pt modelId="{85FF9717-AC2D-438B-84A7-89774DB19300}" type="pres">
      <dgm:prSet presAssocID="{EF8A1A3F-FFB1-425B-8C7A-896F62DB58C6}" presName="composite" presStyleCnt="0"/>
      <dgm:spPr/>
    </dgm:pt>
    <dgm:pt modelId="{A14C1C92-7193-4196-9CE9-7984678D33B0}" type="pres">
      <dgm:prSet presAssocID="{EF8A1A3F-FFB1-425B-8C7A-896F62DB58C6}" presName="imgShp" presStyleLbl="fgImgPlace1" presStyleIdx="2" presStyleCnt="3"/>
      <dgm:spPr/>
    </dgm:pt>
    <dgm:pt modelId="{029F58A3-7378-4963-A975-603E889F44C1}" type="pres">
      <dgm:prSet presAssocID="{EF8A1A3F-FFB1-425B-8C7A-896F62DB58C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537022C-7801-4FDA-811C-F47D01F7274E}" srcId="{C41B106D-F33D-487C-82DA-0FFCEF963A86}" destId="{EF8A1A3F-FFB1-425B-8C7A-896F62DB58C6}" srcOrd="2" destOrd="0" parTransId="{90EDEF21-69A8-4E89-A5C8-732BCE8B7658}" sibTransId="{761B9E46-9D39-4AD3-8573-FA9EC0B5FC15}"/>
    <dgm:cxn modelId="{F50F576A-7141-45EB-9DDA-9549CFBD8D33}" srcId="{C41B106D-F33D-487C-82DA-0FFCEF963A86}" destId="{217593D2-BE6A-4123-BA22-9CFA1016CFBB}" srcOrd="1" destOrd="0" parTransId="{6D09051C-4850-46A7-9AB1-67987BB7C3F0}" sibTransId="{6802EBDE-F862-403D-8B3C-02682650CE7B}"/>
    <dgm:cxn modelId="{772FF959-B65D-4747-AD3F-8D486A71FBF6}" type="presOf" srcId="{EF8A1A3F-FFB1-425B-8C7A-896F62DB58C6}" destId="{029F58A3-7378-4963-A975-603E889F44C1}" srcOrd="0" destOrd="0" presId="urn:microsoft.com/office/officeart/2005/8/layout/vList3"/>
    <dgm:cxn modelId="{B5CCC36F-D535-44C2-9679-33C112C500C6}" type="presOf" srcId="{217593D2-BE6A-4123-BA22-9CFA1016CFBB}" destId="{B072D785-F17A-4CE3-9BFA-D6B8A8BCDACF}" srcOrd="0" destOrd="0" presId="urn:microsoft.com/office/officeart/2005/8/layout/vList3"/>
    <dgm:cxn modelId="{3E00FCB8-0175-45D7-8811-E5C95592673D}" type="presOf" srcId="{78E15610-63A6-4F33-848E-647A2909F3A4}" destId="{C9ECA584-568B-41FE-B15A-69B7E3A29F99}" srcOrd="0" destOrd="0" presId="urn:microsoft.com/office/officeart/2005/8/layout/vList3"/>
    <dgm:cxn modelId="{F2C153F2-A5E6-4893-B8ED-CDAC8BF245EB}" type="presOf" srcId="{C41B106D-F33D-487C-82DA-0FFCEF963A86}" destId="{B60F7F23-D59B-4C01-A9DF-6B6B701ABC31}" srcOrd="0" destOrd="0" presId="urn:microsoft.com/office/officeart/2005/8/layout/vList3"/>
    <dgm:cxn modelId="{E1BC37BA-0B69-41EC-961F-4EE7FDD8862D}" srcId="{C41B106D-F33D-487C-82DA-0FFCEF963A86}" destId="{78E15610-63A6-4F33-848E-647A2909F3A4}" srcOrd="0" destOrd="0" parTransId="{6C2BCA15-3D0B-46C3-9FAA-7EDDE388665A}" sibTransId="{AC7FB638-10B2-42C2-BFAF-9BAEEA42591F}"/>
    <dgm:cxn modelId="{EE3DB0BA-48A3-4051-835E-A60562B1CE64}" type="presParOf" srcId="{B60F7F23-D59B-4C01-A9DF-6B6B701ABC31}" destId="{240F9EFD-B2C7-44F7-9CC9-D596CA31AF64}" srcOrd="0" destOrd="0" presId="urn:microsoft.com/office/officeart/2005/8/layout/vList3"/>
    <dgm:cxn modelId="{952DFBAA-C6A2-4FD0-BF85-892EB42F0B87}" type="presParOf" srcId="{240F9EFD-B2C7-44F7-9CC9-D596CA31AF64}" destId="{4041C515-5916-4639-BA4F-01A873CDD7BA}" srcOrd="0" destOrd="0" presId="urn:microsoft.com/office/officeart/2005/8/layout/vList3"/>
    <dgm:cxn modelId="{7CCFF7DC-C76A-4C80-AD7D-58469BFB9F50}" type="presParOf" srcId="{240F9EFD-B2C7-44F7-9CC9-D596CA31AF64}" destId="{C9ECA584-568B-41FE-B15A-69B7E3A29F99}" srcOrd="1" destOrd="0" presId="urn:microsoft.com/office/officeart/2005/8/layout/vList3"/>
    <dgm:cxn modelId="{4F199A35-EA7B-47FB-B196-FD4AA5326FD8}" type="presParOf" srcId="{B60F7F23-D59B-4C01-A9DF-6B6B701ABC31}" destId="{65E98D47-006E-4338-A7B3-93E029F5F05E}" srcOrd="1" destOrd="0" presId="urn:microsoft.com/office/officeart/2005/8/layout/vList3"/>
    <dgm:cxn modelId="{F082D307-2E17-46AD-81D3-0C8A81D468D0}" type="presParOf" srcId="{B60F7F23-D59B-4C01-A9DF-6B6B701ABC31}" destId="{2D4C9090-FAEF-4B01-ADE9-933E6D3A6B0F}" srcOrd="2" destOrd="0" presId="urn:microsoft.com/office/officeart/2005/8/layout/vList3"/>
    <dgm:cxn modelId="{114C8CDC-1A7A-4DF0-B11F-F852A6C79879}" type="presParOf" srcId="{2D4C9090-FAEF-4B01-ADE9-933E6D3A6B0F}" destId="{77D2AB61-3DCD-49D6-80BE-84C6D7A76F4C}" srcOrd="0" destOrd="0" presId="urn:microsoft.com/office/officeart/2005/8/layout/vList3"/>
    <dgm:cxn modelId="{C1D2025E-DC37-4FB0-BB97-CBD802B4ABEB}" type="presParOf" srcId="{2D4C9090-FAEF-4B01-ADE9-933E6D3A6B0F}" destId="{B072D785-F17A-4CE3-9BFA-D6B8A8BCDACF}" srcOrd="1" destOrd="0" presId="urn:microsoft.com/office/officeart/2005/8/layout/vList3"/>
    <dgm:cxn modelId="{91EA1BA4-B05D-4C46-9619-5ECA5C34DAED}" type="presParOf" srcId="{B60F7F23-D59B-4C01-A9DF-6B6B701ABC31}" destId="{00518048-87FA-469A-9B15-19B36298E90B}" srcOrd="3" destOrd="0" presId="urn:microsoft.com/office/officeart/2005/8/layout/vList3"/>
    <dgm:cxn modelId="{623F7EC9-04B4-4D1D-831F-BF0D30A4734F}" type="presParOf" srcId="{B60F7F23-D59B-4C01-A9DF-6B6B701ABC31}" destId="{85FF9717-AC2D-438B-84A7-89774DB19300}" srcOrd="4" destOrd="0" presId="urn:microsoft.com/office/officeart/2005/8/layout/vList3"/>
    <dgm:cxn modelId="{21E511A6-B084-4B5C-9EEA-9ADC6394662B}" type="presParOf" srcId="{85FF9717-AC2D-438B-84A7-89774DB19300}" destId="{A14C1C92-7193-4196-9CE9-7984678D33B0}" srcOrd="0" destOrd="0" presId="urn:microsoft.com/office/officeart/2005/8/layout/vList3"/>
    <dgm:cxn modelId="{8F11A5CA-B9FF-444F-AFA4-092FF3BFBFE9}" type="presParOf" srcId="{85FF9717-AC2D-438B-84A7-89774DB19300}" destId="{029F58A3-7378-4963-A975-603E889F44C1}" srcOrd="1" destOrd="0" presId="urn:microsoft.com/office/officeart/2005/8/layout/vLis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17EA5E-D70E-487A-B14A-B1C3A06DDAD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04CA500-178C-4D1E-912D-B08665D8DF37}">
      <dgm:prSet phldrT="[Text]"/>
      <dgm:spPr/>
      <dgm:t>
        <a:bodyPr/>
        <a:lstStyle/>
        <a:p>
          <a:r>
            <a:rPr lang="en-US" dirty="0" err="1" smtClean="0"/>
            <a:t>kekuasaan</a:t>
          </a:r>
          <a:endParaRPr lang="en-US" dirty="0"/>
        </a:p>
      </dgm:t>
    </dgm:pt>
    <dgm:pt modelId="{B6604FE7-F757-473F-99DF-5A52FFE1B3F5}" type="parTrans" cxnId="{C6776FD0-5AD1-4FA3-876B-1DEE36E3A3DB}">
      <dgm:prSet/>
      <dgm:spPr/>
    </dgm:pt>
    <dgm:pt modelId="{AE09B22B-4A45-4E1D-A99B-DB4F5E41F908}" type="sibTrans" cxnId="{C6776FD0-5AD1-4FA3-876B-1DEE36E3A3DB}">
      <dgm:prSet/>
      <dgm:spPr/>
    </dgm:pt>
    <dgm:pt modelId="{BABEB106-65C6-4FBF-887A-1C961464BE38}">
      <dgm:prSet phldrT="[Text]"/>
      <dgm:spPr/>
      <dgm:t>
        <a:bodyPr/>
        <a:lstStyle/>
        <a:p>
          <a:r>
            <a:rPr lang="en-US" dirty="0" err="1" smtClean="0"/>
            <a:t>wewenang</a:t>
          </a:r>
          <a:endParaRPr lang="en-US" dirty="0"/>
        </a:p>
      </dgm:t>
    </dgm:pt>
    <dgm:pt modelId="{CDBCEE1F-90D1-4D14-8B1E-9FFE7506E948}" type="parTrans" cxnId="{07880AF6-8604-48E8-8C98-A0A4E7BA300B}">
      <dgm:prSet/>
      <dgm:spPr/>
    </dgm:pt>
    <dgm:pt modelId="{02FFB8CB-F31B-4BD5-917C-A9FC45ECFCFD}" type="sibTrans" cxnId="{07880AF6-8604-48E8-8C98-A0A4E7BA300B}">
      <dgm:prSet/>
      <dgm:spPr/>
    </dgm:pt>
    <dgm:pt modelId="{13AD84DC-DE48-432B-94E0-3948A33EE94C}">
      <dgm:prSet phldrT="[Text]"/>
      <dgm:spPr/>
      <dgm:t>
        <a:bodyPr/>
        <a:lstStyle/>
        <a:p>
          <a:r>
            <a:rPr lang="en-US" dirty="0" err="1" smtClean="0"/>
            <a:t>Tanggung</a:t>
          </a:r>
          <a:r>
            <a:rPr lang="en-US" dirty="0" smtClean="0"/>
            <a:t> </a:t>
          </a:r>
          <a:r>
            <a:rPr lang="en-US" dirty="0" err="1" smtClean="0"/>
            <a:t>jawab</a:t>
          </a:r>
          <a:endParaRPr lang="en-US" dirty="0"/>
        </a:p>
      </dgm:t>
    </dgm:pt>
    <dgm:pt modelId="{1FE66E8C-B2C1-4B7E-BE2C-D9D21CD5AE22}" type="parTrans" cxnId="{E7C0BEC6-EEA4-43C2-9D39-FAFA7AA20000}">
      <dgm:prSet/>
      <dgm:spPr/>
    </dgm:pt>
    <dgm:pt modelId="{E321BC0F-BE22-48E1-A104-1CF23474BE87}" type="sibTrans" cxnId="{E7C0BEC6-EEA4-43C2-9D39-FAFA7AA20000}">
      <dgm:prSet/>
      <dgm:spPr/>
    </dgm:pt>
    <dgm:pt modelId="{B63E8258-1F17-4AED-BDC2-F9E9F0E3747D}" type="pres">
      <dgm:prSet presAssocID="{B217EA5E-D70E-487A-B14A-B1C3A06DDADB}" presName="linearFlow" presStyleCnt="0">
        <dgm:presLayoutVars>
          <dgm:dir/>
          <dgm:resizeHandles val="exact"/>
        </dgm:presLayoutVars>
      </dgm:prSet>
      <dgm:spPr/>
    </dgm:pt>
    <dgm:pt modelId="{4F6871F1-D590-4A17-A3CE-F7E8A62759A8}" type="pres">
      <dgm:prSet presAssocID="{504CA500-178C-4D1E-912D-B08665D8DF37}" presName="composite" presStyleCnt="0"/>
      <dgm:spPr/>
    </dgm:pt>
    <dgm:pt modelId="{E2F95A53-1B49-4D53-B995-D56A88418C4D}" type="pres">
      <dgm:prSet presAssocID="{504CA500-178C-4D1E-912D-B08665D8DF37}" presName="imgShp" presStyleLbl="fgImgPlace1" presStyleIdx="0" presStyleCnt="3"/>
      <dgm:spPr/>
    </dgm:pt>
    <dgm:pt modelId="{9025D0DA-3190-4153-9DD1-236024E7AC6C}" type="pres">
      <dgm:prSet presAssocID="{504CA500-178C-4D1E-912D-B08665D8DF3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E18699A-D216-4EA4-889F-B79D7EAD011A}" type="pres">
      <dgm:prSet presAssocID="{AE09B22B-4A45-4E1D-A99B-DB4F5E41F908}" presName="spacing" presStyleCnt="0"/>
      <dgm:spPr/>
    </dgm:pt>
    <dgm:pt modelId="{A98DE66E-19C8-4CBE-BDE4-155D4CD22563}" type="pres">
      <dgm:prSet presAssocID="{BABEB106-65C6-4FBF-887A-1C961464BE38}" presName="composite" presStyleCnt="0"/>
      <dgm:spPr/>
    </dgm:pt>
    <dgm:pt modelId="{5DFBE691-E1F4-4826-9869-5AACD4FD1B8E}" type="pres">
      <dgm:prSet presAssocID="{BABEB106-65C6-4FBF-887A-1C961464BE38}" presName="imgShp" presStyleLbl="fgImgPlace1" presStyleIdx="1" presStyleCnt="3"/>
      <dgm:spPr/>
    </dgm:pt>
    <dgm:pt modelId="{08131FC0-1A70-4FE5-9909-1DAD93DE3DA4}" type="pres">
      <dgm:prSet presAssocID="{BABEB106-65C6-4FBF-887A-1C961464BE3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60F74DE-1154-4791-974F-DAA08EC210FE}" type="pres">
      <dgm:prSet presAssocID="{02FFB8CB-F31B-4BD5-917C-A9FC45ECFCFD}" presName="spacing" presStyleCnt="0"/>
      <dgm:spPr/>
    </dgm:pt>
    <dgm:pt modelId="{7769793A-CB3C-4BCD-B062-78F92EA8E073}" type="pres">
      <dgm:prSet presAssocID="{13AD84DC-DE48-432B-94E0-3948A33EE94C}" presName="composite" presStyleCnt="0"/>
      <dgm:spPr/>
    </dgm:pt>
    <dgm:pt modelId="{040AB0D3-0D8C-410C-B037-8CBD70E15F3B}" type="pres">
      <dgm:prSet presAssocID="{13AD84DC-DE48-432B-94E0-3948A33EE94C}" presName="imgShp" presStyleLbl="fgImgPlace1" presStyleIdx="2" presStyleCnt="3"/>
      <dgm:spPr/>
    </dgm:pt>
    <dgm:pt modelId="{D62D9227-414A-4AC1-8C07-906A17189E90}" type="pres">
      <dgm:prSet presAssocID="{13AD84DC-DE48-432B-94E0-3948A33EE94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CB27B42-9AEE-49AD-AC12-9883CBC6F0E1}" type="presOf" srcId="{B217EA5E-D70E-487A-B14A-B1C3A06DDADB}" destId="{B63E8258-1F17-4AED-BDC2-F9E9F0E3747D}" srcOrd="0" destOrd="0" presId="urn:microsoft.com/office/officeart/2005/8/layout/vList3"/>
    <dgm:cxn modelId="{07880AF6-8604-48E8-8C98-A0A4E7BA300B}" srcId="{B217EA5E-D70E-487A-B14A-B1C3A06DDADB}" destId="{BABEB106-65C6-4FBF-887A-1C961464BE38}" srcOrd="1" destOrd="0" parTransId="{CDBCEE1F-90D1-4D14-8B1E-9FFE7506E948}" sibTransId="{02FFB8CB-F31B-4BD5-917C-A9FC45ECFCFD}"/>
    <dgm:cxn modelId="{C6776FD0-5AD1-4FA3-876B-1DEE36E3A3DB}" srcId="{B217EA5E-D70E-487A-B14A-B1C3A06DDADB}" destId="{504CA500-178C-4D1E-912D-B08665D8DF37}" srcOrd="0" destOrd="0" parTransId="{B6604FE7-F757-473F-99DF-5A52FFE1B3F5}" sibTransId="{AE09B22B-4A45-4E1D-A99B-DB4F5E41F908}"/>
    <dgm:cxn modelId="{705B75A6-7D7E-4D8A-98ED-2D709C51A830}" type="presOf" srcId="{504CA500-178C-4D1E-912D-B08665D8DF37}" destId="{9025D0DA-3190-4153-9DD1-236024E7AC6C}" srcOrd="0" destOrd="0" presId="urn:microsoft.com/office/officeart/2005/8/layout/vList3"/>
    <dgm:cxn modelId="{37732FCF-FB2C-4140-A73B-6AAA9918E02B}" type="presOf" srcId="{BABEB106-65C6-4FBF-887A-1C961464BE38}" destId="{08131FC0-1A70-4FE5-9909-1DAD93DE3DA4}" srcOrd="0" destOrd="0" presId="urn:microsoft.com/office/officeart/2005/8/layout/vList3"/>
    <dgm:cxn modelId="{E7C0BEC6-EEA4-43C2-9D39-FAFA7AA20000}" srcId="{B217EA5E-D70E-487A-B14A-B1C3A06DDADB}" destId="{13AD84DC-DE48-432B-94E0-3948A33EE94C}" srcOrd="2" destOrd="0" parTransId="{1FE66E8C-B2C1-4B7E-BE2C-D9D21CD5AE22}" sibTransId="{E321BC0F-BE22-48E1-A104-1CF23474BE87}"/>
    <dgm:cxn modelId="{8118D828-F717-455D-9952-0611286821F3}" type="presOf" srcId="{13AD84DC-DE48-432B-94E0-3948A33EE94C}" destId="{D62D9227-414A-4AC1-8C07-906A17189E90}" srcOrd="0" destOrd="0" presId="urn:microsoft.com/office/officeart/2005/8/layout/vList3"/>
    <dgm:cxn modelId="{4DBFCB20-F3A5-4B52-B00C-2B9069B7EAF1}" type="presParOf" srcId="{B63E8258-1F17-4AED-BDC2-F9E9F0E3747D}" destId="{4F6871F1-D590-4A17-A3CE-F7E8A62759A8}" srcOrd="0" destOrd="0" presId="urn:microsoft.com/office/officeart/2005/8/layout/vList3"/>
    <dgm:cxn modelId="{410F7D70-3965-4A95-BB03-5AE296E87FBC}" type="presParOf" srcId="{4F6871F1-D590-4A17-A3CE-F7E8A62759A8}" destId="{E2F95A53-1B49-4D53-B995-D56A88418C4D}" srcOrd="0" destOrd="0" presId="urn:microsoft.com/office/officeart/2005/8/layout/vList3"/>
    <dgm:cxn modelId="{82555B98-F4F1-45E1-9E74-08CEE1657B2A}" type="presParOf" srcId="{4F6871F1-D590-4A17-A3CE-F7E8A62759A8}" destId="{9025D0DA-3190-4153-9DD1-236024E7AC6C}" srcOrd="1" destOrd="0" presId="urn:microsoft.com/office/officeart/2005/8/layout/vList3"/>
    <dgm:cxn modelId="{3E396A18-A33B-4A8E-9CFF-1F34D5AD98A3}" type="presParOf" srcId="{B63E8258-1F17-4AED-BDC2-F9E9F0E3747D}" destId="{1E18699A-D216-4EA4-889F-B79D7EAD011A}" srcOrd="1" destOrd="0" presId="urn:microsoft.com/office/officeart/2005/8/layout/vList3"/>
    <dgm:cxn modelId="{7030DF61-4167-4280-BB5B-01A9723A93E3}" type="presParOf" srcId="{B63E8258-1F17-4AED-BDC2-F9E9F0E3747D}" destId="{A98DE66E-19C8-4CBE-BDE4-155D4CD22563}" srcOrd="2" destOrd="0" presId="urn:microsoft.com/office/officeart/2005/8/layout/vList3"/>
    <dgm:cxn modelId="{DB78FEA6-DAFD-42D6-90A3-A8C325411DC6}" type="presParOf" srcId="{A98DE66E-19C8-4CBE-BDE4-155D4CD22563}" destId="{5DFBE691-E1F4-4826-9869-5AACD4FD1B8E}" srcOrd="0" destOrd="0" presId="urn:microsoft.com/office/officeart/2005/8/layout/vList3"/>
    <dgm:cxn modelId="{998745F4-CD4E-41D3-8779-807D90EA1D87}" type="presParOf" srcId="{A98DE66E-19C8-4CBE-BDE4-155D4CD22563}" destId="{08131FC0-1A70-4FE5-9909-1DAD93DE3DA4}" srcOrd="1" destOrd="0" presId="urn:microsoft.com/office/officeart/2005/8/layout/vList3"/>
    <dgm:cxn modelId="{81A96F01-FCFB-4C90-859D-7463FDF02F9F}" type="presParOf" srcId="{B63E8258-1F17-4AED-BDC2-F9E9F0E3747D}" destId="{060F74DE-1154-4791-974F-DAA08EC210FE}" srcOrd="3" destOrd="0" presId="urn:microsoft.com/office/officeart/2005/8/layout/vList3"/>
    <dgm:cxn modelId="{0F27CC7E-06A5-475B-941D-CE015B4E3987}" type="presParOf" srcId="{B63E8258-1F17-4AED-BDC2-F9E9F0E3747D}" destId="{7769793A-CB3C-4BCD-B062-78F92EA8E073}" srcOrd="4" destOrd="0" presId="urn:microsoft.com/office/officeart/2005/8/layout/vList3"/>
    <dgm:cxn modelId="{32D2824E-CE72-4B71-9D98-9C35EFE862B6}" type="presParOf" srcId="{7769793A-CB3C-4BCD-B062-78F92EA8E073}" destId="{040AB0D3-0D8C-410C-B037-8CBD70E15F3B}" srcOrd="0" destOrd="0" presId="urn:microsoft.com/office/officeart/2005/8/layout/vList3"/>
    <dgm:cxn modelId="{824A9CA7-5160-45A8-BE0E-081DF4C0B79D}" type="presParOf" srcId="{7769793A-CB3C-4BCD-B062-78F92EA8E073}" destId="{D62D9227-414A-4AC1-8C07-906A17189E90}" srcOrd="1" destOrd="0" presId="urn:microsoft.com/office/officeart/2005/8/layout/vLis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C75D93-870C-485E-9849-86435A266F4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029714-89E9-4691-ABE1-D75923E717FF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F6A04D4B-1403-41AB-B936-A1A813A724EE}" type="parTrans" cxnId="{BE23C1F8-874B-48E3-AEED-551E52C6DEE4}">
      <dgm:prSet/>
      <dgm:spPr/>
      <dgm:t>
        <a:bodyPr/>
        <a:lstStyle/>
        <a:p>
          <a:endParaRPr lang="en-US"/>
        </a:p>
      </dgm:t>
    </dgm:pt>
    <dgm:pt modelId="{211841C0-D821-4B0D-AA1A-83C6295CFD07}" type="sibTrans" cxnId="{BE23C1F8-874B-48E3-AEED-551E52C6DEE4}">
      <dgm:prSet/>
      <dgm:spPr/>
      <dgm:t>
        <a:bodyPr/>
        <a:lstStyle/>
        <a:p>
          <a:endParaRPr lang="en-US"/>
        </a:p>
      </dgm:t>
    </dgm:pt>
    <dgm:pt modelId="{88FBA673-D381-475C-8C6F-8D8B36769633}">
      <dgm:prSet phldrT="[Text]"/>
      <dgm:spPr/>
      <dgm:t>
        <a:bodyPr/>
        <a:lstStyle/>
        <a:p>
          <a:r>
            <a:rPr lang="en-US" dirty="0" err="1" smtClean="0"/>
            <a:t>Perumusan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jelas</a:t>
          </a:r>
          <a:r>
            <a:rPr lang="en-US" dirty="0" smtClean="0"/>
            <a:t> </a:t>
          </a:r>
          <a:r>
            <a:rPr lang="en-US" dirty="0" err="1" smtClean="0"/>
            <a:t>dr</a:t>
          </a:r>
          <a:r>
            <a:rPr lang="en-US" dirty="0" smtClean="0"/>
            <a:t> </a:t>
          </a:r>
          <a:r>
            <a:rPr lang="en-US" dirty="0" err="1" smtClean="0"/>
            <a:t>tujuan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r>
            <a:rPr lang="en-US" dirty="0" smtClean="0"/>
            <a:t> </a:t>
          </a:r>
          <a:r>
            <a:rPr lang="en-US" dirty="0" err="1" smtClean="0"/>
            <a:t>sbg</a:t>
          </a:r>
          <a:r>
            <a:rPr lang="en-US" dirty="0" smtClean="0"/>
            <a:t> </a:t>
          </a:r>
          <a:r>
            <a:rPr lang="en-US" dirty="0" err="1" smtClean="0"/>
            <a:t>landasan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pedoman</a:t>
          </a:r>
          <a:r>
            <a:rPr lang="en-US" dirty="0" smtClean="0"/>
            <a:t> </a:t>
          </a:r>
          <a:r>
            <a:rPr lang="en-US" dirty="0" err="1" smtClean="0"/>
            <a:t>utk</a:t>
          </a:r>
          <a:r>
            <a:rPr lang="en-US" dirty="0" smtClean="0"/>
            <a:t> </a:t>
          </a:r>
          <a:r>
            <a:rPr lang="en-US" dirty="0" err="1" smtClean="0"/>
            <a:t>menentukan</a:t>
          </a:r>
          <a:r>
            <a:rPr lang="en-US" dirty="0" smtClean="0"/>
            <a:t> </a:t>
          </a:r>
          <a:r>
            <a:rPr lang="en-US" dirty="0" err="1" smtClean="0"/>
            <a:t>tatakerja</a:t>
          </a:r>
          <a:r>
            <a:rPr lang="en-US" dirty="0" smtClean="0"/>
            <a:t> &amp; </a:t>
          </a:r>
          <a:r>
            <a:rPr lang="en-US" dirty="0" err="1" smtClean="0"/>
            <a:t>cara</a:t>
          </a:r>
          <a:r>
            <a:rPr lang="en-US" dirty="0" smtClean="0"/>
            <a:t> </a:t>
          </a:r>
          <a:r>
            <a:rPr lang="en-US" dirty="0" err="1" smtClean="0"/>
            <a:t>kerja</a:t>
          </a:r>
          <a:r>
            <a:rPr lang="en-US" dirty="0" smtClean="0"/>
            <a:t> </a:t>
          </a:r>
          <a:r>
            <a:rPr lang="en-US" dirty="0" err="1" smtClean="0"/>
            <a:t>effektif</a:t>
          </a:r>
          <a:r>
            <a:rPr lang="en-US" dirty="0" smtClean="0"/>
            <a:t> &amp; </a:t>
          </a:r>
          <a:r>
            <a:rPr lang="en-US" dirty="0" err="1" smtClean="0"/>
            <a:t>efisien</a:t>
          </a:r>
          <a:endParaRPr lang="en-US" dirty="0"/>
        </a:p>
      </dgm:t>
    </dgm:pt>
    <dgm:pt modelId="{41B01731-025E-44BA-B863-B8957DA7A0C7}" type="parTrans" cxnId="{6D140136-E9B6-4487-BD06-25BFA78C7E28}">
      <dgm:prSet/>
      <dgm:spPr/>
      <dgm:t>
        <a:bodyPr/>
        <a:lstStyle/>
        <a:p>
          <a:endParaRPr lang="en-US"/>
        </a:p>
      </dgm:t>
    </dgm:pt>
    <dgm:pt modelId="{F796B2D4-5831-4FB0-848E-B72AE1216EE0}" type="sibTrans" cxnId="{6D140136-E9B6-4487-BD06-25BFA78C7E28}">
      <dgm:prSet/>
      <dgm:spPr/>
      <dgm:t>
        <a:bodyPr/>
        <a:lstStyle/>
        <a:p>
          <a:endParaRPr lang="en-US"/>
        </a:p>
      </dgm:t>
    </dgm:pt>
    <dgm:pt modelId="{8D818E52-4C23-4E37-B44D-54950F80C2D6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CB389F57-DE6D-421D-AB37-01C4703F1FDD}" type="parTrans" cxnId="{EBE4E6BB-7470-4FF1-A70E-FDF0EF1C1FCF}">
      <dgm:prSet/>
      <dgm:spPr/>
      <dgm:t>
        <a:bodyPr/>
        <a:lstStyle/>
        <a:p>
          <a:endParaRPr lang="en-US"/>
        </a:p>
      </dgm:t>
    </dgm:pt>
    <dgm:pt modelId="{E3F64F53-73C4-4F66-858B-1149E090D5A2}" type="sibTrans" cxnId="{EBE4E6BB-7470-4FF1-A70E-FDF0EF1C1FCF}">
      <dgm:prSet/>
      <dgm:spPr/>
      <dgm:t>
        <a:bodyPr/>
        <a:lstStyle/>
        <a:p>
          <a:endParaRPr lang="en-US"/>
        </a:p>
      </dgm:t>
    </dgm:pt>
    <dgm:pt modelId="{024EBBC2-36B6-402B-8997-B6221E8598BF}">
      <dgm:prSet phldrT="[Text]"/>
      <dgm:spPr/>
      <dgm:t>
        <a:bodyPr/>
        <a:lstStyle/>
        <a:p>
          <a:r>
            <a:rPr lang="en-US" dirty="0" err="1" smtClean="0"/>
            <a:t>Fungsi-fungsi</a:t>
          </a:r>
          <a:r>
            <a:rPr lang="en-US" dirty="0" smtClean="0"/>
            <a:t> </a:t>
          </a:r>
          <a:r>
            <a:rPr lang="en-US" dirty="0" err="1" smtClean="0"/>
            <a:t>apa</a:t>
          </a:r>
          <a:r>
            <a:rPr lang="en-US" dirty="0" smtClean="0"/>
            <a:t>, </a:t>
          </a:r>
          <a:r>
            <a:rPr lang="en-US" dirty="0" err="1" smtClean="0"/>
            <a:t>bagaimana</a:t>
          </a:r>
          <a:r>
            <a:rPr lang="en-US" dirty="0" smtClean="0"/>
            <a:t> &amp; </a:t>
          </a:r>
          <a:r>
            <a:rPr lang="en-US" dirty="0" err="1" smtClean="0"/>
            <a:t>banyaknya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diperlukan</a:t>
          </a:r>
          <a:r>
            <a:rPr lang="en-US" dirty="0" smtClean="0"/>
            <a:t> </a:t>
          </a:r>
          <a:r>
            <a:rPr lang="en-US" dirty="0" err="1" smtClean="0"/>
            <a:t>utk</a:t>
          </a:r>
          <a:r>
            <a:rPr lang="en-US" dirty="0" smtClean="0"/>
            <a:t> </a:t>
          </a:r>
          <a:r>
            <a:rPr lang="en-US" dirty="0" err="1" smtClean="0"/>
            <a:t>mencapai</a:t>
          </a:r>
          <a:r>
            <a:rPr lang="en-US" dirty="0" smtClean="0"/>
            <a:t> </a:t>
          </a:r>
          <a:r>
            <a:rPr lang="en-US" dirty="0" err="1" smtClean="0"/>
            <a:t>tujuan</a:t>
          </a:r>
          <a:r>
            <a:rPr lang="en-US" dirty="0" smtClean="0"/>
            <a:t> </a:t>
          </a:r>
          <a:r>
            <a:rPr lang="en-US" dirty="0" err="1" smtClean="0"/>
            <a:t>koperasi</a:t>
          </a:r>
          <a:endParaRPr lang="en-US" dirty="0"/>
        </a:p>
      </dgm:t>
    </dgm:pt>
    <dgm:pt modelId="{0068DF92-A509-4BBD-B3C0-02A023F45AD5}" type="parTrans" cxnId="{85A7DFEC-EE57-49C7-B965-25A77CC9ACEF}">
      <dgm:prSet/>
      <dgm:spPr/>
      <dgm:t>
        <a:bodyPr/>
        <a:lstStyle/>
        <a:p>
          <a:endParaRPr lang="en-US"/>
        </a:p>
      </dgm:t>
    </dgm:pt>
    <dgm:pt modelId="{12802B99-5989-41AA-91D9-D53EC1783C9D}" type="sibTrans" cxnId="{85A7DFEC-EE57-49C7-B965-25A77CC9ACEF}">
      <dgm:prSet/>
      <dgm:spPr/>
      <dgm:t>
        <a:bodyPr/>
        <a:lstStyle/>
        <a:p>
          <a:endParaRPr lang="en-US"/>
        </a:p>
      </dgm:t>
    </dgm:pt>
    <dgm:pt modelId="{F6AAE0ED-92C6-4D2A-AA41-80CB831406C1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1523B760-05FA-43BF-BA5A-905CB04E9592}" type="parTrans" cxnId="{806977E6-1D74-487F-B8C3-38F7D0EFE099}">
      <dgm:prSet/>
      <dgm:spPr/>
      <dgm:t>
        <a:bodyPr/>
        <a:lstStyle/>
        <a:p>
          <a:endParaRPr lang="en-US"/>
        </a:p>
      </dgm:t>
    </dgm:pt>
    <dgm:pt modelId="{24116314-2605-46FF-A387-725172B5945E}" type="sibTrans" cxnId="{806977E6-1D74-487F-B8C3-38F7D0EFE099}">
      <dgm:prSet/>
      <dgm:spPr/>
      <dgm:t>
        <a:bodyPr/>
        <a:lstStyle/>
        <a:p>
          <a:endParaRPr lang="en-US"/>
        </a:p>
      </dgm:t>
    </dgm:pt>
    <dgm:pt modelId="{F1D8D447-28B3-4D8C-8806-87BD5EA5AD02}">
      <dgm:prSet phldrT="[Text]"/>
      <dgm:spPr/>
      <dgm:t>
        <a:bodyPr/>
        <a:lstStyle/>
        <a:p>
          <a:r>
            <a:rPr lang="en-US" dirty="0" err="1" smtClean="0"/>
            <a:t>Pembagian</a:t>
          </a:r>
          <a:r>
            <a:rPr lang="en-US" dirty="0" smtClean="0"/>
            <a:t> </a:t>
          </a:r>
          <a:r>
            <a:rPr lang="en-US" dirty="0" err="1" smtClean="0"/>
            <a:t>tugas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jelas</a:t>
          </a:r>
          <a:r>
            <a:rPr lang="en-US" dirty="0" smtClean="0"/>
            <a:t> &amp; </a:t>
          </a:r>
          <a:r>
            <a:rPr lang="en-US" dirty="0" err="1" smtClean="0"/>
            <a:t>tegas</a:t>
          </a:r>
          <a:r>
            <a:rPr lang="en-US" dirty="0" smtClean="0"/>
            <a:t> </a:t>
          </a:r>
          <a:r>
            <a:rPr lang="en-US" dirty="0" err="1" smtClean="0"/>
            <a:t>antara</a:t>
          </a:r>
          <a:r>
            <a:rPr lang="en-US" dirty="0" smtClean="0"/>
            <a:t> </a:t>
          </a:r>
          <a:r>
            <a:rPr lang="en-US" dirty="0" err="1" smtClean="0"/>
            <a:t>fungsi</a:t>
          </a:r>
          <a:r>
            <a:rPr lang="id-ID" dirty="0" smtClean="0"/>
            <a:t> </a:t>
          </a:r>
          <a:r>
            <a:rPr lang="en-US" dirty="0" err="1" smtClean="0"/>
            <a:t>disertai</a:t>
          </a:r>
          <a:r>
            <a:rPr lang="en-US" dirty="0" smtClean="0"/>
            <a:t> batas2 </a:t>
          </a:r>
          <a:r>
            <a:rPr lang="en-US" dirty="0" err="1" smtClean="0"/>
            <a:t>kekuasaan</a:t>
          </a:r>
          <a:r>
            <a:rPr lang="en-US" dirty="0" smtClean="0"/>
            <a:t> , </a:t>
          </a:r>
          <a:r>
            <a:rPr lang="en-US" dirty="0" err="1" smtClean="0"/>
            <a:t>wewenang</a:t>
          </a:r>
          <a:r>
            <a:rPr lang="en-US" dirty="0" smtClean="0"/>
            <a:t> &amp; </a:t>
          </a:r>
          <a:r>
            <a:rPr lang="en-US" dirty="0" err="1" smtClean="0"/>
            <a:t>tanggung</a:t>
          </a:r>
          <a:r>
            <a:rPr lang="en-US" dirty="0" smtClean="0"/>
            <a:t> </a:t>
          </a:r>
          <a:r>
            <a:rPr lang="en-US" dirty="0" err="1" smtClean="0"/>
            <a:t>jwb</a:t>
          </a:r>
          <a:r>
            <a:rPr lang="en-US" dirty="0" smtClean="0"/>
            <a:t> masing2 </a:t>
          </a:r>
          <a:r>
            <a:rPr lang="en-US" dirty="0" err="1" smtClean="0"/>
            <a:t>fungsi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ada</a:t>
          </a:r>
          <a:endParaRPr lang="en-US" dirty="0"/>
        </a:p>
      </dgm:t>
    </dgm:pt>
    <dgm:pt modelId="{147C4BAD-B9A8-4023-89B1-9B1679BE3C38}" type="parTrans" cxnId="{66DC2936-4EBC-4915-A40B-4AC13C592A86}">
      <dgm:prSet/>
      <dgm:spPr/>
      <dgm:t>
        <a:bodyPr/>
        <a:lstStyle/>
        <a:p>
          <a:endParaRPr lang="en-US"/>
        </a:p>
      </dgm:t>
    </dgm:pt>
    <dgm:pt modelId="{8B3EE65B-4EA3-43AB-A553-D918B303E233}" type="sibTrans" cxnId="{66DC2936-4EBC-4915-A40B-4AC13C592A86}">
      <dgm:prSet/>
      <dgm:spPr/>
      <dgm:t>
        <a:bodyPr/>
        <a:lstStyle/>
        <a:p>
          <a:endParaRPr lang="en-US"/>
        </a:p>
      </dgm:t>
    </dgm:pt>
    <dgm:pt modelId="{FF5C0C2D-392E-4191-94BB-744A10AE3367}" type="pres">
      <dgm:prSet presAssocID="{2FC75D93-870C-485E-9849-86435A266F4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064E8CC-85A8-436F-9663-9CBC190114E0}" type="pres">
      <dgm:prSet presAssocID="{47029714-89E9-4691-ABE1-D75923E717FF}" presName="composite" presStyleCnt="0"/>
      <dgm:spPr/>
    </dgm:pt>
    <dgm:pt modelId="{2D0C6531-3985-4A4F-8D44-24FCDB44673D}" type="pres">
      <dgm:prSet presAssocID="{47029714-89E9-4691-ABE1-D75923E717F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61F2E82-166A-4C86-B586-C5524C8E8B80}" type="pres">
      <dgm:prSet presAssocID="{47029714-89E9-4691-ABE1-D75923E717F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C9709-2EC8-41A4-8881-A82936F8BE2A}" type="pres">
      <dgm:prSet presAssocID="{211841C0-D821-4B0D-AA1A-83C6295CFD07}" presName="sp" presStyleCnt="0"/>
      <dgm:spPr/>
    </dgm:pt>
    <dgm:pt modelId="{76DA8E0D-BA36-4A89-882E-4852A744A44F}" type="pres">
      <dgm:prSet presAssocID="{8D818E52-4C23-4E37-B44D-54950F80C2D6}" presName="composite" presStyleCnt="0"/>
      <dgm:spPr/>
    </dgm:pt>
    <dgm:pt modelId="{BFE3091A-0209-4A08-B328-F1E09BFD16A9}" type="pres">
      <dgm:prSet presAssocID="{8D818E52-4C23-4E37-B44D-54950F80C2D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04B5185-BB65-4D86-BEE1-393DA97854D7}" type="pres">
      <dgm:prSet presAssocID="{8D818E52-4C23-4E37-B44D-54950F80C2D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AA859-3349-416B-BC58-9853B3EB1719}" type="pres">
      <dgm:prSet presAssocID="{E3F64F53-73C4-4F66-858B-1149E090D5A2}" presName="sp" presStyleCnt="0"/>
      <dgm:spPr/>
    </dgm:pt>
    <dgm:pt modelId="{9ED37DB5-1D62-4640-8B4A-FB654B98B758}" type="pres">
      <dgm:prSet presAssocID="{F6AAE0ED-92C6-4D2A-AA41-80CB831406C1}" presName="composite" presStyleCnt="0"/>
      <dgm:spPr/>
    </dgm:pt>
    <dgm:pt modelId="{5F387D3F-B22C-434B-BE9E-F13C1565B65D}" type="pres">
      <dgm:prSet presAssocID="{F6AAE0ED-92C6-4D2A-AA41-80CB831406C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B9189EF-A551-4377-A194-2AE0C1688DC6}" type="pres">
      <dgm:prSet presAssocID="{F6AAE0ED-92C6-4D2A-AA41-80CB831406C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F6D5489-0AC5-496E-9FB3-7A77E03627AD}" type="presOf" srcId="{F1D8D447-28B3-4D8C-8806-87BD5EA5AD02}" destId="{FB9189EF-A551-4377-A194-2AE0C1688DC6}" srcOrd="0" destOrd="0" presId="urn:microsoft.com/office/officeart/2005/8/layout/chevron2"/>
    <dgm:cxn modelId="{BF8E7CBA-8A84-452A-BBA7-7F5F83F72E21}" type="presOf" srcId="{2FC75D93-870C-485E-9849-86435A266F48}" destId="{FF5C0C2D-392E-4191-94BB-744A10AE3367}" srcOrd="0" destOrd="0" presId="urn:microsoft.com/office/officeart/2005/8/layout/chevron2"/>
    <dgm:cxn modelId="{EBE4E6BB-7470-4FF1-A70E-FDF0EF1C1FCF}" srcId="{2FC75D93-870C-485E-9849-86435A266F48}" destId="{8D818E52-4C23-4E37-B44D-54950F80C2D6}" srcOrd="1" destOrd="0" parTransId="{CB389F57-DE6D-421D-AB37-01C4703F1FDD}" sibTransId="{E3F64F53-73C4-4F66-858B-1149E090D5A2}"/>
    <dgm:cxn modelId="{6D140136-E9B6-4487-BD06-25BFA78C7E28}" srcId="{47029714-89E9-4691-ABE1-D75923E717FF}" destId="{88FBA673-D381-475C-8C6F-8D8B36769633}" srcOrd="0" destOrd="0" parTransId="{41B01731-025E-44BA-B863-B8957DA7A0C7}" sibTransId="{F796B2D4-5831-4FB0-848E-B72AE1216EE0}"/>
    <dgm:cxn modelId="{9259A4B4-5DA2-4935-A64D-3ACB3BE50A5C}" type="presOf" srcId="{8D818E52-4C23-4E37-B44D-54950F80C2D6}" destId="{BFE3091A-0209-4A08-B328-F1E09BFD16A9}" srcOrd="0" destOrd="0" presId="urn:microsoft.com/office/officeart/2005/8/layout/chevron2"/>
    <dgm:cxn modelId="{66DC2936-4EBC-4915-A40B-4AC13C592A86}" srcId="{F6AAE0ED-92C6-4D2A-AA41-80CB831406C1}" destId="{F1D8D447-28B3-4D8C-8806-87BD5EA5AD02}" srcOrd="0" destOrd="0" parTransId="{147C4BAD-B9A8-4023-89B1-9B1679BE3C38}" sibTransId="{8B3EE65B-4EA3-43AB-A553-D918B303E233}"/>
    <dgm:cxn modelId="{6FF62D78-438B-4663-9573-AB317503C822}" type="presOf" srcId="{024EBBC2-36B6-402B-8997-B6221E8598BF}" destId="{404B5185-BB65-4D86-BEE1-393DA97854D7}" srcOrd="0" destOrd="0" presId="urn:microsoft.com/office/officeart/2005/8/layout/chevron2"/>
    <dgm:cxn modelId="{7E455879-D25F-444C-B726-B1F0C6419DAB}" type="presOf" srcId="{88FBA673-D381-475C-8C6F-8D8B36769633}" destId="{761F2E82-166A-4C86-B586-C5524C8E8B80}" srcOrd="0" destOrd="0" presId="urn:microsoft.com/office/officeart/2005/8/layout/chevron2"/>
    <dgm:cxn modelId="{CD6EE0CA-5D7D-47B0-87FF-2C978FA1AA6E}" type="presOf" srcId="{F6AAE0ED-92C6-4D2A-AA41-80CB831406C1}" destId="{5F387D3F-B22C-434B-BE9E-F13C1565B65D}" srcOrd="0" destOrd="0" presId="urn:microsoft.com/office/officeart/2005/8/layout/chevron2"/>
    <dgm:cxn modelId="{BE23C1F8-874B-48E3-AEED-551E52C6DEE4}" srcId="{2FC75D93-870C-485E-9849-86435A266F48}" destId="{47029714-89E9-4691-ABE1-D75923E717FF}" srcOrd="0" destOrd="0" parTransId="{F6A04D4B-1403-41AB-B936-A1A813A724EE}" sibTransId="{211841C0-D821-4B0D-AA1A-83C6295CFD07}"/>
    <dgm:cxn modelId="{85A7DFEC-EE57-49C7-B965-25A77CC9ACEF}" srcId="{8D818E52-4C23-4E37-B44D-54950F80C2D6}" destId="{024EBBC2-36B6-402B-8997-B6221E8598BF}" srcOrd="0" destOrd="0" parTransId="{0068DF92-A509-4BBD-B3C0-02A023F45AD5}" sibTransId="{12802B99-5989-41AA-91D9-D53EC1783C9D}"/>
    <dgm:cxn modelId="{8BC4995C-63C4-4432-AB4B-0F63932684B2}" type="presOf" srcId="{47029714-89E9-4691-ABE1-D75923E717FF}" destId="{2D0C6531-3985-4A4F-8D44-24FCDB44673D}" srcOrd="0" destOrd="0" presId="urn:microsoft.com/office/officeart/2005/8/layout/chevron2"/>
    <dgm:cxn modelId="{806977E6-1D74-487F-B8C3-38F7D0EFE099}" srcId="{2FC75D93-870C-485E-9849-86435A266F48}" destId="{F6AAE0ED-92C6-4D2A-AA41-80CB831406C1}" srcOrd="2" destOrd="0" parTransId="{1523B760-05FA-43BF-BA5A-905CB04E9592}" sibTransId="{24116314-2605-46FF-A387-725172B5945E}"/>
    <dgm:cxn modelId="{7BA7C79A-B62C-45E4-80D2-FB936219956A}" type="presParOf" srcId="{FF5C0C2D-392E-4191-94BB-744A10AE3367}" destId="{8064E8CC-85A8-436F-9663-9CBC190114E0}" srcOrd="0" destOrd="0" presId="urn:microsoft.com/office/officeart/2005/8/layout/chevron2"/>
    <dgm:cxn modelId="{FB6EE9EC-18ED-4FDE-9C5B-5A0A93396DFF}" type="presParOf" srcId="{8064E8CC-85A8-436F-9663-9CBC190114E0}" destId="{2D0C6531-3985-4A4F-8D44-24FCDB44673D}" srcOrd="0" destOrd="0" presId="urn:microsoft.com/office/officeart/2005/8/layout/chevron2"/>
    <dgm:cxn modelId="{93CF1086-1545-45B4-B5B2-CF53C060C802}" type="presParOf" srcId="{8064E8CC-85A8-436F-9663-9CBC190114E0}" destId="{761F2E82-166A-4C86-B586-C5524C8E8B80}" srcOrd="1" destOrd="0" presId="urn:microsoft.com/office/officeart/2005/8/layout/chevron2"/>
    <dgm:cxn modelId="{8BD07310-91C4-4A7A-84AE-41293C6B8CF5}" type="presParOf" srcId="{FF5C0C2D-392E-4191-94BB-744A10AE3367}" destId="{D28C9709-2EC8-41A4-8881-A82936F8BE2A}" srcOrd="1" destOrd="0" presId="urn:microsoft.com/office/officeart/2005/8/layout/chevron2"/>
    <dgm:cxn modelId="{78AC8A35-C472-487D-925F-44A1D708A3DC}" type="presParOf" srcId="{FF5C0C2D-392E-4191-94BB-744A10AE3367}" destId="{76DA8E0D-BA36-4A89-882E-4852A744A44F}" srcOrd="2" destOrd="0" presId="urn:microsoft.com/office/officeart/2005/8/layout/chevron2"/>
    <dgm:cxn modelId="{D24734DD-E47B-4CCA-9D93-9FE7A290F9D5}" type="presParOf" srcId="{76DA8E0D-BA36-4A89-882E-4852A744A44F}" destId="{BFE3091A-0209-4A08-B328-F1E09BFD16A9}" srcOrd="0" destOrd="0" presId="urn:microsoft.com/office/officeart/2005/8/layout/chevron2"/>
    <dgm:cxn modelId="{47988AD2-EEA5-4594-A848-0308F400BD34}" type="presParOf" srcId="{76DA8E0D-BA36-4A89-882E-4852A744A44F}" destId="{404B5185-BB65-4D86-BEE1-393DA97854D7}" srcOrd="1" destOrd="0" presId="urn:microsoft.com/office/officeart/2005/8/layout/chevron2"/>
    <dgm:cxn modelId="{EADA7C07-6E9A-4263-8662-E4E50341EC98}" type="presParOf" srcId="{FF5C0C2D-392E-4191-94BB-744A10AE3367}" destId="{5E1AA859-3349-416B-BC58-9853B3EB1719}" srcOrd="3" destOrd="0" presId="urn:microsoft.com/office/officeart/2005/8/layout/chevron2"/>
    <dgm:cxn modelId="{C85F7752-0437-4271-8AA3-1E91D91800AC}" type="presParOf" srcId="{FF5C0C2D-392E-4191-94BB-744A10AE3367}" destId="{9ED37DB5-1D62-4640-8B4A-FB654B98B758}" srcOrd="4" destOrd="0" presId="urn:microsoft.com/office/officeart/2005/8/layout/chevron2"/>
    <dgm:cxn modelId="{4E1253E8-78DF-48FB-9099-10149E71E86B}" type="presParOf" srcId="{9ED37DB5-1D62-4640-8B4A-FB654B98B758}" destId="{5F387D3F-B22C-434B-BE9E-F13C1565B65D}" srcOrd="0" destOrd="0" presId="urn:microsoft.com/office/officeart/2005/8/layout/chevron2"/>
    <dgm:cxn modelId="{6C6E47A7-37D4-4DE9-BFB8-32D8DF31871B}" type="presParOf" srcId="{9ED37DB5-1D62-4640-8B4A-FB654B98B758}" destId="{FB9189EF-A551-4377-A194-2AE0C1688DC6}" srcOrd="1" destOrd="0" presId="urn:microsoft.com/office/officeart/2005/8/layout/chevron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9A7697-00B4-4D96-9134-1CBF87E640B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57C4C8-BF08-41ED-929F-0F44E5410117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18F8718B-70D5-4291-A09D-92507F03B869}" type="parTrans" cxnId="{F26A62E9-5012-4FFE-92E8-72290E9379AE}">
      <dgm:prSet/>
      <dgm:spPr/>
      <dgm:t>
        <a:bodyPr/>
        <a:lstStyle/>
        <a:p>
          <a:endParaRPr lang="en-US"/>
        </a:p>
      </dgm:t>
    </dgm:pt>
    <dgm:pt modelId="{F37BA717-546B-408B-8FA0-0DD312D5672B}" type="sibTrans" cxnId="{F26A62E9-5012-4FFE-92E8-72290E9379AE}">
      <dgm:prSet/>
      <dgm:spPr/>
      <dgm:t>
        <a:bodyPr/>
        <a:lstStyle/>
        <a:p>
          <a:endParaRPr lang="en-US"/>
        </a:p>
      </dgm:t>
    </dgm:pt>
    <dgm:pt modelId="{6150562B-F12A-4D5B-8537-4EDE012A7429}">
      <dgm:prSet phldrT="[Text]"/>
      <dgm:spPr/>
      <dgm:t>
        <a:bodyPr/>
        <a:lstStyle/>
        <a:p>
          <a:r>
            <a:rPr lang="en-US" dirty="0" err="1" smtClean="0"/>
            <a:t>Penempatan</a:t>
          </a:r>
          <a:r>
            <a:rPr lang="en-US" dirty="0" smtClean="0"/>
            <a:t> orang2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tepat</a:t>
          </a:r>
          <a:r>
            <a:rPr lang="en-US" dirty="0" smtClean="0"/>
            <a:t> </a:t>
          </a:r>
          <a:r>
            <a:rPr lang="en-US" dirty="0" err="1" smtClean="0"/>
            <a:t>utk</a:t>
          </a:r>
          <a:r>
            <a:rPr lang="en-US" dirty="0" smtClean="0"/>
            <a:t> </a:t>
          </a:r>
          <a:r>
            <a:rPr lang="en-US" dirty="0" err="1" smtClean="0"/>
            <a:t>memegang</a:t>
          </a:r>
          <a:r>
            <a:rPr lang="en-US" dirty="0" smtClean="0"/>
            <a:t> &amp; </a:t>
          </a:r>
          <a:r>
            <a:rPr lang="en-US" dirty="0" err="1" smtClean="0"/>
            <a:t>menduduki</a:t>
          </a:r>
          <a:r>
            <a:rPr lang="en-US" dirty="0" smtClean="0"/>
            <a:t> </a:t>
          </a:r>
          <a:r>
            <a:rPr lang="en-US" dirty="0" err="1" smtClean="0"/>
            <a:t>jabatan</a:t>
          </a:r>
          <a:r>
            <a:rPr lang="en-US" dirty="0" smtClean="0"/>
            <a:t> masing2 </a:t>
          </a:r>
          <a:r>
            <a:rPr lang="en-US" dirty="0" err="1" smtClean="0"/>
            <a:t>fungsi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ada</a:t>
          </a:r>
          <a:endParaRPr lang="en-US" dirty="0"/>
        </a:p>
      </dgm:t>
    </dgm:pt>
    <dgm:pt modelId="{A51E264C-3CE2-4C7E-A1ED-673E5FDA5EEE}" type="parTrans" cxnId="{3610C1E1-365D-4382-B6A1-AD80B9AD9D7E}">
      <dgm:prSet/>
      <dgm:spPr/>
      <dgm:t>
        <a:bodyPr/>
        <a:lstStyle/>
        <a:p>
          <a:endParaRPr lang="en-US"/>
        </a:p>
      </dgm:t>
    </dgm:pt>
    <dgm:pt modelId="{70FF6D5F-B3BD-4738-9A6F-6D4ACF99D0B2}" type="sibTrans" cxnId="{3610C1E1-365D-4382-B6A1-AD80B9AD9D7E}">
      <dgm:prSet/>
      <dgm:spPr/>
      <dgm:t>
        <a:bodyPr/>
        <a:lstStyle/>
        <a:p>
          <a:endParaRPr lang="en-US"/>
        </a:p>
      </dgm:t>
    </dgm:pt>
    <dgm:pt modelId="{76E182A7-64AF-4D12-B658-EE3F2B002D4F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C2EE4074-7059-4D59-B870-3D68DBF1ED9F}" type="parTrans" cxnId="{8BFFB51A-601F-4E6D-9911-F54D21FBDE58}">
      <dgm:prSet/>
      <dgm:spPr/>
      <dgm:t>
        <a:bodyPr/>
        <a:lstStyle/>
        <a:p>
          <a:endParaRPr lang="en-US"/>
        </a:p>
      </dgm:t>
    </dgm:pt>
    <dgm:pt modelId="{76568923-9F8F-469D-A089-0B9F8C17754E}" type="sibTrans" cxnId="{8BFFB51A-601F-4E6D-9911-F54D21FBDE58}">
      <dgm:prSet/>
      <dgm:spPr/>
      <dgm:t>
        <a:bodyPr/>
        <a:lstStyle/>
        <a:p>
          <a:endParaRPr lang="en-US"/>
        </a:p>
      </dgm:t>
    </dgm:pt>
    <dgm:pt modelId="{6274BFDD-07C4-4319-8A80-C2893545A2D8}">
      <dgm:prSet phldrT="[Text]"/>
      <dgm:spPr/>
      <dgm:t>
        <a:bodyPr/>
        <a:lstStyle/>
        <a:p>
          <a:r>
            <a:rPr lang="en-US" dirty="0" err="1" smtClean="0"/>
            <a:t>Orang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tepat</a:t>
          </a:r>
          <a:r>
            <a:rPr lang="en-US" dirty="0" smtClean="0"/>
            <a:t> </a:t>
          </a:r>
          <a:r>
            <a:rPr lang="en-US" dirty="0" err="1" smtClean="0"/>
            <a:t>tsb</a:t>
          </a:r>
          <a:r>
            <a:rPr lang="en-US" dirty="0" smtClean="0"/>
            <a:t> </a:t>
          </a:r>
          <a:r>
            <a:rPr lang="en-US" dirty="0" err="1" smtClean="0"/>
            <a:t>harus</a:t>
          </a:r>
          <a:r>
            <a:rPr lang="en-US" dirty="0" smtClean="0"/>
            <a:t> </a:t>
          </a:r>
          <a:r>
            <a:rPr lang="en-US" dirty="0" err="1" smtClean="0"/>
            <a:t>memiliki</a:t>
          </a:r>
          <a:r>
            <a:rPr lang="en-US" dirty="0" smtClean="0"/>
            <a:t> </a:t>
          </a:r>
          <a:r>
            <a:rPr lang="en-US" dirty="0" err="1" smtClean="0"/>
            <a:t>kesatuan</a:t>
          </a:r>
          <a:r>
            <a:rPr lang="en-US" dirty="0" smtClean="0"/>
            <a:t> </a:t>
          </a:r>
          <a:r>
            <a:rPr lang="en-US" dirty="0" err="1" smtClean="0"/>
            <a:t>kerja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harmonis</a:t>
          </a:r>
          <a:r>
            <a:rPr lang="en-US" dirty="0" smtClean="0"/>
            <a:t> </a:t>
          </a:r>
          <a:r>
            <a:rPr lang="en-US" dirty="0" err="1" smtClean="0"/>
            <a:t>dibawah</a:t>
          </a:r>
          <a:r>
            <a:rPr lang="en-US" dirty="0" smtClean="0"/>
            <a:t> </a:t>
          </a:r>
          <a:r>
            <a:rPr lang="en-US" dirty="0" err="1" smtClean="0"/>
            <a:t>koordinasi</a:t>
          </a:r>
          <a:r>
            <a:rPr lang="en-US" dirty="0" smtClean="0"/>
            <a:t> </a:t>
          </a:r>
          <a:r>
            <a:rPr lang="en-US" dirty="0" err="1" smtClean="0"/>
            <a:t>tingkatan</a:t>
          </a:r>
          <a:r>
            <a:rPr lang="en-US" dirty="0" smtClean="0"/>
            <a:t> </a:t>
          </a:r>
          <a:r>
            <a:rPr lang="en-US" dirty="0" err="1" smtClean="0"/>
            <a:t>jenjang</a:t>
          </a:r>
          <a:r>
            <a:rPr lang="en-US" dirty="0" smtClean="0"/>
            <a:t> </a:t>
          </a:r>
          <a:r>
            <a:rPr lang="en-US" dirty="0" err="1" smtClean="0"/>
            <a:t>yg</a:t>
          </a:r>
          <a:r>
            <a:rPr lang="en-US" dirty="0" smtClean="0"/>
            <a:t> </a:t>
          </a:r>
          <a:r>
            <a:rPr lang="en-US" dirty="0" err="1" smtClean="0"/>
            <a:t>ada</a:t>
          </a:r>
          <a:endParaRPr lang="en-US" dirty="0"/>
        </a:p>
      </dgm:t>
    </dgm:pt>
    <dgm:pt modelId="{5BC44F07-9561-457F-9E78-AF22F9BC3F07}" type="parTrans" cxnId="{CCF761BD-6288-4E67-8544-544098BBB9C3}">
      <dgm:prSet/>
      <dgm:spPr/>
      <dgm:t>
        <a:bodyPr/>
        <a:lstStyle/>
        <a:p>
          <a:endParaRPr lang="en-US"/>
        </a:p>
      </dgm:t>
    </dgm:pt>
    <dgm:pt modelId="{FF3AD64A-C8C6-4C22-91A1-D40340A361B0}" type="sibTrans" cxnId="{CCF761BD-6288-4E67-8544-544098BBB9C3}">
      <dgm:prSet/>
      <dgm:spPr/>
      <dgm:t>
        <a:bodyPr/>
        <a:lstStyle/>
        <a:p>
          <a:endParaRPr lang="en-US"/>
        </a:p>
      </dgm:t>
    </dgm:pt>
    <dgm:pt modelId="{C1D6CF90-DF5F-4635-BE15-F10392382CF4}" type="pres">
      <dgm:prSet presAssocID="{CD9A7697-00B4-4D96-9134-1CBF87E640B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C0A339B-0F4A-48D7-8F0B-446205998CFE}" type="pres">
      <dgm:prSet presAssocID="{4957C4C8-BF08-41ED-929F-0F44E5410117}" presName="composite" presStyleCnt="0"/>
      <dgm:spPr/>
    </dgm:pt>
    <dgm:pt modelId="{BCB66386-01B8-4415-8249-A9C389179CDD}" type="pres">
      <dgm:prSet presAssocID="{4957C4C8-BF08-41ED-929F-0F44E5410117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1D82417-8B62-4D5B-A081-6E5B871D6F26}" type="pres">
      <dgm:prSet presAssocID="{4957C4C8-BF08-41ED-929F-0F44E5410117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6A217-DB7F-4892-BD0F-1284AF2312FF}" type="pres">
      <dgm:prSet presAssocID="{F37BA717-546B-408B-8FA0-0DD312D5672B}" presName="sp" presStyleCnt="0"/>
      <dgm:spPr/>
    </dgm:pt>
    <dgm:pt modelId="{7F52C79F-2D74-4AC4-9414-DAAFD568CC9B}" type="pres">
      <dgm:prSet presAssocID="{76E182A7-64AF-4D12-B658-EE3F2B002D4F}" presName="composite" presStyleCnt="0"/>
      <dgm:spPr/>
    </dgm:pt>
    <dgm:pt modelId="{7A20CE32-2ADA-492A-ACE4-1CB3310A1337}" type="pres">
      <dgm:prSet presAssocID="{76E182A7-64AF-4D12-B658-EE3F2B002D4F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C2B79C7-D532-46CC-826F-2D3A3FC3DD5F}" type="pres">
      <dgm:prSet presAssocID="{76E182A7-64AF-4D12-B658-EE3F2B002D4F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F761BD-6288-4E67-8544-544098BBB9C3}" srcId="{76E182A7-64AF-4D12-B658-EE3F2B002D4F}" destId="{6274BFDD-07C4-4319-8A80-C2893545A2D8}" srcOrd="0" destOrd="0" parTransId="{5BC44F07-9561-457F-9E78-AF22F9BC3F07}" sibTransId="{FF3AD64A-C8C6-4C22-91A1-D40340A361B0}"/>
    <dgm:cxn modelId="{A3D984AF-A3C7-4B4F-9EBF-56FF7B6F68F2}" type="presOf" srcId="{4957C4C8-BF08-41ED-929F-0F44E5410117}" destId="{BCB66386-01B8-4415-8249-A9C389179CDD}" srcOrd="0" destOrd="0" presId="urn:microsoft.com/office/officeart/2005/8/layout/chevron2"/>
    <dgm:cxn modelId="{B772E0E0-6DBC-4F5E-9E5B-52FFE5A3C953}" type="presOf" srcId="{CD9A7697-00B4-4D96-9134-1CBF87E640B1}" destId="{C1D6CF90-DF5F-4635-BE15-F10392382CF4}" srcOrd="0" destOrd="0" presId="urn:microsoft.com/office/officeart/2005/8/layout/chevron2"/>
    <dgm:cxn modelId="{F26A62E9-5012-4FFE-92E8-72290E9379AE}" srcId="{CD9A7697-00B4-4D96-9134-1CBF87E640B1}" destId="{4957C4C8-BF08-41ED-929F-0F44E5410117}" srcOrd="0" destOrd="0" parTransId="{18F8718B-70D5-4291-A09D-92507F03B869}" sibTransId="{F37BA717-546B-408B-8FA0-0DD312D5672B}"/>
    <dgm:cxn modelId="{3610C1E1-365D-4382-B6A1-AD80B9AD9D7E}" srcId="{4957C4C8-BF08-41ED-929F-0F44E5410117}" destId="{6150562B-F12A-4D5B-8537-4EDE012A7429}" srcOrd="0" destOrd="0" parTransId="{A51E264C-3CE2-4C7E-A1ED-673E5FDA5EEE}" sibTransId="{70FF6D5F-B3BD-4738-9A6F-6D4ACF99D0B2}"/>
    <dgm:cxn modelId="{8BFFB51A-601F-4E6D-9911-F54D21FBDE58}" srcId="{CD9A7697-00B4-4D96-9134-1CBF87E640B1}" destId="{76E182A7-64AF-4D12-B658-EE3F2B002D4F}" srcOrd="1" destOrd="0" parTransId="{C2EE4074-7059-4D59-B870-3D68DBF1ED9F}" sibTransId="{76568923-9F8F-469D-A089-0B9F8C17754E}"/>
    <dgm:cxn modelId="{C87782DB-316D-42C6-BF33-B6380B9EF75C}" type="presOf" srcId="{76E182A7-64AF-4D12-B658-EE3F2B002D4F}" destId="{7A20CE32-2ADA-492A-ACE4-1CB3310A1337}" srcOrd="0" destOrd="0" presId="urn:microsoft.com/office/officeart/2005/8/layout/chevron2"/>
    <dgm:cxn modelId="{B5B25DDC-EA0C-4AC7-B335-9037D03F7DEF}" type="presOf" srcId="{6150562B-F12A-4D5B-8537-4EDE012A7429}" destId="{31D82417-8B62-4D5B-A081-6E5B871D6F26}" srcOrd="0" destOrd="0" presId="urn:microsoft.com/office/officeart/2005/8/layout/chevron2"/>
    <dgm:cxn modelId="{AE5B5BA5-6856-46D6-924D-A8289F548970}" type="presOf" srcId="{6274BFDD-07C4-4319-8A80-C2893545A2D8}" destId="{0C2B79C7-D532-46CC-826F-2D3A3FC3DD5F}" srcOrd="0" destOrd="0" presId="urn:microsoft.com/office/officeart/2005/8/layout/chevron2"/>
    <dgm:cxn modelId="{CC635465-9C92-4224-9E98-0F64FA065546}" type="presParOf" srcId="{C1D6CF90-DF5F-4635-BE15-F10392382CF4}" destId="{5C0A339B-0F4A-48D7-8F0B-446205998CFE}" srcOrd="0" destOrd="0" presId="urn:microsoft.com/office/officeart/2005/8/layout/chevron2"/>
    <dgm:cxn modelId="{1997841E-3D39-4681-9423-A7BE78B1D84C}" type="presParOf" srcId="{5C0A339B-0F4A-48D7-8F0B-446205998CFE}" destId="{BCB66386-01B8-4415-8249-A9C389179CDD}" srcOrd="0" destOrd="0" presId="urn:microsoft.com/office/officeart/2005/8/layout/chevron2"/>
    <dgm:cxn modelId="{55773A8C-F749-4667-8F71-4E0F69AE7C88}" type="presParOf" srcId="{5C0A339B-0F4A-48D7-8F0B-446205998CFE}" destId="{31D82417-8B62-4D5B-A081-6E5B871D6F26}" srcOrd="1" destOrd="0" presId="urn:microsoft.com/office/officeart/2005/8/layout/chevron2"/>
    <dgm:cxn modelId="{0B383040-D059-45DF-A51A-2BE0C99AFCAC}" type="presParOf" srcId="{C1D6CF90-DF5F-4635-BE15-F10392382CF4}" destId="{26B6A217-DB7F-4892-BD0F-1284AF2312FF}" srcOrd="1" destOrd="0" presId="urn:microsoft.com/office/officeart/2005/8/layout/chevron2"/>
    <dgm:cxn modelId="{3BB3FB66-D0B9-4A72-8AEE-19FB7ADDF90E}" type="presParOf" srcId="{C1D6CF90-DF5F-4635-BE15-F10392382CF4}" destId="{7F52C79F-2D74-4AC4-9414-DAAFD568CC9B}" srcOrd="2" destOrd="0" presId="urn:microsoft.com/office/officeart/2005/8/layout/chevron2"/>
    <dgm:cxn modelId="{97AB270D-A70F-4652-BBE2-B1BA037BD9CF}" type="presParOf" srcId="{7F52C79F-2D74-4AC4-9414-DAAFD568CC9B}" destId="{7A20CE32-2ADA-492A-ACE4-1CB3310A1337}" srcOrd="0" destOrd="0" presId="urn:microsoft.com/office/officeart/2005/8/layout/chevron2"/>
    <dgm:cxn modelId="{4153D8E3-6E50-4804-A358-2A1753CDDC59}" type="presParOf" srcId="{7F52C79F-2D74-4AC4-9414-DAAFD568CC9B}" destId="{0C2B79C7-D532-46CC-826F-2D3A3FC3DD5F}" srcOrd="1" destOrd="0" presId="urn:microsoft.com/office/officeart/2005/8/layout/chevron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0E1D1B-F20D-4958-9B08-94E9F67B53FD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6141664A-84BF-45C0-8B34-EDE303670F41}">
      <dgm:prSet phldrT="[Text]"/>
      <dgm:spPr/>
      <dgm:t>
        <a:bodyPr/>
        <a:lstStyle/>
        <a:p>
          <a:r>
            <a:rPr lang="en-US" dirty="0" smtClean="0"/>
            <a:t>INTERN ORGANISASI</a:t>
          </a:r>
          <a:endParaRPr lang="en-US" dirty="0"/>
        </a:p>
      </dgm:t>
    </dgm:pt>
    <dgm:pt modelId="{65710802-63F6-4348-9413-8CFA12D4BC5C}" type="parTrans" cxnId="{21116CD0-781E-43FD-BD6A-DCED9F169B9C}">
      <dgm:prSet/>
      <dgm:spPr/>
    </dgm:pt>
    <dgm:pt modelId="{DE2C4A14-E7D9-4CE2-9AA2-A14E75B6E1F9}" type="sibTrans" cxnId="{21116CD0-781E-43FD-BD6A-DCED9F169B9C}">
      <dgm:prSet/>
      <dgm:spPr/>
    </dgm:pt>
    <dgm:pt modelId="{C493EEC7-E58A-48B1-A893-099FC2F4400C}">
      <dgm:prSet phldrT="[Text]"/>
      <dgm:spPr/>
      <dgm:t>
        <a:bodyPr/>
        <a:lstStyle/>
        <a:p>
          <a:r>
            <a:rPr lang="en-US" dirty="0" smtClean="0"/>
            <a:t>EKSTERN ORGANISASI</a:t>
          </a:r>
          <a:endParaRPr lang="en-US" dirty="0"/>
        </a:p>
      </dgm:t>
    </dgm:pt>
    <dgm:pt modelId="{6404A6FA-D94C-40AF-B5DE-7BCB32A940E5}" type="parTrans" cxnId="{6CB56A5C-8975-41E7-AF74-EC9F94D3492C}">
      <dgm:prSet/>
      <dgm:spPr/>
    </dgm:pt>
    <dgm:pt modelId="{30F04A8A-E110-4486-8A50-52033BCB7F66}" type="sibTrans" cxnId="{6CB56A5C-8975-41E7-AF74-EC9F94D3492C}">
      <dgm:prSet/>
      <dgm:spPr/>
    </dgm:pt>
    <dgm:pt modelId="{9C76FCD7-FE1A-46E6-B1AD-96F9571E7151}" type="pres">
      <dgm:prSet presAssocID="{B10E1D1B-F20D-4958-9B08-94E9F67B53FD}" presName="Name0" presStyleCnt="0">
        <dgm:presLayoutVars>
          <dgm:dir/>
          <dgm:resizeHandles val="exact"/>
        </dgm:presLayoutVars>
      </dgm:prSet>
      <dgm:spPr/>
    </dgm:pt>
    <dgm:pt modelId="{0904A3FF-3DDA-4554-825A-BEF7DF447CCF}" type="pres">
      <dgm:prSet presAssocID="{B10E1D1B-F20D-4958-9B08-94E9F67B53FD}" presName="fgShape" presStyleLbl="fgShp" presStyleIdx="0" presStyleCnt="1"/>
      <dgm:spPr/>
    </dgm:pt>
    <dgm:pt modelId="{ADEF99D0-9A01-4E89-9F47-42ABE54FD52F}" type="pres">
      <dgm:prSet presAssocID="{B10E1D1B-F20D-4958-9B08-94E9F67B53FD}" presName="linComp" presStyleCnt="0"/>
      <dgm:spPr/>
    </dgm:pt>
    <dgm:pt modelId="{505CF1FD-2AAF-40BA-B054-65EFD1722DBE}" type="pres">
      <dgm:prSet presAssocID="{6141664A-84BF-45C0-8B34-EDE303670F41}" presName="compNode" presStyleCnt="0"/>
      <dgm:spPr/>
    </dgm:pt>
    <dgm:pt modelId="{9A8B5711-66F9-4737-9C61-E199BC4F556B}" type="pres">
      <dgm:prSet presAssocID="{6141664A-84BF-45C0-8B34-EDE303670F41}" presName="bkgdShape" presStyleLbl="node1" presStyleIdx="0" presStyleCnt="2"/>
      <dgm:spPr/>
      <dgm:t>
        <a:bodyPr/>
        <a:lstStyle/>
        <a:p>
          <a:endParaRPr lang="id-ID"/>
        </a:p>
      </dgm:t>
    </dgm:pt>
    <dgm:pt modelId="{092BC439-FD1B-4507-8D1C-30C1ACAE3E62}" type="pres">
      <dgm:prSet presAssocID="{6141664A-84BF-45C0-8B34-EDE303670F41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49F66C5-BCB3-494B-B172-4312C95AA8D2}" type="pres">
      <dgm:prSet presAssocID="{6141664A-84BF-45C0-8B34-EDE303670F41}" presName="invisiNode" presStyleLbl="node1" presStyleIdx="0" presStyleCnt="2"/>
      <dgm:spPr/>
    </dgm:pt>
    <dgm:pt modelId="{1171B2B9-9762-40CB-8D4C-BE4BC2B88F34}" type="pres">
      <dgm:prSet presAssocID="{6141664A-84BF-45C0-8B34-EDE303670F41}" presName="imagNode" presStyleLbl="fgImgPlace1" presStyleIdx="0" presStyleCnt="2"/>
      <dgm:spPr/>
    </dgm:pt>
    <dgm:pt modelId="{ED5A20E2-F8C9-41D7-9C5D-67DDC19F3D81}" type="pres">
      <dgm:prSet presAssocID="{DE2C4A14-E7D9-4CE2-9AA2-A14E75B6E1F9}" presName="sibTrans" presStyleLbl="sibTrans2D1" presStyleIdx="0" presStyleCnt="0"/>
      <dgm:spPr/>
    </dgm:pt>
    <dgm:pt modelId="{15E68163-74EA-4C1D-8195-EF4072A88AB3}" type="pres">
      <dgm:prSet presAssocID="{C493EEC7-E58A-48B1-A893-099FC2F4400C}" presName="compNode" presStyleCnt="0"/>
      <dgm:spPr/>
    </dgm:pt>
    <dgm:pt modelId="{C292398C-C852-448F-B1E9-4545BCC0EA74}" type="pres">
      <dgm:prSet presAssocID="{C493EEC7-E58A-48B1-A893-099FC2F4400C}" presName="bkgdShape" presStyleLbl="node1" presStyleIdx="1" presStyleCnt="2"/>
      <dgm:spPr/>
      <dgm:t>
        <a:bodyPr/>
        <a:lstStyle/>
        <a:p>
          <a:endParaRPr lang="id-ID"/>
        </a:p>
      </dgm:t>
    </dgm:pt>
    <dgm:pt modelId="{965294CA-F5A1-4900-9874-3912FBD500BD}" type="pres">
      <dgm:prSet presAssocID="{C493EEC7-E58A-48B1-A893-099FC2F4400C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19F8162-0DCC-4518-A248-85F9C38DF0AB}" type="pres">
      <dgm:prSet presAssocID="{C493EEC7-E58A-48B1-A893-099FC2F4400C}" presName="invisiNode" presStyleLbl="node1" presStyleIdx="1" presStyleCnt="2"/>
      <dgm:spPr/>
    </dgm:pt>
    <dgm:pt modelId="{DB79CF34-271E-422B-B3C2-9083A5997FD6}" type="pres">
      <dgm:prSet presAssocID="{C493EEC7-E58A-48B1-A893-099FC2F4400C}" presName="imagNode" presStyleLbl="fgImgPlace1" presStyleIdx="1" presStyleCnt="2"/>
      <dgm:spPr/>
    </dgm:pt>
  </dgm:ptLst>
  <dgm:cxnLst>
    <dgm:cxn modelId="{FC06C62E-9B94-48D2-A723-7AA0CAFD64AC}" type="presOf" srcId="{6141664A-84BF-45C0-8B34-EDE303670F41}" destId="{092BC439-FD1B-4507-8D1C-30C1ACAE3E62}" srcOrd="1" destOrd="0" presId="urn:microsoft.com/office/officeart/2005/8/layout/hList7"/>
    <dgm:cxn modelId="{5CE5C24A-4228-4796-854A-D06C4E66CE75}" type="presOf" srcId="{B10E1D1B-F20D-4958-9B08-94E9F67B53FD}" destId="{9C76FCD7-FE1A-46E6-B1AD-96F9571E7151}" srcOrd="0" destOrd="0" presId="urn:microsoft.com/office/officeart/2005/8/layout/hList7"/>
    <dgm:cxn modelId="{ABA7BC98-23B9-40B0-B308-A83DC523F5A0}" type="presOf" srcId="{C493EEC7-E58A-48B1-A893-099FC2F4400C}" destId="{965294CA-F5A1-4900-9874-3912FBD500BD}" srcOrd="1" destOrd="0" presId="urn:microsoft.com/office/officeart/2005/8/layout/hList7"/>
    <dgm:cxn modelId="{6CB56A5C-8975-41E7-AF74-EC9F94D3492C}" srcId="{B10E1D1B-F20D-4958-9B08-94E9F67B53FD}" destId="{C493EEC7-E58A-48B1-A893-099FC2F4400C}" srcOrd="1" destOrd="0" parTransId="{6404A6FA-D94C-40AF-B5DE-7BCB32A940E5}" sibTransId="{30F04A8A-E110-4486-8A50-52033BCB7F66}"/>
    <dgm:cxn modelId="{AA585DC0-6C4D-46F4-911A-11230096C2BD}" type="presOf" srcId="{DE2C4A14-E7D9-4CE2-9AA2-A14E75B6E1F9}" destId="{ED5A20E2-F8C9-41D7-9C5D-67DDC19F3D81}" srcOrd="0" destOrd="0" presId="urn:microsoft.com/office/officeart/2005/8/layout/hList7"/>
    <dgm:cxn modelId="{9638A3EB-5DA8-4C6B-BD15-3587E4711767}" type="presOf" srcId="{C493EEC7-E58A-48B1-A893-099FC2F4400C}" destId="{C292398C-C852-448F-B1E9-4545BCC0EA74}" srcOrd="0" destOrd="0" presId="urn:microsoft.com/office/officeart/2005/8/layout/hList7"/>
    <dgm:cxn modelId="{21116CD0-781E-43FD-BD6A-DCED9F169B9C}" srcId="{B10E1D1B-F20D-4958-9B08-94E9F67B53FD}" destId="{6141664A-84BF-45C0-8B34-EDE303670F41}" srcOrd="0" destOrd="0" parTransId="{65710802-63F6-4348-9413-8CFA12D4BC5C}" sibTransId="{DE2C4A14-E7D9-4CE2-9AA2-A14E75B6E1F9}"/>
    <dgm:cxn modelId="{18746320-A49C-40D4-B795-AA883D8855B2}" type="presOf" srcId="{6141664A-84BF-45C0-8B34-EDE303670F41}" destId="{9A8B5711-66F9-4737-9C61-E199BC4F556B}" srcOrd="0" destOrd="0" presId="urn:microsoft.com/office/officeart/2005/8/layout/hList7"/>
    <dgm:cxn modelId="{F80CA2AE-EEB6-4CCD-8120-FA3113E0921E}" type="presParOf" srcId="{9C76FCD7-FE1A-46E6-B1AD-96F9571E7151}" destId="{0904A3FF-3DDA-4554-825A-BEF7DF447CCF}" srcOrd="0" destOrd="0" presId="urn:microsoft.com/office/officeart/2005/8/layout/hList7"/>
    <dgm:cxn modelId="{78DB59D8-717D-4880-BF75-4E9E54FF0356}" type="presParOf" srcId="{9C76FCD7-FE1A-46E6-B1AD-96F9571E7151}" destId="{ADEF99D0-9A01-4E89-9F47-42ABE54FD52F}" srcOrd="1" destOrd="0" presId="urn:microsoft.com/office/officeart/2005/8/layout/hList7"/>
    <dgm:cxn modelId="{919C2A90-75F4-4D54-8CCC-9C79354E0B0C}" type="presParOf" srcId="{ADEF99D0-9A01-4E89-9F47-42ABE54FD52F}" destId="{505CF1FD-2AAF-40BA-B054-65EFD1722DBE}" srcOrd="0" destOrd="0" presId="urn:microsoft.com/office/officeart/2005/8/layout/hList7"/>
    <dgm:cxn modelId="{E7024B0F-8335-4C62-B8F1-1973DB46524D}" type="presParOf" srcId="{505CF1FD-2AAF-40BA-B054-65EFD1722DBE}" destId="{9A8B5711-66F9-4737-9C61-E199BC4F556B}" srcOrd="0" destOrd="0" presId="urn:microsoft.com/office/officeart/2005/8/layout/hList7"/>
    <dgm:cxn modelId="{216C4036-CE94-44D2-A49C-659A7A0A420B}" type="presParOf" srcId="{505CF1FD-2AAF-40BA-B054-65EFD1722DBE}" destId="{092BC439-FD1B-4507-8D1C-30C1ACAE3E62}" srcOrd="1" destOrd="0" presId="urn:microsoft.com/office/officeart/2005/8/layout/hList7"/>
    <dgm:cxn modelId="{90B28FC0-9FD1-411A-9AE9-7D9A075DB0E1}" type="presParOf" srcId="{505CF1FD-2AAF-40BA-B054-65EFD1722DBE}" destId="{349F66C5-BCB3-494B-B172-4312C95AA8D2}" srcOrd="2" destOrd="0" presId="urn:microsoft.com/office/officeart/2005/8/layout/hList7"/>
    <dgm:cxn modelId="{F2E94F37-8092-4889-A501-F9A0CD011CB5}" type="presParOf" srcId="{505CF1FD-2AAF-40BA-B054-65EFD1722DBE}" destId="{1171B2B9-9762-40CB-8D4C-BE4BC2B88F34}" srcOrd="3" destOrd="0" presId="urn:microsoft.com/office/officeart/2005/8/layout/hList7"/>
    <dgm:cxn modelId="{44B8B8BF-403A-4211-93D8-100EAB35DA80}" type="presParOf" srcId="{ADEF99D0-9A01-4E89-9F47-42ABE54FD52F}" destId="{ED5A20E2-F8C9-41D7-9C5D-67DDC19F3D81}" srcOrd="1" destOrd="0" presId="urn:microsoft.com/office/officeart/2005/8/layout/hList7"/>
    <dgm:cxn modelId="{D9A6A434-6039-4BCF-AA83-C1570FFB452C}" type="presParOf" srcId="{ADEF99D0-9A01-4E89-9F47-42ABE54FD52F}" destId="{15E68163-74EA-4C1D-8195-EF4072A88AB3}" srcOrd="2" destOrd="0" presId="urn:microsoft.com/office/officeart/2005/8/layout/hList7"/>
    <dgm:cxn modelId="{9F6F3071-BCAA-4C71-9C5C-AA9C457250F1}" type="presParOf" srcId="{15E68163-74EA-4C1D-8195-EF4072A88AB3}" destId="{C292398C-C852-448F-B1E9-4545BCC0EA74}" srcOrd="0" destOrd="0" presId="urn:microsoft.com/office/officeart/2005/8/layout/hList7"/>
    <dgm:cxn modelId="{8CB49BD1-008C-40AF-A237-B55DBC9B00A0}" type="presParOf" srcId="{15E68163-74EA-4C1D-8195-EF4072A88AB3}" destId="{965294CA-F5A1-4900-9874-3912FBD500BD}" srcOrd="1" destOrd="0" presId="urn:microsoft.com/office/officeart/2005/8/layout/hList7"/>
    <dgm:cxn modelId="{9FB119AB-5A4A-41D9-A11E-5D48ABC2DC5E}" type="presParOf" srcId="{15E68163-74EA-4C1D-8195-EF4072A88AB3}" destId="{219F8162-0DCC-4518-A248-85F9C38DF0AB}" srcOrd="2" destOrd="0" presId="urn:microsoft.com/office/officeart/2005/8/layout/hList7"/>
    <dgm:cxn modelId="{8C7E9124-C0FD-44F4-BE0E-3C5D9225580E}" type="presParOf" srcId="{15E68163-74EA-4C1D-8195-EF4072A88AB3}" destId="{DB79CF34-271E-422B-B3C2-9083A5997FD6}" srcOrd="3" destOrd="0" presId="urn:microsoft.com/office/officeart/2005/8/layout/hList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0CA73-7AF4-49AD-942B-5FDD3A71142F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51168-6A63-4332-8A35-A331BE41D1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78966-8C0F-4150-AB74-1ADFD815399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ECDD-63D7-4357-A775-7F363B97B813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6C0C-763F-4026-B279-1A38371E5D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ECDD-63D7-4357-A775-7F363B97B813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6C0C-763F-4026-B279-1A38371E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ECDD-63D7-4357-A775-7F363B97B813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6C0C-763F-4026-B279-1A38371E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ECDD-63D7-4357-A775-7F363B97B813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9C6C0C-763F-4026-B279-1A38371E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ECDD-63D7-4357-A775-7F363B97B813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9C6C0C-763F-4026-B279-1A38371E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ECDD-63D7-4357-A775-7F363B97B813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6C0C-763F-4026-B279-1A38371E5D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ECDD-63D7-4357-A775-7F363B97B813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6C0C-763F-4026-B279-1A38371E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ECDD-63D7-4357-A775-7F363B97B813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99C6C0C-763F-4026-B279-1A38371E5D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ECDD-63D7-4357-A775-7F363B97B813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6C0C-763F-4026-B279-1A38371E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ECDD-63D7-4357-A775-7F363B97B813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6C0C-763F-4026-B279-1A38371E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ECDD-63D7-4357-A775-7F363B97B813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6C0C-763F-4026-B279-1A38371E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ECDD-63D7-4357-A775-7F363B97B813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6C0C-763F-4026-B279-1A38371E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ECDD-63D7-4357-A775-7F363B97B813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6C0C-763F-4026-B279-1A38371E5D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ECDD-63D7-4357-A775-7F363B97B813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6C0C-763F-4026-B279-1A38371E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ECDD-63D7-4357-A775-7F363B97B813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6C0C-763F-4026-B279-1A38371E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ECDD-63D7-4357-A775-7F363B97B813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99C6C0C-763F-4026-B279-1A38371E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ECDD-63D7-4357-A775-7F363B97B813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6C0C-763F-4026-B279-1A38371E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ECDD-63D7-4357-A775-7F363B97B813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6C0C-763F-4026-B279-1A38371E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ECDD-63D7-4357-A775-7F363B97B813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6C0C-763F-4026-B279-1A38371E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ECDD-63D7-4357-A775-7F363B97B813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6C0C-763F-4026-B279-1A38371E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ECDD-63D7-4357-A775-7F363B97B813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6C0C-763F-4026-B279-1A38371E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ECDD-63D7-4357-A775-7F363B97B813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C6C0C-763F-4026-B279-1A38371E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B9ECDD-63D7-4357-A775-7F363B97B813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99C6C0C-763F-4026-B279-1A38371E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0B9ECDD-63D7-4357-A775-7F363B97B813}" type="datetimeFigureOut">
              <a:rPr lang="en-US" smtClean="0"/>
              <a:pPr/>
              <a:t>7/10/2018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9C6C0C-763F-4026-B279-1A38371E5D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diagramLayout" Target="../diagrams/layout13.xml"/><Relationship Id="rId7" Type="http://schemas.openxmlformats.org/officeDocument/2006/relationships/diagramLayout" Target="../diagrams/layout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4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diagramColors" Target="../diagrams/colors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diagramLayout" Target="../diagrams/layout16.xml"/><Relationship Id="rId7" Type="http://schemas.openxmlformats.org/officeDocument/2006/relationships/diagramLayout" Target="../diagrams/layout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7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diagramColors" Target="../diagrams/colors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0.xml"/><Relationship Id="rId3" Type="http://schemas.openxmlformats.org/officeDocument/2006/relationships/diagramLayout" Target="../diagrams/layout19.xml"/><Relationship Id="rId7" Type="http://schemas.openxmlformats.org/officeDocument/2006/relationships/diagramLayout" Target="../diagrams/layout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0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Relationship Id="rId9" Type="http://schemas.openxmlformats.org/officeDocument/2006/relationships/diagramColors" Target="../diagrams/colors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3" Type="http://schemas.openxmlformats.org/officeDocument/2006/relationships/diagramLayout" Target="../diagrams/layout21.xml"/><Relationship Id="rId7" Type="http://schemas.openxmlformats.org/officeDocument/2006/relationships/diagramLayout" Target="../diagrams/layout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2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Relationship Id="rId9" Type="http://schemas.openxmlformats.org/officeDocument/2006/relationships/diagramColors" Target="../diagrams/colors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8.xml"/><Relationship Id="rId3" Type="http://schemas.openxmlformats.org/officeDocument/2006/relationships/diagramLayout" Target="../diagrams/layout27.xml"/><Relationship Id="rId7" Type="http://schemas.openxmlformats.org/officeDocument/2006/relationships/diagramLayout" Target="../diagrams/layout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8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Relationship Id="rId9" Type="http://schemas.openxmlformats.org/officeDocument/2006/relationships/diagramColors" Target="../diagrams/colors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5.xml"/><Relationship Id="rId3" Type="http://schemas.openxmlformats.org/officeDocument/2006/relationships/diagramLayout" Target="../diagrams/layout34.xml"/><Relationship Id="rId7" Type="http://schemas.openxmlformats.org/officeDocument/2006/relationships/diagramLayout" Target="../diagrams/layout35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5.xml"/><Relationship Id="rId6" Type="http://schemas.openxmlformats.org/officeDocument/2006/relationships/diagramData" Target="../diagrams/data35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Relationship Id="rId9" Type="http://schemas.openxmlformats.org/officeDocument/2006/relationships/diagramColors" Target="../diagrams/colors3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7.xml"/><Relationship Id="rId3" Type="http://schemas.openxmlformats.org/officeDocument/2006/relationships/diagramLayout" Target="../diagrams/layout36.xml"/><Relationship Id="rId7" Type="http://schemas.openxmlformats.org/officeDocument/2006/relationships/diagramLayout" Target="../diagrams/layout37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5.xml"/><Relationship Id="rId6" Type="http://schemas.openxmlformats.org/officeDocument/2006/relationships/diagramData" Target="../diagrams/data37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Relationship Id="rId9" Type="http://schemas.openxmlformats.org/officeDocument/2006/relationships/diagramColors" Target="../diagrams/colors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0.xml"/><Relationship Id="rId3" Type="http://schemas.openxmlformats.org/officeDocument/2006/relationships/diagramLayout" Target="../diagrams/layout39.xml"/><Relationship Id="rId7" Type="http://schemas.openxmlformats.org/officeDocument/2006/relationships/diagramLayout" Target="../diagrams/layout40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6.xml"/><Relationship Id="rId6" Type="http://schemas.openxmlformats.org/officeDocument/2006/relationships/diagramData" Target="../diagrams/data40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Relationship Id="rId9" Type="http://schemas.openxmlformats.org/officeDocument/2006/relationships/diagramColors" Target="../diagrams/colors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sz="2700" dirty="0" smtClean="0">
                <a:latin typeface="Bauhaus 93" pitchFamily="82" charset="0"/>
              </a:rPr>
              <a:t>KULIAH KE 4 KOPERASI DAN KEMITRAAN AGRIBISNIS</a:t>
            </a:r>
            <a:r>
              <a:rPr lang="id-ID" dirty="0" smtClean="0">
                <a:latin typeface="Bauhaus 93" pitchFamily="82" charset="0"/>
              </a:rPr>
              <a:t/>
            </a:r>
            <a:br>
              <a:rPr lang="id-ID" dirty="0" smtClean="0">
                <a:latin typeface="Bauhaus 93" pitchFamily="82" charset="0"/>
              </a:rPr>
            </a:br>
            <a:r>
              <a:rPr lang="en-US" dirty="0" smtClean="0">
                <a:latin typeface="Bauhaus 93" pitchFamily="82" charset="0"/>
              </a:rPr>
              <a:t>ORGANISASI DAN MANAJEMEN KOPERASI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 Black" pitchFamily="34" charset="0"/>
              </a:rPr>
              <a:t>Prof. Dr. Ir. </a:t>
            </a:r>
            <a:r>
              <a:rPr lang="en-US" sz="3200" dirty="0" err="1" smtClean="0">
                <a:latin typeface="Arial Black" pitchFamily="34" charset="0"/>
              </a:rPr>
              <a:t>Endang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err="1" smtClean="0">
                <a:latin typeface="Arial Black" pitchFamily="34" charset="0"/>
              </a:rPr>
              <a:t>Siti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err="1" smtClean="0">
                <a:latin typeface="Arial Black" pitchFamily="34" charset="0"/>
              </a:rPr>
              <a:t>Rahayu</a:t>
            </a:r>
            <a:r>
              <a:rPr lang="en-US" sz="3200" dirty="0" smtClean="0">
                <a:latin typeface="Arial Black" pitchFamily="34" charset="0"/>
              </a:rPr>
              <a:t>, MS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 ORGANISASI KOPERASI</a:t>
            </a:r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1571604" y="2357430"/>
            <a:ext cx="6500858" cy="371477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ORGANISASI KOPERASI YG ADA PD SETIAP TUBUH TINGKAT KOPERASI ITU SENDIRI, BAIK PD TINGKAT PRIMER, MAUPUN SEKUNDER (PUSAT, GABUNGAN &amp; INDUK KOPERASI)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EKSTERN KOPERASI</a:t>
            </a:r>
            <a:endParaRPr lang="en-US" dirty="0"/>
          </a:p>
        </p:txBody>
      </p:sp>
      <p:sp>
        <p:nvSpPr>
          <p:cNvPr id="4" name="16-Point Star 3"/>
          <p:cNvSpPr/>
          <p:nvPr/>
        </p:nvSpPr>
        <p:spPr>
          <a:xfrm>
            <a:off x="928662" y="2143116"/>
            <a:ext cx="7358114" cy="4429156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Rounded MT Bold" pitchFamily="34" charset="0"/>
              </a:rPr>
              <a:t>ORGANISASI DLM HUBUNGAN DNG TINGKAT-TINGKAT KOPERASI YG ADA</a:t>
            </a:r>
            <a:endParaRPr 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STRUKTUR INTERN ORGANISASI KOPERASI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auhaus 93" pitchFamily="82" charset="0"/>
              </a:rPr>
              <a:t>KEANGGOTAAN &amp; KEPENGURUSAN KOPERASI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Next … </a:t>
            </a:r>
            <a:r>
              <a:rPr lang="en-US" dirty="0" err="1" smtClean="0"/>
              <a:t>Dalam</a:t>
            </a:r>
            <a:r>
              <a:rPr lang="en-US" dirty="0" smtClean="0"/>
              <a:t> UU </a:t>
            </a:r>
            <a:r>
              <a:rPr lang="en-US" smtClean="0"/>
              <a:t>No 17/2012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3400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85720" y="5500702"/>
            <a:ext cx="8572560" cy="107157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MOHON  MASING-MASING MAHASISWA MEMBELI  BUKU UNDANG-UNDANG  17/2012 TENTANG  PERKOPERASIAN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RAPAT ANGGOTA (RAT)/</a:t>
            </a:r>
            <a:r>
              <a:rPr lang="en-US" dirty="0" err="1" smtClean="0"/>
              <a:t>pasal</a:t>
            </a:r>
            <a:r>
              <a:rPr lang="en-US" dirty="0" smtClean="0"/>
              <a:t> 23 MENETAPKAN 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…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TUGAS PENGURUS (PASAL 30)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WEWENANG PENGURUS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MANAJER (PASAL 32)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uhaus 93" pitchFamily="82" charset="0"/>
              </a:rPr>
              <a:t>PENGAWAS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u="sng" dirty="0" smtClean="0"/>
              <a:t>T U G A S</a:t>
            </a:r>
            <a:endParaRPr lang="en-US" sz="3200" u="sng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W E W E N A N G</a:t>
            </a:r>
            <a:endParaRPr lang="en-US" sz="3200" u="sng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2"/>
          </p:nvPr>
        </p:nvGraphicFramePr>
        <p:xfrm>
          <a:off x="457200" y="2362200"/>
          <a:ext cx="4040188" cy="37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</p:nvPr>
        </p:nvGraphicFramePr>
        <p:xfrm>
          <a:off x="4645025" y="2362200"/>
          <a:ext cx="4041775" cy="37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Tingkatan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Ekstern</a:t>
            </a:r>
            <a:r>
              <a:rPr lang="en-US" dirty="0" smtClean="0"/>
              <a:t> </a:t>
            </a:r>
            <a:r>
              <a:rPr lang="en-US" dirty="0" err="1" smtClean="0"/>
              <a:t>Koperasi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…TINGKATAN KOPERASI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-US" dirty="0" smtClean="0">
                <a:latin typeface="Arial Black" pitchFamily="34" charset="0"/>
              </a:rPr>
              <a:t>DEKOPIN</a:t>
            </a:r>
            <a:br>
              <a:rPr lang="en-US" dirty="0" smtClean="0">
                <a:latin typeface="Arial Black" pitchFamily="34" charset="0"/>
              </a:rPr>
            </a:br>
            <a:endParaRPr lang="en-US" dirty="0"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Tercantum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uhaus 93" pitchFamily="82" charset="0"/>
              </a:rPr>
              <a:t>KEGIATAN YG DILAKUKAN :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1" y="2286000"/>
            <a:ext cx="7315200" cy="1184825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                    MANAJEMEN                   </a:t>
            </a:r>
            <a:br>
              <a:rPr lang="en-US" sz="4800" b="1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                      </a:t>
            </a:r>
            <a:r>
              <a:rPr lang="en-US" sz="4800" b="1" dirty="0" smtClean="0">
                <a:solidFill>
                  <a:srgbClr val="FFFF00"/>
                </a:solidFill>
              </a:rPr>
              <a:t>KOPERASI</a:t>
            </a:r>
            <a:endParaRPr lang="en-US" sz="4800" b="1" dirty="0">
              <a:solidFill>
                <a:srgbClr val="FFFF00"/>
              </a:solidFill>
            </a:endParaRPr>
          </a:p>
        </p:txBody>
      </p:sp>
      <p:pic>
        <p:nvPicPr>
          <p:cNvPr id="4" name="Picture 6" descr="C:\Documents and Settings\admin\My Documents\SEKJUR PKP\ANIMASI Bahan Kuliah\ANIMASI POWER POINT\ANIMASI POWER POINT\Animasi2\crazyhear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214554"/>
            <a:ext cx="2190750" cy="2495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MEKANISME MANAJEMEN KOPERASI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Manajemen</a:t>
            </a:r>
            <a:r>
              <a:rPr lang="en-US" dirty="0" smtClean="0"/>
              <a:t> = </a:t>
            </a:r>
            <a:r>
              <a:rPr lang="en-US" dirty="0" err="1" smtClean="0"/>
              <a:t>Pengelolaan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Koperasi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28662" y="1571612"/>
            <a:ext cx="75724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R A P A T   A N G </a:t>
            </a:r>
            <a:r>
              <a:rPr lang="en-US" sz="2800" b="1" dirty="0" err="1" smtClean="0"/>
              <a:t>G</a:t>
            </a:r>
            <a:r>
              <a:rPr lang="en-US" sz="2800" b="1" dirty="0" smtClean="0"/>
              <a:t> O T A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571604" y="2428868"/>
            <a:ext cx="278608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PENGURUS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5072066" y="2428868"/>
            <a:ext cx="2786082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PENGAWAS</a:t>
            </a:r>
            <a:endParaRPr lang="en-US" sz="2800" b="1" dirty="0"/>
          </a:p>
        </p:txBody>
      </p:sp>
      <p:sp>
        <p:nvSpPr>
          <p:cNvPr id="8" name="Oval 7"/>
          <p:cNvSpPr/>
          <p:nvPr/>
        </p:nvSpPr>
        <p:spPr>
          <a:xfrm>
            <a:off x="1214414" y="3429000"/>
            <a:ext cx="757242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 Black" pitchFamily="34" charset="0"/>
              </a:rPr>
              <a:t>M A N A J E R</a:t>
            </a:r>
            <a:endParaRPr lang="en-US" sz="2800" b="1" dirty="0">
              <a:latin typeface="Arial Black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42976" y="4857760"/>
            <a:ext cx="1285884" cy="85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BIDANG</a:t>
            </a:r>
          </a:p>
          <a:p>
            <a:pPr algn="ctr"/>
            <a:r>
              <a:rPr lang="en-US" dirty="0" smtClean="0"/>
              <a:t>USAHA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000364" y="4857760"/>
            <a:ext cx="1285884" cy="85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BIDANG</a:t>
            </a:r>
          </a:p>
          <a:p>
            <a:pPr algn="ctr"/>
            <a:r>
              <a:rPr lang="en-US" dirty="0" smtClean="0"/>
              <a:t>SIMPIN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929190" y="4929198"/>
            <a:ext cx="1285884" cy="85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BIDANG</a:t>
            </a:r>
          </a:p>
          <a:p>
            <a:pPr algn="ctr"/>
            <a:r>
              <a:rPr lang="en-US" dirty="0" smtClean="0"/>
              <a:t>TOKO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858016" y="4857760"/>
            <a:ext cx="1285884" cy="857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BIDANG</a:t>
            </a:r>
          </a:p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85852" y="5857892"/>
            <a:ext cx="57150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28794" y="5857892"/>
            <a:ext cx="57150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000628" y="5929330"/>
            <a:ext cx="57150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071802" y="5857892"/>
            <a:ext cx="57150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786182" y="5857892"/>
            <a:ext cx="57150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643570" y="5929330"/>
            <a:ext cx="57150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858016" y="5857892"/>
            <a:ext cx="57150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572396" y="5857892"/>
            <a:ext cx="57150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25" name="Down Arrow 24"/>
          <p:cNvSpPr/>
          <p:nvPr/>
        </p:nvSpPr>
        <p:spPr>
          <a:xfrm>
            <a:off x="2714612" y="2000240"/>
            <a:ext cx="92869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3071802" y="4429132"/>
            <a:ext cx="92869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6072198" y="2000240"/>
            <a:ext cx="92869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5000628" y="4429132"/>
            <a:ext cx="92869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6929454" y="4357694"/>
            <a:ext cx="92869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1285852" y="4357694"/>
            <a:ext cx="92869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57224" y="6429372"/>
            <a:ext cx="75724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 N G </a:t>
            </a:r>
            <a:r>
              <a:rPr lang="en-US" sz="2800" b="1" dirty="0" err="1" smtClean="0"/>
              <a:t>G</a:t>
            </a:r>
            <a:r>
              <a:rPr lang="en-US" sz="2800" b="1" dirty="0" smtClean="0"/>
              <a:t> O T A</a:t>
            </a:r>
            <a:endParaRPr lang="en-US" sz="2800" b="1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285720" y="3286124"/>
            <a:ext cx="8429684" cy="71438"/>
          </a:xfrm>
          <a:prstGeom prst="line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rved Right Arrow 34"/>
          <p:cNvSpPr/>
          <p:nvPr/>
        </p:nvSpPr>
        <p:spPr>
          <a:xfrm>
            <a:off x="928662" y="2500306"/>
            <a:ext cx="642942" cy="1214446"/>
          </a:xfrm>
          <a:prstGeom prst="curv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7" name="Straight Connector 36"/>
          <p:cNvCxnSpPr>
            <a:stCxn id="6" idx="3"/>
            <a:endCxn id="7" idx="1"/>
          </p:cNvCxnSpPr>
          <p:nvPr/>
        </p:nvCxnSpPr>
        <p:spPr>
          <a:xfrm>
            <a:off x="4357686" y="2714620"/>
            <a:ext cx="714380" cy="1588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rved Right Arrow 38"/>
          <p:cNvSpPr/>
          <p:nvPr/>
        </p:nvSpPr>
        <p:spPr>
          <a:xfrm>
            <a:off x="357158" y="5357826"/>
            <a:ext cx="500066" cy="1500174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Curved Left Arrow 39"/>
          <p:cNvSpPr/>
          <p:nvPr/>
        </p:nvSpPr>
        <p:spPr>
          <a:xfrm>
            <a:off x="8429652" y="5214950"/>
            <a:ext cx="500066" cy="1643050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2143116"/>
            <a:ext cx="235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MANAJEMEN ORGANISASI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0" y="3714752"/>
            <a:ext cx="2357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MANAJEMEN</a:t>
            </a:r>
          </a:p>
          <a:p>
            <a:r>
              <a:rPr lang="en-US" dirty="0" smtClean="0"/>
              <a:t>USAHA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5" grpId="0" animBg="1"/>
      <p:bldP spid="39" grpId="0" animBg="1"/>
      <p:bldP spid="40" grpId="0" animBg="1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Keseimbangan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KOPERASI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FUNGSI MANAJEMEN DALAM KOPERASI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RAPAT ANGGOTA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PENGURUS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FUNGSI MANAJEMEN  OLEH PENGURUS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722438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722438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(1) FUNGSI PERENCANAAN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722438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648200" y="1722438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(2) FUNGSI PERSONIFIKASI BADAN HUKUM KOPERASI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PENGURUS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PENGURUS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2"/>
          </p:nvPr>
        </p:nvGraphicFramePr>
        <p:xfrm>
          <a:off x="2022475" y="290513"/>
          <a:ext cx="6858000" cy="3017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</p:nvPr>
        </p:nvGraphicFramePr>
        <p:xfrm>
          <a:off x="2022475" y="3427413"/>
          <a:ext cx="6858000" cy="3017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(3) FUNGSI KESATUAN PIMPINAN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(4) FUNGSI PENYEDIAAN SUMBERDAYA KOPERASI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(5) FUNGSI PENGAWASAN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UNSUR-UNSUR ORGANISASI KOPERASI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PENGAWAS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 A N A J E 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FUNGSI  MANAJER DLM MANAJEMEN KOPERASI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1905000" y="2209800"/>
            <a:ext cx="5334000" cy="1504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terima 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STRUKTUR ORGANISASI KOPERASI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Unsur-unsur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system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Unsur-unsur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Koperasi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STRUKTUR ORGANISASI KOPERASI DPT DILIHAT 2 ASPEK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6033</TotalTime>
  <Words>1555</Words>
  <Application>Microsoft Office PowerPoint</Application>
  <PresentationFormat>On-screen Show (4:3)</PresentationFormat>
  <Paragraphs>298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Apex</vt:lpstr>
      <vt:lpstr>Trek</vt:lpstr>
      <vt:lpstr>KULIAH KE 4 KOPERASI DAN KEMITRAAN AGRIBISNIS ORGANISASI DAN MANAJEMEN KOPERASI</vt:lpstr>
      <vt:lpstr>Pengertian Organisasi</vt:lpstr>
      <vt:lpstr>Keseimbangan Hubungan Kerja KOPERASI</vt:lpstr>
      <vt:lpstr>UNSUR-UNSUR ORGANISASI KOPERASI</vt:lpstr>
      <vt:lpstr>STRUKTUR ORGANISASI KOPERASI</vt:lpstr>
      <vt:lpstr>Unsur-unsur menurut system organisasi </vt:lpstr>
      <vt:lpstr>Aplikasi Unsur-unsur Dalam Koperasi </vt:lpstr>
      <vt:lpstr>Next …</vt:lpstr>
      <vt:lpstr>STRUKTUR ORGANISASI KOPERASI DPT DILIHAT 2 ASPEK</vt:lpstr>
      <vt:lpstr>INTERN ORGANISASI KOPERASI</vt:lpstr>
      <vt:lpstr>EKSTERN KOPERASI</vt:lpstr>
      <vt:lpstr>STRUKTUR INTERN ORGANISASI KOPERASI</vt:lpstr>
      <vt:lpstr>KEANGGOTAAN &amp; KEPENGURUSAN KOPERASI</vt:lpstr>
      <vt:lpstr>Next … Dalam UU No 17/2012</vt:lpstr>
      <vt:lpstr>RAPAT ANGGOTA (RAT)/pasal 23 MENETAPKAN :</vt:lpstr>
      <vt:lpstr>Next …</vt:lpstr>
      <vt:lpstr>TUGAS PENGURUS (PASAL 30)</vt:lpstr>
      <vt:lpstr>WEWENANG PENGURUS</vt:lpstr>
      <vt:lpstr>MANAJER (PASAL 32)</vt:lpstr>
      <vt:lpstr>PENGAWAS</vt:lpstr>
      <vt:lpstr>Tingkatan Organisasi Ekstern Koperasi</vt:lpstr>
      <vt:lpstr>NEXT …TINGKATAN KOPERASI</vt:lpstr>
      <vt:lpstr>DEKOPIN </vt:lpstr>
      <vt:lpstr>Tercantum dalam :</vt:lpstr>
      <vt:lpstr>KEGIATAN YG DILAKUKAN :</vt:lpstr>
      <vt:lpstr>                    MANAJEMEN                                          KOPERASI</vt:lpstr>
      <vt:lpstr>MEKANISME MANAJEMEN KOPERASI</vt:lpstr>
      <vt:lpstr>Manajemen = Pengelolaan</vt:lpstr>
      <vt:lpstr>Struktur Manajemen Koperasi</vt:lpstr>
      <vt:lpstr>FUNGSI MANAJEMEN DALAM KOPERASI</vt:lpstr>
      <vt:lpstr>RAPAT ANGGOTA</vt:lpstr>
      <vt:lpstr>PENGURUS</vt:lpstr>
      <vt:lpstr>FUNGSI MANAJEMEN  OLEH PENGURUS</vt:lpstr>
      <vt:lpstr>(1) FUNGSI PERENCANAAN</vt:lpstr>
      <vt:lpstr>(2) FUNGSI PERSONIFIKASI BADAN HUKUM KOPERASI</vt:lpstr>
      <vt:lpstr>Next …</vt:lpstr>
      <vt:lpstr>(3) FUNGSI KESATUAN PIMPINAN</vt:lpstr>
      <vt:lpstr>(4) FUNGSI PENYEDIAAN SUMBERDAYA KOPERASI</vt:lpstr>
      <vt:lpstr>(5) FUNGSI PENGAWASAN</vt:lpstr>
      <vt:lpstr>Next …</vt:lpstr>
      <vt:lpstr>PENGAWAS</vt:lpstr>
      <vt:lpstr>M A N A J E R</vt:lpstr>
      <vt:lpstr>FUNGSI  MANAJER DLM MANAJEMEN KOPERASI</vt:lpstr>
      <vt:lpstr>Next …</vt:lpstr>
      <vt:lpstr>Slide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ORGANISASI DAN MANAJEMEN KOPERASI</dc:title>
  <dc:creator>Aspire</dc:creator>
  <cp:lastModifiedBy>ACER-S3</cp:lastModifiedBy>
  <cp:revision>20</cp:revision>
  <dcterms:created xsi:type="dcterms:W3CDTF">2011-09-18T14:28:57Z</dcterms:created>
  <dcterms:modified xsi:type="dcterms:W3CDTF">2018-07-14T00:13:28Z</dcterms:modified>
</cp:coreProperties>
</file>