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F09A-EE62-4A64-81C5-9915DF9B8BC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EAAC-2E7E-41D9-8C5B-26AD632F8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730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F09A-EE62-4A64-81C5-9915DF9B8BC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EAAC-2E7E-41D9-8C5B-26AD632F8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280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F09A-EE62-4A64-81C5-9915DF9B8BC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EAAC-2E7E-41D9-8C5B-26AD632F8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90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F09A-EE62-4A64-81C5-9915DF9B8BC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EAAC-2E7E-41D9-8C5B-26AD632F8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19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F09A-EE62-4A64-81C5-9915DF9B8BC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EAAC-2E7E-41D9-8C5B-26AD632F8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238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F09A-EE62-4A64-81C5-9915DF9B8BC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EAAC-2E7E-41D9-8C5B-26AD632F8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69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F09A-EE62-4A64-81C5-9915DF9B8BC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EAAC-2E7E-41D9-8C5B-26AD632F8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603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F09A-EE62-4A64-81C5-9915DF9B8BC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EAAC-2E7E-41D9-8C5B-26AD632F8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183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F09A-EE62-4A64-81C5-9915DF9B8BC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EAAC-2E7E-41D9-8C5B-26AD632F8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207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F09A-EE62-4A64-81C5-9915DF9B8BC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EAAC-2E7E-41D9-8C5B-26AD632F8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517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F09A-EE62-4A64-81C5-9915DF9B8BC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EAAC-2E7E-41D9-8C5B-26AD632F8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698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3F09A-EE62-4A64-81C5-9915DF9B8BC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CEAAC-2E7E-41D9-8C5B-26AD632F8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20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DEMO PEKERJA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MELAKUKAN UNJUK RASA/MENENTANG SUATU PIHAK ATAU SESEORANG</a:t>
            </a:r>
          </a:p>
          <a:p>
            <a:r>
              <a:rPr lang="id-ID" dirty="0" smtClean="0"/>
              <a:t>DEMO PEKERJA/BURUH DILAKUKAN </a:t>
            </a:r>
          </a:p>
          <a:p>
            <a:r>
              <a:rPr lang="id-ID" dirty="0" smtClean="0"/>
              <a:t>BANYAKNYA DEMO BURUH ANTARA LAIN KARENA :</a:t>
            </a:r>
          </a:p>
          <a:p>
            <a:r>
              <a:rPr lang="id-ID" dirty="0" smtClean="0"/>
              <a:t>UMR</a:t>
            </a:r>
          </a:p>
          <a:p>
            <a:r>
              <a:rPr lang="id-ID" dirty="0" smtClean="0"/>
              <a:t>OUTSOURCING</a:t>
            </a:r>
          </a:p>
          <a:p>
            <a:r>
              <a:rPr lang="id-ID" dirty="0" smtClean="0"/>
              <a:t>PHK</a:t>
            </a:r>
          </a:p>
          <a:p>
            <a:r>
              <a:rPr lang="id-ID" dirty="0" smtClean="0"/>
              <a:t>KITA SEBAIKNYA TAHU LEBIH DAHULU  APA ITU PHK  SEBELUM MELAKUKAN VONIS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39992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PHK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 smtClean="0"/>
              <a:t>PHK YANG DILARANG (PENGUSAHA DILARANG MELAKUKAN PHK)</a:t>
            </a:r>
          </a:p>
          <a:p>
            <a:r>
              <a:rPr lang="id-ID" dirty="0" smtClean="0"/>
              <a:t>PEKERJA BERHALANGAN MASUK KERJA KARENA SAKIT MENURUT KETERANGAN DOKTER SELAMA WAKTU TIDAK MELAMPAUI 1 TAHUN</a:t>
            </a:r>
          </a:p>
          <a:p>
            <a:r>
              <a:rPr lang="id-ID" dirty="0" smtClean="0"/>
              <a:t>PEKERJA BERHALANGAN MENJALANKAN PEKERJAAN KARENA MEMENUHI KEWAJIBAN NEGARA MENURUT PERATURAN PERUNDANGAN YANG BERLAKU, CONTOH  SAR</a:t>
            </a:r>
          </a:p>
          <a:p>
            <a:r>
              <a:rPr lang="id-ID" dirty="0" smtClean="0"/>
              <a:t>PEKERJA MENJALANKAN IBADAH YANG DIPERINTAHKAN OLEH AGAMA</a:t>
            </a:r>
          </a:p>
          <a:p>
            <a:r>
              <a:rPr lang="id-ID" dirty="0" smtClean="0"/>
              <a:t>PEKERJA MENIKAH, HAMIL, MELAHIRKAN</a:t>
            </a:r>
          </a:p>
          <a:p>
            <a:r>
              <a:rPr lang="id-ID" dirty="0" smtClean="0"/>
              <a:t>PEKERJA MENJALANKAN TUGAS DARI SERIKAT PEKERJA PERUSAHAAN.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93403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PHK  MENURUT UU KETENAGAKERJAAN  NO 13 TAHUN 2003  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PHK KARENA KESALAHAN BERAT</a:t>
            </a:r>
          </a:p>
          <a:p>
            <a:r>
              <a:rPr lang="id-ID" dirty="0" smtClean="0"/>
              <a:t>PHK ATAS PERMINTAAN SENDIRI</a:t>
            </a:r>
          </a:p>
          <a:p>
            <a:r>
              <a:rPr lang="id-ID" dirty="0" smtClean="0"/>
              <a:t>PHK KARENA PERJANJIAN KERJA  WAKTU TERTENTU</a:t>
            </a:r>
          </a:p>
          <a:p>
            <a:r>
              <a:rPr lang="id-ID" dirty="0" smtClean="0"/>
              <a:t>PHK KAREANA TIDAK BEKERJA TANPA BUKTI KETERANGAN YANG SYAH</a:t>
            </a:r>
          </a:p>
          <a:p>
            <a:r>
              <a:rPr lang="id-ID" dirty="0" smtClean="0"/>
              <a:t>PHK KARENA  SAKIT LEBIH DARI 1 TAHUN</a:t>
            </a:r>
          </a:p>
          <a:p>
            <a:r>
              <a:rPr lang="id-ID" dirty="0" smtClean="0"/>
              <a:t>PHK KARENA PERUSAHAAN MENGALAMI KEPAILITAN/PERUSAHAAN TUTUP </a:t>
            </a:r>
          </a:p>
          <a:p>
            <a:r>
              <a:rPr lang="id-ID" dirty="0" smtClean="0"/>
              <a:t>PHK KARENA KEMATIAN </a:t>
            </a:r>
          </a:p>
          <a:p>
            <a:r>
              <a:rPr lang="id-ID" dirty="0" smtClean="0"/>
              <a:t>PHK KARENA  PEKERJA DITAHAN</a:t>
            </a:r>
          </a:p>
          <a:p>
            <a:r>
              <a:rPr lang="id-ID" dirty="0" smtClean="0"/>
              <a:t>PHK  KARENA  KARENA USIA PENSIUN  (55 TAHUN)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18931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BENEFIT  PHK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dirty="0" smtClean="0"/>
              <a:t>PERUSAHAAN HARUS MEMBERI  BENEFIT KEPADA PEKERJA YANG DI PHK</a:t>
            </a:r>
          </a:p>
          <a:p>
            <a:r>
              <a:rPr lang="id-ID" dirty="0" smtClean="0"/>
              <a:t>UANG PESANGON</a:t>
            </a:r>
          </a:p>
          <a:p>
            <a:r>
              <a:rPr lang="id-ID" dirty="0" smtClean="0"/>
              <a:t>UANG PENGHARGAAN MASA KERJA</a:t>
            </a:r>
          </a:p>
          <a:p>
            <a:r>
              <a:rPr lang="id-ID" dirty="0" smtClean="0"/>
              <a:t>UANG PENGGANTIAN HAK </a:t>
            </a:r>
          </a:p>
          <a:p>
            <a:r>
              <a:rPr lang="id-ID" dirty="0" smtClean="0"/>
              <a:t>UANG PISAH</a:t>
            </a:r>
          </a:p>
          <a:p>
            <a:r>
              <a:rPr lang="id-ID" dirty="0" smtClean="0"/>
              <a:t>CATATAN TIDAK SEMUA PEKERJA YANG DIPHK MENDAPATKAN BENEFIT</a:t>
            </a:r>
          </a:p>
          <a:p>
            <a:r>
              <a:rPr lang="id-ID" dirty="0" smtClean="0"/>
              <a:t>PHK KARENA KESALAHAN BERAT</a:t>
            </a:r>
          </a:p>
          <a:p>
            <a:r>
              <a:rPr lang="id-ID" dirty="0" smtClean="0"/>
              <a:t>PHK KARENA MENGUNDURKAN DIRI DAN MANGKIR 5 HARI BERTURUT TURUT HANYA AKAN MENDAPATKAN UANG  PISAH.</a:t>
            </a:r>
          </a:p>
          <a:p>
            <a:r>
              <a:rPr lang="id-ID" dirty="0" smtClean="0"/>
              <a:t>DITUANGKAN DENGAN SURAT RESMI YANG DITANDATANGI OLEH PENGUSAHA DAN PEKERJA.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64219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DEMO PEKERJA </vt:lpstr>
      <vt:lpstr>PHK </vt:lpstr>
      <vt:lpstr>PHK  MENURUT UU KETENAGAKERJAAN  NO 13 TAHUN 2003  </vt:lpstr>
      <vt:lpstr>BENEFIT  PHK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 PEKERJA </dc:title>
  <dc:creator>Windows User</dc:creator>
  <cp:lastModifiedBy>Windows User</cp:lastModifiedBy>
  <cp:revision>1</cp:revision>
  <dcterms:created xsi:type="dcterms:W3CDTF">2020-02-20T07:40:50Z</dcterms:created>
  <dcterms:modified xsi:type="dcterms:W3CDTF">2020-02-20T07:41:09Z</dcterms:modified>
</cp:coreProperties>
</file>