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57" r:id="rId4"/>
    <p:sldId id="258" r:id="rId5"/>
    <p:sldId id="259" r:id="rId6"/>
    <p:sldId id="260" r:id="rId7"/>
    <p:sldId id="275" r:id="rId8"/>
    <p:sldId id="280" r:id="rId9"/>
    <p:sldId id="276" r:id="rId10"/>
    <p:sldId id="281" r:id="rId11"/>
    <p:sldId id="274" r:id="rId12"/>
    <p:sldId id="277" r:id="rId13"/>
    <p:sldId id="261" r:id="rId14"/>
    <p:sldId id="262" r:id="rId15"/>
    <p:sldId id="264" r:id="rId16"/>
    <p:sldId id="265" r:id="rId17"/>
    <p:sldId id="270" r:id="rId18"/>
    <p:sldId id="266" r:id="rId19"/>
    <p:sldId id="267" r:id="rId20"/>
    <p:sldId id="272" r:id="rId21"/>
    <p:sldId id="268" r:id="rId22"/>
    <p:sldId id="282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9B3A7A-EB91-40B5-9F65-5BCFAFE74F14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19316C1-C600-44E6-99BB-B4792DC3C195}">
      <dgm:prSet phldrT="[Text]"/>
      <dgm:spPr/>
      <dgm:t>
        <a:bodyPr/>
        <a:lstStyle/>
        <a:p>
          <a:r>
            <a:rPr lang="en-US" dirty="0" err="1" smtClean="0"/>
            <a:t>Edukatif</a:t>
          </a:r>
          <a:endParaRPr lang="en-US" dirty="0"/>
        </a:p>
      </dgm:t>
    </dgm:pt>
    <dgm:pt modelId="{F2159EF6-6E70-467F-B7ED-F4D53CCE316D}" type="parTrans" cxnId="{E09BF729-7C0A-4DDE-B7C0-D2100AF9B270}">
      <dgm:prSet/>
      <dgm:spPr/>
      <dgm:t>
        <a:bodyPr/>
        <a:lstStyle/>
        <a:p>
          <a:endParaRPr lang="en-US"/>
        </a:p>
      </dgm:t>
    </dgm:pt>
    <dgm:pt modelId="{871CDB89-766B-4FEF-A0A5-BC3D3CFE22BF}" type="sibTrans" cxnId="{E09BF729-7C0A-4DDE-B7C0-D2100AF9B270}">
      <dgm:prSet/>
      <dgm:spPr/>
      <dgm:t>
        <a:bodyPr/>
        <a:lstStyle/>
        <a:p>
          <a:endParaRPr lang="en-US"/>
        </a:p>
      </dgm:t>
    </dgm:pt>
    <dgm:pt modelId="{45726F96-073F-432D-AB21-6F54C0940E8B}">
      <dgm:prSet phldrT="[Text]"/>
      <dgm:spPr/>
      <dgm:t>
        <a:bodyPr/>
        <a:lstStyle/>
        <a:p>
          <a:r>
            <a:rPr lang="en-US" dirty="0" err="1" smtClean="0"/>
            <a:t>Layanan</a:t>
          </a:r>
          <a:r>
            <a:rPr lang="en-US" dirty="0" smtClean="0"/>
            <a:t> </a:t>
          </a:r>
          <a:r>
            <a:rPr lang="en-US" dirty="0" err="1" smtClean="0"/>
            <a:t>bersifat</a:t>
          </a:r>
          <a:r>
            <a:rPr lang="en-US" dirty="0" smtClean="0"/>
            <a:t> </a:t>
          </a:r>
          <a:r>
            <a:rPr lang="en-US" dirty="0" err="1" smtClean="0"/>
            <a:t>pencegahan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perkembangan</a:t>
          </a:r>
          <a:endParaRPr lang="en-US" dirty="0"/>
        </a:p>
      </dgm:t>
    </dgm:pt>
    <dgm:pt modelId="{25F88010-60C8-4D4A-B479-A91584E4A7B4}" type="parTrans" cxnId="{1AC192E5-2225-49E4-9E4F-99A9D51D86E0}">
      <dgm:prSet/>
      <dgm:spPr/>
      <dgm:t>
        <a:bodyPr/>
        <a:lstStyle/>
        <a:p>
          <a:endParaRPr lang="en-US"/>
        </a:p>
      </dgm:t>
    </dgm:pt>
    <dgm:pt modelId="{293CF561-90F8-4CB2-81BB-DDAEBC517902}" type="sibTrans" cxnId="{1AC192E5-2225-49E4-9E4F-99A9D51D86E0}">
      <dgm:prSet/>
      <dgm:spPr/>
      <dgm:t>
        <a:bodyPr/>
        <a:lstStyle/>
        <a:p>
          <a:endParaRPr lang="en-US"/>
        </a:p>
      </dgm:t>
    </dgm:pt>
    <dgm:pt modelId="{5028B48B-871B-4EDC-A79F-7A3335C02AAE}">
      <dgm:prSet phldrT="[Text]"/>
      <dgm:spPr/>
      <dgm:t>
        <a:bodyPr/>
        <a:lstStyle/>
        <a:p>
          <a:r>
            <a:rPr lang="en-US" dirty="0" err="1" smtClean="0"/>
            <a:t>Perkembangan</a:t>
          </a:r>
          <a:endParaRPr lang="en-US" dirty="0"/>
        </a:p>
      </dgm:t>
    </dgm:pt>
    <dgm:pt modelId="{BDFAAAE7-DF10-4627-9425-235EBA8BF503}" type="parTrans" cxnId="{BEEE2969-894E-4038-BF20-637F4B580F8C}">
      <dgm:prSet/>
      <dgm:spPr/>
      <dgm:t>
        <a:bodyPr/>
        <a:lstStyle/>
        <a:p>
          <a:endParaRPr lang="en-US"/>
        </a:p>
      </dgm:t>
    </dgm:pt>
    <dgm:pt modelId="{505DD1A0-0B71-44F4-8311-76AAF5642544}" type="sibTrans" cxnId="{BEEE2969-894E-4038-BF20-637F4B580F8C}">
      <dgm:prSet/>
      <dgm:spPr/>
      <dgm:t>
        <a:bodyPr/>
        <a:lstStyle/>
        <a:p>
          <a:endParaRPr lang="en-US"/>
        </a:p>
      </dgm:t>
    </dgm:pt>
    <dgm:pt modelId="{F85D855E-F6B5-44B0-AA6D-A85665A5953E}">
      <dgm:prSet phldrT="[Text]"/>
      <dgm:spPr/>
      <dgm:t>
        <a:bodyPr/>
        <a:lstStyle/>
        <a:p>
          <a:r>
            <a:rPr lang="en-US" dirty="0" err="1" smtClean="0"/>
            <a:t>Sasaran</a:t>
          </a:r>
          <a:r>
            <a:rPr lang="en-US" dirty="0" smtClean="0"/>
            <a:t> </a:t>
          </a:r>
          <a:r>
            <a:rPr lang="en-US" dirty="0" err="1" smtClean="0"/>
            <a:t>bimbingan</a:t>
          </a:r>
          <a:r>
            <a:rPr lang="en-US" dirty="0" smtClean="0"/>
            <a:t> </a:t>
          </a:r>
          <a:r>
            <a:rPr lang="en-US" dirty="0" err="1" smtClean="0"/>
            <a:t>adalah</a:t>
          </a:r>
          <a:r>
            <a:rPr lang="en-US" dirty="0" smtClean="0"/>
            <a:t> </a:t>
          </a:r>
          <a:r>
            <a:rPr lang="en-US" dirty="0" err="1" smtClean="0"/>
            <a:t>perkembangan</a:t>
          </a:r>
          <a:r>
            <a:rPr lang="en-US" dirty="0" smtClean="0"/>
            <a:t> optimal (</a:t>
          </a:r>
          <a:r>
            <a:rPr lang="en-US" dirty="0" err="1" smtClean="0"/>
            <a:t>seluruh</a:t>
          </a:r>
          <a:r>
            <a:rPr lang="en-US" dirty="0" smtClean="0"/>
            <a:t> </a:t>
          </a:r>
          <a:r>
            <a:rPr lang="en-US" dirty="0" err="1" smtClean="0"/>
            <a:t>aspek</a:t>
          </a:r>
          <a:r>
            <a:rPr lang="en-US" dirty="0" smtClean="0"/>
            <a:t> </a:t>
          </a:r>
          <a:r>
            <a:rPr lang="en-US" dirty="0" err="1" smtClean="0"/>
            <a:t>kepribadian</a:t>
          </a:r>
          <a:r>
            <a:rPr lang="en-US" dirty="0" smtClean="0"/>
            <a:t>) </a:t>
          </a:r>
          <a:r>
            <a:rPr lang="en-US" dirty="0" err="1" smtClean="0"/>
            <a:t>melalui</a:t>
          </a:r>
          <a:r>
            <a:rPr lang="en-US" dirty="0" smtClean="0"/>
            <a:t> </a:t>
          </a:r>
          <a:r>
            <a:rPr lang="en-US" dirty="0" err="1" smtClean="0"/>
            <a:t>berbagai</a:t>
          </a:r>
          <a:r>
            <a:rPr lang="en-US" dirty="0" smtClean="0"/>
            <a:t> </a:t>
          </a:r>
          <a:r>
            <a:rPr lang="en-US" dirty="0" err="1" smtClean="0"/>
            <a:t>strategi</a:t>
          </a:r>
          <a:r>
            <a:rPr lang="en-US" dirty="0" smtClean="0"/>
            <a:t> </a:t>
          </a:r>
          <a:endParaRPr lang="en-US" dirty="0"/>
        </a:p>
      </dgm:t>
    </dgm:pt>
    <dgm:pt modelId="{AA88CFE2-04C7-4542-A3EF-4FCBA51EFD77}" type="parTrans" cxnId="{8F5C7000-9EC2-42B5-91B8-E6633EC3CA1A}">
      <dgm:prSet/>
      <dgm:spPr/>
      <dgm:t>
        <a:bodyPr/>
        <a:lstStyle/>
        <a:p>
          <a:endParaRPr lang="en-US"/>
        </a:p>
      </dgm:t>
    </dgm:pt>
    <dgm:pt modelId="{CD1D789E-F1CF-4F66-A9DD-49F20B7C4D65}" type="sibTrans" cxnId="{8F5C7000-9EC2-42B5-91B8-E6633EC3CA1A}">
      <dgm:prSet/>
      <dgm:spPr/>
      <dgm:t>
        <a:bodyPr/>
        <a:lstStyle/>
        <a:p>
          <a:endParaRPr lang="en-US"/>
        </a:p>
      </dgm:t>
    </dgm:pt>
    <dgm:pt modelId="{FD7F2A7B-DF88-448E-8DBB-333FA803358A}">
      <dgm:prSet phldrT="[Text]"/>
      <dgm:spPr/>
      <dgm:t>
        <a:bodyPr/>
        <a:lstStyle/>
        <a:p>
          <a:r>
            <a:rPr lang="en-US" dirty="0" smtClean="0"/>
            <a:t>Outreach</a:t>
          </a:r>
          <a:endParaRPr lang="en-US" dirty="0"/>
        </a:p>
      </dgm:t>
    </dgm:pt>
    <dgm:pt modelId="{E02E733B-9709-4F65-AC2E-69AEBA67E789}" type="parTrans" cxnId="{347EE907-3D31-4EBF-9AD3-62D142D1580A}">
      <dgm:prSet/>
      <dgm:spPr/>
      <dgm:t>
        <a:bodyPr/>
        <a:lstStyle/>
        <a:p>
          <a:endParaRPr lang="en-US"/>
        </a:p>
      </dgm:t>
    </dgm:pt>
    <dgm:pt modelId="{3E5371EE-D49C-4E9C-864D-6486614E9633}" type="sibTrans" cxnId="{347EE907-3D31-4EBF-9AD3-62D142D1580A}">
      <dgm:prSet/>
      <dgm:spPr/>
      <dgm:t>
        <a:bodyPr/>
        <a:lstStyle/>
        <a:p>
          <a:endParaRPr lang="en-US"/>
        </a:p>
      </dgm:t>
    </dgm:pt>
    <dgm:pt modelId="{E4C3AAE9-CD8A-4D2E-8578-6DE7AA124031}">
      <dgm:prSet phldrT="[Text]"/>
      <dgm:spPr/>
      <dgm:t>
        <a:bodyPr/>
        <a:lstStyle/>
        <a:p>
          <a:r>
            <a:rPr lang="en-US" dirty="0" smtClean="0"/>
            <a:t>Target </a:t>
          </a:r>
          <a:r>
            <a:rPr lang="en-US" dirty="0" err="1" smtClean="0"/>
            <a:t>layanan</a:t>
          </a:r>
          <a:r>
            <a:rPr lang="en-US" dirty="0" smtClean="0"/>
            <a:t> </a:t>
          </a:r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hanya</a:t>
          </a:r>
          <a:r>
            <a:rPr lang="en-US" dirty="0" smtClean="0"/>
            <a:t> </a:t>
          </a:r>
          <a:r>
            <a:rPr lang="en-US" dirty="0" err="1" smtClean="0"/>
            <a:t>siswa</a:t>
          </a:r>
          <a:r>
            <a:rPr lang="en-US" dirty="0" smtClean="0"/>
            <a:t> yang </a:t>
          </a:r>
          <a:r>
            <a:rPr lang="en-US" dirty="0" err="1" smtClean="0"/>
            <a:t>bermasalah</a:t>
          </a:r>
          <a:endParaRPr lang="en-US" dirty="0"/>
        </a:p>
      </dgm:t>
    </dgm:pt>
    <dgm:pt modelId="{C2C27C9F-BDEE-462F-B7EB-6E770509783F}" type="parTrans" cxnId="{83FC5572-A578-4861-9416-0B90C7422ED6}">
      <dgm:prSet/>
      <dgm:spPr/>
      <dgm:t>
        <a:bodyPr/>
        <a:lstStyle/>
        <a:p>
          <a:endParaRPr lang="en-US"/>
        </a:p>
      </dgm:t>
    </dgm:pt>
    <dgm:pt modelId="{09993819-5205-4A09-B604-7A72D0DE0975}" type="sibTrans" cxnId="{83FC5572-A578-4861-9416-0B90C7422ED6}">
      <dgm:prSet/>
      <dgm:spPr/>
      <dgm:t>
        <a:bodyPr/>
        <a:lstStyle/>
        <a:p>
          <a:endParaRPr lang="en-US"/>
        </a:p>
      </dgm:t>
    </dgm:pt>
    <dgm:pt modelId="{FB749924-9893-4530-B087-DBDD2051A95B}">
      <dgm:prSet phldrT="[Text]"/>
      <dgm:spPr/>
      <dgm:t>
        <a:bodyPr/>
        <a:lstStyle/>
        <a:p>
          <a:r>
            <a:rPr lang="en-US" dirty="0" err="1" smtClean="0"/>
            <a:t>Tetapi</a:t>
          </a:r>
          <a:r>
            <a:rPr lang="en-US" dirty="0" smtClean="0"/>
            <a:t> </a:t>
          </a:r>
          <a:r>
            <a:rPr lang="en-US" dirty="0" err="1" smtClean="0"/>
            <a:t>seluruh</a:t>
          </a:r>
          <a:r>
            <a:rPr lang="en-US" dirty="0" smtClean="0"/>
            <a:t> </a:t>
          </a:r>
          <a:r>
            <a:rPr lang="en-US" dirty="0" err="1" smtClean="0"/>
            <a:t>siswa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semua</a:t>
          </a:r>
          <a:r>
            <a:rPr lang="en-US" dirty="0" smtClean="0"/>
            <a:t> </a:t>
          </a:r>
          <a:r>
            <a:rPr lang="en-US" dirty="0" err="1" smtClean="0"/>
            <a:t>aspek</a:t>
          </a:r>
          <a:r>
            <a:rPr lang="en-US" dirty="0" smtClean="0"/>
            <a:t> </a:t>
          </a:r>
          <a:r>
            <a:rPr lang="en-US" dirty="0" err="1" smtClean="0"/>
            <a:t>kepribadiannya</a:t>
          </a:r>
          <a:endParaRPr lang="en-US" dirty="0"/>
        </a:p>
      </dgm:t>
    </dgm:pt>
    <dgm:pt modelId="{E98BAE73-E951-4D04-A7DC-B9397085EF3A}" type="parTrans" cxnId="{BE406828-9A57-4D10-ADCC-14960696337A}">
      <dgm:prSet/>
      <dgm:spPr/>
      <dgm:t>
        <a:bodyPr/>
        <a:lstStyle/>
        <a:p>
          <a:endParaRPr lang="en-US"/>
        </a:p>
      </dgm:t>
    </dgm:pt>
    <dgm:pt modelId="{D5696B9F-12F2-4977-A5BF-5E9E13BC631F}" type="sibTrans" cxnId="{BE406828-9A57-4D10-ADCC-14960696337A}">
      <dgm:prSet/>
      <dgm:spPr/>
      <dgm:t>
        <a:bodyPr/>
        <a:lstStyle/>
        <a:p>
          <a:endParaRPr lang="en-US"/>
        </a:p>
      </dgm:t>
    </dgm:pt>
    <dgm:pt modelId="{8177D49D-BEB4-408D-8778-96E802E310BE}" type="pres">
      <dgm:prSet presAssocID="{6F9B3A7A-EB91-40B5-9F65-5BCFAFE74F1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587FDBF-5AD3-4168-95EE-52DFDAFA49CC}" type="pres">
      <dgm:prSet presAssocID="{319316C1-C600-44E6-99BB-B4792DC3C195}" presName="composite" presStyleCnt="0"/>
      <dgm:spPr/>
    </dgm:pt>
    <dgm:pt modelId="{C56DD69C-9346-4860-8DC3-4DD5032CE291}" type="pres">
      <dgm:prSet presAssocID="{319316C1-C600-44E6-99BB-B4792DC3C19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BAEF4F-70A1-4790-977D-9319594EFE3D}" type="pres">
      <dgm:prSet presAssocID="{319316C1-C600-44E6-99BB-B4792DC3C19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19CA96-1633-4007-92BC-B4911B0D6E2C}" type="pres">
      <dgm:prSet presAssocID="{871CDB89-766B-4FEF-A0A5-BC3D3CFE22BF}" presName="space" presStyleCnt="0"/>
      <dgm:spPr/>
    </dgm:pt>
    <dgm:pt modelId="{03A7BA59-5F28-4B36-B3F5-F9A37792A696}" type="pres">
      <dgm:prSet presAssocID="{5028B48B-871B-4EDC-A79F-7A3335C02AAE}" presName="composite" presStyleCnt="0"/>
      <dgm:spPr/>
    </dgm:pt>
    <dgm:pt modelId="{86B36186-7671-422A-9167-1F9BB671E646}" type="pres">
      <dgm:prSet presAssocID="{5028B48B-871B-4EDC-A79F-7A3335C02AA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467DF8-641E-4A31-96A2-3AA444810760}" type="pres">
      <dgm:prSet presAssocID="{5028B48B-871B-4EDC-A79F-7A3335C02AA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AE6FB5-440B-4E9F-B855-3783F1A8F863}" type="pres">
      <dgm:prSet presAssocID="{505DD1A0-0B71-44F4-8311-76AAF5642544}" presName="space" presStyleCnt="0"/>
      <dgm:spPr/>
    </dgm:pt>
    <dgm:pt modelId="{329E26D7-7ABB-4DB9-9011-5B944D4B590F}" type="pres">
      <dgm:prSet presAssocID="{FD7F2A7B-DF88-448E-8DBB-333FA803358A}" presName="composite" presStyleCnt="0"/>
      <dgm:spPr/>
    </dgm:pt>
    <dgm:pt modelId="{4ACF855C-DA10-4FAE-9F74-B83919DF1B24}" type="pres">
      <dgm:prSet presAssocID="{FD7F2A7B-DF88-448E-8DBB-333FA803358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E85DD6-7AE6-427C-9F54-AF6C4A1FD153}" type="pres">
      <dgm:prSet presAssocID="{FD7F2A7B-DF88-448E-8DBB-333FA803358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BB9A98-4810-4411-A3B0-45C35BE05D82}" type="presOf" srcId="{F85D855E-F6B5-44B0-AA6D-A85665A5953E}" destId="{C2467DF8-641E-4A31-96A2-3AA444810760}" srcOrd="0" destOrd="0" presId="urn:microsoft.com/office/officeart/2005/8/layout/hList1"/>
    <dgm:cxn modelId="{411C171B-5A61-4513-B8FA-FE36D792C77E}" type="presOf" srcId="{6F9B3A7A-EB91-40B5-9F65-5BCFAFE74F14}" destId="{8177D49D-BEB4-408D-8778-96E802E310BE}" srcOrd="0" destOrd="0" presId="urn:microsoft.com/office/officeart/2005/8/layout/hList1"/>
    <dgm:cxn modelId="{BEEE2969-894E-4038-BF20-637F4B580F8C}" srcId="{6F9B3A7A-EB91-40B5-9F65-5BCFAFE74F14}" destId="{5028B48B-871B-4EDC-A79F-7A3335C02AAE}" srcOrd="1" destOrd="0" parTransId="{BDFAAAE7-DF10-4627-9425-235EBA8BF503}" sibTransId="{505DD1A0-0B71-44F4-8311-76AAF5642544}"/>
    <dgm:cxn modelId="{3EA17ACE-8739-44F6-A1BE-442024092978}" type="presOf" srcId="{E4C3AAE9-CD8A-4D2E-8578-6DE7AA124031}" destId="{5EE85DD6-7AE6-427C-9F54-AF6C4A1FD153}" srcOrd="0" destOrd="0" presId="urn:microsoft.com/office/officeart/2005/8/layout/hList1"/>
    <dgm:cxn modelId="{5E59B88C-6318-497C-BD9D-0FCD3D48B62B}" type="presOf" srcId="{FB749924-9893-4530-B087-DBDD2051A95B}" destId="{5EE85DD6-7AE6-427C-9F54-AF6C4A1FD153}" srcOrd="0" destOrd="1" presId="urn:microsoft.com/office/officeart/2005/8/layout/hList1"/>
    <dgm:cxn modelId="{BE406828-9A57-4D10-ADCC-14960696337A}" srcId="{FD7F2A7B-DF88-448E-8DBB-333FA803358A}" destId="{FB749924-9893-4530-B087-DBDD2051A95B}" srcOrd="1" destOrd="0" parTransId="{E98BAE73-E951-4D04-A7DC-B9397085EF3A}" sibTransId="{D5696B9F-12F2-4977-A5BF-5E9E13BC631F}"/>
    <dgm:cxn modelId="{8F5C7000-9EC2-42B5-91B8-E6633EC3CA1A}" srcId="{5028B48B-871B-4EDC-A79F-7A3335C02AAE}" destId="{F85D855E-F6B5-44B0-AA6D-A85665A5953E}" srcOrd="0" destOrd="0" parTransId="{AA88CFE2-04C7-4542-A3EF-4FCBA51EFD77}" sibTransId="{CD1D789E-F1CF-4F66-A9DD-49F20B7C4D65}"/>
    <dgm:cxn modelId="{E09BF729-7C0A-4DDE-B7C0-D2100AF9B270}" srcId="{6F9B3A7A-EB91-40B5-9F65-5BCFAFE74F14}" destId="{319316C1-C600-44E6-99BB-B4792DC3C195}" srcOrd="0" destOrd="0" parTransId="{F2159EF6-6E70-467F-B7ED-F4D53CCE316D}" sibTransId="{871CDB89-766B-4FEF-A0A5-BC3D3CFE22BF}"/>
    <dgm:cxn modelId="{A8680051-88DD-4DB3-958E-DA324C879010}" type="presOf" srcId="{45726F96-073F-432D-AB21-6F54C0940E8B}" destId="{29BAEF4F-70A1-4790-977D-9319594EFE3D}" srcOrd="0" destOrd="0" presId="urn:microsoft.com/office/officeart/2005/8/layout/hList1"/>
    <dgm:cxn modelId="{65201A86-BF45-464E-8AC0-2100C4DC1B82}" type="presOf" srcId="{FD7F2A7B-DF88-448E-8DBB-333FA803358A}" destId="{4ACF855C-DA10-4FAE-9F74-B83919DF1B24}" srcOrd="0" destOrd="0" presId="urn:microsoft.com/office/officeart/2005/8/layout/hList1"/>
    <dgm:cxn modelId="{1AC192E5-2225-49E4-9E4F-99A9D51D86E0}" srcId="{319316C1-C600-44E6-99BB-B4792DC3C195}" destId="{45726F96-073F-432D-AB21-6F54C0940E8B}" srcOrd="0" destOrd="0" parTransId="{25F88010-60C8-4D4A-B479-A91584E4A7B4}" sibTransId="{293CF561-90F8-4CB2-81BB-DDAEBC517902}"/>
    <dgm:cxn modelId="{D6F1B5C9-F43A-4A32-B24A-70C5905DAA9E}" type="presOf" srcId="{319316C1-C600-44E6-99BB-B4792DC3C195}" destId="{C56DD69C-9346-4860-8DC3-4DD5032CE291}" srcOrd="0" destOrd="0" presId="urn:microsoft.com/office/officeart/2005/8/layout/hList1"/>
    <dgm:cxn modelId="{347EE907-3D31-4EBF-9AD3-62D142D1580A}" srcId="{6F9B3A7A-EB91-40B5-9F65-5BCFAFE74F14}" destId="{FD7F2A7B-DF88-448E-8DBB-333FA803358A}" srcOrd="2" destOrd="0" parTransId="{E02E733B-9709-4F65-AC2E-69AEBA67E789}" sibTransId="{3E5371EE-D49C-4E9C-864D-6486614E9633}"/>
    <dgm:cxn modelId="{2873F817-DEC2-4A2C-8506-B98E414FCE39}" type="presOf" srcId="{5028B48B-871B-4EDC-A79F-7A3335C02AAE}" destId="{86B36186-7671-422A-9167-1F9BB671E646}" srcOrd="0" destOrd="0" presId="urn:microsoft.com/office/officeart/2005/8/layout/hList1"/>
    <dgm:cxn modelId="{83FC5572-A578-4861-9416-0B90C7422ED6}" srcId="{FD7F2A7B-DF88-448E-8DBB-333FA803358A}" destId="{E4C3AAE9-CD8A-4D2E-8578-6DE7AA124031}" srcOrd="0" destOrd="0" parTransId="{C2C27C9F-BDEE-462F-B7EB-6E770509783F}" sibTransId="{09993819-5205-4A09-B604-7A72D0DE0975}"/>
    <dgm:cxn modelId="{4F76DB0C-1DFB-4B67-9E61-51E219D0DF91}" type="presParOf" srcId="{8177D49D-BEB4-408D-8778-96E802E310BE}" destId="{B587FDBF-5AD3-4168-95EE-52DFDAFA49CC}" srcOrd="0" destOrd="0" presId="urn:microsoft.com/office/officeart/2005/8/layout/hList1"/>
    <dgm:cxn modelId="{8DED5B49-5B3B-4843-B837-ED58A4B7CD07}" type="presParOf" srcId="{B587FDBF-5AD3-4168-95EE-52DFDAFA49CC}" destId="{C56DD69C-9346-4860-8DC3-4DD5032CE291}" srcOrd="0" destOrd="0" presId="urn:microsoft.com/office/officeart/2005/8/layout/hList1"/>
    <dgm:cxn modelId="{85800AD8-E828-4D29-BE17-BF404BF655E3}" type="presParOf" srcId="{B587FDBF-5AD3-4168-95EE-52DFDAFA49CC}" destId="{29BAEF4F-70A1-4790-977D-9319594EFE3D}" srcOrd="1" destOrd="0" presId="urn:microsoft.com/office/officeart/2005/8/layout/hList1"/>
    <dgm:cxn modelId="{BF138B2E-0E30-4800-A318-6FE941F7DB10}" type="presParOf" srcId="{8177D49D-BEB4-408D-8778-96E802E310BE}" destId="{E619CA96-1633-4007-92BC-B4911B0D6E2C}" srcOrd="1" destOrd="0" presId="urn:microsoft.com/office/officeart/2005/8/layout/hList1"/>
    <dgm:cxn modelId="{BFA4DCED-7941-4B37-AF6A-09CE46FB6F81}" type="presParOf" srcId="{8177D49D-BEB4-408D-8778-96E802E310BE}" destId="{03A7BA59-5F28-4B36-B3F5-F9A37792A696}" srcOrd="2" destOrd="0" presId="urn:microsoft.com/office/officeart/2005/8/layout/hList1"/>
    <dgm:cxn modelId="{8C35D02E-7935-49EC-9128-A27907492069}" type="presParOf" srcId="{03A7BA59-5F28-4B36-B3F5-F9A37792A696}" destId="{86B36186-7671-422A-9167-1F9BB671E646}" srcOrd="0" destOrd="0" presId="urn:microsoft.com/office/officeart/2005/8/layout/hList1"/>
    <dgm:cxn modelId="{CFAD2AC8-5D6E-4CBA-89CB-F1D38422B374}" type="presParOf" srcId="{03A7BA59-5F28-4B36-B3F5-F9A37792A696}" destId="{C2467DF8-641E-4A31-96A2-3AA444810760}" srcOrd="1" destOrd="0" presId="urn:microsoft.com/office/officeart/2005/8/layout/hList1"/>
    <dgm:cxn modelId="{83969B1C-457D-45C2-9A29-C3E1E0D471F5}" type="presParOf" srcId="{8177D49D-BEB4-408D-8778-96E802E310BE}" destId="{BCAE6FB5-440B-4E9F-B855-3783F1A8F863}" srcOrd="3" destOrd="0" presId="urn:microsoft.com/office/officeart/2005/8/layout/hList1"/>
    <dgm:cxn modelId="{8CA24DA5-47F9-4EEE-BF72-7344F905D7E1}" type="presParOf" srcId="{8177D49D-BEB4-408D-8778-96E802E310BE}" destId="{329E26D7-7ABB-4DB9-9011-5B944D4B590F}" srcOrd="4" destOrd="0" presId="urn:microsoft.com/office/officeart/2005/8/layout/hList1"/>
    <dgm:cxn modelId="{40CDEF57-F834-4BED-84B1-9B08ADEC6628}" type="presParOf" srcId="{329E26D7-7ABB-4DB9-9011-5B944D4B590F}" destId="{4ACF855C-DA10-4FAE-9F74-B83919DF1B24}" srcOrd="0" destOrd="0" presId="urn:microsoft.com/office/officeart/2005/8/layout/hList1"/>
    <dgm:cxn modelId="{8A777896-D177-44EE-908F-BAC6988A4AB1}" type="presParOf" srcId="{329E26D7-7ABB-4DB9-9011-5B944D4B590F}" destId="{5EE85DD6-7AE6-427C-9F54-AF6C4A1FD15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DD69C-9346-4860-8DC3-4DD5032CE291}">
      <dsp:nvSpPr>
        <dsp:cNvPr id="0" name=""/>
        <dsp:cNvSpPr/>
      </dsp:nvSpPr>
      <dsp:spPr>
        <a:xfrm>
          <a:off x="3602" y="2318"/>
          <a:ext cx="3512291" cy="8064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Edukatif</a:t>
          </a:r>
          <a:endParaRPr lang="en-US" sz="2800" kern="1200" dirty="0"/>
        </a:p>
      </dsp:txBody>
      <dsp:txXfrm>
        <a:off x="3602" y="2318"/>
        <a:ext cx="3512291" cy="806400"/>
      </dsp:txXfrm>
    </dsp:sp>
    <dsp:sp modelId="{29BAEF4F-70A1-4790-977D-9319594EFE3D}">
      <dsp:nvSpPr>
        <dsp:cNvPr id="0" name=""/>
        <dsp:cNvSpPr/>
      </dsp:nvSpPr>
      <dsp:spPr>
        <a:xfrm>
          <a:off x="3602" y="808718"/>
          <a:ext cx="3512291" cy="384300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/>
            <a:t>Layanan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bersifat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pencegahan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perkembangan</a:t>
          </a:r>
          <a:endParaRPr lang="en-US" sz="2800" kern="1200" dirty="0"/>
        </a:p>
      </dsp:txBody>
      <dsp:txXfrm>
        <a:off x="3602" y="808718"/>
        <a:ext cx="3512291" cy="3843000"/>
      </dsp:txXfrm>
    </dsp:sp>
    <dsp:sp modelId="{86B36186-7671-422A-9167-1F9BB671E646}">
      <dsp:nvSpPr>
        <dsp:cNvPr id="0" name=""/>
        <dsp:cNvSpPr/>
      </dsp:nvSpPr>
      <dsp:spPr>
        <a:xfrm>
          <a:off x="4007615" y="2318"/>
          <a:ext cx="3512291" cy="8064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Perkembangan</a:t>
          </a:r>
          <a:endParaRPr lang="en-US" sz="2800" kern="1200" dirty="0"/>
        </a:p>
      </dsp:txBody>
      <dsp:txXfrm>
        <a:off x="4007615" y="2318"/>
        <a:ext cx="3512291" cy="806400"/>
      </dsp:txXfrm>
    </dsp:sp>
    <dsp:sp modelId="{C2467DF8-641E-4A31-96A2-3AA444810760}">
      <dsp:nvSpPr>
        <dsp:cNvPr id="0" name=""/>
        <dsp:cNvSpPr/>
      </dsp:nvSpPr>
      <dsp:spPr>
        <a:xfrm>
          <a:off x="4007615" y="808718"/>
          <a:ext cx="3512291" cy="384300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/>
            <a:t>Sasaran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bimbingan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adalah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perkembangan</a:t>
          </a:r>
          <a:r>
            <a:rPr lang="en-US" sz="2800" kern="1200" dirty="0" smtClean="0"/>
            <a:t> optimal (</a:t>
          </a:r>
          <a:r>
            <a:rPr lang="en-US" sz="2800" kern="1200" dirty="0" err="1" smtClean="0"/>
            <a:t>seluruh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aspek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kepribadian</a:t>
          </a:r>
          <a:r>
            <a:rPr lang="en-US" sz="2800" kern="1200" dirty="0" smtClean="0"/>
            <a:t>) </a:t>
          </a:r>
          <a:r>
            <a:rPr lang="en-US" sz="2800" kern="1200" dirty="0" err="1" smtClean="0"/>
            <a:t>melalui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berbagai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strategi</a:t>
          </a:r>
          <a:r>
            <a:rPr lang="en-US" sz="2800" kern="1200" dirty="0" smtClean="0"/>
            <a:t> </a:t>
          </a:r>
          <a:endParaRPr lang="en-US" sz="2800" kern="1200" dirty="0"/>
        </a:p>
      </dsp:txBody>
      <dsp:txXfrm>
        <a:off x="4007615" y="808718"/>
        <a:ext cx="3512291" cy="3843000"/>
      </dsp:txXfrm>
    </dsp:sp>
    <dsp:sp modelId="{4ACF855C-DA10-4FAE-9F74-B83919DF1B24}">
      <dsp:nvSpPr>
        <dsp:cNvPr id="0" name=""/>
        <dsp:cNvSpPr/>
      </dsp:nvSpPr>
      <dsp:spPr>
        <a:xfrm>
          <a:off x="8011627" y="2318"/>
          <a:ext cx="3512291" cy="8064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Outreach</a:t>
          </a:r>
          <a:endParaRPr lang="en-US" sz="2800" kern="1200" dirty="0"/>
        </a:p>
      </dsp:txBody>
      <dsp:txXfrm>
        <a:off x="8011627" y="2318"/>
        <a:ext cx="3512291" cy="806400"/>
      </dsp:txXfrm>
    </dsp:sp>
    <dsp:sp modelId="{5EE85DD6-7AE6-427C-9F54-AF6C4A1FD153}">
      <dsp:nvSpPr>
        <dsp:cNvPr id="0" name=""/>
        <dsp:cNvSpPr/>
      </dsp:nvSpPr>
      <dsp:spPr>
        <a:xfrm>
          <a:off x="8011627" y="808718"/>
          <a:ext cx="3512291" cy="384300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Target </a:t>
          </a:r>
          <a:r>
            <a:rPr lang="en-US" sz="2800" kern="1200" dirty="0" err="1" smtClean="0"/>
            <a:t>layanan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tidak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hanya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siswa</a:t>
          </a:r>
          <a:r>
            <a:rPr lang="en-US" sz="2800" kern="1200" dirty="0" smtClean="0"/>
            <a:t> yang </a:t>
          </a:r>
          <a:r>
            <a:rPr lang="en-US" sz="2800" kern="1200" dirty="0" err="1" smtClean="0"/>
            <a:t>bermasalah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/>
            <a:t>Tetapi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seluruh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siswa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dengan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semua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aspek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kepribadiannya</a:t>
          </a:r>
          <a:endParaRPr lang="en-US" sz="2800" kern="1200" dirty="0"/>
        </a:p>
      </dsp:txBody>
      <dsp:txXfrm>
        <a:off x="8011627" y="808718"/>
        <a:ext cx="3512291" cy="3843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56E7-1345-4257-A57B-A9F09F05F097}" type="datetimeFigureOut">
              <a:rPr lang="en-US" smtClean="0"/>
              <a:t>12-Sep-19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EE50523A-2A9E-4C0C-8073-22EB82527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18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56E7-1345-4257-A57B-A9F09F05F097}" type="datetimeFigureOut">
              <a:rPr lang="en-US" smtClean="0"/>
              <a:t>12-Sep-19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523A-2A9E-4C0C-8073-22EB82527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97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56E7-1345-4257-A57B-A9F09F05F097}" type="datetimeFigureOut">
              <a:rPr lang="en-US" smtClean="0"/>
              <a:t>12-Sep-19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523A-2A9E-4C0C-8073-22EB82527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77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56E7-1345-4257-A57B-A9F09F05F097}" type="datetimeFigureOut">
              <a:rPr lang="en-US" smtClean="0"/>
              <a:t>12-Sep-19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523A-2A9E-4C0C-8073-22EB82527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86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FBD56E7-1345-4257-A57B-A9F09F05F097}" type="datetimeFigureOut">
              <a:rPr lang="en-US" smtClean="0"/>
              <a:t>12-Sep-19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E50523A-2A9E-4C0C-8073-22EB82527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72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56E7-1345-4257-A57B-A9F09F05F097}" type="datetimeFigureOut">
              <a:rPr lang="en-US" smtClean="0"/>
              <a:t>12-Sep-19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523A-2A9E-4C0C-8073-22EB82527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365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56E7-1345-4257-A57B-A9F09F05F097}" type="datetimeFigureOut">
              <a:rPr lang="en-US" smtClean="0"/>
              <a:t>12-Sep-19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523A-2A9E-4C0C-8073-22EB82527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03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56E7-1345-4257-A57B-A9F09F05F097}" type="datetimeFigureOut">
              <a:rPr lang="en-US" smtClean="0"/>
              <a:t>12-Sep-19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523A-2A9E-4C0C-8073-22EB82527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43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56E7-1345-4257-A57B-A9F09F05F097}" type="datetimeFigureOut">
              <a:rPr lang="en-US" smtClean="0"/>
              <a:t>12-Sep-19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523A-2A9E-4C0C-8073-22EB82527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4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56E7-1345-4257-A57B-A9F09F05F097}" type="datetimeFigureOut">
              <a:rPr lang="en-US" smtClean="0"/>
              <a:t>12-Sep-19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523A-2A9E-4C0C-8073-22EB82527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7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56E7-1345-4257-A57B-A9F09F05F097}" type="datetimeFigureOut">
              <a:rPr lang="en-US" smtClean="0"/>
              <a:t>12-Sep-19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523A-2A9E-4C0C-8073-22EB82527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107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FBD56E7-1345-4257-A57B-A9F09F05F097}" type="datetimeFigureOut">
              <a:rPr lang="en-US" smtClean="0"/>
              <a:t>12-Sep-19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EE50523A-2A9E-4C0C-8073-22EB82527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7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353312"/>
            <a:ext cx="9966960" cy="3035808"/>
          </a:xfrm>
        </p:spPr>
        <p:txBody>
          <a:bodyPr/>
          <a:lstStyle/>
          <a:p>
            <a:r>
              <a:rPr lang="en-US" dirty="0" err="1" smtClean="0"/>
              <a:t>Bimbingan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KESIMPULAN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336499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en-US" sz="3600" dirty="0" err="1" smtClean="0"/>
              <a:t>Buatlah</a:t>
            </a:r>
            <a:r>
              <a:rPr lang="en-US" sz="3600" dirty="0" smtClean="0"/>
              <a:t> </a:t>
            </a:r>
            <a:r>
              <a:rPr lang="en-US" sz="3600" dirty="0" err="1" smtClean="0"/>
              <a:t>kesimpulan</a:t>
            </a:r>
            <a:r>
              <a:rPr lang="en-US" sz="3600" dirty="0" smtClean="0"/>
              <a:t> </a:t>
            </a:r>
            <a:r>
              <a:rPr lang="en-US" sz="3600" dirty="0" err="1" smtClean="0"/>
              <a:t>mengenai</a:t>
            </a:r>
            <a:r>
              <a:rPr lang="en-US" sz="3600" dirty="0" smtClean="0"/>
              <a:t> </a:t>
            </a:r>
            <a:r>
              <a:rPr lang="en-US" sz="3600" dirty="0" err="1" smtClean="0"/>
              <a:t>pengrtian</a:t>
            </a:r>
            <a:r>
              <a:rPr lang="en-US" sz="3600" dirty="0" smtClean="0"/>
              <a:t> </a:t>
            </a:r>
            <a:r>
              <a:rPr lang="en-US" sz="3600" dirty="0" err="1" smtClean="0"/>
              <a:t>bimbingandan</a:t>
            </a:r>
            <a:r>
              <a:rPr lang="en-US" sz="3600" dirty="0" smtClean="0"/>
              <a:t> </a:t>
            </a:r>
            <a:r>
              <a:rPr lang="en-US" sz="3600" dirty="0" err="1" smtClean="0"/>
              <a:t>konselingkomprehensif</a:t>
            </a:r>
            <a:r>
              <a:rPr lang="en-US" sz="3600" dirty="0" smtClean="0"/>
              <a:t> </a:t>
            </a:r>
            <a:r>
              <a:rPr lang="en-US" sz="3600" dirty="0" err="1" smtClean="0"/>
              <a:t>menggunakan</a:t>
            </a:r>
            <a:r>
              <a:rPr lang="en-US" sz="3600" dirty="0" smtClean="0"/>
              <a:t> kata-kata </a:t>
            </a:r>
            <a:r>
              <a:rPr lang="en-US" sz="3600" dirty="0" err="1" smtClean="0"/>
              <a:t>Anda</a:t>
            </a:r>
            <a:r>
              <a:rPr lang="en-US" sz="3600" dirty="0" smtClean="0"/>
              <a:t> </a:t>
            </a:r>
            <a:r>
              <a:rPr lang="en-US" sz="3600" dirty="0" err="1" smtClean="0"/>
              <a:t>sendiri</a:t>
            </a:r>
            <a:r>
              <a:rPr lang="en-US" sz="3600" dirty="0" smtClean="0"/>
              <a:t>.</a:t>
            </a:r>
          </a:p>
          <a:p>
            <a:pPr algn="just"/>
            <a:r>
              <a:rPr lang="en-US" sz="3600" dirty="0" err="1" smtClean="0"/>
              <a:t>Tuliskan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selembar</a:t>
            </a:r>
            <a:r>
              <a:rPr lang="en-US" sz="3600" dirty="0" smtClean="0"/>
              <a:t> </a:t>
            </a:r>
            <a:r>
              <a:rPr lang="en-US" sz="3600" dirty="0" err="1" smtClean="0"/>
              <a:t>kertas</a:t>
            </a:r>
            <a:r>
              <a:rPr lang="en-US" sz="3600" dirty="0" smtClean="0"/>
              <a:t>.</a:t>
            </a:r>
          </a:p>
          <a:p>
            <a:pPr algn="just"/>
            <a:r>
              <a:rPr lang="en-US" sz="3600" dirty="0" err="1" smtClean="0"/>
              <a:t>Berpasangan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teman</a:t>
            </a:r>
            <a:r>
              <a:rPr lang="en-US" sz="3600" dirty="0" smtClean="0"/>
              <a:t> </a:t>
            </a:r>
            <a:r>
              <a:rPr lang="en-US" sz="3600" dirty="0" err="1" smtClean="0"/>
              <a:t>disebelah</a:t>
            </a:r>
            <a:r>
              <a:rPr lang="en-US" sz="3600" dirty="0"/>
              <a:t>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85883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343" y="329887"/>
            <a:ext cx="10058400" cy="78146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Sifat</a:t>
            </a:r>
            <a:r>
              <a:rPr lang="en-US" dirty="0" smtClean="0"/>
              <a:t> BK </a:t>
            </a:r>
            <a:r>
              <a:rPr lang="en-US" dirty="0" err="1" smtClean="0"/>
              <a:t>komprehensif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6758780"/>
              </p:ext>
            </p:extLst>
          </p:nvPr>
        </p:nvGraphicFramePr>
        <p:xfrm>
          <a:off x="282405" y="1463040"/>
          <a:ext cx="11527522" cy="4654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066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92" y="85383"/>
            <a:ext cx="10058400" cy="1254020"/>
          </a:xfrm>
        </p:spPr>
        <p:txBody>
          <a:bodyPr/>
          <a:lstStyle/>
          <a:p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8883513"/>
              </p:ext>
            </p:extLst>
          </p:nvPr>
        </p:nvGraphicFramePr>
        <p:xfrm>
          <a:off x="811369" y="1159102"/>
          <a:ext cx="9734066" cy="5091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7033">
                  <a:extLst>
                    <a:ext uri="{9D8B030D-6E8A-4147-A177-3AD203B41FA5}">
                      <a16:colId xmlns:a16="http://schemas.microsoft.com/office/drawing/2014/main" xmlns="" val="810805793"/>
                    </a:ext>
                  </a:extLst>
                </a:gridCol>
                <a:gridCol w="4867033">
                  <a:extLst>
                    <a:ext uri="{9D8B030D-6E8A-4147-A177-3AD203B41FA5}">
                      <a16:colId xmlns:a16="http://schemas.microsoft.com/office/drawing/2014/main" xmlns="" val="1876963873"/>
                    </a:ext>
                  </a:extLst>
                </a:gridCol>
              </a:tblGrid>
              <a:tr h="46689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Konvensional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Komprehensif</a:t>
                      </a:r>
                      <a:r>
                        <a:rPr lang="en-US" sz="200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7484259"/>
                  </a:ext>
                </a:extLst>
              </a:tr>
              <a:tr h="46689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000" dirty="0" err="1" smtClean="0"/>
                        <a:t>Bersifat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reaktif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000" dirty="0" err="1" smtClean="0"/>
                        <a:t>Terencana</a:t>
                      </a:r>
                      <a:r>
                        <a:rPr lang="en-US" sz="200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75405027"/>
                  </a:ext>
                </a:extLst>
              </a:tr>
              <a:tr h="46689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2"/>
                      </a:pPr>
                      <a:r>
                        <a:rPr lang="en-US" sz="2000" dirty="0" err="1" smtClean="0"/>
                        <a:t>Pendekatan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krisis</a:t>
                      </a:r>
                      <a:r>
                        <a:rPr lang="en-US" sz="2000" dirty="0" smtClean="0"/>
                        <a:t> (</a:t>
                      </a:r>
                      <a:r>
                        <a:rPr lang="en-US" sz="2000" dirty="0" err="1" smtClean="0"/>
                        <a:t>remediatif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2"/>
                      </a:pPr>
                      <a:r>
                        <a:rPr lang="en-US" sz="2000" dirty="0" err="1" smtClean="0"/>
                        <a:t>Pendekatan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preventif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krisis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5087520"/>
                  </a:ext>
                </a:extLst>
              </a:tr>
              <a:tr h="80587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3"/>
                      </a:pPr>
                      <a:r>
                        <a:rPr lang="en-US" sz="2000" dirty="0" err="1" smtClean="0"/>
                        <a:t>Hanya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melakukan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konseling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saja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3"/>
                      </a:pPr>
                      <a:r>
                        <a:rPr lang="en-US" sz="2000" dirty="0" err="1" smtClean="0"/>
                        <a:t>Melaksanakan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bimbingan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konseling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0231415"/>
                  </a:ext>
                </a:extLst>
              </a:tr>
              <a:tr h="80587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4"/>
                      </a:pPr>
                      <a:r>
                        <a:rPr lang="en-US" sz="2000" dirty="0" err="1" smtClean="0"/>
                        <a:t>Tidak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semua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siswa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mendapat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layanan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4"/>
                      </a:pPr>
                      <a:r>
                        <a:rPr lang="en-US" sz="2000" dirty="0" err="1" smtClean="0"/>
                        <a:t>Semua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siswa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mendapatkan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layanan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90749842"/>
                  </a:ext>
                </a:extLst>
              </a:tr>
              <a:tr h="80587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5"/>
                      </a:pPr>
                      <a:r>
                        <a:rPr lang="en-US" sz="2000" dirty="0" err="1" smtClean="0"/>
                        <a:t>Menekankan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layanan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informasi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5"/>
                      </a:pPr>
                      <a:r>
                        <a:rPr lang="en-US" sz="2000" dirty="0" err="1" smtClean="0"/>
                        <a:t>Menekankan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pada</a:t>
                      </a:r>
                      <a:r>
                        <a:rPr lang="en-US" sz="2000" baseline="0" dirty="0" smtClean="0"/>
                        <a:t> program </a:t>
                      </a:r>
                      <a:r>
                        <a:rPr lang="en-US" sz="2000" baseline="0" dirty="0" err="1" smtClean="0"/>
                        <a:t>perkembangan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5723032"/>
                  </a:ext>
                </a:extLst>
              </a:tr>
              <a:tr h="46689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6"/>
                      </a:pPr>
                      <a:r>
                        <a:rPr lang="en-US" sz="2000" dirty="0" err="1" smtClean="0"/>
                        <a:t>Programnya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tidak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terstruktur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6"/>
                      </a:pPr>
                      <a:r>
                        <a:rPr lang="en-US" sz="2000" dirty="0" err="1" smtClean="0"/>
                        <a:t>Programnya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terstruktur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47486133"/>
                  </a:ext>
                </a:extLst>
              </a:tr>
              <a:tr h="80587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7"/>
                      </a:pPr>
                      <a:r>
                        <a:rPr lang="en-US" sz="2000" dirty="0" err="1" smtClean="0"/>
                        <a:t>Hanya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dilakukan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oleh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konselor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sendiri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7"/>
                      </a:pPr>
                      <a:r>
                        <a:rPr lang="en-US" sz="2000" dirty="0" err="1" smtClean="0"/>
                        <a:t>Dilakukan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oleh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konselor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personil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sekolah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melalui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kerjasama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18220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453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125" y="259548"/>
            <a:ext cx="10058400" cy="1609344"/>
          </a:xfrm>
        </p:spPr>
        <p:txBody>
          <a:bodyPr>
            <a:normAutofit/>
          </a:bodyPr>
          <a:lstStyle/>
          <a:p>
            <a:r>
              <a:rPr lang="en-US" sz="4000" dirty="0" err="1"/>
              <a:t>Hubungan</a:t>
            </a:r>
            <a:r>
              <a:rPr lang="en-US" sz="4000" dirty="0"/>
              <a:t> </a:t>
            </a:r>
            <a:r>
              <a:rPr lang="en-US" sz="4000" dirty="0" err="1"/>
              <a:t>antara</a:t>
            </a:r>
            <a:r>
              <a:rPr lang="en-US" sz="4000" dirty="0"/>
              <a:t> </a:t>
            </a:r>
            <a:r>
              <a:rPr lang="en-US" sz="4000" dirty="0" err="1"/>
              <a:t>istilah</a:t>
            </a:r>
            <a:r>
              <a:rPr lang="en-US" sz="4000" dirty="0"/>
              <a:t> “</a:t>
            </a:r>
            <a:r>
              <a:rPr lang="en-US" sz="4000" dirty="0" err="1"/>
              <a:t>Bimbingan</a:t>
            </a:r>
            <a:r>
              <a:rPr lang="en-US" sz="4000" dirty="0"/>
              <a:t>” </a:t>
            </a:r>
            <a:r>
              <a:rPr lang="en-US" sz="4000" dirty="0" err="1"/>
              <a:t>dan</a:t>
            </a:r>
            <a:r>
              <a:rPr lang="en-US" sz="4000" dirty="0"/>
              <a:t> “</a:t>
            </a:r>
            <a:r>
              <a:rPr lang="en-US" sz="4000" dirty="0" err="1"/>
              <a:t>Konseling</a:t>
            </a:r>
            <a:r>
              <a:rPr lang="en-US" sz="4000" dirty="0"/>
              <a:t>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802" y="1868892"/>
            <a:ext cx="8327370" cy="4050792"/>
          </a:xfrm>
        </p:spPr>
        <p:txBody>
          <a:bodyPr/>
          <a:lstStyle/>
          <a:p>
            <a:r>
              <a:rPr lang="en-US" sz="2800" dirty="0"/>
              <a:t>Ada yang </a:t>
            </a:r>
            <a:r>
              <a:rPr lang="en-US" sz="2800" dirty="0" err="1"/>
              <a:t>mengartikan</a:t>
            </a:r>
            <a:r>
              <a:rPr lang="en-US" sz="2800" dirty="0"/>
              <a:t> </a:t>
            </a:r>
            <a:r>
              <a:rPr lang="en-US" sz="2800" dirty="0" err="1"/>
              <a:t>pengertian</a:t>
            </a:r>
            <a:r>
              <a:rPr lang="en-US" sz="2800" dirty="0"/>
              <a:t> “</a:t>
            </a:r>
            <a:r>
              <a:rPr lang="en-US" sz="2800" dirty="0" err="1"/>
              <a:t>bimbingan</a:t>
            </a:r>
            <a:r>
              <a:rPr lang="en-US" sz="2800" dirty="0"/>
              <a:t>”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luas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“</a:t>
            </a:r>
            <a:r>
              <a:rPr lang="en-US" sz="2800" dirty="0" err="1"/>
              <a:t>konseling</a:t>
            </a:r>
            <a:r>
              <a:rPr lang="en-US" sz="2800" dirty="0"/>
              <a:t>”;</a:t>
            </a:r>
          </a:p>
          <a:p>
            <a:r>
              <a:rPr lang="en-US" sz="2800" dirty="0" err="1"/>
              <a:t>Konseling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salah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teknik</a:t>
            </a:r>
            <a:r>
              <a:rPr lang="en-US" sz="2800" dirty="0"/>
              <a:t> </a:t>
            </a:r>
            <a:r>
              <a:rPr lang="en-US" sz="2800" dirty="0" err="1"/>
              <a:t>bimbingan</a:t>
            </a:r>
            <a:r>
              <a:rPr lang="en-US" sz="2800" dirty="0"/>
              <a:t> (yang </a:t>
            </a:r>
            <a:r>
              <a:rPr lang="en-US" sz="2800" dirty="0" err="1"/>
              <a:t>dianggap</a:t>
            </a:r>
            <a:r>
              <a:rPr lang="en-US" sz="2800" dirty="0"/>
              <a:t> paling </a:t>
            </a:r>
            <a:r>
              <a:rPr lang="en-US" sz="2800" dirty="0" err="1"/>
              <a:t>penting</a:t>
            </a:r>
            <a:r>
              <a:rPr lang="en-US" sz="2800" dirty="0"/>
              <a:t>);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konseling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jantungnya</a:t>
            </a:r>
            <a:r>
              <a:rPr lang="en-US" sz="2800" dirty="0"/>
              <a:t> </a:t>
            </a:r>
            <a:r>
              <a:rPr lang="en-US" sz="2800" dirty="0" err="1"/>
              <a:t>bimbingan</a:t>
            </a:r>
            <a:r>
              <a:rPr lang="en-US" sz="2800" dirty="0"/>
              <a:t>;</a:t>
            </a:r>
          </a:p>
          <a:p>
            <a:r>
              <a:rPr lang="en-US" sz="2800" dirty="0"/>
              <a:t>Ada yang </a:t>
            </a:r>
            <a:r>
              <a:rPr lang="en-US" sz="2800" dirty="0" err="1"/>
              <a:t>mengartikan</a:t>
            </a:r>
            <a:r>
              <a:rPr lang="en-US" sz="2800" dirty="0"/>
              <a:t> </a:t>
            </a:r>
            <a:r>
              <a:rPr lang="en-US" sz="2800" dirty="0" err="1"/>
              <a:t>sebaliknya</a:t>
            </a:r>
            <a:r>
              <a:rPr lang="en-US" sz="2800" dirty="0"/>
              <a:t>, </a:t>
            </a:r>
            <a:r>
              <a:rPr lang="en-US" sz="2800" dirty="0" err="1"/>
              <a:t>konseling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luas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bimbingan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Kecenderungan</a:t>
            </a:r>
            <a:r>
              <a:rPr lang="en-US" sz="2800" dirty="0"/>
              <a:t> </a:t>
            </a:r>
            <a:r>
              <a:rPr lang="en-US" sz="2800" dirty="0" err="1"/>
              <a:t>sekarang</a:t>
            </a:r>
            <a:r>
              <a:rPr lang="en-US" sz="2800" dirty="0"/>
              <a:t>: </a:t>
            </a:r>
            <a:r>
              <a:rPr lang="en-US" sz="2800" dirty="0" err="1"/>
              <a:t>konseling</a:t>
            </a:r>
            <a:r>
              <a:rPr lang="en-US" sz="2800" dirty="0"/>
              <a:t>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artinya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bimbingan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08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328" y="484632"/>
            <a:ext cx="10058400" cy="1231626"/>
          </a:xfrm>
        </p:spPr>
        <p:txBody>
          <a:bodyPr>
            <a:normAutofit/>
          </a:bodyPr>
          <a:lstStyle/>
          <a:p>
            <a:r>
              <a:rPr lang="en-US" sz="4400" dirty="0" err="1"/>
              <a:t>Bagaimana</a:t>
            </a:r>
            <a:r>
              <a:rPr lang="en-US" sz="4400" dirty="0"/>
              <a:t> </a:t>
            </a:r>
            <a:r>
              <a:rPr lang="en-US" sz="4400" dirty="0" err="1"/>
              <a:t>Hubungannya</a:t>
            </a:r>
            <a:r>
              <a:rPr lang="en-US" sz="4400" dirty="0"/>
              <a:t> </a:t>
            </a:r>
            <a:r>
              <a:rPr lang="en-US" sz="4400" dirty="0" err="1"/>
              <a:t>dengan</a:t>
            </a:r>
            <a:r>
              <a:rPr lang="en-US" sz="4400" dirty="0"/>
              <a:t> </a:t>
            </a:r>
            <a:r>
              <a:rPr lang="en-US" sz="4400" dirty="0" err="1"/>
              <a:t>Pendidikan</a:t>
            </a:r>
            <a:r>
              <a:rPr lang="en-US" sz="44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328" y="1840054"/>
            <a:ext cx="8524318" cy="4050792"/>
          </a:xfrm>
        </p:spPr>
        <p:txBody>
          <a:bodyPr/>
          <a:lstStyle/>
          <a:p>
            <a:r>
              <a:rPr lang="en-US" altLang="en-US" sz="3200" dirty="0" err="1"/>
              <a:t>Bimbingan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konseling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adalah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bagian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dari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kegiatan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pendidikan</a:t>
            </a:r>
            <a:r>
              <a:rPr lang="en-US" altLang="en-US" sz="3200" dirty="0"/>
              <a:t>;</a:t>
            </a:r>
          </a:p>
          <a:p>
            <a:r>
              <a:rPr lang="en-US" altLang="en-US" sz="3200" dirty="0" err="1"/>
              <a:t>Bimbingan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konseling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adalah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pelengkap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pendidikan</a:t>
            </a:r>
            <a:r>
              <a:rPr lang="en-US" altLang="en-US" sz="3200" dirty="0"/>
              <a:t>;</a:t>
            </a:r>
          </a:p>
          <a:p>
            <a:r>
              <a:rPr lang="en-US" altLang="en-US" sz="3200" dirty="0" err="1"/>
              <a:t>Tujuan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bimbingan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konseling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sejalan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dengan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tujuan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pendidikan</a:t>
            </a:r>
            <a:r>
              <a:rPr lang="en-US" altLang="en-US" sz="3200" dirty="0"/>
              <a:t>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15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diskusi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3600" dirty="0" err="1"/>
              <a:t>I</a:t>
            </a:r>
            <a:r>
              <a:rPr lang="en-US" sz="3600" dirty="0" err="1" smtClean="0"/>
              <a:t>dentifikasilah</a:t>
            </a:r>
            <a:r>
              <a:rPr lang="en-US" sz="3600" dirty="0" smtClean="0"/>
              <a:t> </a:t>
            </a:r>
            <a:r>
              <a:rPr lang="en-US" sz="3600" dirty="0" err="1" smtClean="0"/>
              <a:t>permasalahan-permasalahan</a:t>
            </a:r>
            <a:r>
              <a:rPr lang="en-US" sz="3600" dirty="0" smtClean="0"/>
              <a:t> </a:t>
            </a:r>
            <a:r>
              <a:rPr lang="en-US" sz="3600" dirty="0" err="1" smtClean="0"/>
              <a:t>siswa</a:t>
            </a:r>
            <a:r>
              <a:rPr lang="en-US" sz="3600" dirty="0" smtClean="0"/>
              <a:t> yang </a:t>
            </a:r>
            <a:r>
              <a:rPr lang="en-US" sz="3600" dirty="0" err="1" smtClean="0"/>
              <a:t>sering</a:t>
            </a:r>
            <a:r>
              <a:rPr lang="en-US" sz="3600" dirty="0" smtClean="0"/>
              <a:t> </a:t>
            </a:r>
            <a:r>
              <a:rPr lang="en-US" sz="3600" dirty="0" err="1" smtClean="0"/>
              <a:t>muncul</a:t>
            </a:r>
            <a:r>
              <a:rPr lang="en-US" sz="3600" dirty="0" smtClean="0"/>
              <a:t> di </a:t>
            </a:r>
            <a:r>
              <a:rPr lang="en-US" sz="3600" dirty="0" err="1" smtClean="0"/>
              <a:t>sekolah</a:t>
            </a:r>
            <a:r>
              <a:rPr lang="en-US" sz="3600" dirty="0" smtClean="0"/>
              <a:t>.!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3600" dirty="0" err="1" smtClean="0"/>
              <a:t>Carilah</a:t>
            </a:r>
            <a:r>
              <a:rPr lang="en-US" sz="3600" dirty="0" smtClean="0"/>
              <a:t> </a:t>
            </a:r>
            <a:r>
              <a:rPr lang="en-US" sz="3600" dirty="0" err="1" smtClean="0"/>
              <a:t>faktor</a:t>
            </a:r>
            <a:r>
              <a:rPr lang="en-US" sz="3600" dirty="0" smtClean="0"/>
              <a:t> </a:t>
            </a:r>
            <a:r>
              <a:rPr lang="en-US" sz="3600" dirty="0" err="1" smtClean="0"/>
              <a:t>penyebab</a:t>
            </a:r>
            <a:r>
              <a:rPr lang="en-US" sz="3600" dirty="0" smtClean="0"/>
              <a:t> </a:t>
            </a:r>
            <a:r>
              <a:rPr lang="en-US" sz="3600" dirty="0" err="1" smtClean="0"/>
              <a:t>munculnya</a:t>
            </a:r>
            <a:r>
              <a:rPr lang="en-US" sz="3600" dirty="0" smtClean="0"/>
              <a:t> </a:t>
            </a:r>
            <a:r>
              <a:rPr lang="en-US" sz="3600" dirty="0" err="1" smtClean="0"/>
              <a:t>permasalahan</a:t>
            </a:r>
            <a:r>
              <a:rPr lang="en-US" sz="3600" dirty="0" smtClean="0"/>
              <a:t> </a:t>
            </a:r>
            <a:r>
              <a:rPr lang="en-US" sz="3600" dirty="0" err="1" smtClean="0"/>
              <a:t>tersebut</a:t>
            </a:r>
            <a:r>
              <a:rPr lang="en-US" sz="3600" dirty="0" smtClean="0"/>
              <a:t>.!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3600" dirty="0" err="1" smtClean="0"/>
              <a:t>Bagaimana</a:t>
            </a:r>
            <a:r>
              <a:rPr lang="en-US" sz="3600" dirty="0" smtClean="0"/>
              <a:t> </a:t>
            </a:r>
            <a:r>
              <a:rPr lang="en-US" sz="3600" dirty="0" err="1" smtClean="0"/>
              <a:t>cara</a:t>
            </a:r>
            <a:r>
              <a:rPr lang="en-US" sz="3600" dirty="0" smtClean="0"/>
              <a:t> </a:t>
            </a:r>
            <a:r>
              <a:rPr lang="en-US" sz="3600" dirty="0" err="1" smtClean="0"/>
              <a:t>mengenali</a:t>
            </a:r>
            <a:r>
              <a:rPr lang="en-US" sz="3600" dirty="0" smtClean="0"/>
              <a:t> </a:t>
            </a:r>
            <a:r>
              <a:rPr lang="en-US" sz="3600" dirty="0" err="1" smtClean="0"/>
              <a:t>individu</a:t>
            </a:r>
            <a:r>
              <a:rPr lang="en-US" sz="3600" dirty="0" smtClean="0"/>
              <a:t> yang </a:t>
            </a:r>
            <a:r>
              <a:rPr lang="en-US" sz="3600" dirty="0" err="1" smtClean="0"/>
              <a:t>bermasalah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9957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en-US" sz="2800" dirty="0" err="1"/>
              <a:t>Prestasi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rendah</a:t>
            </a:r>
            <a:r>
              <a:rPr lang="en-US" altLang="en-US" sz="2800" dirty="0"/>
              <a:t>/</a:t>
            </a:r>
            <a:r>
              <a:rPr lang="en-US" altLang="en-US" sz="2800" dirty="0" err="1"/>
              <a:t>tidak</a:t>
            </a:r>
            <a:r>
              <a:rPr lang="en-US" altLang="en-US" sz="2800" dirty="0"/>
              <a:t> optimal;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800" dirty="0" err="1" smtClean="0"/>
              <a:t>Tingkah</a:t>
            </a:r>
            <a:r>
              <a:rPr lang="en-US" altLang="en-US" sz="2800" dirty="0" smtClean="0"/>
              <a:t> </a:t>
            </a:r>
            <a:r>
              <a:rPr lang="en-US" altLang="en-US" sz="2800" dirty="0" err="1"/>
              <a:t>laku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menyimpang</a:t>
            </a:r>
            <a:r>
              <a:rPr lang="en-US" altLang="en-US" sz="2800" dirty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800" dirty="0" err="1"/>
              <a:t>Perasaan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gelisah</a:t>
            </a:r>
            <a:r>
              <a:rPr lang="en-US" altLang="en-US" sz="2800" dirty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800" dirty="0" err="1"/>
              <a:t>Sulit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menyesuaikan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diri</a:t>
            </a:r>
            <a:r>
              <a:rPr lang="en-US" altLang="en-US" sz="2800" dirty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800" dirty="0" err="1"/>
              <a:t>Mudah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tersinggung</a:t>
            </a:r>
            <a:r>
              <a:rPr lang="en-US" altLang="en-US" sz="2800" dirty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800" dirty="0" err="1"/>
              <a:t>Rendah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diri</a:t>
            </a:r>
            <a:r>
              <a:rPr lang="en-US" altLang="en-US" sz="2800" dirty="0"/>
              <a:t>; </a:t>
            </a:r>
            <a:r>
              <a:rPr lang="en-US" altLang="en-US" sz="2800" dirty="0" err="1"/>
              <a:t>pikiran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kacau</a:t>
            </a:r>
            <a:r>
              <a:rPr lang="en-US" altLang="en-US" sz="2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67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316033"/>
          </a:xfrm>
        </p:spPr>
        <p:txBody>
          <a:bodyPr>
            <a:normAutofit/>
          </a:bodyPr>
          <a:lstStyle/>
          <a:p>
            <a:r>
              <a:rPr lang="en-US" sz="4800" dirty="0" err="1" smtClean="0"/>
              <a:t>Kategori</a:t>
            </a:r>
            <a:r>
              <a:rPr lang="en-US" sz="4800" dirty="0" smtClean="0"/>
              <a:t> </a:t>
            </a:r>
            <a:r>
              <a:rPr lang="en-US" sz="4800" dirty="0" err="1" smtClean="0"/>
              <a:t>masalah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800" b="1" dirty="0" err="1">
                <a:latin typeface="Arial Narrow" panose="020B0606020202030204" pitchFamily="34" charset="0"/>
              </a:rPr>
              <a:t>Masalah</a:t>
            </a:r>
            <a:r>
              <a:rPr lang="en-US" altLang="en-US" sz="2800" b="1" dirty="0">
                <a:latin typeface="Arial Narrow" panose="020B0606020202030204" pitchFamily="34" charset="0"/>
              </a:rPr>
              <a:t> </a:t>
            </a:r>
            <a:r>
              <a:rPr lang="en-US" altLang="en-US" sz="2800" b="1" dirty="0" err="1">
                <a:latin typeface="Arial Narrow" panose="020B0606020202030204" pitchFamily="34" charset="0"/>
              </a:rPr>
              <a:t>pendidikan</a:t>
            </a:r>
            <a:r>
              <a:rPr lang="en-US" altLang="en-US" sz="2800" dirty="0">
                <a:latin typeface="Arial Narrow" panose="020B0606020202030204" pitchFamily="34" charset="0"/>
              </a:rPr>
              <a:t>: </a:t>
            </a:r>
            <a:r>
              <a:rPr lang="en-US" altLang="en-US" sz="2800" dirty="0" err="1">
                <a:latin typeface="Arial Narrow" panose="020B0606020202030204" pitchFamily="34" charset="0"/>
              </a:rPr>
              <a:t>tidak</a:t>
            </a:r>
            <a:r>
              <a:rPr lang="en-US" altLang="en-US" sz="2800" dirty="0">
                <a:latin typeface="Arial Narrow" panose="020B0606020202030204" pitchFamily="34" charset="0"/>
              </a:rPr>
              <a:t> </a:t>
            </a:r>
            <a:r>
              <a:rPr lang="en-US" altLang="en-US" sz="2800" dirty="0" err="1">
                <a:latin typeface="Arial Narrow" panose="020B0606020202030204" pitchFamily="34" charset="0"/>
              </a:rPr>
              <a:t>bisa</a:t>
            </a:r>
            <a:r>
              <a:rPr lang="en-US" altLang="en-US" sz="2800" dirty="0">
                <a:latin typeface="Arial Narrow" panose="020B0606020202030204" pitchFamily="34" charset="0"/>
              </a:rPr>
              <a:t> </a:t>
            </a:r>
            <a:r>
              <a:rPr lang="en-US" altLang="en-US" sz="2800" dirty="0" err="1">
                <a:latin typeface="Arial Narrow" panose="020B0606020202030204" pitchFamily="34" charset="0"/>
              </a:rPr>
              <a:t>konsentrasi</a:t>
            </a:r>
            <a:r>
              <a:rPr lang="en-US" altLang="en-US" sz="2800" dirty="0">
                <a:latin typeface="Arial Narrow" panose="020B0606020202030204" pitchFamily="34" charset="0"/>
              </a:rPr>
              <a:t> </a:t>
            </a:r>
            <a:r>
              <a:rPr lang="en-US" altLang="en-US" sz="2800" dirty="0" err="1">
                <a:latin typeface="Arial Narrow" panose="020B0606020202030204" pitchFamily="34" charset="0"/>
              </a:rPr>
              <a:t>dalam</a:t>
            </a:r>
            <a:r>
              <a:rPr lang="en-US" altLang="en-US" sz="2800" dirty="0">
                <a:latin typeface="Arial Narrow" panose="020B0606020202030204" pitchFamily="34" charset="0"/>
              </a:rPr>
              <a:t> </a:t>
            </a:r>
            <a:r>
              <a:rPr lang="en-US" altLang="en-US" sz="2800" dirty="0" err="1">
                <a:latin typeface="Arial Narrow" panose="020B0606020202030204" pitchFamily="34" charset="0"/>
              </a:rPr>
              <a:t>belajar</a:t>
            </a:r>
            <a:r>
              <a:rPr lang="en-US" altLang="en-US" sz="2800" dirty="0">
                <a:latin typeface="Arial Narrow" panose="020B0606020202030204" pitchFamily="34" charset="0"/>
              </a:rPr>
              <a:t>, </a:t>
            </a:r>
            <a:r>
              <a:rPr lang="en-US" altLang="en-US" sz="2800" dirty="0" err="1">
                <a:latin typeface="Arial Narrow" panose="020B0606020202030204" pitchFamily="34" charset="0"/>
              </a:rPr>
              <a:t>tidak</a:t>
            </a:r>
            <a:r>
              <a:rPr lang="en-US" altLang="en-US" sz="2800" dirty="0">
                <a:latin typeface="Arial Narrow" panose="020B0606020202030204" pitchFamily="34" charset="0"/>
              </a:rPr>
              <a:t> </a:t>
            </a:r>
            <a:r>
              <a:rPr lang="en-US" altLang="en-US" sz="2800" dirty="0" err="1">
                <a:latin typeface="Arial Narrow" panose="020B0606020202030204" pitchFamily="34" charset="0"/>
              </a:rPr>
              <a:t>cocok</a:t>
            </a:r>
            <a:r>
              <a:rPr lang="en-US" altLang="en-US" sz="2800" dirty="0">
                <a:latin typeface="Arial Narrow" panose="020B0606020202030204" pitchFamily="34" charset="0"/>
              </a:rPr>
              <a:t> </a:t>
            </a:r>
            <a:r>
              <a:rPr lang="en-US" altLang="en-US" sz="2800" dirty="0" err="1">
                <a:latin typeface="Arial Narrow" panose="020B0606020202030204" pitchFamily="34" charset="0"/>
              </a:rPr>
              <a:t>dengan</a:t>
            </a:r>
            <a:r>
              <a:rPr lang="en-US" altLang="en-US" sz="2800" dirty="0">
                <a:latin typeface="Arial Narrow" panose="020B0606020202030204" pitchFamily="34" charset="0"/>
              </a:rPr>
              <a:t> </a:t>
            </a:r>
            <a:r>
              <a:rPr lang="en-US" altLang="en-US" sz="2800" dirty="0" err="1">
                <a:latin typeface="Arial Narrow" panose="020B0606020202030204" pitchFamily="34" charset="0"/>
              </a:rPr>
              <a:t>jurusan</a:t>
            </a:r>
            <a:r>
              <a:rPr lang="en-US" altLang="en-US" sz="2800" dirty="0">
                <a:latin typeface="Arial Narrow" panose="020B0606020202030204" pitchFamily="34" charset="0"/>
              </a:rPr>
              <a:t> yang </a:t>
            </a:r>
            <a:r>
              <a:rPr lang="en-US" altLang="en-US" sz="2800" dirty="0" err="1">
                <a:latin typeface="Arial Narrow" panose="020B0606020202030204" pitchFamily="34" charset="0"/>
              </a:rPr>
              <a:t>dipilih</a:t>
            </a:r>
            <a:r>
              <a:rPr lang="en-US" altLang="en-US" sz="2800" dirty="0">
                <a:latin typeface="Arial Narrow" panose="020B0606020202030204" pitchFamily="34" charset="0"/>
              </a:rPr>
              <a:t>, </a:t>
            </a:r>
            <a:r>
              <a:rPr lang="en-US" altLang="en-US" sz="2800" dirty="0" err="1">
                <a:latin typeface="Arial Narrow" panose="020B0606020202030204" pitchFamily="34" charset="0"/>
              </a:rPr>
              <a:t>kemampuan</a:t>
            </a:r>
            <a:r>
              <a:rPr lang="en-US" altLang="en-US" sz="2800" dirty="0">
                <a:latin typeface="Arial Narrow" panose="020B0606020202030204" pitchFamily="34" charset="0"/>
              </a:rPr>
              <a:t> </a:t>
            </a:r>
            <a:r>
              <a:rPr lang="en-US" altLang="en-US" sz="2800" dirty="0" err="1">
                <a:latin typeface="Arial Narrow" panose="020B0606020202030204" pitchFamily="34" charset="0"/>
              </a:rPr>
              <a:t>belajar</a:t>
            </a:r>
            <a:r>
              <a:rPr lang="en-US" altLang="en-US" sz="2800" dirty="0">
                <a:latin typeface="Arial Narrow" panose="020B0606020202030204" pitchFamily="34" charset="0"/>
              </a:rPr>
              <a:t> </a:t>
            </a:r>
            <a:r>
              <a:rPr lang="en-US" altLang="en-US" sz="2800" dirty="0" err="1">
                <a:latin typeface="Arial Narrow" panose="020B0606020202030204" pitchFamily="34" charset="0"/>
              </a:rPr>
              <a:t>rendah</a:t>
            </a:r>
            <a:r>
              <a:rPr lang="en-US" altLang="en-US" sz="2800" dirty="0">
                <a:latin typeface="Arial Narrow" panose="020B0606020202030204" pitchFamily="34" charset="0"/>
              </a:rPr>
              <a:t>, </a:t>
            </a:r>
            <a:r>
              <a:rPr lang="en-US" altLang="en-US" sz="2800" dirty="0" err="1">
                <a:latin typeface="Arial Narrow" panose="020B0606020202030204" pitchFamily="34" charset="0"/>
              </a:rPr>
              <a:t>prestasi</a:t>
            </a:r>
            <a:r>
              <a:rPr lang="en-US" altLang="en-US" sz="2800" dirty="0">
                <a:latin typeface="Arial Narrow" panose="020B0606020202030204" pitchFamily="34" charset="0"/>
              </a:rPr>
              <a:t> </a:t>
            </a:r>
            <a:r>
              <a:rPr lang="en-US" altLang="en-US" sz="2800" dirty="0" err="1">
                <a:latin typeface="Arial Narrow" panose="020B0606020202030204" pitchFamily="34" charset="0"/>
              </a:rPr>
              <a:t>rendah</a:t>
            </a:r>
            <a:r>
              <a:rPr lang="en-US" altLang="en-US" sz="2800" dirty="0">
                <a:latin typeface="Arial Narrow" panose="020B0606020202030204" pitchFamily="34" charset="0"/>
              </a:rPr>
              <a:t>, </a:t>
            </a:r>
            <a:r>
              <a:rPr lang="en-US" altLang="en-US" sz="2800" dirty="0" err="1">
                <a:latin typeface="Arial Narrow" panose="020B0606020202030204" pitchFamily="34" charset="0"/>
              </a:rPr>
              <a:t>dll</a:t>
            </a:r>
            <a:r>
              <a:rPr lang="en-US" altLang="en-US" sz="2800" dirty="0">
                <a:latin typeface="Arial Narrow" panose="020B0606020202030204" pitchFamily="34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2800" b="1" dirty="0" err="1">
                <a:latin typeface="Arial Narrow" panose="020B0606020202030204" pitchFamily="34" charset="0"/>
              </a:rPr>
              <a:t>Masalah</a:t>
            </a:r>
            <a:r>
              <a:rPr lang="en-US" altLang="en-US" sz="2800" b="1" dirty="0">
                <a:latin typeface="Arial Narrow" panose="020B0606020202030204" pitchFamily="34" charset="0"/>
              </a:rPr>
              <a:t> </a:t>
            </a:r>
            <a:r>
              <a:rPr lang="en-US" altLang="en-US" sz="2800" b="1" dirty="0" err="1">
                <a:latin typeface="Arial Narrow" panose="020B0606020202030204" pitchFamily="34" charset="0"/>
              </a:rPr>
              <a:t>sosial</a:t>
            </a:r>
            <a:r>
              <a:rPr lang="en-US" altLang="en-US" sz="2800" b="1" dirty="0">
                <a:latin typeface="Arial Narrow" panose="020B0606020202030204" pitchFamily="34" charset="0"/>
              </a:rPr>
              <a:t>:</a:t>
            </a:r>
            <a:r>
              <a:rPr lang="en-US" altLang="en-US" sz="2800" dirty="0">
                <a:latin typeface="Arial Narrow" panose="020B0606020202030204" pitchFamily="34" charset="0"/>
              </a:rPr>
              <a:t> </a:t>
            </a:r>
            <a:r>
              <a:rPr lang="en-US" altLang="en-US" sz="2800" dirty="0" err="1">
                <a:latin typeface="Arial Narrow" panose="020B0606020202030204" pitchFamily="34" charset="0"/>
              </a:rPr>
              <a:t>sulit</a:t>
            </a:r>
            <a:r>
              <a:rPr lang="en-US" altLang="en-US" sz="2800" dirty="0">
                <a:latin typeface="Arial Narrow" panose="020B0606020202030204" pitchFamily="34" charset="0"/>
              </a:rPr>
              <a:t> </a:t>
            </a:r>
            <a:r>
              <a:rPr lang="en-US" altLang="en-US" sz="2800" dirty="0" err="1">
                <a:latin typeface="Arial Narrow" panose="020B0606020202030204" pitchFamily="34" charset="0"/>
              </a:rPr>
              <a:t>berkomunikasi</a:t>
            </a:r>
            <a:r>
              <a:rPr lang="en-US" altLang="en-US" sz="2800" dirty="0">
                <a:latin typeface="Arial Narrow" panose="020B0606020202030204" pitchFamily="34" charset="0"/>
              </a:rPr>
              <a:t> </a:t>
            </a:r>
            <a:r>
              <a:rPr lang="en-US" altLang="en-US" sz="2800" dirty="0" err="1">
                <a:latin typeface="Arial Narrow" panose="020B0606020202030204" pitchFamily="34" charset="0"/>
              </a:rPr>
              <a:t>dengan</a:t>
            </a:r>
            <a:r>
              <a:rPr lang="en-US" altLang="en-US" sz="2800" dirty="0">
                <a:latin typeface="Arial Narrow" panose="020B0606020202030204" pitchFamily="34" charset="0"/>
              </a:rPr>
              <a:t> orang lain, </a:t>
            </a:r>
            <a:r>
              <a:rPr lang="en-US" altLang="en-US" sz="2800" dirty="0" err="1">
                <a:latin typeface="Arial Narrow" panose="020B0606020202030204" pitchFamily="34" charset="0"/>
              </a:rPr>
              <a:t>tidak</a:t>
            </a:r>
            <a:r>
              <a:rPr lang="en-US" altLang="en-US" sz="2800" dirty="0">
                <a:latin typeface="Arial Narrow" panose="020B0606020202030204" pitchFamily="34" charset="0"/>
              </a:rPr>
              <a:t> </a:t>
            </a:r>
            <a:r>
              <a:rPr lang="en-US" altLang="en-US" sz="2800" dirty="0" err="1">
                <a:latin typeface="Arial Narrow" panose="020B0606020202030204" pitchFamily="34" charset="0"/>
              </a:rPr>
              <a:t>cocok</a:t>
            </a:r>
            <a:r>
              <a:rPr lang="en-US" altLang="en-US" sz="2800" dirty="0">
                <a:latin typeface="Arial Narrow" panose="020B0606020202030204" pitchFamily="34" charset="0"/>
              </a:rPr>
              <a:t> </a:t>
            </a:r>
            <a:r>
              <a:rPr lang="en-US" altLang="en-US" sz="2800" dirty="0" err="1">
                <a:latin typeface="Arial Narrow" panose="020B0606020202030204" pitchFamily="34" charset="0"/>
              </a:rPr>
              <a:t>dengan</a:t>
            </a:r>
            <a:r>
              <a:rPr lang="en-US" altLang="en-US" sz="2800" dirty="0">
                <a:latin typeface="Arial Narrow" panose="020B0606020202030204" pitchFamily="34" charset="0"/>
              </a:rPr>
              <a:t> </a:t>
            </a:r>
            <a:r>
              <a:rPr lang="en-US" altLang="en-US" sz="2800" dirty="0" err="1">
                <a:latin typeface="Arial Narrow" panose="020B0606020202030204" pitchFamily="34" charset="0"/>
              </a:rPr>
              <a:t>teman</a:t>
            </a:r>
            <a:r>
              <a:rPr lang="en-US" altLang="en-US" sz="2800" dirty="0">
                <a:latin typeface="Arial Narrow" panose="020B0606020202030204" pitchFamily="34" charset="0"/>
              </a:rPr>
              <a:t>, </a:t>
            </a:r>
            <a:r>
              <a:rPr lang="en-US" altLang="en-US" sz="2800" dirty="0" err="1">
                <a:latin typeface="Arial Narrow" panose="020B0606020202030204" pitchFamily="34" charset="0"/>
              </a:rPr>
              <a:t>tidak</a:t>
            </a:r>
            <a:r>
              <a:rPr lang="en-US" altLang="en-US" sz="2800" dirty="0">
                <a:latin typeface="Arial Narrow" panose="020B0606020202030204" pitchFamily="34" charset="0"/>
              </a:rPr>
              <a:t> </a:t>
            </a:r>
            <a:r>
              <a:rPr lang="en-US" altLang="en-US" sz="2800" dirty="0" err="1">
                <a:latin typeface="Arial Narrow" panose="020B0606020202030204" pitchFamily="34" charset="0"/>
              </a:rPr>
              <a:t>harmonis</a:t>
            </a:r>
            <a:r>
              <a:rPr lang="en-US" altLang="en-US" sz="2800" dirty="0">
                <a:latin typeface="Arial Narrow" panose="020B0606020202030204" pitchFamily="34" charset="0"/>
              </a:rPr>
              <a:t> </a:t>
            </a:r>
            <a:r>
              <a:rPr lang="en-US" altLang="en-US" sz="2800" dirty="0" err="1">
                <a:latin typeface="Arial Narrow" panose="020B0606020202030204" pitchFamily="34" charset="0"/>
              </a:rPr>
              <a:t>dengan</a:t>
            </a:r>
            <a:r>
              <a:rPr lang="en-US" altLang="en-US" sz="2800" dirty="0">
                <a:latin typeface="Arial Narrow" panose="020B0606020202030204" pitchFamily="34" charset="0"/>
              </a:rPr>
              <a:t> </a:t>
            </a:r>
            <a:r>
              <a:rPr lang="en-US" altLang="en-US" sz="2800" dirty="0" err="1">
                <a:latin typeface="Arial Narrow" panose="020B0606020202030204" pitchFamily="34" charset="0"/>
              </a:rPr>
              <a:t>tetangga</a:t>
            </a:r>
            <a:r>
              <a:rPr lang="en-US" altLang="en-US" sz="2800" dirty="0">
                <a:latin typeface="Arial Narrow" panose="020B0606020202030204" pitchFamily="34" charset="0"/>
              </a:rPr>
              <a:t>, </a:t>
            </a:r>
            <a:r>
              <a:rPr lang="en-US" altLang="en-US" sz="2800" dirty="0" err="1">
                <a:latin typeface="Arial Narrow" panose="020B0606020202030204" pitchFamily="34" charset="0"/>
              </a:rPr>
              <a:t>dll</a:t>
            </a:r>
            <a:r>
              <a:rPr lang="en-US" altLang="en-US" sz="2800" dirty="0">
                <a:latin typeface="Arial Narrow" panose="020B0606020202030204" pitchFamily="34" charset="0"/>
              </a:rPr>
              <a:t>. </a:t>
            </a:r>
          </a:p>
          <a:p>
            <a:pPr>
              <a:lnSpc>
                <a:spcPct val="80000"/>
              </a:lnSpc>
            </a:pPr>
            <a:r>
              <a:rPr lang="en-US" altLang="en-US" sz="2800" b="1" dirty="0" err="1">
                <a:latin typeface="Arial Narrow" panose="020B0606020202030204" pitchFamily="34" charset="0"/>
              </a:rPr>
              <a:t>Masalah</a:t>
            </a:r>
            <a:r>
              <a:rPr lang="en-US" altLang="en-US" sz="2800" b="1" dirty="0">
                <a:latin typeface="Arial Narrow" panose="020B0606020202030204" pitchFamily="34" charset="0"/>
              </a:rPr>
              <a:t> </a:t>
            </a:r>
            <a:r>
              <a:rPr lang="en-US" altLang="en-US" sz="2800" b="1" dirty="0" err="1">
                <a:latin typeface="Arial Narrow" panose="020B0606020202030204" pitchFamily="34" charset="0"/>
              </a:rPr>
              <a:t>pribadi</a:t>
            </a:r>
            <a:r>
              <a:rPr lang="en-US" altLang="en-US" sz="2800" b="1" dirty="0">
                <a:latin typeface="Arial Narrow" panose="020B0606020202030204" pitchFamily="34" charset="0"/>
              </a:rPr>
              <a:t>:</a:t>
            </a:r>
            <a:r>
              <a:rPr lang="en-US" altLang="en-US" sz="2800" dirty="0">
                <a:latin typeface="Arial Narrow" panose="020B0606020202030204" pitchFamily="34" charset="0"/>
              </a:rPr>
              <a:t> </a:t>
            </a:r>
            <a:r>
              <a:rPr lang="en-US" altLang="en-US" sz="2800" dirty="0" err="1">
                <a:latin typeface="Arial Narrow" panose="020B0606020202030204" pitchFamily="34" charset="0"/>
              </a:rPr>
              <a:t>merasa</a:t>
            </a:r>
            <a:r>
              <a:rPr lang="en-US" altLang="en-US" sz="2800" dirty="0">
                <a:latin typeface="Arial Narrow" panose="020B0606020202030204" pitchFamily="34" charset="0"/>
              </a:rPr>
              <a:t> </a:t>
            </a:r>
            <a:r>
              <a:rPr lang="en-US" altLang="en-US" sz="2800" dirty="0" err="1">
                <a:latin typeface="Arial Narrow" panose="020B0606020202030204" pitchFamily="34" charset="0"/>
              </a:rPr>
              <a:t>rendah</a:t>
            </a:r>
            <a:r>
              <a:rPr lang="en-US" altLang="en-US" sz="2800" dirty="0">
                <a:latin typeface="Arial Narrow" panose="020B0606020202030204" pitchFamily="34" charset="0"/>
              </a:rPr>
              <a:t> </a:t>
            </a:r>
            <a:r>
              <a:rPr lang="en-US" altLang="en-US" sz="2800" dirty="0" err="1">
                <a:latin typeface="Arial Narrow" panose="020B0606020202030204" pitchFamily="34" charset="0"/>
              </a:rPr>
              <a:t>diri</a:t>
            </a:r>
            <a:r>
              <a:rPr lang="en-US" altLang="en-US" sz="2800" dirty="0">
                <a:latin typeface="Arial Narrow" panose="020B0606020202030204" pitchFamily="34" charset="0"/>
              </a:rPr>
              <a:t>, </a:t>
            </a:r>
            <a:r>
              <a:rPr lang="en-US" altLang="en-US" sz="2800" dirty="0" err="1">
                <a:latin typeface="Arial Narrow" panose="020B0606020202030204" pitchFamily="34" charset="0"/>
              </a:rPr>
              <a:t>kurang</a:t>
            </a:r>
            <a:r>
              <a:rPr lang="en-US" altLang="en-US" sz="2800" dirty="0">
                <a:latin typeface="Arial Narrow" panose="020B0606020202030204" pitchFamily="34" charset="0"/>
              </a:rPr>
              <a:t> </a:t>
            </a:r>
            <a:r>
              <a:rPr lang="en-US" altLang="en-US" sz="2800" dirty="0" err="1">
                <a:latin typeface="Arial Narrow" panose="020B0606020202030204" pitchFamily="34" charset="0"/>
              </a:rPr>
              <a:t>bisa</a:t>
            </a:r>
            <a:r>
              <a:rPr lang="en-US" altLang="en-US" sz="2800" dirty="0">
                <a:latin typeface="Arial Narrow" panose="020B0606020202030204" pitchFamily="34" charset="0"/>
              </a:rPr>
              <a:t> </a:t>
            </a:r>
            <a:r>
              <a:rPr lang="en-US" altLang="en-US" sz="2800" dirty="0" err="1">
                <a:latin typeface="Arial Narrow" panose="020B0606020202030204" pitchFamily="34" charset="0"/>
              </a:rPr>
              <a:t>menyesuaikan</a:t>
            </a:r>
            <a:r>
              <a:rPr lang="en-US" altLang="en-US" sz="2800" dirty="0">
                <a:latin typeface="Arial Narrow" panose="020B0606020202030204" pitchFamily="34" charset="0"/>
              </a:rPr>
              <a:t> </a:t>
            </a:r>
            <a:r>
              <a:rPr lang="en-US" altLang="en-US" sz="2800" dirty="0" err="1">
                <a:latin typeface="Arial Narrow" panose="020B0606020202030204" pitchFamily="34" charset="0"/>
              </a:rPr>
              <a:t>diri</a:t>
            </a:r>
            <a:r>
              <a:rPr lang="en-US" altLang="en-US" sz="2800" dirty="0">
                <a:latin typeface="Arial Narrow" panose="020B0606020202030204" pitchFamily="34" charset="0"/>
              </a:rPr>
              <a:t>, </a:t>
            </a:r>
            <a:r>
              <a:rPr lang="en-US" altLang="en-US" sz="2800" dirty="0" err="1">
                <a:latin typeface="Arial Narrow" panose="020B0606020202030204" pitchFamily="34" charset="0"/>
              </a:rPr>
              <a:t>tidak</a:t>
            </a:r>
            <a:r>
              <a:rPr lang="en-US" altLang="en-US" sz="2800" dirty="0">
                <a:latin typeface="Arial Narrow" panose="020B0606020202030204" pitchFamily="34" charset="0"/>
              </a:rPr>
              <a:t> </a:t>
            </a:r>
            <a:r>
              <a:rPr lang="en-US" altLang="en-US" sz="2800" dirty="0" err="1">
                <a:latin typeface="Arial Narrow" panose="020B0606020202030204" pitchFamily="34" charset="0"/>
              </a:rPr>
              <a:t>punya</a:t>
            </a:r>
            <a:r>
              <a:rPr lang="en-US" altLang="en-US" sz="2800" dirty="0">
                <a:latin typeface="Arial Narrow" panose="020B0606020202030204" pitchFamily="34" charset="0"/>
              </a:rPr>
              <a:t> </a:t>
            </a:r>
            <a:r>
              <a:rPr lang="en-US" altLang="en-US" sz="2800" dirty="0" err="1">
                <a:latin typeface="Arial Narrow" panose="020B0606020202030204" pitchFamily="34" charset="0"/>
              </a:rPr>
              <a:t>bakat</a:t>
            </a:r>
            <a:r>
              <a:rPr lang="en-US" altLang="en-US" sz="2800" dirty="0">
                <a:latin typeface="Arial Narrow" panose="020B0606020202030204" pitchFamily="34" charset="0"/>
              </a:rPr>
              <a:t> </a:t>
            </a:r>
            <a:r>
              <a:rPr lang="en-US" altLang="en-US" sz="2800" dirty="0" err="1">
                <a:latin typeface="Arial Narrow" panose="020B0606020202030204" pitchFamily="34" charset="0"/>
              </a:rPr>
              <a:t>dan</a:t>
            </a:r>
            <a:r>
              <a:rPr lang="en-US" altLang="en-US" sz="2800" dirty="0">
                <a:latin typeface="Arial Narrow" panose="020B0606020202030204" pitchFamily="34" charset="0"/>
              </a:rPr>
              <a:t> </a:t>
            </a:r>
            <a:r>
              <a:rPr lang="en-US" altLang="en-US" sz="2800" dirty="0" err="1">
                <a:latin typeface="Arial Narrow" panose="020B0606020202030204" pitchFamily="34" charset="0"/>
              </a:rPr>
              <a:t>minat</a:t>
            </a:r>
            <a:r>
              <a:rPr lang="en-US" altLang="en-US" sz="2800" dirty="0">
                <a:latin typeface="Arial Narrow" panose="020B0606020202030204" pitchFamily="34" charset="0"/>
              </a:rPr>
              <a:t>, </a:t>
            </a:r>
            <a:r>
              <a:rPr lang="en-US" altLang="en-US" sz="2800" dirty="0" err="1">
                <a:latin typeface="Arial Narrow" panose="020B0606020202030204" pitchFamily="34" charset="0"/>
              </a:rPr>
              <a:t>motivasi</a:t>
            </a:r>
            <a:r>
              <a:rPr lang="en-US" altLang="en-US" sz="2800" dirty="0">
                <a:latin typeface="Arial Narrow" panose="020B0606020202030204" pitchFamily="34" charset="0"/>
              </a:rPr>
              <a:t> </a:t>
            </a:r>
            <a:r>
              <a:rPr lang="en-US" altLang="en-US" sz="2800" dirty="0" err="1">
                <a:latin typeface="Arial Narrow" panose="020B0606020202030204" pitchFamily="34" charset="0"/>
              </a:rPr>
              <a:t>rendah</a:t>
            </a:r>
            <a:r>
              <a:rPr lang="en-US" altLang="en-US" sz="2800" dirty="0">
                <a:latin typeface="Arial Narrow" panose="020B0606020202030204" pitchFamily="34" charset="0"/>
              </a:rPr>
              <a:t>, </a:t>
            </a:r>
            <a:r>
              <a:rPr lang="en-US" altLang="en-US" sz="2800" dirty="0" err="1">
                <a:latin typeface="Arial Narrow" panose="020B0606020202030204" pitchFamily="34" charset="0"/>
              </a:rPr>
              <a:t>merasa</a:t>
            </a:r>
            <a:r>
              <a:rPr lang="en-US" altLang="en-US" sz="2800" dirty="0">
                <a:latin typeface="Arial Narrow" panose="020B0606020202030204" pitchFamily="34" charset="0"/>
              </a:rPr>
              <a:t> </a:t>
            </a:r>
            <a:r>
              <a:rPr lang="en-US" altLang="en-US" sz="2800" dirty="0" err="1">
                <a:latin typeface="Arial Narrow" panose="020B0606020202030204" pitchFamily="34" charset="0"/>
              </a:rPr>
              <a:t>tidak</a:t>
            </a:r>
            <a:r>
              <a:rPr lang="en-US" altLang="en-US" sz="2800" dirty="0">
                <a:latin typeface="Arial Narrow" panose="020B0606020202030204" pitchFamily="34" charset="0"/>
              </a:rPr>
              <a:t> </a:t>
            </a:r>
            <a:r>
              <a:rPr lang="en-US" altLang="en-US" sz="2800" dirty="0" err="1">
                <a:latin typeface="Arial Narrow" panose="020B0606020202030204" pitchFamily="34" charset="0"/>
              </a:rPr>
              <a:t>disukai</a:t>
            </a:r>
            <a:r>
              <a:rPr lang="en-US" altLang="en-US" sz="2800" dirty="0">
                <a:latin typeface="Arial Narrow" panose="020B0606020202030204" pitchFamily="34" charset="0"/>
              </a:rPr>
              <a:t> orang lain, </a:t>
            </a:r>
            <a:r>
              <a:rPr lang="en-US" altLang="en-US" sz="2800" dirty="0" err="1">
                <a:latin typeface="Arial Narrow" panose="020B0606020202030204" pitchFamily="34" charset="0"/>
              </a:rPr>
              <a:t>mudah</a:t>
            </a:r>
            <a:r>
              <a:rPr lang="en-US" altLang="en-US" sz="2800" dirty="0">
                <a:latin typeface="Arial Narrow" panose="020B0606020202030204" pitchFamily="34" charset="0"/>
              </a:rPr>
              <a:t> </a:t>
            </a:r>
            <a:r>
              <a:rPr lang="en-US" altLang="en-US" sz="2800" dirty="0" err="1">
                <a:latin typeface="Arial Narrow" panose="020B0606020202030204" pitchFamily="34" charset="0"/>
              </a:rPr>
              <a:t>tersinggung</a:t>
            </a:r>
            <a:r>
              <a:rPr lang="en-US" altLang="en-US" sz="2800" dirty="0">
                <a:latin typeface="Arial Narrow" panose="020B0606020202030204" pitchFamily="34" charset="0"/>
              </a:rPr>
              <a:t>, </a:t>
            </a:r>
            <a:r>
              <a:rPr lang="en-US" altLang="en-US" sz="2800" dirty="0" err="1">
                <a:latin typeface="Arial Narrow" panose="020B0606020202030204" pitchFamily="34" charset="0"/>
              </a:rPr>
              <a:t>dll</a:t>
            </a:r>
            <a:r>
              <a:rPr lang="en-US" altLang="en-US" sz="2800" dirty="0">
                <a:latin typeface="Arial Narrow" panose="020B0606020202030204" pitchFamily="34" charset="0"/>
              </a:rPr>
              <a:t>.  </a:t>
            </a:r>
          </a:p>
          <a:p>
            <a:pPr>
              <a:lnSpc>
                <a:spcPct val="80000"/>
              </a:lnSpc>
            </a:pPr>
            <a:r>
              <a:rPr lang="en-US" altLang="en-US" sz="2800" b="1" dirty="0" err="1">
                <a:latin typeface="Arial Narrow" panose="020B0606020202030204" pitchFamily="34" charset="0"/>
              </a:rPr>
              <a:t>Masalah</a:t>
            </a:r>
            <a:r>
              <a:rPr lang="en-US" altLang="en-US" sz="2800" b="1" dirty="0">
                <a:latin typeface="Arial Narrow" panose="020B0606020202030204" pitchFamily="34" charset="0"/>
              </a:rPr>
              <a:t> </a:t>
            </a:r>
            <a:r>
              <a:rPr lang="en-US" altLang="en-US" sz="2800" b="1" dirty="0" err="1" smtClean="0">
                <a:latin typeface="Arial Narrow" panose="020B0606020202030204" pitchFamily="34" charset="0"/>
              </a:rPr>
              <a:t>karier</a:t>
            </a:r>
            <a:r>
              <a:rPr lang="en-US" altLang="en-US" sz="2800" b="1" dirty="0" smtClean="0">
                <a:latin typeface="Arial Narrow" panose="020B0606020202030204" pitchFamily="34" charset="0"/>
              </a:rPr>
              <a:t>:</a:t>
            </a:r>
            <a:r>
              <a:rPr lang="en-US" altLang="en-US" sz="2800" dirty="0" smtClean="0">
                <a:latin typeface="Arial Narrow" panose="020B0606020202030204" pitchFamily="34" charset="0"/>
              </a:rPr>
              <a:t> </a:t>
            </a:r>
            <a:r>
              <a:rPr lang="en-US" altLang="en-US" sz="2800" dirty="0" err="1">
                <a:latin typeface="Arial Narrow" panose="020B0606020202030204" pitchFamily="34" charset="0"/>
              </a:rPr>
              <a:t>tidak</a:t>
            </a:r>
            <a:r>
              <a:rPr lang="en-US" altLang="en-US" sz="2800" dirty="0">
                <a:latin typeface="Arial Narrow" panose="020B0606020202030204" pitchFamily="34" charset="0"/>
              </a:rPr>
              <a:t> </a:t>
            </a:r>
            <a:r>
              <a:rPr lang="en-US" altLang="en-US" sz="2800" dirty="0" err="1">
                <a:latin typeface="Arial Narrow" panose="020B0606020202030204" pitchFamily="34" charset="0"/>
              </a:rPr>
              <a:t>tahu</a:t>
            </a:r>
            <a:r>
              <a:rPr lang="en-US" altLang="en-US" sz="2800" dirty="0">
                <a:latin typeface="Arial Narrow" panose="020B0606020202030204" pitchFamily="34" charset="0"/>
              </a:rPr>
              <a:t> </a:t>
            </a:r>
            <a:r>
              <a:rPr lang="en-US" altLang="en-US" sz="2800" dirty="0" err="1">
                <a:latin typeface="Arial Narrow" panose="020B0606020202030204" pitchFamily="34" charset="0"/>
              </a:rPr>
              <a:t>pekerjaan</a:t>
            </a:r>
            <a:r>
              <a:rPr lang="en-US" altLang="en-US" sz="2800" dirty="0">
                <a:latin typeface="Arial Narrow" panose="020B0606020202030204" pitchFamily="34" charset="0"/>
              </a:rPr>
              <a:t> yang </a:t>
            </a:r>
            <a:r>
              <a:rPr lang="en-US" altLang="en-US" sz="2800" dirty="0" err="1">
                <a:latin typeface="Arial Narrow" panose="020B0606020202030204" pitchFamily="34" charset="0"/>
              </a:rPr>
              <a:t>cocok</a:t>
            </a:r>
            <a:r>
              <a:rPr lang="en-US" altLang="en-US" sz="2800" dirty="0">
                <a:latin typeface="Arial Narrow" panose="020B0606020202030204" pitchFamily="34" charset="0"/>
              </a:rPr>
              <a:t> </a:t>
            </a:r>
            <a:r>
              <a:rPr lang="en-US" altLang="en-US" sz="2800" dirty="0" err="1">
                <a:latin typeface="Arial Narrow" panose="020B0606020202030204" pitchFamily="34" charset="0"/>
              </a:rPr>
              <a:t>untuk</a:t>
            </a:r>
            <a:r>
              <a:rPr lang="en-US" altLang="en-US" sz="2800" dirty="0">
                <a:latin typeface="Arial Narrow" panose="020B0606020202030204" pitchFamily="34" charset="0"/>
              </a:rPr>
              <a:t> </a:t>
            </a:r>
            <a:r>
              <a:rPr lang="en-US" altLang="en-US" sz="2800" dirty="0" err="1">
                <a:latin typeface="Arial Narrow" panose="020B0606020202030204" pitchFamily="34" charset="0"/>
              </a:rPr>
              <a:t>dirinya</a:t>
            </a:r>
            <a:r>
              <a:rPr lang="en-US" altLang="en-US" sz="2800" dirty="0">
                <a:latin typeface="Arial Narrow" panose="020B0606020202030204" pitchFamily="34" charset="0"/>
              </a:rPr>
              <a:t>, </a:t>
            </a:r>
            <a:r>
              <a:rPr lang="en-US" altLang="en-US" sz="2800" dirty="0" err="1">
                <a:latin typeface="Arial Narrow" panose="020B0606020202030204" pitchFamily="34" charset="0"/>
              </a:rPr>
              <a:t>ragu</a:t>
            </a:r>
            <a:r>
              <a:rPr lang="en-US" altLang="en-US" sz="2800" dirty="0">
                <a:latin typeface="Arial Narrow" panose="020B0606020202030204" pitchFamily="34" charset="0"/>
              </a:rPr>
              <a:t> </a:t>
            </a:r>
            <a:r>
              <a:rPr lang="en-US" altLang="en-US" sz="2800" dirty="0" err="1">
                <a:latin typeface="Arial Narrow" panose="020B0606020202030204" pitchFamily="34" charset="0"/>
              </a:rPr>
              <a:t>akan</a:t>
            </a:r>
            <a:r>
              <a:rPr lang="en-US" altLang="en-US" sz="2800" dirty="0">
                <a:latin typeface="Arial Narrow" panose="020B0606020202030204" pitchFamily="34" charset="0"/>
              </a:rPr>
              <a:t> </a:t>
            </a:r>
            <a:r>
              <a:rPr lang="en-US" altLang="en-US" sz="2800" dirty="0" err="1">
                <a:latin typeface="Arial Narrow" panose="020B0606020202030204" pitchFamily="34" charset="0"/>
              </a:rPr>
              <a:t>kariernya</a:t>
            </a:r>
            <a:r>
              <a:rPr lang="en-US" altLang="en-US" sz="2800" dirty="0">
                <a:latin typeface="Arial Narrow" panose="020B0606020202030204" pitchFamily="34" charset="0"/>
              </a:rPr>
              <a:t> di masa </a:t>
            </a:r>
            <a:r>
              <a:rPr lang="en-US" altLang="en-US" sz="2800" dirty="0" err="1">
                <a:latin typeface="Arial Narrow" panose="020B0606020202030204" pitchFamily="34" charset="0"/>
              </a:rPr>
              <a:t>depan</a:t>
            </a:r>
            <a:r>
              <a:rPr lang="en-US" altLang="en-US" sz="2800" dirty="0">
                <a:latin typeface="Arial Narrow" panose="020B0606020202030204" pitchFamily="34" charset="0"/>
              </a:rPr>
              <a:t>, </a:t>
            </a:r>
            <a:r>
              <a:rPr lang="en-US" altLang="en-US" sz="2800" dirty="0" err="1">
                <a:latin typeface="Arial Narrow" panose="020B0606020202030204" pitchFamily="34" charset="0"/>
              </a:rPr>
              <a:t>kurang</a:t>
            </a:r>
            <a:r>
              <a:rPr lang="en-US" altLang="en-US" sz="2800" dirty="0">
                <a:latin typeface="Arial Narrow" panose="020B0606020202030204" pitchFamily="34" charset="0"/>
              </a:rPr>
              <a:t> </a:t>
            </a:r>
            <a:r>
              <a:rPr lang="en-US" altLang="en-US" sz="2800" dirty="0" err="1">
                <a:latin typeface="Arial Narrow" panose="020B0606020202030204" pitchFamily="34" charset="0"/>
              </a:rPr>
              <a:t>terampil</a:t>
            </a:r>
            <a:r>
              <a:rPr lang="en-US" altLang="en-US" sz="2800" dirty="0">
                <a:latin typeface="Arial Narrow" panose="020B0606020202030204" pitchFamily="34" charset="0"/>
              </a:rPr>
              <a:t> </a:t>
            </a:r>
            <a:r>
              <a:rPr lang="en-US" altLang="en-US" sz="2800" dirty="0" err="1">
                <a:latin typeface="Arial Narrow" panose="020B0606020202030204" pitchFamily="34" charset="0"/>
              </a:rPr>
              <a:t>dalam</a:t>
            </a:r>
            <a:r>
              <a:rPr lang="en-US" altLang="en-US" sz="2800" dirty="0">
                <a:latin typeface="Arial Narrow" panose="020B0606020202030204" pitchFamily="34" charset="0"/>
              </a:rPr>
              <a:t> </a:t>
            </a:r>
            <a:r>
              <a:rPr lang="en-US" altLang="en-US" sz="2800" dirty="0" err="1">
                <a:latin typeface="Arial Narrow" panose="020B0606020202030204" pitchFamily="34" charset="0"/>
              </a:rPr>
              <a:t>kerja</a:t>
            </a:r>
            <a:r>
              <a:rPr lang="en-US" altLang="en-US" sz="2800" dirty="0">
                <a:latin typeface="Arial Narrow" panose="020B0606020202030204" pitchFamily="34" charset="0"/>
              </a:rPr>
              <a:t>, </a:t>
            </a:r>
            <a:r>
              <a:rPr lang="en-US" altLang="en-US" sz="2800" dirty="0" err="1">
                <a:latin typeface="Arial Narrow" panose="020B0606020202030204" pitchFamily="34" charset="0"/>
              </a:rPr>
              <a:t>etos</a:t>
            </a:r>
            <a:r>
              <a:rPr lang="en-US" altLang="en-US" sz="2800" dirty="0">
                <a:latin typeface="Arial Narrow" panose="020B0606020202030204" pitchFamily="34" charset="0"/>
              </a:rPr>
              <a:t> </a:t>
            </a:r>
            <a:r>
              <a:rPr lang="en-US" altLang="en-US" sz="2800" dirty="0" err="1">
                <a:latin typeface="Arial Narrow" panose="020B0606020202030204" pitchFamily="34" charset="0"/>
              </a:rPr>
              <a:t>kerja</a:t>
            </a:r>
            <a:r>
              <a:rPr lang="en-US" altLang="en-US" sz="2800" dirty="0">
                <a:latin typeface="Arial Narrow" panose="020B0606020202030204" pitchFamily="34" charset="0"/>
              </a:rPr>
              <a:t> </a:t>
            </a:r>
            <a:r>
              <a:rPr lang="en-US" altLang="en-US" sz="2800" dirty="0" err="1">
                <a:latin typeface="Arial Narrow" panose="020B0606020202030204" pitchFamily="34" charset="0"/>
              </a:rPr>
              <a:t>rendah</a:t>
            </a:r>
            <a:r>
              <a:rPr lang="en-US" altLang="en-US" sz="2800" dirty="0">
                <a:latin typeface="Arial Narrow" panose="020B0606020202030204" pitchFamily="34" charset="0"/>
              </a:rPr>
              <a:t>, </a:t>
            </a:r>
            <a:r>
              <a:rPr lang="en-US" altLang="en-US" sz="2800" dirty="0" err="1">
                <a:latin typeface="Arial Narrow" panose="020B0606020202030204" pitchFamily="34" charset="0"/>
              </a:rPr>
              <a:t>dll</a:t>
            </a:r>
            <a:r>
              <a:rPr lang="en-US" altLang="en-US" sz="2800" dirty="0">
                <a:latin typeface="Arial Narrow" panose="020B0606020202030204" pitchFamily="34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4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err="1"/>
              <a:t>Banyak</a:t>
            </a:r>
            <a:r>
              <a:rPr lang="en-US" altLang="en-US" b="1" dirty="0"/>
              <a:t> </a:t>
            </a:r>
            <a:r>
              <a:rPr lang="en-US" altLang="en-US" b="1" dirty="0" err="1" smtClean="0"/>
              <a:t>siswa</a:t>
            </a:r>
            <a:r>
              <a:rPr lang="en-US" altLang="en-US" b="1" dirty="0"/>
              <a:t> </a:t>
            </a:r>
            <a:r>
              <a:rPr lang="en-US" altLang="en-US" b="1" dirty="0" smtClean="0"/>
              <a:t>yang </a:t>
            </a:r>
            <a:r>
              <a:rPr lang="en-US" altLang="en-US" b="1" dirty="0" err="1"/>
              <a:t>mengalami</a:t>
            </a:r>
            <a:r>
              <a:rPr lang="en-US" altLang="en-US" b="1" dirty="0"/>
              <a:t> </a:t>
            </a:r>
            <a:r>
              <a:rPr lang="en-US" altLang="en-US" b="1" dirty="0" err="1"/>
              <a:t>masalah</a:t>
            </a:r>
            <a:r>
              <a:rPr lang="en-US" altLang="en-US" b="1" dirty="0"/>
              <a:t> /</a:t>
            </a:r>
            <a:r>
              <a:rPr lang="en-US" altLang="en-US" b="1" dirty="0" err="1"/>
              <a:t>kesulitan</a:t>
            </a:r>
            <a:r>
              <a:rPr lang="en-US" altLang="en-US" b="1" dirty="0"/>
              <a:t> </a:t>
            </a:r>
            <a:r>
              <a:rPr lang="en-US" altLang="en-US" b="1" dirty="0" err="1"/>
              <a:t>dalam</a:t>
            </a:r>
            <a:r>
              <a:rPr lang="en-US" altLang="en-US" b="1" dirty="0"/>
              <a:t> </a:t>
            </a:r>
            <a:r>
              <a:rPr lang="en-US" altLang="en-US" b="1" dirty="0" err="1"/>
              <a:t>belajar</a:t>
            </a:r>
            <a:r>
              <a:rPr lang="en-US" altLang="en-US" b="1" dirty="0"/>
              <a:t> </a:t>
            </a:r>
            <a:r>
              <a:rPr lang="en-US" altLang="en-US" b="1" dirty="0" err="1"/>
              <a:t>dan</a:t>
            </a:r>
            <a:r>
              <a:rPr lang="en-US" altLang="en-US" b="1" dirty="0"/>
              <a:t> </a:t>
            </a:r>
            <a:r>
              <a:rPr lang="en-US" altLang="en-US" b="1" dirty="0" smtClean="0"/>
              <a:t>guru </a:t>
            </a:r>
            <a:r>
              <a:rPr lang="en-US" altLang="en-US" b="1" dirty="0" err="1"/>
              <a:t>harus</a:t>
            </a:r>
            <a:r>
              <a:rPr lang="en-US" altLang="en-US" b="1" dirty="0"/>
              <a:t> </a:t>
            </a:r>
            <a:r>
              <a:rPr lang="en-US" altLang="en-US" b="1" dirty="0" err="1"/>
              <a:t>bisa</a:t>
            </a:r>
            <a:r>
              <a:rPr lang="en-US" altLang="en-US" b="1" dirty="0"/>
              <a:t> </a:t>
            </a:r>
            <a:r>
              <a:rPr lang="en-US" altLang="en-US" b="1" dirty="0" err="1"/>
              <a:t>membantu</a:t>
            </a:r>
            <a:r>
              <a:rPr lang="en-US" altLang="en-US" b="1" dirty="0"/>
              <a:t> </a:t>
            </a:r>
            <a:r>
              <a:rPr lang="en-US" altLang="en-US" b="1" dirty="0" err="1"/>
              <a:t>mengatasinya</a:t>
            </a:r>
            <a:r>
              <a:rPr lang="en-US" altLang="en-US" b="1" dirty="0"/>
              <a:t>. </a:t>
            </a:r>
            <a:r>
              <a:rPr lang="en-US" altLang="en-US" b="1" dirty="0" err="1"/>
              <a:t>Masalah-masalah</a:t>
            </a:r>
            <a:r>
              <a:rPr lang="en-US" altLang="en-US" b="1" dirty="0"/>
              <a:t> </a:t>
            </a:r>
            <a:r>
              <a:rPr lang="en-US" altLang="en-US" b="1" dirty="0" err="1"/>
              <a:t>itu</a:t>
            </a:r>
            <a:r>
              <a:rPr lang="en-US" altLang="en-US" b="1" dirty="0"/>
              <a:t> </a:t>
            </a:r>
            <a:r>
              <a:rPr lang="en-US" altLang="en-US" b="1" dirty="0" err="1"/>
              <a:t>muncul</a:t>
            </a:r>
            <a:r>
              <a:rPr lang="en-US" altLang="en-US" b="1" dirty="0"/>
              <a:t> </a:t>
            </a:r>
            <a:r>
              <a:rPr lang="en-US" altLang="en-US" b="1" dirty="0" err="1"/>
              <a:t>disebabkan</a:t>
            </a:r>
            <a:r>
              <a:rPr lang="en-US" altLang="en-US" b="1" dirty="0"/>
              <a:t> </a:t>
            </a:r>
            <a:r>
              <a:rPr lang="en-US" altLang="en-US" b="1" dirty="0" err="1"/>
              <a:t>disebabkan</a:t>
            </a:r>
            <a:r>
              <a:rPr lang="en-US" altLang="en-US" b="1" dirty="0"/>
              <a:t> </a:t>
            </a:r>
            <a:r>
              <a:rPr lang="en-US" altLang="en-US" b="1" dirty="0" err="1"/>
              <a:t>karena</a:t>
            </a:r>
            <a:r>
              <a:rPr lang="en-US" altLang="en-US" b="1" dirty="0"/>
              <a:t> </a:t>
            </a:r>
            <a:r>
              <a:rPr lang="en-US" altLang="en-US" b="1" dirty="0" err="1"/>
              <a:t>a.l</a:t>
            </a:r>
            <a:r>
              <a:rPr lang="en-US" altLang="en-US" b="1" dirty="0"/>
              <a:t>.:</a:t>
            </a:r>
          </a:p>
          <a:p>
            <a:pPr>
              <a:buNone/>
            </a:pPr>
            <a:r>
              <a:rPr lang="en-US" altLang="en-US" sz="2400" dirty="0"/>
              <a:t>	1.  </a:t>
            </a:r>
            <a:r>
              <a:rPr lang="en-US" altLang="en-US" sz="2400" dirty="0" err="1"/>
              <a:t>Kemampuan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rendah</a:t>
            </a:r>
            <a:r>
              <a:rPr lang="en-US" altLang="en-US" sz="2400" dirty="0"/>
              <a:t>;</a:t>
            </a:r>
          </a:p>
          <a:p>
            <a:pPr>
              <a:buNone/>
            </a:pPr>
            <a:r>
              <a:rPr lang="en-US" altLang="en-US" sz="2400" dirty="0"/>
              <a:t>	2.  </a:t>
            </a:r>
            <a:r>
              <a:rPr lang="en-US" altLang="en-US" sz="2400" dirty="0" err="1"/>
              <a:t>Latar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belakang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sosial-ekonomi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rendah</a:t>
            </a:r>
            <a:r>
              <a:rPr lang="en-US" altLang="en-US" sz="2400" dirty="0"/>
              <a:t>;</a:t>
            </a:r>
          </a:p>
          <a:p>
            <a:pPr>
              <a:buNone/>
            </a:pPr>
            <a:r>
              <a:rPr lang="en-US" altLang="en-US" sz="2400" dirty="0"/>
              <a:t>	3.  </a:t>
            </a:r>
            <a:r>
              <a:rPr lang="en-US" altLang="en-US" sz="2400" dirty="0" err="1"/>
              <a:t>Lingkungan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kurang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baik</a:t>
            </a:r>
            <a:r>
              <a:rPr lang="en-US" altLang="en-US" sz="2400" dirty="0"/>
              <a:t>;</a:t>
            </a:r>
          </a:p>
          <a:p>
            <a:pPr>
              <a:buNone/>
            </a:pPr>
            <a:r>
              <a:rPr lang="en-US" altLang="en-US" sz="2400" dirty="0"/>
              <a:t>	4.  Cara/</a:t>
            </a:r>
            <a:r>
              <a:rPr lang="en-US" altLang="en-US" sz="2400" dirty="0" err="1"/>
              <a:t>metode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mengajar</a:t>
            </a:r>
            <a:r>
              <a:rPr lang="en-US" altLang="en-US" sz="2400" dirty="0"/>
              <a:t> guru </a:t>
            </a:r>
            <a:r>
              <a:rPr lang="en-US" altLang="en-US" sz="2400" dirty="0" err="1"/>
              <a:t>tidak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baik</a:t>
            </a:r>
            <a:r>
              <a:rPr lang="en-US" altLang="en-US" sz="2400" dirty="0"/>
              <a:t>;</a:t>
            </a:r>
          </a:p>
          <a:p>
            <a:pPr>
              <a:buNone/>
            </a:pPr>
            <a:r>
              <a:rPr lang="en-US" altLang="en-US" sz="2400" dirty="0"/>
              <a:t>	5.  </a:t>
            </a:r>
            <a:r>
              <a:rPr lang="en-US" altLang="en-US" sz="2400" dirty="0" err="1"/>
              <a:t>Tuntutan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terlalu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tinggi</a:t>
            </a:r>
            <a:r>
              <a:rPr lang="en-US" altLang="en-US" sz="2400" dirty="0"/>
              <a:t>/</a:t>
            </a:r>
            <a:r>
              <a:rPr lang="en-US" altLang="en-US" sz="2400" dirty="0" err="1"/>
              <a:t>rendah</a:t>
            </a:r>
            <a:r>
              <a:rPr lang="en-US" altLang="en-US" sz="2400" dirty="0"/>
              <a:t>;</a:t>
            </a:r>
          </a:p>
          <a:p>
            <a:pPr>
              <a:buNone/>
            </a:pPr>
            <a:r>
              <a:rPr lang="en-US" altLang="en-US" sz="2400" dirty="0"/>
              <a:t>	6.  </a:t>
            </a:r>
            <a:r>
              <a:rPr lang="en-US" altLang="en-US" sz="2400" dirty="0" err="1"/>
              <a:t>Gangguan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kesehatan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fisik</a:t>
            </a:r>
            <a:r>
              <a:rPr lang="en-US" altLang="en-US" sz="2400" dirty="0"/>
              <a:t>/</a:t>
            </a:r>
            <a:r>
              <a:rPr lang="en-US" altLang="en-US" sz="2400" dirty="0" err="1"/>
              <a:t>psikis</a:t>
            </a:r>
            <a:r>
              <a:rPr lang="en-US" altLang="en-US" sz="2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40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Cara </a:t>
            </a:r>
            <a:r>
              <a:rPr lang="en-US" sz="4000" dirty="0" err="1" smtClean="0"/>
              <a:t>mengenali</a:t>
            </a:r>
            <a:r>
              <a:rPr lang="en-US" sz="4000" dirty="0" smtClean="0"/>
              <a:t> </a:t>
            </a:r>
            <a:r>
              <a:rPr lang="en-US" sz="4000" dirty="0" err="1" smtClean="0"/>
              <a:t>individu</a:t>
            </a:r>
            <a:r>
              <a:rPr lang="en-US" sz="4000" dirty="0" smtClean="0"/>
              <a:t> yang </a:t>
            </a:r>
            <a:r>
              <a:rPr lang="en-US" sz="4000" dirty="0" err="1" smtClean="0"/>
              <a:t>bermasalah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US" altLang="en-US" sz="2800" dirty="0" err="1">
                <a:solidFill>
                  <a:srgbClr val="FF0000"/>
                </a:solidFill>
              </a:rPr>
              <a:t>Mengamati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i="1" dirty="0" err="1">
                <a:solidFill>
                  <a:srgbClr val="FF0000"/>
                </a:solidFill>
              </a:rPr>
              <a:t>Tingkah</a:t>
            </a:r>
            <a:r>
              <a:rPr lang="en-US" altLang="en-US" sz="2800" i="1" dirty="0">
                <a:solidFill>
                  <a:srgbClr val="FF0000"/>
                </a:solidFill>
              </a:rPr>
              <a:t> </a:t>
            </a:r>
            <a:r>
              <a:rPr lang="en-US" altLang="en-US" sz="2800" i="1" dirty="0" err="1">
                <a:solidFill>
                  <a:srgbClr val="FF0000"/>
                </a:solidFill>
              </a:rPr>
              <a:t>laku</a:t>
            </a:r>
            <a:r>
              <a:rPr lang="en-US" altLang="en-US" sz="2800" i="1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individu</a:t>
            </a:r>
            <a:r>
              <a:rPr lang="en-US" altLang="en-US" sz="2800" dirty="0">
                <a:solidFill>
                  <a:srgbClr val="FF0000"/>
                </a:solidFill>
              </a:rPr>
              <a:t>: </a:t>
            </a:r>
            <a:r>
              <a:rPr lang="en-US" altLang="en-US" sz="2800" dirty="0" err="1"/>
              <a:t>tindakannya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ucapannya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gerak-geriknya</a:t>
            </a:r>
            <a:r>
              <a:rPr lang="en-US" altLang="en-US" sz="2800" dirty="0"/>
              <a:t>.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US" altLang="en-US" sz="2800" dirty="0" err="1">
                <a:solidFill>
                  <a:srgbClr val="FF0000"/>
                </a:solidFill>
              </a:rPr>
              <a:t>Meneliti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i="1" dirty="0" err="1">
                <a:solidFill>
                  <a:srgbClr val="FF0000"/>
                </a:solidFill>
              </a:rPr>
              <a:t>prestasi</a:t>
            </a:r>
            <a:r>
              <a:rPr lang="en-US" altLang="en-US" sz="2800" dirty="0">
                <a:solidFill>
                  <a:srgbClr val="FF0000"/>
                </a:solidFill>
              </a:rPr>
              <a:t> yang </a:t>
            </a:r>
            <a:r>
              <a:rPr lang="en-US" altLang="en-US" sz="2800" dirty="0" err="1">
                <a:solidFill>
                  <a:srgbClr val="FF0000"/>
                </a:solidFill>
              </a:rPr>
              <a:t>dicapai</a:t>
            </a:r>
            <a:r>
              <a:rPr lang="en-US" altLang="en-US" sz="2800" dirty="0">
                <a:solidFill>
                  <a:srgbClr val="FF0000"/>
                </a:solidFill>
              </a:rPr>
              <a:t>: </a:t>
            </a:r>
            <a:r>
              <a:rPr lang="en-US" altLang="en-US" sz="2800" dirty="0" err="1"/>
              <a:t>lebih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rendah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dari</a:t>
            </a:r>
            <a:r>
              <a:rPr lang="en-US" altLang="en-US" sz="2800" dirty="0"/>
              <a:t> rata-rata </a:t>
            </a:r>
            <a:r>
              <a:rPr lang="en-US" altLang="en-US" sz="2800" dirty="0" err="1"/>
              <a:t>kelas</a:t>
            </a:r>
            <a:r>
              <a:rPr lang="en-US" altLang="en-US" sz="2800" dirty="0"/>
              <a:t>/</a:t>
            </a:r>
            <a:r>
              <a:rPr lang="en-US" altLang="en-US" sz="2800" dirty="0" err="1"/>
              <a:t>kelompoknya</a:t>
            </a:r>
            <a:r>
              <a:rPr lang="en-US" altLang="en-US" sz="2800" dirty="0"/>
              <a:t>, di </a:t>
            </a:r>
            <a:r>
              <a:rPr lang="en-US" altLang="en-US" sz="2800" dirty="0" err="1"/>
              <a:t>bawah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harapannya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di </a:t>
            </a:r>
            <a:r>
              <a:rPr lang="en-US" altLang="en-US" sz="2800" dirty="0" err="1"/>
              <a:t>bawah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dari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prestasi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pernah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dicapai</a:t>
            </a:r>
            <a:r>
              <a:rPr lang="en-US" altLang="en-US" sz="2800" dirty="0"/>
              <a:t>. 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US" altLang="en-US" sz="2800" dirty="0" err="1">
                <a:solidFill>
                  <a:srgbClr val="FF0000"/>
                </a:solidFill>
              </a:rPr>
              <a:t>Memahami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i="1" dirty="0" err="1">
                <a:solidFill>
                  <a:srgbClr val="FF0000"/>
                </a:solidFill>
              </a:rPr>
              <a:t>perasaan</a:t>
            </a:r>
            <a:r>
              <a:rPr lang="en-US" altLang="en-US" sz="2800" i="1" dirty="0">
                <a:solidFill>
                  <a:srgbClr val="FF0000"/>
                </a:solidFill>
              </a:rPr>
              <a:t> </a:t>
            </a:r>
            <a:r>
              <a:rPr lang="en-US" altLang="en-US" sz="2800" i="1" dirty="0" err="1">
                <a:solidFill>
                  <a:srgbClr val="FF0000"/>
                </a:solidFill>
              </a:rPr>
              <a:t>dan</a:t>
            </a:r>
            <a:r>
              <a:rPr lang="en-US" altLang="en-US" sz="2800" i="1" dirty="0">
                <a:solidFill>
                  <a:srgbClr val="FF0000"/>
                </a:solidFill>
              </a:rPr>
              <a:t> </a:t>
            </a:r>
            <a:r>
              <a:rPr lang="en-US" altLang="en-US" sz="2800" i="1" dirty="0" err="1">
                <a:solidFill>
                  <a:srgbClr val="FF0000"/>
                </a:solidFill>
              </a:rPr>
              <a:t>pikiran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individu</a:t>
            </a:r>
            <a:r>
              <a:rPr lang="en-US" altLang="en-US" sz="2800" dirty="0">
                <a:solidFill>
                  <a:srgbClr val="3333CC"/>
                </a:solidFill>
              </a:rPr>
              <a:t>:</a:t>
            </a:r>
            <a:r>
              <a:rPr lang="en-US" altLang="en-US" sz="2800" dirty="0"/>
              <a:t> </a:t>
            </a:r>
            <a:r>
              <a:rPr lang="en-US" altLang="en-US" sz="2800" dirty="0" err="1"/>
              <a:t>gelisah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kacau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sedih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tidak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menentu</a:t>
            </a:r>
            <a:r>
              <a:rPr lang="en-US" altLang="en-US" sz="2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80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PENGERTIAN BIMBINGAN</a:t>
            </a:r>
          </a:p>
          <a:p>
            <a:r>
              <a:rPr lang="en-US" sz="3600" dirty="0" smtClean="0"/>
              <a:t>PENGERTIAN KONSELING</a:t>
            </a:r>
          </a:p>
          <a:p>
            <a:r>
              <a:rPr lang="en-US" sz="3600" dirty="0" smtClean="0"/>
              <a:t>PENGERTIAN BIMBINGAN DAN KONSELING KOMPREHENSIF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93835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Yang </a:t>
            </a:r>
            <a:r>
              <a:rPr lang="en-US" sz="3600" dirty="0" err="1"/>
              <a:t>perlu</a:t>
            </a:r>
            <a:r>
              <a:rPr lang="en-US" sz="3600" dirty="0"/>
              <a:t> </a:t>
            </a:r>
            <a:r>
              <a:rPr lang="en-US" sz="3600" dirty="0" err="1"/>
              <a:t>diperhatikan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mengenali</a:t>
            </a:r>
            <a:r>
              <a:rPr lang="en-US" sz="3600" dirty="0"/>
              <a:t> </a:t>
            </a:r>
            <a:r>
              <a:rPr lang="en-US" sz="3600" dirty="0" err="1"/>
              <a:t>masalah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membimbing</a:t>
            </a:r>
            <a:r>
              <a:rPr lang="en-US" sz="3600" dirty="0"/>
              <a:t> </a:t>
            </a:r>
            <a:r>
              <a:rPr lang="en-US" sz="3600" dirty="0" err="1"/>
              <a:t>siswa</a:t>
            </a:r>
            <a:r>
              <a:rPr lang="en-US" sz="3600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err="1"/>
              <a:t>Mengetahui</a:t>
            </a:r>
            <a:r>
              <a:rPr lang="en-US" altLang="en-US" sz="2800" dirty="0"/>
              <a:t> </a:t>
            </a:r>
            <a:r>
              <a:rPr lang="en-US" altLang="en-US" sz="2800" i="1" dirty="0" err="1">
                <a:solidFill>
                  <a:srgbClr val="FF0000"/>
                </a:solidFill>
              </a:rPr>
              <a:t>jenis</a:t>
            </a:r>
            <a:r>
              <a:rPr lang="en-US" altLang="en-US" sz="2800" i="1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/>
              <a:t>masalah</a:t>
            </a:r>
            <a:endParaRPr lang="en-US" altLang="en-US" sz="2800" dirty="0"/>
          </a:p>
          <a:p>
            <a:r>
              <a:rPr lang="en-US" altLang="en-US" sz="2800" dirty="0" err="1"/>
              <a:t>Mengetahui</a:t>
            </a:r>
            <a:r>
              <a:rPr lang="en-US" altLang="en-US" sz="2800" dirty="0"/>
              <a:t> </a:t>
            </a:r>
            <a:r>
              <a:rPr lang="en-US" altLang="en-US" sz="2800" i="1" dirty="0" err="1">
                <a:solidFill>
                  <a:srgbClr val="FF0000"/>
                </a:solidFill>
              </a:rPr>
              <a:t>sebab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masalah</a:t>
            </a:r>
            <a:endParaRPr lang="en-US" altLang="en-US" sz="2800" dirty="0"/>
          </a:p>
          <a:p>
            <a:r>
              <a:rPr lang="en-US" altLang="en-US" sz="2800" dirty="0" err="1"/>
              <a:t>Mengetahui</a:t>
            </a:r>
            <a:r>
              <a:rPr lang="en-US" altLang="en-US" sz="2800" dirty="0"/>
              <a:t> </a:t>
            </a:r>
            <a:r>
              <a:rPr lang="en-US" altLang="en-US" sz="2800" i="1" dirty="0" err="1">
                <a:solidFill>
                  <a:srgbClr val="FF0000"/>
                </a:solidFill>
              </a:rPr>
              <a:t>tanda-tanda</a:t>
            </a:r>
            <a:r>
              <a:rPr lang="en-US" altLang="en-US" sz="2800" i="1" dirty="0">
                <a:solidFill>
                  <a:srgbClr val="FF0000"/>
                </a:solidFill>
              </a:rPr>
              <a:t> (</a:t>
            </a:r>
            <a:r>
              <a:rPr lang="en-US" altLang="en-US" sz="2800" i="1" dirty="0" err="1">
                <a:solidFill>
                  <a:srgbClr val="FF0000"/>
                </a:solidFill>
              </a:rPr>
              <a:t>gejala</a:t>
            </a:r>
            <a:r>
              <a:rPr lang="en-US" altLang="en-US" sz="2800" i="1" dirty="0">
                <a:solidFill>
                  <a:srgbClr val="FF0000"/>
                </a:solidFill>
              </a:rPr>
              <a:t>) </a:t>
            </a:r>
            <a:r>
              <a:rPr lang="en-US" altLang="en-US" sz="2800" dirty="0" err="1"/>
              <a:t>masalah</a:t>
            </a:r>
            <a:endParaRPr lang="en-US" altLang="en-US" sz="2800" dirty="0"/>
          </a:p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 err="1">
                <a:solidFill>
                  <a:srgbClr val="3333CC"/>
                </a:solidFill>
              </a:rPr>
              <a:t>Dalam</a:t>
            </a:r>
            <a:r>
              <a:rPr lang="en-US" altLang="en-US" sz="3200" b="1" dirty="0">
                <a:solidFill>
                  <a:srgbClr val="3333CC"/>
                </a:solidFill>
              </a:rPr>
              <a:t> </a:t>
            </a:r>
            <a:r>
              <a:rPr lang="en-US" altLang="en-US" sz="3200" b="1" dirty="0" err="1">
                <a:solidFill>
                  <a:srgbClr val="3333CC"/>
                </a:solidFill>
              </a:rPr>
              <a:t>bidang</a:t>
            </a:r>
            <a:r>
              <a:rPr lang="en-US" altLang="en-US" sz="3200" b="1" dirty="0">
                <a:solidFill>
                  <a:srgbClr val="3333CC"/>
                </a:solidFill>
              </a:rPr>
              <a:t> </a:t>
            </a:r>
            <a:r>
              <a:rPr lang="en-US" altLang="en-US" sz="3200" b="1" dirty="0" err="1">
                <a:solidFill>
                  <a:srgbClr val="3333CC"/>
                </a:solidFill>
              </a:rPr>
              <a:t>kedokteran</a:t>
            </a:r>
            <a:r>
              <a:rPr lang="en-US" altLang="en-US" sz="3200" b="1" dirty="0">
                <a:solidFill>
                  <a:srgbClr val="3333CC"/>
                </a:solidFill>
              </a:rPr>
              <a:t>:</a:t>
            </a:r>
          </a:p>
          <a:p>
            <a:r>
              <a:rPr lang="en-US" altLang="en-US" sz="2800" dirty="0" err="1"/>
              <a:t>Menentukan</a:t>
            </a:r>
            <a:r>
              <a:rPr lang="en-US" altLang="en-US" sz="2800" dirty="0"/>
              <a:t> </a:t>
            </a:r>
            <a:r>
              <a:rPr lang="en-US" altLang="en-US" sz="2800" i="1" dirty="0" err="1">
                <a:solidFill>
                  <a:srgbClr val="FF0000"/>
                </a:solidFill>
              </a:rPr>
              <a:t>jenis</a:t>
            </a:r>
            <a:r>
              <a:rPr lang="en-US" altLang="en-US" sz="2800" i="1" dirty="0">
                <a:solidFill>
                  <a:srgbClr val="FF0000"/>
                </a:solidFill>
              </a:rPr>
              <a:t> </a:t>
            </a:r>
            <a:r>
              <a:rPr lang="en-US" altLang="en-US" sz="2800" i="1" dirty="0" err="1">
                <a:solidFill>
                  <a:srgbClr val="FF0000"/>
                </a:solidFill>
              </a:rPr>
              <a:t>penyakit</a:t>
            </a:r>
            <a:endParaRPr lang="en-US" altLang="en-US" sz="2800" i="1" dirty="0">
              <a:solidFill>
                <a:srgbClr val="FF0000"/>
              </a:solidFill>
            </a:endParaRPr>
          </a:p>
          <a:p>
            <a:r>
              <a:rPr lang="en-US" altLang="en-US" sz="2800" dirty="0" err="1"/>
              <a:t>Mengetahui</a:t>
            </a:r>
            <a:r>
              <a:rPr lang="en-US" altLang="en-US" sz="2800" dirty="0"/>
              <a:t>  </a:t>
            </a:r>
            <a:r>
              <a:rPr lang="en-US" altLang="en-US" sz="2800" i="1" dirty="0" err="1">
                <a:solidFill>
                  <a:srgbClr val="FF0000"/>
                </a:solidFill>
              </a:rPr>
              <a:t>tanda-tanda</a:t>
            </a:r>
            <a:r>
              <a:rPr lang="en-US" altLang="en-US" sz="2800" i="1" dirty="0">
                <a:solidFill>
                  <a:srgbClr val="FF0000"/>
                </a:solidFill>
              </a:rPr>
              <a:t> </a:t>
            </a:r>
            <a:r>
              <a:rPr lang="en-US" altLang="en-US" sz="2800" i="1" dirty="0" err="1">
                <a:solidFill>
                  <a:srgbClr val="FF0000"/>
                </a:solidFill>
              </a:rPr>
              <a:t>penyakit</a:t>
            </a:r>
            <a:endParaRPr lang="en-US" altLang="en-US" sz="2800" dirty="0"/>
          </a:p>
          <a:p>
            <a:r>
              <a:rPr lang="en-US" altLang="en-US" sz="2800" dirty="0" err="1"/>
              <a:t>Mengetahui</a:t>
            </a:r>
            <a:r>
              <a:rPr lang="en-US" altLang="en-US" sz="2800" dirty="0"/>
              <a:t> </a:t>
            </a:r>
            <a:r>
              <a:rPr lang="en-US" altLang="en-US" sz="2800" i="1" dirty="0" err="1">
                <a:solidFill>
                  <a:srgbClr val="FF0000"/>
                </a:solidFill>
              </a:rPr>
              <a:t>sebab-sebab</a:t>
            </a:r>
            <a:r>
              <a:rPr lang="en-US" altLang="en-US" sz="2800" i="1" dirty="0">
                <a:solidFill>
                  <a:srgbClr val="FF0000"/>
                </a:solidFill>
              </a:rPr>
              <a:t>  </a:t>
            </a:r>
            <a:r>
              <a:rPr lang="en-US" altLang="en-US" sz="2800" i="1" dirty="0" err="1">
                <a:solidFill>
                  <a:srgbClr val="FF0000"/>
                </a:solidFill>
              </a:rPr>
              <a:t>penyakit</a:t>
            </a:r>
            <a:r>
              <a:rPr lang="en-US" altLang="en-US" sz="2800" i="1" dirty="0"/>
              <a:t> </a:t>
            </a:r>
            <a:r>
              <a:rPr lang="en-US" altLang="en-US" sz="2800" dirty="0"/>
              <a:t>(</a:t>
            </a:r>
            <a:r>
              <a:rPr lang="en-US" altLang="en-US" sz="2800" dirty="0" err="1"/>
              <a:t>ini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tidak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penting</a:t>
            </a:r>
            <a:r>
              <a:rPr lang="en-US" altLang="en-US" sz="2800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34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Metode</a:t>
            </a:r>
            <a:r>
              <a:rPr lang="en-US" sz="4400" dirty="0" smtClean="0"/>
              <a:t> </a:t>
            </a:r>
            <a:r>
              <a:rPr lang="en-US" sz="4400" dirty="0" err="1" smtClean="0"/>
              <a:t>mengenali</a:t>
            </a:r>
            <a:r>
              <a:rPr lang="en-US" sz="4400" dirty="0" smtClean="0"/>
              <a:t> </a:t>
            </a:r>
            <a:r>
              <a:rPr lang="en-US" sz="4400" dirty="0" err="1" smtClean="0"/>
              <a:t>permasalahan</a:t>
            </a:r>
            <a:r>
              <a:rPr lang="en-US" sz="4400" dirty="0" smtClean="0"/>
              <a:t> </a:t>
            </a:r>
            <a:r>
              <a:rPr lang="en-US" sz="4400" dirty="0" err="1" smtClean="0"/>
              <a:t>individu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941342"/>
            <a:ext cx="10058400" cy="4230858"/>
          </a:xfrm>
        </p:spPr>
        <p:txBody>
          <a:bodyPr>
            <a:normAutofit fontScale="92500"/>
          </a:bodyPr>
          <a:lstStyle/>
          <a:p>
            <a:r>
              <a:rPr lang="en-US" sz="2800" dirty="0" err="1">
                <a:solidFill>
                  <a:srgbClr val="00B050"/>
                </a:solidFill>
              </a:rPr>
              <a:t>Observasi</a:t>
            </a:r>
            <a:r>
              <a:rPr lang="en-US" sz="2800" dirty="0"/>
              <a:t> :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pengamatan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diri</a:t>
            </a:r>
            <a:r>
              <a:rPr lang="en-US" sz="2800" dirty="0"/>
              <a:t> </a:t>
            </a:r>
            <a:r>
              <a:rPr lang="en-US" sz="2800" dirty="0" err="1"/>
              <a:t>peserta</a:t>
            </a:r>
            <a:r>
              <a:rPr lang="en-US" sz="2800" dirty="0"/>
              <a:t> </a:t>
            </a:r>
            <a:r>
              <a:rPr lang="en-US" sz="2800" dirty="0" err="1"/>
              <a:t>didik</a:t>
            </a:r>
            <a:r>
              <a:rPr lang="en-US" sz="2800" dirty="0"/>
              <a:t> (</a:t>
            </a:r>
            <a:r>
              <a:rPr lang="en-US" sz="2800" dirty="0" err="1"/>
              <a:t>tindakannya</a:t>
            </a:r>
            <a:r>
              <a:rPr lang="en-US" sz="2800" dirty="0"/>
              <a:t>, </a:t>
            </a:r>
            <a:r>
              <a:rPr lang="en-US" sz="2800" dirty="0" err="1"/>
              <a:t>ucapannya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gerak-geriknya</a:t>
            </a:r>
            <a:r>
              <a:rPr lang="en-US" sz="2800" dirty="0"/>
              <a:t>).</a:t>
            </a:r>
          </a:p>
          <a:p>
            <a:r>
              <a:rPr lang="en-US" sz="2800" dirty="0" err="1">
                <a:solidFill>
                  <a:srgbClr val="00B050"/>
                </a:solidFill>
              </a:rPr>
              <a:t>Tes</a:t>
            </a:r>
            <a:r>
              <a:rPr lang="en-US" sz="2800" dirty="0"/>
              <a:t>: </a:t>
            </a:r>
            <a:r>
              <a:rPr lang="en-US" sz="2800" dirty="0" err="1"/>
              <a:t>mengetes</a:t>
            </a:r>
            <a:r>
              <a:rPr lang="en-US" sz="2800" dirty="0"/>
              <a:t> </a:t>
            </a:r>
            <a:r>
              <a:rPr lang="en-US" sz="2800" dirty="0" err="1"/>
              <a:t>prestasi</a:t>
            </a:r>
            <a:r>
              <a:rPr lang="en-US" sz="2800" dirty="0"/>
              <a:t> </a:t>
            </a:r>
            <a:r>
              <a:rPr lang="en-US" sz="2800" dirty="0" err="1"/>
              <a:t>belajarnya</a:t>
            </a:r>
            <a:r>
              <a:rPr lang="en-US" sz="2800" dirty="0"/>
              <a:t>, </a:t>
            </a:r>
            <a:r>
              <a:rPr lang="en-US" sz="2800" dirty="0" err="1"/>
              <a:t>kemampuannya</a:t>
            </a:r>
            <a:r>
              <a:rPr lang="en-US" sz="2800" dirty="0"/>
              <a:t>, </a:t>
            </a:r>
            <a:r>
              <a:rPr lang="en-US" sz="2800" dirty="0" err="1"/>
              <a:t>inteligensinya</a:t>
            </a:r>
            <a:r>
              <a:rPr lang="en-US" sz="2800" dirty="0"/>
              <a:t>, </a:t>
            </a:r>
            <a:r>
              <a:rPr lang="en-US" sz="2800" dirty="0" err="1"/>
              <a:t>dll</a:t>
            </a:r>
            <a:r>
              <a:rPr lang="en-US" sz="2800" dirty="0"/>
              <a:t>.</a:t>
            </a:r>
          </a:p>
          <a:p>
            <a:r>
              <a:rPr lang="en-US" sz="2800" dirty="0">
                <a:solidFill>
                  <a:srgbClr val="00B050"/>
                </a:solidFill>
              </a:rPr>
              <a:t>Interview (</a:t>
            </a:r>
            <a:r>
              <a:rPr lang="en-US" sz="2800" dirty="0" err="1">
                <a:solidFill>
                  <a:srgbClr val="00B050"/>
                </a:solidFill>
              </a:rPr>
              <a:t>wawancara</a:t>
            </a:r>
            <a:r>
              <a:rPr lang="en-US" sz="2800" dirty="0">
                <a:solidFill>
                  <a:srgbClr val="00B050"/>
                </a:solidFill>
              </a:rPr>
              <a:t>):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tanya-jawab</a:t>
            </a:r>
            <a:r>
              <a:rPr lang="en-US" sz="2800" dirty="0"/>
              <a:t>/</a:t>
            </a:r>
            <a:r>
              <a:rPr lang="en-US" sz="2800" dirty="0" err="1"/>
              <a:t>perbincangan</a:t>
            </a:r>
            <a:r>
              <a:rPr lang="en-US" sz="2800" dirty="0"/>
              <a:t> (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lisan</a:t>
            </a:r>
            <a:r>
              <a:rPr lang="en-US" sz="2800" dirty="0"/>
              <a:t>)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peserta</a:t>
            </a:r>
            <a:r>
              <a:rPr lang="en-US" sz="2800" dirty="0"/>
              <a:t> </a:t>
            </a:r>
            <a:r>
              <a:rPr lang="en-US" sz="2800" dirty="0" err="1"/>
              <a:t>didik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menanyakan</a:t>
            </a:r>
            <a:r>
              <a:rPr lang="en-US" sz="2800" dirty="0"/>
              <a:t> problem-problem </a:t>
            </a:r>
            <a:r>
              <a:rPr lang="en-US" sz="2800" dirty="0" err="1"/>
              <a:t>apa</a:t>
            </a:r>
            <a:r>
              <a:rPr lang="en-US" sz="2800" dirty="0"/>
              <a:t> </a:t>
            </a:r>
            <a:r>
              <a:rPr lang="en-US" sz="2800" dirty="0" err="1"/>
              <a:t>saja</a:t>
            </a:r>
            <a:r>
              <a:rPr lang="en-US" sz="2800" dirty="0"/>
              <a:t> yang </a:t>
            </a:r>
            <a:r>
              <a:rPr lang="en-US" sz="2800" dirty="0" err="1"/>
              <a:t>dialami</a:t>
            </a:r>
            <a:r>
              <a:rPr lang="en-US" sz="2800" dirty="0"/>
              <a:t>.</a:t>
            </a:r>
          </a:p>
          <a:p>
            <a:r>
              <a:rPr lang="en-US" sz="2800" dirty="0" err="1">
                <a:solidFill>
                  <a:srgbClr val="00B050"/>
                </a:solidFill>
              </a:rPr>
              <a:t>Angket</a:t>
            </a:r>
            <a:r>
              <a:rPr lang="en-US" sz="2800" dirty="0">
                <a:solidFill>
                  <a:srgbClr val="00B050"/>
                </a:solidFill>
              </a:rPr>
              <a:t> (</a:t>
            </a:r>
            <a:r>
              <a:rPr lang="en-US" sz="2800" dirty="0" err="1">
                <a:solidFill>
                  <a:srgbClr val="00B050"/>
                </a:solidFill>
              </a:rPr>
              <a:t>Kuesioner</a:t>
            </a:r>
            <a:r>
              <a:rPr lang="en-US" sz="2800" dirty="0">
                <a:solidFill>
                  <a:srgbClr val="00B050"/>
                </a:solidFill>
              </a:rPr>
              <a:t>):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mengetahui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mengajukan</a:t>
            </a:r>
            <a:r>
              <a:rPr lang="en-US" sz="2800" dirty="0"/>
              <a:t> </a:t>
            </a:r>
            <a:r>
              <a:rPr lang="en-US" sz="2800" dirty="0" err="1"/>
              <a:t>daftar</a:t>
            </a:r>
            <a:r>
              <a:rPr lang="en-US" sz="2800" dirty="0"/>
              <a:t> </a:t>
            </a:r>
            <a:r>
              <a:rPr lang="en-US" sz="2800" dirty="0" err="1"/>
              <a:t>pertanyaan</a:t>
            </a:r>
            <a:r>
              <a:rPr lang="en-US" sz="2800" dirty="0"/>
              <a:t> (</a:t>
            </a:r>
            <a:r>
              <a:rPr lang="en-US" sz="2800" dirty="0" err="1"/>
              <a:t>tertulis</a:t>
            </a:r>
            <a:r>
              <a:rPr lang="en-US" sz="2800" dirty="0"/>
              <a:t>)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diisi</a:t>
            </a:r>
            <a:r>
              <a:rPr lang="en-US" sz="2800" dirty="0"/>
              <a:t>/</a:t>
            </a:r>
            <a:r>
              <a:rPr lang="en-US" sz="2800" dirty="0" err="1"/>
              <a:t>dijawab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tertulis</a:t>
            </a:r>
            <a:r>
              <a:rPr lang="en-US" sz="28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96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31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14293"/>
            <a:ext cx="10058400" cy="1609344"/>
          </a:xfrm>
        </p:spPr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bimbingan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871003"/>
            <a:ext cx="10058400" cy="4399671"/>
          </a:xfrm>
        </p:spPr>
        <p:txBody>
          <a:bodyPr>
            <a:normAutofit lnSpcReduction="10000"/>
          </a:bodyPr>
          <a:lstStyle/>
          <a:p>
            <a:r>
              <a:rPr lang="en-US" sz="2400" dirty="0" err="1"/>
              <a:t>Shertzer</a:t>
            </a:r>
            <a:r>
              <a:rPr lang="en-US" sz="2400" dirty="0"/>
              <a:t> &amp; Stone (1981</a:t>
            </a:r>
            <a:r>
              <a:rPr lang="en-US" sz="2400" dirty="0" smtClean="0"/>
              <a:t>):</a:t>
            </a:r>
          </a:p>
          <a:p>
            <a:pPr marL="0" indent="0">
              <a:buNone/>
            </a:pPr>
            <a:r>
              <a:rPr lang="en-US" sz="2400" dirty="0" smtClean="0"/>
              <a:t>Guidance </a:t>
            </a:r>
            <a:r>
              <a:rPr lang="en-US" sz="2400" dirty="0"/>
              <a:t>is the process of helping individuals to understand themselves and their world. </a:t>
            </a:r>
            <a:r>
              <a:rPr lang="en-US" sz="2400" dirty="0" smtClean="0"/>
              <a:t>(</a:t>
            </a:r>
            <a:r>
              <a:rPr lang="en-US" sz="2400" dirty="0" err="1"/>
              <a:t>Bimbingan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proses </a:t>
            </a:r>
            <a:r>
              <a:rPr lang="en-US" sz="2400" dirty="0" err="1"/>
              <a:t>membantu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dunianya</a:t>
            </a:r>
            <a:r>
              <a:rPr lang="en-US" sz="2400" dirty="0"/>
              <a:t>).</a:t>
            </a:r>
          </a:p>
          <a:p>
            <a:endParaRPr lang="en-US" sz="2400" dirty="0"/>
          </a:p>
          <a:p>
            <a:r>
              <a:rPr lang="en-US" sz="2400" dirty="0" err="1"/>
              <a:t>Muh.Surya</a:t>
            </a:r>
            <a:r>
              <a:rPr lang="en-US" sz="2400" dirty="0"/>
              <a:t> &amp; </a:t>
            </a:r>
            <a:r>
              <a:rPr lang="en-US" sz="2400" dirty="0" err="1"/>
              <a:t>Rochman</a:t>
            </a:r>
            <a:r>
              <a:rPr lang="en-US" sz="2400" dirty="0"/>
              <a:t> </a:t>
            </a:r>
            <a:r>
              <a:rPr lang="en-US" sz="2400" dirty="0" err="1"/>
              <a:t>Natawidjaja</a:t>
            </a:r>
            <a:r>
              <a:rPr lang="en-US" sz="2400" dirty="0"/>
              <a:t> (1985):</a:t>
            </a:r>
          </a:p>
          <a:p>
            <a:pPr marL="0" indent="0">
              <a:buNone/>
            </a:pPr>
            <a:r>
              <a:rPr lang="en-US" sz="2400" dirty="0" err="1"/>
              <a:t>Bimbingan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proses </a:t>
            </a:r>
            <a:r>
              <a:rPr lang="en-US" sz="2400" dirty="0" err="1"/>
              <a:t>pemberian</a:t>
            </a:r>
            <a:r>
              <a:rPr lang="en-US" sz="2400" dirty="0"/>
              <a:t> </a:t>
            </a:r>
            <a:r>
              <a:rPr lang="en-US" sz="2400" dirty="0" err="1"/>
              <a:t>bantuan</a:t>
            </a:r>
            <a:r>
              <a:rPr lang="en-US" sz="2400" dirty="0"/>
              <a:t> yang </a:t>
            </a:r>
            <a:r>
              <a:rPr lang="en-US" sz="2400" dirty="0" err="1"/>
              <a:t>terus-menerus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sistematis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pembimbing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yang </a:t>
            </a:r>
            <a:r>
              <a:rPr lang="en-US" sz="2400" dirty="0" err="1"/>
              <a:t>dibimbing</a:t>
            </a:r>
            <a:r>
              <a:rPr lang="en-US" sz="2400" dirty="0"/>
              <a:t> agar </a:t>
            </a:r>
            <a:r>
              <a:rPr lang="en-US" sz="2400" dirty="0" err="1"/>
              <a:t>tercapai</a:t>
            </a:r>
            <a:r>
              <a:rPr lang="en-US" sz="2400" dirty="0"/>
              <a:t> </a:t>
            </a:r>
            <a:r>
              <a:rPr lang="en-US" sz="2400" dirty="0" err="1"/>
              <a:t>kemandirian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pemahaman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, </a:t>
            </a:r>
            <a:r>
              <a:rPr lang="en-US" sz="2400" dirty="0" err="1"/>
              <a:t>penerimaan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, </a:t>
            </a:r>
            <a:r>
              <a:rPr lang="en-US" sz="2400" dirty="0" err="1"/>
              <a:t>pengarahan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perwujudan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yang optimal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penyesuaian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65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990" y="259549"/>
            <a:ext cx="10058400" cy="1609344"/>
          </a:xfrm>
        </p:spPr>
        <p:txBody>
          <a:bodyPr/>
          <a:lstStyle/>
          <a:p>
            <a:r>
              <a:rPr lang="en-US" dirty="0" smtClean="0"/>
              <a:t>Inti </a:t>
            </a:r>
            <a:r>
              <a:rPr lang="en-US" dirty="0" err="1" smtClean="0"/>
              <a:t>bimbingan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389" y="1714148"/>
            <a:ext cx="7328565" cy="4050792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en-US" sz="3200" b="1" dirty="0">
                <a:latin typeface="Arial Narrow" panose="020B0606020202030204" pitchFamily="34" charset="0"/>
              </a:rPr>
              <a:t>Proses </a:t>
            </a:r>
            <a:r>
              <a:rPr lang="en-US" altLang="en-US" sz="3200" b="1" dirty="0" err="1">
                <a:latin typeface="Arial Narrow" panose="020B0606020202030204" pitchFamily="34" charset="0"/>
              </a:rPr>
              <a:t>bantuan</a:t>
            </a:r>
            <a:r>
              <a:rPr lang="en-US" altLang="en-US" sz="3200" b="1" dirty="0">
                <a:latin typeface="Arial Narrow" panose="020B0606020202030204" pitchFamily="34" charset="0"/>
              </a:rPr>
              <a:t> </a:t>
            </a:r>
            <a:r>
              <a:rPr lang="en-US" altLang="en-US" sz="3200" b="1" dirty="0" err="1" smtClean="0">
                <a:latin typeface="Arial Narrow" panose="020B0606020202030204" pitchFamily="34" charset="0"/>
              </a:rPr>
              <a:t>berkelanjutan</a:t>
            </a:r>
            <a:endParaRPr lang="en-US" altLang="en-US" sz="3200" b="1" dirty="0" smtClean="0">
              <a:latin typeface="Arial Narrow" panose="020B0606020202030204" pitchFamily="34" charset="0"/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en-US" sz="3200" b="1" dirty="0" err="1" smtClean="0">
                <a:latin typeface="Arial Narrow" panose="020B0606020202030204" pitchFamily="34" charset="0"/>
              </a:rPr>
              <a:t>Oleh</a:t>
            </a:r>
            <a:r>
              <a:rPr lang="en-US" altLang="en-US" sz="3200" b="1" dirty="0" smtClean="0">
                <a:latin typeface="Arial Narrow" panose="020B0606020202030204" pitchFamily="34" charset="0"/>
              </a:rPr>
              <a:t> </a:t>
            </a:r>
            <a:r>
              <a:rPr lang="en-US" altLang="en-US" sz="3200" b="1" dirty="0" err="1">
                <a:latin typeface="Arial Narrow" panose="020B0606020202030204" pitchFamily="34" charset="0"/>
              </a:rPr>
              <a:t>ahli</a:t>
            </a:r>
            <a:r>
              <a:rPr lang="en-US" altLang="en-US" sz="3200" b="1" dirty="0">
                <a:latin typeface="Arial Narrow" panose="020B0606020202030204" pitchFamily="34" charset="0"/>
              </a:rPr>
              <a:t> </a:t>
            </a:r>
            <a:r>
              <a:rPr lang="en-US" altLang="en-US" sz="3200" b="1" dirty="0" err="1">
                <a:latin typeface="Arial Narrow" panose="020B0606020202030204" pitchFamily="34" charset="0"/>
              </a:rPr>
              <a:t>kepada</a:t>
            </a:r>
            <a:r>
              <a:rPr lang="en-US" altLang="en-US" sz="3200" b="1" dirty="0">
                <a:latin typeface="Arial Narrow" panose="020B0606020202030204" pitchFamily="34" charset="0"/>
              </a:rPr>
              <a:t> </a:t>
            </a:r>
            <a:r>
              <a:rPr lang="en-US" altLang="en-US" sz="3200" b="1" dirty="0" err="1">
                <a:latin typeface="Arial Narrow" panose="020B0606020202030204" pitchFamily="34" charset="0"/>
              </a:rPr>
              <a:t>seluruh</a:t>
            </a:r>
            <a:r>
              <a:rPr lang="en-US" altLang="en-US" sz="3200" b="1" dirty="0">
                <a:latin typeface="Arial Narrow" panose="020B0606020202030204" pitchFamily="34" charset="0"/>
              </a:rPr>
              <a:t> </a:t>
            </a:r>
            <a:r>
              <a:rPr lang="en-US" altLang="en-US" sz="3200" b="1" dirty="0" err="1" smtClean="0">
                <a:latin typeface="Arial Narrow" panose="020B0606020202030204" pitchFamily="34" charset="0"/>
              </a:rPr>
              <a:t>individu</a:t>
            </a:r>
            <a:r>
              <a:rPr lang="en-US" altLang="en-US" sz="3200" b="1" dirty="0" smtClean="0">
                <a:latin typeface="Arial Narrow" panose="020B0606020202030204" pitchFamily="34" charset="0"/>
              </a:rPr>
              <a:t> 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en-US" sz="3200" b="1" dirty="0" err="1" smtClean="0">
                <a:latin typeface="Arial Narrow" panose="020B0606020202030204" pitchFamily="34" charset="0"/>
              </a:rPr>
              <a:t>Bertujuan</a:t>
            </a:r>
            <a:r>
              <a:rPr lang="en-US" altLang="en-US" sz="3200" b="1" dirty="0" smtClean="0">
                <a:latin typeface="Arial Narrow" panose="020B0606020202030204" pitchFamily="34" charset="0"/>
              </a:rPr>
              <a:t> </a:t>
            </a:r>
            <a:r>
              <a:rPr lang="en-US" altLang="en-US" sz="3200" b="1" dirty="0" err="1">
                <a:latin typeface="Arial Narrow" panose="020B0606020202030204" pitchFamily="34" charset="0"/>
              </a:rPr>
              <a:t>mengembangkan</a:t>
            </a:r>
            <a:r>
              <a:rPr lang="en-US" altLang="en-US" sz="3200" b="1" dirty="0">
                <a:latin typeface="Arial Narrow" panose="020B0606020202030204" pitchFamily="34" charset="0"/>
              </a:rPr>
              <a:t> </a:t>
            </a:r>
            <a:r>
              <a:rPr lang="en-US" altLang="en-US" sz="3200" b="1" dirty="0" err="1">
                <a:latin typeface="Arial Narrow" panose="020B0606020202030204" pitchFamily="34" charset="0"/>
              </a:rPr>
              <a:t>potensi</a:t>
            </a:r>
            <a:r>
              <a:rPr lang="en-US" altLang="en-US" sz="3200" b="1" dirty="0">
                <a:latin typeface="Arial Narrow" panose="020B0606020202030204" pitchFamily="34" charset="0"/>
              </a:rPr>
              <a:t> </a:t>
            </a:r>
            <a:r>
              <a:rPr lang="en-US" altLang="en-US" sz="3200" b="1" dirty="0" err="1">
                <a:latin typeface="Arial Narrow" panose="020B0606020202030204" pitchFamily="34" charset="0"/>
              </a:rPr>
              <a:t>individu</a:t>
            </a:r>
            <a:r>
              <a:rPr lang="en-US" altLang="en-US" sz="3200" b="1" dirty="0">
                <a:latin typeface="Arial Narrow" panose="020B0606020202030204" pitchFamily="34" charset="0"/>
              </a:rPr>
              <a:t> </a:t>
            </a:r>
            <a:r>
              <a:rPr lang="en-US" altLang="en-US" sz="3200" b="1" dirty="0" err="1">
                <a:latin typeface="Arial Narrow" panose="020B0606020202030204" pitchFamily="34" charset="0"/>
              </a:rPr>
              <a:t>secara</a:t>
            </a:r>
            <a:r>
              <a:rPr lang="en-US" altLang="en-US" sz="3200" b="1" dirty="0">
                <a:latin typeface="Arial Narrow" panose="020B0606020202030204" pitchFamily="34" charset="0"/>
              </a:rPr>
              <a:t> optimal </a:t>
            </a:r>
            <a:r>
              <a:rPr lang="en-US" altLang="en-US" sz="3200" b="1" dirty="0" err="1" smtClean="0">
                <a:latin typeface="Arial Narrow" panose="020B0606020202030204" pitchFamily="34" charset="0"/>
              </a:rPr>
              <a:t>mandiri</a:t>
            </a:r>
            <a:r>
              <a:rPr lang="en-US" altLang="en-US" sz="3200" b="1" dirty="0" smtClean="0">
                <a:latin typeface="Arial Narrow" panose="020B0606020202030204" pitchFamily="34" charset="0"/>
              </a:rPr>
              <a:t>. </a:t>
            </a:r>
            <a:endParaRPr lang="en-US" altLang="en-US" sz="3200" b="1" dirty="0">
              <a:latin typeface="Arial Narrow" panose="020B0606020202030204" pitchFamily="34" charset="0"/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en-US" sz="3200" b="1" dirty="0" err="1" smtClean="0">
                <a:latin typeface="Arial Narrow" panose="020B0606020202030204" pitchFamily="34" charset="0"/>
              </a:rPr>
              <a:t>Pendekatan</a:t>
            </a:r>
            <a:r>
              <a:rPr lang="en-US" altLang="en-US" sz="3200" b="1" dirty="0" smtClean="0">
                <a:latin typeface="Arial Narrow" panose="020B0606020202030204" pitchFamily="34" charset="0"/>
              </a:rPr>
              <a:t> personal 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en-US" sz="3200" b="1" dirty="0" err="1" smtClean="0">
                <a:latin typeface="Arial Narrow" panose="020B0606020202030204" pitchFamily="34" charset="0"/>
              </a:rPr>
              <a:t>Penggunaan</a:t>
            </a:r>
            <a:r>
              <a:rPr lang="en-US" altLang="en-US" sz="3200" b="1" dirty="0" smtClean="0">
                <a:latin typeface="Arial Narrow" panose="020B0606020202030204" pitchFamily="34" charset="0"/>
              </a:rPr>
              <a:t> </a:t>
            </a:r>
            <a:r>
              <a:rPr lang="en-US" altLang="en-US" sz="3200" b="1" dirty="0" err="1">
                <a:latin typeface="Arial Narrow" panose="020B0606020202030204" pitchFamily="34" charset="0"/>
              </a:rPr>
              <a:t>metode</a:t>
            </a:r>
            <a:r>
              <a:rPr lang="en-US" altLang="en-US" sz="3200" b="1" dirty="0">
                <a:latin typeface="Arial Narrow" panose="020B0606020202030204" pitchFamily="34" charset="0"/>
              </a:rPr>
              <a:t> &amp; </a:t>
            </a:r>
            <a:r>
              <a:rPr lang="en-US" altLang="en-US" sz="3200" b="1" dirty="0" err="1">
                <a:latin typeface="Arial Narrow" panose="020B0606020202030204" pitchFamily="34" charset="0"/>
              </a:rPr>
              <a:t>teknik</a:t>
            </a:r>
            <a:r>
              <a:rPr lang="en-US" altLang="en-US" sz="3200" b="1" dirty="0">
                <a:latin typeface="Arial Narrow" panose="020B0606020202030204" pitchFamily="34" charset="0"/>
              </a:rPr>
              <a:t>  </a:t>
            </a:r>
            <a:r>
              <a:rPr lang="en-US" altLang="en-US" sz="3200" b="1" dirty="0" err="1">
                <a:latin typeface="Arial Narrow" panose="020B0606020202030204" pitchFamily="34" charset="0"/>
              </a:rPr>
              <a:t>sesuai</a:t>
            </a:r>
            <a:r>
              <a:rPr lang="en-US" altLang="en-US" sz="3200" b="1" dirty="0">
                <a:latin typeface="Arial Narrow" panose="020B0606020202030204" pitchFamily="34" charset="0"/>
              </a:rPr>
              <a:t> </a:t>
            </a:r>
            <a:r>
              <a:rPr lang="en-US" altLang="en-US" sz="3200" b="1" dirty="0" err="1">
                <a:latin typeface="Arial Narrow" panose="020B0606020202030204" pitchFamily="34" charset="0"/>
              </a:rPr>
              <a:t>dengan</a:t>
            </a:r>
            <a:r>
              <a:rPr lang="en-US" altLang="en-US" sz="3200" b="1" dirty="0">
                <a:latin typeface="Arial Narrow" panose="020B0606020202030204" pitchFamily="34" charset="0"/>
              </a:rPr>
              <a:t> </a:t>
            </a:r>
            <a:r>
              <a:rPr lang="en-US" altLang="en-US" sz="3200" b="1" dirty="0" err="1">
                <a:latin typeface="Arial Narrow" panose="020B0606020202030204" pitchFamily="34" charset="0"/>
              </a:rPr>
              <a:t>norma-norma</a:t>
            </a:r>
            <a:r>
              <a:rPr lang="en-US" altLang="en-US" sz="3200" b="1" dirty="0">
                <a:latin typeface="Arial Narrow" panose="020B0606020202030204" pitchFamily="34" charset="0"/>
              </a:rPr>
              <a:t> yang </a:t>
            </a:r>
            <a:r>
              <a:rPr lang="en-US" altLang="en-US" sz="3200" b="1" dirty="0" err="1">
                <a:latin typeface="Arial Narrow" panose="020B0606020202030204" pitchFamily="34" charset="0"/>
              </a:rPr>
              <a:t>berlaku</a:t>
            </a:r>
            <a:r>
              <a:rPr lang="en-US" altLang="en-US" sz="3200" b="1" dirty="0">
                <a:latin typeface="Arial Narrow" panose="020B060602020203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71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885071"/>
            <a:ext cx="10058400" cy="464233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en-US" sz="8000" dirty="0" err="1">
                <a:latin typeface="Rockwell" panose="02060603020205020403" pitchFamily="18" charset="0"/>
              </a:rPr>
              <a:t>Prayitno</a:t>
            </a:r>
            <a:r>
              <a:rPr lang="en-US" altLang="en-US" sz="8000" dirty="0">
                <a:latin typeface="Rockwell" panose="02060603020205020403" pitchFamily="18" charset="0"/>
              </a:rPr>
              <a:t> &amp; </a:t>
            </a:r>
            <a:r>
              <a:rPr lang="en-US" altLang="en-US" sz="8000" dirty="0" err="1">
                <a:latin typeface="Rockwell" panose="02060603020205020403" pitchFamily="18" charset="0"/>
              </a:rPr>
              <a:t>Erman</a:t>
            </a:r>
            <a:r>
              <a:rPr lang="en-US" altLang="en-US" sz="8000" dirty="0">
                <a:latin typeface="Rockwell" panose="02060603020205020403" pitchFamily="18" charset="0"/>
              </a:rPr>
              <a:t> </a:t>
            </a:r>
            <a:r>
              <a:rPr lang="en-US" altLang="en-US" sz="8000" dirty="0" err="1">
                <a:latin typeface="Rockwell" panose="02060603020205020403" pitchFamily="18" charset="0"/>
              </a:rPr>
              <a:t>Amti</a:t>
            </a:r>
            <a:r>
              <a:rPr lang="en-US" altLang="en-US" sz="8000" dirty="0">
                <a:latin typeface="Rockwell" panose="02060603020205020403" pitchFamily="18" charset="0"/>
              </a:rPr>
              <a:t> (1994):</a:t>
            </a:r>
          </a:p>
          <a:p>
            <a:pPr>
              <a:lnSpc>
                <a:spcPct val="120000"/>
              </a:lnSpc>
              <a:buNone/>
            </a:pPr>
            <a:r>
              <a:rPr lang="en-US" altLang="en-US" sz="8000" dirty="0">
                <a:latin typeface="Rockwell" panose="02060603020205020403" pitchFamily="18" charset="0"/>
              </a:rPr>
              <a:t>	…Proses </a:t>
            </a:r>
            <a:r>
              <a:rPr lang="en-US" altLang="en-US" sz="8000" dirty="0" err="1">
                <a:latin typeface="Rockwell" panose="02060603020205020403" pitchFamily="18" charset="0"/>
              </a:rPr>
              <a:t>pemberian</a:t>
            </a:r>
            <a:r>
              <a:rPr lang="en-US" altLang="en-US" sz="8000" dirty="0">
                <a:latin typeface="Rockwell" panose="02060603020205020403" pitchFamily="18" charset="0"/>
              </a:rPr>
              <a:t> </a:t>
            </a:r>
            <a:r>
              <a:rPr lang="en-US" altLang="en-US" sz="8000" dirty="0" err="1">
                <a:latin typeface="Rockwell" panose="02060603020205020403" pitchFamily="18" charset="0"/>
              </a:rPr>
              <a:t>bantuan</a:t>
            </a:r>
            <a:r>
              <a:rPr lang="en-US" altLang="en-US" sz="8000" dirty="0">
                <a:latin typeface="Rockwell" panose="02060603020205020403" pitchFamily="18" charset="0"/>
              </a:rPr>
              <a:t> yang </a:t>
            </a:r>
            <a:r>
              <a:rPr lang="en-US" altLang="en-US" sz="8000" dirty="0" err="1">
                <a:latin typeface="Rockwell" panose="02060603020205020403" pitchFamily="18" charset="0"/>
              </a:rPr>
              <a:t>dilakukan</a:t>
            </a:r>
            <a:r>
              <a:rPr lang="en-US" altLang="en-US" sz="8000" dirty="0">
                <a:latin typeface="Rockwell" panose="02060603020205020403" pitchFamily="18" charset="0"/>
              </a:rPr>
              <a:t> </a:t>
            </a:r>
            <a:r>
              <a:rPr lang="en-US" altLang="en-US" sz="8000" dirty="0" err="1">
                <a:latin typeface="Rockwell" panose="02060603020205020403" pitchFamily="18" charset="0"/>
              </a:rPr>
              <a:t>melalui</a:t>
            </a:r>
            <a:r>
              <a:rPr lang="en-US" altLang="en-US" sz="8000" dirty="0">
                <a:latin typeface="Rockwell" panose="02060603020205020403" pitchFamily="18" charset="0"/>
              </a:rPr>
              <a:t> </a:t>
            </a:r>
            <a:r>
              <a:rPr lang="en-US" altLang="en-US" sz="8000" dirty="0" err="1">
                <a:latin typeface="Rockwell" panose="02060603020205020403" pitchFamily="18" charset="0"/>
              </a:rPr>
              <a:t>wawancara</a:t>
            </a:r>
            <a:r>
              <a:rPr lang="en-US" altLang="en-US" sz="8000" dirty="0">
                <a:latin typeface="Rockwell" panose="02060603020205020403" pitchFamily="18" charset="0"/>
              </a:rPr>
              <a:t> </a:t>
            </a:r>
            <a:r>
              <a:rPr lang="en-US" altLang="en-US" sz="8000" dirty="0" err="1">
                <a:latin typeface="Rockwell" panose="02060603020205020403" pitchFamily="18" charset="0"/>
              </a:rPr>
              <a:t>konseling</a:t>
            </a:r>
            <a:r>
              <a:rPr lang="en-US" altLang="en-US" sz="8000" dirty="0">
                <a:latin typeface="Rockwell" panose="02060603020205020403" pitchFamily="18" charset="0"/>
              </a:rPr>
              <a:t> </a:t>
            </a:r>
            <a:r>
              <a:rPr lang="en-US" altLang="en-US" sz="8000" dirty="0" err="1">
                <a:latin typeface="Rockwell" panose="02060603020205020403" pitchFamily="18" charset="0"/>
              </a:rPr>
              <a:t>oleh</a:t>
            </a:r>
            <a:r>
              <a:rPr lang="en-US" altLang="en-US" sz="8000" dirty="0">
                <a:latin typeface="Rockwell" panose="02060603020205020403" pitchFamily="18" charset="0"/>
              </a:rPr>
              <a:t> </a:t>
            </a:r>
            <a:r>
              <a:rPr lang="en-US" altLang="en-US" sz="8000" dirty="0" err="1">
                <a:latin typeface="Rockwell" panose="02060603020205020403" pitchFamily="18" charset="0"/>
              </a:rPr>
              <a:t>seorang</a:t>
            </a:r>
            <a:r>
              <a:rPr lang="en-US" altLang="en-US" sz="8000" dirty="0">
                <a:latin typeface="Rockwell" panose="02060603020205020403" pitchFamily="18" charset="0"/>
              </a:rPr>
              <a:t> </a:t>
            </a:r>
            <a:r>
              <a:rPr lang="en-US" altLang="en-US" sz="8000" dirty="0" err="1">
                <a:latin typeface="Rockwell" panose="02060603020205020403" pitchFamily="18" charset="0"/>
              </a:rPr>
              <a:t>ahli</a:t>
            </a:r>
            <a:r>
              <a:rPr lang="en-US" altLang="en-US" sz="8000" dirty="0">
                <a:latin typeface="Rockwell" panose="02060603020205020403" pitchFamily="18" charset="0"/>
              </a:rPr>
              <a:t> (</a:t>
            </a:r>
            <a:r>
              <a:rPr lang="en-US" altLang="en-US" sz="8000" dirty="0" err="1">
                <a:latin typeface="Rockwell" panose="02060603020205020403" pitchFamily="18" charset="0"/>
              </a:rPr>
              <a:t>disebut</a:t>
            </a:r>
            <a:r>
              <a:rPr lang="en-US" altLang="en-US" sz="8000" dirty="0">
                <a:latin typeface="Rockwell" panose="02060603020205020403" pitchFamily="18" charset="0"/>
              </a:rPr>
              <a:t> </a:t>
            </a:r>
            <a:r>
              <a:rPr lang="en-US" altLang="en-US" sz="8000" dirty="0" err="1">
                <a:latin typeface="Rockwell" panose="02060603020205020403" pitchFamily="18" charset="0"/>
              </a:rPr>
              <a:t>konselor</a:t>
            </a:r>
            <a:r>
              <a:rPr lang="en-US" altLang="en-US" sz="8000" dirty="0">
                <a:latin typeface="Rockwell" panose="02060603020205020403" pitchFamily="18" charset="0"/>
              </a:rPr>
              <a:t>) </a:t>
            </a:r>
            <a:r>
              <a:rPr lang="en-US" altLang="en-US" sz="8000" dirty="0" err="1">
                <a:latin typeface="Rockwell" panose="02060603020205020403" pitchFamily="18" charset="0"/>
              </a:rPr>
              <a:t>kepada</a:t>
            </a:r>
            <a:r>
              <a:rPr lang="en-US" altLang="en-US" sz="8000" dirty="0">
                <a:latin typeface="Rockwell" panose="02060603020205020403" pitchFamily="18" charset="0"/>
              </a:rPr>
              <a:t> </a:t>
            </a:r>
            <a:r>
              <a:rPr lang="en-US" altLang="en-US" sz="8000" dirty="0" err="1">
                <a:latin typeface="Rockwell" panose="02060603020205020403" pitchFamily="18" charset="0"/>
              </a:rPr>
              <a:t>individu</a:t>
            </a:r>
            <a:r>
              <a:rPr lang="en-US" altLang="en-US" sz="8000" dirty="0">
                <a:latin typeface="Rockwell" panose="02060603020205020403" pitchFamily="18" charset="0"/>
              </a:rPr>
              <a:t> yang </a:t>
            </a:r>
            <a:r>
              <a:rPr lang="en-US" altLang="en-US" sz="8000" dirty="0" err="1">
                <a:latin typeface="Rockwell" panose="02060603020205020403" pitchFamily="18" charset="0"/>
              </a:rPr>
              <a:t>sedang</a:t>
            </a:r>
            <a:r>
              <a:rPr lang="en-US" altLang="en-US" sz="8000" dirty="0">
                <a:latin typeface="Rockwell" panose="02060603020205020403" pitchFamily="18" charset="0"/>
              </a:rPr>
              <a:t> </a:t>
            </a:r>
            <a:r>
              <a:rPr lang="en-US" altLang="en-US" sz="8000" dirty="0" err="1">
                <a:latin typeface="Rockwell" panose="02060603020205020403" pitchFamily="18" charset="0"/>
              </a:rPr>
              <a:t>mengalami</a:t>
            </a:r>
            <a:r>
              <a:rPr lang="en-US" altLang="en-US" sz="8000" dirty="0">
                <a:latin typeface="Rockwell" panose="02060603020205020403" pitchFamily="18" charset="0"/>
              </a:rPr>
              <a:t> </a:t>
            </a:r>
            <a:r>
              <a:rPr lang="en-US" altLang="en-US" sz="8000" dirty="0" err="1">
                <a:latin typeface="Rockwell" panose="02060603020205020403" pitchFamily="18" charset="0"/>
              </a:rPr>
              <a:t>sesuatu</a:t>
            </a:r>
            <a:r>
              <a:rPr lang="en-US" altLang="en-US" sz="8000" dirty="0">
                <a:latin typeface="Rockwell" panose="02060603020205020403" pitchFamily="18" charset="0"/>
              </a:rPr>
              <a:t> </a:t>
            </a:r>
            <a:r>
              <a:rPr lang="en-US" altLang="en-US" sz="8000" dirty="0" err="1">
                <a:latin typeface="Rockwell" panose="02060603020205020403" pitchFamily="18" charset="0"/>
              </a:rPr>
              <a:t>masalah</a:t>
            </a:r>
            <a:r>
              <a:rPr lang="en-US" altLang="en-US" sz="8000" dirty="0">
                <a:latin typeface="Rockwell" panose="02060603020205020403" pitchFamily="18" charset="0"/>
              </a:rPr>
              <a:t> (</a:t>
            </a:r>
            <a:r>
              <a:rPr lang="en-US" altLang="en-US" sz="8000" dirty="0" err="1">
                <a:latin typeface="Rockwell" panose="02060603020205020403" pitchFamily="18" charset="0"/>
              </a:rPr>
              <a:t>disebut</a:t>
            </a:r>
            <a:r>
              <a:rPr lang="en-US" altLang="en-US" sz="8000" dirty="0">
                <a:latin typeface="Rockwell" panose="02060603020205020403" pitchFamily="18" charset="0"/>
              </a:rPr>
              <a:t> </a:t>
            </a:r>
            <a:r>
              <a:rPr lang="en-US" altLang="en-US" sz="8000" dirty="0" err="1">
                <a:latin typeface="Rockwell" panose="02060603020205020403" pitchFamily="18" charset="0"/>
              </a:rPr>
              <a:t>klien</a:t>
            </a:r>
            <a:r>
              <a:rPr lang="en-US" altLang="en-US" sz="8000" dirty="0">
                <a:latin typeface="Rockwell" panose="02060603020205020403" pitchFamily="18" charset="0"/>
              </a:rPr>
              <a:t>) yang </a:t>
            </a:r>
            <a:r>
              <a:rPr lang="en-US" altLang="en-US" sz="8000" dirty="0" err="1">
                <a:latin typeface="Rockwell" panose="02060603020205020403" pitchFamily="18" charset="0"/>
              </a:rPr>
              <a:t>bermuara</a:t>
            </a:r>
            <a:r>
              <a:rPr lang="en-US" altLang="en-US" sz="8000" dirty="0">
                <a:latin typeface="Rockwell" panose="02060603020205020403" pitchFamily="18" charset="0"/>
              </a:rPr>
              <a:t> </a:t>
            </a:r>
            <a:r>
              <a:rPr lang="en-US" altLang="en-US" sz="8000" dirty="0" err="1">
                <a:latin typeface="Rockwell" panose="02060603020205020403" pitchFamily="18" charset="0"/>
              </a:rPr>
              <a:t>pada</a:t>
            </a:r>
            <a:r>
              <a:rPr lang="en-US" altLang="en-US" sz="8000" dirty="0">
                <a:latin typeface="Rockwell" panose="02060603020205020403" pitchFamily="18" charset="0"/>
              </a:rPr>
              <a:t> </a:t>
            </a:r>
            <a:r>
              <a:rPr lang="en-US" altLang="en-US" sz="8000" dirty="0" err="1">
                <a:latin typeface="Rockwell" panose="02060603020205020403" pitchFamily="18" charset="0"/>
              </a:rPr>
              <a:t>teratasinya</a:t>
            </a:r>
            <a:r>
              <a:rPr lang="en-US" altLang="en-US" sz="8000" dirty="0">
                <a:latin typeface="Rockwell" panose="02060603020205020403" pitchFamily="18" charset="0"/>
              </a:rPr>
              <a:t> </a:t>
            </a:r>
            <a:r>
              <a:rPr lang="en-US" altLang="en-US" sz="8000" dirty="0" err="1">
                <a:latin typeface="Rockwell" panose="02060603020205020403" pitchFamily="18" charset="0"/>
              </a:rPr>
              <a:t>masalah</a:t>
            </a:r>
            <a:r>
              <a:rPr lang="en-US" altLang="en-US" sz="8000" dirty="0">
                <a:latin typeface="Rockwell" panose="02060603020205020403" pitchFamily="18" charset="0"/>
              </a:rPr>
              <a:t> yang </a:t>
            </a:r>
            <a:r>
              <a:rPr lang="en-US" altLang="en-US" sz="8000" dirty="0" err="1">
                <a:latin typeface="Rockwell" panose="02060603020205020403" pitchFamily="18" charset="0"/>
              </a:rPr>
              <a:t>sedang</a:t>
            </a:r>
            <a:r>
              <a:rPr lang="en-US" altLang="en-US" sz="8000" dirty="0">
                <a:latin typeface="Rockwell" panose="02060603020205020403" pitchFamily="18" charset="0"/>
              </a:rPr>
              <a:t> </a:t>
            </a:r>
            <a:r>
              <a:rPr lang="en-US" altLang="en-US" sz="8000" dirty="0" err="1">
                <a:latin typeface="Rockwell" panose="02060603020205020403" pitchFamily="18" charset="0"/>
              </a:rPr>
              <a:t>dihadapi</a:t>
            </a:r>
            <a:r>
              <a:rPr lang="en-US" altLang="en-US" sz="8000" dirty="0">
                <a:latin typeface="Rockwell" panose="02060603020205020403" pitchFamily="18" charset="0"/>
              </a:rPr>
              <a:t> </a:t>
            </a:r>
            <a:r>
              <a:rPr lang="en-US" altLang="en-US" sz="8000" dirty="0" err="1">
                <a:latin typeface="Rockwell" panose="02060603020205020403" pitchFamily="18" charset="0"/>
              </a:rPr>
              <a:t>klien</a:t>
            </a:r>
            <a:r>
              <a:rPr lang="en-US" altLang="en-US" sz="8000" dirty="0">
                <a:latin typeface="Rockwell" panose="02060603020205020403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altLang="en-US" sz="8000" dirty="0" err="1" smtClean="0">
                <a:latin typeface="Rockwell" panose="02060603020205020403" pitchFamily="18" charset="0"/>
              </a:rPr>
              <a:t>Shertzer</a:t>
            </a:r>
            <a:r>
              <a:rPr lang="en-US" altLang="en-US" sz="8000" dirty="0" smtClean="0">
                <a:latin typeface="Rockwell" panose="02060603020205020403" pitchFamily="18" charset="0"/>
              </a:rPr>
              <a:t> </a:t>
            </a:r>
            <a:r>
              <a:rPr lang="en-US" altLang="en-US" sz="8000" dirty="0">
                <a:latin typeface="Rockwell" panose="02060603020205020403" pitchFamily="18" charset="0"/>
              </a:rPr>
              <a:t>&amp; Stone (1981):</a:t>
            </a:r>
          </a:p>
          <a:p>
            <a:pPr>
              <a:lnSpc>
                <a:spcPct val="120000"/>
              </a:lnSpc>
              <a:buNone/>
            </a:pPr>
            <a:r>
              <a:rPr lang="en-US" altLang="en-US" sz="8000" dirty="0">
                <a:latin typeface="Rockwell" panose="02060603020205020403" pitchFamily="18" charset="0"/>
              </a:rPr>
              <a:t>	</a:t>
            </a:r>
            <a:r>
              <a:rPr lang="en-US" altLang="en-US" sz="8000" i="1" dirty="0">
                <a:latin typeface="Rockwell" panose="02060603020205020403" pitchFamily="18" charset="0"/>
              </a:rPr>
              <a:t>... counseling is a learning process in which individuals learn about themselves and their interpersonal relationships, and enact behaviors that advance their personal development.</a:t>
            </a:r>
          </a:p>
          <a:p>
            <a:pPr>
              <a:lnSpc>
                <a:spcPct val="120000"/>
              </a:lnSpc>
              <a:buNone/>
            </a:pPr>
            <a:r>
              <a:rPr lang="en-US" altLang="en-US" sz="8000" dirty="0">
                <a:latin typeface="Rockwell" panose="02060603020205020403" pitchFamily="18" charset="0"/>
              </a:rPr>
              <a:t>	(</a:t>
            </a:r>
            <a:r>
              <a:rPr lang="en-US" altLang="en-US" sz="8000" dirty="0" err="1">
                <a:latin typeface="Rockwell" panose="02060603020205020403" pitchFamily="18" charset="0"/>
              </a:rPr>
              <a:t>Konseling</a:t>
            </a:r>
            <a:r>
              <a:rPr lang="en-US" altLang="en-US" sz="8000" dirty="0">
                <a:latin typeface="Rockwell" panose="02060603020205020403" pitchFamily="18" charset="0"/>
              </a:rPr>
              <a:t> </a:t>
            </a:r>
            <a:r>
              <a:rPr lang="en-US" altLang="en-US" sz="8000" dirty="0" err="1">
                <a:latin typeface="Rockwell" panose="02060603020205020403" pitchFamily="18" charset="0"/>
              </a:rPr>
              <a:t>adalah</a:t>
            </a:r>
            <a:r>
              <a:rPr lang="en-US" altLang="en-US" sz="8000" dirty="0">
                <a:latin typeface="Rockwell" panose="02060603020205020403" pitchFamily="18" charset="0"/>
              </a:rPr>
              <a:t> </a:t>
            </a:r>
            <a:r>
              <a:rPr lang="en-US" altLang="en-US" sz="8000" dirty="0" err="1">
                <a:latin typeface="Rockwell" panose="02060603020205020403" pitchFamily="18" charset="0"/>
              </a:rPr>
              <a:t>suatu</a:t>
            </a:r>
            <a:r>
              <a:rPr lang="en-US" altLang="en-US" sz="8000" dirty="0">
                <a:latin typeface="Rockwell" panose="02060603020205020403" pitchFamily="18" charset="0"/>
              </a:rPr>
              <a:t> proses </a:t>
            </a:r>
            <a:r>
              <a:rPr lang="en-US" altLang="en-US" sz="8000" dirty="0" err="1">
                <a:latin typeface="Rockwell" panose="02060603020205020403" pitchFamily="18" charset="0"/>
              </a:rPr>
              <a:t>belajar</a:t>
            </a:r>
            <a:r>
              <a:rPr lang="en-US" altLang="en-US" sz="8000" dirty="0">
                <a:latin typeface="Rockwell" panose="02060603020205020403" pitchFamily="18" charset="0"/>
              </a:rPr>
              <a:t> </a:t>
            </a:r>
            <a:r>
              <a:rPr lang="en-US" altLang="en-US" sz="8000" dirty="0" err="1">
                <a:latin typeface="Rockwell" panose="02060603020205020403" pitchFamily="18" charset="0"/>
              </a:rPr>
              <a:t>yg</a:t>
            </a:r>
            <a:r>
              <a:rPr lang="en-US" altLang="en-US" sz="8000" dirty="0">
                <a:latin typeface="Rockwell" panose="02060603020205020403" pitchFamily="18" charset="0"/>
              </a:rPr>
              <a:t> di </a:t>
            </a:r>
            <a:r>
              <a:rPr lang="en-US" altLang="en-US" sz="8000" dirty="0" err="1">
                <a:latin typeface="Rockwell" panose="02060603020205020403" pitchFamily="18" charset="0"/>
              </a:rPr>
              <a:t>dalamnya</a:t>
            </a:r>
            <a:r>
              <a:rPr lang="en-US" altLang="en-US" sz="8000" dirty="0">
                <a:latin typeface="Rockwell" panose="02060603020205020403" pitchFamily="18" charset="0"/>
              </a:rPr>
              <a:t> </a:t>
            </a:r>
            <a:r>
              <a:rPr lang="en-US" altLang="en-US" sz="8000" dirty="0" err="1">
                <a:latin typeface="Rockwell" panose="02060603020205020403" pitchFamily="18" charset="0"/>
              </a:rPr>
              <a:t>ada</a:t>
            </a:r>
            <a:r>
              <a:rPr lang="en-US" altLang="en-US" sz="8000" dirty="0">
                <a:latin typeface="Rockwell" panose="02060603020205020403" pitchFamily="18" charset="0"/>
              </a:rPr>
              <a:t> </a:t>
            </a:r>
            <a:r>
              <a:rPr lang="en-US" altLang="en-US" sz="8000" dirty="0" err="1">
                <a:latin typeface="Rockwell" panose="02060603020205020403" pitchFamily="18" charset="0"/>
              </a:rPr>
              <a:t>individu-individu</a:t>
            </a:r>
            <a:r>
              <a:rPr lang="en-US" altLang="en-US" sz="8000" dirty="0">
                <a:latin typeface="Rockwell" panose="02060603020205020403" pitchFamily="18" charset="0"/>
              </a:rPr>
              <a:t> </a:t>
            </a:r>
            <a:r>
              <a:rPr lang="en-US" altLang="en-US" sz="8000" dirty="0" err="1">
                <a:latin typeface="Rockwell" panose="02060603020205020403" pitchFamily="18" charset="0"/>
              </a:rPr>
              <a:t>yg</a:t>
            </a:r>
            <a:r>
              <a:rPr lang="en-US" altLang="en-US" sz="8000" dirty="0">
                <a:latin typeface="Rockwell" panose="02060603020205020403" pitchFamily="18" charset="0"/>
              </a:rPr>
              <a:t> </a:t>
            </a:r>
            <a:r>
              <a:rPr lang="en-US" altLang="en-US" sz="8000" dirty="0" err="1">
                <a:latin typeface="Rockwell" panose="02060603020205020403" pitchFamily="18" charset="0"/>
              </a:rPr>
              <a:t>belajar</a:t>
            </a:r>
            <a:r>
              <a:rPr lang="en-US" altLang="en-US" sz="8000" dirty="0">
                <a:latin typeface="Rockwell" panose="02060603020205020403" pitchFamily="18" charset="0"/>
              </a:rPr>
              <a:t> </a:t>
            </a:r>
            <a:r>
              <a:rPr lang="en-US" altLang="en-US" sz="8000" dirty="0" err="1">
                <a:latin typeface="Rockwell" panose="02060603020205020403" pitchFamily="18" charset="0"/>
              </a:rPr>
              <a:t>tentang</a:t>
            </a:r>
            <a:r>
              <a:rPr lang="en-US" altLang="en-US" sz="8000" dirty="0">
                <a:latin typeface="Rockwell" panose="02060603020205020403" pitchFamily="18" charset="0"/>
              </a:rPr>
              <a:t> </a:t>
            </a:r>
            <a:r>
              <a:rPr lang="en-US" altLang="en-US" sz="8000" dirty="0" err="1">
                <a:latin typeface="Rockwell" panose="02060603020205020403" pitchFamily="18" charset="0"/>
              </a:rPr>
              <a:t>diri</a:t>
            </a:r>
            <a:r>
              <a:rPr lang="en-US" altLang="en-US" sz="8000" dirty="0">
                <a:latin typeface="Rockwell" panose="02060603020205020403" pitchFamily="18" charset="0"/>
              </a:rPr>
              <a:t> </a:t>
            </a:r>
            <a:r>
              <a:rPr lang="en-US" altLang="en-US" sz="8000" dirty="0" err="1">
                <a:latin typeface="Rockwell" panose="02060603020205020403" pitchFamily="18" charset="0"/>
              </a:rPr>
              <a:t>mereka</a:t>
            </a:r>
            <a:r>
              <a:rPr lang="en-US" altLang="en-US" sz="8000" dirty="0">
                <a:latin typeface="Rockwell" panose="02060603020205020403" pitchFamily="18" charset="0"/>
              </a:rPr>
              <a:t> &amp; </a:t>
            </a:r>
            <a:r>
              <a:rPr lang="en-US" altLang="en-US" sz="8000" dirty="0" err="1">
                <a:latin typeface="Rockwell" panose="02060603020205020403" pitchFamily="18" charset="0"/>
              </a:rPr>
              <a:t>hubungan</a:t>
            </a:r>
            <a:r>
              <a:rPr lang="en-US" altLang="en-US" sz="8000" dirty="0">
                <a:latin typeface="Rockwell" panose="02060603020205020403" pitchFamily="18" charset="0"/>
              </a:rPr>
              <a:t> </a:t>
            </a:r>
            <a:r>
              <a:rPr lang="en-US" altLang="en-US" sz="8000" dirty="0" err="1">
                <a:latin typeface="Rockwell" panose="02060603020205020403" pitchFamily="18" charset="0"/>
              </a:rPr>
              <a:t>antarpribadi</a:t>
            </a:r>
            <a:r>
              <a:rPr lang="en-US" altLang="en-US" sz="8000" dirty="0">
                <a:latin typeface="Rockwell" panose="02060603020205020403" pitchFamily="18" charset="0"/>
              </a:rPr>
              <a:t> </a:t>
            </a:r>
            <a:r>
              <a:rPr lang="en-US" altLang="en-US" sz="8000" dirty="0" err="1">
                <a:latin typeface="Rockwell" panose="02060603020205020403" pitchFamily="18" charset="0"/>
              </a:rPr>
              <a:t>mereka</a:t>
            </a:r>
            <a:r>
              <a:rPr lang="en-US" altLang="en-US" sz="8000" dirty="0">
                <a:latin typeface="Rockwell" panose="02060603020205020403" pitchFamily="18" charset="0"/>
              </a:rPr>
              <a:t>, </a:t>
            </a:r>
            <a:r>
              <a:rPr lang="en-US" altLang="en-US" sz="8000" dirty="0" err="1">
                <a:latin typeface="Rockwell" panose="02060603020205020403" pitchFamily="18" charset="0"/>
              </a:rPr>
              <a:t>dan</a:t>
            </a:r>
            <a:r>
              <a:rPr lang="en-US" altLang="en-US" sz="8000" dirty="0">
                <a:latin typeface="Rockwell" panose="02060603020205020403" pitchFamily="18" charset="0"/>
              </a:rPr>
              <a:t> </a:t>
            </a:r>
            <a:r>
              <a:rPr lang="en-US" altLang="en-US" sz="8000" dirty="0" err="1">
                <a:latin typeface="Rockwell" panose="02060603020205020403" pitchFamily="18" charset="0"/>
              </a:rPr>
              <a:t>bertindak</a:t>
            </a:r>
            <a:r>
              <a:rPr lang="en-US" altLang="en-US" sz="8000" dirty="0">
                <a:latin typeface="Rockwell" panose="02060603020205020403" pitchFamily="18" charset="0"/>
              </a:rPr>
              <a:t> </a:t>
            </a:r>
            <a:r>
              <a:rPr lang="en-US" altLang="en-US" sz="8000" dirty="0" err="1">
                <a:latin typeface="Rockwell" panose="02060603020205020403" pitchFamily="18" charset="0"/>
              </a:rPr>
              <a:t>dalam</a:t>
            </a:r>
            <a:r>
              <a:rPr lang="en-US" altLang="en-US" sz="8000" dirty="0">
                <a:latin typeface="Rockwell" panose="02060603020205020403" pitchFamily="18" charset="0"/>
              </a:rPr>
              <a:t> </a:t>
            </a:r>
            <a:r>
              <a:rPr lang="en-US" altLang="en-US" sz="8000" dirty="0" err="1">
                <a:latin typeface="Rockwell" panose="02060603020205020403" pitchFamily="18" charset="0"/>
              </a:rPr>
              <a:t>bentuk</a:t>
            </a:r>
            <a:r>
              <a:rPr lang="en-US" altLang="en-US" sz="8000" dirty="0">
                <a:latin typeface="Rockwell" panose="02060603020205020403" pitchFamily="18" charset="0"/>
              </a:rPr>
              <a:t> </a:t>
            </a:r>
            <a:r>
              <a:rPr lang="en-US" altLang="en-US" sz="8000" dirty="0" err="1">
                <a:latin typeface="Rockwell" panose="02060603020205020403" pitchFamily="18" charset="0"/>
              </a:rPr>
              <a:t>tingkah</a:t>
            </a:r>
            <a:r>
              <a:rPr lang="en-US" altLang="en-US" sz="8000" dirty="0">
                <a:latin typeface="Rockwell" panose="02060603020205020403" pitchFamily="18" charset="0"/>
              </a:rPr>
              <a:t> </a:t>
            </a:r>
            <a:r>
              <a:rPr lang="en-US" altLang="en-US" sz="8000" dirty="0" err="1">
                <a:latin typeface="Rockwell" panose="02060603020205020403" pitchFamily="18" charset="0"/>
              </a:rPr>
              <a:t>laku</a:t>
            </a:r>
            <a:r>
              <a:rPr lang="en-US" altLang="en-US" sz="8000" dirty="0">
                <a:latin typeface="Rockwell" panose="02060603020205020403" pitchFamily="18" charset="0"/>
              </a:rPr>
              <a:t> </a:t>
            </a:r>
            <a:r>
              <a:rPr lang="en-US" altLang="en-US" sz="8000" dirty="0" err="1">
                <a:latin typeface="Rockwell" panose="02060603020205020403" pitchFamily="18" charset="0"/>
              </a:rPr>
              <a:t>yng</a:t>
            </a:r>
            <a:r>
              <a:rPr lang="en-US" altLang="en-US" sz="8000" dirty="0">
                <a:latin typeface="Rockwell" panose="02060603020205020403" pitchFamily="18" charset="0"/>
              </a:rPr>
              <a:t> </a:t>
            </a:r>
            <a:r>
              <a:rPr lang="en-US" altLang="en-US" sz="8000" dirty="0" err="1">
                <a:latin typeface="Rockwell" panose="02060603020205020403" pitchFamily="18" charset="0"/>
              </a:rPr>
              <a:t>meningkatkan</a:t>
            </a:r>
            <a:r>
              <a:rPr lang="en-US" altLang="en-US" sz="8000" dirty="0">
                <a:latin typeface="Rockwell" panose="02060603020205020403" pitchFamily="18" charset="0"/>
              </a:rPr>
              <a:t> </a:t>
            </a:r>
            <a:r>
              <a:rPr lang="en-US" altLang="en-US" sz="8000" dirty="0" err="1">
                <a:latin typeface="Rockwell" panose="02060603020205020403" pitchFamily="18" charset="0"/>
              </a:rPr>
              <a:t>perkembangan</a:t>
            </a:r>
            <a:r>
              <a:rPr lang="en-US" altLang="en-US" sz="8000" dirty="0">
                <a:latin typeface="Rockwell" panose="02060603020205020403" pitchFamily="18" charset="0"/>
              </a:rPr>
              <a:t> </a:t>
            </a:r>
            <a:r>
              <a:rPr lang="en-US" altLang="en-US" sz="8000" dirty="0" err="1">
                <a:latin typeface="Rockwell" panose="02060603020205020403" pitchFamily="18" charset="0"/>
              </a:rPr>
              <a:t>pribadi</a:t>
            </a:r>
            <a:r>
              <a:rPr lang="en-US" altLang="en-US" sz="8000" dirty="0">
                <a:latin typeface="Rockwell" panose="02060603020205020403" pitchFamily="18" charset="0"/>
              </a:rPr>
              <a:t> </a:t>
            </a:r>
            <a:r>
              <a:rPr lang="en-US" altLang="en-US" sz="8000" dirty="0" err="1">
                <a:latin typeface="Rockwell" panose="02060603020205020403" pitchFamily="18" charset="0"/>
              </a:rPr>
              <a:t>mereka</a:t>
            </a:r>
            <a:r>
              <a:rPr lang="en-US" altLang="en-US" sz="8000" dirty="0">
                <a:latin typeface="Rockwell" panose="02060603020205020403" pitchFamily="18" charset="0"/>
              </a:rPr>
              <a:t>).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79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140" y="450166"/>
            <a:ext cx="10058400" cy="942535"/>
          </a:xfrm>
        </p:spPr>
        <p:txBody>
          <a:bodyPr/>
          <a:lstStyle/>
          <a:p>
            <a:r>
              <a:rPr lang="en-US" dirty="0" smtClean="0"/>
              <a:t>Inti </a:t>
            </a:r>
            <a:r>
              <a:rPr lang="en-US" dirty="0" err="1" smtClean="0"/>
              <a:t>konseling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140" y="1392701"/>
            <a:ext cx="7384835" cy="4797083"/>
          </a:xfrm>
        </p:spPr>
        <p:txBody>
          <a:bodyPr>
            <a:noAutofit/>
          </a:bodyPr>
          <a:lstStyle/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en-US" sz="2400" b="1" dirty="0" smtClean="0">
                <a:latin typeface="Arial Narrow" panose="020B0606020202030204" pitchFamily="34" charset="0"/>
              </a:rPr>
              <a:t>Proses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pemberian</a:t>
            </a:r>
            <a:r>
              <a:rPr lang="en-US" altLang="en-US" sz="2400" b="1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 smtClean="0">
                <a:latin typeface="Arial Narrow" panose="020B0606020202030204" pitchFamily="34" charset="0"/>
              </a:rPr>
              <a:t>bantuan</a:t>
            </a:r>
            <a:r>
              <a:rPr lang="en-US" altLang="en-US" sz="2400" b="1" dirty="0" smtClean="0">
                <a:latin typeface="Arial Narrow" panose="020B0606020202030204" pitchFamily="34" charset="0"/>
              </a:rPr>
              <a:t>;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en-US" sz="2400" b="1" dirty="0" err="1" smtClean="0">
                <a:latin typeface="Arial Narrow" panose="020B0606020202030204" pitchFamily="34" charset="0"/>
              </a:rPr>
              <a:t>Melalui</a:t>
            </a:r>
            <a:r>
              <a:rPr lang="en-US" altLang="en-US" sz="2400" b="1" dirty="0" smtClean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wawancara</a:t>
            </a:r>
            <a:r>
              <a:rPr lang="en-US" altLang="en-US" sz="2400" b="1" dirty="0">
                <a:latin typeface="Arial Narrow" panose="020B0606020202030204" pitchFamily="34" charset="0"/>
              </a:rPr>
              <a:t>,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hubungan</a:t>
            </a:r>
            <a:r>
              <a:rPr lang="en-US" altLang="en-US" sz="2400" b="1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tatap</a:t>
            </a:r>
            <a:r>
              <a:rPr lang="en-US" altLang="en-US" sz="2400" b="1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muka</a:t>
            </a:r>
            <a:r>
              <a:rPr lang="en-US" altLang="en-US" sz="2400" b="1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baik</a:t>
            </a:r>
            <a:r>
              <a:rPr lang="en-US" altLang="en-US" sz="2400" b="1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secara</a:t>
            </a:r>
            <a:r>
              <a:rPr lang="en-US" altLang="en-US" sz="2400" b="1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perorangan</a:t>
            </a:r>
            <a:r>
              <a:rPr lang="en-US" altLang="en-US" sz="2400" b="1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maupun</a:t>
            </a:r>
            <a:r>
              <a:rPr lang="en-US" altLang="en-US" sz="2400" b="1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 smtClean="0">
                <a:latin typeface="Arial Narrow" panose="020B0606020202030204" pitchFamily="34" charset="0"/>
              </a:rPr>
              <a:t>kelompok</a:t>
            </a:r>
            <a:r>
              <a:rPr lang="en-US" altLang="en-US" sz="2400" b="1" dirty="0" smtClean="0">
                <a:latin typeface="Arial Narrow" panose="020B0606020202030204" pitchFamily="34" charset="0"/>
              </a:rPr>
              <a:t>;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en-US" sz="2400" b="1" dirty="0" err="1" smtClean="0">
                <a:latin typeface="Arial Narrow" panose="020B0606020202030204" pitchFamily="34" charset="0"/>
              </a:rPr>
              <a:t>Oleh</a:t>
            </a:r>
            <a:r>
              <a:rPr lang="en-US" altLang="en-US" sz="2400" b="1" dirty="0" smtClean="0">
                <a:latin typeface="Arial Narrow" panose="020B0606020202030204" pitchFamily="34" charset="0"/>
              </a:rPr>
              <a:t> 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ahli</a:t>
            </a:r>
            <a:r>
              <a:rPr lang="en-US" altLang="en-US" sz="2400" b="1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kepada</a:t>
            </a:r>
            <a:r>
              <a:rPr lang="en-US" altLang="en-US" sz="2400" b="1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individu</a:t>
            </a:r>
            <a:r>
              <a:rPr lang="en-US" altLang="en-US" sz="2400" b="1" dirty="0">
                <a:latin typeface="Arial Narrow" panose="020B0606020202030204" pitchFamily="34" charset="0"/>
              </a:rPr>
              <a:t> yang </a:t>
            </a:r>
            <a:r>
              <a:rPr lang="en-US" altLang="en-US" sz="2400" b="1" dirty="0" err="1" smtClean="0">
                <a:latin typeface="Arial Narrow" panose="020B0606020202030204" pitchFamily="34" charset="0"/>
              </a:rPr>
              <a:t>bermasalah</a:t>
            </a:r>
            <a:r>
              <a:rPr lang="en-US" altLang="en-US" sz="2400" b="1" dirty="0" smtClean="0">
                <a:latin typeface="Arial Narrow" panose="020B0606020202030204" pitchFamily="34" charset="0"/>
              </a:rPr>
              <a:t>;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en-US" sz="2400" b="1" dirty="0" err="1" smtClean="0">
                <a:latin typeface="Arial Narrow" panose="020B0606020202030204" pitchFamily="34" charset="0"/>
              </a:rPr>
              <a:t>Bertujuan</a:t>
            </a:r>
            <a:r>
              <a:rPr lang="en-US" altLang="en-US" sz="2400" b="1" dirty="0" smtClean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membantu</a:t>
            </a:r>
            <a:r>
              <a:rPr lang="en-US" altLang="en-US" sz="2400" b="1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klien</a:t>
            </a:r>
            <a:r>
              <a:rPr lang="en-US" altLang="en-US" sz="2400" b="1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mengklarifikasi</a:t>
            </a:r>
            <a:r>
              <a:rPr lang="en-US" altLang="en-US" sz="2400" b="1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pandangan-pandangannya</a:t>
            </a:r>
            <a:r>
              <a:rPr lang="en-US" altLang="en-US" sz="2400" b="1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tentang</a:t>
            </a:r>
            <a:r>
              <a:rPr lang="en-US" altLang="en-US" sz="2400" b="1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ruang</a:t>
            </a:r>
            <a:r>
              <a:rPr lang="en-US" altLang="en-US" sz="2400" b="1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gerak</a:t>
            </a:r>
            <a:r>
              <a:rPr lang="en-US" altLang="en-US" sz="2400" b="1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kehidupannya</a:t>
            </a:r>
            <a:r>
              <a:rPr lang="en-US" altLang="en-US" sz="2400" b="1" dirty="0">
                <a:latin typeface="Arial Narrow" panose="020B0606020202030204" pitchFamily="34" charset="0"/>
              </a:rPr>
              <a:t>,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belajar</a:t>
            </a:r>
            <a:r>
              <a:rPr lang="en-US" altLang="en-US" sz="2400" b="1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mencapai</a:t>
            </a:r>
            <a:r>
              <a:rPr lang="en-US" altLang="en-US" sz="2400" b="1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tujuan</a:t>
            </a:r>
            <a:r>
              <a:rPr lang="en-US" altLang="en-US" sz="2400" b="1" dirty="0">
                <a:latin typeface="Arial Narrow" panose="020B0606020202030204" pitchFamily="34" charset="0"/>
              </a:rPr>
              <a:t> yang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ditetapkan</a:t>
            </a:r>
            <a:r>
              <a:rPr lang="en-US" altLang="en-US" sz="2400" b="1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sendiri</a:t>
            </a:r>
            <a:r>
              <a:rPr lang="en-US" altLang="en-US" sz="2400" b="1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melalui</a:t>
            </a:r>
            <a:r>
              <a:rPr lang="en-US" altLang="en-US" sz="2400" b="1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pilihan-pilihan</a:t>
            </a:r>
            <a:r>
              <a:rPr lang="en-US" altLang="en-US" sz="2400" b="1" dirty="0">
                <a:latin typeface="Arial Narrow" panose="020B0606020202030204" pitchFamily="34" charset="0"/>
              </a:rPr>
              <a:t> yang </a:t>
            </a:r>
            <a:r>
              <a:rPr lang="en-US" altLang="en-US" sz="2400" b="1" dirty="0" err="1" smtClean="0">
                <a:latin typeface="Arial Narrow" panose="020B0606020202030204" pitchFamily="34" charset="0"/>
              </a:rPr>
              <a:t>bermakna</a:t>
            </a:r>
            <a:r>
              <a:rPr lang="en-US" altLang="en-US" sz="2400" b="1" dirty="0" smtClean="0">
                <a:latin typeface="Arial Narrow" panose="020B0606020202030204" pitchFamily="34" charset="0"/>
              </a:rPr>
              <a:t>;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en-US" sz="2400" b="1" dirty="0" err="1" smtClean="0">
                <a:latin typeface="Arial Narrow" panose="020B0606020202030204" pitchFamily="34" charset="0"/>
              </a:rPr>
              <a:t>Tujuannya</a:t>
            </a:r>
            <a:r>
              <a:rPr lang="en-US" altLang="en-US" sz="2400" b="1" dirty="0" smtClean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adalah</a:t>
            </a:r>
            <a:r>
              <a:rPr lang="en-US" altLang="en-US" sz="2400" b="1" dirty="0">
                <a:latin typeface="Arial Narrow" panose="020B0606020202030204" pitchFamily="34" charset="0"/>
              </a:rPr>
              <a:t> agar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klien</a:t>
            </a:r>
            <a:r>
              <a:rPr lang="en-US" altLang="en-US" sz="2400" b="1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dapat</a:t>
            </a:r>
            <a:r>
              <a:rPr lang="en-US" altLang="en-US" sz="2400" b="1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menyesuaikan</a:t>
            </a:r>
            <a:r>
              <a:rPr lang="en-US" altLang="en-US" sz="2400" b="1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diri</a:t>
            </a:r>
            <a:r>
              <a:rPr lang="en-US" altLang="en-US" sz="2400" b="1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secara</a:t>
            </a:r>
            <a:r>
              <a:rPr lang="en-US" altLang="en-US" sz="2400" b="1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efektif</a:t>
            </a:r>
            <a:r>
              <a:rPr lang="en-US" altLang="en-US" sz="2400" b="1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terhadap</a:t>
            </a:r>
            <a:r>
              <a:rPr lang="en-US" altLang="en-US" sz="2400" b="1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dirinya</a:t>
            </a:r>
            <a:r>
              <a:rPr lang="en-US" altLang="en-US" sz="2400" b="1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dan</a:t>
            </a:r>
            <a:r>
              <a:rPr lang="en-US" altLang="en-US" sz="2400" b="1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lingkungannya</a:t>
            </a:r>
            <a:r>
              <a:rPr lang="en-US" altLang="en-US" sz="2400" b="1" dirty="0">
                <a:latin typeface="Arial Narrow" panose="020B0606020202030204" pitchFamily="34" charset="0"/>
              </a:rPr>
              <a:t>,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mengambil</a:t>
            </a:r>
            <a:r>
              <a:rPr lang="en-US" altLang="en-US" sz="2400" b="1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keputusan</a:t>
            </a:r>
            <a:r>
              <a:rPr lang="en-US" altLang="en-US" sz="2400" b="1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dengan</a:t>
            </a:r>
            <a:r>
              <a:rPr lang="en-US" altLang="en-US" sz="2400" b="1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tepat</a:t>
            </a:r>
            <a:r>
              <a:rPr lang="en-US" altLang="en-US" sz="2400" b="1" dirty="0">
                <a:latin typeface="Arial Narrow" panose="020B0606020202030204" pitchFamily="34" charset="0"/>
              </a:rPr>
              <a:t>,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dan</a:t>
            </a:r>
            <a:r>
              <a:rPr lang="en-US" altLang="en-US" sz="2400" b="1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sembuh</a:t>
            </a:r>
            <a:r>
              <a:rPr lang="en-US" altLang="en-US" sz="2400" b="1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dari</a:t>
            </a:r>
            <a:r>
              <a:rPr lang="en-US" altLang="en-US" sz="2400" b="1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gangguan</a:t>
            </a:r>
            <a:r>
              <a:rPr lang="en-US" altLang="en-US" sz="2400" b="1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smtClean="0">
                <a:latin typeface="Arial Narrow" panose="020B0606020202030204" pitchFamily="34" charset="0"/>
              </a:rPr>
              <a:t>mental;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en-US" sz="2400" b="1" dirty="0" err="1" smtClean="0">
                <a:latin typeface="Arial Narrow" panose="020B0606020202030204" pitchFamily="34" charset="0"/>
              </a:rPr>
              <a:t>Konseling</a:t>
            </a:r>
            <a:r>
              <a:rPr lang="en-US" altLang="en-US" sz="2400" b="1" dirty="0" smtClean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terdapat</a:t>
            </a:r>
            <a:r>
              <a:rPr lang="en-US" altLang="en-US" sz="2400" b="1" dirty="0">
                <a:latin typeface="Arial Narrow" panose="020B0606020202030204" pitchFamily="34" charset="0"/>
              </a:rPr>
              <a:t> di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berbagai</a:t>
            </a:r>
            <a:r>
              <a:rPr lang="en-US" altLang="en-US" sz="2400" b="1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bidang</a:t>
            </a:r>
            <a:r>
              <a:rPr lang="en-US" altLang="en-US" sz="2400" b="1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seperti</a:t>
            </a:r>
            <a:r>
              <a:rPr lang="en-US" altLang="en-US" sz="2400" b="1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pendidikan</a:t>
            </a:r>
            <a:r>
              <a:rPr lang="en-US" altLang="en-US" sz="2400" b="1" dirty="0">
                <a:latin typeface="Arial Narrow" panose="020B0606020202030204" pitchFamily="34" charset="0"/>
              </a:rPr>
              <a:t>,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industri</a:t>
            </a:r>
            <a:r>
              <a:rPr lang="en-US" altLang="en-US" sz="2400" b="1" dirty="0">
                <a:latin typeface="Arial Narrow" panose="020B0606020202030204" pitchFamily="34" charset="0"/>
              </a:rPr>
              <a:t>,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rumah</a:t>
            </a:r>
            <a:r>
              <a:rPr lang="en-US" altLang="en-US" sz="2400" b="1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sakit</a:t>
            </a:r>
            <a:r>
              <a:rPr lang="en-US" altLang="en-US" sz="2400" b="1" dirty="0">
                <a:latin typeface="Arial Narrow" panose="020B0606020202030204" pitchFamily="34" charset="0"/>
              </a:rPr>
              <a:t>,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rumah</a:t>
            </a:r>
            <a:r>
              <a:rPr lang="en-US" altLang="en-US" sz="2400" b="1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tahanan</a:t>
            </a:r>
            <a:r>
              <a:rPr lang="en-US" altLang="en-US" sz="2400" b="1" dirty="0">
                <a:latin typeface="Arial Narrow" panose="020B0606020202030204" pitchFamily="34" charset="0"/>
              </a:rPr>
              <a:t>,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kepolisian</a:t>
            </a:r>
            <a:r>
              <a:rPr lang="en-US" altLang="en-US" sz="2400" b="1" dirty="0">
                <a:latin typeface="Arial Narrow" panose="020B0606020202030204" pitchFamily="34" charset="0"/>
              </a:rPr>
              <a:t>, </a:t>
            </a:r>
            <a:r>
              <a:rPr lang="en-US" altLang="en-US" sz="2400" b="1" dirty="0" err="1">
                <a:latin typeface="Arial Narrow" panose="020B0606020202030204" pitchFamily="34" charset="0"/>
              </a:rPr>
              <a:t>dll</a:t>
            </a:r>
            <a:r>
              <a:rPr lang="en-US" altLang="en-US" sz="2400" b="1" dirty="0"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045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478" y="372090"/>
            <a:ext cx="10058400" cy="837731"/>
          </a:xfrm>
        </p:spPr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BK </a:t>
            </a:r>
            <a:r>
              <a:rPr lang="en-US" dirty="0" err="1" smtClean="0"/>
              <a:t>Komprehensif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62" y="1350499"/>
            <a:ext cx="11758411" cy="5507501"/>
          </a:xfrm>
        </p:spPr>
        <p:txBody>
          <a:bodyPr>
            <a:noAutofit/>
          </a:bodyPr>
          <a:lstStyle/>
          <a:p>
            <a:pPr algn="just"/>
            <a:r>
              <a:rPr lang="en-US" sz="2600" dirty="0" smtClean="0"/>
              <a:t>Myrick (1993:65)</a:t>
            </a:r>
          </a:p>
          <a:p>
            <a:pPr marL="0" indent="0" algn="just">
              <a:buNone/>
            </a:pPr>
            <a:r>
              <a:rPr lang="en-US" sz="2600" dirty="0" smtClean="0"/>
              <a:t>BK </a:t>
            </a:r>
            <a:r>
              <a:rPr lang="en-US" sz="2600" dirty="0" err="1" smtClean="0"/>
              <a:t>komprehensif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keseluruhan</a:t>
            </a:r>
            <a:r>
              <a:rPr lang="en-US" sz="2600" dirty="0" smtClean="0"/>
              <a:t> </a:t>
            </a:r>
            <a:r>
              <a:rPr lang="en-US" sz="2600" dirty="0" err="1" smtClean="0"/>
              <a:t>layanan</a:t>
            </a:r>
            <a:r>
              <a:rPr lang="en-US" sz="2600" dirty="0" smtClean="0"/>
              <a:t> </a:t>
            </a:r>
            <a:r>
              <a:rPr lang="en-US" sz="2600" dirty="0" err="1" smtClean="0"/>
              <a:t>bimbingan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konseling</a:t>
            </a:r>
            <a:r>
              <a:rPr lang="en-US" sz="2600" dirty="0" smtClean="0"/>
              <a:t> yang </a:t>
            </a:r>
            <a:r>
              <a:rPr lang="en-US" sz="2600" dirty="0" err="1" smtClean="0"/>
              <a:t>meliputi</a:t>
            </a:r>
            <a:r>
              <a:rPr lang="en-US" sz="2600" dirty="0" smtClean="0"/>
              <a:t> </a:t>
            </a:r>
            <a:r>
              <a:rPr lang="en-US" sz="2600" dirty="0" err="1" smtClean="0"/>
              <a:t>berbagai</a:t>
            </a:r>
            <a:r>
              <a:rPr lang="en-US" sz="2600" dirty="0" smtClean="0"/>
              <a:t> </a:t>
            </a:r>
            <a:r>
              <a:rPr lang="en-US" sz="2600" dirty="0" err="1" smtClean="0"/>
              <a:t>intervensi</a:t>
            </a:r>
            <a:r>
              <a:rPr lang="en-US" sz="2600" dirty="0" smtClean="0"/>
              <a:t> yang </a:t>
            </a:r>
            <a:r>
              <a:rPr lang="en-US" sz="2600" dirty="0" err="1" smtClean="0"/>
              <a:t>terencana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bidang</a:t>
            </a:r>
            <a:r>
              <a:rPr lang="en-US" sz="2600" dirty="0" smtClean="0"/>
              <a:t> </a:t>
            </a:r>
            <a:r>
              <a:rPr lang="en-US" sz="2600" dirty="0" err="1" smtClean="0"/>
              <a:t>pendidikan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program </a:t>
            </a:r>
            <a:r>
              <a:rPr lang="en-US" sz="2600" dirty="0" err="1" smtClean="0"/>
              <a:t>layanan</a:t>
            </a:r>
            <a:r>
              <a:rPr lang="en-US" sz="2600" dirty="0" smtClean="0"/>
              <a:t> </a:t>
            </a:r>
            <a:r>
              <a:rPr lang="en-US" sz="2600" dirty="0" err="1" smtClean="0"/>
              <a:t>kemanusiaan</a:t>
            </a:r>
            <a:r>
              <a:rPr lang="en-US" sz="2600" dirty="0" smtClean="0"/>
              <a:t> </a:t>
            </a:r>
            <a:r>
              <a:rPr lang="en-US" sz="2600" dirty="0" err="1" smtClean="0"/>
              <a:t>lainnya</a:t>
            </a:r>
            <a:r>
              <a:rPr lang="en-US" sz="2600" dirty="0" smtClean="0"/>
              <a:t> yang </a:t>
            </a:r>
            <a:r>
              <a:rPr lang="en-US" sz="2600" dirty="0" err="1" smtClean="0"/>
              <a:t>menyangkut</a:t>
            </a:r>
            <a:r>
              <a:rPr lang="en-US" sz="2600" dirty="0" smtClean="0"/>
              <a:t> </a:t>
            </a:r>
            <a:r>
              <a:rPr lang="en-US" sz="2600" dirty="0" err="1" smtClean="0"/>
              <a:t>semua</a:t>
            </a:r>
            <a:r>
              <a:rPr lang="en-US" sz="2600" dirty="0" smtClean="0"/>
              <a:t> </a:t>
            </a:r>
            <a:r>
              <a:rPr lang="en-US" sz="2600" dirty="0" err="1" smtClean="0"/>
              <a:t>lingkungan</a:t>
            </a:r>
            <a:r>
              <a:rPr lang="en-US" sz="2600" dirty="0" smtClean="0"/>
              <a:t> </a:t>
            </a:r>
            <a:r>
              <a:rPr lang="en-US" sz="2600" dirty="0" err="1" smtClean="0"/>
              <a:t>kehidupan</a:t>
            </a:r>
            <a:r>
              <a:rPr lang="en-US" sz="2600" dirty="0" smtClean="0"/>
              <a:t> </a:t>
            </a:r>
            <a:r>
              <a:rPr lang="en-US" sz="2600" dirty="0" err="1" smtClean="0"/>
              <a:t>manusia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menstimulasikan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memfasilitasi</a:t>
            </a:r>
            <a:r>
              <a:rPr lang="en-US" sz="2600" dirty="0" smtClean="0"/>
              <a:t> </a:t>
            </a:r>
            <a:r>
              <a:rPr lang="en-US" sz="2600" dirty="0" err="1" smtClean="0"/>
              <a:t>perkembangan</a:t>
            </a:r>
            <a:r>
              <a:rPr lang="en-US" sz="2600" dirty="0" smtClean="0"/>
              <a:t> </a:t>
            </a:r>
            <a:r>
              <a:rPr lang="en-US" sz="2600" dirty="0" err="1" smtClean="0"/>
              <a:t>individu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semua</a:t>
            </a:r>
            <a:r>
              <a:rPr lang="en-US" sz="2600" dirty="0" smtClean="0"/>
              <a:t> area </a:t>
            </a:r>
            <a:r>
              <a:rPr lang="en-US" sz="2600" dirty="0" err="1" smtClean="0"/>
              <a:t>perkembangan</a:t>
            </a:r>
            <a:r>
              <a:rPr lang="en-US" sz="2600" dirty="0" smtClean="0"/>
              <a:t> (</a:t>
            </a:r>
            <a:r>
              <a:rPr lang="en-US" sz="2600" dirty="0" err="1" smtClean="0"/>
              <a:t>pribadi</a:t>
            </a:r>
            <a:r>
              <a:rPr lang="en-US" sz="2600" dirty="0" smtClean="0"/>
              <a:t>, </a:t>
            </a:r>
            <a:r>
              <a:rPr lang="en-US" sz="2600" dirty="0" err="1" smtClean="0"/>
              <a:t>sosial</a:t>
            </a:r>
            <a:r>
              <a:rPr lang="en-US" sz="2600" dirty="0" smtClean="0"/>
              <a:t>, </a:t>
            </a:r>
            <a:r>
              <a:rPr lang="en-US" sz="2600" dirty="0" err="1" smtClean="0"/>
              <a:t>karir</a:t>
            </a:r>
            <a:r>
              <a:rPr lang="en-US" sz="2600" dirty="0" smtClean="0"/>
              <a:t>, </a:t>
            </a:r>
            <a:r>
              <a:rPr lang="en-US" sz="2600" dirty="0" err="1" smtClean="0"/>
              <a:t>belajar</a:t>
            </a:r>
            <a:r>
              <a:rPr lang="en-US" sz="2600" dirty="0" smtClean="0"/>
              <a:t>)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memantapkan</a:t>
            </a:r>
            <a:r>
              <a:rPr lang="en-US" sz="2600" dirty="0" smtClean="0"/>
              <a:t> </a:t>
            </a:r>
            <a:r>
              <a:rPr lang="en-US" sz="2600" dirty="0" err="1" smtClean="0"/>
              <a:t>kesatupaduan</a:t>
            </a:r>
            <a:r>
              <a:rPr lang="en-US" sz="2600" dirty="0" smtClean="0"/>
              <a:t> area </a:t>
            </a:r>
            <a:r>
              <a:rPr lang="en-US" sz="2600" dirty="0" err="1" smtClean="0"/>
              <a:t>perkembangan</a:t>
            </a:r>
            <a:r>
              <a:rPr lang="en-US" sz="2600" dirty="0" smtClean="0"/>
              <a:t> </a:t>
            </a:r>
            <a:r>
              <a:rPr lang="en-US" sz="2600" dirty="0" err="1" smtClean="0"/>
              <a:t>ke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gaya</a:t>
            </a:r>
            <a:r>
              <a:rPr lang="en-US" sz="2600" dirty="0" smtClean="0"/>
              <a:t> </a:t>
            </a:r>
            <a:r>
              <a:rPr lang="en-US" sz="2600" dirty="0" err="1" smtClean="0"/>
              <a:t>hidupnya</a:t>
            </a:r>
            <a:r>
              <a:rPr lang="en-US" sz="2600" dirty="0" smtClean="0"/>
              <a:t>. </a:t>
            </a:r>
          </a:p>
          <a:p>
            <a:pPr algn="just"/>
            <a:r>
              <a:rPr lang="en-US" sz="2600" dirty="0" smtClean="0"/>
              <a:t>Lynn </a:t>
            </a:r>
            <a:r>
              <a:rPr lang="en-US" sz="2600" dirty="0"/>
              <a:t>B</a:t>
            </a:r>
            <a:r>
              <a:rPr lang="en-US" sz="2600" dirty="0" smtClean="0"/>
              <a:t>ullard (1993)</a:t>
            </a:r>
          </a:p>
          <a:p>
            <a:pPr marL="0" indent="0" algn="just">
              <a:buNone/>
            </a:pPr>
            <a:r>
              <a:rPr lang="en-US" sz="2600" dirty="0" smtClean="0"/>
              <a:t>Program </a:t>
            </a:r>
            <a:r>
              <a:rPr lang="en-US" sz="2600" dirty="0" err="1" smtClean="0"/>
              <a:t>bimbingan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difokuskan</a:t>
            </a:r>
            <a:r>
              <a:rPr lang="en-US" sz="2600" dirty="0" smtClean="0"/>
              <a:t> </a:t>
            </a:r>
            <a:r>
              <a:rPr lang="en-US" sz="2600" dirty="0" err="1" smtClean="0"/>
              <a:t>kepada</a:t>
            </a:r>
            <a:r>
              <a:rPr lang="en-US" sz="2600" dirty="0" smtClean="0"/>
              <a:t> </a:t>
            </a:r>
            <a:r>
              <a:rPr lang="en-US" sz="2600" dirty="0" err="1" smtClean="0"/>
              <a:t>kebutuhan</a:t>
            </a:r>
            <a:r>
              <a:rPr lang="en-US" sz="2600" dirty="0" smtClean="0"/>
              <a:t>, </a:t>
            </a:r>
            <a:r>
              <a:rPr lang="en-US" sz="2600" dirty="0" err="1" smtClean="0"/>
              <a:t>kekuatan</a:t>
            </a:r>
            <a:r>
              <a:rPr lang="en-US" sz="2600" dirty="0" smtClean="0"/>
              <a:t>, </a:t>
            </a:r>
            <a:r>
              <a:rPr lang="en-US" sz="2600" dirty="0" err="1" smtClean="0"/>
              <a:t>minat</a:t>
            </a:r>
            <a:r>
              <a:rPr lang="en-US" sz="2600" dirty="0" smtClean="0"/>
              <a:t>,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isu-isu</a:t>
            </a:r>
            <a:r>
              <a:rPr lang="en-US" sz="2600" dirty="0" smtClean="0"/>
              <a:t> yang </a:t>
            </a:r>
            <a:r>
              <a:rPr lang="en-US" sz="2600" dirty="0" err="1" smtClean="0"/>
              <a:t>berkaitan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tahapan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fase</a:t>
            </a:r>
            <a:r>
              <a:rPr lang="en-US" sz="2600" dirty="0" smtClean="0"/>
              <a:t> </a:t>
            </a:r>
            <a:r>
              <a:rPr lang="en-US" sz="2600" dirty="0" err="1" smtClean="0"/>
              <a:t>perkembangan</a:t>
            </a:r>
            <a:r>
              <a:rPr lang="en-US" sz="2600" dirty="0" smtClean="0"/>
              <a:t> </a:t>
            </a:r>
            <a:r>
              <a:rPr lang="en-US" sz="2600" dirty="0" err="1" smtClean="0"/>
              <a:t>peserta</a:t>
            </a:r>
            <a:r>
              <a:rPr lang="en-US" sz="2600" dirty="0" smtClean="0"/>
              <a:t> </a:t>
            </a:r>
            <a:r>
              <a:rPr lang="en-US" sz="2600" dirty="0" err="1" smtClean="0"/>
              <a:t>didik</a:t>
            </a:r>
            <a:r>
              <a:rPr lang="en-US" sz="2600" dirty="0" smtClean="0"/>
              <a:t> yang </a:t>
            </a:r>
            <a:r>
              <a:rPr lang="en-US" sz="2600" dirty="0" err="1" smtClean="0"/>
              <a:t>bervariasi</a:t>
            </a:r>
            <a:r>
              <a:rPr lang="en-US" sz="2600" dirty="0" smtClean="0"/>
              <a:t>,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merupakan</a:t>
            </a:r>
            <a:r>
              <a:rPr lang="en-US" sz="2600" dirty="0" smtClean="0"/>
              <a:t> </a:t>
            </a:r>
            <a:r>
              <a:rPr lang="en-US" sz="2600" dirty="0" err="1" smtClean="0"/>
              <a:t>bagian</a:t>
            </a:r>
            <a:r>
              <a:rPr lang="en-US" sz="2600" dirty="0" smtClean="0"/>
              <a:t> </a:t>
            </a:r>
            <a:r>
              <a:rPr lang="en-US" sz="2600" dirty="0" err="1" smtClean="0"/>
              <a:t>penting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terpadu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program </a:t>
            </a:r>
            <a:r>
              <a:rPr lang="en-US" sz="2600" dirty="0" err="1" smtClean="0"/>
              <a:t>pendidikan</a:t>
            </a:r>
            <a:r>
              <a:rPr lang="en-US" sz="2600" dirty="0" smtClean="0"/>
              <a:t> </a:t>
            </a:r>
            <a:r>
              <a:rPr lang="en-US" sz="2600" dirty="0" err="1" smtClean="0"/>
              <a:t>sekolah</a:t>
            </a:r>
            <a:r>
              <a:rPr lang="en-US" sz="2600" dirty="0" smtClean="0"/>
              <a:t> </a:t>
            </a:r>
            <a:r>
              <a:rPr lang="en-US" sz="2600" dirty="0" err="1" smtClean="0"/>
              <a:t>secara</a:t>
            </a:r>
            <a:r>
              <a:rPr lang="en-US" sz="2600" dirty="0" smtClean="0"/>
              <a:t> </a:t>
            </a:r>
            <a:r>
              <a:rPr lang="en-US" sz="2600" dirty="0" err="1" smtClean="0"/>
              <a:t>keseluruhan</a:t>
            </a:r>
            <a:r>
              <a:rPr lang="en-US" sz="26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8908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824248"/>
            <a:ext cx="10058400" cy="5347952"/>
          </a:xfrm>
        </p:spPr>
        <p:txBody>
          <a:bodyPr>
            <a:noAutofit/>
          </a:bodyPr>
          <a:lstStyle/>
          <a:p>
            <a:pPr algn="just"/>
            <a:r>
              <a:rPr lang="en-US" sz="3600" dirty="0" err="1">
                <a:latin typeface="Constantia" pitchFamily="18" charset="0"/>
              </a:rPr>
              <a:t>Layanan</a:t>
            </a:r>
            <a:r>
              <a:rPr lang="en-US" sz="3600" dirty="0">
                <a:latin typeface="Constantia" pitchFamily="18" charset="0"/>
              </a:rPr>
              <a:t> </a:t>
            </a:r>
            <a:r>
              <a:rPr lang="en-US" sz="3600" dirty="0" err="1">
                <a:latin typeface="Constantia" pitchFamily="18" charset="0"/>
              </a:rPr>
              <a:t>Bimbingan</a:t>
            </a:r>
            <a:r>
              <a:rPr lang="en-US" sz="3600" dirty="0">
                <a:latin typeface="Constantia" pitchFamily="18" charset="0"/>
              </a:rPr>
              <a:t> </a:t>
            </a:r>
            <a:r>
              <a:rPr lang="en-US" sz="3600" dirty="0" err="1">
                <a:latin typeface="Constantia" pitchFamily="18" charset="0"/>
              </a:rPr>
              <a:t>dan</a:t>
            </a:r>
            <a:r>
              <a:rPr lang="en-US" sz="3600" dirty="0">
                <a:latin typeface="Constantia" pitchFamily="18" charset="0"/>
              </a:rPr>
              <a:t> </a:t>
            </a:r>
            <a:r>
              <a:rPr lang="en-US" sz="3600" dirty="0" err="1">
                <a:latin typeface="Constantia" pitchFamily="18" charset="0"/>
              </a:rPr>
              <a:t>Konseling</a:t>
            </a:r>
            <a:r>
              <a:rPr lang="en-US" sz="3600" dirty="0">
                <a:latin typeface="Constantia" pitchFamily="18" charset="0"/>
              </a:rPr>
              <a:t> </a:t>
            </a:r>
            <a:r>
              <a:rPr lang="en-US" sz="3600" dirty="0" err="1">
                <a:latin typeface="Constantia" pitchFamily="18" charset="0"/>
              </a:rPr>
              <a:t>Komprehensif</a:t>
            </a:r>
            <a:r>
              <a:rPr lang="en-US" sz="3600" dirty="0">
                <a:latin typeface="Constantia" pitchFamily="18" charset="0"/>
              </a:rPr>
              <a:t> </a:t>
            </a:r>
            <a:r>
              <a:rPr lang="en-US" sz="3600" dirty="0" err="1">
                <a:latin typeface="Constantia" pitchFamily="18" charset="0"/>
              </a:rPr>
              <a:t>dilakukan</a:t>
            </a:r>
            <a:r>
              <a:rPr lang="en-US" sz="3600" dirty="0">
                <a:latin typeface="Constantia" pitchFamily="18" charset="0"/>
              </a:rPr>
              <a:t> </a:t>
            </a:r>
            <a:r>
              <a:rPr lang="en-US" sz="3600" dirty="0" err="1">
                <a:latin typeface="Constantia" pitchFamily="18" charset="0"/>
              </a:rPr>
              <a:t>melalui</a:t>
            </a:r>
            <a:r>
              <a:rPr lang="en-US" sz="3600" dirty="0">
                <a:latin typeface="Constantia" pitchFamily="18" charset="0"/>
              </a:rPr>
              <a:t> </a:t>
            </a:r>
            <a:r>
              <a:rPr lang="en-US" sz="3600" dirty="0" err="1">
                <a:latin typeface="Constantia" pitchFamily="18" charset="0"/>
              </a:rPr>
              <a:t>Komunikasi</a:t>
            </a:r>
            <a:r>
              <a:rPr lang="en-US" sz="3600" dirty="0">
                <a:latin typeface="Constantia" pitchFamily="18" charset="0"/>
              </a:rPr>
              <a:t> </a:t>
            </a:r>
            <a:r>
              <a:rPr lang="en-US" sz="3600" dirty="0" err="1">
                <a:latin typeface="Constantia" pitchFamily="18" charset="0"/>
              </a:rPr>
              <a:t>Konseling</a:t>
            </a:r>
            <a:r>
              <a:rPr lang="en-US" sz="3600" dirty="0">
                <a:latin typeface="Constantia" pitchFamily="18" charset="0"/>
              </a:rPr>
              <a:t>. </a:t>
            </a:r>
            <a:r>
              <a:rPr lang="en-US" sz="3600" dirty="0" err="1">
                <a:latin typeface="Constantia" pitchFamily="18" charset="0"/>
              </a:rPr>
              <a:t>Komunikasi</a:t>
            </a:r>
            <a:r>
              <a:rPr lang="en-US" sz="3600" dirty="0">
                <a:latin typeface="Constantia" pitchFamily="18" charset="0"/>
              </a:rPr>
              <a:t> </a:t>
            </a:r>
            <a:r>
              <a:rPr lang="en-US" sz="3600" dirty="0" err="1">
                <a:latin typeface="Constantia" pitchFamily="18" charset="0"/>
              </a:rPr>
              <a:t>konseling</a:t>
            </a:r>
            <a:r>
              <a:rPr lang="en-US" sz="3600" dirty="0">
                <a:latin typeface="Constantia" pitchFamily="18" charset="0"/>
              </a:rPr>
              <a:t> </a:t>
            </a:r>
            <a:r>
              <a:rPr lang="en-US" sz="3600" dirty="0" err="1">
                <a:latin typeface="Constantia" pitchFamily="18" charset="0"/>
              </a:rPr>
              <a:t>digunakan</a:t>
            </a:r>
            <a:r>
              <a:rPr lang="en-US" sz="3600" dirty="0">
                <a:latin typeface="Constantia" pitchFamily="18" charset="0"/>
              </a:rPr>
              <a:t> </a:t>
            </a:r>
            <a:r>
              <a:rPr lang="en-US" sz="3600" dirty="0" err="1">
                <a:latin typeface="Constantia" pitchFamily="18" charset="0"/>
              </a:rPr>
              <a:t>untuk</a:t>
            </a:r>
            <a:r>
              <a:rPr lang="en-US" sz="3600" dirty="0">
                <a:latin typeface="Constantia" pitchFamily="18" charset="0"/>
              </a:rPr>
              <a:t> </a:t>
            </a:r>
            <a:r>
              <a:rPr lang="en-US" sz="3600" dirty="0" err="1">
                <a:latin typeface="Constantia" pitchFamily="18" charset="0"/>
              </a:rPr>
              <a:t>meningkatkan</a:t>
            </a:r>
            <a:r>
              <a:rPr lang="en-US" sz="3600" dirty="0">
                <a:latin typeface="Constantia" pitchFamily="18" charset="0"/>
              </a:rPr>
              <a:t> </a:t>
            </a:r>
            <a:r>
              <a:rPr lang="en-US" sz="3600" dirty="0" err="1">
                <a:latin typeface="Constantia" pitchFamily="18" charset="0"/>
              </a:rPr>
              <a:t>kapasitas</a:t>
            </a:r>
            <a:r>
              <a:rPr lang="en-US" sz="3600" dirty="0">
                <a:latin typeface="Constantia" pitchFamily="18" charset="0"/>
              </a:rPr>
              <a:t> </a:t>
            </a:r>
            <a:r>
              <a:rPr lang="en-US" sz="3600" dirty="0" err="1">
                <a:latin typeface="Constantia" pitchFamily="18" charset="0"/>
              </a:rPr>
              <a:t>klien</a:t>
            </a:r>
            <a:r>
              <a:rPr lang="en-US" sz="3600" dirty="0">
                <a:latin typeface="Constantia" pitchFamily="18" charset="0"/>
              </a:rPr>
              <a:t> </a:t>
            </a:r>
            <a:r>
              <a:rPr lang="en-US" sz="3600" dirty="0" err="1">
                <a:latin typeface="Constantia" pitchFamily="18" charset="0"/>
              </a:rPr>
              <a:t>menggunakan</a:t>
            </a:r>
            <a:r>
              <a:rPr lang="en-US" sz="3600" dirty="0">
                <a:latin typeface="Constantia" pitchFamily="18" charset="0"/>
              </a:rPr>
              <a:t> </a:t>
            </a:r>
            <a:r>
              <a:rPr lang="en-US" sz="3600" dirty="0" err="1">
                <a:latin typeface="Constantia" pitchFamily="18" charset="0"/>
              </a:rPr>
              <a:t>potensi</a:t>
            </a:r>
            <a:r>
              <a:rPr lang="en-US" sz="3600" dirty="0">
                <a:latin typeface="Constantia" pitchFamily="18" charset="0"/>
              </a:rPr>
              <a:t> </a:t>
            </a:r>
            <a:r>
              <a:rPr lang="en-US" sz="3600" dirty="0" err="1">
                <a:latin typeface="Constantia" pitchFamily="18" charset="0"/>
              </a:rPr>
              <a:t>klien</a:t>
            </a:r>
            <a:r>
              <a:rPr lang="en-US" sz="3600" dirty="0">
                <a:latin typeface="Constantia" pitchFamily="18" charset="0"/>
              </a:rPr>
              <a:t>. </a:t>
            </a:r>
            <a:r>
              <a:rPr lang="en-US" sz="3600" dirty="0" err="1">
                <a:latin typeface="Constantia" pitchFamily="18" charset="0"/>
              </a:rPr>
              <a:t>Klien</a:t>
            </a:r>
            <a:r>
              <a:rPr lang="en-US" sz="3600" dirty="0">
                <a:latin typeface="Constantia" pitchFamily="18" charset="0"/>
              </a:rPr>
              <a:t> </a:t>
            </a:r>
            <a:r>
              <a:rPr lang="en-US" sz="3600" dirty="0" err="1">
                <a:latin typeface="Constantia" pitchFamily="18" charset="0"/>
              </a:rPr>
              <a:t>mengalami</a:t>
            </a:r>
            <a:r>
              <a:rPr lang="en-US" sz="3600" dirty="0">
                <a:latin typeface="Constantia" pitchFamily="18" charset="0"/>
              </a:rPr>
              <a:t> </a:t>
            </a:r>
            <a:r>
              <a:rPr lang="en-US" sz="3600" dirty="0" err="1">
                <a:latin typeface="Constantia" pitchFamily="18" charset="0"/>
              </a:rPr>
              <a:t>masalah</a:t>
            </a:r>
            <a:r>
              <a:rPr lang="en-US" sz="3600" dirty="0">
                <a:latin typeface="Constantia" pitchFamily="18" charset="0"/>
              </a:rPr>
              <a:t> </a:t>
            </a:r>
            <a:r>
              <a:rPr lang="en-US" sz="3600" dirty="0" err="1">
                <a:latin typeface="Constantia" pitchFamily="18" charset="0"/>
              </a:rPr>
              <a:t>dikarenakan</a:t>
            </a:r>
            <a:r>
              <a:rPr lang="en-US" sz="3600" dirty="0">
                <a:latin typeface="Constantia" pitchFamily="18" charset="0"/>
              </a:rPr>
              <a:t> </a:t>
            </a:r>
            <a:r>
              <a:rPr lang="en-US" sz="3600" dirty="0" err="1">
                <a:latin typeface="Constantia" pitchFamily="18" charset="0"/>
              </a:rPr>
              <a:t>defisiensi</a:t>
            </a:r>
            <a:r>
              <a:rPr lang="en-US" sz="3600" dirty="0">
                <a:latin typeface="Constantia" pitchFamily="18" charset="0"/>
              </a:rPr>
              <a:t> (</a:t>
            </a:r>
            <a:r>
              <a:rPr lang="en-US" sz="3600" dirty="0" err="1">
                <a:latin typeface="Constantia" pitchFamily="18" charset="0"/>
              </a:rPr>
              <a:t>kurang</a:t>
            </a:r>
            <a:r>
              <a:rPr lang="en-US" sz="3600" dirty="0">
                <a:latin typeface="Constantia" pitchFamily="18" charset="0"/>
              </a:rPr>
              <a:t> </a:t>
            </a:r>
            <a:r>
              <a:rPr lang="en-US" sz="3600" dirty="0" err="1">
                <a:latin typeface="Constantia" pitchFamily="18" charset="0"/>
              </a:rPr>
              <a:t>sempurna</a:t>
            </a:r>
            <a:r>
              <a:rPr lang="en-US" sz="3600" dirty="0">
                <a:latin typeface="Constantia" pitchFamily="18" charset="0"/>
              </a:rPr>
              <a:t>) </a:t>
            </a:r>
            <a:r>
              <a:rPr lang="en-US" sz="3600" dirty="0" err="1">
                <a:latin typeface="Constantia" pitchFamily="18" charset="0"/>
              </a:rPr>
              <a:t>kapasitas</a:t>
            </a:r>
            <a:r>
              <a:rPr lang="en-US" sz="3600" dirty="0">
                <a:latin typeface="Constantia" pitchFamily="18" charset="0"/>
              </a:rPr>
              <a:t>.</a:t>
            </a:r>
          </a:p>
          <a:p>
            <a:pPr algn="just"/>
            <a:r>
              <a:rPr lang="en-US" sz="3600" dirty="0" err="1">
                <a:latin typeface="Constantia" pitchFamily="18" charset="0"/>
              </a:rPr>
              <a:t>Misal</a:t>
            </a:r>
            <a:r>
              <a:rPr lang="en-US" sz="3600" dirty="0">
                <a:latin typeface="Constantia" pitchFamily="18" charset="0"/>
              </a:rPr>
              <a:t>, </a:t>
            </a:r>
            <a:r>
              <a:rPr lang="en-US" sz="3600" dirty="0" err="1" smtClean="0">
                <a:latin typeface="Constantia" pitchFamily="18" charset="0"/>
              </a:rPr>
              <a:t>siswa</a:t>
            </a:r>
            <a:r>
              <a:rPr lang="en-US" sz="3600" dirty="0" smtClean="0">
                <a:latin typeface="Constantia" pitchFamily="18" charset="0"/>
              </a:rPr>
              <a:t> </a:t>
            </a:r>
            <a:r>
              <a:rPr lang="en-US" sz="3600" dirty="0" err="1">
                <a:latin typeface="Constantia" pitchFamily="18" charset="0"/>
              </a:rPr>
              <a:t>memiliki</a:t>
            </a:r>
            <a:r>
              <a:rPr lang="en-US" sz="3600" dirty="0">
                <a:latin typeface="Constantia" pitchFamily="18" charset="0"/>
              </a:rPr>
              <a:t> IQ rata-rata </a:t>
            </a:r>
            <a:r>
              <a:rPr lang="en-US" sz="3600" dirty="0" err="1">
                <a:latin typeface="Constantia" pitchFamily="18" charset="0"/>
              </a:rPr>
              <a:t>bahkan</a:t>
            </a:r>
            <a:r>
              <a:rPr lang="en-US" sz="3600" dirty="0">
                <a:latin typeface="Constantia" pitchFamily="18" charset="0"/>
              </a:rPr>
              <a:t> </a:t>
            </a:r>
            <a:r>
              <a:rPr lang="en-US" sz="3600" dirty="0" err="1">
                <a:latin typeface="Constantia" pitchFamily="18" charset="0"/>
              </a:rPr>
              <a:t>diatas</a:t>
            </a:r>
            <a:r>
              <a:rPr lang="en-US" sz="3600" dirty="0">
                <a:latin typeface="Constantia" pitchFamily="18" charset="0"/>
              </a:rPr>
              <a:t> rata-rata, </a:t>
            </a:r>
            <a:r>
              <a:rPr lang="en-US" sz="3600" dirty="0" err="1">
                <a:latin typeface="Constantia" pitchFamily="18" charset="0"/>
              </a:rPr>
              <a:t>namun</a:t>
            </a:r>
            <a:r>
              <a:rPr lang="en-US" sz="3600" dirty="0">
                <a:latin typeface="Constantia" pitchFamily="18" charset="0"/>
              </a:rPr>
              <a:t> </a:t>
            </a:r>
            <a:r>
              <a:rPr lang="en-US" sz="3600" dirty="0" err="1">
                <a:latin typeface="Constantia" pitchFamily="18" charset="0"/>
              </a:rPr>
              <a:t>masih</a:t>
            </a:r>
            <a:r>
              <a:rPr lang="en-US" sz="3600" dirty="0">
                <a:latin typeface="Constantia" pitchFamily="18" charset="0"/>
              </a:rPr>
              <a:t> </a:t>
            </a:r>
            <a:r>
              <a:rPr lang="en-US" sz="3600" dirty="0" err="1">
                <a:latin typeface="Constantia" pitchFamily="18" charset="0"/>
              </a:rPr>
              <a:t>ada</a:t>
            </a:r>
            <a:r>
              <a:rPr lang="en-US" sz="3600" dirty="0">
                <a:latin typeface="Constantia" pitchFamily="18" charset="0"/>
              </a:rPr>
              <a:t> yang </a:t>
            </a:r>
            <a:r>
              <a:rPr lang="en-US" sz="3600" dirty="0" err="1">
                <a:latin typeface="Constantia" pitchFamily="18" charset="0"/>
              </a:rPr>
              <a:t>memiliki</a:t>
            </a:r>
            <a:r>
              <a:rPr lang="en-US" sz="3600" dirty="0">
                <a:latin typeface="Constantia" pitchFamily="18" charset="0"/>
              </a:rPr>
              <a:t> </a:t>
            </a:r>
            <a:r>
              <a:rPr lang="en-US" sz="3600" dirty="0" err="1" smtClean="0">
                <a:latin typeface="Constantia" pitchFamily="18" charset="0"/>
              </a:rPr>
              <a:t>nilai</a:t>
            </a:r>
            <a:r>
              <a:rPr lang="en-US" sz="3600" dirty="0" smtClean="0">
                <a:latin typeface="Constantia" pitchFamily="18" charset="0"/>
              </a:rPr>
              <a:t> </a:t>
            </a:r>
            <a:r>
              <a:rPr lang="en-US" sz="3600" dirty="0" err="1">
                <a:latin typeface="Constantia" pitchFamily="18" charset="0"/>
              </a:rPr>
              <a:t>dibawah</a:t>
            </a:r>
            <a:r>
              <a:rPr lang="en-US" sz="3600" dirty="0">
                <a:latin typeface="Constantia" pitchFamily="18" charset="0"/>
              </a:rPr>
              <a:t> </a:t>
            </a:r>
            <a:r>
              <a:rPr lang="en-US" sz="3600" smtClean="0">
                <a:latin typeface="Constantia" pitchFamily="18" charset="0"/>
              </a:rPr>
              <a:t>standart.</a:t>
            </a:r>
            <a:endParaRPr lang="en-GB" sz="3600" dirty="0">
              <a:latin typeface="Constantia" pitchFamily="18" charset="0"/>
            </a:endParaRPr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87176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Inti BK </a:t>
            </a:r>
            <a:r>
              <a:rPr lang="en-US" dirty="0" err="1" smtClean="0"/>
              <a:t>komprehensif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6484503" cy="405079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Layanan</a:t>
            </a:r>
            <a:r>
              <a:rPr lang="en-US" sz="2800" dirty="0" smtClean="0"/>
              <a:t> BK </a:t>
            </a:r>
            <a:r>
              <a:rPr lang="en-US" sz="2800" dirty="0" err="1" smtClean="0"/>
              <a:t>menyeluruh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terencana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Diberikan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guru BK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kerjasama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Berfokus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kebutuhan</a:t>
            </a:r>
            <a:r>
              <a:rPr lang="en-US" sz="2800" dirty="0" smtClean="0"/>
              <a:t>, </a:t>
            </a:r>
            <a:r>
              <a:rPr lang="en-US" sz="2800" dirty="0" err="1" smtClean="0"/>
              <a:t>pengembangan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potensi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minat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Bertujuan</a:t>
            </a:r>
            <a:r>
              <a:rPr lang="en-US" sz="2800" dirty="0" smtClean="0"/>
              <a:t> </a:t>
            </a:r>
            <a:r>
              <a:rPr lang="en-US" sz="2800" dirty="0" err="1" smtClean="0"/>
              <a:t>tercapainya</a:t>
            </a:r>
            <a:r>
              <a:rPr lang="en-US" sz="2800" dirty="0" smtClean="0"/>
              <a:t> </a:t>
            </a:r>
            <a:r>
              <a:rPr lang="en-US" sz="2800" dirty="0" err="1" smtClean="0"/>
              <a:t>perkembangan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siswa</a:t>
            </a:r>
            <a:r>
              <a:rPr lang="en-US" sz="2800" dirty="0" smtClean="0"/>
              <a:t> yang optimal.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952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426</TotalTime>
  <Words>978</Words>
  <Application>Microsoft Office PowerPoint</Application>
  <PresentationFormat>Custom</PresentationFormat>
  <Paragraphs>120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Wood Type</vt:lpstr>
      <vt:lpstr>Bimbingan dan konseling</vt:lpstr>
      <vt:lpstr>PowerPoint Presentation</vt:lpstr>
      <vt:lpstr>Pengertian bimbingan</vt:lpstr>
      <vt:lpstr>Inti bimbingan</vt:lpstr>
      <vt:lpstr>Pengertian konseling</vt:lpstr>
      <vt:lpstr>Inti konseling</vt:lpstr>
      <vt:lpstr>Definisi BK Komprehensif</vt:lpstr>
      <vt:lpstr>PowerPoint Presentation</vt:lpstr>
      <vt:lpstr>Inti BK komprehensif</vt:lpstr>
      <vt:lpstr>KESIMPULAN</vt:lpstr>
      <vt:lpstr>Sifat BK komprehensif</vt:lpstr>
      <vt:lpstr>Perbedaan karakteristik </vt:lpstr>
      <vt:lpstr>Hubungan antara istilah “Bimbingan” dan “Konseling”</vt:lpstr>
      <vt:lpstr>Bagaimana Hubungannya dengan Pendidikan?</vt:lpstr>
      <vt:lpstr>diskusi</vt:lpstr>
      <vt:lpstr>Permasalahan yang sering muncul</vt:lpstr>
      <vt:lpstr>Kategori masalah</vt:lpstr>
      <vt:lpstr>Faktor penyebab</vt:lpstr>
      <vt:lpstr>Cara mengenali individu yang bermasalah</vt:lpstr>
      <vt:lpstr>Yang perlu diperhatikan dalam mengenali masalah dalam membimbing siswa:</vt:lpstr>
      <vt:lpstr>Metode mengenali permasalahan individu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Bimbingan dan konseling</dc:title>
  <dc:creator>ASUS</dc:creator>
  <cp:lastModifiedBy>TECTONA</cp:lastModifiedBy>
  <cp:revision>32</cp:revision>
  <dcterms:created xsi:type="dcterms:W3CDTF">2019-03-07T11:31:17Z</dcterms:created>
  <dcterms:modified xsi:type="dcterms:W3CDTF">2019-09-12T03:20:46Z</dcterms:modified>
</cp:coreProperties>
</file>