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3" r:id="rId3"/>
    <p:sldId id="264" r:id="rId4"/>
    <p:sldId id="257" r:id="rId5"/>
    <p:sldId id="258" r:id="rId6"/>
    <p:sldId id="261" r:id="rId7"/>
    <p:sldId id="262" r:id="rId8"/>
    <p:sldId id="259" r:id="rId9"/>
    <p:sldId id="266" r:id="rId10"/>
    <p:sldId id="265" r:id="rId11"/>
    <p:sldId id="267" r:id="rId12"/>
    <p:sldId id="260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2AF0D-5C80-41D6-8AE2-DF22401018C7}" type="doc">
      <dgm:prSet loTypeId="urn:microsoft.com/office/officeart/2005/8/layout/cycle8" loCatId="cycle" qsTypeId="urn:microsoft.com/office/officeart/2005/8/quickstyle/simple5" qsCatId="simple" csTypeId="urn:microsoft.com/office/officeart/2005/8/colors/colorful3" csCatId="colorful" phldr="1"/>
      <dgm:spPr/>
    </dgm:pt>
    <dgm:pt modelId="{A1263EB1-AFF2-4DEF-AD62-6A50D9DEFBF7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ISI/MATERI</a:t>
          </a:r>
          <a:endParaRPr lang="id-ID" dirty="0">
            <a:solidFill>
              <a:schemeClr val="tx1"/>
            </a:solidFill>
          </a:endParaRPr>
        </a:p>
      </dgm:t>
    </dgm:pt>
    <dgm:pt modelId="{BAA2F06F-5F49-4ABF-A48B-C835B482AE45}" type="parTrans" cxnId="{D353B1E7-6F49-49C2-B144-3FF60A5B734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A930F10-EA48-445E-91CA-02DA47636A43}" type="sibTrans" cxnId="{D353B1E7-6F49-49C2-B144-3FF60A5B734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73F159E-4DD9-421C-8B2B-DBEB2D60760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EVALUASI</a:t>
          </a:r>
          <a:endParaRPr lang="id-ID" dirty="0">
            <a:solidFill>
              <a:schemeClr val="tx1"/>
            </a:solidFill>
          </a:endParaRPr>
        </a:p>
      </dgm:t>
    </dgm:pt>
    <dgm:pt modelId="{FA982E76-DE4C-4A58-8A70-1DCF09430A1B}" type="parTrans" cxnId="{65FE630B-3BD3-4626-B84E-3D3132934EB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104FFDE-BECB-4E1E-A374-6D04F18238F6}" type="sibTrans" cxnId="{65FE630B-3BD3-4626-B84E-3D3132934EB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B595661-6E2C-402D-95EA-CCBB6D0D91C5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TUJUAN</a:t>
          </a:r>
          <a:endParaRPr lang="id-ID" dirty="0">
            <a:solidFill>
              <a:schemeClr val="tx1"/>
            </a:solidFill>
          </a:endParaRPr>
        </a:p>
      </dgm:t>
    </dgm:pt>
    <dgm:pt modelId="{F7E57378-089F-4B8E-8919-422D4316EFF6}" type="parTrans" cxnId="{58DED626-96C8-48F1-B67B-9845A044B694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1442B6D-9DF2-4D5A-8574-3D67EEB661C0}" type="sibTrans" cxnId="{58DED626-96C8-48F1-B67B-9845A044B694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D9B0C2B7-1EA9-4244-AE66-F73546E14503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METODE</a:t>
          </a:r>
          <a:endParaRPr lang="id-ID" dirty="0">
            <a:solidFill>
              <a:schemeClr val="tx1"/>
            </a:solidFill>
          </a:endParaRPr>
        </a:p>
      </dgm:t>
    </dgm:pt>
    <dgm:pt modelId="{7ED68A45-571B-41D8-8F7F-CB29FAD4AB33}" type="parTrans" cxnId="{17C76D72-DA9A-48D4-9CF3-D983438C698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5D01CEB-2C75-4A33-A812-584225BC2474}" type="sibTrans" cxnId="{17C76D72-DA9A-48D4-9CF3-D983438C698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6B8EA7EA-52D5-42CF-A811-501899C6A1F1}" type="pres">
      <dgm:prSet presAssocID="{2D12AF0D-5C80-41D6-8AE2-DF22401018C7}" presName="compositeShape" presStyleCnt="0">
        <dgm:presLayoutVars>
          <dgm:chMax val="7"/>
          <dgm:dir/>
          <dgm:resizeHandles val="exact"/>
        </dgm:presLayoutVars>
      </dgm:prSet>
      <dgm:spPr/>
    </dgm:pt>
    <dgm:pt modelId="{349CEA4A-1972-4C39-A4C0-4F53131143D9}" type="pres">
      <dgm:prSet presAssocID="{2D12AF0D-5C80-41D6-8AE2-DF22401018C7}" presName="wedge1" presStyleLbl="node1" presStyleIdx="0" presStyleCnt="4"/>
      <dgm:spPr/>
      <dgm:t>
        <a:bodyPr/>
        <a:lstStyle/>
        <a:p>
          <a:endParaRPr lang="id-ID"/>
        </a:p>
      </dgm:t>
    </dgm:pt>
    <dgm:pt modelId="{0FF92872-1230-4DAD-9B42-1DBDF0A8E8DF}" type="pres">
      <dgm:prSet presAssocID="{2D12AF0D-5C80-41D6-8AE2-DF22401018C7}" presName="dummy1a" presStyleCnt="0"/>
      <dgm:spPr/>
    </dgm:pt>
    <dgm:pt modelId="{4A6A88A0-D1EF-40B5-BB67-B9E97C0BEC95}" type="pres">
      <dgm:prSet presAssocID="{2D12AF0D-5C80-41D6-8AE2-DF22401018C7}" presName="dummy1b" presStyleCnt="0"/>
      <dgm:spPr/>
    </dgm:pt>
    <dgm:pt modelId="{9999A9C1-B8DF-43A2-89C0-3CB0DF12F1BB}" type="pres">
      <dgm:prSet presAssocID="{2D12AF0D-5C80-41D6-8AE2-DF22401018C7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6D4482-662E-424D-B18E-92EA758EA7AC}" type="pres">
      <dgm:prSet presAssocID="{2D12AF0D-5C80-41D6-8AE2-DF22401018C7}" presName="wedge2" presStyleLbl="node1" presStyleIdx="1" presStyleCnt="4"/>
      <dgm:spPr/>
      <dgm:t>
        <a:bodyPr/>
        <a:lstStyle/>
        <a:p>
          <a:endParaRPr lang="id-ID"/>
        </a:p>
      </dgm:t>
    </dgm:pt>
    <dgm:pt modelId="{73C68287-5B3B-47AB-9B9A-07426EFD950E}" type="pres">
      <dgm:prSet presAssocID="{2D12AF0D-5C80-41D6-8AE2-DF22401018C7}" presName="dummy2a" presStyleCnt="0"/>
      <dgm:spPr/>
    </dgm:pt>
    <dgm:pt modelId="{E5F9D9DE-E398-430A-BCD0-B99DB535EC8C}" type="pres">
      <dgm:prSet presAssocID="{2D12AF0D-5C80-41D6-8AE2-DF22401018C7}" presName="dummy2b" presStyleCnt="0"/>
      <dgm:spPr/>
    </dgm:pt>
    <dgm:pt modelId="{2E6E60CA-9752-40EA-8F9B-A4ABD6797A02}" type="pres">
      <dgm:prSet presAssocID="{2D12AF0D-5C80-41D6-8AE2-DF22401018C7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EEC57B-2647-4009-8B27-9C4080E195FB}" type="pres">
      <dgm:prSet presAssocID="{2D12AF0D-5C80-41D6-8AE2-DF22401018C7}" presName="wedge3" presStyleLbl="node1" presStyleIdx="2" presStyleCnt="4"/>
      <dgm:spPr/>
      <dgm:t>
        <a:bodyPr/>
        <a:lstStyle/>
        <a:p>
          <a:endParaRPr lang="id-ID"/>
        </a:p>
      </dgm:t>
    </dgm:pt>
    <dgm:pt modelId="{47487A64-F337-46A2-A10F-EC4370F7BF5F}" type="pres">
      <dgm:prSet presAssocID="{2D12AF0D-5C80-41D6-8AE2-DF22401018C7}" presName="dummy3a" presStyleCnt="0"/>
      <dgm:spPr/>
    </dgm:pt>
    <dgm:pt modelId="{CBCB79FE-7BD9-48E3-B047-4A376DDFDE0F}" type="pres">
      <dgm:prSet presAssocID="{2D12AF0D-5C80-41D6-8AE2-DF22401018C7}" presName="dummy3b" presStyleCnt="0"/>
      <dgm:spPr/>
    </dgm:pt>
    <dgm:pt modelId="{CFCF35D9-F0EC-4509-BEBE-D865B1E65FDD}" type="pres">
      <dgm:prSet presAssocID="{2D12AF0D-5C80-41D6-8AE2-DF22401018C7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63B511-FC44-4B9F-9867-B25A387D7FED}" type="pres">
      <dgm:prSet presAssocID="{2D12AF0D-5C80-41D6-8AE2-DF22401018C7}" presName="wedge4" presStyleLbl="node1" presStyleIdx="3" presStyleCnt="4"/>
      <dgm:spPr/>
      <dgm:t>
        <a:bodyPr/>
        <a:lstStyle/>
        <a:p>
          <a:endParaRPr lang="id-ID"/>
        </a:p>
      </dgm:t>
    </dgm:pt>
    <dgm:pt modelId="{29052A47-ADE4-4788-9F4F-04BC862E5943}" type="pres">
      <dgm:prSet presAssocID="{2D12AF0D-5C80-41D6-8AE2-DF22401018C7}" presName="dummy4a" presStyleCnt="0"/>
      <dgm:spPr/>
    </dgm:pt>
    <dgm:pt modelId="{D001D8F8-ABE6-4FC9-8456-13A73535FEE5}" type="pres">
      <dgm:prSet presAssocID="{2D12AF0D-5C80-41D6-8AE2-DF22401018C7}" presName="dummy4b" presStyleCnt="0"/>
      <dgm:spPr/>
    </dgm:pt>
    <dgm:pt modelId="{D4E4EB1C-DC18-4D8E-8717-84FBCD10052D}" type="pres">
      <dgm:prSet presAssocID="{2D12AF0D-5C80-41D6-8AE2-DF22401018C7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F5F527-5E38-48B1-A4EF-F693A2F8D70C}" type="pres">
      <dgm:prSet presAssocID="{2A930F10-EA48-445E-91CA-02DA47636A43}" presName="arrowWedge1" presStyleLbl="fgSibTrans2D1" presStyleIdx="0" presStyleCnt="4"/>
      <dgm:spPr/>
    </dgm:pt>
    <dgm:pt modelId="{AC6B747A-C5AC-4B81-BE53-7BAFB2E76032}" type="pres">
      <dgm:prSet presAssocID="{C5D01CEB-2C75-4A33-A812-584225BC2474}" presName="arrowWedge2" presStyleLbl="fgSibTrans2D1" presStyleIdx="1" presStyleCnt="4"/>
      <dgm:spPr/>
    </dgm:pt>
    <dgm:pt modelId="{8DFBC2D6-AD10-4432-87C3-1DFA5E5ACB7A}" type="pres">
      <dgm:prSet presAssocID="{5104FFDE-BECB-4E1E-A374-6D04F18238F6}" presName="arrowWedge3" presStyleLbl="fgSibTrans2D1" presStyleIdx="2" presStyleCnt="4"/>
      <dgm:spPr/>
    </dgm:pt>
    <dgm:pt modelId="{E0F5432D-4A1F-4936-A31F-0499EC280297}" type="pres">
      <dgm:prSet presAssocID="{91442B6D-9DF2-4D5A-8574-3D67EEB661C0}" presName="arrowWedge4" presStyleLbl="fgSibTrans2D1" presStyleIdx="3" presStyleCnt="4"/>
      <dgm:spPr/>
    </dgm:pt>
  </dgm:ptLst>
  <dgm:cxnLst>
    <dgm:cxn modelId="{11E9E631-6BA5-40DA-BEAF-D42B2BE29E50}" type="presOf" srcId="{A1263EB1-AFF2-4DEF-AD62-6A50D9DEFBF7}" destId="{9999A9C1-B8DF-43A2-89C0-3CB0DF12F1BB}" srcOrd="1" destOrd="0" presId="urn:microsoft.com/office/officeart/2005/8/layout/cycle8"/>
    <dgm:cxn modelId="{D5289679-1B95-4BAB-88F9-5EF02E88F28A}" type="presOf" srcId="{7B595661-6E2C-402D-95EA-CCBB6D0D91C5}" destId="{D4E4EB1C-DC18-4D8E-8717-84FBCD10052D}" srcOrd="1" destOrd="0" presId="urn:microsoft.com/office/officeart/2005/8/layout/cycle8"/>
    <dgm:cxn modelId="{58DED626-96C8-48F1-B67B-9845A044B694}" srcId="{2D12AF0D-5C80-41D6-8AE2-DF22401018C7}" destId="{7B595661-6E2C-402D-95EA-CCBB6D0D91C5}" srcOrd="3" destOrd="0" parTransId="{F7E57378-089F-4B8E-8919-422D4316EFF6}" sibTransId="{91442B6D-9DF2-4D5A-8574-3D67EEB661C0}"/>
    <dgm:cxn modelId="{65FE630B-3BD3-4626-B84E-3D3132934EB7}" srcId="{2D12AF0D-5C80-41D6-8AE2-DF22401018C7}" destId="{973F159E-4DD9-421C-8B2B-DBEB2D607604}" srcOrd="2" destOrd="0" parTransId="{FA982E76-DE4C-4A58-8A70-1DCF09430A1B}" sibTransId="{5104FFDE-BECB-4E1E-A374-6D04F18238F6}"/>
    <dgm:cxn modelId="{17C76D72-DA9A-48D4-9CF3-D983438C6983}" srcId="{2D12AF0D-5C80-41D6-8AE2-DF22401018C7}" destId="{D9B0C2B7-1EA9-4244-AE66-F73546E14503}" srcOrd="1" destOrd="0" parTransId="{7ED68A45-571B-41D8-8F7F-CB29FAD4AB33}" sibTransId="{C5D01CEB-2C75-4A33-A812-584225BC2474}"/>
    <dgm:cxn modelId="{A834B8D5-77FA-4593-813A-99E7470E52C0}" type="presOf" srcId="{D9B0C2B7-1EA9-4244-AE66-F73546E14503}" destId="{1F6D4482-662E-424D-B18E-92EA758EA7AC}" srcOrd="0" destOrd="0" presId="urn:microsoft.com/office/officeart/2005/8/layout/cycle8"/>
    <dgm:cxn modelId="{D1EEEBEA-31A4-4540-A215-FEF6559C7655}" type="presOf" srcId="{973F159E-4DD9-421C-8B2B-DBEB2D607604}" destId="{CFCF35D9-F0EC-4509-BEBE-D865B1E65FDD}" srcOrd="1" destOrd="0" presId="urn:microsoft.com/office/officeart/2005/8/layout/cycle8"/>
    <dgm:cxn modelId="{AFE06F3B-A1C2-4F9D-BB4F-6C1E20091E17}" type="presOf" srcId="{973F159E-4DD9-421C-8B2B-DBEB2D607604}" destId="{02EEC57B-2647-4009-8B27-9C4080E195FB}" srcOrd="0" destOrd="0" presId="urn:microsoft.com/office/officeart/2005/8/layout/cycle8"/>
    <dgm:cxn modelId="{EA8836BA-1DE7-49AD-AEB7-AE7293B66866}" type="presOf" srcId="{A1263EB1-AFF2-4DEF-AD62-6A50D9DEFBF7}" destId="{349CEA4A-1972-4C39-A4C0-4F53131143D9}" srcOrd="0" destOrd="0" presId="urn:microsoft.com/office/officeart/2005/8/layout/cycle8"/>
    <dgm:cxn modelId="{4D871CB0-FCC8-45F5-BA5B-1CC08795F37B}" type="presOf" srcId="{7B595661-6E2C-402D-95EA-CCBB6D0D91C5}" destId="{6863B511-FC44-4B9F-9867-B25A387D7FED}" srcOrd="0" destOrd="0" presId="urn:microsoft.com/office/officeart/2005/8/layout/cycle8"/>
    <dgm:cxn modelId="{D353B1E7-6F49-49C2-B144-3FF60A5B7348}" srcId="{2D12AF0D-5C80-41D6-8AE2-DF22401018C7}" destId="{A1263EB1-AFF2-4DEF-AD62-6A50D9DEFBF7}" srcOrd="0" destOrd="0" parTransId="{BAA2F06F-5F49-4ABF-A48B-C835B482AE45}" sibTransId="{2A930F10-EA48-445E-91CA-02DA47636A43}"/>
    <dgm:cxn modelId="{366EBE2E-C01C-41FB-B8EA-AE5598312E28}" type="presOf" srcId="{2D12AF0D-5C80-41D6-8AE2-DF22401018C7}" destId="{6B8EA7EA-52D5-42CF-A811-501899C6A1F1}" srcOrd="0" destOrd="0" presId="urn:microsoft.com/office/officeart/2005/8/layout/cycle8"/>
    <dgm:cxn modelId="{C3CF5E5C-30D3-4CA1-AFAD-5C2AB1CC7E0B}" type="presOf" srcId="{D9B0C2B7-1EA9-4244-AE66-F73546E14503}" destId="{2E6E60CA-9752-40EA-8F9B-A4ABD6797A02}" srcOrd="1" destOrd="0" presId="urn:microsoft.com/office/officeart/2005/8/layout/cycle8"/>
    <dgm:cxn modelId="{1DFD79E1-8479-4B61-8B20-055A90430B51}" type="presParOf" srcId="{6B8EA7EA-52D5-42CF-A811-501899C6A1F1}" destId="{349CEA4A-1972-4C39-A4C0-4F53131143D9}" srcOrd="0" destOrd="0" presId="urn:microsoft.com/office/officeart/2005/8/layout/cycle8"/>
    <dgm:cxn modelId="{34977BA4-5DF9-4099-B815-77698FF61AFE}" type="presParOf" srcId="{6B8EA7EA-52D5-42CF-A811-501899C6A1F1}" destId="{0FF92872-1230-4DAD-9B42-1DBDF0A8E8DF}" srcOrd="1" destOrd="0" presId="urn:microsoft.com/office/officeart/2005/8/layout/cycle8"/>
    <dgm:cxn modelId="{287D2E75-4B6F-4873-B221-42E24710A7D6}" type="presParOf" srcId="{6B8EA7EA-52D5-42CF-A811-501899C6A1F1}" destId="{4A6A88A0-D1EF-40B5-BB67-B9E97C0BEC95}" srcOrd="2" destOrd="0" presId="urn:microsoft.com/office/officeart/2005/8/layout/cycle8"/>
    <dgm:cxn modelId="{3FE83B2A-F9EA-4D52-90C7-15F7AAEC6DCF}" type="presParOf" srcId="{6B8EA7EA-52D5-42CF-A811-501899C6A1F1}" destId="{9999A9C1-B8DF-43A2-89C0-3CB0DF12F1BB}" srcOrd="3" destOrd="0" presId="urn:microsoft.com/office/officeart/2005/8/layout/cycle8"/>
    <dgm:cxn modelId="{AB8F5A52-AC8D-4546-8A7C-42FF77C5E55E}" type="presParOf" srcId="{6B8EA7EA-52D5-42CF-A811-501899C6A1F1}" destId="{1F6D4482-662E-424D-B18E-92EA758EA7AC}" srcOrd="4" destOrd="0" presId="urn:microsoft.com/office/officeart/2005/8/layout/cycle8"/>
    <dgm:cxn modelId="{8092B6C4-22B6-4DF5-A831-D5391509185E}" type="presParOf" srcId="{6B8EA7EA-52D5-42CF-A811-501899C6A1F1}" destId="{73C68287-5B3B-47AB-9B9A-07426EFD950E}" srcOrd="5" destOrd="0" presId="urn:microsoft.com/office/officeart/2005/8/layout/cycle8"/>
    <dgm:cxn modelId="{5EB1BF13-26BD-4811-941F-F95A751FEB84}" type="presParOf" srcId="{6B8EA7EA-52D5-42CF-A811-501899C6A1F1}" destId="{E5F9D9DE-E398-430A-BCD0-B99DB535EC8C}" srcOrd="6" destOrd="0" presId="urn:microsoft.com/office/officeart/2005/8/layout/cycle8"/>
    <dgm:cxn modelId="{F09EF388-F1F7-4B22-A52B-FE81A1E4CABE}" type="presParOf" srcId="{6B8EA7EA-52D5-42CF-A811-501899C6A1F1}" destId="{2E6E60CA-9752-40EA-8F9B-A4ABD6797A02}" srcOrd="7" destOrd="0" presId="urn:microsoft.com/office/officeart/2005/8/layout/cycle8"/>
    <dgm:cxn modelId="{F7B634C4-9E10-4A0D-B7EF-9B659F7FCE8D}" type="presParOf" srcId="{6B8EA7EA-52D5-42CF-A811-501899C6A1F1}" destId="{02EEC57B-2647-4009-8B27-9C4080E195FB}" srcOrd="8" destOrd="0" presId="urn:microsoft.com/office/officeart/2005/8/layout/cycle8"/>
    <dgm:cxn modelId="{6BC042B3-A1BC-414E-8AE9-733BA1C9BE9E}" type="presParOf" srcId="{6B8EA7EA-52D5-42CF-A811-501899C6A1F1}" destId="{47487A64-F337-46A2-A10F-EC4370F7BF5F}" srcOrd="9" destOrd="0" presId="urn:microsoft.com/office/officeart/2005/8/layout/cycle8"/>
    <dgm:cxn modelId="{7CD75492-6463-4331-9BC3-5D934F0ABFA1}" type="presParOf" srcId="{6B8EA7EA-52D5-42CF-A811-501899C6A1F1}" destId="{CBCB79FE-7BD9-48E3-B047-4A376DDFDE0F}" srcOrd="10" destOrd="0" presId="urn:microsoft.com/office/officeart/2005/8/layout/cycle8"/>
    <dgm:cxn modelId="{B025DABB-E38B-4B13-80CD-4EE35D76E0E6}" type="presParOf" srcId="{6B8EA7EA-52D5-42CF-A811-501899C6A1F1}" destId="{CFCF35D9-F0EC-4509-BEBE-D865B1E65FDD}" srcOrd="11" destOrd="0" presId="urn:microsoft.com/office/officeart/2005/8/layout/cycle8"/>
    <dgm:cxn modelId="{7961CB24-5E04-43E2-8C42-E69483048531}" type="presParOf" srcId="{6B8EA7EA-52D5-42CF-A811-501899C6A1F1}" destId="{6863B511-FC44-4B9F-9867-B25A387D7FED}" srcOrd="12" destOrd="0" presId="urn:microsoft.com/office/officeart/2005/8/layout/cycle8"/>
    <dgm:cxn modelId="{D91CBDF7-066C-4101-B64D-2E9DE50D193D}" type="presParOf" srcId="{6B8EA7EA-52D5-42CF-A811-501899C6A1F1}" destId="{29052A47-ADE4-4788-9F4F-04BC862E5943}" srcOrd="13" destOrd="0" presId="urn:microsoft.com/office/officeart/2005/8/layout/cycle8"/>
    <dgm:cxn modelId="{E446502A-530F-4710-9D89-F7F4E699A194}" type="presParOf" srcId="{6B8EA7EA-52D5-42CF-A811-501899C6A1F1}" destId="{D001D8F8-ABE6-4FC9-8456-13A73535FEE5}" srcOrd="14" destOrd="0" presId="urn:microsoft.com/office/officeart/2005/8/layout/cycle8"/>
    <dgm:cxn modelId="{F4CC43A8-682E-4971-995C-06867971B875}" type="presParOf" srcId="{6B8EA7EA-52D5-42CF-A811-501899C6A1F1}" destId="{D4E4EB1C-DC18-4D8E-8717-84FBCD10052D}" srcOrd="15" destOrd="0" presId="urn:microsoft.com/office/officeart/2005/8/layout/cycle8"/>
    <dgm:cxn modelId="{A4017AA3-554B-47F5-9221-ABBA776F7CFC}" type="presParOf" srcId="{6B8EA7EA-52D5-42CF-A811-501899C6A1F1}" destId="{10F5F527-5E38-48B1-A4EF-F693A2F8D70C}" srcOrd="16" destOrd="0" presId="urn:microsoft.com/office/officeart/2005/8/layout/cycle8"/>
    <dgm:cxn modelId="{9CCC5E12-DC11-47FC-8D27-C8C76A359898}" type="presParOf" srcId="{6B8EA7EA-52D5-42CF-A811-501899C6A1F1}" destId="{AC6B747A-C5AC-4B81-BE53-7BAFB2E76032}" srcOrd="17" destOrd="0" presId="urn:microsoft.com/office/officeart/2005/8/layout/cycle8"/>
    <dgm:cxn modelId="{F9C8CD4B-822F-4E42-A7A2-E85AD2B8ADB2}" type="presParOf" srcId="{6B8EA7EA-52D5-42CF-A811-501899C6A1F1}" destId="{8DFBC2D6-AD10-4432-87C3-1DFA5E5ACB7A}" srcOrd="18" destOrd="0" presId="urn:microsoft.com/office/officeart/2005/8/layout/cycle8"/>
    <dgm:cxn modelId="{E8BD08C7-D05E-4B72-AB77-44394213FD88}" type="presParOf" srcId="{6B8EA7EA-52D5-42CF-A811-501899C6A1F1}" destId="{E0F5432D-4A1F-4936-A31F-0499EC280297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B05EDF-2DFD-43DD-AE9E-E309BE7E4106}" type="doc">
      <dgm:prSet loTypeId="urn:microsoft.com/office/officeart/2005/8/layout/StepDownProcess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35A32CC4-2C57-48DD-9698-6AC03657BA7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Tujuan pendidikan nasional</a:t>
          </a:r>
          <a:endParaRPr lang="id-ID" dirty="0">
            <a:solidFill>
              <a:schemeClr val="tx1"/>
            </a:solidFill>
          </a:endParaRPr>
        </a:p>
      </dgm:t>
    </dgm:pt>
    <dgm:pt modelId="{874B1BF9-86D2-4D73-893B-E87822D07001}" type="parTrans" cxnId="{FDFD8DAF-741F-48B0-A6F7-3019AF0A49A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116FE74-E9CB-420E-9F97-D0E4E5FE5FDF}" type="sibTrans" cxnId="{FDFD8DAF-741F-48B0-A6F7-3019AF0A49A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17C2CFBF-F068-42C9-9191-27BA4DE2FBF8}">
      <dgm:prSet phldrT="[Text]" phldr="1"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1416FD2A-8800-4018-B931-EF5B79B74723}" type="parTrans" cxnId="{5D83E535-FF17-4300-9ADB-92ADB739AE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97F726E-1DDF-49B9-B760-C9D2371E4D93}" type="sibTrans" cxnId="{5D83E535-FF17-4300-9ADB-92ADB739AE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F263E5B-19BC-45CC-AB5F-4FD8EDDAE1DC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Tujuan institusional</a:t>
          </a:r>
          <a:endParaRPr lang="id-ID" dirty="0">
            <a:solidFill>
              <a:schemeClr val="tx1"/>
            </a:solidFill>
          </a:endParaRPr>
        </a:p>
      </dgm:t>
    </dgm:pt>
    <dgm:pt modelId="{B9EC3512-04AE-460D-A01E-DBE190A48C03}" type="parTrans" cxnId="{0454A127-B19E-4EDE-B803-380A8E0C98F6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5EB0979-687C-48BC-B039-9F66BCC16605}" type="sibTrans" cxnId="{0454A127-B19E-4EDE-B803-380A8E0C98F6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D8DDF6E-E3A4-418E-A5BE-BB3C2E10D2EC}">
      <dgm:prSet phldrT="[Text]" phldr="1"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74E6677-B5FA-444F-8DE4-BE783E8E3A7D}" type="parTrans" cxnId="{179BE7C6-5DC0-4C65-826D-3E9E6E1D40B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CD93638-3AF4-4579-B415-1F00A50BBAB0}" type="sibTrans" cxnId="{179BE7C6-5DC0-4C65-826D-3E9E6E1D40B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FFF2DD1-A3FC-4109-967D-45F31E52F4F5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Tujuan instruksional </a:t>
          </a:r>
          <a:endParaRPr lang="id-ID" dirty="0">
            <a:solidFill>
              <a:schemeClr val="tx1"/>
            </a:solidFill>
          </a:endParaRPr>
        </a:p>
      </dgm:t>
    </dgm:pt>
    <dgm:pt modelId="{B73EBE06-776D-4602-979A-343C4BBD6C03}" type="parTrans" cxnId="{DFA1A433-A24D-4AAB-99B0-836D8A46C77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A68B3D6-88AF-4E7A-A7CE-0E841DD3852D}" type="sibTrans" cxnId="{DFA1A433-A24D-4AAB-99B0-836D8A46C77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79446B0-25F6-48E1-8C88-E8386E6EFF4E}">
      <dgm:prSet phldrT="[Text]" phldr="1"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870F6BE-27A1-4190-BDB3-3AF1588603A0}" type="parTrans" cxnId="{DE2B0C25-8C98-4368-BF4F-E9B8E06E944C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22440AF-04D0-428A-A377-CF24FA050C5C}" type="sibTrans" cxnId="{DE2B0C25-8C98-4368-BF4F-E9B8E06E944C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1B1D4F4-F573-494F-BD22-EA17B672FF14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Tujuan kurikuler</a:t>
          </a:r>
          <a:endParaRPr lang="id-ID" dirty="0">
            <a:solidFill>
              <a:schemeClr val="tx1"/>
            </a:solidFill>
          </a:endParaRPr>
        </a:p>
      </dgm:t>
    </dgm:pt>
    <dgm:pt modelId="{F0F1EABF-0C8B-4BD6-9D47-0456416EFDB0}" type="parTrans" cxnId="{2AAC684A-7987-43E6-8FA4-951FD272C23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D8F19C25-913E-4B79-89E1-452F1F29D869}" type="sibTrans" cxnId="{2AAC684A-7987-43E6-8FA4-951FD272C23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1E6D17F2-06C5-46A4-81A8-A4DA814AC4B8}" type="pres">
      <dgm:prSet presAssocID="{03B05EDF-2DFD-43DD-AE9E-E309BE7E410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0024FAAE-2546-4142-8B0A-F61565E2DED9}" type="pres">
      <dgm:prSet presAssocID="{35A32CC4-2C57-48DD-9698-6AC03657BA74}" presName="composite" presStyleCnt="0"/>
      <dgm:spPr/>
    </dgm:pt>
    <dgm:pt modelId="{79F82ED0-0BDD-4D31-99BD-7AED15F22F2A}" type="pres">
      <dgm:prSet presAssocID="{35A32CC4-2C57-48DD-9698-6AC03657BA74}" presName="bentUpArrow1" presStyleLbl="alignImgPlace1" presStyleIdx="0" presStyleCnt="3"/>
      <dgm:spPr/>
    </dgm:pt>
    <dgm:pt modelId="{F08E3E8F-11DE-49E4-AF78-F7960FCD6179}" type="pres">
      <dgm:prSet presAssocID="{35A32CC4-2C57-48DD-9698-6AC03657BA7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5724779-FA68-428F-86F4-49A1FF654E56}" type="pres">
      <dgm:prSet presAssocID="{35A32CC4-2C57-48DD-9698-6AC03657BA74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73509A-254E-4398-8897-D06794111AF8}" type="pres">
      <dgm:prSet presAssocID="{7116FE74-E9CB-420E-9F97-D0E4E5FE5FDF}" presName="sibTrans" presStyleCnt="0"/>
      <dgm:spPr/>
    </dgm:pt>
    <dgm:pt modelId="{26532C52-8323-4E9D-AA95-3ECC05A01EE3}" type="pres">
      <dgm:prSet presAssocID="{FF263E5B-19BC-45CC-AB5F-4FD8EDDAE1DC}" presName="composite" presStyleCnt="0"/>
      <dgm:spPr/>
    </dgm:pt>
    <dgm:pt modelId="{50D16B72-E014-4067-B553-CEBBB7E4027F}" type="pres">
      <dgm:prSet presAssocID="{FF263E5B-19BC-45CC-AB5F-4FD8EDDAE1DC}" presName="bentUpArrow1" presStyleLbl="alignImgPlace1" presStyleIdx="1" presStyleCnt="3"/>
      <dgm:spPr/>
    </dgm:pt>
    <dgm:pt modelId="{0F46DB00-D8C1-4623-AEC4-F47155432187}" type="pres">
      <dgm:prSet presAssocID="{FF263E5B-19BC-45CC-AB5F-4FD8EDDAE1DC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475291-FD6F-4E1A-8A1B-A20E4C633119}" type="pres">
      <dgm:prSet presAssocID="{FF263E5B-19BC-45CC-AB5F-4FD8EDDAE1DC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72E2FB-335B-4B67-B1CD-F33030CA5B6D}" type="pres">
      <dgm:prSet presAssocID="{C5EB0979-687C-48BC-B039-9F66BCC16605}" presName="sibTrans" presStyleCnt="0"/>
      <dgm:spPr/>
    </dgm:pt>
    <dgm:pt modelId="{B2886F81-6EB7-4116-8718-300D3B66CD2F}" type="pres">
      <dgm:prSet presAssocID="{E1B1D4F4-F573-494F-BD22-EA17B672FF14}" presName="composite" presStyleCnt="0"/>
      <dgm:spPr/>
    </dgm:pt>
    <dgm:pt modelId="{62B9DE3F-F55B-4CFD-96F1-31DBADDEC951}" type="pres">
      <dgm:prSet presAssocID="{E1B1D4F4-F573-494F-BD22-EA17B672FF14}" presName="bentUpArrow1" presStyleLbl="alignImgPlace1" presStyleIdx="2" presStyleCnt="3"/>
      <dgm:spPr/>
    </dgm:pt>
    <dgm:pt modelId="{396F6A66-0DEA-4B5E-9F34-14BA1D6CB12D}" type="pres">
      <dgm:prSet presAssocID="{E1B1D4F4-F573-494F-BD22-EA17B672FF14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10E5205-3329-4A14-A4DE-C85ED62D19E8}" type="pres">
      <dgm:prSet presAssocID="{E1B1D4F4-F573-494F-BD22-EA17B672FF14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09A8A58E-2E41-4D0F-A827-06285D352F3B}" type="pres">
      <dgm:prSet presAssocID="{D8F19C25-913E-4B79-89E1-452F1F29D869}" presName="sibTrans" presStyleCnt="0"/>
      <dgm:spPr/>
    </dgm:pt>
    <dgm:pt modelId="{C47CC389-740B-4AD4-A76B-1035B8EC651D}" type="pres">
      <dgm:prSet presAssocID="{5FFF2DD1-A3FC-4109-967D-45F31E52F4F5}" presName="composite" presStyleCnt="0"/>
      <dgm:spPr/>
    </dgm:pt>
    <dgm:pt modelId="{A29B8675-AF18-4157-A1C0-88B1AD6FA436}" type="pres">
      <dgm:prSet presAssocID="{5FFF2DD1-A3FC-4109-967D-45F31E52F4F5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CCDA84-8508-480C-B705-D40A587EF014}" type="pres">
      <dgm:prSet presAssocID="{5FFF2DD1-A3FC-4109-967D-45F31E52F4F5}" presName="FinalChild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79BE7C6-5DC0-4C65-826D-3E9E6E1D40BD}" srcId="{FF263E5B-19BC-45CC-AB5F-4FD8EDDAE1DC}" destId="{FD8DDF6E-E3A4-418E-A5BE-BB3C2E10D2EC}" srcOrd="0" destOrd="0" parTransId="{A74E6677-B5FA-444F-8DE4-BE783E8E3A7D}" sibTransId="{2CD93638-3AF4-4579-B415-1F00A50BBAB0}"/>
    <dgm:cxn modelId="{FDFD8DAF-741F-48B0-A6F7-3019AF0A49A9}" srcId="{03B05EDF-2DFD-43DD-AE9E-E309BE7E4106}" destId="{35A32CC4-2C57-48DD-9698-6AC03657BA74}" srcOrd="0" destOrd="0" parTransId="{874B1BF9-86D2-4D73-893B-E87822D07001}" sibTransId="{7116FE74-E9CB-420E-9F97-D0E4E5FE5FDF}"/>
    <dgm:cxn modelId="{66F970F0-A84A-4A5C-9554-104291351D5F}" type="presOf" srcId="{E1B1D4F4-F573-494F-BD22-EA17B672FF14}" destId="{396F6A66-0DEA-4B5E-9F34-14BA1D6CB12D}" srcOrd="0" destOrd="0" presId="urn:microsoft.com/office/officeart/2005/8/layout/StepDownProcess"/>
    <dgm:cxn modelId="{DA4216EE-60C5-440D-8439-9FF062E81FC9}" type="presOf" srcId="{03B05EDF-2DFD-43DD-AE9E-E309BE7E4106}" destId="{1E6D17F2-06C5-46A4-81A8-A4DA814AC4B8}" srcOrd="0" destOrd="0" presId="urn:microsoft.com/office/officeart/2005/8/layout/StepDownProcess"/>
    <dgm:cxn modelId="{9401B501-70E7-4A50-92E4-69BE81D40DF5}" type="presOf" srcId="{FD8DDF6E-E3A4-418E-A5BE-BB3C2E10D2EC}" destId="{6F475291-FD6F-4E1A-8A1B-A20E4C633119}" srcOrd="0" destOrd="0" presId="urn:microsoft.com/office/officeart/2005/8/layout/StepDownProcess"/>
    <dgm:cxn modelId="{5D83E535-FF17-4300-9ADB-92ADB739AE15}" srcId="{35A32CC4-2C57-48DD-9698-6AC03657BA74}" destId="{17C2CFBF-F068-42C9-9191-27BA4DE2FBF8}" srcOrd="0" destOrd="0" parTransId="{1416FD2A-8800-4018-B931-EF5B79B74723}" sibTransId="{997F726E-1DDF-49B9-B760-C9D2371E4D93}"/>
    <dgm:cxn modelId="{35D76B60-82FB-4FD0-BF3D-EB567AAE0D5C}" type="presOf" srcId="{17C2CFBF-F068-42C9-9191-27BA4DE2FBF8}" destId="{F5724779-FA68-428F-86F4-49A1FF654E56}" srcOrd="0" destOrd="0" presId="urn:microsoft.com/office/officeart/2005/8/layout/StepDownProcess"/>
    <dgm:cxn modelId="{5B1A4041-07AE-4A71-A127-8AC7FCD3FCB4}" type="presOf" srcId="{5FFF2DD1-A3FC-4109-967D-45F31E52F4F5}" destId="{A29B8675-AF18-4157-A1C0-88B1AD6FA436}" srcOrd="0" destOrd="0" presId="urn:microsoft.com/office/officeart/2005/8/layout/StepDownProcess"/>
    <dgm:cxn modelId="{B4F9632D-A8C6-47F8-A8A2-5097B0909963}" type="presOf" srcId="{FF263E5B-19BC-45CC-AB5F-4FD8EDDAE1DC}" destId="{0F46DB00-D8C1-4623-AEC4-F47155432187}" srcOrd="0" destOrd="0" presId="urn:microsoft.com/office/officeart/2005/8/layout/StepDownProcess"/>
    <dgm:cxn modelId="{0454A127-B19E-4EDE-B803-380A8E0C98F6}" srcId="{03B05EDF-2DFD-43DD-AE9E-E309BE7E4106}" destId="{FF263E5B-19BC-45CC-AB5F-4FD8EDDAE1DC}" srcOrd="1" destOrd="0" parTransId="{B9EC3512-04AE-460D-A01E-DBE190A48C03}" sibTransId="{C5EB0979-687C-48BC-B039-9F66BCC16605}"/>
    <dgm:cxn modelId="{DE2B0C25-8C98-4368-BF4F-E9B8E06E944C}" srcId="{5FFF2DD1-A3FC-4109-967D-45F31E52F4F5}" destId="{279446B0-25F6-48E1-8C88-E8386E6EFF4E}" srcOrd="0" destOrd="0" parTransId="{5870F6BE-27A1-4190-BDB3-3AF1588603A0}" sibTransId="{822440AF-04D0-428A-A377-CF24FA050C5C}"/>
    <dgm:cxn modelId="{DFA1A433-A24D-4AAB-99B0-836D8A46C77E}" srcId="{03B05EDF-2DFD-43DD-AE9E-E309BE7E4106}" destId="{5FFF2DD1-A3FC-4109-967D-45F31E52F4F5}" srcOrd="3" destOrd="0" parTransId="{B73EBE06-776D-4602-979A-343C4BBD6C03}" sibTransId="{FA68B3D6-88AF-4E7A-A7CE-0E841DD3852D}"/>
    <dgm:cxn modelId="{E5DCEBB4-2721-4009-997A-03352935F999}" type="presOf" srcId="{279446B0-25F6-48E1-8C88-E8386E6EFF4E}" destId="{5DCCDA84-8508-480C-B705-D40A587EF014}" srcOrd="0" destOrd="0" presId="urn:microsoft.com/office/officeart/2005/8/layout/StepDownProcess"/>
    <dgm:cxn modelId="{2AAC684A-7987-43E6-8FA4-951FD272C23D}" srcId="{03B05EDF-2DFD-43DD-AE9E-E309BE7E4106}" destId="{E1B1D4F4-F573-494F-BD22-EA17B672FF14}" srcOrd="2" destOrd="0" parTransId="{F0F1EABF-0C8B-4BD6-9D47-0456416EFDB0}" sibTransId="{D8F19C25-913E-4B79-89E1-452F1F29D869}"/>
    <dgm:cxn modelId="{75ABB6FE-7786-45E2-AB8C-124FA13F5726}" type="presOf" srcId="{35A32CC4-2C57-48DD-9698-6AC03657BA74}" destId="{F08E3E8F-11DE-49E4-AF78-F7960FCD6179}" srcOrd="0" destOrd="0" presId="urn:microsoft.com/office/officeart/2005/8/layout/StepDownProcess"/>
    <dgm:cxn modelId="{C63869A0-D829-4A3B-B4E4-531E94A93A2F}" type="presParOf" srcId="{1E6D17F2-06C5-46A4-81A8-A4DA814AC4B8}" destId="{0024FAAE-2546-4142-8B0A-F61565E2DED9}" srcOrd="0" destOrd="0" presId="urn:microsoft.com/office/officeart/2005/8/layout/StepDownProcess"/>
    <dgm:cxn modelId="{AA4D8535-36D8-4819-BDD0-22458A2885E8}" type="presParOf" srcId="{0024FAAE-2546-4142-8B0A-F61565E2DED9}" destId="{79F82ED0-0BDD-4D31-99BD-7AED15F22F2A}" srcOrd="0" destOrd="0" presId="urn:microsoft.com/office/officeart/2005/8/layout/StepDownProcess"/>
    <dgm:cxn modelId="{F19208FB-82F9-4C5F-B868-85871E6FAF87}" type="presParOf" srcId="{0024FAAE-2546-4142-8B0A-F61565E2DED9}" destId="{F08E3E8F-11DE-49E4-AF78-F7960FCD6179}" srcOrd="1" destOrd="0" presId="urn:microsoft.com/office/officeart/2005/8/layout/StepDownProcess"/>
    <dgm:cxn modelId="{232C5529-BD17-468F-A7DD-FD0E58B08E11}" type="presParOf" srcId="{0024FAAE-2546-4142-8B0A-F61565E2DED9}" destId="{F5724779-FA68-428F-86F4-49A1FF654E56}" srcOrd="2" destOrd="0" presId="urn:microsoft.com/office/officeart/2005/8/layout/StepDownProcess"/>
    <dgm:cxn modelId="{29EC3A51-DC4C-482A-8C21-A30B0CF23845}" type="presParOf" srcId="{1E6D17F2-06C5-46A4-81A8-A4DA814AC4B8}" destId="{8E73509A-254E-4398-8897-D06794111AF8}" srcOrd="1" destOrd="0" presId="urn:microsoft.com/office/officeart/2005/8/layout/StepDownProcess"/>
    <dgm:cxn modelId="{CFC5E7E9-C451-45E1-B07F-A8D8861C3CFE}" type="presParOf" srcId="{1E6D17F2-06C5-46A4-81A8-A4DA814AC4B8}" destId="{26532C52-8323-4E9D-AA95-3ECC05A01EE3}" srcOrd="2" destOrd="0" presId="urn:microsoft.com/office/officeart/2005/8/layout/StepDownProcess"/>
    <dgm:cxn modelId="{E9145FED-4B4A-4B3B-AF2B-69CE17393BB0}" type="presParOf" srcId="{26532C52-8323-4E9D-AA95-3ECC05A01EE3}" destId="{50D16B72-E014-4067-B553-CEBBB7E4027F}" srcOrd="0" destOrd="0" presId="urn:microsoft.com/office/officeart/2005/8/layout/StepDownProcess"/>
    <dgm:cxn modelId="{2C6FE99A-D6F0-4CBF-89F7-63A877853BB2}" type="presParOf" srcId="{26532C52-8323-4E9D-AA95-3ECC05A01EE3}" destId="{0F46DB00-D8C1-4623-AEC4-F47155432187}" srcOrd="1" destOrd="0" presId="urn:microsoft.com/office/officeart/2005/8/layout/StepDownProcess"/>
    <dgm:cxn modelId="{F25E3847-57B3-40C3-8721-9239147C79B1}" type="presParOf" srcId="{26532C52-8323-4E9D-AA95-3ECC05A01EE3}" destId="{6F475291-FD6F-4E1A-8A1B-A20E4C633119}" srcOrd="2" destOrd="0" presId="urn:microsoft.com/office/officeart/2005/8/layout/StepDownProcess"/>
    <dgm:cxn modelId="{ED4321B8-2263-4C79-86F2-3811848D8B21}" type="presParOf" srcId="{1E6D17F2-06C5-46A4-81A8-A4DA814AC4B8}" destId="{C672E2FB-335B-4B67-B1CD-F33030CA5B6D}" srcOrd="3" destOrd="0" presId="urn:microsoft.com/office/officeart/2005/8/layout/StepDownProcess"/>
    <dgm:cxn modelId="{D0233ABB-5275-4EF1-B719-17A888509173}" type="presParOf" srcId="{1E6D17F2-06C5-46A4-81A8-A4DA814AC4B8}" destId="{B2886F81-6EB7-4116-8718-300D3B66CD2F}" srcOrd="4" destOrd="0" presId="urn:microsoft.com/office/officeart/2005/8/layout/StepDownProcess"/>
    <dgm:cxn modelId="{E227D87D-A2AD-47FB-B9BA-C1AD8C8A481D}" type="presParOf" srcId="{B2886F81-6EB7-4116-8718-300D3B66CD2F}" destId="{62B9DE3F-F55B-4CFD-96F1-31DBADDEC951}" srcOrd="0" destOrd="0" presId="urn:microsoft.com/office/officeart/2005/8/layout/StepDownProcess"/>
    <dgm:cxn modelId="{5AF08A22-DA5C-4C54-9EE4-927EA262FA64}" type="presParOf" srcId="{B2886F81-6EB7-4116-8718-300D3B66CD2F}" destId="{396F6A66-0DEA-4B5E-9F34-14BA1D6CB12D}" srcOrd="1" destOrd="0" presId="urn:microsoft.com/office/officeart/2005/8/layout/StepDownProcess"/>
    <dgm:cxn modelId="{F9DDE1A9-77AD-4281-905D-DDF879E643E3}" type="presParOf" srcId="{B2886F81-6EB7-4116-8718-300D3B66CD2F}" destId="{E10E5205-3329-4A14-A4DE-C85ED62D19E8}" srcOrd="2" destOrd="0" presId="urn:microsoft.com/office/officeart/2005/8/layout/StepDownProcess"/>
    <dgm:cxn modelId="{540D81DA-F57B-4BC8-ADAE-9B6447BBFCA9}" type="presParOf" srcId="{1E6D17F2-06C5-46A4-81A8-A4DA814AC4B8}" destId="{09A8A58E-2E41-4D0F-A827-06285D352F3B}" srcOrd="5" destOrd="0" presId="urn:microsoft.com/office/officeart/2005/8/layout/StepDownProcess"/>
    <dgm:cxn modelId="{44369521-86FD-4199-AE5B-EE310690E93F}" type="presParOf" srcId="{1E6D17F2-06C5-46A4-81A8-A4DA814AC4B8}" destId="{C47CC389-740B-4AD4-A76B-1035B8EC651D}" srcOrd="6" destOrd="0" presId="urn:microsoft.com/office/officeart/2005/8/layout/StepDownProcess"/>
    <dgm:cxn modelId="{1D7827AF-6869-424A-A7FD-430A657D1913}" type="presParOf" srcId="{C47CC389-740B-4AD4-A76B-1035B8EC651D}" destId="{A29B8675-AF18-4157-A1C0-88B1AD6FA436}" srcOrd="0" destOrd="0" presId="urn:microsoft.com/office/officeart/2005/8/layout/StepDownProcess"/>
    <dgm:cxn modelId="{DDC99321-3EE7-4AAC-83A1-3186C28B9D4D}" type="presParOf" srcId="{C47CC389-740B-4AD4-A76B-1035B8EC651D}" destId="{5DCCDA84-8508-480C-B705-D40A587EF01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EA4A-1972-4C39-A4C0-4F53131143D9}">
      <dsp:nvSpPr>
        <dsp:cNvPr id="0" name=""/>
        <dsp:cNvSpPr/>
      </dsp:nvSpPr>
      <dsp:spPr>
        <a:xfrm>
          <a:off x="3381173" y="300131"/>
          <a:ext cx="4055094" cy="4055094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>
              <a:solidFill>
                <a:schemeClr val="tx1"/>
              </a:solidFill>
            </a:rPr>
            <a:t>ISI/MATERI</a:t>
          </a:r>
          <a:endParaRPr lang="id-ID" sz="2500" kern="1200" dirty="0">
            <a:solidFill>
              <a:schemeClr val="tx1"/>
            </a:solidFill>
          </a:endParaRPr>
        </a:p>
      </dsp:txBody>
      <dsp:txXfrm>
        <a:off x="5533752" y="1140598"/>
        <a:ext cx="1496523" cy="1110323"/>
      </dsp:txXfrm>
    </dsp:sp>
    <dsp:sp modelId="{1F6D4482-662E-424D-B18E-92EA758EA7AC}">
      <dsp:nvSpPr>
        <dsp:cNvPr id="0" name=""/>
        <dsp:cNvSpPr/>
      </dsp:nvSpPr>
      <dsp:spPr>
        <a:xfrm>
          <a:off x="3381173" y="436267"/>
          <a:ext cx="4055094" cy="4055094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3">
                <a:hueOff val="6118044"/>
                <a:satOff val="1005"/>
                <a:lumOff val="-130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6118044"/>
                <a:satOff val="1005"/>
                <a:lumOff val="-130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6118044"/>
                <a:satOff val="1005"/>
                <a:lumOff val="-1307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>
              <a:solidFill>
                <a:schemeClr val="tx1"/>
              </a:solidFill>
            </a:rPr>
            <a:t>METODE</a:t>
          </a:r>
          <a:endParaRPr lang="id-ID" sz="2500" kern="1200" dirty="0">
            <a:solidFill>
              <a:schemeClr val="tx1"/>
            </a:solidFill>
          </a:endParaRPr>
        </a:p>
      </dsp:txBody>
      <dsp:txXfrm>
        <a:off x="5533752" y="2540571"/>
        <a:ext cx="1496523" cy="1110323"/>
      </dsp:txXfrm>
    </dsp:sp>
    <dsp:sp modelId="{02EEC57B-2647-4009-8B27-9C4080E195FB}">
      <dsp:nvSpPr>
        <dsp:cNvPr id="0" name=""/>
        <dsp:cNvSpPr/>
      </dsp:nvSpPr>
      <dsp:spPr>
        <a:xfrm>
          <a:off x="3245037" y="436267"/>
          <a:ext cx="4055094" cy="4055094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3">
                <a:hueOff val="12236087"/>
                <a:satOff val="2009"/>
                <a:lumOff val="-261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12236087"/>
                <a:satOff val="2009"/>
                <a:lumOff val="-261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12236087"/>
                <a:satOff val="2009"/>
                <a:lumOff val="-2614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>
              <a:solidFill>
                <a:schemeClr val="tx1"/>
              </a:solidFill>
            </a:rPr>
            <a:t>EVALUASI</a:t>
          </a:r>
          <a:endParaRPr lang="id-ID" sz="2500" kern="1200" dirty="0">
            <a:solidFill>
              <a:schemeClr val="tx1"/>
            </a:solidFill>
          </a:endParaRPr>
        </a:p>
      </dsp:txBody>
      <dsp:txXfrm>
        <a:off x="3651030" y="2540571"/>
        <a:ext cx="1496523" cy="1110323"/>
      </dsp:txXfrm>
    </dsp:sp>
    <dsp:sp modelId="{6863B511-FC44-4B9F-9867-B25A387D7FED}">
      <dsp:nvSpPr>
        <dsp:cNvPr id="0" name=""/>
        <dsp:cNvSpPr/>
      </dsp:nvSpPr>
      <dsp:spPr>
        <a:xfrm>
          <a:off x="3245037" y="300131"/>
          <a:ext cx="4055094" cy="4055094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3">
                <a:hueOff val="18354130"/>
                <a:satOff val="3014"/>
                <a:lumOff val="-392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18354130"/>
                <a:satOff val="3014"/>
                <a:lumOff val="-392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18354130"/>
                <a:satOff val="3014"/>
                <a:lumOff val="-3921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>
              <a:solidFill>
                <a:schemeClr val="tx1"/>
              </a:solidFill>
            </a:rPr>
            <a:t>TUJUAN</a:t>
          </a:r>
          <a:endParaRPr lang="id-ID" sz="2500" kern="1200" dirty="0">
            <a:solidFill>
              <a:schemeClr val="tx1"/>
            </a:solidFill>
          </a:endParaRPr>
        </a:p>
      </dsp:txBody>
      <dsp:txXfrm>
        <a:off x="3651030" y="1140598"/>
        <a:ext cx="1496523" cy="1110323"/>
      </dsp:txXfrm>
    </dsp:sp>
    <dsp:sp modelId="{10F5F527-5E38-48B1-A4EF-F693A2F8D70C}">
      <dsp:nvSpPr>
        <dsp:cNvPr id="0" name=""/>
        <dsp:cNvSpPr/>
      </dsp:nvSpPr>
      <dsp:spPr>
        <a:xfrm>
          <a:off x="3130143" y="49102"/>
          <a:ext cx="4557154" cy="455715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6B747A-C5AC-4B81-BE53-7BAFB2E76032}">
      <dsp:nvSpPr>
        <dsp:cNvPr id="0" name=""/>
        <dsp:cNvSpPr/>
      </dsp:nvSpPr>
      <dsp:spPr>
        <a:xfrm>
          <a:off x="3130143" y="185237"/>
          <a:ext cx="4557154" cy="455715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3">
                <a:hueOff val="6118044"/>
                <a:satOff val="1005"/>
                <a:lumOff val="-130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6118044"/>
                <a:satOff val="1005"/>
                <a:lumOff val="-130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6118044"/>
                <a:satOff val="1005"/>
                <a:lumOff val="-1307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FBC2D6-AD10-4432-87C3-1DFA5E5ACB7A}">
      <dsp:nvSpPr>
        <dsp:cNvPr id="0" name=""/>
        <dsp:cNvSpPr/>
      </dsp:nvSpPr>
      <dsp:spPr>
        <a:xfrm>
          <a:off x="2994008" y="185237"/>
          <a:ext cx="4557154" cy="455715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3">
                <a:hueOff val="12236087"/>
                <a:satOff val="2009"/>
                <a:lumOff val="-261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12236087"/>
                <a:satOff val="2009"/>
                <a:lumOff val="-261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12236087"/>
                <a:satOff val="2009"/>
                <a:lumOff val="-2614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F5432D-4A1F-4936-A31F-0499EC280297}">
      <dsp:nvSpPr>
        <dsp:cNvPr id="0" name=""/>
        <dsp:cNvSpPr/>
      </dsp:nvSpPr>
      <dsp:spPr>
        <a:xfrm>
          <a:off x="2994008" y="49102"/>
          <a:ext cx="4557154" cy="455715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3">
                <a:hueOff val="18354130"/>
                <a:satOff val="3014"/>
                <a:lumOff val="-392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18354130"/>
                <a:satOff val="3014"/>
                <a:lumOff val="-392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18354130"/>
                <a:satOff val="3014"/>
                <a:lumOff val="-3921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82ED0-0BDD-4D31-99BD-7AED15F22F2A}">
      <dsp:nvSpPr>
        <dsp:cNvPr id="0" name=""/>
        <dsp:cNvSpPr/>
      </dsp:nvSpPr>
      <dsp:spPr>
        <a:xfrm rot="5400000">
          <a:off x="2124112" y="1128630"/>
          <a:ext cx="991182" cy="11284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08E3E8F-11DE-49E4-AF78-F7960FCD6179}">
      <dsp:nvSpPr>
        <dsp:cNvPr id="0" name=""/>
        <dsp:cNvSpPr/>
      </dsp:nvSpPr>
      <dsp:spPr>
        <a:xfrm>
          <a:off x="1861508" y="29884"/>
          <a:ext cx="1668568" cy="11679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>
              <a:solidFill>
                <a:schemeClr val="tx1"/>
              </a:solidFill>
            </a:rPr>
            <a:t>Tujuan pendidikan nasional</a:t>
          </a:r>
          <a:endParaRPr lang="id-ID" sz="2100" kern="1200" dirty="0">
            <a:solidFill>
              <a:schemeClr val="tx1"/>
            </a:solidFill>
          </a:endParaRPr>
        </a:p>
      </dsp:txBody>
      <dsp:txXfrm>
        <a:off x="1918533" y="86909"/>
        <a:ext cx="1554518" cy="1053893"/>
      </dsp:txXfrm>
    </dsp:sp>
    <dsp:sp modelId="{F5724779-FA68-428F-86F4-49A1FF654E56}">
      <dsp:nvSpPr>
        <dsp:cNvPr id="0" name=""/>
        <dsp:cNvSpPr/>
      </dsp:nvSpPr>
      <dsp:spPr>
        <a:xfrm>
          <a:off x="3530077" y="141274"/>
          <a:ext cx="1213557" cy="943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1600" kern="1200">
            <a:solidFill>
              <a:schemeClr val="tx1"/>
            </a:solidFill>
          </a:endParaRPr>
        </a:p>
      </dsp:txBody>
      <dsp:txXfrm>
        <a:off x="3530077" y="141274"/>
        <a:ext cx="1213557" cy="943983"/>
      </dsp:txXfrm>
    </dsp:sp>
    <dsp:sp modelId="{50D16B72-E014-4067-B553-CEBBB7E4027F}">
      <dsp:nvSpPr>
        <dsp:cNvPr id="0" name=""/>
        <dsp:cNvSpPr/>
      </dsp:nvSpPr>
      <dsp:spPr>
        <a:xfrm rot="5400000">
          <a:off x="3507532" y="2440616"/>
          <a:ext cx="991182" cy="11284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9212716"/>
            <a:satOff val="241"/>
            <a:lumOff val="4718"/>
            <a:alphaOff val="0"/>
          </a:schemeClr>
        </a:soli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F46DB00-D8C1-4623-AEC4-F47155432187}">
      <dsp:nvSpPr>
        <dsp:cNvPr id="0" name=""/>
        <dsp:cNvSpPr/>
      </dsp:nvSpPr>
      <dsp:spPr>
        <a:xfrm>
          <a:off x="3244929" y="1341870"/>
          <a:ext cx="1668568" cy="11679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6118044"/>
                <a:satOff val="1005"/>
                <a:lumOff val="-130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6118044"/>
                <a:satOff val="1005"/>
                <a:lumOff val="-130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6118044"/>
                <a:satOff val="1005"/>
                <a:lumOff val="-1307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>
              <a:solidFill>
                <a:schemeClr val="tx1"/>
              </a:solidFill>
            </a:rPr>
            <a:t>Tujuan institusional</a:t>
          </a:r>
          <a:endParaRPr lang="id-ID" sz="2100" kern="1200" dirty="0">
            <a:solidFill>
              <a:schemeClr val="tx1"/>
            </a:solidFill>
          </a:endParaRPr>
        </a:p>
      </dsp:txBody>
      <dsp:txXfrm>
        <a:off x="3301954" y="1398895"/>
        <a:ext cx="1554518" cy="1053893"/>
      </dsp:txXfrm>
    </dsp:sp>
    <dsp:sp modelId="{6F475291-FD6F-4E1A-8A1B-A20E4C633119}">
      <dsp:nvSpPr>
        <dsp:cNvPr id="0" name=""/>
        <dsp:cNvSpPr/>
      </dsp:nvSpPr>
      <dsp:spPr>
        <a:xfrm>
          <a:off x="4913497" y="1453260"/>
          <a:ext cx="1213557" cy="943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1600" kern="1200">
            <a:solidFill>
              <a:schemeClr val="tx1"/>
            </a:solidFill>
          </a:endParaRPr>
        </a:p>
      </dsp:txBody>
      <dsp:txXfrm>
        <a:off x="4913497" y="1453260"/>
        <a:ext cx="1213557" cy="943983"/>
      </dsp:txXfrm>
    </dsp:sp>
    <dsp:sp modelId="{62B9DE3F-F55B-4CFD-96F1-31DBADDEC951}">
      <dsp:nvSpPr>
        <dsp:cNvPr id="0" name=""/>
        <dsp:cNvSpPr/>
      </dsp:nvSpPr>
      <dsp:spPr>
        <a:xfrm rot="5400000">
          <a:off x="4890952" y="3752602"/>
          <a:ext cx="991182" cy="11284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18425433"/>
            <a:satOff val="482"/>
            <a:lumOff val="9435"/>
            <a:alphaOff val="0"/>
          </a:schemeClr>
        </a:soli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96F6A66-0DEA-4B5E-9F34-14BA1D6CB12D}">
      <dsp:nvSpPr>
        <dsp:cNvPr id="0" name=""/>
        <dsp:cNvSpPr/>
      </dsp:nvSpPr>
      <dsp:spPr>
        <a:xfrm>
          <a:off x="4628349" y="2653856"/>
          <a:ext cx="1668568" cy="11679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2236087"/>
                <a:satOff val="2009"/>
                <a:lumOff val="-261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12236087"/>
                <a:satOff val="2009"/>
                <a:lumOff val="-261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12236087"/>
                <a:satOff val="2009"/>
                <a:lumOff val="-2614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>
              <a:solidFill>
                <a:schemeClr val="tx1"/>
              </a:solidFill>
            </a:rPr>
            <a:t>Tujuan kurikuler</a:t>
          </a:r>
          <a:endParaRPr lang="id-ID" sz="2100" kern="1200" dirty="0">
            <a:solidFill>
              <a:schemeClr val="tx1"/>
            </a:solidFill>
          </a:endParaRPr>
        </a:p>
      </dsp:txBody>
      <dsp:txXfrm>
        <a:off x="4685374" y="2710881"/>
        <a:ext cx="1554518" cy="1053893"/>
      </dsp:txXfrm>
    </dsp:sp>
    <dsp:sp modelId="{E10E5205-3329-4A14-A4DE-C85ED62D19E8}">
      <dsp:nvSpPr>
        <dsp:cNvPr id="0" name=""/>
        <dsp:cNvSpPr/>
      </dsp:nvSpPr>
      <dsp:spPr>
        <a:xfrm>
          <a:off x="6296918" y="2765246"/>
          <a:ext cx="1213557" cy="943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B8675-AF18-4157-A1C0-88B1AD6FA436}">
      <dsp:nvSpPr>
        <dsp:cNvPr id="0" name=""/>
        <dsp:cNvSpPr/>
      </dsp:nvSpPr>
      <dsp:spPr>
        <a:xfrm>
          <a:off x="6011770" y="3965842"/>
          <a:ext cx="1668568" cy="11679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8354130"/>
                <a:satOff val="3014"/>
                <a:lumOff val="-392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18354130"/>
                <a:satOff val="3014"/>
                <a:lumOff val="-392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18354130"/>
                <a:satOff val="3014"/>
                <a:lumOff val="-3921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>
              <a:solidFill>
                <a:schemeClr val="tx1"/>
              </a:solidFill>
            </a:rPr>
            <a:t>Tujuan instruksional </a:t>
          </a:r>
          <a:endParaRPr lang="id-ID" sz="2100" kern="1200" dirty="0">
            <a:solidFill>
              <a:schemeClr val="tx1"/>
            </a:solidFill>
          </a:endParaRPr>
        </a:p>
      </dsp:txBody>
      <dsp:txXfrm>
        <a:off x="6068795" y="4022867"/>
        <a:ext cx="1554518" cy="1053893"/>
      </dsp:txXfrm>
    </dsp:sp>
    <dsp:sp modelId="{5DCCDA84-8508-480C-B705-D40A587EF014}">
      <dsp:nvSpPr>
        <dsp:cNvPr id="0" name=""/>
        <dsp:cNvSpPr/>
      </dsp:nvSpPr>
      <dsp:spPr>
        <a:xfrm>
          <a:off x="7680338" y="4077232"/>
          <a:ext cx="1213557" cy="943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2500" kern="1200">
            <a:solidFill>
              <a:schemeClr val="tx1"/>
            </a:solidFill>
          </a:endParaRPr>
        </a:p>
      </dsp:txBody>
      <dsp:txXfrm>
        <a:off x="7680338" y="4077232"/>
        <a:ext cx="1213557" cy="943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157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231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92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035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58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859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361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704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12759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64504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392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12E3E80-09F9-4C29-8786-DEEF1758A31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79AC660-6849-450F-B2C1-6F0F4FF9742A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36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KOMPONEN KURIKULUM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Perkuliahan tanggal 17-O3-2O2O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5509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strategi/ metode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Strategi merujuk pada pendekatan/ metode serta peralatan mengajar yang digunakan dalam pengajaran</a:t>
            </a:r>
          </a:p>
          <a:p>
            <a:r>
              <a:rPr lang="id-ID" dirty="0" smtClean="0"/>
              <a:t>Untuk memilih metode perlu pendekatan sebagai pedoman</a:t>
            </a:r>
          </a:p>
          <a:p>
            <a:r>
              <a:rPr lang="id-ID" dirty="0" smtClean="0"/>
              <a:t>Ada beberapa pendekatan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Pendekatan Heuristik, pendekatan yang sifatnya menyampaikan informasi termasuk metode ceramah dan sebagainya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Pendekatan Ekspositorik, pendekatan yang sifatnya praktek, termasuk percobaan dan observasi</a:t>
            </a:r>
          </a:p>
        </p:txBody>
      </p:sp>
    </p:spTree>
    <p:extLst>
      <p:ext uri="{BB962C8B-B14F-4D97-AF65-F5344CB8AC3E}">
        <p14:creationId xmlns:p14="http://schemas.microsoft.com/office/powerpoint/2010/main" val="29451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 . 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Strategi pembelajaran terdiri dari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Strategi exposition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Discovery learning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Strategi group</a:t>
            </a:r>
          </a:p>
        </p:txBody>
      </p:sp>
    </p:spTree>
    <p:extLst>
      <p:ext uri="{BB962C8B-B14F-4D97-AF65-F5344CB8AC3E}">
        <p14:creationId xmlns:p14="http://schemas.microsoft.com/office/powerpoint/2010/main" val="275649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015" y="295787"/>
            <a:ext cx="10364451" cy="726189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Komponen 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156448"/>
            <a:ext cx="11308976" cy="5298140"/>
          </a:xfrm>
        </p:spPr>
        <p:txBody>
          <a:bodyPr/>
          <a:lstStyle/>
          <a:p>
            <a:r>
              <a:rPr lang="id-ID" dirty="0" smtClean="0"/>
              <a:t>Melalui kegiatan evaluasi dapat ditentukan nilai dan arti kurikulum , sehingga dapat dijadikan bahan pertimbangan apakah suatu kurikulum perlu dipertahankan atau tidak</a:t>
            </a:r>
          </a:p>
          <a:p>
            <a:r>
              <a:rPr lang="id-ID" dirty="0" smtClean="0"/>
              <a:t>Evaluasi merupakan komponen untuk melihat efektivitas pencapaian tujuan</a:t>
            </a:r>
          </a:p>
          <a:p>
            <a:r>
              <a:rPr lang="id-ID" dirty="0" smtClean="0"/>
              <a:t>Dalam konteks kurikulum, evaluasi dapat berfungsi untuk mengetahui apakah tujuan yang ditetapkan telah tercapai ato belum</a:t>
            </a:r>
          </a:p>
          <a:p>
            <a:r>
              <a:rPr lang="id-ID" dirty="0" smtClean="0"/>
              <a:t>Evaluasi sebagai alat untuk melihat keberhasilan. Pencapaian tujuan dapat dikelompokkan menjadi dua jenis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Digunakan untuk mengukur kemampuan siswa dalam aspek kognitif atau tingkat penguasaan materi pelajaran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Tes harus memiliki dua kriteria, yaitu validitas dan reliabilitas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Tes hasil belajar dapat dibedakan menjadi tes kelompok dan tes individual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28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Kurikulum dianalogikan seperti sebuah mobil yang juga memiliki komponen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Ban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Mesin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Setir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Rem, dsb</a:t>
            </a:r>
          </a:p>
          <a:p>
            <a:r>
              <a:rPr lang="id-ID" dirty="0" smtClean="0"/>
              <a:t>Bila seluruh komponen lengkap maka mobil akan berlari kencang dan berfungsi dengan baik</a:t>
            </a:r>
          </a:p>
          <a:p>
            <a:r>
              <a:rPr lang="id-ID" dirty="0" smtClean="0"/>
              <a:t>Tetapi apabila satu komponen saja tidak ada maka mobil tidak akan berfungsi sebagaimana mestinya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561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 Komponen Kurikulum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Menurut Ralph W Tyler, komponen kurikulum meliputi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Tujuan apa yang harus dicapai sekolah?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Bagaimana memilih bahan ajar guna mencapai tujuan itu?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Bagaimana bahan disajikan agar efektif diajarkan?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Bagaimanakah efektivitas belajar dapat dinilai?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074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257" y="289381"/>
            <a:ext cx="9720072" cy="1216690"/>
          </a:xfrm>
        </p:spPr>
        <p:txBody>
          <a:bodyPr/>
          <a:lstStyle/>
          <a:p>
            <a:r>
              <a:rPr lang="id-ID" dirty="0" smtClean="0"/>
              <a:t>Lanjutan. . .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212194"/>
              </p:ext>
            </p:extLst>
          </p:nvPr>
        </p:nvGraphicFramePr>
        <p:xfrm>
          <a:off x="497541" y="1815354"/>
          <a:ext cx="10717306" cy="4827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98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745" y="571770"/>
            <a:ext cx="9720072" cy="69225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Komponen 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1721223"/>
            <a:ext cx="11349317" cy="4814047"/>
          </a:xfrm>
        </p:spPr>
        <p:txBody>
          <a:bodyPr/>
          <a:lstStyle/>
          <a:p>
            <a:r>
              <a:rPr lang="id-ID" dirty="0" smtClean="0"/>
              <a:t>Komponen tujuan berhubungan dengan arah atau hasil yang diharapkan</a:t>
            </a:r>
          </a:p>
          <a:p>
            <a:r>
              <a:rPr lang="id-ID" dirty="0" smtClean="0"/>
              <a:t>Dalam skala makro, rumusan tujuan kurikulum erat kaitannya dengan filsafat atau sistem nilai yang dianut masyarakat</a:t>
            </a:r>
          </a:p>
          <a:p>
            <a:r>
              <a:rPr lang="id-ID" dirty="0" smtClean="0"/>
              <a:t>Dalam skala mikro, tujuan kurikulum berhubungan dgn misi dan visi sekolah serta tujuan-tujuan yang lebih sempit , seperti tujuan setiap mapel dan tujuan proses pembelajaran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99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277" y="272509"/>
            <a:ext cx="8770571" cy="924279"/>
          </a:xfrm>
        </p:spPr>
        <p:txBody>
          <a:bodyPr/>
          <a:lstStyle/>
          <a:p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Hierarki tujuan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8065514"/>
              </p:ext>
            </p:extLst>
          </p:nvPr>
        </p:nvGraphicFramePr>
        <p:xfrm>
          <a:off x="755277" y="1358152"/>
          <a:ext cx="10755405" cy="5163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9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245616"/>
            <a:ext cx="11273965" cy="682231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Lanjutan. . 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1237129"/>
            <a:ext cx="11099153" cy="5257800"/>
          </a:xfrm>
        </p:spPr>
        <p:txBody>
          <a:bodyPr/>
          <a:lstStyle/>
          <a:p>
            <a:r>
              <a:rPr lang="id-ID" dirty="0" smtClean="0"/>
              <a:t>Tujuan pendidikan nasional </a:t>
            </a:r>
          </a:p>
          <a:p>
            <a:pPr marL="0" indent="0">
              <a:buNone/>
            </a:pPr>
            <a:r>
              <a:rPr lang="id-ID" dirty="0" smtClean="0"/>
              <a:t>Bersifat paling umum dan merupakan sasaran akhir yang harus dijadikan pedoman oleh setiap usaha pendidikan</a:t>
            </a:r>
            <a:endParaRPr lang="id-ID" dirty="0" smtClean="0"/>
          </a:p>
          <a:p>
            <a:r>
              <a:rPr lang="id-ID" dirty="0" smtClean="0"/>
              <a:t>Tujuan institusional</a:t>
            </a:r>
          </a:p>
          <a:p>
            <a:pPr marL="0" indent="0">
              <a:buNone/>
            </a:pPr>
            <a:r>
              <a:rPr lang="id-ID" dirty="0" smtClean="0"/>
              <a:t>Tujuan yang harus dicapai oleh setiap lembaga pendidikan</a:t>
            </a:r>
          </a:p>
          <a:p>
            <a:r>
              <a:rPr lang="id-ID" dirty="0" smtClean="0"/>
              <a:t>Tujuan kurikuler</a:t>
            </a:r>
          </a:p>
          <a:p>
            <a:pPr marL="0" indent="0">
              <a:buNone/>
            </a:pPr>
            <a:r>
              <a:rPr lang="id-ID" dirty="0" smtClean="0"/>
              <a:t>Tujuan yang harus dicapai oleh setiap bidang studi atau mata pelajaran</a:t>
            </a:r>
            <a:endParaRPr lang="id-ID" dirty="0" smtClean="0"/>
          </a:p>
          <a:p>
            <a:r>
              <a:rPr lang="id-ID" dirty="0" smtClean="0"/>
              <a:t>Tujuan instruksional</a:t>
            </a:r>
          </a:p>
          <a:p>
            <a:pPr marL="0" indent="0">
              <a:buNone/>
            </a:pPr>
            <a:r>
              <a:rPr lang="id-ID" dirty="0" smtClean="0"/>
              <a:t>Merupakan bagian dari tujuan kurikuler, yaitu kemampuan yang harus dimiliki setiap anak didik setelah mereka mempelajari bahasan tertentu dalam mapel tertentu dan dalam satu kali pertemuan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453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55448"/>
            <a:ext cx="10364451" cy="65895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Komponen isi/ materi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5" y="1277471"/>
            <a:ext cx="11389659" cy="5217457"/>
          </a:xfrm>
        </p:spPr>
        <p:txBody>
          <a:bodyPr/>
          <a:lstStyle/>
          <a:p>
            <a:r>
              <a:rPr lang="id-ID" dirty="0" smtClean="0"/>
              <a:t>Isi kurikulum merupakan komponen yang berhubungan dengan pengalaman belajar yang harus dimiliki siswa</a:t>
            </a:r>
          </a:p>
          <a:p>
            <a:r>
              <a:rPr lang="id-ID" dirty="0" smtClean="0"/>
              <a:t>Isi kurikulum menyangkut semua aspek baik yang berhubungan dengan pengetahuan atau materi pelajaran yang biasanya tergambarkan pada isi setiap mata pelajaran yang diberikan maupun aktivitas dan kegiatan siswa</a:t>
            </a:r>
          </a:p>
          <a:p>
            <a:r>
              <a:rPr lang="id-ID" dirty="0" smtClean="0"/>
              <a:t>Materi maupun aktivitas tersebut seluruhnya diarahkan untuk mencapai tujuan yang ingin dicapai</a:t>
            </a:r>
          </a:p>
          <a:p>
            <a:r>
              <a:rPr lang="id-ID" dirty="0" smtClean="0"/>
              <a:t>Secara umum, isi kurikulum dapat dikelompokkan menjadi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Logika, yaitu pengetahuan tentang benar salah berdasarkan prosedur keilmuan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Etika, yaitu pengetahuan tentang baik buruk , nilai dan moral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Estetika, yaitu pengetahuan tentang indah-jelek, yang ada niai seninya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451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816702"/>
          </a:xfrm>
        </p:spPr>
        <p:txBody>
          <a:bodyPr/>
          <a:lstStyle/>
          <a:p>
            <a:r>
              <a:rPr lang="id-ID" dirty="0" smtClean="0"/>
              <a:t>Lanjutan. .  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600200"/>
            <a:ext cx="8770571" cy="4921624"/>
          </a:xfrm>
        </p:spPr>
        <p:txBody>
          <a:bodyPr>
            <a:normAutofit/>
          </a:bodyPr>
          <a:lstStyle/>
          <a:p>
            <a:r>
              <a:rPr lang="id-ID" dirty="0" smtClean="0"/>
              <a:t>Materi pembelajaran disusun secara logis dan sistematis, dalam bentuk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Teori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Konsep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Generalisasi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Prinsip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Prosedur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Fakta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Istilah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Contoh/ilustrasi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Definisi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 smtClean="0"/>
              <a:t>Preposisi</a:t>
            </a:r>
          </a:p>
        </p:txBody>
      </p:sp>
    </p:spTree>
    <p:extLst>
      <p:ext uri="{BB962C8B-B14F-4D97-AF65-F5344CB8AC3E}">
        <p14:creationId xmlns:p14="http://schemas.microsoft.com/office/powerpoint/2010/main" val="109600343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155</TotalTime>
  <Words>526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Aharoni</vt:lpstr>
      <vt:lpstr>Calibri</vt:lpstr>
      <vt:lpstr>Century Schoolbook</vt:lpstr>
      <vt:lpstr>Corbel</vt:lpstr>
      <vt:lpstr>Wingdings</vt:lpstr>
      <vt:lpstr>Feathered</vt:lpstr>
      <vt:lpstr>KOMPONEN KURIKULUM</vt:lpstr>
      <vt:lpstr>Pendahuluan </vt:lpstr>
      <vt:lpstr>Unsur Komponen Kurikulum </vt:lpstr>
      <vt:lpstr>Lanjutan. . .</vt:lpstr>
      <vt:lpstr>Komponen tujuan</vt:lpstr>
      <vt:lpstr>Hierarki tujuan</vt:lpstr>
      <vt:lpstr>Lanjutan. . .</vt:lpstr>
      <vt:lpstr>Komponen isi/ materi pembelajaran</vt:lpstr>
      <vt:lpstr>Lanjutan. .  .</vt:lpstr>
      <vt:lpstr>Komponen strategi/ metode</vt:lpstr>
      <vt:lpstr>Lanjutan. . .</vt:lpstr>
      <vt:lpstr>Komponen evaluasi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KOMPONEN KURIKULUM</dc:title>
  <dc:creator>USER</dc:creator>
  <cp:lastModifiedBy>USER</cp:lastModifiedBy>
  <cp:revision>18</cp:revision>
  <dcterms:created xsi:type="dcterms:W3CDTF">2020-03-13T02:31:47Z</dcterms:created>
  <dcterms:modified xsi:type="dcterms:W3CDTF">2020-03-16T12:38:34Z</dcterms:modified>
</cp:coreProperties>
</file>