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4"/>
  </p:notesMasterIdLst>
  <p:sldIdLst>
    <p:sldId id="256" r:id="rId2"/>
    <p:sldId id="267" r:id="rId3"/>
    <p:sldId id="258" r:id="rId4"/>
    <p:sldId id="266" r:id="rId5"/>
    <p:sldId id="260" r:id="rId6"/>
    <p:sldId id="261" r:id="rId7"/>
    <p:sldId id="262" r:id="rId8"/>
    <p:sldId id="264" r:id="rId9"/>
    <p:sldId id="268" r:id="rId10"/>
    <p:sldId id="269" r:id="rId11"/>
    <p:sldId id="270" r:id="rId12"/>
    <p:sldId id="265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F9900"/>
    <a:srgbClr val="D99B01"/>
    <a:srgbClr val="FF66CC"/>
    <a:srgbClr val="FF67AC"/>
    <a:srgbClr val="CC0099"/>
    <a:srgbClr val="FFDC47"/>
    <a:srgbClr val="5EEC3C"/>
    <a:srgbClr val="CCCC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78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05BD4A-21F6-4ECA-8F1F-6387201996FA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E0631BEC-490A-4E86-8BFF-AED8AA777444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/>
            <a:t>Menentukan Arah</a:t>
          </a:r>
        </a:p>
      </dgm:t>
    </dgm:pt>
    <dgm:pt modelId="{4636017F-58C0-47AB-870F-3908F239BBA2}" type="parTrans" cxnId="{68C200F5-794D-47AB-8F9D-E1B9BECC14CB}">
      <dgm:prSet/>
      <dgm:spPr/>
      <dgm:t>
        <a:bodyPr/>
        <a:lstStyle/>
        <a:p>
          <a:endParaRPr lang="id-ID"/>
        </a:p>
      </dgm:t>
    </dgm:pt>
    <dgm:pt modelId="{68EA0E53-C9E6-4D01-BC90-F33F7B2426DD}" type="sibTrans" cxnId="{68C200F5-794D-47AB-8F9D-E1B9BECC14CB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id-ID"/>
        </a:p>
      </dgm:t>
    </dgm:pt>
    <dgm:pt modelId="{1AEB0010-0458-4DD2-A4F1-B7C4F1D303D2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/>
            <a:t>Gambaran Tentang Tujuan</a:t>
          </a:r>
        </a:p>
      </dgm:t>
    </dgm:pt>
    <dgm:pt modelId="{FF026066-D5B6-4EEC-AD05-1E99B3DC9E08}" type="parTrans" cxnId="{99F4C85C-96FC-4710-A051-04EDEA39097D}">
      <dgm:prSet/>
      <dgm:spPr/>
      <dgm:t>
        <a:bodyPr/>
        <a:lstStyle/>
        <a:p>
          <a:endParaRPr lang="id-ID"/>
        </a:p>
      </dgm:t>
    </dgm:pt>
    <dgm:pt modelId="{59C1AF56-FA1F-49DE-9C39-1E48CF565549}" type="sibTrans" cxnId="{99F4C85C-96FC-4710-A051-04EDEA39097D}">
      <dgm:prSet/>
      <dgm:spPr/>
      <dgm:t>
        <a:bodyPr/>
        <a:lstStyle/>
        <a:p>
          <a:endParaRPr lang="id-ID"/>
        </a:p>
      </dgm:t>
    </dgm:pt>
    <dgm:pt modelId="{BEDE29BA-6EF6-431A-A499-873992A4E4A9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/>
            <a:t>Kesatuan </a:t>
          </a:r>
        </a:p>
      </dgm:t>
    </dgm:pt>
    <dgm:pt modelId="{EC8E58D9-BECA-41CC-AF65-FC2F9FF224BE}" type="parTrans" cxnId="{4A08EB70-C665-49A9-A73F-E985E7F9FD43}">
      <dgm:prSet/>
      <dgm:spPr/>
      <dgm:t>
        <a:bodyPr/>
        <a:lstStyle/>
        <a:p>
          <a:endParaRPr lang="id-ID"/>
        </a:p>
      </dgm:t>
    </dgm:pt>
    <dgm:pt modelId="{063DF3D0-4958-4856-95C1-85899D60B372}" type="sibTrans" cxnId="{4A08EB70-C665-49A9-A73F-E985E7F9FD43}">
      <dgm:prSet/>
      <dgm:spPr/>
      <dgm:t>
        <a:bodyPr/>
        <a:lstStyle/>
        <a:p>
          <a:endParaRPr lang="id-ID"/>
        </a:p>
      </dgm:t>
    </dgm:pt>
    <dgm:pt modelId="{E8824707-8F88-4C0B-AAA6-75873A6C4E09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/>
            <a:t>Mandiri</a:t>
          </a:r>
        </a:p>
      </dgm:t>
    </dgm:pt>
    <dgm:pt modelId="{B00C9120-55F7-4A4D-AF3C-D85583E0EAE1}" type="parTrans" cxnId="{9EBE47A9-F1CF-41AA-8ED6-40F0ECDDE3E3}">
      <dgm:prSet/>
      <dgm:spPr/>
      <dgm:t>
        <a:bodyPr/>
        <a:lstStyle/>
        <a:p>
          <a:endParaRPr lang="id-ID"/>
        </a:p>
      </dgm:t>
    </dgm:pt>
    <dgm:pt modelId="{15D123DB-7459-4FE5-B414-38888610E528}" type="sibTrans" cxnId="{9EBE47A9-F1CF-41AA-8ED6-40F0ECDDE3E3}">
      <dgm:prSet/>
      <dgm:spPr/>
      <dgm:t>
        <a:bodyPr/>
        <a:lstStyle/>
        <a:p>
          <a:endParaRPr lang="id-ID"/>
        </a:p>
      </dgm:t>
    </dgm:pt>
    <dgm:pt modelId="{1B0D1B3D-4419-4960-A2FE-E18E6659BC7F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/>
            <a:t>Motivasi</a:t>
          </a:r>
        </a:p>
      </dgm:t>
    </dgm:pt>
    <dgm:pt modelId="{D30C43FC-B94D-407B-B9BE-2996F11A5E92}" type="parTrans" cxnId="{88CCCA4F-087B-4E35-A4FF-EDA7090349FA}">
      <dgm:prSet/>
      <dgm:spPr/>
      <dgm:t>
        <a:bodyPr/>
        <a:lstStyle/>
        <a:p>
          <a:endParaRPr lang="id-ID"/>
        </a:p>
      </dgm:t>
    </dgm:pt>
    <dgm:pt modelId="{176AE199-D124-467E-BC78-AD137B86530C}" type="sibTrans" cxnId="{88CCCA4F-087B-4E35-A4FF-EDA7090349FA}">
      <dgm:prSet/>
      <dgm:spPr/>
      <dgm:t>
        <a:bodyPr/>
        <a:lstStyle/>
        <a:p>
          <a:endParaRPr lang="id-ID"/>
        </a:p>
      </dgm:t>
    </dgm:pt>
    <dgm:pt modelId="{98D888F1-87FB-40FC-AA6E-0BB16EDE1EB8}" type="pres">
      <dgm:prSet presAssocID="{9005BD4A-21F6-4ECA-8F1F-6387201996FA}" presName="Name0" presStyleCnt="0">
        <dgm:presLayoutVars>
          <dgm:dir/>
          <dgm:resizeHandles val="exact"/>
        </dgm:presLayoutVars>
      </dgm:prSet>
      <dgm:spPr/>
    </dgm:pt>
    <dgm:pt modelId="{7B440B3E-25F7-42EC-B7AB-5A038521C6DD}" type="pres">
      <dgm:prSet presAssocID="{9005BD4A-21F6-4ECA-8F1F-6387201996FA}" presName="cycle" presStyleCnt="0"/>
      <dgm:spPr/>
    </dgm:pt>
    <dgm:pt modelId="{9D306C5C-5283-46CD-98BA-EEC3E3A44E94}" type="pres">
      <dgm:prSet presAssocID="{E0631BEC-490A-4E86-8BFF-AED8AA777444}" presName="nodeFirstNode" presStyleLbl="node1" presStyleIdx="0" presStyleCnt="5" custRadScaleRad="100580" custRadScaleInc="-9867">
        <dgm:presLayoutVars>
          <dgm:bulletEnabled val="1"/>
        </dgm:presLayoutVars>
      </dgm:prSet>
      <dgm:spPr/>
    </dgm:pt>
    <dgm:pt modelId="{40AC5C90-2EC3-415D-972B-BBA3299418D4}" type="pres">
      <dgm:prSet presAssocID="{68EA0E53-C9E6-4D01-BC90-F33F7B2426DD}" presName="sibTransFirstNode" presStyleLbl="bgShp" presStyleIdx="0" presStyleCnt="1"/>
      <dgm:spPr/>
    </dgm:pt>
    <dgm:pt modelId="{580D3927-4960-4B49-A82A-00EEF8E41E19}" type="pres">
      <dgm:prSet presAssocID="{1AEB0010-0458-4DD2-A4F1-B7C4F1D303D2}" presName="nodeFollowingNodes" presStyleLbl="node1" presStyleIdx="1" presStyleCnt="5">
        <dgm:presLayoutVars>
          <dgm:bulletEnabled val="1"/>
        </dgm:presLayoutVars>
      </dgm:prSet>
      <dgm:spPr/>
    </dgm:pt>
    <dgm:pt modelId="{3BCF6BF6-4BA1-4B99-83A5-ED558A6C2056}" type="pres">
      <dgm:prSet presAssocID="{BEDE29BA-6EF6-431A-A499-873992A4E4A9}" presName="nodeFollowingNodes" presStyleLbl="node1" presStyleIdx="2" presStyleCnt="5" custRadScaleRad="102992" custRadScaleInc="-10310">
        <dgm:presLayoutVars>
          <dgm:bulletEnabled val="1"/>
        </dgm:presLayoutVars>
      </dgm:prSet>
      <dgm:spPr/>
    </dgm:pt>
    <dgm:pt modelId="{254AB5B7-6638-4D59-A188-1E169402BB3A}" type="pres">
      <dgm:prSet presAssocID="{E8824707-8F88-4C0B-AAA6-75873A6C4E09}" presName="nodeFollowingNodes" presStyleLbl="node1" presStyleIdx="3" presStyleCnt="5" custRadScaleRad="99583" custRadScaleInc="6623">
        <dgm:presLayoutVars>
          <dgm:bulletEnabled val="1"/>
        </dgm:presLayoutVars>
      </dgm:prSet>
      <dgm:spPr/>
    </dgm:pt>
    <dgm:pt modelId="{88B0ED78-7095-4370-A55E-6D8D0D6BD6B0}" type="pres">
      <dgm:prSet presAssocID="{1B0D1B3D-4419-4960-A2FE-E18E6659BC7F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7C6C9E0B-BD0C-4A24-A9B2-AE24A03B118C}" type="presOf" srcId="{68EA0E53-C9E6-4D01-BC90-F33F7B2426DD}" destId="{40AC5C90-2EC3-415D-972B-BBA3299418D4}" srcOrd="0" destOrd="0" presId="urn:microsoft.com/office/officeart/2005/8/layout/cycle3"/>
    <dgm:cxn modelId="{41AF4C1C-9843-4827-8CC7-FB4843023636}" type="presOf" srcId="{9005BD4A-21F6-4ECA-8F1F-6387201996FA}" destId="{98D888F1-87FB-40FC-AA6E-0BB16EDE1EB8}" srcOrd="0" destOrd="0" presId="urn:microsoft.com/office/officeart/2005/8/layout/cycle3"/>
    <dgm:cxn modelId="{99F4C85C-96FC-4710-A051-04EDEA39097D}" srcId="{9005BD4A-21F6-4ECA-8F1F-6387201996FA}" destId="{1AEB0010-0458-4DD2-A4F1-B7C4F1D303D2}" srcOrd="1" destOrd="0" parTransId="{FF026066-D5B6-4EEC-AD05-1E99B3DC9E08}" sibTransId="{59C1AF56-FA1F-49DE-9C39-1E48CF565549}"/>
    <dgm:cxn modelId="{DF15CE5E-79B8-4FF6-A84A-689D39A3E819}" type="presOf" srcId="{E0631BEC-490A-4E86-8BFF-AED8AA777444}" destId="{9D306C5C-5283-46CD-98BA-EEC3E3A44E94}" srcOrd="0" destOrd="0" presId="urn:microsoft.com/office/officeart/2005/8/layout/cycle3"/>
    <dgm:cxn modelId="{19F0C26D-E791-4073-814C-C2D2B36AB53E}" type="presOf" srcId="{1AEB0010-0458-4DD2-A4F1-B7C4F1D303D2}" destId="{580D3927-4960-4B49-A82A-00EEF8E41E19}" srcOrd="0" destOrd="0" presId="urn:microsoft.com/office/officeart/2005/8/layout/cycle3"/>
    <dgm:cxn modelId="{88CCCA4F-087B-4E35-A4FF-EDA7090349FA}" srcId="{9005BD4A-21F6-4ECA-8F1F-6387201996FA}" destId="{1B0D1B3D-4419-4960-A2FE-E18E6659BC7F}" srcOrd="4" destOrd="0" parTransId="{D30C43FC-B94D-407B-B9BE-2996F11A5E92}" sibTransId="{176AE199-D124-467E-BC78-AD137B86530C}"/>
    <dgm:cxn modelId="{4A08EB70-C665-49A9-A73F-E985E7F9FD43}" srcId="{9005BD4A-21F6-4ECA-8F1F-6387201996FA}" destId="{BEDE29BA-6EF6-431A-A499-873992A4E4A9}" srcOrd="2" destOrd="0" parTransId="{EC8E58D9-BECA-41CC-AF65-FC2F9FF224BE}" sibTransId="{063DF3D0-4958-4856-95C1-85899D60B372}"/>
    <dgm:cxn modelId="{2939F579-28EF-49E4-B404-AD3C024ADEE5}" type="presOf" srcId="{E8824707-8F88-4C0B-AAA6-75873A6C4E09}" destId="{254AB5B7-6638-4D59-A188-1E169402BB3A}" srcOrd="0" destOrd="0" presId="urn:microsoft.com/office/officeart/2005/8/layout/cycle3"/>
    <dgm:cxn modelId="{0D05E185-C39E-41B3-A626-76D186BF8F0C}" type="presOf" srcId="{BEDE29BA-6EF6-431A-A499-873992A4E4A9}" destId="{3BCF6BF6-4BA1-4B99-83A5-ED558A6C2056}" srcOrd="0" destOrd="0" presId="urn:microsoft.com/office/officeart/2005/8/layout/cycle3"/>
    <dgm:cxn modelId="{9EBE47A9-F1CF-41AA-8ED6-40F0ECDDE3E3}" srcId="{9005BD4A-21F6-4ECA-8F1F-6387201996FA}" destId="{E8824707-8F88-4C0B-AAA6-75873A6C4E09}" srcOrd="3" destOrd="0" parTransId="{B00C9120-55F7-4A4D-AF3C-D85583E0EAE1}" sibTransId="{15D123DB-7459-4FE5-B414-38888610E528}"/>
    <dgm:cxn modelId="{7A9984C7-648D-489B-95E8-5193672FC226}" type="presOf" srcId="{1B0D1B3D-4419-4960-A2FE-E18E6659BC7F}" destId="{88B0ED78-7095-4370-A55E-6D8D0D6BD6B0}" srcOrd="0" destOrd="0" presId="urn:microsoft.com/office/officeart/2005/8/layout/cycle3"/>
    <dgm:cxn modelId="{68C200F5-794D-47AB-8F9D-E1B9BECC14CB}" srcId="{9005BD4A-21F6-4ECA-8F1F-6387201996FA}" destId="{E0631BEC-490A-4E86-8BFF-AED8AA777444}" srcOrd="0" destOrd="0" parTransId="{4636017F-58C0-47AB-870F-3908F239BBA2}" sibTransId="{68EA0E53-C9E6-4D01-BC90-F33F7B2426DD}"/>
    <dgm:cxn modelId="{1D4B43B5-AB73-4187-8881-1CA49282A5BD}" type="presParOf" srcId="{98D888F1-87FB-40FC-AA6E-0BB16EDE1EB8}" destId="{7B440B3E-25F7-42EC-B7AB-5A038521C6DD}" srcOrd="0" destOrd="0" presId="urn:microsoft.com/office/officeart/2005/8/layout/cycle3"/>
    <dgm:cxn modelId="{058518D8-490D-4D02-8A9D-562F747A9107}" type="presParOf" srcId="{7B440B3E-25F7-42EC-B7AB-5A038521C6DD}" destId="{9D306C5C-5283-46CD-98BA-EEC3E3A44E94}" srcOrd="0" destOrd="0" presId="urn:microsoft.com/office/officeart/2005/8/layout/cycle3"/>
    <dgm:cxn modelId="{152096F2-39AC-4FB7-B151-4524474C8DCC}" type="presParOf" srcId="{7B440B3E-25F7-42EC-B7AB-5A038521C6DD}" destId="{40AC5C90-2EC3-415D-972B-BBA3299418D4}" srcOrd="1" destOrd="0" presId="urn:microsoft.com/office/officeart/2005/8/layout/cycle3"/>
    <dgm:cxn modelId="{D3DDC608-F000-468D-9816-C46701299B85}" type="presParOf" srcId="{7B440B3E-25F7-42EC-B7AB-5A038521C6DD}" destId="{580D3927-4960-4B49-A82A-00EEF8E41E19}" srcOrd="2" destOrd="0" presId="urn:microsoft.com/office/officeart/2005/8/layout/cycle3"/>
    <dgm:cxn modelId="{3B7147C6-839B-4903-94BE-6F140A760DB5}" type="presParOf" srcId="{7B440B3E-25F7-42EC-B7AB-5A038521C6DD}" destId="{3BCF6BF6-4BA1-4B99-83A5-ED558A6C2056}" srcOrd="3" destOrd="0" presId="urn:microsoft.com/office/officeart/2005/8/layout/cycle3"/>
    <dgm:cxn modelId="{55181850-43D7-4930-8FFE-3D06B63D5953}" type="presParOf" srcId="{7B440B3E-25F7-42EC-B7AB-5A038521C6DD}" destId="{254AB5B7-6638-4D59-A188-1E169402BB3A}" srcOrd="4" destOrd="0" presId="urn:microsoft.com/office/officeart/2005/8/layout/cycle3"/>
    <dgm:cxn modelId="{9C26C565-CEAD-42B0-ADE5-3F2B7D58A00E}" type="presParOf" srcId="{7B440B3E-25F7-42EC-B7AB-5A038521C6DD}" destId="{88B0ED78-7095-4370-A55E-6D8D0D6BD6B0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492A43-AF73-4C48-A405-83FD78A8E40B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2FBFAADF-255F-402C-97F6-4C55781EEE5F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/>
            <a:t>Aliran Filsafat</a:t>
          </a:r>
        </a:p>
      </dgm:t>
    </dgm:pt>
    <dgm:pt modelId="{A0C5408E-DDF7-423E-B9F5-F38E28BFE2C1}" type="parTrans" cxnId="{F98FC507-F994-431E-BC01-8D3324D73225}">
      <dgm:prSet/>
      <dgm:spPr/>
      <dgm:t>
        <a:bodyPr/>
        <a:lstStyle/>
        <a:p>
          <a:endParaRPr lang="id-ID"/>
        </a:p>
      </dgm:t>
    </dgm:pt>
    <dgm:pt modelId="{EAD23C71-CC15-4F8B-9729-881D366D0BA3}" type="sibTrans" cxnId="{F98FC507-F994-431E-BC01-8D3324D73225}">
      <dgm:prSet/>
      <dgm:spPr/>
      <dgm:t>
        <a:bodyPr/>
        <a:lstStyle/>
        <a:p>
          <a:endParaRPr lang="id-ID"/>
        </a:p>
      </dgm:t>
    </dgm:pt>
    <dgm:pt modelId="{25F0D091-206C-4BC4-86C5-247D98CCD36D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/>
            <a:t>Perenialisme</a:t>
          </a:r>
        </a:p>
      </dgm:t>
    </dgm:pt>
    <dgm:pt modelId="{B9DF304F-3049-437B-B844-BF95F639B5F5}" type="parTrans" cxnId="{8074A13D-F9DB-4B6D-985B-9E6043009789}">
      <dgm:prSet/>
      <dgm:spPr/>
      <dgm:t>
        <a:bodyPr/>
        <a:lstStyle/>
        <a:p>
          <a:endParaRPr lang="id-ID"/>
        </a:p>
      </dgm:t>
    </dgm:pt>
    <dgm:pt modelId="{07BAED4A-AAAC-43AF-ABDD-2F79D61E141F}" type="sibTrans" cxnId="{8074A13D-F9DB-4B6D-985B-9E6043009789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id-ID"/>
        </a:p>
      </dgm:t>
    </dgm:pt>
    <dgm:pt modelId="{8D6591FC-E875-4B28-A489-42645FF082F6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1200" dirty="0">
              <a:latin typeface="+mn-lt"/>
            </a:rPr>
            <a:t>Rekonstruktivisme</a:t>
          </a:r>
        </a:p>
      </dgm:t>
    </dgm:pt>
    <dgm:pt modelId="{E106A0AD-FDFD-4CA0-8CA7-934B21A067D9}" type="parTrans" cxnId="{07D1E248-4878-4E2C-88AC-E3AC10A1CC57}">
      <dgm:prSet/>
      <dgm:spPr/>
      <dgm:t>
        <a:bodyPr/>
        <a:lstStyle/>
        <a:p>
          <a:endParaRPr lang="id-ID"/>
        </a:p>
      </dgm:t>
    </dgm:pt>
    <dgm:pt modelId="{A67ECFA5-76BC-4DA4-9341-3A9DF894B01E}" type="sibTrans" cxnId="{07D1E248-4878-4E2C-88AC-E3AC10A1CC57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id-ID"/>
        </a:p>
      </dgm:t>
    </dgm:pt>
    <dgm:pt modelId="{B1BD7437-F1FA-4560-B199-AC3EDF51493E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/>
            <a:t>Progresivisme </a:t>
          </a:r>
        </a:p>
      </dgm:t>
    </dgm:pt>
    <dgm:pt modelId="{9E85B307-41C3-4B6B-AAE7-7CA747B164A3}" type="parTrans" cxnId="{44B8CA66-84C9-47E9-A178-06A96783CD43}">
      <dgm:prSet/>
      <dgm:spPr/>
      <dgm:t>
        <a:bodyPr/>
        <a:lstStyle/>
        <a:p>
          <a:endParaRPr lang="id-ID"/>
        </a:p>
      </dgm:t>
    </dgm:pt>
    <dgm:pt modelId="{8A41D4D9-5786-4877-B22D-FE352BED9127}" type="sibTrans" cxnId="{44B8CA66-84C9-47E9-A178-06A96783CD43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id-ID"/>
        </a:p>
      </dgm:t>
    </dgm:pt>
    <dgm:pt modelId="{D3D7B2CF-609F-4118-BE72-55599B0C4F11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1200" dirty="0"/>
            <a:t>Essensialisme</a:t>
          </a:r>
        </a:p>
      </dgm:t>
    </dgm:pt>
    <dgm:pt modelId="{6EB9F02C-D660-445F-A58B-A19E9562A167}" type="parTrans" cxnId="{4493BB77-F0FD-402E-A2B9-A2214E1CD0E7}">
      <dgm:prSet/>
      <dgm:spPr/>
      <dgm:t>
        <a:bodyPr/>
        <a:lstStyle/>
        <a:p>
          <a:endParaRPr lang="id-ID"/>
        </a:p>
      </dgm:t>
    </dgm:pt>
    <dgm:pt modelId="{404F6819-CA74-4DE4-B682-33B277F3B2E5}" type="sibTrans" cxnId="{4493BB77-F0FD-402E-A2B9-A2214E1CD0E7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id-ID"/>
        </a:p>
      </dgm:t>
    </dgm:pt>
    <dgm:pt modelId="{A62523B0-E304-4290-8DEF-6C1CFDBB3D41}" type="pres">
      <dgm:prSet presAssocID="{57492A43-AF73-4C48-A405-83FD78A8E40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427559B-CDC6-4A38-BD3A-05475042557C}" type="pres">
      <dgm:prSet presAssocID="{2FBFAADF-255F-402C-97F6-4C55781EEE5F}" presName="centerShape" presStyleLbl="node0" presStyleIdx="0" presStyleCnt="1" custScaleX="76478" custScaleY="65681" custLinFactNeighborX="1346" custLinFactNeighborY="-179"/>
      <dgm:spPr/>
    </dgm:pt>
    <dgm:pt modelId="{8A43C5D2-FD73-4B06-829E-A2DD496BE951}" type="pres">
      <dgm:prSet presAssocID="{25F0D091-206C-4BC4-86C5-247D98CCD36D}" presName="node" presStyleLbl="node1" presStyleIdx="0" presStyleCnt="4" custScaleX="149999" custScaleY="88549" custRadScaleRad="96416" custRadScaleInc="8049">
        <dgm:presLayoutVars>
          <dgm:bulletEnabled val="1"/>
        </dgm:presLayoutVars>
      </dgm:prSet>
      <dgm:spPr/>
    </dgm:pt>
    <dgm:pt modelId="{0C5BBF01-7CDE-4B53-94EA-14E6F462965D}" type="pres">
      <dgm:prSet presAssocID="{25F0D091-206C-4BC4-86C5-247D98CCD36D}" presName="dummy" presStyleCnt="0"/>
      <dgm:spPr/>
    </dgm:pt>
    <dgm:pt modelId="{F3E77C41-760D-4BAF-BB13-25B4B358D0CE}" type="pres">
      <dgm:prSet presAssocID="{07BAED4A-AAAC-43AF-ABDD-2F79D61E141F}" presName="sibTrans" presStyleLbl="sibTrans2D1" presStyleIdx="0" presStyleCnt="4"/>
      <dgm:spPr/>
    </dgm:pt>
    <dgm:pt modelId="{F106A148-3C5A-41AB-8B55-6B5ED327B20C}" type="pres">
      <dgm:prSet presAssocID="{D3D7B2CF-609F-4118-BE72-55599B0C4F11}" presName="node" presStyleLbl="node1" presStyleIdx="1" presStyleCnt="4" custScaleX="150705" custScaleY="110893" custRadScaleRad="111062" custRadScaleInc="-5591">
        <dgm:presLayoutVars>
          <dgm:bulletEnabled val="1"/>
        </dgm:presLayoutVars>
      </dgm:prSet>
      <dgm:spPr/>
    </dgm:pt>
    <dgm:pt modelId="{913956C5-6B8D-412A-8345-A41858265567}" type="pres">
      <dgm:prSet presAssocID="{D3D7B2CF-609F-4118-BE72-55599B0C4F11}" presName="dummy" presStyleCnt="0"/>
      <dgm:spPr/>
    </dgm:pt>
    <dgm:pt modelId="{A7611BC2-406D-407E-83B0-B067DFE764A3}" type="pres">
      <dgm:prSet presAssocID="{404F6819-CA74-4DE4-B682-33B277F3B2E5}" presName="sibTrans" presStyleLbl="sibTrans2D1" presStyleIdx="1" presStyleCnt="4"/>
      <dgm:spPr/>
    </dgm:pt>
    <dgm:pt modelId="{22387A09-5650-4BC0-AF01-CEC1B51ABC48}" type="pres">
      <dgm:prSet presAssocID="{B1BD7437-F1FA-4560-B199-AC3EDF51493E}" presName="node" presStyleLbl="node1" presStyleIdx="2" presStyleCnt="4" custScaleX="142887" custScaleY="100438">
        <dgm:presLayoutVars>
          <dgm:bulletEnabled val="1"/>
        </dgm:presLayoutVars>
      </dgm:prSet>
      <dgm:spPr/>
    </dgm:pt>
    <dgm:pt modelId="{FC6277A6-2F26-411B-A51A-438D0C133086}" type="pres">
      <dgm:prSet presAssocID="{B1BD7437-F1FA-4560-B199-AC3EDF51493E}" presName="dummy" presStyleCnt="0"/>
      <dgm:spPr/>
    </dgm:pt>
    <dgm:pt modelId="{87465646-B2D4-40C4-BA9F-AA87F5C58A23}" type="pres">
      <dgm:prSet presAssocID="{8A41D4D9-5786-4877-B22D-FE352BED9127}" presName="sibTrans" presStyleLbl="sibTrans2D1" presStyleIdx="2" presStyleCnt="4"/>
      <dgm:spPr/>
    </dgm:pt>
    <dgm:pt modelId="{34D4FEA2-107D-441E-9EAB-A4C7B07EA55D}" type="pres">
      <dgm:prSet presAssocID="{8D6591FC-E875-4B28-A489-42645FF082F6}" presName="node" presStyleLbl="node1" presStyleIdx="3" presStyleCnt="4" custScaleX="151420" custScaleY="100470" custRadScaleRad="102673" custRadScaleInc="29181">
        <dgm:presLayoutVars>
          <dgm:bulletEnabled val="1"/>
        </dgm:presLayoutVars>
      </dgm:prSet>
      <dgm:spPr/>
    </dgm:pt>
    <dgm:pt modelId="{D5526323-50B3-4F36-A6BA-FB16E4B2226E}" type="pres">
      <dgm:prSet presAssocID="{8D6591FC-E875-4B28-A489-42645FF082F6}" presName="dummy" presStyleCnt="0"/>
      <dgm:spPr/>
    </dgm:pt>
    <dgm:pt modelId="{26B10A63-2665-4700-918F-56ACDE5DCB97}" type="pres">
      <dgm:prSet presAssocID="{A67ECFA5-76BC-4DA4-9341-3A9DF894B01E}" presName="sibTrans" presStyleLbl="sibTrans2D1" presStyleIdx="3" presStyleCnt="4"/>
      <dgm:spPr/>
    </dgm:pt>
  </dgm:ptLst>
  <dgm:cxnLst>
    <dgm:cxn modelId="{97B20501-D9B7-4AC9-A4FF-97A55F64402A}" type="presOf" srcId="{57492A43-AF73-4C48-A405-83FD78A8E40B}" destId="{A62523B0-E304-4290-8DEF-6C1CFDBB3D41}" srcOrd="0" destOrd="0" presId="urn:microsoft.com/office/officeart/2005/8/layout/radial6"/>
    <dgm:cxn modelId="{F98FC507-F994-431E-BC01-8D3324D73225}" srcId="{57492A43-AF73-4C48-A405-83FD78A8E40B}" destId="{2FBFAADF-255F-402C-97F6-4C55781EEE5F}" srcOrd="0" destOrd="0" parTransId="{A0C5408E-DDF7-423E-B9F5-F38E28BFE2C1}" sibTransId="{EAD23C71-CC15-4F8B-9729-881D366D0BA3}"/>
    <dgm:cxn modelId="{14560A32-8685-4D58-BE6D-04B18415FCA0}" type="presOf" srcId="{25F0D091-206C-4BC4-86C5-247D98CCD36D}" destId="{8A43C5D2-FD73-4B06-829E-A2DD496BE951}" srcOrd="0" destOrd="0" presId="urn:microsoft.com/office/officeart/2005/8/layout/radial6"/>
    <dgm:cxn modelId="{8074A13D-F9DB-4B6D-985B-9E6043009789}" srcId="{2FBFAADF-255F-402C-97F6-4C55781EEE5F}" destId="{25F0D091-206C-4BC4-86C5-247D98CCD36D}" srcOrd="0" destOrd="0" parTransId="{B9DF304F-3049-437B-B844-BF95F639B5F5}" sibTransId="{07BAED4A-AAAC-43AF-ABDD-2F79D61E141F}"/>
    <dgm:cxn modelId="{44B8CA66-84C9-47E9-A178-06A96783CD43}" srcId="{2FBFAADF-255F-402C-97F6-4C55781EEE5F}" destId="{B1BD7437-F1FA-4560-B199-AC3EDF51493E}" srcOrd="2" destOrd="0" parTransId="{9E85B307-41C3-4B6B-AAE7-7CA747B164A3}" sibTransId="{8A41D4D9-5786-4877-B22D-FE352BED9127}"/>
    <dgm:cxn modelId="{07D1E248-4878-4E2C-88AC-E3AC10A1CC57}" srcId="{2FBFAADF-255F-402C-97F6-4C55781EEE5F}" destId="{8D6591FC-E875-4B28-A489-42645FF082F6}" srcOrd="3" destOrd="0" parTransId="{E106A0AD-FDFD-4CA0-8CA7-934B21A067D9}" sibTransId="{A67ECFA5-76BC-4DA4-9341-3A9DF894B01E}"/>
    <dgm:cxn modelId="{A675F46A-ADC0-4216-9FE9-196B90F9DA60}" type="presOf" srcId="{404F6819-CA74-4DE4-B682-33B277F3B2E5}" destId="{A7611BC2-406D-407E-83B0-B067DFE764A3}" srcOrd="0" destOrd="0" presId="urn:microsoft.com/office/officeart/2005/8/layout/radial6"/>
    <dgm:cxn modelId="{2C724D6E-B771-4B26-BCC6-48FC925725E8}" type="presOf" srcId="{A67ECFA5-76BC-4DA4-9341-3A9DF894B01E}" destId="{26B10A63-2665-4700-918F-56ACDE5DCB97}" srcOrd="0" destOrd="0" presId="urn:microsoft.com/office/officeart/2005/8/layout/radial6"/>
    <dgm:cxn modelId="{4493BB77-F0FD-402E-A2B9-A2214E1CD0E7}" srcId="{2FBFAADF-255F-402C-97F6-4C55781EEE5F}" destId="{D3D7B2CF-609F-4118-BE72-55599B0C4F11}" srcOrd="1" destOrd="0" parTransId="{6EB9F02C-D660-445F-A58B-A19E9562A167}" sibTransId="{404F6819-CA74-4DE4-B682-33B277F3B2E5}"/>
    <dgm:cxn modelId="{119EC17A-6C93-43D5-BA9E-7D5DA829EEAF}" type="presOf" srcId="{2FBFAADF-255F-402C-97F6-4C55781EEE5F}" destId="{D427559B-CDC6-4A38-BD3A-05475042557C}" srcOrd="0" destOrd="0" presId="urn:microsoft.com/office/officeart/2005/8/layout/radial6"/>
    <dgm:cxn modelId="{F1D1C681-4C28-46E0-822F-D4471F47B768}" type="presOf" srcId="{07BAED4A-AAAC-43AF-ABDD-2F79D61E141F}" destId="{F3E77C41-760D-4BAF-BB13-25B4B358D0CE}" srcOrd="0" destOrd="0" presId="urn:microsoft.com/office/officeart/2005/8/layout/radial6"/>
    <dgm:cxn modelId="{AA83E7A1-EA52-4AC9-8CA6-C35A4D5A4CD7}" type="presOf" srcId="{D3D7B2CF-609F-4118-BE72-55599B0C4F11}" destId="{F106A148-3C5A-41AB-8B55-6B5ED327B20C}" srcOrd="0" destOrd="0" presId="urn:microsoft.com/office/officeart/2005/8/layout/radial6"/>
    <dgm:cxn modelId="{E55417E5-774F-4179-AD24-0A866D2F642A}" type="presOf" srcId="{8A41D4D9-5786-4877-B22D-FE352BED9127}" destId="{87465646-B2D4-40C4-BA9F-AA87F5C58A23}" srcOrd="0" destOrd="0" presId="urn:microsoft.com/office/officeart/2005/8/layout/radial6"/>
    <dgm:cxn modelId="{3C0044E5-FCF9-4911-A6B6-7C4D402BB2AA}" type="presOf" srcId="{8D6591FC-E875-4B28-A489-42645FF082F6}" destId="{34D4FEA2-107D-441E-9EAB-A4C7B07EA55D}" srcOrd="0" destOrd="0" presId="urn:microsoft.com/office/officeart/2005/8/layout/radial6"/>
    <dgm:cxn modelId="{3D35B7EA-4096-479B-8EDD-7761DE510262}" type="presOf" srcId="{B1BD7437-F1FA-4560-B199-AC3EDF51493E}" destId="{22387A09-5650-4BC0-AF01-CEC1B51ABC48}" srcOrd="0" destOrd="0" presId="urn:microsoft.com/office/officeart/2005/8/layout/radial6"/>
    <dgm:cxn modelId="{C018F608-630E-4F93-A2D4-25BE2651D1D2}" type="presParOf" srcId="{A62523B0-E304-4290-8DEF-6C1CFDBB3D41}" destId="{D427559B-CDC6-4A38-BD3A-05475042557C}" srcOrd="0" destOrd="0" presId="urn:microsoft.com/office/officeart/2005/8/layout/radial6"/>
    <dgm:cxn modelId="{071CD527-73D0-4170-BAD8-0E9E4975A31E}" type="presParOf" srcId="{A62523B0-E304-4290-8DEF-6C1CFDBB3D41}" destId="{8A43C5D2-FD73-4B06-829E-A2DD496BE951}" srcOrd="1" destOrd="0" presId="urn:microsoft.com/office/officeart/2005/8/layout/radial6"/>
    <dgm:cxn modelId="{8D075390-6672-4443-A1C9-9C398743E861}" type="presParOf" srcId="{A62523B0-E304-4290-8DEF-6C1CFDBB3D41}" destId="{0C5BBF01-7CDE-4B53-94EA-14E6F462965D}" srcOrd="2" destOrd="0" presId="urn:microsoft.com/office/officeart/2005/8/layout/radial6"/>
    <dgm:cxn modelId="{58B12E01-AAF6-4822-B2F1-50C67B1A4E34}" type="presParOf" srcId="{A62523B0-E304-4290-8DEF-6C1CFDBB3D41}" destId="{F3E77C41-760D-4BAF-BB13-25B4B358D0CE}" srcOrd="3" destOrd="0" presId="urn:microsoft.com/office/officeart/2005/8/layout/radial6"/>
    <dgm:cxn modelId="{344F407F-65C7-426F-9399-F19F12E39F02}" type="presParOf" srcId="{A62523B0-E304-4290-8DEF-6C1CFDBB3D41}" destId="{F106A148-3C5A-41AB-8B55-6B5ED327B20C}" srcOrd="4" destOrd="0" presId="urn:microsoft.com/office/officeart/2005/8/layout/radial6"/>
    <dgm:cxn modelId="{E8F1906D-21F9-4C10-919D-213EE29446D4}" type="presParOf" srcId="{A62523B0-E304-4290-8DEF-6C1CFDBB3D41}" destId="{913956C5-6B8D-412A-8345-A41858265567}" srcOrd="5" destOrd="0" presId="urn:microsoft.com/office/officeart/2005/8/layout/radial6"/>
    <dgm:cxn modelId="{52DE2BF5-1B66-42F9-A51E-08590868C090}" type="presParOf" srcId="{A62523B0-E304-4290-8DEF-6C1CFDBB3D41}" destId="{A7611BC2-406D-407E-83B0-B067DFE764A3}" srcOrd="6" destOrd="0" presId="urn:microsoft.com/office/officeart/2005/8/layout/radial6"/>
    <dgm:cxn modelId="{702708BE-0649-4781-8D78-3B6856E37396}" type="presParOf" srcId="{A62523B0-E304-4290-8DEF-6C1CFDBB3D41}" destId="{22387A09-5650-4BC0-AF01-CEC1B51ABC48}" srcOrd="7" destOrd="0" presId="urn:microsoft.com/office/officeart/2005/8/layout/radial6"/>
    <dgm:cxn modelId="{5B8954E7-B84D-452B-A4C5-E0F9939A5651}" type="presParOf" srcId="{A62523B0-E304-4290-8DEF-6C1CFDBB3D41}" destId="{FC6277A6-2F26-411B-A51A-438D0C133086}" srcOrd="8" destOrd="0" presId="urn:microsoft.com/office/officeart/2005/8/layout/radial6"/>
    <dgm:cxn modelId="{D09D2BFF-C45A-4D43-AD39-FF0E5DA36609}" type="presParOf" srcId="{A62523B0-E304-4290-8DEF-6C1CFDBB3D41}" destId="{87465646-B2D4-40C4-BA9F-AA87F5C58A23}" srcOrd="9" destOrd="0" presId="urn:microsoft.com/office/officeart/2005/8/layout/radial6"/>
    <dgm:cxn modelId="{8716A62F-63C7-49A3-860C-D100351882FC}" type="presParOf" srcId="{A62523B0-E304-4290-8DEF-6C1CFDBB3D41}" destId="{34D4FEA2-107D-441E-9EAB-A4C7B07EA55D}" srcOrd="10" destOrd="0" presId="urn:microsoft.com/office/officeart/2005/8/layout/radial6"/>
    <dgm:cxn modelId="{0C7C1302-FA28-4CA1-A7DB-AC71B2B6CC7C}" type="presParOf" srcId="{A62523B0-E304-4290-8DEF-6C1CFDBB3D41}" destId="{D5526323-50B3-4F36-A6BA-FB16E4B2226E}" srcOrd="11" destOrd="0" presId="urn:microsoft.com/office/officeart/2005/8/layout/radial6"/>
    <dgm:cxn modelId="{84227157-0226-43D3-B7DC-3311D6675D8F}" type="presParOf" srcId="{A62523B0-E304-4290-8DEF-6C1CFDBB3D41}" destId="{26B10A63-2665-4700-918F-56ACDE5DCB97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AC5C90-2EC3-415D-972B-BBA3299418D4}">
      <dsp:nvSpPr>
        <dsp:cNvPr id="0" name=""/>
        <dsp:cNvSpPr/>
      </dsp:nvSpPr>
      <dsp:spPr>
        <a:xfrm>
          <a:off x="946407" y="-19525"/>
          <a:ext cx="3451854" cy="3451854"/>
        </a:xfrm>
        <a:prstGeom prst="circularArrow">
          <a:avLst>
            <a:gd name="adj1" fmla="val 5544"/>
            <a:gd name="adj2" fmla="val 330680"/>
            <a:gd name="adj3" fmla="val 13830668"/>
            <a:gd name="adj4" fmla="val 17352737"/>
            <a:gd name="adj5" fmla="val 5757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</dsp:sp>
    <dsp:sp modelId="{9D306C5C-5283-46CD-98BA-EEC3E3A44E94}">
      <dsp:nvSpPr>
        <dsp:cNvPr id="0" name=""/>
        <dsp:cNvSpPr/>
      </dsp:nvSpPr>
      <dsp:spPr>
        <a:xfrm>
          <a:off x="1883308" y="0"/>
          <a:ext cx="1578051" cy="789025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 dirty="0"/>
            <a:t>Menentukan Arah</a:t>
          </a:r>
        </a:p>
      </dsp:txBody>
      <dsp:txXfrm>
        <a:off x="1921825" y="38517"/>
        <a:ext cx="1501017" cy="711991"/>
      </dsp:txXfrm>
    </dsp:sp>
    <dsp:sp modelId="{580D3927-4960-4B49-A82A-00EEF8E41E19}">
      <dsp:nvSpPr>
        <dsp:cNvPr id="0" name=""/>
        <dsp:cNvSpPr/>
      </dsp:nvSpPr>
      <dsp:spPr>
        <a:xfrm>
          <a:off x="3435977" y="1017766"/>
          <a:ext cx="1578051" cy="789025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 dirty="0"/>
            <a:t>Gambaran Tentang Tujuan</a:t>
          </a:r>
        </a:p>
      </dsp:txBody>
      <dsp:txXfrm>
        <a:off x="3474494" y="1056283"/>
        <a:ext cx="1501017" cy="711991"/>
      </dsp:txXfrm>
    </dsp:sp>
    <dsp:sp modelId="{3BCF6BF6-4BA1-4B99-83A5-ED558A6C2056}">
      <dsp:nvSpPr>
        <dsp:cNvPr id="0" name=""/>
        <dsp:cNvSpPr/>
      </dsp:nvSpPr>
      <dsp:spPr>
        <a:xfrm>
          <a:off x="3054103" y="2595985"/>
          <a:ext cx="1578051" cy="789025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 dirty="0"/>
            <a:t>Kesatuan </a:t>
          </a:r>
        </a:p>
      </dsp:txBody>
      <dsp:txXfrm>
        <a:off x="3092620" y="2634502"/>
        <a:ext cx="1501017" cy="711991"/>
      </dsp:txXfrm>
    </dsp:sp>
    <dsp:sp modelId="{254AB5B7-6638-4D59-A188-1E169402BB3A}">
      <dsp:nvSpPr>
        <dsp:cNvPr id="0" name=""/>
        <dsp:cNvSpPr/>
      </dsp:nvSpPr>
      <dsp:spPr>
        <a:xfrm>
          <a:off x="1094288" y="2595991"/>
          <a:ext cx="1578051" cy="789025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 dirty="0"/>
            <a:t>Mandiri</a:t>
          </a:r>
        </a:p>
      </dsp:txBody>
      <dsp:txXfrm>
        <a:off x="1132805" y="2634508"/>
        <a:ext cx="1501017" cy="711991"/>
      </dsp:txXfrm>
    </dsp:sp>
    <dsp:sp modelId="{88B0ED78-7095-4370-A55E-6D8D0D6BD6B0}">
      <dsp:nvSpPr>
        <dsp:cNvPr id="0" name=""/>
        <dsp:cNvSpPr/>
      </dsp:nvSpPr>
      <dsp:spPr>
        <a:xfrm>
          <a:off x="636056" y="1017766"/>
          <a:ext cx="1578051" cy="789025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 dirty="0"/>
            <a:t>Motivasi</a:t>
          </a:r>
        </a:p>
      </dsp:txBody>
      <dsp:txXfrm>
        <a:off x="674573" y="1056283"/>
        <a:ext cx="1501017" cy="7119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B10A63-2665-4700-918F-56ACDE5DCB97}">
      <dsp:nvSpPr>
        <dsp:cNvPr id="0" name=""/>
        <dsp:cNvSpPr/>
      </dsp:nvSpPr>
      <dsp:spPr>
        <a:xfrm>
          <a:off x="2669546" y="443126"/>
          <a:ext cx="2818685" cy="2818685"/>
        </a:xfrm>
        <a:prstGeom prst="blockArc">
          <a:avLst>
            <a:gd name="adj1" fmla="val 11458028"/>
            <a:gd name="adj2" fmla="val 16453434"/>
            <a:gd name="adj3" fmla="val 4643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87465646-B2D4-40C4-BA9F-AA87F5C58A23}">
      <dsp:nvSpPr>
        <dsp:cNvPr id="0" name=""/>
        <dsp:cNvSpPr/>
      </dsp:nvSpPr>
      <dsp:spPr>
        <a:xfrm>
          <a:off x="2677696" y="396855"/>
          <a:ext cx="2818685" cy="2818685"/>
        </a:xfrm>
        <a:prstGeom prst="blockArc">
          <a:avLst>
            <a:gd name="adj1" fmla="val 5306785"/>
            <a:gd name="adj2" fmla="val 11340692"/>
            <a:gd name="adj3" fmla="val 4643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A7611BC2-406D-407E-83B0-B067DFE764A3}">
      <dsp:nvSpPr>
        <dsp:cNvPr id="0" name=""/>
        <dsp:cNvSpPr/>
      </dsp:nvSpPr>
      <dsp:spPr>
        <a:xfrm>
          <a:off x="2867676" y="404839"/>
          <a:ext cx="2818685" cy="2818685"/>
        </a:xfrm>
        <a:prstGeom prst="blockArc">
          <a:avLst>
            <a:gd name="adj1" fmla="val 21467010"/>
            <a:gd name="adj2" fmla="val 5782005"/>
            <a:gd name="adj3" fmla="val 4643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F3E77C41-760D-4BAF-BB13-25B4B358D0CE}">
      <dsp:nvSpPr>
        <dsp:cNvPr id="0" name=""/>
        <dsp:cNvSpPr/>
      </dsp:nvSpPr>
      <dsp:spPr>
        <a:xfrm>
          <a:off x="2869705" y="443318"/>
          <a:ext cx="2818685" cy="2818685"/>
        </a:xfrm>
        <a:prstGeom prst="blockArc">
          <a:avLst>
            <a:gd name="adj1" fmla="val 15953149"/>
            <a:gd name="adj2" fmla="val 21370782"/>
            <a:gd name="adj3" fmla="val 4643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D427559B-CDC6-4A38-BD3A-05475042557C}">
      <dsp:nvSpPr>
        <dsp:cNvPr id="0" name=""/>
        <dsp:cNvSpPr/>
      </dsp:nvSpPr>
      <dsp:spPr>
        <a:xfrm>
          <a:off x="3664917" y="1374355"/>
          <a:ext cx="993006" cy="852815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 dirty="0"/>
            <a:t>Aliran Filsafat</a:t>
          </a:r>
        </a:p>
      </dsp:txBody>
      <dsp:txXfrm>
        <a:off x="3810339" y="1499247"/>
        <a:ext cx="702162" cy="603031"/>
      </dsp:txXfrm>
    </dsp:sp>
    <dsp:sp modelId="{8A43C5D2-FD73-4B06-829E-A2DD496BE951}">
      <dsp:nvSpPr>
        <dsp:cNvPr id="0" name=""/>
        <dsp:cNvSpPr/>
      </dsp:nvSpPr>
      <dsp:spPr>
        <a:xfrm>
          <a:off x="3498616" y="77177"/>
          <a:ext cx="1363332" cy="804817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/>
            <a:t>Perenialisme</a:t>
          </a:r>
        </a:p>
      </dsp:txBody>
      <dsp:txXfrm>
        <a:off x="3698271" y="195040"/>
        <a:ext cx="964022" cy="569091"/>
      </dsp:txXfrm>
    </dsp:sp>
    <dsp:sp modelId="{F106A148-3C5A-41AB-8B55-6B5ED327B20C}">
      <dsp:nvSpPr>
        <dsp:cNvPr id="0" name=""/>
        <dsp:cNvSpPr/>
      </dsp:nvSpPr>
      <dsp:spPr>
        <a:xfrm>
          <a:off x="4967736" y="1256990"/>
          <a:ext cx="1369749" cy="1007900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/>
            <a:t>Essensialisme</a:t>
          </a:r>
        </a:p>
      </dsp:txBody>
      <dsp:txXfrm>
        <a:off x="5168331" y="1404594"/>
        <a:ext cx="968559" cy="712692"/>
      </dsp:txXfrm>
    </dsp:sp>
    <dsp:sp modelId="{22387A09-5650-4BC0-AF01-CEC1B51ABC48}">
      <dsp:nvSpPr>
        <dsp:cNvPr id="0" name=""/>
        <dsp:cNvSpPr/>
      </dsp:nvSpPr>
      <dsp:spPr>
        <a:xfrm>
          <a:off x="3475016" y="2725876"/>
          <a:ext cx="1298692" cy="912875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/>
            <a:t>Progresivisme </a:t>
          </a:r>
        </a:p>
      </dsp:txBody>
      <dsp:txXfrm>
        <a:off x="3665205" y="2859563"/>
        <a:ext cx="918314" cy="645501"/>
      </dsp:txXfrm>
    </dsp:sp>
    <dsp:sp modelId="{34D4FEA2-107D-441E-9EAB-A4C7B07EA55D}">
      <dsp:nvSpPr>
        <dsp:cNvPr id="0" name=""/>
        <dsp:cNvSpPr/>
      </dsp:nvSpPr>
      <dsp:spPr>
        <a:xfrm>
          <a:off x="2039284" y="1133989"/>
          <a:ext cx="1376248" cy="913166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>
              <a:latin typeface="+mn-lt"/>
            </a:rPr>
            <a:t>Rekonstruktivisme</a:t>
          </a:r>
        </a:p>
      </dsp:txBody>
      <dsp:txXfrm>
        <a:off x="2240831" y="1267719"/>
        <a:ext cx="973154" cy="6457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F3A11-05B2-420A-985B-9A9F19398BA4}" type="datetimeFigureOut">
              <a:rPr lang="en-US" smtClean="0"/>
              <a:t>4/29/2024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A11AD-0E51-42C2-8A1D-E4A1226F4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657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352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0" y="1359588"/>
            <a:ext cx="3970330" cy="122164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3182572"/>
            <a:ext cx="610820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9978F3B5-C1BB-4004-968A-3E3E8A691AF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5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70" cy="61082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7"/>
            <a:ext cx="8246070" cy="3512209"/>
          </a:xfrm>
        </p:spPr>
        <p:txBody>
          <a:bodyPr/>
          <a:lstStyle>
            <a:lvl1pPr algn="l">
              <a:defRPr sz="2800">
                <a:solidFill>
                  <a:schemeClr val="accent2">
                    <a:lumMod val="50000"/>
                  </a:schemeClr>
                </a:solidFill>
              </a:defRPr>
            </a:lvl1pPr>
            <a:lvl2pPr algn="l">
              <a:defRPr>
                <a:solidFill>
                  <a:schemeClr val="accent2">
                    <a:lumMod val="50000"/>
                  </a:schemeClr>
                </a:solidFill>
              </a:defRPr>
            </a:lvl2pPr>
            <a:lvl3pPr algn="l">
              <a:defRPr>
                <a:solidFill>
                  <a:schemeClr val="accent2">
                    <a:lumMod val="50000"/>
                  </a:schemeClr>
                </a:solidFill>
              </a:defRPr>
            </a:lvl3pPr>
            <a:lvl4pPr algn="l">
              <a:defRPr>
                <a:solidFill>
                  <a:schemeClr val="accent2">
                    <a:lumMod val="50000"/>
                  </a:schemeClr>
                </a:solidFill>
              </a:defRPr>
            </a:lvl4pPr>
            <a:lvl5pPr algn="l">
              <a:defRPr>
                <a:solidFill>
                  <a:schemeClr val="accent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433880"/>
            <a:ext cx="5802790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5" y="1198561"/>
            <a:ext cx="5802790" cy="3511061"/>
          </a:xfrm>
        </p:spPr>
        <p:txBody>
          <a:bodyPr/>
          <a:lstStyle>
            <a:lvl1pPr>
              <a:defRPr sz="2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8" y="433881"/>
            <a:ext cx="8246071" cy="61082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50281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1934337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 algn="ctr">
              <a:defRPr sz="2000">
                <a:solidFill>
                  <a:schemeClr val="accent2">
                    <a:lumMod val="50000"/>
                  </a:schemeClr>
                </a:solidFill>
              </a:defRPr>
            </a:lvl2pPr>
            <a:lvl3pPr algn="ctr">
              <a:defRPr sz="1800">
                <a:solidFill>
                  <a:schemeClr val="accent2">
                    <a:lumMod val="50000"/>
                  </a:schemeClr>
                </a:solidFill>
              </a:defRPr>
            </a:lvl3pPr>
            <a:lvl4pPr algn="ctr">
              <a:defRPr sz="1600">
                <a:solidFill>
                  <a:schemeClr val="accent2">
                    <a:lumMod val="50000"/>
                  </a:schemeClr>
                </a:solidFill>
              </a:defRPr>
            </a:lvl4pPr>
            <a:lvl5pPr algn="ctr">
              <a:defRPr sz="1600">
                <a:solidFill>
                  <a:schemeClr val="accent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4" y="150281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4" y="1934337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 algn="ctr">
              <a:defRPr sz="2000">
                <a:solidFill>
                  <a:schemeClr val="accent2">
                    <a:lumMod val="50000"/>
                  </a:schemeClr>
                </a:solidFill>
              </a:defRPr>
            </a:lvl2pPr>
            <a:lvl3pPr algn="ctr">
              <a:defRPr sz="1800">
                <a:solidFill>
                  <a:schemeClr val="accent2">
                    <a:lumMod val="50000"/>
                  </a:schemeClr>
                </a:solidFill>
              </a:defRPr>
            </a:lvl3pPr>
            <a:lvl4pPr algn="ctr">
              <a:defRPr sz="1600">
                <a:solidFill>
                  <a:schemeClr val="accent2">
                    <a:lumMod val="50000"/>
                  </a:schemeClr>
                </a:solidFill>
              </a:defRPr>
            </a:lvl4pPr>
            <a:lvl5pPr algn="ctr">
              <a:defRPr sz="1600">
                <a:solidFill>
                  <a:schemeClr val="accent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364F1B-2610-4915-B5CD-C31AECC93816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6838" y="1197406"/>
            <a:ext cx="6557165" cy="1679756"/>
          </a:xfrm>
        </p:spPr>
        <p:txBody>
          <a:bodyPr>
            <a:normAutofit/>
          </a:bodyPr>
          <a:lstStyle/>
          <a:p>
            <a:pPr algn="ctr"/>
            <a:r>
              <a:rPr lang="id-ID" sz="3100" b="1"/>
              <a:t>LANDASAN FIL</a:t>
            </a:r>
            <a:r>
              <a:rPr lang="en-ID" sz="3100" b="1"/>
              <a:t>OSOFIS PENGEMBANGAN KURIKULUM</a:t>
            </a:r>
            <a:br>
              <a:rPr lang="en-ID" sz="3100" b="1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C2DAF535-C9FB-023E-3AC5-460D99177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/>
              <a:t>Pancasila 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02CE27BD-FB78-DBBD-902F-8AD4ED40A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b="0" i="0">
                <a:solidFill>
                  <a:srgbClr val="666666"/>
                </a:solidFill>
                <a:effectLst/>
                <a:highlight>
                  <a:srgbClr val="F5F5F5"/>
                </a:highlight>
                <a:latin typeface="Source Sans Pro" panose="020B0503030403020204" pitchFamily="34" charset="0"/>
              </a:rPr>
              <a:t>Sistem nilai yang berlaku di Indonesia serta menjadi landasan filosofis pengembangan kurikulum adalah falsafah negara Pancasila</a:t>
            </a: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94090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256CC29F-E9B1-CE32-C97D-155213799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/>
              <a:t>Tujuan Pendidikan sesuai dengan Pancasila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596400F-1AB5-FA54-6313-C8179E5141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01669" y="2076349"/>
            <a:ext cx="717713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666666"/>
                </a:solidFill>
                <a:effectLst/>
                <a:latin typeface="+mn-lt"/>
              </a:rPr>
              <a:t>Manusia pembangunan yang bertaqwa kepada Tuhan Yang Maha Esa.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666666"/>
                </a:solidFill>
                <a:effectLst/>
                <a:latin typeface="+mn-lt"/>
              </a:rPr>
              <a:t>Manusia yang memiliki kecerdasan, keterampilan dan budi pekerti yang tinggi.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666666"/>
                </a:solidFill>
                <a:effectLst/>
                <a:latin typeface="+mn-lt"/>
              </a:rPr>
              <a:t>Manusia yang memiliki semangat kebangsaan dan cinta tanah air.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666666"/>
                </a:solidFill>
                <a:effectLst/>
                <a:latin typeface="+mn-lt"/>
              </a:rPr>
              <a:t>Manusia yang memiliki kepribadian yang kuat dan rasa tanggung jawab yang tinggi atas pembangunan bangsa.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61126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75" y="586585"/>
            <a:ext cx="7772400" cy="1125140"/>
          </a:xfrm>
        </p:spPr>
        <p:txBody>
          <a:bodyPr>
            <a:normAutofit/>
          </a:bodyPr>
          <a:lstStyle/>
          <a:p>
            <a:pPr algn="ctr"/>
            <a:r>
              <a:rPr lang="id-ID" sz="4800" dirty="0"/>
              <a:t>SEKIAN &amp; TERIMA KASIH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224858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d-ID" dirty="0"/>
              <a:t>“Hiduplah seolah engkau mati besok.  Belajarlah seolah engkau hidup selamanya”</a:t>
            </a:r>
          </a:p>
          <a:p>
            <a:endParaRPr lang="id-ID" dirty="0"/>
          </a:p>
          <a:p>
            <a:r>
              <a:rPr lang="id-ID" dirty="0"/>
              <a:t>Mahatma Gandhi</a:t>
            </a:r>
          </a:p>
        </p:txBody>
      </p:sp>
    </p:spTree>
    <p:extLst>
      <p:ext uri="{BB962C8B-B14F-4D97-AF65-F5344CB8AC3E}">
        <p14:creationId xmlns:p14="http://schemas.microsoft.com/office/powerpoint/2010/main" val="423430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F2FC7876-D55D-05AB-CEC5-98A4DD965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/>
              <a:t>Filsafat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6876C01-540A-6631-19D9-67305EE5FF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96260" y="1245353"/>
            <a:ext cx="7940660" cy="341632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rgbClr val="666666"/>
                </a:solidFill>
                <a:effectLst/>
                <a:latin typeface="Source Sans Pro" panose="020B0503030403020204" pitchFamily="34" charset="0"/>
              </a:rPr>
              <a:t>Filsafat = “</a:t>
            </a:r>
            <a:r>
              <a:rPr kumimoji="0" lang="en-US" altLang="en-US" sz="2400" b="0" i="1" u="none" strike="noStrike" cap="none" normalizeH="0" baseline="0">
                <a:ln>
                  <a:noFill/>
                </a:ln>
                <a:solidFill>
                  <a:srgbClr val="666666"/>
                </a:solidFill>
                <a:effectLst/>
                <a:latin typeface="Source Sans Pro" panose="020B0503030403020204" pitchFamily="34" charset="0"/>
              </a:rPr>
              <a:t>philoshopia” </a:t>
            </a:r>
            <a:r>
              <a:rPr kumimoji="0" lang="en-US" altLang="en-US" sz="2400" b="0" u="none" strike="noStrike" cap="none" normalizeH="0" baseline="0">
                <a:ln>
                  <a:noFill/>
                </a:ln>
                <a:solidFill>
                  <a:srgbClr val="666666"/>
                </a:solidFill>
                <a:effectLst/>
                <a:latin typeface="Source Sans Pro" panose="020B0503030403020204" pitchFamily="34" charset="0"/>
              </a:rPr>
              <a:t>(Yunani)</a:t>
            </a: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rgbClr val="666666"/>
                </a:solidFill>
                <a:effectLst/>
                <a:latin typeface="Source Sans Pro" panose="020B0503030403020204" pitchFamily="34" charset="0"/>
              </a:rPr>
              <a:t>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1" u="none" strike="noStrike" cap="none" normalizeH="0" baseline="0">
                <a:ln>
                  <a:noFill/>
                </a:ln>
                <a:solidFill>
                  <a:srgbClr val="666666"/>
                </a:solidFill>
                <a:effectLst/>
                <a:latin typeface="Source Sans Pro" panose="020B0503030403020204" pitchFamily="34" charset="0"/>
              </a:rPr>
              <a:t>Philos, </a:t>
            </a: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rgbClr val="666666"/>
                </a:solidFill>
                <a:effectLst/>
                <a:latin typeface="Source Sans Pro" panose="020B0503030403020204" pitchFamily="34" charset="0"/>
              </a:rPr>
              <a:t>artinya cinta yang mendalam, dan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1" u="none" strike="noStrike" cap="none" normalizeH="0" baseline="0">
                <a:ln>
                  <a:noFill/>
                </a:ln>
                <a:solidFill>
                  <a:srgbClr val="666666"/>
                </a:solidFill>
                <a:effectLst/>
                <a:latin typeface="Source Sans Pro" panose="020B0503030403020204" pitchFamily="34" charset="0"/>
              </a:rPr>
              <a:t>shopia </a:t>
            </a: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rgbClr val="666666"/>
                </a:solidFill>
                <a:effectLst/>
                <a:latin typeface="Source Sans Pro" panose="020B0503030403020204" pitchFamily="34" charset="0"/>
              </a:rPr>
              <a:t> ialah kearifan atau kebijaksanaan.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>
              <a:ln>
                <a:noFill/>
              </a:ln>
              <a:solidFill>
                <a:srgbClr val="666666"/>
              </a:solidFill>
              <a:effectLst/>
              <a:latin typeface="Source Sans Pro" panose="020B0503030403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rgbClr val="666666"/>
                </a:solidFill>
                <a:effectLst/>
                <a:latin typeface="Source Sans Pro" panose="020B0503030403020204" pitchFamily="34" charset="0"/>
              </a:rPr>
              <a:t>Makna harfiah : pencinta kebijaksanaan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>
              <a:ln>
                <a:noFill/>
              </a:ln>
              <a:solidFill>
                <a:srgbClr val="666666"/>
              </a:solidFill>
              <a:effectLst/>
              <a:latin typeface="Source Sans Pro" panose="020B0503030403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rgbClr val="666666"/>
                </a:solidFill>
                <a:effectLst/>
                <a:latin typeface="Source Sans Pro" panose="020B0503030403020204" pitchFamily="34" charset="0"/>
              </a:rPr>
              <a:t>Filsafat adalah kajian masalah umum dan mendasar tentang persoalan seperti eksistensi, pengetahuan, nilai, akal, pikiran, dan bahasa. </a:t>
            </a:r>
          </a:p>
        </p:txBody>
      </p:sp>
    </p:spTree>
    <p:extLst>
      <p:ext uri="{BB962C8B-B14F-4D97-AF65-F5344CB8AC3E}">
        <p14:creationId xmlns:p14="http://schemas.microsoft.com/office/powerpoint/2010/main" val="1107623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16503"/>
            <a:ext cx="8551480" cy="916230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/>
              <a:t>BAB II </a:t>
            </a:r>
            <a:br>
              <a:rPr lang="id-ID" dirty="0"/>
            </a:br>
            <a:r>
              <a:rPr lang="id-ID" dirty="0"/>
              <a:t>PEMBAHASAN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754375" y="1502815"/>
            <a:ext cx="3512215" cy="45811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id-ID" b="1" dirty="0"/>
          </a:p>
          <a:p>
            <a:pPr lvl="0" algn="ctr"/>
            <a:r>
              <a:rPr lang="id-ID" b="1" dirty="0"/>
              <a:t>Konsep Filsafat Umum </a:t>
            </a:r>
          </a:p>
          <a:p>
            <a:pPr algn="ctr"/>
            <a:endParaRPr lang="id-ID" dirty="0"/>
          </a:p>
        </p:txBody>
      </p:sp>
      <p:cxnSp>
        <p:nvCxnSpPr>
          <p:cNvPr id="6" name="Elbow Connector 5"/>
          <p:cNvCxnSpPr>
            <a:stCxn id="11" idx="2"/>
          </p:cNvCxnSpPr>
          <p:nvPr/>
        </p:nvCxnSpPr>
        <p:spPr>
          <a:xfrm rot="16200000" flipH="1">
            <a:off x="3159478" y="1311934"/>
            <a:ext cx="1068937" cy="236692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030115" y="1731872"/>
            <a:ext cx="763525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030115" y="4251505"/>
            <a:ext cx="763525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030115" y="2984956"/>
            <a:ext cx="763525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030115" y="1731872"/>
            <a:ext cx="0" cy="2519633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5799006" y="1502813"/>
            <a:ext cx="1374345" cy="45811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/>
              <a:t>Ontologi</a:t>
            </a:r>
            <a:endParaRPr lang="id-ID" dirty="0"/>
          </a:p>
        </p:txBody>
      </p:sp>
      <p:sp>
        <p:nvSpPr>
          <p:cNvPr id="29" name="Rounded Rectangle 28"/>
          <p:cNvSpPr/>
          <p:nvPr/>
        </p:nvSpPr>
        <p:spPr>
          <a:xfrm>
            <a:off x="5793638" y="3946095"/>
            <a:ext cx="1527052" cy="45811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Aksiologi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5799006" y="2740567"/>
            <a:ext cx="1374345" cy="45811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Epistimologi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id-ID"/>
          </a:p>
        </p:txBody>
      </p:sp>
      <p:sp>
        <p:nvSpPr>
          <p:cNvPr id="4" name="Rounded Rectangle 3"/>
          <p:cNvSpPr/>
          <p:nvPr/>
        </p:nvSpPr>
        <p:spPr>
          <a:xfrm>
            <a:off x="2739539" y="1655520"/>
            <a:ext cx="3512215" cy="45811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id-ID" b="1" dirty="0"/>
          </a:p>
          <a:p>
            <a:pPr lvl="0" algn="ctr"/>
            <a:r>
              <a:rPr lang="id-ID" b="1" dirty="0"/>
              <a:t>Konsep Filsafat Pendidikan </a:t>
            </a:r>
          </a:p>
          <a:p>
            <a:pPr algn="ctr"/>
            <a:endParaRPr lang="id-ID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512602" y="2113635"/>
            <a:ext cx="1" cy="458115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145675" y="2572276"/>
            <a:ext cx="4733855" cy="4143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154452" y="2571750"/>
            <a:ext cx="0" cy="30541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1543632" y="2884595"/>
            <a:ext cx="1221640" cy="45811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Idealisme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512603" y="2579185"/>
            <a:ext cx="0" cy="30541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3901783" y="2877160"/>
            <a:ext cx="1221640" cy="45811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Realisme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6879530" y="2579185"/>
            <a:ext cx="0" cy="30541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6189308" y="2884595"/>
            <a:ext cx="1345438" cy="45811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Pragmatisme</a:t>
            </a:r>
          </a:p>
        </p:txBody>
      </p:sp>
    </p:spTree>
    <p:extLst>
      <p:ext uri="{BB962C8B-B14F-4D97-AF65-F5344CB8AC3E}">
        <p14:creationId xmlns:p14="http://schemas.microsoft.com/office/powerpoint/2010/main" val="2153113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946" y="425013"/>
            <a:ext cx="3817625" cy="4581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Filsafat dan Tujuan Pendidikan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266590" y="1502815"/>
            <a:ext cx="0" cy="2813296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Right Arrow 15"/>
          <p:cNvSpPr/>
          <p:nvPr/>
        </p:nvSpPr>
        <p:spPr>
          <a:xfrm>
            <a:off x="4304767" y="1655520"/>
            <a:ext cx="1183464" cy="559341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Arah</a:t>
            </a:r>
          </a:p>
        </p:txBody>
      </p:sp>
      <p:sp>
        <p:nvSpPr>
          <p:cNvPr id="17" name="Left Arrow 16"/>
          <p:cNvSpPr/>
          <p:nvPr/>
        </p:nvSpPr>
        <p:spPr>
          <a:xfrm>
            <a:off x="3012506" y="2056653"/>
            <a:ext cx="1197734" cy="559250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Tujuan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732122" y="1197405"/>
            <a:ext cx="1145288" cy="3054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Filsafat</a:t>
            </a:r>
          </a:p>
        </p:txBody>
      </p:sp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48966" y="1197404"/>
            <a:ext cx="2595984" cy="35122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chemeClr val="tx1"/>
                </a:solidFill>
              </a:rPr>
              <a:t>Tujuan Pendidikan</a:t>
            </a:r>
          </a:p>
          <a:p>
            <a:pPr algn="ctr"/>
            <a:r>
              <a:rPr lang="id-ID" dirty="0">
                <a:solidFill>
                  <a:schemeClr val="tx1"/>
                </a:solidFill>
              </a:rPr>
              <a:t>Menurut The United States office of education (1918) mengungkapkan tujuh kajian sebagai sumber dalam merumuskan tujuan pendidikan</a:t>
            </a:r>
          </a:p>
        </p:txBody>
      </p:sp>
      <p:cxnSp>
        <p:nvCxnSpPr>
          <p:cNvPr id="11" name="Straight Connector 10"/>
          <p:cNvCxnSpPr>
            <a:endCxn id="29" idx="1"/>
          </p:cNvCxnSpPr>
          <p:nvPr/>
        </p:nvCxnSpPr>
        <p:spPr>
          <a:xfrm flipV="1">
            <a:off x="3943360" y="1960931"/>
            <a:ext cx="958838" cy="2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43669" y="1350110"/>
            <a:ext cx="0" cy="3664918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950954" y="2571750"/>
            <a:ext cx="916230" cy="1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31" idx="1"/>
          </p:cNvCxnSpPr>
          <p:nvPr/>
        </p:nvCxnSpPr>
        <p:spPr>
          <a:xfrm flipV="1">
            <a:off x="3966240" y="3174069"/>
            <a:ext cx="914035" cy="8502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953219" y="5016774"/>
            <a:ext cx="916230" cy="1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960887" y="4404210"/>
            <a:ext cx="916230" cy="1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3"/>
          </p:cNvCxnSpPr>
          <p:nvPr/>
        </p:nvCxnSpPr>
        <p:spPr>
          <a:xfrm flipV="1">
            <a:off x="3044950" y="2953511"/>
            <a:ext cx="900309" cy="1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945259" y="1350110"/>
            <a:ext cx="932151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3966240" y="3793390"/>
            <a:ext cx="916230" cy="1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909792" y="1166583"/>
            <a:ext cx="3021718" cy="3054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400" b="1" dirty="0"/>
              <a:t>Health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902198" y="1808226"/>
            <a:ext cx="3021718" cy="3054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 </a:t>
            </a:r>
            <a:r>
              <a:rPr lang="id-ID" sz="1400" b="1" dirty="0"/>
              <a:t>Command of fundamental proceses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894605" y="2419045"/>
            <a:ext cx="3036905" cy="3054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400" b="1" dirty="0"/>
              <a:t>Worthy Home Membership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880275" y="3021364"/>
            <a:ext cx="3051235" cy="3054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400" b="1" dirty="0"/>
              <a:t>Vocational efficiency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894606" y="3651640"/>
            <a:ext cx="3036904" cy="3054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400" b="1" dirty="0"/>
              <a:t>Citizenship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902198" y="4251505"/>
            <a:ext cx="3029312" cy="3054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400" b="1" dirty="0"/>
              <a:t>Worthy use of leisure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881760" y="4747605"/>
            <a:ext cx="3049750" cy="3054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400" b="1" dirty="0"/>
              <a:t>Satisfaction of religius needs</a:t>
            </a:r>
          </a:p>
        </p:txBody>
      </p:sp>
    </p:spTree>
    <p:extLst>
      <p:ext uri="{BB962C8B-B14F-4D97-AF65-F5344CB8AC3E}">
        <p14:creationId xmlns:p14="http://schemas.microsoft.com/office/powerpoint/2010/main" val="38402808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179729806"/>
              </p:ext>
            </p:extLst>
          </p:nvPr>
        </p:nvGraphicFramePr>
        <p:xfrm>
          <a:off x="1823310" y="1197405"/>
          <a:ext cx="5650085" cy="3453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2281425" y="240901"/>
            <a:ext cx="4428445" cy="65109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Manfaat Filsafat Pendidikan </a:t>
            </a:r>
          </a:p>
          <a:p>
            <a:pPr algn="ctr"/>
            <a:r>
              <a:rPr lang="id-ID" dirty="0"/>
              <a:t>Menurut Nasution (1982)</a:t>
            </a:r>
          </a:p>
        </p:txBody>
      </p:sp>
    </p:spTree>
    <p:extLst>
      <p:ext uri="{BB962C8B-B14F-4D97-AF65-F5344CB8AC3E}">
        <p14:creationId xmlns:p14="http://schemas.microsoft.com/office/powerpoint/2010/main" val="323668721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Hubungan Filsafat Pendidikan dengan pengembangan Kurikulum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6862682"/>
              </p:ext>
            </p:extLst>
          </p:nvPr>
        </p:nvGraphicFramePr>
        <p:xfrm>
          <a:off x="448965" y="1044700"/>
          <a:ext cx="8245475" cy="3665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603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290BD449-3F3D-D32F-383C-3346A5006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1424" y="433880"/>
            <a:ext cx="6566315" cy="572644"/>
          </a:xfrm>
        </p:spPr>
        <p:txBody>
          <a:bodyPr>
            <a:normAutofit fontScale="90000"/>
          </a:bodyPr>
          <a:lstStyle/>
          <a:p>
            <a:r>
              <a:rPr lang="en-ID"/>
              <a:t>Tujuan Pendidikan memperhatikan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C109D7BC-4B37-D400-5616-14D19AC68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ID" b="1" i="1">
                <a:solidFill>
                  <a:schemeClr val="accent5">
                    <a:lumMod val="75000"/>
                  </a:schemeClr>
                </a:solidFill>
                <a:effectLst/>
                <a:highlight>
                  <a:srgbClr val="F5F5F5"/>
                </a:highlight>
                <a:latin typeface="Source Sans Pro" panose="020B0503030403020204" pitchFamily="34" charset="0"/>
              </a:rPr>
              <a:t>Autonomy</a:t>
            </a:r>
            <a:r>
              <a:rPr lang="en-ID" b="0" i="0">
                <a:solidFill>
                  <a:srgbClr val="666666"/>
                </a:solidFill>
                <a:effectLst/>
                <a:highlight>
                  <a:srgbClr val="F5F5F5"/>
                </a:highlight>
                <a:latin typeface="Source Sans Pro" panose="020B0503030403020204" pitchFamily="34" charset="0"/>
              </a:rPr>
              <a:t>, artinya memberi kesadaran, pengetahuan dan kemampuan yang prima kepada setiap individu dan kelompok untuk dapat mandiri dan hidup bersama dalam kehidupan yang lebih baik. </a:t>
            </a:r>
          </a:p>
          <a:p>
            <a:r>
              <a:rPr lang="en-ID" b="1" i="1">
                <a:solidFill>
                  <a:schemeClr val="accent5">
                    <a:lumMod val="75000"/>
                  </a:schemeClr>
                </a:solidFill>
                <a:effectLst/>
                <a:highlight>
                  <a:srgbClr val="F5F5F5"/>
                </a:highlight>
                <a:latin typeface="Source Sans Pro" panose="020B0503030403020204" pitchFamily="34" charset="0"/>
              </a:rPr>
              <a:t>Equity,</a:t>
            </a:r>
            <a:r>
              <a:rPr lang="en-ID" b="0" i="1">
                <a:solidFill>
                  <a:srgbClr val="666666"/>
                </a:solidFill>
                <a:effectLst/>
                <a:highlight>
                  <a:srgbClr val="F5F5F5"/>
                </a:highlight>
                <a:latin typeface="Source Sans Pro" panose="020B0503030403020204" pitchFamily="34" charset="0"/>
              </a:rPr>
              <a:t> </a:t>
            </a:r>
            <a:r>
              <a:rPr lang="en-ID" b="0" i="0">
                <a:solidFill>
                  <a:srgbClr val="666666"/>
                </a:solidFill>
                <a:effectLst/>
                <a:highlight>
                  <a:srgbClr val="F5F5F5"/>
                </a:highlight>
                <a:latin typeface="Source Sans Pro" panose="020B0503030403020204" pitchFamily="34" charset="0"/>
              </a:rPr>
              <a:t>artinya pendidikan harus dapat memberi kesempatan kepada seluruh warga masyarakat untuk dapat berpartisipasi dalam kebudayaan dan ekonomi. </a:t>
            </a:r>
          </a:p>
          <a:p>
            <a:r>
              <a:rPr lang="en-ID" b="1" i="1">
                <a:solidFill>
                  <a:schemeClr val="accent5">
                    <a:lumMod val="75000"/>
                  </a:schemeClr>
                </a:solidFill>
                <a:highlight>
                  <a:srgbClr val="F5F5F5"/>
                </a:highlight>
                <a:latin typeface="Source Sans Pro" panose="020B0503030403020204" pitchFamily="34" charset="0"/>
              </a:rPr>
              <a:t>S</a:t>
            </a:r>
            <a:r>
              <a:rPr lang="en-ID" b="1" i="1">
                <a:solidFill>
                  <a:schemeClr val="accent5">
                    <a:lumMod val="75000"/>
                  </a:schemeClr>
                </a:solidFill>
                <a:effectLst/>
                <a:highlight>
                  <a:srgbClr val="F5F5F5"/>
                </a:highlight>
                <a:latin typeface="Source Sans Pro" panose="020B0503030403020204" pitchFamily="34" charset="0"/>
              </a:rPr>
              <a:t>urvival</a:t>
            </a:r>
            <a:r>
              <a:rPr lang="en-ID" b="0" i="1">
                <a:solidFill>
                  <a:srgbClr val="666666"/>
                </a:solidFill>
                <a:effectLst/>
                <a:highlight>
                  <a:srgbClr val="F5F5F5"/>
                </a:highlight>
                <a:latin typeface="Source Sans Pro" panose="020B0503030403020204" pitchFamily="34" charset="0"/>
              </a:rPr>
              <a:t>, </a:t>
            </a:r>
            <a:r>
              <a:rPr lang="en-ID" b="0" i="0">
                <a:solidFill>
                  <a:srgbClr val="666666"/>
                </a:solidFill>
                <a:effectLst/>
                <a:highlight>
                  <a:srgbClr val="F5F5F5"/>
                </a:highlight>
                <a:latin typeface="Source Sans Pro" panose="020B0503030403020204" pitchFamily="34" charset="0"/>
              </a:rPr>
              <a:t>artinya pendidikan bukan saja harus dapat menjamin terjadinya pewarisan dan memperkaya kebudayaan dari generasi ke generasi akan tetapi juga harus memberikan pemahaman akan saling ketergantungan antara manusia.</a:t>
            </a:r>
            <a:endParaRPr lang="en-ID"/>
          </a:p>
        </p:txBody>
      </p:sp>
      <p:sp>
        <p:nvSpPr>
          <p:cNvPr id="6" name="Kotak Teks 5">
            <a:extLst>
              <a:ext uri="{FF2B5EF4-FFF2-40B4-BE49-F238E27FC236}">
                <a16:creationId xmlns:a16="http://schemas.microsoft.com/office/drawing/2014/main" id="{CBD81CEF-071E-83AC-9F46-A7E3D5A77E5A}"/>
              </a:ext>
            </a:extLst>
          </p:cNvPr>
          <p:cNvSpPr txBox="1"/>
          <p:nvPr/>
        </p:nvSpPr>
        <p:spPr>
          <a:xfrm>
            <a:off x="2586835" y="4255328"/>
            <a:ext cx="6108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>
                <a:solidFill>
                  <a:srgbClr val="666666"/>
                </a:solidFill>
                <a:highlight>
                  <a:srgbClr val="F5F5F5"/>
                </a:highlight>
                <a:latin typeface="Source Sans Pro" panose="020B0503030403020204" pitchFamily="34" charset="0"/>
              </a:rPr>
              <a:t>T</a:t>
            </a:r>
            <a:r>
              <a:rPr lang="en-ID" b="0" i="0">
                <a:solidFill>
                  <a:srgbClr val="666666"/>
                </a:solidFill>
                <a:effectLst/>
                <a:highlight>
                  <a:srgbClr val="F5F5F5"/>
                </a:highlight>
                <a:latin typeface="Source Sans Pro" panose="020B0503030403020204" pitchFamily="34" charset="0"/>
              </a:rPr>
              <a:t>ujuan pendidikan yang penting adalah menanamkan nilai-nilai kebenaran (value)</a:t>
            </a: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59772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1233</TotalTime>
  <Words>331</Words>
  <Application>Microsoft Office PowerPoint</Application>
  <PresentationFormat>Peragaan Layar (16:9)</PresentationFormat>
  <Paragraphs>63</Paragraphs>
  <Slides>12</Slides>
  <Notes>1</Notes>
  <HiddenSlides>0</HiddenSlides>
  <MMClips>0</MMClips>
  <ScaleCrop>false</ScaleCrop>
  <HeadingPairs>
    <vt:vector size="6" baseType="variant">
      <vt:variant>
        <vt:lpstr>Font Dipakai</vt:lpstr>
      </vt:variant>
      <vt:variant>
        <vt:i4>5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12</vt:i4>
      </vt:variant>
    </vt:vector>
  </HeadingPairs>
  <TitlesOfParts>
    <vt:vector size="18" baseType="lpstr">
      <vt:lpstr>Arial</vt:lpstr>
      <vt:lpstr>Calibri</vt:lpstr>
      <vt:lpstr>Source Sans Pro</vt:lpstr>
      <vt:lpstr>Times New Roman</vt:lpstr>
      <vt:lpstr>Wingdings</vt:lpstr>
      <vt:lpstr>Office Theme</vt:lpstr>
      <vt:lpstr>LANDASAN FILOSOFIS PENGEMBANGAN KURIKULUM </vt:lpstr>
      <vt:lpstr>Filsafat</vt:lpstr>
      <vt:lpstr>BAB II  PEMBAHASAN</vt:lpstr>
      <vt:lpstr>Presentasi PowerPoint</vt:lpstr>
      <vt:lpstr>Presentasi PowerPoint</vt:lpstr>
      <vt:lpstr>Presentasi PowerPoint</vt:lpstr>
      <vt:lpstr>Presentasi PowerPoint</vt:lpstr>
      <vt:lpstr>Hubungan Filsafat Pendidikan dengan pengembangan Kurikulum</vt:lpstr>
      <vt:lpstr>Tujuan Pendidikan memperhatikan</vt:lpstr>
      <vt:lpstr>Pancasila </vt:lpstr>
      <vt:lpstr>Tujuan Pendidikan sesuai dengan Pancasila</vt:lpstr>
      <vt:lpstr>Presentasi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sarwanto_fkip</cp:lastModifiedBy>
  <cp:revision>157</cp:revision>
  <dcterms:created xsi:type="dcterms:W3CDTF">2013-08-21T19:17:07Z</dcterms:created>
  <dcterms:modified xsi:type="dcterms:W3CDTF">2024-04-28T23:58:38Z</dcterms:modified>
</cp:coreProperties>
</file>