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255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760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157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56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116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231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882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326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338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37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575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0AB383-AB02-49C6-A3A6-2838E2619B98}" type="datetimeFigureOut">
              <a:rPr lang="en-ID" smtClean="0"/>
              <a:t>03/03/2020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9EB11A7-04B7-455A-B7B9-7A1A9222CBB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89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perialismindonesia.weebly.com/british-colonization.html" TargetMode="External"/><Relationship Id="rId2" Type="http://schemas.openxmlformats.org/officeDocument/2006/relationships/hyperlink" Target="https://en.wikipedia.org/wiki/Category:Portuguese_colonialism_in_Indones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street.com/world/what-is-mercantilism-14776819" TargetMode="External"/><Relationship Id="rId5" Type="http://schemas.openxmlformats.org/officeDocument/2006/relationships/hyperlink" Target="http://countrystudies.us/indonesia/15.htm" TargetMode="External"/><Relationship Id="rId4" Type="http://schemas.openxmlformats.org/officeDocument/2006/relationships/hyperlink" Target="https://en.wikipedia.org/wiki/Dutch_East_Indi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65EA-6D0E-45F1-9A26-2978ED12D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/>
              <a:t>Perekonomian</a:t>
            </a:r>
            <a:r>
              <a:rPr lang="en-ID" dirty="0"/>
              <a:t> di Indonesia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C63E5-8E3A-4534-8203-7C250DEBF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680595"/>
            <a:ext cx="6874911" cy="1490364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Yogi </a:t>
            </a:r>
            <a:r>
              <a:rPr lang="en-ID" dirty="0" err="1"/>
              <a:t>Pasca</a:t>
            </a:r>
            <a:r>
              <a:rPr lang="en-ID" dirty="0"/>
              <a:t> </a:t>
            </a:r>
            <a:r>
              <a:rPr lang="en-ID" dirty="0" err="1"/>
              <a:t>Pratama</a:t>
            </a:r>
            <a:r>
              <a:rPr lang="en-ID" dirty="0"/>
              <a:t>, SE., ME</a:t>
            </a:r>
          </a:p>
          <a:p>
            <a:endParaRPr lang="en-ID" dirty="0"/>
          </a:p>
          <a:p>
            <a:r>
              <a:rPr lang="en-ID" dirty="0" err="1"/>
              <a:t>Dosen</a:t>
            </a:r>
            <a:r>
              <a:rPr lang="en-ID" dirty="0"/>
              <a:t> Prodi EP, FEB, UNS; </a:t>
            </a:r>
          </a:p>
          <a:p>
            <a:r>
              <a:rPr lang="en-ID" dirty="0" err="1"/>
              <a:t>Ketua</a:t>
            </a:r>
            <a:r>
              <a:rPr lang="en-ID" dirty="0"/>
              <a:t> Yayasan KIMI Institute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6100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C6AA-82E7-4B90-A033-EAB6BFC7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59170-6CE3-410F-A16E-8BFA0A5A3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b="1" i="1" dirty="0" err="1"/>
              <a:t>Repelita</a:t>
            </a:r>
            <a:r>
              <a:rPr lang="en-ID" b="1" i="1" dirty="0"/>
              <a:t> II (1974-1979)</a:t>
            </a:r>
            <a:endParaRPr lang="en-ID" dirty="0"/>
          </a:p>
          <a:p>
            <a:r>
              <a:rPr lang="en-ID" dirty="0"/>
              <a:t>Target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sebesar</a:t>
            </a:r>
            <a:r>
              <a:rPr lang="en-ID" dirty="0"/>
              <a:t> 7,5% per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sector </a:t>
            </a:r>
            <a:r>
              <a:rPr lang="en-ID" dirty="0" err="1"/>
              <a:t>pertanian</a:t>
            </a:r>
            <a:r>
              <a:rPr lang="en-ID" dirty="0"/>
              <a:t> yang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negeri dan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tumbuhnya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yang </a:t>
            </a:r>
            <a:r>
              <a:rPr lang="en-ID" dirty="0" err="1"/>
              <a:t>mengolah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mentah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baku</a:t>
            </a:r>
            <a:r>
              <a:rPr lang="en-ID" dirty="0"/>
              <a:t>. </a:t>
            </a:r>
          </a:p>
          <a:p>
            <a:pPr marL="0" indent="0">
              <a:buNone/>
            </a:pPr>
            <a:br>
              <a:rPr lang="en-ID" dirty="0"/>
            </a:b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078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62DE-2F94-4BCF-9FE5-0EAE1C38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BF7A5-A6FD-4052-9255-64D40E61F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590261"/>
            <a:ext cx="10064496" cy="51683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b="1" i="1" dirty="0" err="1"/>
              <a:t>Repelita</a:t>
            </a:r>
            <a:r>
              <a:rPr lang="en-ID" b="1" i="1" dirty="0"/>
              <a:t> III (1979-1984)</a:t>
            </a:r>
            <a:endParaRPr lang="en-ID" dirty="0"/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merealisasiakan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delapan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</a:t>
            </a:r>
            <a:r>
              <a:rPr lang="en-ID" dirty="0" err="1"/>
              <a:t>pemerataan</a:t>
            </a:r>
            <a:r>
              <a:rPr lang="en-ID" dirty="0"/>
              <a:t> yang </a:t>
            </a:r>
            <a:r>
              <a:rPr lang="en-ID" dirty="0" err="1"/>
              <a:t>intinya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pangan</a:t>
            </a:r>
            <a:r>
              <a:rPr lang="en-ID" dirty="0"/>
              <a:t>, </a:t>
            </a:r>
            <a:r>
              <a:rPr lang="en-ID" dirty="0" err="1"/>
              <a:t>sandang</a:t>
            </a:r>
            <a:r>
              <a:rPr lang="en-ID" dirty="0"/>
              <a:t> dan </a:t>
            </a:r>
            <a:r>
              <a:rPr lang="en-ID" dirty="0" err="1"/>
              <a:t>papan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,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perluasan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kerja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usaha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berpartisispasi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daerah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keadilan</a:t>
            </a:r>
            <a:r>
              <a:rPr lang="en-ID" dirty="0"/>
              <a:t>.</a:t>
            </a:r>
          </a:p>
          <a:p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dihambat</a:t>
            </a:r>
            <a:r>
              <a:rPr lang="en-ID" dirty="0"/>
              <a:t> oleh </a:t>
            </a:r>
            <a:r>
              <a:rPr lang="en-ID" dirty="0" err="1"/>
              <a:t>resesi</a:t>
            </a:r>
            <a:r>
              <a:rPr lang="en-ID" dirty="0"/>
              <a:t> dunia yang </a:t>
            </a:r>
            <a:r>
              <a:rPr lang="en-ID" dirty="0" err="1"/>
              <a:t>belum</a:t>
            </a:r>
            <a:r>
              <a:rPr lang="en-ID" dirty="0"/>
              <a:t> juga </a:t>
            </a:r>
            <a:r>
              <a:rPr lang="en-ID" dirty="0" err="1"/>
              <a:t>berakhir</a:t>
            </a:r>
            <a:r>
              <a:rPr lang="en-ID" dirty="0"/>
              <a:t>. Pada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repelita</a:t>
            </a:r>
            <a:r>
              <a:rPr lang="en-ID" dirty="0"/>
              <a:t> III </a:t>
            </a:r>
            <a:r>
              <a:rPr lang="en-ID" dirty="0" err="1"/>
              <a:t>neraca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Indonesia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dikarenakan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minya</a:t>
            </a:r>
            <a:r>
              <a:rPr lang="en-ID" dirty="0"/>
              <a:t> yang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. Pada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repelita</a:t>
            </a:r>
            <a:r>
              <a:rPr lang="en-ID" dirty="0"/>
              <a:t> III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dolar</a:t>
            </a:r>
            <a:r>
              <a:rPr lang="en-ID" dirty="0"/>
              <a:t> </a:t>
            </a:r>
            <a:r>
              <a:rPr lang="en-ID" dirty="0" err="1"/>
              <a:t>menguat</a:t>
            </a:r>
            <a:r>
              <a:rPr lang="en-ID" dirty="0"/>
              <a:t>,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suku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</a:t>
            </a:r>
            <a:r>
              <a:rPr lang="en-ID" dirty="0" err="1"/>
              <a:t>riil</a:t>
            </a:r>
            <a:r>
              <a:rPr lang="en-ID" dirty="0"/>
              <a:t> AS </a:t>
            </a:r>
            <a:r>
              <a:rPr lang="en-ID" dirty="0" err="1"/>
              <a:t>menguat</a:t>
            </a:r>
            <a:r>
              <a:rPr lang="en-ID" dirty="0"/>
              <a:t> yang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</a:t>
            </a:r>
            <a:r>
              <a:rPr lang="en-ID" dirty="0" err="1"/>
              <a:t>hutan</a:t>
            </a:r>
            <a:r>
              <a:rPr lang="en-ID" dirty="0"/>
              <a:t> negara-negara </a:t>
            </a:r>
            <a:r>
              <a:rPr lang="en-ID" dirty="0" err="1"/>
              <a:t>berkembang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6104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AECB-B12B-4B9F-B6B6-E3C25943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18BA-8CE9-4F14-BD0E-974BA7527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i="1" dirty="0" err="1"/>
              <a:t>Repelita</a:t>
            </a:r>
            <a:r>
              <a:rPr lang="en-ID" b="1" i="1" dirty="0"/>
              <a:t> IV (1984-1989)</a:t>
            </a:r>
            <a:endParaRPr lang="en-ID" dirty="0"/>
          </a:p>
          <a:p>
            <a:r>
              <a:rPr lang="en-ID" dirty="0"/>
              <a:t>Pada </a:t>
            </a:r>
            <a:r>
              <a:rPr lang="en-ID" dirty="0" err="1"/>
              <a:t>repelita</a:t>
            </a:r>
            <a:r>
              <a:rPr lang="en-ID" dirty="0"/>
              <a:t> IV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usaha-usaha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mensejahterakan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, </a:t>
            </a:r>
            <a:r>
              <a:rPr lang="en-ID" dirty="0" err="1"/>
              <a:t>memperluas</a:t>
            </a:r>
            <a:r>
              <a:rPr lang="en-ID" dirty="0"/>
              <a:t> </a:t>
            </a:r>
            <a:r>
              <a:rPr lang="en-ID" dirty="0" err="1"/>
              <a:t>lapangan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, </a:t>
            </a:r>
            <a:r>
              <a:rPr lang="en-ID" dirty="0" err="1"/>
              <a:t>mertioratakan</a:t>
            </a:r>
            <a:r>
              <a:rPr lang="en-ID" dirty="0"/>
              <a:t> </a:t>
            </a:r>
            <a:r>
              <a:rPr lang="en-ID" dirty="0" err="1"/>
              <a:t>pendapatan.Prioritas</a:t>
            </a:r>
            <a:r>
              <a:rPr lang="en-ID" dirty="0"/>
              <a:t> pada </a:t>
            </a:r>
            <a:r>
              <a:rPr lang="en-ID" dirty="0" err="1"/>
              <a:t>repelita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memantapkan</a:t>
            </a:r>
            <a:r>
              <a:rPr lang="en-ID" dirty="0"/>
              <a:t> </a:t>
            </a:r>
            <a:r>
              <a:rPr lang="en-ID" dirty="0" err="1"/>
              <a:t>swasembada</a:t>
            </a:r>
            <a:r>
              <a:rPr lang="en-ID" dirty="0"/>
              <a:t> </a:t>
            </a:r>
            <a:r>
              <a:rPr lang="en-ID" dirty="0" err="1"/>
              <a:t>pangan</a:t>
            </a:r>
            <a:r>
              <a:rPr lang="en-ID" dirty="0"/>
              <a:t> dan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mesin-mesin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Pada </a:t>
            </a:r>
            <a:r>
              <a:rPr lang="en-ID" dirty="0" err="1"/>
              <a:t>tahun</a:t>
            </a:r>
            <a:r>
              <a:rPr lang="en-ID" dirty="0"/>
              <a:t> 1984 Indonesia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mengimpor</a:t>
            </a:r>
            <a:r>
              <a:rPr lang="en-ID" dirty="0"/>
              <a:t> </a:t>
            </a:r>
            <a:r>
              <a:rPr lang="en-ID" dirty="0" err="1"/>
              <a:t>beras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devisa</a:t>
            </a:r>
            <a:r>
              <a:rPr lang="en-ID" dirty="0"/>
              <a:t> yang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mengimpor</a:t>
            </a:r>
            <a:r>
              <a:rPr lang="en-ID" dirty="0"/>
              <a:t> </a:t>
            </a:r>
            <a:r>
              <a:rPr lang="en-ID" dirty="0" err="1"/>
              <a:t>beras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814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C265-6A8A-4B7E-94CE-4D77E83A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9087-B081-4A93-AC8B-E34F7589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i="1" dirty="0" err="1"/>
              <a:t>Repelita</a:t>
            </a:r>
            <a:r>
              <a:rPr lang="en-ID" b="1" i="1" dirty="0"/>
              <a:t> V (1989-1994)</a:t>
            </a:r>
            <a:endParaRPr lang="en-ID" dirty="0"/>
          </a:p>
          <a:p>
            <a:r>
              <a:rPr lang="en-ID" dirty="0" err="1"/>
              <a:t>Repelita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kesejahterakan</a:t>
            </a:r>
            <a:r>
              <a:rPr lang="en-ID" dirty="0"/>
              <a:t> </a:t>
            </a:r>
            <a:r>
              <a:rPr lang="en-ID" dirty="0" err="1"/>
              <a:t>taraf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, </a:t>
            </a:r>
            <a:r>
              <a:rPr lang="en-ID" dirty="0" err="1"/>
              <a:t>kecerdasan</a:t>
            </a:r>
            <a:r>
              <a:rPr lang="en-ID" dirty="0"/>
              <a:t> dan </a:t>
            </a:r>
            <a:r>
              <a:rPr lang="en-ID" dirty="0" err="1"/>
              <a:t>kecerdasan</a:t>
            </a:r>
            <a:r>
              <a:rPr lang="en-ID" dirty="0"/>
              <a:t> dan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 yang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merata</a:t>
            </a:r>
            <a:r>
              <a:rPr lang="en-ID" dirty="0"/>
              <a:t> dan </a:t>
            </a:r>
            <a:r>
              <a:rPr lang="en-ID" dirty="0" err="1"/>
              <a:t>adil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meletakkan</a:t>
            </a:r>
            <a:r>
              <a:rPr lang="en-ID" dirty="0"/>
              <a:t> </a:t>
            </a:r>
            <a:r>
              <a:rPr lang="en-ID" dirty="0" err="1"/>
              <a:t>landasan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pemangunan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.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repelita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menitikberatkan</a:t>
            </a:r>
            <a:r>
              <a:rPr lang="en-ID" dirty="0"/>
              <a:t> pada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pada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dan </a:t>
            </a:r>
            <a:r>
              <a:rPr lang="en-ID" dirty="0" err="1"/>
              <a:t>industri</a:t>
            </a:r>
            <a:r>
              <a:rPr lang="en-ID" dirty="0"/>
              <a:t>.</a:t>
            </a:r>
          </a:p>
          <a:p>
            <a:pPr marL="0" indent="0">
              <a:buNone/>
            </a:pP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204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9B45-1B5F-4B23-9970-CB301F84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Era </a:t>
            </a:r>
            <a:r>
              <a:rPr lang="en-ID" dirty="0" err="1"/>
              <a:t>reformasi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24F8-A333-4556-AC13-B244422AA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637201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Megawati S. P. </a:t>
            </a:r>
            <a:r>
              <a:rPr lang="en-ID" dirty="0" err="1"/>
              <a:t>mengawali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penundaan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utang </a:t>
            </a:r>
            <a:r>
              <a:rPr lang="en-ID" dirty="0" err="1"/>
              <a:t>sebesar</a:t>
            </a:r>
            <a:r>
              <a:rPr lang="en-ID" dirty="0"/>
              <a:t> US$ 5,8 </a:t>
            </a:r>
            <a:r>
              <a:rPr lang="en-ID" dirty="0" err="1"/>
              <a:t>milyar</a:t>
            </a:r>
            <a:r>
              <a:rPr lang="en-ID" dirty="0"/>
              <a:t> pada </a:t>
            </a:r>
            <a:r>
              <a:rPr lang="en-ID" dirty="0" err="1"/>
              <a:t>pertemun</a:t>
            </a:r>
            <a:r>
              <a:rPr lang="en-ID" dirty="0"/>
              <a:t> Paris Club ke-3 dan </a:t>
            </a:r>
            <a:r>
              <a:rPr lang="en-ID" dirty="0" err="1"/>
              <a:t>mengalokasikan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utang </a:t>
            </a:r>
            <a:r>
              <a:rPr lang="en-ID" dirty="0" err="1"/>
              <a:t>luar</a:t>
            </a:r>
            <a:r>
              <a:rPr lang="en-ID" dirty="0"/>
              <a:t> negeri </a:t>
            </a:r>
            <a:r>
              <a:rPr lang="en-ID" dirty="0" err="1"/>
              <a:t>sebesar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116.3 </a:t>
            </a:r>
            <a:r>
              <a:rPr lang="en-ID" dirty="0" err="1"/>
              <a:t>triliun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Privatisasi</a:t>
            </a:r>
            <a:r>
              <a:rPr lang="en-ID" dirty="0"/>
              <a:t> BUMN. </a:t>
            </a:r>
            <a:r>
              <a:rPr lang="en-ID" dirty="0" err="1"/>
              <a:t>Privatisasi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menjual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Negara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krisis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perushaaan</a:t>
            </a:r>
            <a:r>
              <a:rPr lang="en-ID" dirty="0"/>
              <a:t> Negara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kekuatan-kekuatan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dan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Negara. Hasil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berhasil</a:t>
            </a:r>
            <a:r>
              <a:rPr lang="en-ID" dirty="0"/>
              <a:t> </a:t>
            </a:r>
            <a:r>
              <a:rPr lang="en-ID" dirty="0" err="1"/>
              <a:t>menaikkan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Indonesia </a:t>
            </a:r>
            <a:r>
              <a:rPr lang="en-ID" dirty="0" err="1"/>
              <a:t>menjadi</a:t>
            </a:r>
            <a:r>
              <a:rPr lang="en-ID" dirty="0"/>
              <a:t> 4.1%.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Pada masa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didirikannya</a:t>
            </a:r>
            <a:r>
              <a:rPr lang="en-ID" dirty="0"/>
              <a:t> KPK (</a:t>
            </a:r>
            <a:r>
              <a:rPr lang="en-ID" dirty="0" err="1"/>
              <a:t>Komisi</a:t>
            </a:r>
            <a:r>
              <a:rPr lang="en-ID" dirty="0"/>
              <a:t> </a:t>
            </a:r>
            <a:r>
              <a:rPr lang="en-ID" dirty="0" err="1"/>
              <a:t>Pemberantasan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).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pelaksanaannya</a:t>
            </a:r>
            <a:r>
              <a:rPr lang="en-ID" dirty="0"/>
              <a:t> KPK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yang </a:t>
            </a:r>
            <a:r>
              <a:rPr lang="en-ID" dirty="0" err="1"/>
              <a:t>konkrit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pemberantasan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r>
              <a:rPr lang="en-ID" dirty="0"/>
              <a:t> Susilo B. Y. </a:t>
            </a:r>
            <a:r>
              <a:rPr lang="en-ID" dirty="0" err="1"/>
              <a:t>mengawali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subsidi</a:t>
            </a:r>
            <a:r>
              <a:rPr lang="en-ID" dirty="0"/>
              <a:t> BBM, </a:t>
            </a:r>
            <a:r>
              <a:rPr lang="en-ID" dirty="0" err="1"/>
              <a:t>menggunakan</a:t>
            </a:r>
            <a:r>
              <a:rPr lang="en-ID" dirty="0"/>
              <a:t> BLT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pengaman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liberalis</a:t>
            </a:r>
            <a:r>
              <a:rPr lang="en-ID" dirty="0"/>
              <a:t>/ </a:t>
            </a:r>
            <a:r>
              <a:rPr lang="en-ID" dirty="0" err="1"/>
              <a:t>kapitalis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974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1D567-4091-4E27-936A-8EA2C29C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D6FA-E978-4559-92B9-A2835BD9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 </a:t>
            </a:r>
            <a:r>
              <a:rPr lang="en-ID" sz="9600" dirty="0"/>
              <a:t>TERIMAKASIH.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353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9AA9-0A06-4513-96E8-019E56E3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Zaman raja-raja </a:t>
            </a:r>
            <a:r>
              <a:rPr lang="en-ID" dirty="0" err="1"/>
              <a:t>berkuasa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598AE-700D-4093-82B6-D5EA5B008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Munculnya</a:t>
            </a:r>
            <a:r>
              <a:rPr lang="en-ID" dirty="0"/>
              <a:t> imperium </a:t>
            </a:r>
            <a:r>
              <a:rPr lang="en-ID" dirty="0" err="1"/>
              <a:t>kerajaan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sejarah</a:t>
            </a:r>
            <a:r>
              <a:rPr lang="en-ID" dirty="0"/>
              <a:t> Indonesia</a:t>
            </a:r>
          </a:p>
          <a:p>
            <a:r>
              <a:rPr lang="en-ID" dirty="0" err="1"/>
              <a:t>Letak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Indonesia -&gt; </a:t>
            </a:r>
            <a:r>
              <a:rPr lang="en-ID" dirty="0" err="1"/>
              <a:t>pelayaran</a:t>
            </a:r>
            <a:r>
              <a:rPr lang="en-ID" dirty="0"/>
              <a:t> </a:t>
            </a:r>
            <a:r>
              <a:rPr lang="en-ID" dirty="0" err="1"/>
              <a:t>niaga</a:t>
            </a:r>
            <a:r>
              <a:rPr lang="en-ID" dirty="0"/>
              <a:t> </a:t>
            </a:r>
            <a:r>
              <a:rPr lang="en-ID" dirty="0" err="1"/>
              <a:t>antarbenua</a:t>
            </a:r>
            <a:endParaRPr lang="en-ID" dirty="0"/>
          </a:p>
          <a:p>
            <a:r>
              <a:rPr lang="en-ID" dirty="0" err="1"/>
              <a:t>Semangat</a:t>
            </a:r>
            <a:r>
              <a:rPr lang="en-ID" dirty="0"/>
              <a:t> </a:t>
            </a:r>
            <a:r>
              <a:rPr lang="en-ID" dirty="0" err="1"/>
              <a:t>berdagang</a:t>
            </a:r>
            <a:r>
              <a:rPr lang="en-ID" dirty="0"/>
              <a:t> orang </a:t>
            </a:r>
            <a:r>
              <a:rPr lang="en-ID" dirty="0" err="1"/>
              <a:t>lokal</a:t>
            </a:r>
            <a:r>
              <a:rPr lang="en-ID" dirty="0"/>
              <a:t> Indonesia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peradaban</a:t>
            </a:r>
            <a:r>
              <a:rPr lang="en-ID" dirty="0"/>
              <a:t> </a:t>
            </a:r>
            <a:r>
              <a:rPr lang="en-ID" dirty="0" err="1"/>
              <a:t>Cina</a:t>
            </a:r>
            <a:r>
              <a:rPr lang="en-ID" dirty="0"/>
              <a:t>, </a:t>
            </a:r>
            <a:r>
              <a:rPr lang="en-ID" dirty="0" err="1"/>
              <a:t>Romawi</a:t>
            </a:r>
            <a:r>
              <a:rPr lang="en-ID" dirty="0"/>
              <a:t>, </a:t>
            </a:r>
            <a:r>
              <a:rPr lang="en-ID" dirty="0" err="1"/>
              <a:t>Mesir</a:t>
            </a:r>
            <a:endParaRPr lang="en-ID" dirty="0"/>
          </a:p>
          <a:p>
            <a:r>
              <a:rPr lang="en-ID" dirty="0" err="1"/>
              <a:t>Dikenalnya</a:t>
            </a:r>
            <a:r>
              <a:rPr lang="en-ID" dirty="0"/>
              <a:t> </a:t>
            </a:r>
            <a:r>
              <a:rPr lang="en-ID" dirty="0" err="1"/>
              <a:t>koin</a:t>
            </a:r>
            <a:r>
              <a:rPr lang="en-ID" dirty="0"/>
              <a:t> &amp; </a:t>
            </a:r>
            <a:r>
              <a:rPr lang="en-ID" dirty="0" err="1"/>
              <a:t>emas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perniagaan</a:t>
            </a:r>
            <a:endParaRPr lang="en-ID" dirty="0"/>
          </a:p>
          <a:p>
            <a:r>
              <a:rPr lang="en-ID" dirty="0" err="1"/>
              <a:t>Ditemukannya</a:t>
            </a:r>
            <a:r>
              <a:rPr lang="en-ID" dirty="0"/>
              <a:t> </a:t>
            </a:r>
            <a:r>
              <a:rPr lang="en-ID" dirty="0" err="1"/>
              <a:t>komoditi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, </a:t>
            </a:r>
            <a:r>
              <a:rPr lang="en-ID" dirty="0" err="1"/>
              <a:t>misal</a:t>
            </a:r>
            <a:r>
              <a:rPr lang="en-ID" dirty="0"/>
              <a:t>: </a:t>
            </a:r>
            <a:r>
              <a:rPr lang="en-ID" dirty="0" err="1"/>
              <a:t>rempah-rempah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820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8E83-AA8A-4075-9375-317931CF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Zaman </a:t>
            </a:r>
            <a:r>
              <a:rPr lang="en-ID" dirty="0" err="1"/>
              <a:t>Kolonial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C1A2-0F0C-427A-A9AE-5CB077439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Penjajah</a:t>
            </a:r>
            <a:r>
              <a:rPr lang="en-ID" dirty="0"/>
              <a:t> Indonesia: </a:t>
            </a:r>
            <a:r>
              <a:rPr lang="en-ID" dirty="0" err="1">
                <a:hlinkClick r:id="rId2"/>
              </a:rPr>
              <a:t>Portugis</a:t>
            </a:r>
            <a:r>
              <a:rPr lang="en-ID" dirty="0"/>
              <a:t>, </a:t>
            </a:r>
            <a:r>
              <a:rPr lang="en-ID" dirty="0" err="1">
                <a:hlinkClick r:id="rId3"/>
              </a:rPr>
              <a:t>Inggris</a:t>
            </a:r>
            <a:r>
              <a:rPr lang="en-ID" dirty="0"/>
              <a:t>,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  <a:hlinkClick r:id="rId4"/>
              </a:rPr>
              <a:t>Belanda</a:t>
            </a:r>
            <a:r>
              <a:rPr lang="en-ID" dirty="0"/>
              <a:t>, </a:t>
            </a:r>
            <a:r>
              <a:rPr lang="en-ID" dirty="0" err="1">
                <a:hlinkClick r:id="rId5"/>
              </a:rPr>
              <a:t>Jepang</a:t>
            </a:r>
            <a:endParaRPr lang="en-ID" dirty="0"/>
          </a:p>
          <a:p>
            <a:r>
              <a:rPr lang="en-ID" dirty="0" err="1"/>
              <a:t>Belanda</a:t>
            </a:r>
            <a:r>
              <a:rPr lang="en-ID" dirty="0"/>
              <a:t> </a:t>
            </a:r>
            <a:r>
              <a:rPr lang="en-ID" dirty="0" err="1"/>
              <a:t>menganut</a:t>
            </a:r>
            <a:r>
              <a:rPr lang="en-ID" dirty="0"/>
              <a:t> </a:t>
            </a:r>
            <a:r>
              <a:rPr lang="en-ID" dirty="0" err="1">
                <a:hlinkClick r:id="rId6"/>
              </a:rPr>
              <a:t>Merkantilisme</a:t>
            </a:r>
            <a:endParaRPr lang="en-ID" dirty="0"/>
          </a:p>
          <a:p>
            <a:r>
              <a:rPr lang="en-ID" dirty="0" err="1"/>
              <a:t>Limpahan</a:t>
            </a:r>
            <a:r>
              <a:rPr lang="en-ID" dirty="0"/>
              <a:t> </a:t>
            </a:r>
            <a:r>
              <a:rPr lang="en-ID" dirty="0" err="1"/>
              <a:t>wewenang</a:t>
            </a:r>
            <a:r>
              <a:rPr lang="en-ID" dirty="0"/>
              <a:t> </a:t>
            </a:r>
            <a:r>
              <a:rPr lang="en-ID" dirty="0" err="1"/>
              <a:t>Belanda</a:t>
            </a:r>
            <a:r>
              <a:rPr lang="en-ID" dirty="0"/>
              <a:t> pada VOC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Hindia</a:t>
            </a:r>
            <a:r>
              <a:rPr lang="en-ID" dirty="0"/>
              <a:t> </a:t>
            </a:r>
            <a:r>
              <a:rPr lang="en-ID" dirty="0" err="1"/>
              <a:t>Belanda</a:t>
            </a:r>
            <a:r>
              <a:rPr lang="en-ID" dirty="0"/>
              <a:t> -&gt;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Octrooi</a:t>
            </a:r>
            <a:r>
              <a:rPr lang="en-ID" dirty="0"/>
              <a:t> -&gt;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i="1" dirty="0" err="1"/>
              <a:t>Verplichte</a:t>
            </a:r>
            <a:r>
              <a:rPr lang="en-ID" i="1" dirty="0"/>
              <a:t> </a:t>
            </a:r>
            <a:r>
              <a:rPr lang="en-ID" i="1" dirty="0" err="1"/>
              <a:t>leverentie</a:t>
            </a:r>
            <a:r>
              <a:rPr lang="en-ID" i="1" dirty="0"/>
              <a:t> </a:t>
            </a:r>
            <a:r>
              <a:rPr lang="en-ID" dirty="0"/>
              <a:t>(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bumi</a:t>
            </a:r>
            <a:r>
              <a:rPr lang="en-ID" dirty="0"/>
              <a:t> pada VOC) &amp; </a:t>
            </a:r>
            <a:r>
              <a:rPr lang="en-ID" i="1" dirty="0" err="1"/>
              <a:t>Contigenten</a:t>
            </a:r>
            <a:r>
              <a:rPr lang="en-ID" dirty="0"/>
              <a:t> (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bumi</a:t>
            </a:r>
            <a:r>
              <a:rPr lang="en-ID" dirty="0"/>
              <a:t>)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mendukung</a:t>
            </a:r>
            <a:r>
              <a:rPr lang="en-ID" dirty="0"/>
              <a:t> </a:t>
            </a:r>
            <a:r>
              <a:rPr lang="en-ID" dirty="0" err="1"/>
              <a:t>monopoli</a:t>
            </a:r>
            <a:r>
              <a:rPr lang="en-ID" dirty="0"/>
              <a:t> </a:t>
            </a:r>
            <a:r>
              <a:rPr lang="en-ID" dirty="0" err="1"/>
              <a:t>tsb</a:t>
            </a:r>
            <a:r>
              <a:rPr lang="en-ID" dirty="0"/>
              <a:t>.</a:t>
            </a:r>
          </a:p>
          <a:p>
            <a:r>
              <a:rPr lang="en-ID" dirty="0" err="1"/>
              <a:t>Defisit</a:t>
            </a:r>
            <a:r>
              <a:rPr lang="en-ID" dirty="0"/>
              <a:t> kas VOC -&gt; </a:t>
            </a:r>
            <a:r>
              <a:rPr lang="en-ID" dirty="0" err="1"/>
              <a:t>bubar</a:t>
            </a:r>
            <a:r>
              <a:rPr lang="en-ID" dirty="0"/>
              <a:t> -&gt;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alih</a:t>
            </a:r>
            <a:r>
              <a:rPr lang="en-ID" dirty="0"/>
              <a:t> oleh </a:t>
            </a:r>
            <a:r>
              <a:rPr lang="en-ID" dirty="0" err="1"/>
              <a:t>Bataafsche</a:t>
            </a:r>
            <a:r>
              <a:rPr lang="en-ID" dirty="0"/>
              <a:t> </a:t>
            </a:r>
            <a:r>
              <a:rPr lang="en-ID" dirty="0" err="1"/>
              <a:t>Republiek</a:t>
            </a:r>
            <a:r>
              <a:rPr lang="en-ID" dirty="0"/>
              <a:t> -&gt; </a:t>
            </a:r>
            <a:r>
              <a:rPr lang="en-ID" dirty="0" err="1"/>
              <a:t>keu</a:t>
            </a:r>
            <a:r>
              <a:rPr lang="en-ID" dirty="0"/>
              <a:t>. </a:t>
            </a:r>
            <a:r>
              <a:rPr lang="en-ID" dirty="0" err="1"/>
              <a:t>Kacau</a:t>
            </a:r>
            <a:r>
              <a:rPr lang="en-ID" dirty="0"/>
              <a:t>  -&gt; </a:t>
            </a:r>
            <a:r>
              <a:rPr lang="en-ID" dirty="0" err="1"/>
              <a:t>Inggris</a:t>
            </a:r>
            <a:r>
              <a:rPr lang="en-ID" dirty="0"/>
              <a:t> </a:t>
            </a:r>
            <a:r>
              <a:rPr lang="en-ID" dirty="0" err="1"/>
              <a:t>ambil</a:t>
            </a:r>
            <a:r>
              <a:rPr lang="en-ID" dirty="0"/>
              <a:t> </a:t>
            </a:r>
            <a:r>
              <a:rPr lang="en-ID" dirty="0" err="1"/>
              <a:t>alih</a:t>
            </a:r>
            <a:r>
              <a:rPr lang="en-ID" dirty="0"/>
              <a:t> </a:t>
            </a:r>
            <a:r>
              <a:rPr lang="en-ID" dirty="0" err="1"/>
              <a:t>pemerintahan</a:t>
            </a:r>
            <a:r>
              <a:rPr lang="en-ID" dirty="0"/>
              <a:t> </a:t>
            </a:r>
            <a:r>
              <a:rPr lang="en-ID" dirty="0" err="1"/>
              <a:t>Hindia</a:t>
            </a:r>
            <a:r>
              <a:rPr lang="en-ID" dirty="0"/>
              <a:t> </a:t>
            </a:r>
            <a:r>
              <a:rPr lang="en-ID" dirty="0" err="1"/>
              <a:t>Belanda</a:t>
            </a:r>
            <a:endParaRPr lang="en-ID" dirty="0"/>
          </a:p>
          <a:p>
            <a:r>
              <a:rPr lang="en-ID" dirty="0"/>
              <a:t>Pola 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bumi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Inggris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i="1" dirty="0" err="1"/>
              <a:t>Landrent</a:t>
            </a:r>
            <a:r>
              <a:rPr lang="en-ID" i="1" dirty="0"/>
              <a:t> </a:t>
            </a:r>
            <a:r>
              <a:rPr lang="en-ID" dirty="0"/>
              <a:t>(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tanah</a:t>
            </a:r>
            <a:r>
              <a:rPr lang="en-ID" dirty="0"/>
              <a:t>) -&gt; </a:t>
            </a:r>
            <a:r>
              <a:rPr lang="en-ID" dirty="0" err="1"/>
              <a:t>pribumi</a:t>
            </a:r>
            <a:r>
              <a:rPr lang="en-ID" dirty="0"/>
              <a:t> punya </a:t>
            </a:r>
            <a:r>
              <a:rPr lang="en-ID" dirty="0" err="1"/>
              <a:t>uang</a:t>
            </a:r>
            <a:r>
              <a:rPr lang="en-ID" dirty="0"/>
              <a:t> -&gt;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Inggris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diimpor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India -&gt; IMPERIALISME MODERN</a:t>
            </a:r>
          </a:p>
          <a:p>
            <a:r>
              <a:rPr lang="en-ID" dirty="0"/>
              <a:t>1836 Van den Bosch </a:t>
            </a:r>
            <a:r>
              <a:rPr lang="en-ID" dirty="0" err="1"/>
              <a:t>terapkan</a:t>
            </a:r>
            <a:r>
              <a:rPr lang="en-ID" dirty="0"/>
              <a:t> </a:t>
            </a:r>
            <a:r>
              <a:rPr lang="en-ID" dirty="0" err="1"/>
              <a:t>Tanam</a:t>
            </a:r>
            <a:r>
              <a:rPr lang="en-ID" dirty="0"/>
              <a:t> </a:t>
            </a:r>
            <a:r>
              <a:rPr lang="en-ID" dirty="0" err="1"/>
              <a:t>Paksa</a:t>
            </a:r>
            <a:endParaRPr lang="en-ID" dirty="0"/>
          </a:p>
          <a:p>
            <a:r>
              <a:rPr lang="en-ID" dirty="0"/>
              <a:t>1942-1945 </a:t>
            </a:r>
            <a:r>
              <a:rPr lang="en-ID" dirty="0" err="1"/>
              <a:t>Jepang</a:t>
            </a:r>
            <a:r>
              <a:rPr lang="en-ID" dirty="0"/>
              <a:t> </a:t>
            </a:r>
            <a:r>
              <a:rPr lang="en-ID" dirty="0" err="1"/>
              <a:t>kuasai</a:t>
            </a:r>
            <a:r>
              <a:rPr lang="en-ID" dirty="0"/>
              <a:t> Indonesia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334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D391-AD19-4521-90B1-C9756B48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Era </a:t>
            </a:r>
            <a:r>
              <a:rPr lang="en-ID" dirty="0" err="1"/>
              <a:t>pasca</a:t>
            </a:r>
            <a:r>
              <a:rPr lang="en-ID" dirty="0"/>
              <a:t> </a:t>
            </a:r>
            <a:r>
              <a:rPr lang="en-ID" dirty="0" err="1"/>
              <a:t>kemerdekaan</a:t>
            </a:r>
            <a:r>
              <a:rPr lang="en-ID" dirty="0"/>
              <a:t> (1945-1950)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979FE-F72B-41AC-96BB-C6C450250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Buruknya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Indonesia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i="1" dirty="0"/>
              <a:t> </a:t>
            </a:r>
            <a:r>
              <a:rPr lang="en-ID" i="1" dirty="0" err="1"/>
              <a:t>Inflasi</a:t>
            </a:r>
            <a:endParaRPr lang="en-ID" dirty="0"/>
          </a:p>
          <a:p>
            <a:pPr lvl="1"/>
            <a:r>
              <a:rPr lang="en-ID" dirty="0"/>
              <a:t>Mata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yang </a:t>
            </a:r>
            <a:r>
              <a:rPr lang="en-ID" dirty="0" err="1"/>
              <a:t>beredar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terkendali</a:t>
            </a:r>
            <a:r>
              <a:rPr lang="en-ID" dirty="0"/>
              <a:t>. Mata </a:t>
            </a:r>
            <a:r>
              <a:rPr lang="en-ID" dirty="0" err="1"/>
              <a:t>uang</a:t>
            </a:r>
            <a:r>
              <a:rPr lang="en-ID" dirty="0"/>
              <a:t> De </a:t>
            </a:r>
            <a:r>
              <a:rPr lang="en-ID" dirty="0" err="1"/>
              <a:t>Javasche</a:t>
            </a:r>
            <a:r>
              <a:rPr lang="en-ID" dirty="0"/>
              <a:t> Bank,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Hindia</a:t>
            </a:r>
            <a:r>
              <a:rPr lang="en-ID" dirty="0"/>
              <a:t> </a:t>
            </a:r>
            <a:r>
              <a:rPr lang="en-ID" dirty="0" err="1"/>
              <a:t>Belada</a:t>
            </a:r>
            <a:r>
              <a:rPr lang="en-ID" dirty="0"/>
              <a:t>, dan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pendudukan</a:t>
            </a:r>
            <a:r>
              <a:rPr lang="en-ID" dirty="0"/>
              <a:t> </a:t>
            </a:r>
            <a:r>
              <a:rPr lang="en-ID" dirty="0" err="1"/>
              <a:t>Jepang</a:t>
            </a:r>
            <a:r>
              <a:rPr lang="en-ID" dirty="0"/>
              <a:t>. </a:t>
            </a:r>
          </a:p>
          <a:p>
            <a:pPr lvl="1"/>
            <a:r>
              <a:rPr lang="en-ID" dirty="0" err="1"/>
              <a:t>Oktober</a:t>
            </a:r>
            <a:r>
              <a:rPr lang="en-ID" dirty="0"/>
              <a:t> 1946, </a:t>
            </a:r>
            <a:r>
              <a:rPr lang="en-ID" dirty="0" err="1"/>
              <a:t>pemerintah</a:t>
            </a:r>
            <a:r>
              <a:rPr lang="en-ID" dirty="0"/>
              <a:t> RI juga </a:t>
            </a:r>
            <a:r>
              <a:rPr lang="en-ID" dirty="0" err="1"/>
              <a:t>mengeluarkan</a:t>
            </a:r>
            <a:r>
              <a:rPr lang="en-ID" dirty="0"/>
              <a:t> yang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ORI ( </a:t>
            </a:r>
            <a:r>
              <a:rPr lang="en-ID" dirty="0" err="1"/>
              <a:t>Oeang</a:t>
            </a:r>
            <a:r>
              <a:rPr lang="en-ID" dirty="0"/>
              <a:t> </a:t>
            </a:r>
            <a:r>
              <a:rPr lang="en-ID" dirty="0" err="1"/>
              <a:t>Republik</a:t>
            </a:r>
            <a:r>
              <a:rPr lang="en-ID" dirty="0"/>
              <a:t> Indonesia)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pengganti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Jepang</a:t>
            </a:r>
            <a:endParaRPr lang="en-ID" dirty="0"/>
          </a:p>
          <a:p>
            <a:pPr marL="457200" indent="-457200">
              <a:buFont typeface="+mj-lt"/>
              <a:buAutoNum type="arabicPeriod" startAt="2"/>
            </a:pP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blokade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oleh </a:t>
            </a:r>
            <a:r>
              <a:rPr lang="en-ID" dirty="0" err="1"/>
              <a:t>Belanda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November 1945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menutup</a:t>
            </a:r>
            <a:r>
              <a:rPr lang="en-ID" dirty="0"/>
              <a:t> </a:t>
            </a:r>
            <a:r>
              <a:rPr lang="en-ID" dirty="0" err="1"/>
              <a:t>pintu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negeri RI.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ID" dirty="0"/>
              <a:t>Kas Negara </a:t>
            </a:r>
            <a:r>
              <a:rPr lang="en-ID" dirty="0" err="1"/>
              <a:t>kosong</a:t>
            </a:r>
            <a:endParaRPr lang="en-ID" dirty="0"/>
          </a:p>
          <a:p>
            <a:pPr marL="457200" indent="-457200">
              <a:buFont typeface="+mj-lt"/>
              <a:buAutoNum type="arabicPeriod" startAt="2"/>
            </a:pPr>
            <a:r>
              <a:rPr lang="en-ID" dirty="0" err="1"/>
              <a:t>Eksploitasi</a:t>
            </a:r>
            <a:r>
              <a:rPr lang="en-ID" dirty="0"/>
              <a:t> </a:t>
            </a:r>
            <a:r>
              <a:rPr lang="en-ID" dirty="0" err="1"/>
              <a:t>besar-besaran</a:t>
            </a:r>
            <a:r>
              <a:rPr lang="en-ID" dirty="0"/>
              <a:t> di masa </a:t>
            </a:r>
            <a:r>
              <a:rPr lang="en-ID" dirty="0" err="1"/>
              <a:t>penjajahan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9359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A95F-A990-408A-B74B-66EF8452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Era </a:t>
            </a:r>
            <a:r>
              <a:rPr lang="en-ID" dirty="0" err="1"/>
              <a:t>demokrasi</a:t>
            </a:r>
            <a:r>
              <a:rPr lang="en-ID" dirty="0"/>
              <a:t> liberal (1950-1957)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E1151-335C-4A08-9450-CEC57BE5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38418"/>
          </a:xfrm>
        </p:spPr>
        <p:txBody>
          <a:bodyPr>
            <a:normAutofit lnSpcReduction="10000"/>
          </a:bodyPr>
          <a:lstStyle/>
          <a:p>
            <a:r>
              <a:rPr lang="en-ID" dirty="0" err="1"/>
              <a:t>Mahzab</a:t>
            </a:r>
            <a:r>
              <a:rPr lang="en-ID" dirty="0"/>
              <a:t> </a:t>
            </a:r>
            <a:r>
              <a:rPr lang="en-ID" dirty="0" err="1"/>
              <a:t>klasik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pondasi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Indonesia.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pengusaha</a:t>
            </a:r>
            <a:r>
              <a:rPr lang="en-ID" dirty="0"/>
              <a:t> </a:t>
            </a:r>
            <a:r>
              <a:rPr lang="en-ID" dirty="0" err="1"/>
              <a:t>pribumi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siap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pengusaha</a:t>
            </a:r>
            <a:r>
              <a:rPr lang="en-ID" dirty="0"/>
              <a:t> non </a:t>
            </a:r>
            <a:r>
              <a:rPr lang="en-ID" dirty="0" err="1"/>
              <a:t>pribumi</a:t>
            </a:r>
            <a:r>
              <a:rPr lang="en-ID" dirty="0"/>
              <a:t>.</a:t>
            </a:r>
          </a:p>
          <a:p>
            <a:r>
              <a:rPr lang="en-ID" dirty="0"/>
              <a:t>Usaha-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Gunting</a:t>
            </a:r>
            <a:r>
              <a:rPr lang="en-ID" dirty="0"/>
              <a:t> </a:t>
            </a:r>
            <a:r>
              <a:rPr lang="en-ID" dirty="0" err="1"/>
              <a:t>Syariffudin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pemotongan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(</a:t>
            </a:r>
            <a:r>
              <a:rPr lang="en-ID" i="1" dirty="0" err="1"/>
              <a:t>sanering</a:t>
            </a:r>
            <a:r>
              <a:rPr lang="en-ID" dirty="0"/>
              <a:t>) 20 </a:t>
            </a:r>
            <a:r>
              <a:rPr lang="en-ID" dirty="0" err="1"/>
              <a:t>Maret</a:t>
            </a:r>
            <a:r>
              <a:rPr lang="en-ID" dirty="0"/>
              <a:t> 1950.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Program </a:t>
            </a:r>
            <a:r>
              <a:rPr lang="en-ID" dirty="0" err="1"/>
              <a:t>Benteng</a:t>
            </a:r>
            <a:r>
              <a:rPr lang="en-ID" dirty="0"/>
              <a:t> (</a:t>
            </a:r>
            <a:r>
              <a:rPr lang="en-ID" dirty="0" err="1"/>
              <a:t>kabinet</a:t>
            </a:r>
            <a:r>
              <a:rPr lang="en-ID" dirty="0"/>
              <a:t> </a:t>
            </a:r>
            <a:r>
              <a:rPr lang="en-ID" dirty="0" err="1"/>
              <a:t>Natsir</a:t>
            </a:r>
            <a:r>
              <a:rPr lang="en-ID" dirty="0"/>
              <a:t>),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menumbuhkan</a:t>
            </a:r>
            <a:r>
              <a:rPr lang="en-ID" dirty="0"/>
              <a:t> </a:t>
            </a:r>
            <a:r>
              <a:rPr lang="en-ID" dirty="0" err="1"/>
              <a:t>wiraswasrawan</a:t>
            </a:r>
            <a:r>
              <a:rPr lang="en-ID" dirty="0"/>
              <a:t> </a:t>
            </a:r>
            <a:r>
              <a:rPr lang="en-ID" dirty="0" err="1"/>
              <a:t>pribumi</a:t>
            </a:r>
            <a:r>
              <a:rPr lang="en-ID" dirty="0"/>
              <a:t> dan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importir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agar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bersaing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asing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Nasionalisasi</a:t>
            </a:r>
            <a:r>
              <a:rPr lang="en-ID" dirty="0"/>
              <a:t> De </a:t>
            </a:r>
            <a:r>
              <a:rPr lang="en-ID" dirty="0" err="1"/>
              <a:t>Javasche</a:t>
            </a:r>
            <a:r>
              <a:rPr lang="en-ID" dirty="0"/>
              <a:t> Bank </a:t>
            </a:r>
            <a:r>
              <a:rPr lang="en-ID" dirty="0" err="1"/>
              <a:t>menjadi</a:t>
            </a:r>
            <a:r>
              <a:rPr lang="en-ID" dirty="0"/>
              <a:t> Bank Indonesia pada 15 </a:t>
            </a:r>
            <a:r>
              <a:rPr lang="en-ID" dirty="0" err="1"/>
              <a:t>Desember</a:t>
            </a:r>
            <a:r>
              <a:rPr lang="en-ID" dirty="0"/>
              <a:t> 1951 </a:t>
            </a:r>
            <a:r>
              <a:rPr lang="en-ID" dirty="0" err="1"/>
              <a:t>lewat</a:t>
            </a:r>
            <a:r>
              <a:rPr lang="en-ID" dirty="0"/>
              <a:t> UU no.24 </a:t>
            </a:r>
            <a:r>
              <a:rPr lang="en-ID" dirty="0" err="1"/>
              <a:t>tahun</a:t>
            </a:r>
            <a:r>
              <a:rPr lang="en-ID" dirty="0"/>
              <a:t> 1951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bank </a:t>
            </a:r>
            <a:r>
              <a:rPr lang="en-ID" dirty="0" err="1"/>
              <a:t>sentral</a:t>
            </a:r>
            <a:r>
              <a:rPr lang="en-ID" dirty="0"/>
              <a:t> dan bank </a:t>
            </a:r>
            <a:r>
              <a:rPr lang="en-ID" dirty="0" err="1"/>
              <a:t>sirkulasi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Ali-Baba (</a:t>
            </a:r>
            <a:r>
              <a:rPr lang="en-ID" dirty="0" err="1"/>
              <a:t>kabinet</a:t>
            </a:r>
            <a:r>
              <a:rPr lang="en-ID" dirty="0"/>
              <a:t> Ali </a:t>
            </a:r>
            <a:r>
              <a:rPr lang="en-ID" dirty="0" err="1"/>
              <a:t>Sastroamijoyo</a:t>
            </a:r>
            <a:r>
              <a:rPr lang="en-ID" dirty="0"/>
              <a:t> I)  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penggalangan</a:t>
            </a:r>
            <a:r>
              <a:rPr lang="en-ID" dirty="0"/>
              <a:t> </a:t>
            </a:r>
            <a:r>
              <a:rPr lang="en-ID" dirty="0" err="1"/>
              <a:t>kerjasama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penusaha</a:t>
            </a:r>
            <a:r>
              <a:rPr lang="en-ID" dirty="0"/>
              <a:t> </a:t>
            </a:r>
            <a:r>
              <a:rPr lang="en-ID" dirty="0" err="1"/>
              <a:t>Cina</a:t>
            </a:r>
            <a:r>
              <a:rPr lang="en-ID" dirty="0"/>
              <a:t> dan </a:t>
            </a:r>
            <a:r>
              <a:rPr lang="en-ID" dirty="0" err="1"/>
              <a:t>pengusaha</a:t>
            </a:r>
            <a:r>
              <a:rPr lang="en-ID" dirty="0"/>
              <a:t> </a:t>
            </a:r>
            <a:r>
              <a:rPr lang="en-ID" dirty="0" err="1"/>
              <a:t>pribumi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Pembatalan</a:t>
            </a:r>
            <a:r>
              <a:rPr lang="en-ID" dirty="0"/>
              <a:t> </a:t>
            </a:r>
            <a:r>
              <a:rPr lang="en-ID" dirty="0" err="1"/>
              <a:t>sepihak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hasil-hasil</a:t>
            </a:r>
            <a:r>
              <a:rPr lang="en-ID" dirty="0"/>
              <a:t> KMB,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pembubaran</a:t>
            </a:r>
            <a:r>
              <a:rPr lang="en-ID" dirty="0"/>
              <a:t> Uni Indonesia-</a:t>
            </a:r>
            <a:r>
              <a:rPr lang="en-ID" dirty="0" err="1"/>
              <a:t>Belanda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013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63A8-BB52-40D6-ABB7-DBB59337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Era </a:t>
            </a:r>
            <a:r>
              <a:rPr lang="en-ID" dirty="0" err="1"/>
              <a:t>demokrasi</a:t>
            </a:r>
            <a:r>
              <a:rPr lang="en-ID" dirty="0"/>
              <a:t> </a:t>
            </a:r>
            <a:r>
              <a:rPr lang="en-ID" dirty="0" err="1"/>
              <a:t>terpimpin</a:t>
            </a:r>
            <a:r>
              <a:rPr lang="en-ID" dirty="0"/>
              <a:t> (1959-1967)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560B0-2F87-4082-A319-03ED8CBF7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Etatisme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pondasi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Indonesia.</a:t>
            </a:r>
          </a:p>
          <a:p>
            <a:pPr marL="0" indent="0">
              <a:buNone/>
            </a:pPr>
            <a:endParaRPr lang="en-ID" dirty="0"/>
          </a:p>
          <a:p>
            <a:r>
              <a:rPr lang="en-ID" dirty="0"/>
              <a:t>Keputusan yang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, </a:t>
            </a:r>
            <a:r>
              <a:rPr lang="en-ID" dirty="0" err="1"/>
              <a:t>antara</a:t>
            </a:r>
            <a:r>
              <a:rPr lang="en-ID" dirty="0"/>
              <a:t> lain :</a:t>
            </a:r>
          </a:p>
          <a:p>
            <a:pPr marL="0" indent="0">
              <a:buNone/>
            </a:pPr>
            <a:endParaRPr lang="en-ID" dirty="0"/>
          </a:p>
          <a:p>
            <a:pPr marL="731520" lvl="1" indent="-457200">
              <a:buFont typeface="+mj-lt"/>
              <a:buAutoNum type="arabicPeriod"/>
            </a:pPr>
            <a:r>
              <a:rPr lang="en-ID" dirty="0" err="1"/>
              <a:t>Devaluasi</a:t>
            </a:r>
            <a:r>
              <a:rPr lang="en-ID" dirty="0"/>
              <a:t> yang </a:t>
            </a:r>
            <a:r>
              <a:rPr lang="en-ID" dirty="0" err="1"/>
              <a:t>diumumkan</a:t>
            </a:r>
            <a:r>
              <a:rPr lang="en-ID" dirty="0"/>
              <a:t> pada 25 </a:t>
            </a:r>
            <a:r>
              <a:rPr lang="en-ID" dirty="0" err="1"/>
              <a:t>Agustus</a:t>
            </a:r>
            <a:r>
              <a:rPr lang="en-ID" dirty="0"/>
              <a:t> 1959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pecahan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500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50,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</a:t>
            </a:r>
            <a:r>
              <a:rPr lang="en-ID" dirty="0" err="1"/>
              <a:t>pecahan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1000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100, dan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simpanan</a:t>
            </a:r>
            <a:r>
              <a:rPr lang="en-ID" dirty="0"/>
              <a:t> di bank yang </a:t>
            </a:r>
            <a:r>
              <a:rPr lang="en-ID" dirty="0" err="1"/>
              <a:t>melebihi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25.000 </a:t>
            </a:r>
            <a:r>
              <a:rPr lang="en-ID" dirty="0" err="1"/>
              <a:t>dibekukan</a:t>
            </a:r>
            <a:r>
              <a:rPr lang="en-ID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Deklarasi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(</a:t>
            </a:r>
            <a:r>
              <a:rPr lang="en-ID" dirty="0" err="1"/>
              <a:t>Dekon</a:t>
            </a:r>
            <a:r>
              <a:rPr lang="en-ID" dirty="0"/>
              <a:t>)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sosialis</a:t>
            </a:r>
            <a:r>
              <a:rPr lang="en-ID" dirty="0"/>
              <a:t> Indonesia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terpimpin</a:t>
            </a:r>
            <a:r>
              <a:rPr lang="en-ID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ID" dirty="0" err="1"/>
              <a:t>Devaluasi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pada 13 </a:t>
            </a:r>
            <a:r>
              <a:rPr lang="en-ID" dirty="0" err="1"/>
              <a:t>Desember</a:t>
            </a:r>
            <a:r>
              <a:rPr lang="en-ID" dirty="0"/>
              <a:t> 1965 </a:t>
            </a:r>
            <a:r>
              <a:rPr lang="en-ID" dirty="0" err="1"/>
              <a:t>menjadikan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senilai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1000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Rp</a:t>
            </a:r>
            <a:r>
              <a:rPr lang="en-ID" dirty="0"/>
              <a:t> 1.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254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FFF2-83E1-46C7-899A-8777788D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Era </a:t>
            </a:r>
            <a:r>
              <a:rPr lang="en-ID" dirty="0" err="1"/>
              <a:t>orde</a:t>
            </a:r>
            <a:r>
              <a:rPr lang="en-ID" dirty="0"/>
              <a:t> </a:t>
            </a:r>
            <a:r>
              <a:rPr lang="en-ID" dirty="0" err="1"/>
              <a:t>baru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27E5-1923-434B-A2F5-AF797A74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Teori</a:t>
            </a:r>
            <a:r>
              <a:rPr lang="en-ID" dirty="0"/>
              <a:t> Keynes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pondasi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Indonesia. </a:t>
            </a:r>
          </a:p>
          <a:p>
            <a:r>
              <a:rPr lang="en-ID" dirty="0"/>
              <a:t>Pada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orde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, </a:t>
            </a:r>
            <a:r>
              <a:rPr lang="en-ID" dirty="0" err="1"/>
              <a:t>stabilitsi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dan </a:t>
            </a:r>
            <a:r>
              <a:rPr lang="en-ID" dirty="0" err="1"/>
              <a:t>stabilitasi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prioritas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. Program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berorientasi</a:t>
            </a:r>
            <a:r>
              <a:rPr lang="en-ID" dirty="0"/>
              <a:t> pada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inflasi</a:t>
            </a:r>
            <a:r>
              <a:rPr lang="en-ID" dirty="0"/>
              <a:t>, </a:t>
            </a:r>
            <a:r>
              <a:rPr lang="en-ID" dirty="0" err="1"/>
              <a:t>penyelamatan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negara </a:t>
            </a:r>
            <a:r>
              <a:rPr lang="en-ID" dirty="0" err="1"/>
              <a:t>dn</a:t>
            </a:r>
            <a:r>
              <a:rPr lang="en-ID" dirty="0"/>
              <a:t> </a:t>
            </a:r>
            <a:r>
              <a:rPr lang="en-ID" dirty="0" err="1"/>
              <a:t>pengamanan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.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inflasi</a:t>
            </a:r>
            <a:r>
              <a:rPr lang="en-ID" dirty="0"/>
              <a:t> </a:t>
            </a:r>
            <a:r>
              <a:rPr lang="en-ID" dirty="0" err="1"/>
              <a:t>mutlak</a:t>
            </a:r>
            <a:r>
              <a:rPr lang="en-ID" dirty="0"/>
              <a:t> </a:t>
            </a:r>
            <a:r>
              <a:rPr lang="en-ID" dirty="0" err="1"/>
              <a:t>dibutuhkan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1966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inflasi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650% per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Pemerintah</a:t>
            </a:r>
            <a:r>
              <a:rPr lang="en-ID" dirty="0"/>
              <a:t> pada masa </a:t>
            </a:r>
            <a:r>
              <a:rPr lang="en-ID" dirty="0" err="1"/>
              <a:t>orde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inflasi</a:t>
            </a:r>
            <a:r>
              <a:rPr lang="en-ID" dirty="0"/>
              <a:t> dan </a:t>
            </a:r>
            <a:r>
              <a:rPr lang="en-ID" dirty="0" err="1"/>
              <a:t>menstabilkan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964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2DCF-931E-4019-8BCE-C5A0DCEA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Pembangunan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rostow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0973-2EC7-4FC4-8EE0-5920B8E51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24990"/>
            <a:ext cx="10058400" cy="4050792"/>
          </a:xfrm>
        </p:spPr>
        <p:txBody>
          <a:bodyPr/>
          <a:lstStyle/>
          <a:p>
            <a:r>
              <a:rPr lang="en-ID" dirty="0"/>
              <a:t>Masyarakat </a:t>
            </a:r>
            <a:r>
              <a:rPr lang="en-ID" dirty="0" err="1"/>
              <a:t>tradisional</a:t>
            </a:r>
            <a:endParaRPr lang="en-ID" dirty="0"/>
          </a:p>
          <a:p>
            <a:r>
              <a:rPr lang="en-ID" dirty="0" err="1"/>
              <a:t>Pra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tinggal</a:t>
            </a:r>
            <a:r>
              <a:rPr lang="en-ID" dirty="0"/>
              <a:t> </a:t>
            </a:r>
            <a:r>
              <a:rPr lang="en-ID" dirty="0" err="1"/>
              <a:t>landas</a:t>
            </a:r>
            <a:endParaRPr lang="en-ID" dirty="0"/>
          </a:p>
          <a:p>
            <a:r>
              <a:rPr lang="en-ID" dirty="0" err="1"/>
              <a:t>Tinggal</a:t>
            </a:r>
            <a:r>
              <a:rPr lang="en-ID" dirty="0"/>
              <a:t> </a:t>
            </a:r>
            <a:r>
              <a:rPr lang="en-ID" dirty="0" err="1"/>
              <a:t>landas</a:t>
            </a:r>
            <a:endParaRPr lang="en-ID" dirty="0"/>
          </a:p>
          <a:p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kedewasaan</a:t>
            </a:r>
            <a:endParaRPr lang="en-ID" dirty="0"/>
          </a:p>
          <a:p>
            <a:r>
              <a:rPr lang="en-ID" dirty="0"/>
              <a:t>Era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tinggi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7653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59D0-03F4-4160-84E1-17C7E8E1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repelita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BBC-58E1-4491-B89D-C51BAA09C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b="1" i="1" dirty="0" err="1"/>
              <a:t>Repelita</a:t>
            </a:r>
            <a:r>
              <a:rPr lang="en-ID" b="1" i="1" dirty="0"/>
              <a:t> I (1969-1974)</a:t>
            </a:r>
            <a:endParaRPr lang="en-ID" dirty="0"/>
          </a:p>
          <a:p>
            <a:r>
              <a:rPr lang="en-ID" dirty="0" err="1"/>
              <a:t>Repelita</a:t>
            </a:r>
            <a:r>
              <a:rPr lang="en-ID" dirty="0"/>
              <a:t> I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dan </a:t>
            </a:r>
            <a:r>
              <a:rPr lang="en-ID" dirty="0" err="1"/>
              <a:t>infrastruktur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penekanan</a:t>
            </a:r>
            <a:r>
              <a:rPr lang="en-ID" dirty="0"/>
              <a:t> pada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.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program-program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merealisasikan</a:t>
            </a:r>
            <a:r>
              <a:rPr lang="en-ID" dirty="0"/>
              <a:t> </a:t>
            </a:r>
            <a:r>
              <a:rPr lang="en-ID" dirty="0" err="1"/>
              <a:t>repelita</a:t>
            </a:r>
            <a:r>
              <a:rPr lang="en-ID" dirty="0"/>
              <a:t> I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bibit</a:t>
            </a:r>
            <a:r>
              <a:rPr lang="en-ID" dirty="0"/>
              <a:t> </a:t>
            </a:r>
            <a:r>
              <a:rPr lang="en-ID" dirty="0" err="1"/>
              <a:t>unggul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petani</a:t>
            </a:r>
            <a:r>
              <a:rPr lang="en-ID" dirty="0"/>
              <a:t> dan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percobaan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bibit</a:t>
            </a:r>
            <a:r>
              <a:rPr lang="en-ID" dirty="0"/>
              <a:t> </a:t>
            </a:r>
            <a:r>
              <a:rPr lang="en-ID" dirty="0" err="1"/>
              <a:t>unggul</a:t>
            </a:r>
            <a:r>
              <a:rPr lang="en-ID" dirty="0"/>
              <a:t> yang </a:t>
            </a:r>
            <a:r>
              <a:rPr lang="en-ID" dirty="0" err="1"/>
              <a:t>tahan</a:t>
            </a:r>
            <a:r>
              <a:rPr lang="en-ID" dirty="0"/>
              <a:t> </a:t>
            </a:r>
            <a:r>
              <a:rPr lang="en-ID" dirty="0" err="1"/>
              <a:t>hama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infrastruktur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oleh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transmigrasi</a:t>
            </a:r>
            <a:r>
              <a:rPr lang="en-ID" dirty="0"/>
              <a:t> agar </a:t>
            </a:r>
            <a:r>
              <a:rPr lang="en-ID" dirty="0" err="1"/>
              <a:t>lahan</a:t>
            </a:r>
            <a:r>
              <a:rPr lang="en-ID" dirty="0"/>
              <a:t> yang </a:t>
            </a:r>
            <a:r>
              <a:rPr lang="en-ID" dirty="0" err="1"/>
              <a:t>berada</a:t>
            </a:r>
            <a:r>
              <a:rPr lang="en-ID" dirty="0"/>
              <a:t> di Kalimantan, Sulawesi, Maluku dan Papua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diolah</a:t>
            </a:r>
            <a:r>
              <a:rPr lang="en-ID" dirty="0"/>
              <a:t> agar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lahan</a:t>
            </a:r>
            <a:r>
              <a:rPr lang="en-ID" dirty="0"/>
              <a:t> yang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.</a:t>
            </a:r>
          </a:p>
          <a:p>
            <a:r>
              <a:rPr lang="en-ID" dirty="0" err="1"/>
              <a:t>Repelita</a:t>
            </a:r>
            <a:r>
              <a:rPr lang="en-ID" dirty="0"/>
              <a:t> 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pada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Indonesia </a:t>
            </a:r>
            <a:r>
              <a:rPr lang="en-ID" dirty="0" err="1"/>
              <a:t>tinggal</a:t>
            </a:r>
            <a:r>
              <a:rPr lang="en-ID" dirty="0"/>
              <a:t> di </a:t>
            </a:r>
            <a:r>
              <a:rPr lang="en-ID" dirty="0" err="1"/>
              <a:t>pedesaan</a:t>
            </a:r>
            <a:r>
              <a:rPr lang="en-ID" dirty="0"/>
              <a:t> yang </a:t>
            </a:r>
            <a:r>
              <a:rPr lang="en-ID" dirty="0" err="1"/>
              <a:t>bermata</a:t>
            </a:r>
            <a:r>
              <a:rPr lang="en-ID" dirty="0"/>
              <a:t> </a:t>
            </a:r>
            <a:r>
              <a:rPr lang="en-ID" dirty="0" err="1"/>
              <a:t>pencarian</a:t>
            </a:r>
            <a:r>
              <a:rPr lang="en-ID" dirty="0"/>
              <a:t> </a:t>
            </a:r>
            <a:r>
              <a:rPr lang="en-ID" dirty="0" err="1"/>
              <a:t>dibidang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,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Indonesia juga </a:t>
            </a:r>
            <a:r>
              <a:rPr lang="en-ID" dirty="0" err="1"/>
              <a:t>termasuk</a:t>
            </a:r>
            <a:r>
              <a:rPr lang="en-ID" dirty="0"/>
              <a:t> negara </a:t>
            </a:r>
            <a:r>
              <a:rPr lang="en-ID" dirty="0" err="1"/>
              <a:t>Agraris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terbesar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penekanan</a:t>
            </a:r>
            <a:r>
              <a:rPr lang="en-ID" dirty="0"/>
              <a:t> pada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juga </a:t>
            </a:r>
            <a:r>
              <a:rPr lang="en-ID" dirty="0" err="1"/>
              <a:t>memajukan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masyarkat</a:t>
            </a:r>
            <a:r>
              <a:rPr lang="en-ID" dirty="0"/>
              <a:t> </a:t>
            </a:r>
            <a:r>
              <a:rPr lang="en-ID" dirty="0" err="1"/>
              <a:t>pedesaan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57135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123</TotalTime>
  <Words>1011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Perekonomian di Indonesia</vt:lpstr>
      <vt:lpstr>Zaman raja-raja berkuasa</vt:lpstr>
      <vt:lpstr>Zaman Kolonial</vt:lpstr>
      <vt:lpstr>Era pasca kemerdekaan (1945-1950)</vt:lpstr>
      <vt:lpstr>Era demokrasi liberal (1950-1957)</vt:lpstr>
      <vt:lpstr>Era demokrasi terpimpin (1959-1967)</vt:lpstr>
      <vt:lpstr>Era orde baru</vt:lpstr>
      <vt:lpstr>Pembangunan ekonomi menurut rostow</vt:lpstr>
      <vt:lpstr>repelita</vt:lpstr>
      <vt:lpstr>PowerPoint Presentation</vt:lpstr>
      <vt:lpstr>PowerPoint Presentation</vt:lpstr>
      <vt:lpstr>PowerPoint Presentation</vt:lpstr>
      <vt:lpstr>PowerPoint Presentation</vt:lpstr>
      <vt:lpstr>Era reformasi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di Indonesia</dc:title>
  <dc:creator>LENOVO</dc:creator>
  <cp:lastModifiedBy>LENOVO</cp:lastModifiedBy>
  <cp:revision>10</cp:revision>
  <dcterms:created xsi:type="dcterms:W3CDTF">2020-03-03T14:01:19Z</dcterms:created>
  <dcterms:modified xsi:type="dcterms:W3CDTF">2020-03-03T16:05:16Z</dcterms:modified>
</cp:coreProperties>
</file>