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5" r:id="rId3"/>
    <p:sldId id="257" r:id="rId4"/>
    <p:sldId id="264" r:id="rId5"/>
    <p:sldId id="266" r:id="rId6"/>
    <p:sldId id="267" r:id="rId7"/>
    <p:sldId id="268" r:id="rId8"/>
    <p:sldId id="269" r:id="rId9"/>
    <p:sldId id="263" r:id="rId10"/>
    <p:sldId id="258" r:id="rId11"/>
    <p:sldId id="270" r:id="rId12"/>
    <p:sldId id="259" r:id="rId13"/>
    <p:sldId id="260" r:id="rId14"/>
    <p:sldId id="272" r:id="rId15"/>
    <p:sldId id="273" r:id="rId16"/>
    <p:sldId id="274" r:id="rId17"/>
    <p:sldId id="275" r:id="rId18"/>
    <p:sldId id="276" r:id="rId19"/>
    <p:sldId id="271" r:id="rId20"/>
    <p:sldId id="262" r:id="rId21"/>
    <p:sldId id="261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65" r:id="rId30"/>
    <p:sldId id="366" r:id="rId31"/>
    <p:sldId id="367" r:id="rId32"/>
    <p:sldId id="36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AFD21-1FCC-4263-8E07-CF5CA76F4374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233B3265-3537-4BD6-B36B-B5863E4A30B8}">
      <dgm:prSet phldrT="[Text]"/>
      <dgm:spPr/>
      <dgm:t>
        <a:bodyPr/>
        <a:lstStyle/>
        <a:p>
          <a:r>
            <a:rPr lang="en-US" dirty="0" err="1"/>
            <a:t>Transparansi</a:t>
          </a:r>
          <a:endParaRPr lang="en-ID" dirty="0"/>
        </a:p>
      </dgm:t>
    </dgm:pt>
    <dgm:pt modelId="{D494F60A-6FE0-4B57-91A8-19577837DEFC}" type="parTrans" cxnId="{91BD97A9-C13C-4CC2-9CF3-4F814AD576FC}">
      <dgm:prSet/>
      <dgm:spPr/>
      <dgm:t>
        <a:bodyPr/>
        <a:lstStyle/>
        <a:p>
          <a:endParaRPr lang="en-ID"/>
        </a:p>
      </dgm:t>
    </dgm:pt>
    <dgm:pt modelId="{52CED77C-C798-4493-B30D-B358111FC850}" type="sibTrans" cxnId="{91BD97A9-C13C-4CC2-9CF3-4F814AD576FC}">
      <dgm:prSet/>
      <dgm:spPr/>
      <dgm:t>
        <a:bodyPr/>
        <a:lstStyle/>
        <a:p>
          <a:endParaRPr lang="en-ID"/>
        </a:p>
      </dgm:t>
    </dgm:pt>
    <dgm:pt modelId="{A80E45EB-7BB3-4C8E-964D-7FFCF891931E}">
      <dgm:prSet phldrT="[Text]"/>
      <dgm:spPr/>
      <dgm:t>
        <a:bodyPr/>
        <a:lstStyle/>
        <a:p>
          <a:r>
            <a:rPr lang="en-ID" b="0" i="0" dirty="0" err="1"/>
            <a:t>Keterbukaan</a:t>
          </a:r>
          <a:r>
            <a:rPr lang="en-ID" b="0" i="0" dirty="0"/>
            <a:t>. </a:t>
          </a:r>
          <a:endParaRPr lang="en-ID" dirty="0"/>
        </a:p>
      </dgm:t>
    </dgm:pt>
    <dgm:pt modelId="{C6EF25E6-8302-4DB5-B517-53BA8D0B157D}" type="parTrans" cxnId="{33A5552A-B819-4BB8-869F-1FB11378317D}">
      <dgm:prSet/>
      <dgm:spPr/>
      <dgm:t>
        <a:bodyPr/>
        <a:lstStyle/>
        <a:p>
          <a:endParaRPr lang="en-ID"/>
        </a:p>
      </dgm:t>
    </dgm:pt>
    <dgm:pt modelId="{F8130A2D-1BC9-4BE9-AC19-9543F90B282B}" type="sibTrans" cxnId="{33A5552A-B819-4BB8-869F-1FB11378317D}">
      <dgm:prSet/>
      <dgm:spPr/>
      <dgm:t>
        <a:bodyPr/>
        <a:lstStyle/>
        <a:p>
          <a:endParaRPr lang="en-ID"/>
        </a:p>
      </dgm:t>
    </dgm:pt>
    <dgm:pt modelId="{1E0BF3E9-06C2-46C0-8E66-5D547472F7A4}">
      <dgm:prSet phldrT="[Text]"/>
      <dgm:spPr/>
      <dgm:t>
        <a:bodyPr/>
        <a:lstStyle/>
        <a:p>
          <a:r>
            <a:rPr lang="en-ID" b="0" i="0" dirty="0" err="1"/>
            <a:t>Upaya</a:t>
          </a:r>
          <a:r>
            <a:rPr lang="en-ID" b="0" i="0" dirty="0"/>
            <a:t> </a:t>
          </a:r>
          <a:r>
            <a:rPr lang="en-ID" b="0" i="0" dirty="0" err="1"/>
            <a:t>untuk</a:t>
          </a:r>
          <a:r>
            <a:rPr lang="en-ID" b="0" i="0" dirty="0"/>
            <a:t> </a:t>
          </a:r>
          <a:r>
            <a:rPr lang="en-ID" b="0" i="0" dirty="0" err="1"/>
            <a:t>mendapatkan</a:t>
          </a:r>
          <a:r>
            <a:rPr lang="en-ID" b="0" i="0" dirty="0"/>
            <a:t> </a:t>
          </a:r>
          <a:r>
            <a:rPr lang="en-ID" b="0" i="0" dirty="0" err="1"/>
            <a:t>dukungan</a:t>
          </a:r>
          <a:r>
            <a:rPr lang="en-ID" b="0" i="0" dirty="0"/>
            <a:t> </a:t>
          </a:r>
          <a:r>
            <a:rPr lang="en-ID" b="0" i="0" dirty="0" err="1"/>
            <a:t>dari</a:t>
          </a:r>
          <a:r>
            <a:rPr lang="en-ID" b="0" i="0" dirty="0"/>
            <a:t> </a:t>
          </a:r>
          <a:r>
            <a:rPr lang="en-ID" b="0" i="0" dirty="0" err="1"/>
            <a:t>pihak</a:t>
          </a:r>
          <a:r>
            <a:rPr lang="en-ID" b="0" i="0" dirty="0"/>
            <a:t> </a:t>
          </a:r>
          <a:r>
            <a:rPr lang="en-ID" b="0" i="0" dirty="0" err="1"/>
            <a:t>terkait</a:t>
          </a:r>
          <a:r>
            <a:rPr lang="en-ID" b="0" i="0" dirty="0"/>
            <a:t> </a:t>
          </a:r>
          <a:r>
            <a:rPr lang="en-ID" b="0" i="0" dirty="0" err="1"/>
            <a:t>misal</a:t>
          </a:r>
          <a:r>
            <a:rPr lang="en-ID" b="0" i="0" dirty="0"/>
            <a:t> </a:t>
          </a:r>
          <a:r>
            <a:rPr lang="en-ID" b="0" i="0" dirty="0" err="1"/>
            <a:t>Penjamin</a:t>
          </a:r>
          <a:r>
            <a:rPr lang="en-ID" b="0" i="0" dirty="0"/>
            <a:t> Dana Kesehatan (</a:t>
          </a:r>
          <a:r>
            <a:rPr lang="en-ID" b="0" i="0" dirty="0" err="1"/>
            <a:t>asuransi</a:t>
          </a:r>
          <a:r>
            <a:rPr lang="en-ID" b="0" i="0" dirty="0"/>
            <a:t>), financial partner </a:t>
          </a:r>
          <a:r>
            <a:rPr lang="en-ID" b="0" i="0" dirty="0" err="1"/>
            <a:t>dll</a:t>
          </a:r>
          <a:endParaRPr lang="en-ID" dirty="0"/>
        </a:p>
      </dgm:t>
    </dgm:pt>
    <dgm:pt modelId="{1AAF2B3F-6F7D-4BB2-A825-D813964625C2}" type="parTrans" cxnId="{91A80E19-1840-4102-957A-F74C5476BEEF}">
      <dgm:prSet/>
      <dgm:spPr/>
      <dgm:t>
        <a:bodyPr/>
        <a:lstStyle/>
        <a:p>
          <a:endParaRPr lang="en-ID"/>
        </a:p>
      </dgm:t>
    </dgm:pt>
    <dgm:pt modelId="{83E24AF2-3818-4F0E-BFD5-AF51F4317990}" type="sibTrans" cxnId="{91A80E19-1840-4102-957A-F74C5476BEEF}">
      <dgm:prSet/>
      <dgm:spPr/>
      <dgm:t>
        <a:bodyPr/>
        <a:lstStyle/>
        <a:p>
          <a:endParaRPr lang="en-ID"/>
        </a:p>
      </dgm:t>
    </dgm:pt>
    <dgm:pt modelId="{D75E5E7B-14FE-4A9E-A932-306B45070293}">
      <dgm:prSet phldrT="[Text]"/>
      <dgm:spPr/>
      <dgm:t>
        <a:bodyPr/>
        <a:lstStyle/>
        <a:p>
          <a:r>
            <a:rPr lang="en-ID" b="0" i="0" dirty="0" err="1"/>
            <a:t>Akuntabilitas</a:t>
          </a:r>
          <a:endParaRPr lang="en-ID" dirty="0"/>
        </a:p>
      </dgm:t>
    </dgm:pt>
    <dgm:pt modelId="{E6B9E618-E558-47B5-9399-276481536A76}" type="parTrans" cxnId="{0AE05DAA-C53A-41E9-AE94-AAE2E521A9D4}">
      <dgm:prSet/>
      <dgm:spPr/>
      <dgm:t>
        <a:bodyPr/>
        <a:lstStyle/>
        <a:p>
          <a:endParaRPr lang="en-ID"/>
        </a:p>
      </dgm:t>
    </dgm:pt>
    <dgm:pt modelId="{FC03290A-A5B9-4E3E-98A7-0A8881BC9F50}" type="sibTrans" cxnId="{0AE05DAA-C53A-41E9-AE94-AAE2E521A9D4}">
      <dgm:prSet/>
      <dgm:spPr/>
      <dgm:t>
        <a:bodyPr/>
        <a:lstStyle/>
        <a:p>
          <a:endParaRPr lang="en-ID"/>
        </a:p>
      </dgm:t>
    </dgm:pt>
    <dgm:pt modelId="{37889A7E-61D1-4835-9998-F088EBE6EBFD}">
      <dgm:prSet phldrT="[Text]"/>
      <dgm:spPr/>
      <dgm:t>
        <a:bodyPr/>
        <a:lstStyle/>
        <a:p>
          <a:pPr algn="just"/>
          <a:r>
            <a:rPr lang="en-ID" b="0" i="0" dirty="0" err="1"/>
            <a:t>Kondisi</a:t>
          </a:r>
          <a:r>
            <a:rPr lang="en-ID" b="0" i="0" dirty="0"/>
            <a:t> </a:t>
          </a:r>
          <a:r>
            <a:rPr lang="en-ID" b="0" i="0" dirty="0" err="1"/>
            <a:t>seseorang</a:t>
          </a:r>
          <a:r>
            <a:rPr lang="en-ID" b="0" i="0" dirty="0"/>
            <a:t> yang </a:t>
          </a:r>
          <a:r>
            <a:rPr lang="en-ID" b="0" i="0" dirty="0" err="1"/>
            <a:t>dinilai</a:t>
          </a:r>
          <a:r>
            <a:rPr lang="en-ID" b="0" i="0" dirty="0"/>
            <a:t> oleh orang lain </a:t>
          </a:r>
          <a:r>
            <a:rPr lang="en-ID" b="0" i="0" dirty="0" err="1"/>
            <a:t>karena</a:t>
          </a:r>
          <a:r>
            <a:rPr lang="en-ID" b="0" i="0" dirty="0"/>
            <a:t> </a:t>
          </a:r>
          <a:r>
            <a:rPr lang="en-ID" b="0" i="0" dirty="0" err="1"/>
            <a:t>kualitas</a:t>
          </a:r>
          <a:r>
            <a:rPr lang="en-ID" b="0" i="0" dirty="0"/>
            <a:t> </a:t>
          </a:r>
          <a:r>
            <a:rPr lang="en-ID" b="0" i="0" dirty="0" err="1"/>
            <a:t>performasinya</a:t>
          </a:r>
          <a:r>
            <a:rPr lang="en-ID" b="0" i="0" dirty="0"/>
            <a:t> </a:t>
          </a:r>
          <a:r>
            <a:rPr lang="en-ID" b="0" i="0" dirty="0" err="1"/>
            <a:t>dalam</a:t>
          </a:r>
          <a:r>
            <a:rPr lang="en-ID" b="0" i="0" dirty="0"/>
            <a:t> </a:t>
          </a:r>
          <a:r>
            <a:rPr lang="en-ID" b="0" i="0" dirty="0" err="1"/>
            <a:t>menyelesaikan</a:t>
          </a:r>
          <a:r>
            <a:rPr lang="en-ID" b="0" i="0" dirty="0"/>
            <a:t> </a:t>
          </a:r>
          <a:r>
            <a:rPr lang="en-ID" b="0" i="0" dirty="0" err="1"/>
            <a:t>tugas</a:t>
          </a:r>
          <a:r>
            <a:rPr lang="en-ID" b="0" i="0" dirty="0"/>
            <a:t> </a:t>
          </a:r>
          <a:r>
            <a:rPr lang="en-ID" b="0" i="0" dirty="0" err="1"/>
            <a:t>untuk</a:t>
          </a:r>
          <a:r>
            <a:rPr lang="en-ID" b="0" i="0" dirty="0"/>
            <a:t> </a:t>
          </a:r>
          <a:r>
            <a:rPr lang="en-ID" b="0" i="0" dirty="0" err="1"/>
            <a:t>mencapai</a:t>
          </a:r>
          <a:r>
            <a:rPr lang="en-ID" b="0" i="0" dirty="0"/>
            <a:t> </a:t>
          </a:r>
          <a:r>
            <a:rPr lang="en-ID" b="0" i="0" dirty="0" err="1"/>
            <a:t>tujuan</a:t>
          </a:r>
          <a:r>
            <a:rPr lang="en-ID" b="0" i="0" dirty="0"/>
            <a:t> yang </a:t>
          </a:r>
          <a:r>
            <a:rPr lang="en-ID" b="0" i="0" dirty="0" err="1"/>
            <a:t>menjadi</a:t>
          </a:r>
          <a:r>
            <a:rPr lang="en-ID" b="0" i="0" dirty="0"/>
            <a:t> </a:t>
          </a:r>
          <a:r>
            <a:rPr lang="en-ID" b="0" i="0" dirty="0" err="1"/>
            <a:t>tanggung</a:t>
          </a:r>
          <a:r>
            <a:rPr lang="en-ID" b="0" i="0" dirty="0"/>
            <a:t> </a:t>
          </a:r>
          <a:r>
            <a:rPr lang="en-ID" b="0" i="0" dirty="0" err="1"/>
            <a:t>jawabnya</a:t>
          </a:r>
          <a:endParaRPr lang="en-ID" dirty="0"/>
        </a:p>
      </dgm:t>
    </dgm:pt>
    <dgm:pt modelId="{96A24EDC-9606-48BA-9004-ECD35DB5EB87}" type="parTrans" cxnId="{603C9B8F-CFEB-4E84-A38A-FA6FCC0BA12E}">
      <dgm:prSet/>
      <dgm:spPr/>
      <dgm:t>
        <a:bodyPr/>
        <a:lstStyle/>
        <a:p>
          <a:endParaRPr lang="en-ID"/>
        </a:p>
      </dgm:t>
    </dgm:pt>
    <dgm:pt modelId="{F911B7E7-C325-4DA8-AE67-8358F9A0762D}" type="sibTrans" cxnId="{603C9B8F-CFEB-4E84-A38A-FA6FCC0BA12E}">
      <dgm:prSet/>
      <dgm:spPr/>
      <dgm:t>
        <a:bodyPr/>
        <a:lstStyle/>
        <a:p>
          <a:endParaRPr lang="en-ID"/>
        </a:p>
      </dgm:t>
    </dgm:pt>
    <dgm:pt modelId="{D0DB5C81-93AE-4407-B664-316B42C71A3D}">
      <dgm:prSet phldrT="[Text]"/>
      <dgm:spPr/>
      <dgm:t>
        <a:bodyPr/>
        <a:lstStyle/>
        <a:p>
          <a:r>
            <a:rPr lang="en-ID" b="0" i="0" dirty="0" err="1"/>
            <a:t>Efektivitas</a:t>
          </a:r>
          <a:endParaRPr lang="en-ID" dirty="0"/>
        </a:p>
      </dgm:t>
    </dgm:pt>
    <dgm:pt modelId="{BFDC0908-0A1A-4361-A027-0D38268B77BC}" type="parTrans" cxnId="{7EB1C2C0-1A91-4550-B70C-F9C281D6CF97}">
      <dgm:prSet/>
      <dgm:spPr/>
      <dgm:t>
        <a:bodyPr/>
        <a:lstStyle/>
        <a:p>
          <a:endParaRPr lang="en-ID"/>
        </a:p>
      </dgm:t>
    </dgm:pt>
    <dgm:pt modelId="{DD5F8287-CF93-4F7A-805B-C12634BBBC5D}" type="sibTrans" cxnId="{7EB1C2C0-1A91-4550-B70C-F9C281D6CF97}">
      <dgm:prSet/>
      <dgm:spPr/>
      <dgm:t>
        <a:bodyPr/>
        <a:lstStyle/>
        <a:p>
          <a:endParaRPr lang="en-ID"/>
        </a:p>
      </dgm:t>
    </dgm:pt>
    <dgm:pt modelId="{044FFD8A-CA0C-4413-AFEA-AED6660481C1}">
      <dgm:prSet phldrT="[Text]"/>
      <dgm:spPr/>
      <dgm:t>
        <a:bodyPr/>
        <a:lstStyle/>
        <a:p>
          <a:r>
            <a:rPr lang="en-ID" b="0" i="0" dirty="0" err="1"/>
            <a:t>Efektif</a:t>
          </a:r>
          <a:r>
            <a:rPr lang="en-ID" b="0" i="0" dirty="0"/>
            <a:t> </a:t>
          </a:r>
          <a:r>
            <a:rPr lang="en-ID" b="0" i="0" dirty="0" err="1"/>
            <a:t>sering</a:t>
          </a:r>
          <a:r>
            <a:rPr lang="en-ID" b="0" i="0" dirty="0"/>
            <a:t> kali </a:t>
          </a:r>
          <a:r>
            <a:rPr lang="en-ID" b="0" i="0" dirty="0" err="1"/>
            <a:t>diartikan</a:t>
          </a:r>
          <a:r>
            <a:rPr lang="en-ID" b="0" i="0" dirty="0"/>
            <a:t> </a:t>
          </a:r>
          <a:r>
            <a:rPr lang="en-ID" b="0" i="0" dirty="0" err="1"/>
            <a:t>sebagai</a:t>
          </a:r>
          <a:r>
            <a:rPr lang="en-ID" b="0" i="0" dirty="0"/>
            <a:t> </a:t>
          </a:r>
          <a:r>
            <a:rPr lang="en-ID" b="0" i="0" dirty="0" err="1"/>
            <a:t>pencapaian</a:t>
          </a:r>
          <a:r>
            <a:rPr lang="en-ID" b="0" i="0" dirty="0"/>
            <a:t> </a:t>
          </a:r>
          <a:r>
            <a:rPr lang="en-ID" b="0" i="0" dirty="0" err="1"/>
            <a:t>tujuan</a:t>
          </a:r>
          <a:r>
            <a:rPr lang="en-ID" b="0" i="0" dirty="0"/>
            <a:t> yang </a:t>
          </a:r>
          <a:r>
            <a:rPr lang="en-ID" b="0" i="0" dirty="0" err="1"/>
            <a:t>telah</a:t>
          </a:r>
          <a:r>
            <a:rPr lang="en-ID" b="0" i="0" dirty="0"/>
            <a:t> </a:t>
          </a:r>
          <a:r>
            <a:rPr lang="en-ID" b="0" i="0" dirty="0" err="1"/>
            <a:t>ditetapkan</a:t>
          </a:r>
          <a:endParaRPr lang="en-ID" dirty="0"/>
        </a:p>
      </dgm:t>
    </dgm:pt>
    <dgm:pt modelId="{B3EF738C-8A6C-45DD-8967-CC824139D75C}" type="parTrans" cxnId="{B78AD345-13CD-4D46-B108-124A2CFEF3B4}">
      <dgm:prSet/>
      <dgm:spPr/>
      <dgm:t>
        <a:bodyPr/>
        <a:lstStyle/>
        <a:p>
          <a:endParaRPr lang="en-ID"/>
        </a:p>
      </dgm:t>
    </dgm:pt>
    <dgm:pt modelId="{D55E48B1-4DB1-42AF-B484-97883A530A2F}" type="sibTrans" cxnId="{B78AD345-13CD-4D46-B108-124A2CFEF3B4}">
      <dgm:prSet/>
      <dgm:spPr/>
      <dgm:t>
        <a:bodyPr/>
        <a:lstStyle/>
        <a:p>
          <a:endParaRPr lang="en-ID"/>
        </a:p>
      </dgm:t>
    </dgm:pt>
    <dgm:pt modelId="{C6B62348-DA42-437F-81BA-5BEC47425144}">
      <dgm:prSet phldrT="[Text]"/>
      <dgm:spPr/>
      <dgm:t>
        <a:bodyPr/>
        <a:lstStyle/>
        <a:p>
          <a:r>
            <a:rPr lang="en-ID" b="0" i="0" dirty="0" err="1"/>
            <a:t>Efisiensi</a:t>
          </a:r>
          <a:endParaRPr lang="en-ID" dirty="0"/>
        </a:p>
      </dgm:t>
    </dgm:pt>
    <dgm:pt modelId="{AC3AD5B2-6C7E-461F-8A46-BE2860142E48}" type="parTrans" cxnId="{BE946F60-8F57-4DEC-9216-989D7A084854}">
      <dgm:prSet/>
      <dgm:spPr/>
      <dgm:t>
        <a:bodyPr/>
        <a:lstStyle/>
        <a:p>
          <a:endParaRPr lang="en-ID"/>
        </a:p>
      </dgm:t>
    </dgm:pt>
    <dgm:pt modelId="{74D1F932-B486-48B7-9B96-26AD147FE671}" type="sibTrans" cxnId="{BE946F60-8F57-4DEC-9216-989D7A084854}">
      <dgm:prSet/>
      <dgm:spPr/>
      <dgm:t>
        <a:bodyPr/>
        <a:lstStyle/>
        <a:p>
          <a:endParaRPr lang="en-ID"/>
        </a:p>
      </dgm:t>
    </dgm:pt>
    <dgm:pt modelId="{80CB1B08-AECC-4B43-8077-E9D94962613F}">
      <dgm:prSet phldrT="[Text]"/>
      <dgm:spPr/>
      <dgm:t>
        <a:bodyPr/>
        <a:lstStyle/>
        <a:p>
          <a:r>
            <a:rPr lang="en-ID" b="0" i="0" dirty="0" err="1"/>
            <a:t>Efisiensi</a:t>
          </a:r>
          <a:r>
            <a:rPr lang="en-ID" b="0" i="0" dirty="0"/>
            <a:t> </a:t>
          </a:r>
          <a:r>
            <a:rPr lang="en-ID" b="0" i="0" dirty="0" err="1"/>
            <a:t>berkaitan</a:t>
          </a:r>
          <a:r>
            <a:rPr lang="en-ID" b="0" i="0" dirty="0"/>
            <a:t> </a:t>
          </a:r>
          <a:r>
            <a:rPr lang="en-ID" b="0" i="0" dirty="0" err="1"/>
            <a:t>dengan</a:t>
          </a:r>
          <a:r>
            <a:rPr lang="en-ID" b="0" i="0" dirty="0"/>
            <a:t> </a:t>
          </a:r>
          <a:r>
            <a:rPr lang="en-ID" b="0" i="0" dirty="0" err="1"/>
            <a:t>kuantitas</a:t>
          </a:r>
          <a:r>
            <a:rPr lang="en-ID" b="0" i="0" dirty="0"/>
            <a:t> </a:t>
          </a:r>
          <a:r>
            <a:rPr lang="en-ID" b="0" i="0" dirty="0" err="1"/>
            <a:t>hasil</a:t>
          </a:r>
          <a:r>
            <a:rPr lang="en-ID" b="0" i="0" dirty="0"/>
            <a:t> </a:t>
          </a:r>
          <a:r>
            <a:rPr lang="en-ID" b="0" i="0" dirty="0" err="1"/>
            <a:t>suatu</a:t>
          </a:r>
          <a:r>
            <a:rPr lang="en-ID" b="0" i="0" dirty="0"/>
            <a:t> </a:t>
          </a:r>
          <a:r>
            <a:rPr lang="en-ID" b="0" i="0" dirty="0" err="1"/>
            <a:t>kegiatan</a:t>
          </a:r>
          <a:endParaRPr lang="en-ID" dirty="0"/>
        </a:p>
      </dgm:t>
    </dgm:pt>
    <dgm:pt modelId="{E3E5EB64-1C9B-4502-9C67-A1AB4131B18E}" type="parTrans" cxnId="{6FCED729-EB42-4DBA-8F89-06AB77EFC803}">
      <dgm:prSet/>
      <dgm:spPr/>
      <dgm:t>
        <a:bodyPr/>
        <a:lstStyle/>
        <a:p>
          <a:endParaRPr lang="en-ID"/>
        </a:p>
      </dgm:t>
    </dgm:pt>
    <dgm:pt modelId="{3EF26908-1C43-4FAD-8A96-50682D308B32}" type="sibTrans" cxnId="{6FCED729-EB42-4DBA-8F89-06AB77EFC803}">
      <dgm:prSet/>
      <dgm:spPr/>
      <dgm:t>
        <a:bodyPr/>
        <a:lstStyle/>
        <a:p>
          <a:endParaRPr lang="en-ID"/>
        </a:p>
      </dgm:t>
    </dgm:pt>
    <dgm:pt modelId="{A8932C34-D1DC-4184-8D4D-7FEACDEC6BDD}">
      <dgm:prSet phldrT="[Text]"/>
      <dgm:spPr/>
      <dgm:t>
        <a:bodyPr/>
        <a:lstStyle/>
        <a:p>
          <a:r>
            <a:rPr lang="en-ID" b="0" i="0" dirty="0" err="1"/>
            <a:t>Efisiensi</a:t>
          </a:r>
          <a:r>
            <a:rPr lang="en-ID" b="0" i="0" dirty="0"/>
            <a:t> </a:t>
          </a:r>
          <a:r>
            <a:rPr lang="en-ID" b="0" i="0" dirty="0" err="1"/>
            <a:t>dicirikan</a:t>
          </a:r>
          <a:r>
            <a:rPr lang="en-ID" b="0" i="0" dirty="0"/>
            <a:t> oleh outcome </a:t>
          </a:r>
          <a:r>
            <a:rPr lang="en-ID" b="0" i="0" dirty="0" err="1"/>
            <a:t>kuantitatif</a:t>
          </a:r>
          <a:endParaRPr lang="en-ID" dirty="0"/>
        </a:p>
      </dgm:t>
    </dgm:pt>
    <dgm:pt modelId="{2C0F8777-8025-415B-A58A-F10E1C2EF8A7}" type="parTrans" cxnId="{206432D4-4F08-43B2-8856-3C44FC0B4417}">
      <dgm:prSet/>
      <dgm:spPr/>
      <dgm:t>
        <a:bodyPr/>
        <a:lstStyle/>
        <a:p>
          <a:endParaRPr lang="en-ID"/>
        </a:p>
      </dgm:t>
    </dgm:pt>
    <dgm:pt modelId="{5B96286A-B33D-42BE-94FE-72770160C1A2}" type="sibTrans" cxnId="{206432D4-4F08-43B2-8856-3C44FC0B4417}">
      <dgm:prSet/>
      <dgm:spPr/>
      <dgm:t>
        <a:bodyPr/>
        <a:lstStyle/>
        <a:p>
          <a:endParaRPr lang="en-ID"/>
        </a:p>
      </dgm:t>
    </dgm:pt>
    <dgm:pt modelId="{8AFAB519-7FED-485A-A9C8-B439114A18D6}">
      <dgm:prSet phldrT="[Text]"/>
      <dgm:spPr/>
      <dgm:t>
        <a:bodyPr/>
        <a:lstStyle/>
        <a:p>
          <a:r>
            <a:rPr lang="en-ID" b="0" i="0" dirty="0" err="1"/>
            <a:t>Dicirikan</a:t>
          </a:r>
          <a:r>
            <a:rPr lang="en-ID" b="0" i="0" dirty="0"/>
            <a:t> oleh outcome </a:t>
          </a:r>
          <a:r>
            <a:rPr lang="en-ID" b="0" i="0" dirty="0" err="1"/>
            <a:t>kualitatif</a:t>
          </a:r>
          <a:r>
            <a:rPr lang="en-ID" b="0" i="0" dirty="0"/>
            <a:t>/ </a:t>
          </a:r>
          <a:r>
            <a:rPr lang="en-ID" b="0" i="0" dirty="0" err="1"/>
            <a:t>kualitas</a:t>
          </a:r>
          <a:r>
            <a:rPr lang="en-ID" b="0" i="0" dirty="0"/>
            <a:t> </a:t>
          </a:r>
          <a:r>
            <a:rPr lang="en-ID" b="0" i="0" dirty="0" err="1"/>
            <a:t>dari</a:t>
          </a:r>
          <a:r>
            <a:rPr lang="en-ID" b="0" i="0" dirty="0"/>
            <a:t> </a:t>
          </a:r>
          <a:r>
            <a:rPr lang="en-ID" b="0" i="0" dirty="0" err="1"/>
            <a:t>hasil</a:t>
          </a:r>
          <a:endParaRPr lang="en-ID" dirty="0"/>
        </a:p>
      </dgm:t>
    </dgm:pt>
    <dgm:pt modelId="{3EC9D201-464D-4963-8D08-762DA195A744}" type="parTrans" cxnId="{0CE26919-1EED-487B-BCCF-69C89B1A2115}">
      <dgm:prSet/>
      <dgm:spPr/>
      <dgm:t>
        <a:bodyPr/>
        <a:lstStyle/>
        <a:p>
          <a:endParaRPr lang="en-ID"/>
        </a:p>
      </dgm:t>
    </dgm:pt>
    <dgm:pt modelId="{AD097B18-82FE-4002-8FBE-1DA4AB157766}" type="sibTrans" cxnId="{0CE26919-1EED-487B-BCCF-69C89B1A2115}">
      <dgm:prSet/>
      <dgm:spPr/>
      <dgm:t>
        <a:bodyPr/>
        <a:lstStyle/>
        <a:p>
          <a:endParaRPr lang="en-ID"/>
        </a:p>
      </dgm:t>
    </dgm:pt>
    <dgm:pt modelId="{54E6EE06-69A6-4868-A4BB-3E2DFB578AE4}" type="pres">
      <dgm:prSet presAssocID="{43FAFD21-1FCC-4263-8E07-CF5CA76F4374}" presName="Name0" presStyleCnt="0">
        <dgm:presLayoutVars>
          <dgm:dir/>
          <dgm:animLvl val="lvl"/>
          <dgm:resizeHandles val="exact"/>
        </dgm:presLayoutVars>
      </dgm:prSet>
      <dgm:spPr/>
    </dgm:pt>
    <dgm:pt modelId="{1F3174A8-6734-48DA-BA5D-AC765E77FFB5}" type="pres">
      <dgm:prSet presAssocID="{233B3265-3537-4BD6-B36B-B5863E4A30B8}" presName="linNode" presStyleCnt="0"/>
      <dgm:spPr/>
    </dgm:pt>
    <dgm:pt modelId="{8AEC5500-DE78-4282-82D9-91733240D5EE}" type="pres">
      <dgm:prSet presAssocID="{233B3265-3537-4BD6-B36B-B5863E4A30B8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E8507C9-3AB8-46F7-9A84-E951730296E7}" type="pres">
      <dgm:prSet presAssocID="{233B3265-3537-4BD6-B36B-B5863E4A30B8}" presName="descendantText" presStyleLbl="alignAccFollowNode1" presStyleIdx="0" presStyleCnt="4">
        <dgm:presLayoutVars>
          <dgm:bulletEnabled val="1"/>
        </dgm:presLayoutVars>
      </dgm:prSet>
      <dgm:spPr/>
    </dgm:pt>
    <dgm:pt modelId="{93EAAD16-25C5-4BD9-8BD4-F70D07A6FB5A}" type="pres">
      <dgm:prSet presAssocID="{52CED77C-C798-4493-B30D-B358111FC850}" presName="sp" presStyleCnt="0"/>
      <dgm:spPr/>
    </dgm:pt>
    <dgm:pt modelId="{D08B46CD-471B-4528-8FC0-66BB5E348813}" type="pres">
      <dgm:prSet presAssocID="{D75E5E7B-14FE-4A9E-A932-306B45070293}" presName="linNode" presStyleCnt="0"/>
      <dgm:spPr/>
    </dgm:pt>
    <dgm:pt modelId="{6F2C7113-5C0A-4ED6-ABA6-0CD57F91FB13}" type="pres">
      <dgm:prSet presAssocID="{D75E5E7B-14FE-4A9E-A932-306B45070293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0BF1452-E637-44A2-90F0-075244B66FAA}" type="pres">
      <dgm:prSet presAssocID="{D75E5E7B-14FE-4A9E-A932-306B45070293}" presName="descendantText" presStyleLbl="alignAccFollowNode1" presStyleIdx="1" presStyleCnt="4">
        <dgm:presLayoutVars>
          <dgm:bulletEnabled val="1"/>
        </dgm:presLayoutVars>
      </dgm:prSet>
      <dgm:spPr/>
    </dgm:pt>
    <dgm:pt modelId="{E1C10566-11ED-4BD3-91B0-97F6BCFDBE2E}" type="pres">
      <dgm:prSet presAssocID="{FC03290A-A5B9-4E3E-98A7-0A8881BC9F50}" presName="sp" presStyleCnt="0"/>
      <dgm:spPr/>
    </dgm:pt>
    <dgm:pt modelId="{5ACF2AF2-5E32-4DF5-B637-8F3B5D19157C}" type="pres">
      <dgm:prSet presAssocID="{D0DB5C81-93AE-4407-B664-316B42C71A3D}" presName="linNode" presStyleCnt="0"/>
      <dgm:spPr/>
    </dgm:pt>
    <dgm:pt modelId="{08AC317C-E8EE-47D2-8FAB-06A80FFAB1EA}" type="pres">
      <dgm:prSet presAssocID="{D0DB5C81-93AE-4407-B664-316B42C71A3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0B658C0-53C4-42EF-A5D3-6F9DDDA5E459}" type="pres">
      <dgm:prSet presAssocID="{D0DB5C81-93AE-4407-B664-316B42C71A3D}" presName="descendantText" presStyleLbl="alignAccFollowNode1" presStyleIdx="2" presStyleCnt="4">
        <dgm:presLayoutVars>
          <dgm:bulletEnabled val="1"/>
        </dgm:presLayoutVars>
      </dgm:prSet>
      <dgm:spPr/>
    </dgm:pt>
    <dgm:pt modelId="{89F6A7A2-3619-40F8-8B44-D3E721062D90}" type="pres">
      <dgm:prSet presAssocID="{DD5F8287-CF93-4F7A-805B-C12634BBBC5D}" presName="sp" presStyleCnt="0"/>
      <dgm:spPr/>
    </dgm:pt>
    <dgm:pt modelId="{6B64AAD1-707A-4F1E-B214-72F3EF508E29}" type="pres">
      <dgm:prSet presAssocID="{C6B62348-DA42-437F-81BA-5BEC47425144}" presName="linNode" presStyleCnt="0"/>
      <dgm:spPr/>
    </dgm:pt>
    <dgm:pt modelId="{88AA2324-9E2A-4C4F-90EB-F17531D2C225}" type="pres">
      <dgm:prSet presAssocID="{C6B62348-DA42-437F-81BA-5BEC47425144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ED6E944E-0EB0-4ADE-A591-917E522F3D33}" type="pres">
      <dgm:prSet presAssocID="{C6B62348-DA42-437F-81BA-5BEC47425144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9FFDE0E-035E-49D4-BBE8-726FAE1E0354}" type="presOf" srcId="{80CB1B08-AECC-4B43-8077-E9D94962613F}" destId="{ED6E944E-0EB0-4ADE-A591-917E522F3D33}" srcOrd="0" destOrd="0" presId="urn:microsoft.com/office/officeart/2005/8/layout/vList5"/>
    <dgm:cxn modelId="{91A80E19-1840-4102-957A-F74C5476BEEF}" srcId="{233B3265-3537-4BD6-B36B-B5863E4A30B8}" destId="{1E0BF3E9-06C2-46C0-8E66-5D547472F7A4}" srcOrd="1" destOrd="0" parTransId="{1AAF2B3F-6F7D-4BB2-A825-D813964625C2}" sibTransId="{83E24AF2-3818-4F0E-BFD5-AF51F4317990}"/>
    <dgm:cxn modelId="{0CE26919-1EED-487B-BCCF-69C89B1A2115}" srcId="{D0DB5C81-93AE-4407-B664-316B42C71A3D}" destId="{8AFAB519-7FED-485A-A9C8-B439114A18D6}" srcOrd="1" destOrd="0" parTransId="{3EC9D201-464D-4963-8D08-762DA195A744}" sibTransId="{AD097B18-82FE-4002-8FBE-1DA4AB157766}"/>
    <dgm:cxn modelId="{6FCED729-EB42-4DBA-8F89-06AB77EFC803}" srcId="{C6B62348-DA42-437F-81BA-5BEC47425144}" destId="{80CB1B08-AECC-4B43-8077-E9D94962613F}" srcOrd="0" destOrd="0" parTransId="{E3E5EB64-1C9B-4502-9C67-A1AB4131B18E}" sibTransId="{3EF26908-1C43-4FAD-8A96-50682D308B32}"/>
    <dgm:cxn modelId="{33A5552A-B819-4BB8-869F-1FB11378317D}" srcId="{233B3265-3537-4BD6-B36B-B5863E4A30B8}" destId="{A80E45EB-7BB3-4C8E-964D-7FFCF891931E}" srcOrd="0" destOrd="0" parTransId="{C6EF25E6-8302-4DB5-B517-53BA8D0B157D}" sibTransId="{F8130A2D-1BC9-4BE9-AC19-9543F90B282B}"/>
    <dgm:cxn modelId="{FB82C736-3E21-4994-87B9-A538A1971264}" type="presOf" srcId="{D75E5E7B-14FE-4A9E-A932-306B45070293}" destId="{6F2C7113-5C0A-4ED6-ABA6-0CD57F91FB13}" srcOrd="0" destOrd="0" presId="urn:microsoft.com/office/officeart/2005/8/layout/vList5"/>
    <dgm:cxn modelId="{BE946F60-8F57-4DEC-9216-989D7A084854}" srcId="{43FAFD21-1FCC-4263-8E07-CF5CA76F4374}" destId="{C6B62348-DA42-437F-81BA-5BEC47425144}" srcOrd="3" destOrd="0" parTransId="{AC3AD5B2-6C7E-461F-8A46-BE2860142E48}" sibTransId="{74D1F932-B486-48B7-9B96-26AD147FE671}"/>
    <dgm:cxn modelId="{B78AD345-13CD-4D46-B108-124A2CFEF3B4}" srcId="{D0DB5C81-93AE-4407-B664-316B42C71A3D}" destId="{044FFD8A-CA0C-4413-AFEA-AED6660481C1}" srcOrd="0" destOrd="0" parTransId="{B3EF738C-8A6C-45DD-8967-CC824139D75C}" sibTransId="{D55E48B1-4DB1-42AF-B484-97883A530A2F}"/>
    <dgm:cxn modelId="{53EBED4D-C912-4131-8778-2D790DC2C58B}" type="presOf" srcId="{A80E45EB-7BB3-4C8E-964D-7FFCF891931E}" destId="{1E8507C9-3AB8-46F7-9A84-E951730296E7}" srcOrd="0" destOrd="0" presId="urn:microsoft.com/office/officeart/2005/8/layout/vList5"/>
    <dgm:cxn modelId="{450E7B6E-1389-435A-8B1A-840797518474}" type="presOf" srcId="{233B3265-3537-4BD6-B36B-B5863E4A30B8}" destId="{8AEC5500-DE78-4282-82D9-91733240D5EE}" srcOrd="0" destOrd="0" presId="urn:microsoft.com/office/officeart/2005/8/layout/vList5"/>
    <dgm:cxn modelId="{0B06176F-1AD3-4D06-8E7B-30212F1596C8}" type="presOf" srcId="{A8932C34-D1DC-4184-8D4D-7FEACDEC6BDD}" destId="{ED6E944E-0EB0-4ADE-A591-917E522F3D33}" srcOrd="0" destOrd="1" presId="urn:microsoft.com/office/officeart/2005/8/layout/vList5"/>
    <dgm:cxn modelId="{6378F754-5D9A-4EA3-845D-F3BF2D7DA51D}" type="presOf" srcId="{43FAFD21-1FCC-4263-8E07-CF5CA76F4374}" destId="{54E6EE06-69A6-4868-A4BB-3E2DFB578AE4}" srcOrd="0" destOrd="0" presId="urn:microsoft.com/office/officeart/2005/8/layout/vList5"/>
    <dgm:cxn modelId="{603C9B8F-CFEB-4E84-A38A-FA6FCC0BA12E}" srcId="{D75E5E7B-14FE-4A9E-A932-306B45070293}" destId="{37889A7E-61D1-4835-9998-F088EBE6EBFD}" srcOrd="0" destOrd="0" parTransId="{96A24EDC-9606-48BA-9004-ECD35DB5EB87}" sibTransId="{F911B7E7-C325-4DA8-AE67-8358F9A0762D}"/>
    <dgm:cxn modelId="{5EBCAA9A-217A-4478-9091-D1A7AF3B638B}" type="presOf" srcId="{1E0BF3E9-06C2-46C0-8E66-5D547472F7A4}" destId="{1E8507C9-3AB8-46F7-9A84-E951730296E7}" srcOrd="0" destOrd="1" presId="urn:microsoft.com/office/officeart/2005/8/layout/vList5"/>
    <dgm:cxn modelId="{91BD97A9-C13C-4CC2-9CF3-4F814AD576FC}" srcId="{43FAFD21-1FCC-4263-8E07-CF5CA76F4374}" destId="{233B3265-3537-4BD6-B36B-B5863E4A30B8}" srcOrd="0" destOrd="0" parTransId="{D494F60A-6FE0-4B57-91A8-19577837DEFC}" sibTransId="{52CED77C-C798-4493-B30D-B358111FC850}"/>
    <dgm:cxn modelId="{0AE05DAA-C53A-41E9-AE94-AAE2E521A9D4}" srcId="{43FAFD21-1FCC-4263-8E07-CF5CA76F4374}" destId="{D75E5E7B-14FE-4A9E-A932-306B45070293}" srcOrd="1" destOrd="0" parTransId="{E6B9E618-E558-47B5-9399-276481536A76}" sibTransId="{FC03290A-A5B9-4E3E-98A7-0A8881BC9F50}"/>
    <dgm:cxn modelId="{91419FAD-B47D-45C3-A5B4-5C574F836C7E}" type="presOf" srcId="{37889A7E-61D1-4835-9998-F088EBE6EBFD}" destId="{B0BF1452-E637-44A2-90F0-075244B66FAA}" srcOrd="0" destOrd="0" presId="urn:microsoft.com/office/officeart/2005/8/layout/vList5"/>
    <dgm:cxn modelId="{7EB1C2C0-1A91-4550-B70C-F9C281D6CF97}" srcId="{43FAFD21-1FCC-4263-8E07-CF5CA76F4374}" destId="{D0DB5C81-93AE-4407-B664-316B42C71A3D}" srcOrd="2" destOrd="0" parTransId="{BFDC0908-0A1A-4361-A027-0D38268B77BC}" sibTransId="{DD5F8287-CF93-4F7A-805B-C12634BBBC5D}"/>
    <dgm:cxn modelId="{A879CACC-68EC-46AF-92B7-C8C3577541C2}" type="presOf" srcId="{8AFAB519-7FED-485A-A9C8-B439114A18D6}" destId="{80B658C0-53C4-42EF-A5D3-6F9DDDA5E459}" srcOrd="0" destOrd="1" presId="urn:microsoft.com/office/officeart/2005/8/layout/vList5"/>
    <dgm:cxn modelId="{206432D4-4F08-43B2-8856-3C44FC0B4417}" srcId="{C6B62348-DA42-437F-81BA-5BEC47425144}" destId="{A8932C34-D1DC-4184-8D4D-7FEACDEC6BDD}" srcOrd="1" destOrd="0" parTransId="{2C0F8777-8025-415B-A58A-F10E1C2EF8A7}" sibTransId="{5B96286A-B33D-42BE-94FE-72770160C1A2}"/>
    <dgm:cxn modelId="{71FFEFEA-2CF7-43BB-90F9-0F3704416FC1}" type="presOf" srcId="{D0DB5C81-93AE-4407-B664-316B42C71A3D}" destId="{08AC317C-E8EE-47D2-8FAB-06A80FFAB1EA}" srcOrd="0" destOrd="0" presId="urn:microsoft.com/office/officeart/2005/8/layout/vList5"/>
    <dgm:cxn modelId="{E61EC0F4-2C2F-4F45-8041-FF3043CD1B72}" type="presOf" srcId="{044FFD8A-CA0C-4413-AFEA-AED6660481C1}" destId="{80B658C0-53C4-42EF-A5D3-6F9DDDA5E459}" srcOrd="0" destOrd="0" presId="urn:microsoft.com/office/officeart/2005/8/layout/vList5"/>
    <dgm:cxn modelId="{C9C681FC-4EE7-4142-AAFD-9FFA366B13F1}" type="presOf" srcId="{C6B62348-DA42-437F-81BA-5BEC47425144}" destId="{88AA2324-9E2A-4C4F-90EB-F17531D2C225}" srcOrd="0" destOrd="0" presId="urn:microsoft.com/office/officeart/2005/8/layout/vList5"/>
    <dgm:cxn modelId="{FF1D5513-F829-4690-98E5-B689B0BE617F}" type="presParOf" srcId="{54E6EE06-69A6-4868-A4BB-3E2DFB578AE4}" destId="{1F3174A8-6734-48DA-BA5D-AC765E77FFB5}" srcOrd="0" destOrd="0" presId="urn:microsoft.com/office/officeart/2005/8/layout/vList5"/>
    <dgm:cxn modelId="{929FA71C-7DFD-4027-82C5-10F719B3A4E1}" type="presParOf" srcId="{1F3174A8-6734-48DA-BA5D-AC765E77FFB5}" destId="{8AEC5500-DE78-4282-82D9-91733240D5EE}" srcOrd="0" destOrd="0" presId="urn:microsoft.com/office/officeart/2005/8/layout/vList5"/>
    <dgm:cxn modelId="{CE262F3A-6D13-481B-B81C-1F5B23C58396}" type="presParOf" srcId="{1F3174A8-6734-48DA-BA5D-AC765E77FFB5}" destId="{1E8507C9-3AB8-46F7-9A84-E951730296E7}" srcOrd="1" destOrd="0" presId="urn:microsoft.com/office/officeart/2005/8/layout/vList5"/>
    <dgm:cxn modelId="{E2BFFBEC-9FD4-4754-8774-FA5500B2307F}" type="presParOf" srcId="{54E6EE06-69A6-4868-A4BB-3E2DFB578AE4}" destId="{93EAAD16-25C5-4BD9-8BD4-F70D07A6FB5A}" srcOrd="1" destOrd="0" presId="urn:microsoft.com/office/officeart/2005/8/layout/vList5"/>
    <dgm:cxn modelId="{B1EB7EF7-7DCE-4684-9F17-C8C9824DC201}" type="presParOf" srcId="{54E6EE06-69A6-4868-A4BB-3E2DFB578AE4}" destId="{D08B46CD-471B-4528-8FC0-66BB5E348813}" srcOrd="2" destOrd="0" presId="urn:microsoft.com/office/officeart/2005/8/layout/vList5"/>
    <dgm:cxn modelId="{96859289-5EE5-4BBC-BBA3-7DEC0541C1EF}" type="presParOf" srcId="{D08B46CD-471B-4528-8FC0-66BB5E348813}" destId="{6F2C7113-5C0A-4ED6-ABA6-0CD57F91FB13}" srcOrd="0" destOrd="0" presId="urn:microsoft.com/office/officeart/2005/8/layout/vList5"/>
    <dgm:cxn modelId="{63E7E1D6-2AA9-447A-AF4F-C8034266212C}" type="presParOf" srcId="{D08B46CD-471B-4528-8FC0-66BB5E348813}" destId="{B0BF1452-E637-44A2-90F0-075244B66FAA}" srcOrd="1" destOrd="0" presId="urn:microsoft.com/office/officeart/2005/8/layout/vList5"/>
    <dgm:cxn modelId="{1EBCB24D-4C73-456C-A0CD-CDBE6D37E449}" type="presParOf" srcId="{54E6EE06-69A6-4868-A4BB-3E2DFB578AE4}" destId="{E1C10566-11ED-4BD3-91B0-97F6BCFDBE2E}" srcOrd="3" destOrd="0" presId="urn:microsoft.com/office/officeart/2005/8/layout/vList5"/>
    <dgm:cxn modelId="{D38BB38E-9FEB-4D46-A8CD-347534E7A42C}" type="presParOf" srcId="{54E6EE06-69A6-4868-A4BB-3E2DFB578AE4}" destId="{5ACF2AF2-5E32-4DF5-B637-8F3B5D19157C}" srcOrd="4" destOrd="0" presId="urn:microsoft.com/office/officeart/2005/8/layout/vList5"/>
    <dgm:cxn modelId="{6A0485B9-CD64-4B79-99C5-897910FF9DA4}" type="presParOf" srcId="{5ACF2AF2-5E32-4DF5-B637-8F3B5D19157C}" destId="{08AC317C-E8EE-47D2-8FAB-06A80FFAB1EA}" srcOrd="0" destOrd="0" presId="urn:microsoft.com/office/officeart/2005/8/layout/vList5"/>
    <dgm:cxn modelId="{0252E191-320A-48D3-8B84-52E89B1B14C0}" type="presParOf" srcId="{5ACF2AF2-5E32-4DF5-B637-8F3B5D19157C}" destId="{80B658C0-53C4-42EF-A5D3-6F9DDDA5E459}" srcOrd="1" destOrd="0" presId="urn:microsoft.com/office/officeart/2005/8/layout/vList5"/>
    <dgm:cxn modelId="{AD7544EA-AE22-40E9-94FA-25560DB724D0}" type="presParOf" srcId="{54E6EE06-69A6-4868-A4BB-3E2DFB578AE4}" destId="{89F6A7A2-3619-40F8-8B44-D3E721062D90}" srcOrd="5" destOrd="0" presId="urn:microsoft.com/office/officeart/2005/8/layout/vList5"/>
    <dgm:cxn modelId="{FF045563-49D4-47E1-89CC-83F79F43E75C}" type="presParOf" srcId="{54E6EE06-69A6-4868-A4BB-3E2DFB578AE4}" destId="{6B64AAD1-707A-4F1E-B214-72F3EF508E29}" srcOrd="6" destOrd="0" presId="urn:microsoft.com/office/officeart/2005/8/layout/vList5"/>
    <dgm:cxn modelId="{29224F05-E795-4B44-9E73-032B628AB8ED}" type="presParOf" srcId="{6B64AAD1-707A-4F1E-B214-72F3EF508E29}" destId="{88AA2324-9E2A-4C4F-90EB-F17531D2C225}" srcOrd="0" destOrd="0" presId="urn:microsoft.com/office/officeart/2005/8/layout/vList5"/>
    <dgm:cxn modelId="{FEC1BAED-9E28-4E69-9BEC-DF93520CB625}" type="presParOf" srcId="{6B64AAD1-707A-4F1E-B214-72F3EF508E29}" destId="{ED6E944E-0EB0-4ADE-A591-917E522F3D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ADB246-160C-4F77-AC5E-2871011357A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37B2E74D-A697-4D8C-9C01-913D9B13C286}">
      <dgm:prSet phldrT="[Text]" custT="1"/>
      <dgm:spPr/>
      <dgm:t>
        <a:bodyPr/>
        <a:lstStyle/>
        <a:p>
          <a:pPr algn="just"/>
          <a:r>
            <a:rPr lang="en-US" sz="1600" dirty="0"/>
            <a:t>GDR </a:t>
          </a:r>
          <a:r>
            <a:rPr lang="en-US" sz="1600" dirty="0" err="1"/>
            <a:t>adalah</a:t>
          </a:r>
          <a:r>
            <a:rPr lang="en-US" sz="1600" dirty="0"/>
            <a:t> </a:t>
          </a:r>
          <a:r>
            <a:rPr lang="en-US" sz="1600" dirty="0" err="1"/>
            <a:t>angka</a:t>
          </a:r>
          <a:r>
            <a:rPr lang="en-US" sz="1600" dirty="0"/>
            <a:t> </a:t>
          </a:r>
          <a:r>
            <a:rPr lang="en-US" sz="1600" dirty="0" err="1"/>
            <a:t>kematian</a:t>
          </a:r>
          <a:r>
            <a:rPr lang="en-US" sz="1600" dirty="0"/>
            <a:t> </a:t>
          </a:r>
          <a:r>
            <a:rPr lang="en-US" sz="1600" dirty="0" err="1"/>
            <a:t>umum</a:t>
          </a:r>
          <a:r>
            <a:rPr lang="en-US" sz="1600" dirty="0"/>
            <a:t> </a:t>
          </a:r>
          <a:r>
            <a:rPr lang="en-US" sz="1600" dirty="0" err="1"/>
            <a:t>untuk</a:t>
          </a:r>
          <a:r>
            <a:rPr lang="en-US" sz="1600" dirty="0"/>
            <a:t> </a:t>
          </a:r>
          <a:r>
            <a:rPr lang="en-US" sz="1600" dirty="0" err="1"/>
            <a:t>setiap</a:t>
          </a:r>
          <a:r>
            <a:rPr lang="en-US" sz="1600" dirty="0"/>
            <a:t> 1.000 </a:t>
          </a:r>
          <a:r>
            <a:rPr lang="en-US" sz="1600" dirty="0" err="1"/>
            <a:t>penderita</a:t>
          </a:r>
          <a:r>
            <a:rPr lang="en-US" sz="1600" dirty="0"/>
            <a:t> </a:t>
          </a:r>
          <a:r>
            <a:rPr lang="en-US" sz="1600" dirty="0" err="1"/>
            <a:t>keluar</a:t>
          </a:r>
          <a:endParaRPr lang="en-ID" sz="1600" dirty="0"/>
        </a:p>
      </dgm:t>
    </dgm:pt>
    <dgm:pt modelId="{542BFAD5-966F-4D1D-B3AE-01A3794463AD}" type="parTrans" cxnId="{D76C6152-79A3-45AC-A930-69755A2A77DE}">
      <dgm:prSet/>
      <dgm:spPr/>
      <dgm:t>
        <a:bodyPr/>
        <a:lstStyle/>
        <a:p>
          <a:endParaRPr lang="en-ID" sz="1600"/>
        </a:p>
      </dgm:t>
    </dgm:pt>
    <dgm:pt modelId="{B021FA9D-8169-42F6-8506-5B28F585A94D}" type="sibTrans" cxnId="{D76C6152-79A3-45AC-A930-69755A2A77DE}">
      <dgm:prSet/>
      <dgm:spPr/>
      <dgm:t>
        <a:bodyPr/>
        <a:lstStyle/>
        <a:p>
          <a:endParaRPr lang="en-ID" sz="1600"/>
        </a:p>
      </dgm:t>
    </dgm:pt>
    <dgm:pt modelId="{780EAD2B-8E81-4E75-ADB0-60E39091E737}">
      <dgm:prSet phldrT="[Text]" custT="1"/>
      <dgm:spPr/>
      <dgm:t>
        <a:bodyPr/>
        <a:lstStyle/>
        <a:p>
          <a:pPr algn="just"/>
          <a:r>
            <a:rPr lang="en-ID" sz="1600" dirty="0" err="1"/>
            <a:t>Indikator</a:t>
          </a:r>
          <a:r>
            <a:rPr lang="en-ID" sz="1600" dirty="0"/>
            <a:t> </a:t>
          </a:r>
          <a:r>
            <a:rPr lang="en-ID" sz="1600" dirty="0" err="1"/>
            <a:t>mutu</a:t>
          </a:r>
          <a:r>
            <a:rPr lang="en-ID" sz="1600" dirty="0"/>
            <a:t> </a:t>
          </a:r>
          <a:r>
            <a:rPr lang="en-ID" sz="1600" dirty="0" err="1"/>
            <a:t>pelayanan</a:t>
          </a:r>
          <a:r>
            <a:rPr lang="en-ID" sz="1600" dirty="0"/>
            <a:t> RS</a:t>
          </a:r>
        </a:p>
      </dgm:t>
    </dgm:pt>
    <dgm:pt modelId="{47199E8D-047D-43F8-9590-40833443554F}" type="parTrans" cxnId="{0438BFF2-0E6F-40B6-B975-1318DA4508A8}">
      <dgm:prSet/>
      <dgm:spPr/>
      <dgm:t>
        <a:bodyPr/>
        <a:lstStyle/>
        <a:p>
          <a:endParaRPr lang="en-ID" sz="1600"/>
        </a:p>
      </dgm:t>
    </dgm:pt>
    <dgm:pt modelId="{0A2B5FC9-4015-4119-BFBE-251910112570}" type="sibTrans" cxnId="{0438BFF2-0E6F-40B6-B975-1318DA4508A8}">
      <dgm:prSet/>
      <dgm:spPr/>
      <dgm:t>
        <a:bodyPr/>
        <a:lstStyle/>
        <a:p>
          <a:endParaRPr lang="en-ID" sz="1600"/>
        </a:p>
      </dgm:t>
    </dgm:pt>
    <dgm:pt modelId="{F58D151B-5329-4A7B-914F-18010CD09258}">
      <dgm:prSet phldrT="[Text]" custT="1"/>
      <dgm:spPr/>
      <dgm:t>
        <a:bodyPr/>
        <a:lstStyle/>
        <a:p>
          <a:pPr algn="just"/>
          <a:r>
            <a:rPr lang="en-ID" sz="1600" dirty="0"/>
            <a:t>Nilai GDR </a:t>
          </a:r>
          <a:r>
            <a:rPr lang="en-ID" sz="1600" dirty="0" err="1"/>
            <a:t>kurang</a:t>
          </a:r>
          <a:r>
            <a:rPr lang="en-ID" sz="1600" dirty="0"/>
            <a:t> </a:t>
          </a:r>
          <a:r>
            <a:rPr lang="en-ID" sz="1600" dirty="0" err="1"/>
            <a:t>dari</a:t>
          </a:r>
          <a:r>
            <a:rPr lang="en-ID" sz="1600" dirty="0"/>
            <a:t> 45/ 1.000 </a:t>
          </a:r>
          <a:r>
            <a:rPr lang="en-ID" sz="1600" dirty="0" err="1"/>
            <a:t>kasus</a:t>
          </a:r>
          <a:endParaRPr lang="en-ID" sz="1600" dirty="0"/>
        </a:p>
      </dgm:t>
    </dgm:pt>
    <dgm:pt modelId="{76486EC8-1270-4CAB-BD6D-05487684C365}" type="parTrans" cxnId="{E3B9145D-8563-42CA-99EF-76812C3601AD}">
      <dgm:prSet/>
      <dgm:spPr/>
      <dgm:t>
        <a:bodyPr/>
        <a:lstStyle/>
        <a:p>
          <a:endParaRPr lang="en-ID"/>
        </a:p>
      </dgm:t>
    </dgm:pt>
    <dgm:pt modelId="{5E4115D1-7016-41F8-9274-583EA2F741EA}" type="sibTrans" cxnId="{E3B9145D-8563-42CA-99EF-76812C3601AD}">
      <dgm:prSet/>
      <dgm:spPr/>
      <dgm:t>
        <a:bodyPr/>
        <a:lstStyle/>
        <a:p>
          <a:endParaRPr lang="en-ID"/>
        </a:p>
      </dgm:t>
    </dgm:pt>
    <dgm:pt modelId="{C4E53DBF-68F2-4F13-9339-D5225EF3322B}" type="pres">
      <dgm:prSet presAssocID="{6EADB246-160C-4F77-AC5E-2871011357A4}" presName="linear" presStyleCnt="0">
        <dgm:presLayoutVars>
          <dgm:dir/>
          <dgm:animLvl val="lvl"/>
          <dgm:resizeHandles val="exact"/>
        </dgm:presLayoutVars>
      </dgm:prSet>
      <dgm:spPr/>
    </dgm:pt>
    <dgm:pt modelId="{4E754166-E0E9-4C88-9E11-4BB99C1BCAC4}" type="pres">
      <dgm:prSet presAssocID="{37B2E74D-A697-4D8C-9C01-913D9B13C286}" presName="parentLin" presStyleCnt="0"/>
      <dgm:spPr/>
    </dgm:pt>
    <dgm:pt modelId="{7C4B8F20-F217-4AC8-B051-34F0FC63D53A}" type="pres">
      <dgm:prSet presAssocID="{37B2E74D-A697-4D8C-9C01-913D9B13C286}" presName="parentLeftMargin" presStyleLbl="node1" presStyleIdx="0" presStyleCnt="3"/>
      <dgm:spPr/>
    </dgm:pt>
    <dgm:pt modelId="{9E433E37-E275-44BB-B3CD-022C3D1A9E42}" type="pres">
      <dgm:prSet presAssocID="{37B2E74D-A697-4D8C-9C01-913D9B13C28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746B95-7771-40D8-8445-4FA66DFF7DCB}" type="pres">
      <dgm:prSet presAssocID="{37B2E74D-A697-4D8C-9C01-913D9B13C286}" presName="negativeSpace" presStyleCnt="0"/>
      <dgm:spPr/>
    </dgm:pt>
    <dgm:pt modelId="{428A37F8-0631-4986-AEDE-5DAA19AF2A69}" type="pres">
      <dgm:prSet presAssocID="{37B2E74D-A697-4D8C-9C01-913D9B13C286}" presName="childText" presStyleLbl="conFgAcc1" presStyleIdx="0" presStyleCnt="3">
        <dgm:presLayoutVars>
          <dgm:bulletEnabled val="1"/>
        </dgm:presLayoutVars>
      </dgm:prSet>
      <dgm:spPr/>
    </dgm:pt>
    <dgm:pt modelId="{49A44A70-8D3B-4DEC-BF4D-3FA677D60C37}" type="pres">
      <dgm:prSet presAssocID="{B021FA9D-8169-42F6-8506-5B28F585A94D}" presName="spaceBetweenRectangles" presStyleCnt="0"/>
      <dgm:spPr/>
    </dgm:pt>
    <dgm:pt modelId="{4AEA087A-F168-482A-9B4D-B7F21765B3AE}" type="pres">
      <dgm:prSet presAssocID="{780EAD2B-8E81-4E75-ADB0-60E39091E737}" presName="parentLin" presStyleCnt="0"/>
      <dgm:spPr/>
    </dgm:pt>
    <dgm:pt modelId="{F99B5590-8FEC-48F7-96A7-A8E0027CFC4D}" type="pres">
      <dgm:prSet presAssocID="{780EAD2B-8E81-4E75-ADB0-60E39091E737}" presName="parentLeftMargin" presStyleLbl="node1" presStyleIdx="0" presStyleCnt="3"/>
      <dgm:spPr/>
    </dgm:pt>
    <dgm:pt modelId="{0F00FB4E-9FB9-4240-B541-D683D6945906}" type="pres">
      <dgm:prSet presAssocID="{780EAD2B-8E81-4E75-ADB0-60E39091E73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BE24255-7102-4B64-A22E-C76C76FE83CD}" type="pres">
      <dgm:prSet presAssocID="{780EAD2B-8E81-4E75-ADB0-60E39091E737}" presName="negativeSpace" presStyleCnt="0"/>
      <dgm:spPr/>
    </dgm:pt>
    <dgm:pt modelId="{7926B101-9F0E-4821-94B4-19EBB52AB246}" type="pres">
      <dgm:prSet presAssocID="{780EAD2B-8E81-4E75-ADB0-60E39091E737}" presName="childText" presStyleLbl="conFgAcc1" presStyleIdx="1" presStyleCnt="3">
        <dgm:presLayoutVars>
          <dgm:bulletEnabled val="1"/>
        </dgm:presLayoutVars>
      </dgm:prSet>
      <dgm:spPr/>
    </dgm:pt>
    <dgm:pt modelId="{71FBAB5E-8694-4F97-AE1C-02750076D986}" type="pres">
      <dgm:prSet presAssocID="{0A2B5FC9-4015-4119-BFBE-251910112570}" presName="spaceBetweenRectangles" presStyleCnt="0"/>
      <dgm:spPr/>
    </dgm:pt>
    <dgm:pt modelId="{5B313037-5F42-4DF2-A6FD-468D864BB9D7}" type="pres">
      <dgm:prSet presAssocID="{F58D151B-5329-4A7B-914F-18010CD09258}" presName="parentLin" presStyleCnt="0"/>
      <dgm:spPr/>
    </dgm:pt>
    <dgm:pt modelId="{7EADF3A9-D537-4FF4-A574-8E749B62A503}" type="pres">
      <dgm:prSet presAssocID="{F58D151B-5329-4A7B-914F-18010CD09258}" presName="parentLeftMargin" presStyleLbl="node1" presStyleIdx="1" presStyleCnt="3"/>
      <dgm:spPr/>
    </dgm:pt>
    <dgm:pt modelId="{1EC8D456-9464-4429-902C-C5B4F5511D27}" type="pres">
      <dgm:prSet presAssocID="{F58D151B-5329-4A7B-914F-18010CD0925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22FDC6C-DA2B-4BBC-829F-999C63507612}" type="pres">
      <dgm:prSet presAssocID="{F58D151B-5329-4A7B-914F-18010CD09258}" presName="negativeSpace" presStyleCnt="0"/>
      <dgm:spPr/>
    </dgm:pt>
    <dgm:pt modelId="{EEB72571-4DF9-43D3-8CF4-E82AA7D26235}" type="pres">
      <dgm:prSet presAssocID="{F58D151B-5329-4A7B-914F-18010CD0925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09D8503-D2A3-4584-9EFD-A5C7329B673F}" type="presOf" srcId="{37B2E74D-A697-4D8C-9C01-913D9B13C286}" destId="{9E433E37-E275-44BB-B3CD-022C3D1A9E42}" srcOrd="1" destOrd="0" presId="urn:microsoft.com/office/officeart/2005/8/layout/list1"/>
    <dgm:cxn modelId="{E8A69C1B-0823-46AA-BB34-42C1D49FF27D}" type="presOf" srcId="{F58D151B-5329-4A7B-914F-18010CD09258}" destId="{1EC8D456-9464-4429-902C-C5B4F5511D27}" srcOrd="1" destOrd="0" presId="urn:microsoft.com/office/officeart/2005/8/layout/list1"/>
    <dgm:cxn modelId="{E3B9145D-8563-42CA-99EF-76812C3601AD}" srcId="{6EADB246-160C-4F77-AC5E-2871011357A4}" destId="{F58D151B-5329-4A7B-914F-18010CD09258}" srcOrd="2" destOrd="0" parTransId="{76486EC8-1270-4CAB-BD6D-05487684C365}" sibTransId="{5E4115D1-7016-41F8-9274-583EA2F741EA}"/>
    <dgm:cxn modelId="{B84A5E65-ED16-437F-BEC8-B454ACFBF2A1}" type="presOf" srcId="{6EADB246-160C-4F77-AC5E-2871011357A4}" destId="{C4E53DBF-68F2-4F13-9339-D5225EF3322B}" srcOrd="0" destOrd="0" presId="urn:microsoft.com/office/officeart/2005/8/layout/list1"/>
    <dgm:cxn modelId="{AF0E0E49-7D43-4054-8431-44A42E81FE2D}" type="presOf" srcId="{37B2E74D-A697-4D8C-9C01-913D9B13C286}" destId="{7C4B8F20-F217-4AC8-B051-34F0FC63D53A}" srcOrd="0" destOrd="0" presId="urn:microsoft.com/office/officeart/2005/8/layout/list1"/>
    <dgm:cxn modelId="{D76C6152-79A3-45AC-A930-69755A2A77DE}" srcId="{6EADB246-160C-4F77-AC5E-2871011357A4}" destId="{37B2E74D-A697-4D8C-9C01-913D9B13C286}" srcOrd="0" destOrd="0" parTransId="{542BFAD5-966F-4D1D-B3AE-01A3794463AD}" sibTransId="{B021FA9D-8169-42F6-8506-5B28F585A94D}"/>
    <dgm:cxn modelId="{BA70458A-48DB-4CF8-B676-A9BA2F0A019D}" type="presOf" srcId="{780EAD2B-8E81-4E75-ADB0-60E39091E737}" destId="{F99B5590-8FEC-48F7-96A7-A8E0027CFC4D}" srcOrd="0" destOrd="0" presId="urn:microsoft.com/office/officeart/2005/8/layout/list1"/>
    <dgm:cxn modelId="{0EE27AD3-83CA-45D6-9CDC-D2581ED29984}" type="presOf" srcId="{780EAD2B-8E81-4E75-ADB0-60E39091E737}" destId="{0F00FB4E-9FB9-4240-B541-D683D6945906}" srcOrd="1" destOrd="0" presId="urn:microsoft.com/office/officeart/2005/8/layout/list1"/>
    <dgm:cxn modelId="{C2759BDB-3E18-4B0C-B89B-DEE4EDCCE5C1}" type="presOf" srcId="{F58D151B-5329-4A7B-914F-18010CD09258}" destId="{7EADF3A9-D537-4FF4-A574-8E749B62A503}" srcOrd="0" destOrd="0" presId="urn:microsoft.com/office/officeart/2005/8/layout/list1"/>
    <dgm:cxn modelId="{0438BFF2-0E6F-40B6-B975-1318DA4508A8}" srcId="{6EADB246-160C-4F77-AC5E-2871011357A4}" destId="{780EAD2B-8E81-4E75-ADB0-60E39091E737}" srcOrd="1" destOrd="0" parTransId="{47199E8D-047D-43F8-9590-40833443554F}" sibTransId="{0A2B5FC9-4015-4119-BFBE-251910112570}"/>
    <dgm:cxn modelId="{99BD0248-173D-4088-B977-B774159A4929}" type="presParOf" srcId="{C4E53DBF-68F2-4F13-9339-D5225EF3322B}" destId="{4E754166-E0E9-4C88-9E11-4BB99C1BCAC4}" srcOrd="0" destOrd="0" presId="urn:microsoft.com/office/officeart/2005/8/layout/list1"/>
    <dgm:cxn modelId="{28389895-FDE6-44C4-B9AC-61EE3E880C5F}" type="presParOf" srcId="{4E754166-E0E9-4C88-9E11-4BB99C1BCAC4}" destId="{7C4B8F20-F217-4AC8-B051-34F0FC63D53A}" srcOrd="0" destOrd="0" presId="urn:microsoft.com/office/officeart/2005/8/layout/list1"/>
    <dgm:cxn modelId="{5C2B05B9-893B-487F-B154-BEA4E5CE4227}" type="presParOf" srcId="{4E754166-E0E9-4C88-9E11-4BB99C1BCAC4}" destId="{9E433E37-E275-44BB-B3CD-022C3D1A9E42}" srcOrd="1" destOrd="0" presId="urn:microsoft.com/office/officeart/2005/8/layout/list1"/>
    <dgm:cxn modelId="{7A941FC9-05DD-4443-B15B-21218A32F5B1}" type="presParOf" srcId="{C4E53DBF-68F2-4F13-9339-D5225EF3322B}" destId="{BE746B95-7771-40D8-8445-4FA66DFF7DCB}" srcOrd="1" destOrd="0" presId="urn:microsoft.com/office/officeart/2005/8/layout/list1"/>
    <dgm:cxn modelId="{8FD5E938-2C30-4016-8403-A27508A57489}" type="presParOf" srcId="{C4E53DBF-68F2-4F13-9339-D5225EF3322B}" destId="{428A37F8-0631-4986-AEDE-5DAA19AF2A69}" srcOrd="2" destOrd="0" presId="urn:microsoft.com/office/officeart/2005/8/layout/list1"/>
    <dgm:cxn modelId="{D01B9194-5166-4FE2-BE11-3D0DCA098B10}" type="presParOf" srcId="{C4E53DBF-68F2-4F13-9339-D5225EF3322B}" destId="{49A44A70-8D3B-4DEC-BF4D-3FA677D60C37}" srcOrd="3" destOrd="0" presId="urn:microsoft.com/office/officeart/2005/8/layout/list1"/>
    <dgm:cxn modelId="{717C6F6E-25E6-42A6-933D-E5E1B859C037}" type="presParOf" srcId="{C4E53DBF-68F2-4F13-9339-D5225EF3322B}" destId="{4AEA087A-F168-482A-9B4D-B7F21765B3AE}" srcOrd="4" destOrd="0" presId="urn:microsoft.com/office/officeart/2005/8/layout/list1"/>
    <dgm:cxn modelId="{0F184AB4-253B-4247-B506-55509DEDBE4F}" type="presParOf" srcId="{4AEA087A-F168-482A-9B4D-B7F21765B3AE}" destId="{F99B5590-8FEC-48F7-96A7-A8E0027CFC4D}" srcOrd="0" destOrd="0" presId="urn:microsoft.com/office/officeart/2005/8/layout/list1"/>
    <dgm:cxn modelId="{6F2B5843-F7B5-43AC-9768-C4FD77A116B2}" type="presParOf" srcId="{4AEA087A-F168-482A-9B4D-B7F21765B3AE}" destId="{0F00FB4E-9FB9-4240-B541-D683D6945906}" srcOrd="1" destOrd="0" presId="urn:microsoft.com/office/officeart/2005/8/layout/list1"/>
    <dgm:cxn modelId="{9D1DE1AE-BAA5-44A5-8FE5-7770FCA25AE4}" type="presParOf" srcId="{C4E53DBF-68F2-4F13-9339-D5225EF3322B}" destId="{9BE24255-7102-4B64-A22E-C76C76FE83CD}" srcOrd="5" destOrd="0" presId="urn:microsoft.com/office/officeart/2005/8/layout/list1"/>
    <dgm:cxn modelId="{6DB243F0-20C3-4CE8-8FE4-0E33FCE539CF}" type="presParOf" srcId="{C4E53DBF-68F2-4F13-9339-D5225EF3322B}" destId="{7926B101-9F0E-4821-94B4-19EBB52AB246}" srcOrd="6" destOrd="0" presId="urn:microsoft.com/office/officeart/2005/8/layout/list1"/>
    <dgm:cxn modelId="{72863F9D-1BC4-4841-81FC-EC79DA0B186F}" type="presParOf" srcId="{C4E53DBF-68F2-4F13-9339-D5225EF3322B}" destId="{71FBAB5E-8694-4F97-AE1C-02750076D986}" srcOrd="7" destOrd="0" presId="urn:microsoft.com/office/officeart/2005/8/layout/list1"/>
    <dgm:cxn modelId="{02FDF014-C047-46BA-ADB5-14E925F1D038}" type="presParOf" srcId="{C4E53DBF-68F2-4F13-9339-D5225EF3322B}" destId="{5B313037-5F42-4DF2-A6FD-468D864BB9D7}" srcOrd="8" destOrd="0" presId="urn:microsoft.com/office/officeart/2005/8/layout/list1"/>
    <dgm:cxn modelId="{1547B233-8599-489D-94E8-9BE89B41FD35}" type="presParOf" srcId="{5B313037-5F42-4DF2-A6FD-468D864BB9D7}" destId="{7EADF3A9-D537-4FF4-A574-8E749B62A503}" srcOrd="0" destOrd="0" presId="urn:microsoft.com/office/officeart/2005/8/layout/list1"/>
    <dgm:cxn modelId="{C52BFFF3-FFF8-4D75-A935-ED608675A86E}" type="presParOf" srcId="{5B313037-5F42-4DF2-A6FD-468D864BB9D7}" destId="{1EC8D456-9464-4429-902C-C5B4F5511D27}" srcOrd="1" destOrd="0" presId="urn:microsoft.com/office/officeart/2005/8/layout/list1"/>
    <dgm:cxn modelId="{338ED7B7-F801-404E-BFD5-4941395F8380}" type="presParOf" srcId="{C4E53DBF-68F2-4F13-9339-D5225EF3322B}" destId="{B22FDC6C-DA2B-4BBC-829F-999C63507612}" srcOrd="9" destOrd="0" presId="urn:microsoft.com/office/officeart/2005/8/layout/list1"/>
    <dgm:cxn modelId="{E93F0422-2E62-40E3-AEA5-8027EFB27CAD}" type="presParOf" srcId="{C4E53DBF-68F2-4F13-9339-D5225EF3322B}" destId="{EEB72571-4DF9-43D3-8CF4-E82AA7D2623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3B6F221-CF23-4F17-828B-C3956048C9B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EA966C8F-705D-4D5D-A290-865DCDC59333}">
      <dgm:prSet phldrT="[Text]" custT="1"/>
      <dgm:spPr/>
      <dgm:t>
        <a:bodyPr/>
        <a:lstStyle/>
        <a:p>
          <a:r>
            <a:rPr lang="en-ID" sz="2400" b="0" i="0">
              <a:effectLst/>
              <a:latin typeface="BookmanOldStyle"/>
            </a:rPr>
            <a:t>Efisiensi</a:t>
          </a:r>
          <a:endParaRPr lang="en-ID" sz="2400" dirty="0"/>
        </a:p>
      </dgm:t>
    </dgm:pt>
    <dgm:pt modelId="{135EAAEB-B647-4422-8157-BDE390BCE6CE}" type="parTrans" cxnId="{F2D0A0AF-F5E8-4B97-825F-1411AA229257}">
      <dgm:prSet/>
      <dgm:spPr/>
      <dgm:t>
        <a:bodyPr/>
        <a:lstStyle/>
        <a:p>
          <a:endParaRPr lang="en-ID" sz="2400"/>
        </a:p>
      </dgm:t>
    </dgm:pt>
    <dgm:pt modelId="{24F1BDF9-A7D0-49FB-B4C5-4C29147FAE70}" type="sibTrans" cxnId="{F2D0A0AF-F5E8-4B97-825F-1411AA229257}">
      <dgm:prSet/>
      <dgm:spPr/>
      <dgm:t>
        <a:bodyPr/>
        <a:lstStyle/>
        <a:p>
          <a:endParaRPr lang="en-ID" sz="2400"/>
        </a:p>
      </dgm:t>
    </dgm:pt>
    <dgm:pt modelId="{3DBC7540-AF93-4C6D-B547-DCEA1497155F}">
      <dgm:prSet phldrT="[Text]" custT="1"/>
      <dgm:spPr/>
      <dgm:t>
        <a:bodyPr/>
        <a:lstStyle/>
        <a:p>
          <a:r>
            <a:rPr lang="en-ID" sz="2400" b="0" i="0" dirty="0" err="1">
              <a:effectLst/>
              <a:latin typeface="BookmanOldStyle"/>
            </a:rPr>
            <a:t>Efektivitas</a:t>
          </a:r>
          <a:endParaRPr lang="en-ID" sz="2400" dirty="0"/>
        </a:p>
      </dgm:t>
    </dgm:pt>
    <dgm:pt modelId="{FF04E568-9C79-465C-8295-15167A265383}" type="parTrans" cxnId="{28A0EE11-3A2E-4F1B-B2FC-499FD977E427}">
      <dgm:prSet/>
      <dgm:spPr/>
      <dgm:t>
        <a:bodyPr/>
        <a:lstStyle/>
        <a:p>
          <a:endParaRPr lang="en-ID" sz="2400"/>
        </a:p>
      </dgm:t>
    </dgm:pt>
    <dgm:pt modelId="{FC08298B-D7DF-4A58-B4F4-81C9778BA3CD}" type="sibTrans" cxnId="{28A0EE11-3A2E-4F1B-B2FC-499FD977E427}">
      <dgm:prSet/>
      <dgm:spPr/>
      <dgm:t>
        <a:bodyPr/>
        <a:lstStyle/>
        <a:p>
          <a:endParaRPr lang="en-ID" sz="2400"/>
        </a:p>
      </dgm:t>
    </dgm:pt>
    <dgm:pt modelId="{6D1658F9-1E4C-4BE3-BA43-E39EAB3D50E3}">
      <dgm:prSet phldrT="[Text]" custT="1"/>
      <dgm:spPr/>
      <dgm:t>
        <a:bodyPr/>
        <a:lstStyle/>
        <a:p>
          <a:r>
            <a:rPr lang="en-ID" sz="2400" b="0" i="0">
              <a:effectLst/>
              <a:latin typeface="BookmanOldStyle"/>
            </a:rPr>
            <a:t>Kinerja</a:t>
          </a:r>
          <a:endParaRPr lang="en-ID" sz="2400" dirty="0"/>
        </a:p>
      </dgm:t>
    </dgm:pt>
    <dgm:pt modelId="{5CD10F96-57B3-46B7-B89E-06D454D52353}" type="parTrans" cxnId="{4B9AF6FC-B915-4758-AAF3-AB58417D1C48}">
      <dgm:prSet/>
      <dgm:spPr/>
      <dgm:t>
        <a:bodyPr/>
        <a:lstStyle/>
        <a:p>
          <a:endParaRPr lang="en-ID" sz="2400"/>
        </a:p>
      </dgm:t>
    </dgm:pt>
    <dgm:pt modelId="{B325D515-F951-4751-A271-3ECABD159262}" type="sibTrans" cxnId="{4B9AF6FC-B915-4758-AAF3-AB58417D1C48}">
      <dgm:prSet/>
      <dgm:spPr/>
      <dgm:t>
        <a:bodyPr/>
        <a:lstStyle/>
        <a:p>
          <a:endParaRPr lang="en-ID" sz="2400"/>
        </a:p>
      </dgm:t>
    </dgm:pt>
    <dgm:pt modelId="{A41D1A04-9854-4AD2-AFCE-391837415E19}">
      <dgm:prSet phldrT="[Text]" custT="1"/>
      <dgm:spPr/>
      <dgm:t>
        <a:bodyPr/>
        <a:lstStyle/>
        <a:p>
          <a:r>
            <a:rPr lang="en-ID" sz="2400" b="0" i="0">
              <a:effectLst/>
              <a:latin typeface="BookmanOldStyle"/>
            </a:rPr>
            <a:t>Akses</a:t>
          </a:r>
          <a:endParaRPr lang="en-ID" sz="2400" dirty="0"/>
        </a:p>
      </dgm:t>
    </dgm:pt>
    <dgm:pt modelId="{DBAB490D-2EA0-4F63-8C8E-F2AD6C1F3225}" type="parTrans" cxnId="{C02D356D-1478-4D5A-A098-FB941EB3A84B}">
      <dgm:prSet/>
      <dgm:spPr/>
      <dgm:t>
        <a:bodyPr/>
        <a:lstStyle/>
        <a:p>
          <a:endParaRPr lang="en-ID" sz="2400"/>
        </a:p>
      </dgm:t>
    </dgm:pt>
    <dgm:pt modelId="{9890A1E1-2CF7-4F37-AD99-F6EC9643027B}" type="sibTrans" cxnId="{C02D356D-1478-4D5A-A098-FB941EB3A84B}">
      <dgm:prSet/>
      <dgm:spPr/>
      <dgm:t>
        <a:bodyPr/>
        <a:lstStyle/>
        <a:p>
          <a:endParaRPr lang="en-ID" sz="2400"/>
        </a:p>
      </dgm:t>
    </dgm:pt>
    <dgm:pt modelId="{2519BA48-919F-4875-9F23-88E561337E5B}">
      <dgm:prSet phldrT="[Text]" custT="1"/>
      <dgm:spPr/>
      <dgm:t>
        <a:bodyPr/>
        <a:lstStyle/>
        <a:p>
          <a:r>
            <a:rPr lang="en-ID" sz="2400" b="0" i="0">
              <a:effectLst/>
              <a:latin typeface="BookmanOldStyle"/>
            </a:rPr>
            <a:t>Pelayanan</a:t>
          </a:r>
          <a:endParaRPr lang="en-ID" sz="2400" dirty="0"/>
        </a:p>
      </dgm:t>
    </dgm:pt>
    <dgm:pt modelId="{2C63E668-2CAD-4118-9080-6F8D5AF12B17}" type="parTrans" cxnId="{1D6A4DA8-0658-4DF0-BAC3-7FF651A8314F}">
      <dgm:prSet/>
      <dgm:spPr/>
      <dgm:t>
        <a:bodyPr/>
        <a:lstStyle/>
        <a:p>
          <a:endParaRPr lang="en-ID" sz="2400"/>
        </a:p>
      </dgm:t>
    </dgm:pt>
    <dgm:pt modelId="{4706D373-990A-4942-A901-32B96173F0E8}" type="sibTrans" cxnId="{1D6A4DA8-0658-4DF0-BAC3-7FF651A8314F}">
      <dgm:prSet/>
      <dgm:spPr/>
      <dgm:t>
        <a:bodyPr/>
        <a:lstStyle/>
        <a:p>
          <a:endParaRPr lang="en-ID" sz="2400"/>
        </a:p>
      </dgm:t>
    </dgm:pt>
    <dgm:pt modelId="{3A8BC9A0-6EFD-4388-8D8B-62B087B94E05}">
      <dgm:prSet phldrT="[Text]" custT="1"/>
      <dgm:spPr/>
      <dgm:t>
        <a:bodyPr/>
        <a:lstStyle/>
        <a:p>
          <a:r>
            <a:rPr lang="en-ID" sz="2400" b="0" i="0">
              <a:effectLst/>
              <a:latin typeface="BookmanOldStyle"/>
            </a:rPr>
            <a:t>Profesionalisme</a:t>
          </a:r>
          <a:endParaRPr lang="en-ID" sz="2400" dirty="0"/>
        </a:p>
      </dgm:t>
    </dgm:pt>
    <dgm:pt modelId="{1F73CFFC-47EB-4C37-BABC-5619AAAF46A9}" type="parTrans" cxnId="{8B190699-6301-412C-BD06-0F28B9F80B7A}">
      <dgm:prSet/>
      <dgm:spPr/>
      <dgm:t>
        <a:bodyPr/>
        <a:lstStyle/>
        <a:p>
          <a:endParaRPr lang="en-ID"/>
        </a:p>
      </dgm:t>
    </dgm:pt>
    <dgm:pt modelId="{EBC28D73-D68D-48BA-9D78-BDC1D1F97545}" type="sibTrans" cxnId="{8B190699-6301-412C-BD06-0F28B9F80B7A}">
      <dgm:prSet/>
      <dgm:spPr/>
      <dgm:t>
        <a:bodyPr/>
        <a:lstStyle/>
        <a:p>
          <a:endParaRPr lang="en-ID"/>
        </a:p>
      </dgm:t>
    </dgm:pt>
    <dgm:pt modelId="{1797741F-868C-4AF9-A204-E6446EE3387C}" type="pres">
      <dgm:prSet presAssocID="{83B6F221-CF23-4F17-828B-C3956048C9BA}" presName="Name0" presStyleCnt="0">
        <dgm:presLayoutVars>
          <dgm:chMax val="7"/>
          <dgm:chPref val="7"/>
          <dgm:dir/>
        </dgm:presLayoutVars>
      </dgm:prSet>
      <dgm:spPr/>
    </dgm:pt>
    <dgm:pt modelId="{9B51ED74-0CD7-46F1-ABC3-39070B3E3CB0}" type="pres">
      <dgm:prSet presAssocID="{83B6F221-CF23-4F17-828B-C3956048C9BA}" presName="Name1" presStyleCnt="0"/>
      <dgm:spPr/>
    </dgm:pt>
    <dgm:pt modelId="{D84D0273-D03F-4831-AD44-450A49AD9BBB}" type="pres">
      <dgm:prSet presAssocID="{83B6F221-CF23-4F17-828B-C3956048C9BA}" presName="cycle" presStyleCnt="0"/>
      <dgm:spPr/>
    </dgm:pt>
    <dgm:pt modelId="{52E48F2E-D069-4315-87A3-2D3654DB8881}" type="pres">
      <dgm:prSet presAssocID="{83B6F221-CF23-4F17-828B-C3956048C9BA}" presName="srcNode" presStyleLbl="node1" presStyleIdx="0" presStyleCnt="6"/>
      <dgm:spPr/>
    </dgm:pt>
    <dgm:pt modelId="{ECCE5793-8704-45EE-8EEF-55F2146C6838}" type="pres">
      <dgm:prSet presAssocID="{83B6F221-CF23-4F17-828B-C3956048C9BA}" presName="conn" presStyleLbl="parChTrans1D2" presStyleIdx="0" presStyleCnt="1"/>
      <dgm:spPr/>
    </dgm:pt>
    <dgm:pt modelId="{62B0D947-A7E5-47A4-A700-9736A8DFF898}" type="pres">
      <dgm:prSet presAssocID="{83B6F221-CF23-4F17-828B-C3956048C9BA}" presName="extraNode" presStyleLbl="node1" presStyleIdx="0" presStyleCnt="6"/>
      <dgm:spPr/>
    </dgm:pt>
    <dgm:pt modelId="{0CDB528F-5715-401B-9443-66AA4A9C2C1B}" type="pres">
      <dgm:prSet presAssocID="{83B6F221-CF23-4F17-828B-C3956048C9BA}" presName="dstNode" presStyleLbl="node1" presStyleIdx="0" presStyleCnt="6"/>
      <dgm:spPr/>
    </dgm:pt>
    <dgm:pt modelId="{2DBCF858-FDD0-465C-B95A-AB315C2A5B2F}" type="pres">
      <dgm:prSet presAssocID="{EA966C8F-705D-4D5D-A290-865DCDC59333}" presName="text_1" presStyleLbl="node1" presStyleIdx="0" presStyleCnt="6">
        <dgm:presLayoutVars>
          <dgm:bulletEnabled val="1"/>
        </dgm:presLayoutVars>
      </dgm:prSet>
      <dgm:spPr/>
    </dgm:pt>
    <dgm:pt modelId="{AABE1D7D-6D14-46FF-9439-A2FE0EED2B04}" type="pres">
      <dgm:prSet presAssocID="{EA966C8F-705D-4D5D-A290-865DCDC59333}" presName="accent_1" presStyleCnt="0"/>
      <dgm:spPr/>
    </dgm:pt>
    <dgm:pt modelId="{8B416545-F2A5-4AFC-8702-20D2BE12E4E1}" type="pres">
      <dgm:prSet presAssocID="{EA966C8F-705D-4D5D-A290-865DCDC59333}" presName="accentRepeatNode" presStyleLbl="solidFgAcc1" presStyleIdx="0" presStyleCnt="6"/>
      <dgm:spPr/>
    </dgm:pt>
    <dgm:pt modelId="{6025EF86-9D38-4DE9-9C11-A310863BB954}" type="pres">
      <dgm:prSet presAssocID="{3DBC7540-AF93-4C6D-B547-DCEA1497155F}" presName="text_2" presStyleLbl="node1" presStyleIdx="1" presStyleCnt="6">
        <dgm:presLayoutVars>
          <dgm:bulletEnabled val="1"/>
        </dgm:presLayoutVars>
      </dgm:prSet>
      <dgm:spPr/>
    </dgm:pt>
    <dgm:pt modelId="{ED253C52-A760-42E6-983A-630FFBB006C3}" type="pres">
      <dgm:prSet presAssocID="{3DBC7540-AF93-4C6D-B547-DCEA1497155F}" presName="accent_2" presStyleCnt="0"/>
      <dgm:spPr/>
    </dgm:pt>
    <dgm:pt modelId="{A7FE9BC6-0632-4672-BD04-0CAF6C8FFC16}" type="pres">
      <dgm:prSet presAssocID="{3DBC7540-AF93-4C6D-B547-DCEA1497155F}" presName="accentRepeatNode" presStyleLbl="solidFgAcc1" presStyleIdx="1" presStyleCnt="6"/>
      <dgm:spPr/>
    </dgm:pt>
    <dgm:pt modelId="{6AEC5CD1-31D9-4DB4-86F4-F84E4ACD52EE}" type="pres">
      <dgm:prSet presAssocID="{3A8BC9A0-6EFD-4388-8D8B-62B087B94E05}" presName="text_3" presStyleLbl="node1" presStyleIdx="2" presStyleCnt="6">
        <dgm:presLayoutVars>
          <dgm:bulletEnabled val="1"/>
        </dgm:presLayoutVars>
      </dgm:prSet>
      <dgm:spPr/>
    </dgm:pt>
    <dgm:pt modelId="{12061083-C79E-4846-A8AC-EED42AFE1DFB}" type="pres">
      <dgm:prSet presAssocID="{3A8BC9A0-6EFD-4388-8D8B-62B087B94E05}" presName="accent_3" presStyleCnt="0"/>
      <dgm:spPr/>
    </dgm:pt>
    <dgm:pt modelId="{C83F621C-319E-4F02-81E7-F82B7C3C23F2}" type="pres">
      <dgm:prSet presAssocID="{3A8BC9A0-6EFD-4388-8D8B-62B087B94E05}" presName="accentRepeatNode" presStyleLbl="solidFgAcc1" presStyleIdx="2" presStyleCnt="6"/>
      <dgm:spPr/>
    </dgm:pt>
    <dgm:pt modelId="{13C1F902-663B-44DD-B849-A351646814F8}" type="pres">
      <dgm:prSet presAssocID="{6D1658F9-1E4C-4BE3-BA43-E39EAB3D50E3}" presName="text_4" presStyleLbl="node1" presStyleIdx="3" presStyleCnt="6">
        <dgm:presLayoutVars>
          <dgm:bulletEnabled val="1"/>
        </dgm:presLayoutVars>
      </dgm:prSet>
      <dgm:spPr/>
    </dgm:pt>
    <dgm:pt modelId="{C376C288-0506-4F78-84C8-B3C79318CC0A}" type="pres">
      <dgm:prSet presAssocID="{6D1658F9-1E4C-4BE3-BA43-E39EAB3D50E3}" presName="accent_4" presStyleCnt="0"/>
      <dgm:spPr/>
    </dgm:pt>
    <dgm:pt modelId="{AA2348EB-89E1-4076-AD2C-FC622422F3B6}" type="pres">
      <dgm:prSet presAssocID="{6D1658F9-1E4C-4BE3-BA43-E39EAB3D50E3}" presName="accentRepeatNode" presStyleLbl="solidFgAcc1" presStyleIdx="3" presStyleCnt="6"/>
      <dgm:spPr/>
    </dgm:pt>
    <dgm:pt modelId="{7E07879A-6F9F-47EA-A7A5-798E2B708FB8}" type="pres">
      <dgm:prSet presAssocID="{A41D1A04-9854-4AD2-AFCE-391837415E19}" presName="text_5" presStyleLbl="node1" presStyleIdx="4" presStyleCnt="6">
        <dgm:presLayoutVars>
          <dgm:bulletEnabled val="1"/>
        </dgm:presLayoutVars>
      </dgm:prSet>
      <dgm:spPr/>
    </dgm:pt>
    <dgm:pt modelId="{D789C34E-EF17-4DD7-B84B-92E24818AA1D}" type="pres">
      <dgm:prSet presAssocID="{A41D1A04-9854-4AD2-AFCE-391837415E19}" presName="accent_5" presStyleCnt="0"/>
      <dgm:spPr/>
    </dgm:pt>
    <dgm:pt modelId="{D67F3015-AFE3-4901-B532-2DA6CC11A92F}" type="pres">
      <dgm:prSet presAssocID="{A41D1A04-9854-4AD2-AFCE-391837415E19}" presName="accentRepeatNode" presStyleLbl="solidFgAcc1" presStyleIdx="4" presStyleCnt="6"/>
      <dgm:spPr/>
    </dgm:pt>
    <dgm:pt modelId="{4CDDC5FE-B4BD-496B-8D80-9E488577E13C}" type="pres">
      <dgm:prSet presAssocID="{2519BA48-919F-4875-9F23-88E561337E5B}" presName="text_6" presStyleLbl="node1" presStyleIdx="5" presStyleCnt="6">
        <dgm:presLayoutVars>
          <dgm:bulletEnabled val="1"/>
        </dgm:presLayoutVars>
      </dgm:prSet>
      <dgm:spPr/>
    </dgm:pt>
    <dgm:pt modelId="{AB652A08-1E50-43B7-BA4A-9FF8661D700B}" type="pres">
      <dgm:prSet presAssocID="{2519BA48-919F-4875-9F23-88E561337E5B}" presName="accent_6" presStyleCnt="0"/>
      <dgm:spPr/>
    </dgm:pt>
    <dgm:pt modelId="{77734D53-8607-4FAA-901D-B14D1A37E9F0}" type="pres">
      <dgm:prSet presAssocID="{2519BA48-919F-4875-9F23-88E561337E5B}" presName="accentRepeatNode" presStyleLbl="solidFgAcc1" presStyleIdx="5" presStyleCnt="6"/>
      <dgm:spPr/>
    </dgm:pt>
  </dgm:ptLst>
  <dgm:cxnLst>
    <dgm:cxn modelId="{095A6102-94C9-42A5-BDEF-743C98F097B5}" type="presOf" srcId="{3A8BC9A0-6EFD-4388-8D8B-62B087B94E05}" destId="{6AEC5CD1-31D9-4DB4-86F4-F84E4ACD52EE}" srcOrd="0" destOrd="0" presId="urn:microsoft.com/office/officeart/2008/layout/VerticalCurvedList"/>
    <dgm:cxn modelId="{BD810709-83FF-4E5F-A207-BF691BEF7CC5}" type="presOf" srcId="{6D1658F9-1E4C-4BE3-BA43-E39EAB3D50E3}" destId="{13C1F902-663B-44DD-B849-A351646814F8}" srcOrd="0" destOrd="0" presId="urn:microsoft.com/office/officeart/2008/layout/VerticalCurvedList"/>
    <dgm:cxn modelId="{28A0EE11-3A2E-4F1B-B2FC-499FD977E427}" srcId="{83B6F221-CF23-4F17-828B-C3956048C9BA}" destId="{3DBC7540-AF93-4C6D-B547-DCEA1497155F}" srcOrd="1" destOrd="0" parTransId="{FF04E568-9C79-465C-8295-15167A265383}" sibTransId="{FC08298B-D7DF-4A58-B4F4-81C9778BA3CD}"/>
    <dgm:cxn modelId="{EE63931A-4F7B-4920-96E7-BE2644B90F3F}" type="presOf" srcId="{EA966C8F-705D-4D5D-A290-865DCDC59333}" destId="{2DBCF858-FDD0-465C-B95A-AB315C2A5B2F}" srcOrd="0" destOrd="0" presId="urn:microsoft.com/office/officeart/2008/layout/VerticalCurvedList"/>
    <dgm:cxn modelId="{0CE68B1D-5DC1-4FCD-924A-23797DEF7B93}" type="presOf" srcId="{A41D1A04-9854-4AD2-AFCE-391837415E19}" destId="{7E07879A-6F9F-47EA-A7A5-798E2B708FB8}" srcOrd="0" destOrd="0" presId="urn:microsoft.com/office/officeart/2008/layout/VerticalCurvedList"/>
    <dgm:cxn modelId="{727F4445-8B79-45EC-9294-FF3874CF4A7B}" type="presOf" srcId="{83B6F221-CF23-4F17-828B-C3956048C9BA}" destId="{1797741F-868C-4AF9-A204-E6446EE3387C}" srcOrd="0" destOrd="0" presId="urn:microsoft.com/office/officeart/2008/layout/VerticalCurvedList"/>
    <dgm:cxn modelId="{50753749-B607-499B-941F-07E52A0F4F4E}" type="presOf" srcId="{2519BA48-919F-4875-9F23-88E561337E5B}" destId="{4CDDC5FE-B4BD-496B-8D80-9E488577E13C}" srcOrd="0" destOrd="0" presId="urn:microsoft.com/office/officeart/2008/layout/VerticalCurvedList"/>
    <dgm:cxn modelId="{C02D356D-1478-4D5A-A098-FB941EB3A84B}" srcId="{83B6F221-CF23-4F17-828B-C3956048C9BA}" destId="{A41D1A04-9854-4AD2-AFCE-391837415E19}" srcOrd="4" destOrd="0" parTransId="{DBAB490D-2EA0-4F63-8C8E-F2AD6C1F3225}" sibTransId="{9890A1E1-2CF7-4F37-AD99-F6EC9643027B}"/>
    <dgm:cxn modelId="{F4B6F98E-4459-4FB9-818C-EDD90602C2B1}" type="presOf" srcId="{3DBC7540-AF93-4C6D-B547-DCEA1497155F}" destId="{6025EF86-9D38-4DE9-9C11-A310863BB954}" srcOrd="0" destOrd="0" presId="urn:microsoft.com/office/officeart/2008/layout/VerticalCurvedList"/>
    <dgm:cxn modelId="{8B190699-6301-412C-BD06-0F28B9F80B7A}" srcId="{83B6F221-CF23-4F17-828B-C3956048C9BA}" destId="{3A8BC9A0-6EFD-4388-8D8B-62B087B94E05}" srcOrd="2" destOrd="0" parTransId="{1F73CFFC-47EB-4C37-BABC-5619AAAF46A9}" sibTransId="{EBC28D73-D68D-48BA-9D78-BDC1D1F97545}"/>
    <dgm:cxn modelId="{1D6A4DA8-0658-4DF0-BAC3-7FF651A8314F}" srcId="{83B6F221-CF23-4F17-828B-C3956048C9BA}" destId="{2519BA48-919F-4875-9F23-88E561337E5B}" srcOrd="5" destOrd="0" parTransId="{2C63E668-2CAD-4118-9080-6F8D5AF12B17}" sibTransId="{4706D373-990A-4942-A901-32B96173F0E8}"/>
    <dgm:cxn modelId="{F2D0A0AF-F5E8-4B97-825F-1411AA229257}" srcId="{83B6F221-CF23-4F17-828B-C3956048C9BA}" destId="{EA966C8F-705D-4D5D-A290-865DCDC59333}" srcOrd="0" destOrd="0" parTransId="{135EAAEB-B647-4422-8157-BDE390BCE6CE}" sibTransId="{24F1BDF9-A7D0-49FB-B4C5-4C29147FAE70}"/>
    <dgm:cxn modelId="{16942BC7-529C-4084-845A-727B78CBFAFA}" type="presOf" srcId="{24F1BDF9-A7D0-49FB-B4C5-4C29147FAE70}" destId="{ECCE5793-8704-45EE-8EEF-55F2146C6838}" srcOrd="0" destOrd="0" presId="urn:microsoft.com/office/officeart/2008/layout/VerticalCurvedList"/>
    <dgm:cxn modelId="{4B9AF6FC-B915-4758-AAF3-AB58417D1C48}" srcId="{83B6F221-CF23-4F17-828B-C3956048C9BA}" destId="{6D1658F9-1E4C-4BE3-BA43-E39EAB3D50E3}" srcOrd="3" destOrd="0" parTransId="{5CD10F96-57B3-46B7-B89E-06D454D52353}" sibTransId="{B325D515-F951-4751-A271-3ECABD159262}"/>
    <dgm:cxn modelId="{06AF35A6-64A1-4A91-B31B-543619968E8A}" type="presParOf" srcId="{1797741F-868C-4AF9-A204-E6446EE3387C}" destId="{9B51ED74-0CD7-46F1-ABC3-39070B3E3CB0}" srcOrd="0" destOrd="0" presId="urn:microsoft.com/office/officeart/2008/layout/VerticalCurvedList"/>
    <dgm:cxn modelId="{2BAEBA81-8105-409B-A882-FC7819B729F7}" type="presParOf" srcId="{9B51ED74-0CD7-46F1-ABC3-39070B3E3CB0}" destId="{D84D0273-D03F-4831-AD44-450A49AD9BBB}" srcOrd="0" destOrd="0" presId="urn:microsoft.com/office/officeart/2008/layout/VerticalCurvedList"/>
    <dgm:cxn modelId="{F0EED942-1EEE-4425-9901-67DBC4D2E0FE}" type="presParOf" srcId="{D84D0273-D03F-4831-AD44-450A49AD9BBB}" destId="{52E48F2E-D069-4315-87A3-2D3654DB8881}" srcOrd="0" destOrd="0" presId="urn:microsoft.com/office/officeart/2008/layout/VerticalCurvedList"/>
    <dgm:cxn modelId="{9FCCBF67-3F39-4450-A5A2-8AB08CA269BA}" type="presParOf" srcId="{D84D0273-D03F-4831-AD44-450A49AD9BBB}" destId="{ECCE5793-8704-45EE-8EEF-55F2146C6838}" srcOrd="1" destOrd="0" presId="urn:microsoft.com/office/officeart/2008/layout/VerticalCurvedList"/>
    <dgm:cxn modelId="{298F3438-0E34-4C29-A678-472B8BD1D05C}" type="presParOf" srcId="{D84D0273-D03F-4831-AD44-450A49AD9BBB}" destId="{62B0D947-A7E5-47A4-A700-9736A8DFF898}" srcOrd="2" destOrd="0" presId="urn:microsoft.com/office/officeart/2008/layout/VerticalCurvedList"/>
    <dgm:cxn modelId="{C0CEEF1F-08CF-4922-822E-D4EB57CB1ED6}" type="presParOf" srcId="{D84D0273-D03F-4831-AD44-450A49AD9BBB}" destId="{0CDB528F-5715-401B-9443-66AA4A9C2C1B}" srcOrd="3" destOrd="0" presId="urn:microsoft.com/office/officeart/2008/layout/VerticalCurvedList"/>
    <dgm:cxn modelId="{920089E5-9F34-4731-B127-1652C6680829}" type="presParOf" srcId="{9B51ED74-0CD7-46F1-ABC3-39070B3E3CB0}" destId="{2DBCF858-FDD0-465C-B95A-AB315C2A5B2F}" srcOrd="1" destOrd="0" presId="urn:microsoft.com/office/officeart/2008/layout/VerticalCurvedList"/>
    <dgm:cxn modelId="{C6B9867D-973E-4147-AD21-A7D218194A75}" type="presParOf" srcId="{9B51ED74-0CD7-46F1-ABC3-39070B3E3CB0}" destId="{AABE1D7D-6D14-46FF-9439-A2FE0EED2B04}" srcOrd="2" destOrd="0" presId="urn:microsoft.com/office/officeart/2008/layout/VerticalCurvedList"/>
    <dgm:cxn modelId="{A292472B-235C-42C5-8709-EB56E4CC944D}" type="presParOf" srcId="{AABE1D7D-6D14-46FF-9439-A2FE0EED2B04}" destId="{8B416545-F2A5-4AFC-8702-20D2BE12E4E1}" srcOrd="0" destOrd="0" presId="urn:microsoft.com/office/officeart/2008/layout/VerticalCurvedList"/>
    <dgm:cxn modelId="{0F7E8193-7E5B-4388-BBA9-8B72B984EF34}" type="presParOf" srcId="{9B51ED74-0CD7-46F1-ABC3-39070B3E3CB0}" destId="{6025EF86-9D38-4DE9-9C11-A310863BB954}" srcOrd="3" destOrd="0" presId="urn:microsoft.com/office/officeart/2008/layout/VerticalCurvedList"/>
    <dgm:cxn modelId="{F3401E63-EDCA-4E01-8B03-3A5EF1448CC3}" type="presParOf" srcId="{9B51ED74-0CD7-46F1-ABC3-39070B3E3CB0}" destId="{ED253C52-A760-42E6-983A-630FFBB006C3}" srcOrd="4" destOrd="0" presId="urn:microsoft.com/office/officeart/2008/layout/VerticalCurvedList"/>
    <dgm:cxn modelId="{9590F735-169E-4F95-A00A-06294F698EA3}" type="presParOf" srcId="{ED253C52-A760-42E6-983A-630FFBB006C3}" destId="{A7FE9BC6-0632-4672-BD04-0CAF6C8FFC16}" srcOrd="0" destOrd="0" presId="urn:microsoft.com/office/officeart/2008/layout/VerticalCurvedList"/>
    <dgm:cxn modelId="{FBE4E0AD-4645-476E-954A-948EF1F95872}" type="presParOf" srcId="{9B51ED74-0CD7-46F1-ABC3-39070B3E3CB0}" destId="{6AEC5CD1-31D9-4DB4-86F4-F84E4ACD52EE}" srcOrd="5" destOrd="0" presId="urn:microsoft.com/office/officeart/2008/layout/VerticalCurvedList"/>
    <dgm:cxn modelId="{2BF86879-6145-41CE-993C-AC920A6FA849}" type="presParOf" srcId="{9B51ED74-0CD7-46F1-ABC3-39070B3E3CB0}" destId="{12061083-C79E-4846-A8AC-EED42AFE1DFB}" srcOrd="6" destOrd="0" presId="urn:microsoft.com/office/officeart/2008/layout/VerticalCurvedList"/>
    <dgm:cxn modelId="{94F2D8B0-64CA-4D23-8699-724CF1919AFD}" type="presParOf" srcId="{12061083-C79E-4846-A8AC-EED42AFE1DFB}" destId="{C83F621C-319E-4F02-81E7-F82B7C3C23F2}" srcOrd="0" destOrd="0" presId="urn:microsoft.com/office/officeart/2008/layout/VerticalCurvedList"/>
    <dgm:cxn modelId="{4410DB96-BAEC-4D1A-955F-D3828915E064}" type="presParOf" srcId="{9B51ED74-0CD7-46F1-ABC3-39070B3E3CB0}" destId="{13C1F902-663B-44DD-B849-A351646814F8}" srcOrd="7" destOrd="0" presId="urn:microsoft.com/office/officeart/2008/layout/VerticalCurvedList"/>
    <dgm:cxn modelId="{7FD94516-1DF0-4F54-B738-A1FFD2BFDFF3}" type="presParOf" srcId="{9B51ED74-0CD7-46F1-ABC3-39070B3E3CB0}" destId="{C376C288-0506-4F78-84C8-B3C79318CC0A}" srcOrd="8" destOrd="0" presId="urn:microsoft.com/office/officeart/2008/layout/VerticalCurvedList"/>
    <dgm:cxn modelId="{9CA30C34-2BB7-4151-93FA-69F9469A1DE8}" type="presParOf" srcId="{C376C288-0506-4F78-84C8-B3C79318CC0A}" destId="{AA2348EB-89E1-4076-AD2C-FC622422F3B6}" srcOrd="0" destOrd="0" presId="urn:microsoft.com/office/officeart/2008/layout/VerticalCurvedList"/>
    <dgm:cxn modelId="{F5C9A805-05AF-4905-9AB6-7B77612B964B}" type="presParOf" srcId="{9B51ED74-0CD7-46F1-ABC3-39070B3E3CB0}" destId="{7E07879A-6F9F-47EA-A7A5-798E2B708FB8}" srcOrd="9" destOrd="0" presId="urn:microsoft.com/office/officeart/2008/layout/VerticalCurvedList"/>
    <dgm:cxn modelId="{10044D87-16D7-4281-BE8C-52AE8FAF4C4A}" type="presParOf" srcId="{9B51ED74-0CD7-46F1-ABC3-39070B3E3CB0}" destId="{D789C34E-EF17-4DD7-B84B-92E24818AA1D}" srcOrd="10" destOrd="0" presId="urn:microsoft.com/office/officeart/2008/layout/VerticalCurvedList"/>
    <dgm:cxn modelId="{7D82659D-06F2-43DC-B31B-B3582B43428B}" type="presParOf" srcId="{D789C34E-EF17-4DD7-B84B-92E24818AA1D}" destId="{D67F3015-AFE3-4901-B532-2DA6CC11A92F}" srcOrd="0" destOrd="0" presId="urn:microsoft.com/office/officeart/2008/layout/VerticalCurvedList"/>
    <dgm:cxn modelId="{A9069EF3-8B0A-445D-A98A-F640AF43629B}" type="presParOf" srcId="{9B51ED74-0CD7-46F1-ABC3-39070B3E3CB0}" destId="{4CDDC5FE-B4BD-496B-8D80-9E488577E13C}" srcOrd="11" destOrd="0" presId="urn:microsoft.com/office/officeart/2008/layout/VerticalCurvedList"/>
    <dgm:cxn modelId="{8767D259-7AAA-4E8F-9637-6F3CEF191098}" type="presParOf" srcId="{9B51ED74-0CD7-46F1-ABC3-39070B3E3CB0}" destId="{AB652A08-1E50-43B7-BA4A-9FF8661D700B}" srcOrd="12" destOrd="0" presId="urn:microsoft.com/office/officeart/2008/layout/VerticalCurvedList"/>
    <dgm:cxn modelId="{4E6761BC-68C5-4ADD-A918-6102DD10485D}" type="presParOf" srcId="{AB652A08-1E50-43B7-BA4A-9FF8661D700B}" destId="{77734D53-8607-4FAA-901D-B14D1A37E9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62B1155-C3A3-4DB1-99AE-F7CE0E7EC5CD}" type="doc">
      <dgm:prSet loTypeId="urn:microsoft.com/office/officeart/2005/8/layout/cycle4" loCatId="matrix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95C4A314-51CC-4DDA-8F52-09BC44A2119D}">
      <dgm:prSet phldrT="[Text]" custT="1"/>
      <dgm:spPr/>
      <dgm:t>
        <a:bodyPr/>
        <a:lstStyle/>
        <a:p>
          <a:r>
            <a:rPr lang="en-ID" sz="1600" b="0" i="0" dirty="0" err="1"/>
            <a:t>Rumah</a:t>
          </a:r>
          <a:r>
            <a:rPr lang="en-ID" sz="1600" b="0" i="0" dirty="0"/>
            <a:t> </a:t>
          </a:r>
          <a:r>
            <a:rPr lang="en-ID" sz="1600" b="0" i="0" dirty="0" err="1"/>
            <a:t>Sakit</a:t>
          </a:r>
          <a:r>
            <a:rPr lang="en-ID" sz="1600" b="0" i="0" dirty="0"/>
            <a:t> </a:t>
          </a:r>
          <a:r>
            <a:rPr lang="en-ID" sz="1600" b="0" i="0" dirty="0" err="1"/>
            <a:t>wajib</a:t>
          </a:r>
          <a:r>
            <a:rPr lang="en-ID" sz="1600" b="0" i="0" dirty="0"/>
            <a:t> SIMRS</a:t>
          </a:r>
          <a:endParaRPr lang="en-ID" sz="1600" dirty="0"/>
        </a:p>
      </dgm:t>
    </dgm:pt>
    <dgm:pt modelId="{DDC25FF4-279F-42B9-9EE5-A6C68CB9FA16}" type="parTrans" cxnId="{40358BCE-A3F1-494D-AF2A-507E3EBA1CFC}">
      <dgm:prSet/>
      <dgm:spPr/>
      <dgm:t>
        <a:bodyPr/>
        <a:lstStyle/>
        <a:p>
          <a:endParaRPr lang="en-ID" sz="1600"/>
        </a:p>
      </dgm:t>
    </dgm:pt>
    <dgm:pt modelId="{A3030320-58A3-475E-8BA3-D9A9A4CF6459}" type="sibTrans" cxnId="{40358BCE-A3F1-494D-AF2A-507E3EBA1CFC}">
      <dgm:prSet/>
      <dgm:spPr/>
      <dgm:t>
        <a:bodyPr/>
        <a:lstStyle/>
        <a:p>
          <a:endParaRPr lang="en-ID" sz="1600"/>
        </a:p>
      </dgm:t>
    </dgm:pt>
    <dgm:pt modelId="{C68E4624-E0C9-4D6D-8C6B-D52ED6F6EBD6}">
      <dgm:prSet phldrT="[Text]" custT="1"/>
      <dgm:spPr/>
      <dgm:t>
        <a:bodyPr/>
        <a:lstStyle/>
        <a:p>
          <a:r>
            <a:rPr lang="en-ID" sz="1600" b="0" i="0" dirty="0" err="1"/>
            <a:t>Kemampuan</a:t>
          </a:r>
          <a:r>
            <a:rPr lang="en-ID" sz="1600" b="0" i="0" dirty="0"/>
            <a:t> </a:t>
          </a:r>
          <a:r>
            <a:rPr lang="en-ID" sz="1600" b="0" i="0" dirty="0" err="1"/>
            <a:t>komunikasi</a:t>
          </a:r>
          <a:r>
            <a:rPr lang="en-ID" sz="1600" b="0" i="0" dirty="0"/>
            <a:t> data</a:t>
          </a:r>
          <a:endParaRPr lang="en-ID" sz="1600" dirty="0"/>
        </a:p>
      </dgm:t>
    </dgm:pt>
    <dgm:pt modelId="{38F5D710-5CEA-43E9-87CA-F0B06C7C4E56}" type="parTrans" cxnId="{BFD9AF2A-7E99-4D14-BBE5-4780B4C325B3}">
      <dgm:prSet/>
      <dgm:spPr/>
      <dgm:t>
        <a:bodyPr/>
        <a:lstStyle/>
        <a:p>
          <a:endParaRPr lang="en-ID" sz="1600"/>
        </a:p>
      </dgm:t>
    </dgm:pt>
    <dgm:pt modelId="{356F1D5E-C4EF-4F8E-B749-4FF9A2AE56DA}" type="sibTrans" cxnId="{BFD9AF2A-7E99-4D14-BBE5-4780B4C325B3}">
      <dgm:prSet/>
      <dgm:spPr/>
      <dgm:t>
        <a:bodyPr/>
        <a:lstStyle/>
        <a:p>
          <a:endParaRPr lang="en-ID" sz="1600"/>
        </a:p>
      </dgm:t>
    </dgm:pt>
    <dgm:pt modelId="{A4CC1EBE-1213-4655-85FB-542BFCC9616B}">
      <dgm:prSet phldrT="[Text]" custT="1"/>
      <dgm:spPr/>
      <dgm:t>
        <a:bodyPr/>
        <a:lstStyle/>
        <a:p>
          <a:r>
            <a:rPr lang="en-ID" sz="1600" b="0" i="0" dirty="0" err="1"/>
            <a:t>Terintegrasi</a:t>
          </a:r>
          <a:r>
            <a:rPr lang="en-ID" sz="1600" b="0" i="0" dirty="0"/>
            <a:t> </a:t>
          </a:r>
          <a:r>
            <a:rPr lang="en-ID" sz="1600" b="0" i="0" dirty="0" err="1"/>
            <a:t>dgn</a:t>
          </a:r>
          <a:r>
            <a:rPr lang="en-ID" sz="1600" b="0" i="0" dirty="0"/>
            <a:t> program </a:t>
          </a:r>
          <a:r>
            <a:rPr lang="en-ID" sz="1600" b="0" i="0" dirty="0" err="1"/>
            <a:t>Pemerintah</a:t>
          </a:r>
          <a:r>
            <a:rPr lang="en-ID" sz="1600" b="0" i="0" dirty="0"/>
            <a:t> dan </a:t>
          </a:r>
          <a:r>
            <a:rPr lang="en-ID" sz="1600" b="0" i="0" dirty="0" err="1"/>
            <a:t>Pemda</a:t>
          </a:r>
          <a:endParaRPr lang="en-ID" sz="1600" dirty="0"/>
        </a:p>
      </dgm:t>
    </dgm:pt>
    <dgm:pt modelId="{5A34F4D6-CDAB-40F5-9D2A-F2532F6A2060}" type="parTrans" cxnId="{BD05120B-B293-4EFA-8BBE-9B1ABB007613}">
      <dgm:prSet/>
      <dgm:spPr/>
      <dgm:t>
        <a:bodyPr/>
        <a:lstStyle/>
        <a:p>
          <a:endParaRPr lang="en-ID" sz="1600"/>
        </a:p>
      </dgm:t>
    </dgm:pt>
    <dgm:pt modelId="{8F71565D-715D-49FA-8484-DE406639284A}" type="sibTrans" cxnId="{BD05120B-B293-4EFA-8BBE-9B1ABB007613}">
      <dgm:prSet/>
      <dgm:spPr/>
      <dgm:t>
        <a:bodyPr/>
        <a:lstStyle/>
        <a:p>
          <a:endParaRPr lang="en-ID" sz="1600"/>
        </a:p>
      </dgm:t>
    </dgm:pt>
    <dgm:pt modelId="{3C1DC32B-D4B5-4C68-93DE-540EF6310C35}">
      <dgm:prSet phldrT="[Text]" custT="1"/>
      <dgm:spPr/>
      <dgm:t>
        <a:bodyPr/>
        <a:lstStyle/>
        <a:p>
          <a:r>
            <a:rPr lang="en-US" sz="1600" dirty="0" err="1"/>
            <a:t>Tiga</a:t>
          </a:r>
          <a:r>
            <a:rPr lang="en-US" sz="1600" dirty="0"/>
            <a:t> </a:t>
          </a:r>
          <a:r>
            <a:rPr lang="en-US" sz="1600" dirty="0" err="1"/>
            <a:t>aspek</a:t>
          </a:r>
          <a:r>
            <a:rPr lang="en-US" sz="1600" dirty="0"/>
            <a:t> </a:t>
          </a:r>
          <a:r>
            <a:rPr lang="en-US" sz="1600" dirty="0" err="1"/>
            <a:t>keamanan</a:t>
          </a:r>
          <a:r>
            <a:rPr lang="en-US" sz="1600" dirty="0"/>
            <a:t> </a:t>
          </a:r>
          <a:r>
            <a:rPr lang="en-US" sz="1600" dirty="0" err="1"/>
            <a:t>fisik</a:t>
          </a:r>
          <a:r>
            <a:rPr lang="en-US" sz="1600" dirty="0"/>
            <a:t>, </a:t>
          </a:r>
          <a:r>
            <a:rPr lang="en-US" sz="1600" dirty="0" err="1"/>
            <a:t>sistem</a:t>
          </a:r>
          <a:r>
            <a:rPr lang="en-US" sz="1600" dirty="0"/>
            <a:t> </a:t>
          </a:r>
          <a:r>
            <a:rPr lang="en-US" sz="1600" dirty="0" err="1"/>
            <a:t>aplikasi</a:t>
          </a:r>
          <a:r>
            <a:rPr lang="en-US" sz="1600" dirty="0"/>
            <a:t> dan </a:t>
          </a:r>
          <a:r>
            <a:rPr lang="en-US" sz="1600" dirty="0" err="1"/>
            <a:t>jaringan</a:t>
          </a:r>
          <a:endParaRPr lang="en-ID" sz="1600" dirty="0"/>
        </a:p>
      </dgm:t>
    </dgm:pt>
    <dgm:pt modelId="{4A6F471D-EC0C-41CE-BD5C-20475A6FF4B7}" type="parTrans" cxnId="{F7FA55B5-9323-4057-9C1A-3E15544704DE}">
      <dgm:prSet/>
      <dgm:spPr/>
      <dgm:t>
        <a:bodyPr/>
        <a:lstStyle/>
        <a:p>
          <a:endParaRPr lang="en-ID"/>
        </a:p>
      </dgm:t>
    </dgm:pt>
    <dgm:pt modelId="{90B55288-6D25-4B5A-AAB0-E5916CA3D336}" type="sibTrans" cxnId="{F7FA55B5-9323-4057-9C1A-3E15544704DE}">
      <dgm:prSet/>
      <dgm:spPr/>
      <dgm:t>
        <a:bodyPr/>
        <a:lstStyle/>
        <a:p>
          <a:endParaRPr lang="en-ID"/>
        </a:p>
      </dgm:t>
    </dgm:pt>
    <dgm:pt modelId="{ED06A82E-99BD-4CB5-9F6D-AAF375ECFAC5}" type="pres">
      <dgm:prSet presAssocID="{462B1155-C3A3-4DB1-99AE-F7CE0E7EC5C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D733069-AD99-415B-AB78-D72D307FC40B}" type="pres">
      <dgm:prSet presAssocID="{462B1155-C3A3-4DB1-99AE-F7CE0E7EC5CD}" presName="children" presStyleCnt="0"/>
      <dgm:spPr/>
    </dgm:pt>
    <dgm:pt modelId="{6270A561-29EB-42F5-8EDE-5D1014404932}" type="pres">
      <dgm:prSet presAssocID="{462B1155-C3A3-4DB1-99AE-F7CE0E7EC5CD}" presName="childPlaceholder" presStyleCnt="0"/>
      <dgm:spPr/>
    </dgm:pt>
    <dgm:pt modelId="{1057EB92-9354-4848-9694-9D5881F5B594}" type="pres">
      <dgm:prSet presAssocID="{462B1155-C3A3-4DB1-99AE-F7CE0E7EC5CD}" presName="circle" presStyleCnt="0"/>
      <dgm:spPr/>
    </dgm:pt>
    <dgm:pt modelId="{206F9242-4AB4-4F15-8EB6-F61E94F411F4}" type="pres">
      <dgm:prSet presAssocID="{462B1155-C3A3-4DB1-99AE-F7CE0E7EC5CD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2DCD9DDA-7FD9-48F5-9E96-E443123EC9FB}" type="pres">
      <dgm:prSet presAssocID="{462B1155-C3A3-4DB1-99AE-F7CE0E7EC5CD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8D19801-50CF-4817-B4C6-AA43BE84F86F}" type="pres">
      <dgm:prSet presAssocID="{462B1155-C3A3-4DB1-99AE-F7CE0E7EC5CD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58342D4-C199-440D-8CA7-F46FA0995007}" type="pres">
      <dgm:prSet presAssocID="{462B1155-C3A3-4DB1-99AE-F7CE0E7EC5CD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9FD850F-9259-469A-B075-5231127E9557}" type="pres">
      <dgm:prSet presAssocID="{462B1155-C3A3-4DB1-99AE-F7CE0E7EC5CD}" presName="quadrantPlaceholder" presStyleCnt="0"/>
      <dgm:spPr/>
    </dgm:pt>
    <dgm:pt modelId="{E43B0E9A-5B57-4757-AEB2-800F44A59F38}" type="pres">
      <dgm:prSet presAssocID="{462B1155-C3A3-4DB1-99AE-F7CE0E7EC5CD}" presName="center1" presStyleLbl="fgShp" presStyleIdx="0" presStyleCnt="2"/>
      <dgm:spPr/>
    </dgm:pt>
    <dgm:pt modelId="{1DE7CD92-CB12-49DC-B143-79FE8325B8B6}" type="pres">
      <dgm:prSet presAssocID="{462B1155-C3A3-4DB1-99AE-F7CE0E7EC5CD}" presName="center2" presStyleLbl="fgShp" presStyleIdx="1" presStyleCnt="2"/>
      <dgm:spPr/>
    </dgm:pt>
  </dgm:ptLst>
  <dgm:cxnLst>
    <dgm:cxn modelId="{BD05120B-B293-4EFA-8BBE-9B1ABB007613}" srcId="{462B1155-C3A3-4DB1-99AE-F7CE0E7EC5CD}" destId="{A4CC1EBE-1213-4655-85FB-542BFCC9616B}" srcOrd="2" destOrd="0" parTransId="{5A34F4D6-CDAB-40F5-9D2A-F2532F6A2060}" sibTransId="{8F71565D-715D-49FA-8484-DE406639284A}"/>
    <dgm:cxn modelId="{568EAF0E-869C-48C5-9756-3D2E259925BC}" type="presOf" srcId="{3C1DC32B-D4B5-4C68-93DE-540EF6310C35}" destId="{658342D4-C199-440D-8CA7-F46FA0995007}" srcOrd="0" destOrd="0" presId="urn:microsoft.com/office/officeart/2005/8/layout/cycle4"/>
    <dgm:cxn modelId="{BFD9AF2A-7E99-4D14-BBE5-4780B4C325B3}" srcId="{462B1155-C3A3-4DB1-99AE-F7CE0E7EC5CD}" destId="{C68E4624-E0C9-4D6D-8C6B-D52ED6F6EBD6}" srcOrd="1" destOrd="0" parTransId="{38F5D710-5CEA-43E9-87CA-F0B06C7C4E56}" sibTransId="{356F1D5E-C4EF-4F8E-B749-4FF9A2AE56DA}"/>
    <dgm:cxn modelId="{ECC3AA5C-07F1-4FDD-9D6A-D38F43CFB814}" type="presOf" srcId="{95C4A314-51CC-4DDA-8F52-09BC44A2119D}" destId="{206F9242-4AB4-4F15-8EB6-F61E94F411F4}" srcOrd="0" destOrd="0" presId="urn:microsoft.com/office/officeart/2005/8/layout/cycle4"/>
    <dgm:cxn modelId="{F2DA1343-6ACB-417B-9ECA-B63D779D2CE3}" type="presOf" srcId="{C68E4624-E0C9-4D6D-8C6B-D52ED6F6EBD6}" destId="{2DCD9DDA-7FD9-48F5-9E96-E443123EC9FB}" srcOrd="0" destOrd="0" presId="urn:microsoft.com/office/officeart/2005/8/layout/cycle4"/>
    <dgm:cxn modelId="{DEBA6F59-755B-402A-A2E5-5C51C8CBA3C8}" type="presOf" srcId="{462B1155-C3A3-4DB1-99AE-F7CE0E7EC5CD}" destId="{ED06A82E-99BD-4CB5-9F6D-AAF375ECFAC5}" srcOrd="0" destOrd="0" presId="urn:microsoft.com/office/officeart/2005/8/layout/cycle4"/>
    <dgm:cxn modelId="{4628B2A0-F3C9-46E5-BEDE-7FEFE37CC9C0}" type="presOf" srcId="{A4CC1EBE-1213-4655-85FB-542BFCC9616B}" destId="{B8D19801-50CF-4817-B4C6-AA43BE84F86F}" srcOrd="0" destOrd="0" presId="urn:microsoft.com/office/officeart/2005/8/layout/cycle4"/>
    <dgm:cxn modelId="{F7FA55B5-9323-4057-9C1A-3E15544704DE}" srcId="{462B1155-C3A3-4DB1-99AE-F7CE0E7EC5CD}" destId="{3C1DC32B-D4B5-4C68-93DE-540EF6310C35}" srcOrd="3" destOrd="0" parTransId="{4A6F471D-EC0C-41CE-BD5C-20475A6FF4B7}" sibTransId="{90B55288-6D25-4B5A-AAB0-E5916CA3D336}"/>
    <dgm:cxn modelId="{40358BCE-A3F1-494D-AF2A-507E3EBA1CFC}" srcId="{462B1155-C3A3-4DB1-99AE-F7CE0E7EC5CD}" destId="{95C4A314-51CC-4DDA-8F52-09BC44A2119D}" srcOrd="0" destOrd="0" parTransId="{DDC25FF4-279F-42B9-9EE5-A6C68CB9FA16}" sibTransId="{A3030320-58A3-475E-8BA3-D9A9A4CF6459}"/>
    <dgm:cxn modelId="{B196B7B3-C345-4FFF-B9C7-F596F212FEA9}" type="presParOf" srcId="{ED06A82E-99BD-4CB5-9F6D-AAF375ECFAC5}" destId="{FD733069-AD99-415B-AB78-D72D307FC40B}" srcOrd="0" destOrd="0" presId="urn:microsoft.com/office/officeart/2005/8/layout/cycle4"/>
    <dgm:cxn modelId="{8023D7EF-DC54-496D-850C-8FDFE1978E5F}" type="presParOf" srcId="{FD733069-AD99-415B-AB78-D72D307FC40B}" destId="{6270A561-29EB-42F5-8EDE-5D1014404932}" srcOrd="0" destOrd="0" presId="urn:microsoft.com/office/officeart/2005/8/layout/cycle4"/>
    <dgm:cxn modelId="{73AA14A3-3EB7-4E18-9DFF-DB9401F68380}" type="presParOf" srcId="{ED06A82E-99BD-4CB5-9F6D-AAF375ECFAC5}" destId="{1057EB92-9354-4848-9694-9D5881F5B594}" srcOrd="1" destOrd="0" presId="urn:microsoft.com/office/officeart/2005/8/layout/cycle4"/>
    <dgm:cxn modelId="{0C9C1EDF-E277-465B-A2BF-2E8279C824D1}" type="presParOf" srcId="{1057EB92-9354-4848-9694-9D5881F5B594}" destId="{206F9242-4AB4-4F15-8EB6-F61E94F411F4}" srcOrd="0" destOrd="0" presId="urn:microsoft.com/office/officeart/2005/8/layout/cycle4"/>
    <dgm:cxn modelId="{E2C14215-AE47-4E73-83C3-FD07B5F4ABF5}" type="presParOf" srcId="{1057EB92-9354-4848-9694-9D5881F5B594}" destId="{2DCD9DDA-7FD9-48F5-9E96-E443123EC9FB}" srcOrd="1" destOrd="0" presId="urn:microsoft.com/office/officeart/2005/8/layout/cycle4"/>
    <dgm:cxn modelId="{24176D6C-EE03-4971-9967-75E1FF9717E5}" type="presParOf" srcId="{1057EB92-9354-4848-9694-9D5881F5B594}" destId="{B8D19801-50CF-4817-B4C6-AA43BE84F86F}" srcOrd="2" destOrd="0" presId="urn:microsoft.com/office/officeart/2005/8/layout/cycle4"/>
    <dgm:cxn modelId="{6184D798-F007-4714-870B-68B7F5F2CAB3}" type="presParOf" srcId="{1057EB92-9354-4848-9694-9D5881F5B594}" destId="{658342D4-C199-440D-8CA7-F46FA0995007}" srcOrd="3" destOrd="0" presId="urn:microsoft.com/office/officeart/2005/8/layout/cycle4"/>
    <dgm:cxn modelId="{9CEDBD70-3C5D-42C0-BFB3-02056FECC975}" type="presParOf" srcId="{1057EB92-9354-4848-9694-9D5881F5B594}" destId="{59FD850F-9259-469A-B075-5231127E9557}" srcOrd="4" destOrd="0" presId="urn:microsoft.com/office/officeart/2005/8/layout/cycle4"/>
    <dgm:cxn modelId="{1BBFA831-CF9A-43A9-BAD0-047D345E2A63}" type="presParOf" srcId="{ED06A82E-99BD-4CB5-9F6D-AAF375ECFAC5}" destId="{E43B0E9A-5B57-4757-AEB2-800F44A59F38}" srcOrd="2" destOrd="0" presId="urn:microsoft.com/office/officeart/2005/8/layout/cycle4"/>
    <dgm:cxn modelId="{C371A11E-BDC8-4540-8BF0-EE6E217B6F29}" type="presParOf" srcId="{ED06A82E-99BD-4CB5-9F6D-AAF375ECFAC5}" destId="{1DE7CD92-CB12-49DC-B143-79FE8325B8B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D41845-0A99-4141-8165-BE52FD77D967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C740FB9E-53C2-424A-BEDF-1C8E1D72CCC4}">
      <dgm:prSet phldrT="[Text]"/>
      <dgm:spPr/>
      <dgm:t>
        <a:bodyPr/>
        <a:lstStyle/>
        <a:p>
          <a:r>
            <a:rPr lang="en-ID" dirty="0" err="1"/>
            <a:t>Penganggaran</a:t>
          </a:r>
          <a:endParaRPr lang="en-ID" dirty="0"/>
        </a:p>
      </dgm:t>
    </dgm:pt>
    <dgm:pt modelId="{F9F719ED-2FD1-4D42-8A81-4FB389603AC7}" type="parTrans" cxnId="{A7469271-786E-4978-940E-312579D23D27}">
      <dgm:prSet/>
      <dgm:spPr/>
      <dgm:t>
        <a:bodyPr/>
        <a:lstStyle/>
        <a:p>
          <a:endParaRPr lang="en-ID"/>
        </a:p>
      </dgm:t>
    </dgm:pt>
    <dgm:pt modelId="{7BD3872F-1512-414B-B393-83D0432AE61C}" type="sibTrans" cxnId="{A7469271-786E-4978-940E-312579D23D27}">
      <dgm:prSet/>
      <dgm:spPr/>
      <dgm:t>
        <a:bodyPr/>
        <a:lstStyle/>
        <a:p>
          <a:endParaRPr lang="en-ID"/>
        </a:p>
      </dgm:t>
    </dgm:pt>
    <dgm:pt modelId="{8DBCF8C0-8771-42E9-821F-8AA60337A405}">
      <dgm:prSet phldrT="[Text]"/>
      <dgm:spPr/>
      <dgm:t>
        <a:bodyPr/>
        <a:lstStyle/>
        <a:p>
          <a:r>
            <a:rPr lang="en-ID" dirty="0" err="1"/>
            <a:t>Pengelolaan</a:t>
          </a:r>
          <a:endParaRPr lang="en-ID" dirty="0"/>
        </a:p>
      </dgm:t>
    </dgm:pt>
    <dgm:pt modelId="{952365F1-C639-4E69-9AB9-2817CB99A971}" type="parTrans" cxnId="{D4A51CB1-7E62-4B91-90C4-9BF0D5DE78C5}">
      <dgm:prSet/>
      <dgm:spPr/>
      <dgm:t>
        <a:bodyPr/>
        <a:lstStyle/>
        <a:p>
          <a:endParaRPr lang="en-ID"/>
        </a:p>
      </dgm:t>
    </dgm:pt>
    <dgm:pt modelId="{A93A4EC8-E69C-4B72-9B67-CBC4EA793160}" type="sibTrans" cxnId="{D4A51CB1-7E62-4B91-90C4-9BF0D5DE78C5}">
      <dgm:prSet/>
      <dgm:spPr/>
      <dgm:t>
        <a:bodyPr/>
        <a:lstStyle/>
        <a:p>
          <a:endParaRPr lang="en-ID"/>
        </a:p>
      </dgm:t>
    </dgm:pt>
    <dgm:pt modelId="{0741385C-1FD6-4F65-8190-305F17B223B8}">
      <dgm:prSet phldrT="[Text]"/>
      <dgm:spPr/>
      <dgm:t>
        <a:bodyPr/>
        <a:lstStyle/>
        <a:p>
          <a:r>
            <a:rPr lang="en-US" dirty="0" err="1"/>
            <a:t>Perencanaan</a:t>
          </a:r>
          <a:r>
            <a:rPr lang="en-US" dirty="0"/>
            <a:t> </a:t>
          </a:r>
          <a:endParaRPr lang="en-ID" dirty="0"/>
        </a:p>
      </dgm:t>
    </dgm:pt>
    <dgm:pt modelId="{F526F1F4-C4E8-4142-922E-5E4F9D6F4646}" type="parTrans" cxnId="{C1773890-7154-400D-BA57-1152DCE8FBE3}">
      <dgm:prSet/>
      <dgm:spPr/>
      <dgm:t>
        <a:bodyPr/>
        <a:lstStyle/>
        <a:p>
          <a:endParaRPr lang="en-ID"/>
        </a:p>
      </dgm:t>
    </dgm:pt>
    <dgm:pt modelId="{D17901B8-20BE-4CD3-A89A-133FA1F9CFFE}" type="sibTrans" cxnId="{C1773890-7154-400D-BA57-1152DCE8FBE3}">
      <dgm:prSet/>
      <dgm:spPr/>
      <dgm:t>
        <a:bodyPr/>
        <a:lstStyle/>
        <a:p>
          <a:endParaRPr lang="en-ID"/>
        </a:p>
      </dgm:t>
    </dgm:pt>
    <dgm:pt modelId="{0922EC7B-D7B8-4024-A20E-8795BBDF8BFF}">
      <dgm:prSet phldrT="[Text]"/>
      <dgm:spPr/>
      <dgm:t>
        <a:bodyPr/>
        <a:lstStyle/>
        <a:p>
          <a:r>
            <a:rPr lang="en-ID" dirty="0" err="1"/>
            <a:t>Pencarian</a:t>
          </a:r>
          <a:endParaRPr lang="en-ID" dirty="0"/>
        </a:p>
      </dgm:t>
    </dgm:pt>
    <dgm:pt modelId="{A4998780-4255-43BF-B83F-2BEF0D2E8720}" type="parTrans" cxnId="{554ADD5B-CC88-4445-A42C-B67C091BDC10}">
      <dgm:prSet/>
      <dgm:spPr/>
      <dgm:t>
        <a:bodyPr/>
        <a:lstStyle/>
        <a:p>
          <a:endParaRPr lang="en-ID"/>
        </a:p>
      </dgm:t>
    </dgm:pt>
    <dgm:pt modelId="{AEF5500B-C0BF-4747-9459-E20DAD9D7475}" type="sibTrans" cxnId="{554ADD5B-CC88-4445-A42C-B67C091BDC10}">
      <dgm:prSet/>
      <dgm:spPr/>
      <dgm:t>
        <a:bodyPr/>
        <a:lstStyle/>
        <a:p>
          <a:endParaRPr lang="en-ID"/>
        </a:p>
      </dgm:t>
    </dgm:pt>
    <dgm:pt modelId="{CA90C8E3-1D09-4D26-BB4C-DCFA90A0A6DF}">
      <dgm:prSet phldrT="[Text]"/>
      <dgm:spPr/>
      <dgm:t>
        <a:bodyPr/>
        <a:lstStyle/>
        <a:p>
          <a:r>
            <a:rPr lang="en-US" dirty="0" err="1"/>
            <a:t>Penyimpanan</a:t>
          </a:r>
          <a:endParaRPr lang="en-ID" dirty="0"/>
        </a:p>
      </dgm:t>
    </dgm:pt>
    <dgm:pt modelId="{43414E89-C7FB-45E2-B6AC-B5FCC027A097}" type="parTrans" cxnId="{D6DA4E49-6738-4017-84C4-96B75DDC82AF}">
      <dgm:prSet/>
      <dgm:spPr/>
      <dgm:t>
        <a:bodyPr/>
        <a:lstStyle/>
        <a:p>
          <a:endParaRPr lang="en-ID"/>
        </a:p>
      </dgm:t>
    </dgm:pt>
    <dgm:pt modelId="{AD088E88-555D-4CC5-9A4F-F37531495BD9}" type="sibTrans" cxnId="{D6DA4E49-6738-4017-84C4-96B75DDC82AF}">
      <dgm:prSet/>
      <dgm:spPr/>
      <dgm:t>
        <a:bodyPr/>
        <a:lstStyle/>
        <a:p>
          <a:endParaRPr lang="en-ID"/>
        </a:p>
      </dgm:t>
    </dgm:pt>
    <dgm:pt modelId="{F90D0872-3A4F-4686-9DB0-7A78DF98479D}">
      <dgm:prSet phldrT="[Text]"/>
      <dgm:spPr/>
      <dgm:t>
        <a:bodyPr/>
        <a:lstStyle/>
        <a:p>
          <a:r>
            <a:rPr lang="en-US" dirty="0" err="1"/>
            <a:t>Pengendalian</a:t>
          </a:r>
          <a:r>
            <a:rPr lang="en-US" dirty="0"/>
            <a:t> </a:t>
          </a:r>
          <a:endParaRPr lang="en-ID" dirty="0"/>
        </a:p>
      </dgm:t>
    </dgm:pt>
    <dgm:pt modelId="{C6FA44EA-7FF7-4DA0-BAB8-8E9B288EC311}" type="parTrans" cxnId="{4CAD4FBC-A478-49BB-BB1A-4FF24F445344}">
      <dgm:prSet/>
      <dgm:spPr/>
      <dgm:t>
        <a:bodyPr/>
        <a:lstStyle/>
        <a:p>
          <a:endParaRPr lang="en-ID"/>
        </a:p>
      </dgm:t>
    </dgm:pt>
    <dgm:pt modelId="{DF8A5B4B-DAB3-45BB-BC79-2B9051DEB641}" type="sibTrans" cxnId="{4CAD4FBC-A478-49BB-BB1A-4FF24F445344}">
      <dgm:prSet/>
      <dgm:spPr/>
      <dgm:t>
        <a:bodyPr/>
        <a:lstStyle/>
        <a:p>
          <a:endParaRPr lang="en-ID"/>
        </a:p>
      </dgm:t>
    </dgm:pt>
    <dgm:pt modelId="{018848C1-51DC-4510-9089-764512F1702B}">
      <dgm:prSet phldrT="[Text]"/>
      <dgm:spPr/>
      <dgm:t>
        <a:bodyPr/>
        <a:lstStyle/>
        <a:p>
          <a:r>
            <a:rPr lang="en-US" dirty="0" err="1"/>
            <a:t>Pemeriksaan</a:t>
          </a:r>
          <a:endParaRPr lang="en-ID" dirty="0"/>
        </a:p>
      </dgm:t>
    </dgm:pt>
    <dgm:pt modelId="{51DF018B-B21C-4C6D-A1DE-CC34C34A169C}" type="parTrans" cxnId="{68C5751A-8E65-4148-8D0D-76FE0B6895CF}">
      <dgm:prSet/>
      <dgm:spPr/>
      <dgm:t>
        <a:bodyPr/>
        <a:lstStyle/>
        <a:p>
          <a:endParaRPr lang="en-ID"/>
        </a:p>
      </dgm:t>
    </dgm:pt>
    <dgm:pt modelId="{4EA1B5B8-B84F-44AA-8FF2-0F9724D788BD}" type="sibTrans" cxnId="{68C5751A-8E65-4148-8D0D-76FE0B6895CF}">
      <dgm:prSet/>
      <dgm:spPr/>
      <dgm:t>
        <a:bodyPr/>
        <a:lstStyle/>
        <a:p>
          <a:endParaRPr lang="en-ID"/>
        </a:p>
      </dgm:t>
    </dgm:pt>
    <dgm:pt modelId="{5D4CA72A-C518-4C4D-9889-9D400EDCDAA5}" type="pres">
      <dgm:prSet presAssocID="{7BD41845-0A99-4141-8165-BE52FD77D967}" presName="compositeShape" presStyleCnt="0">
        <dgm:presLayoutVars>
          <dgm:chMax val="7"/>
          <dgm:dir/>
          <dgm:resizeHandles val="exact"/>
        </dgm:presLayoutVars>
      </dgm:prSet>
      <dgm:spPr/>
    </dgm:pt>
    <dgm:pt modelId="{C8B32A9F-0D4D-4DCB-B2FC-6DF93AADFBA9}" type="pres">
      <dgm:prSet presAssocID="{7BD41845-0A99-4141-8165-BE52FD77D967}" presName="wedge1" presStyleLbl="node1" presStyleIdx="0" presStyleCnt="7"/>
      <dgm:spPr/>
    </dgm:pt>
    <dgm:pt modelId="{362E7BC2-6186-4F7E-AE39-6DF0BA443DE1}" type="pres">
      <dgm:prSet presAssocID="{7BD41845-0A99-4141-8165-BE52FD77D967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F543C2B7-1EAC-413A-8E88-4C80E11B0667}" type="pres">
      <dgm:prSet presAssocID="{7BD41845-0A99-4141-8165-BE52FD77D967}" presName="wedge2" presStyleLbl="node1" presStyleIdx="1" presStyleCnt="7"/>
      <dgm:spPr/>
    </dgm:pt>
    <dgm:pt modelId="{1D4831A7-E15D-4F7D-8FDD-2909794AB484}" type="pres">
      <dgm:prSet presAssocID="{7BD41845-0A99-4141-8165-BE52FD77D967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EDC6F874-90DA-49AC-9F49-8903C0C4685C}" type="pres">
      <dgm:prSet presAssocID="{7BD41845-0A99-4141-8165-BE52FD77D967}" presName="wedge3" presStyleLbl="node1" presStyleIdx="2" presStyleCnt="7"/>
      <dgm:spPr/>
    </dgm:pt>
    <dgm:pt modelId="{E0FFE1E2-08FA-451E-B083-793DD4586570}" type="pres">
      <dgm:prSet presAssocID="{7BD41845-0A99-4141-8165-BE52FD77D967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BEA0DA31-1291-49BA-9905-9ABC1AAB8AEB}" type="pres">
      <dgm:prSet presAssocID="{7BD41845-0A99-4141-8165-BE52FD77D967}" presName="wedge4" presStyleLbl="node1" presStyleIdx="3" presStyleCnt="7"/>
      <dgm:spPr/>
    </dgm:pt>
    <dgm:pt modelId="{11D2E556-5169-4E28-8566-13F912A6D08B}" type="pres">
      <dgm:prSet presAssocID="{7BD41845-0A99-4141-8165-BE52FD77D967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1A821859-EA11-409E-9238-DC6219AB1478}" type="pres">
      <dgm:prSet presAssocID="{7BD41845-0A99-4141-8165-BE52FD77D967}" presName="wedge5" presStyleLbl="node1" presStyleIdx="4" presStyleCnt="7"/>
      <dgm:spPr/>
    </dgm:pt>
    <dgm:pt modelId="{4F214CEB-CF5C-40F7-8B30-02213BE40B8A}" type="pres">
      <dgm:prSet presAssocID="{7BD41845-0A99-4141-8165-BE52FD77D967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0BDD8693-3AAB-4A3E-A9CF-3524DBABC7E8}" type="pres">
      <dgm:prSet presAssocID="{7BD41845-0A99-4141-8165-BE52FD77D967}" presName="wedge6" presStyleLbl="node1" presStyleIdx="5" presStyleCnt="7"/>
      <dgm:spPr/>
    </dgm:pt>
    <dgm:pt modelId="{D85D29DE-E934-406A-AD63-023BE2636826}" type="pres">
      <dgm:prSet presAssocID="{7BD41845-0A99-4141-8165-BE52FD77D967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E9FB924B-0E7D-4D59-A1FA-2B2FA3EF016C}" type="pres">
      <dgm:prSet presAssocID="{7BD41845-0A99-4141-8165-BE52FD77D967}" presName="wedge7" presStyleLbl="node1" presStyleIdx="6" presStyleCnt="7"/>
      <dgm:spPr/>
    </dgm:pt>
    <dgm:pt modelId="{FB5E0C6D-0172-4FBB-8811-B9EDF3FEF15B}" type="pres">
      <dgm:prSet presAssocID="{7BD41845-0A99-4141-8165-BE52FD77D967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A4C6B90B-06C4-4EDD-B69C-B2EBC1C2DD87}" type="presOf" srcId="{018848C1-51DC-4510-9089-764512F1702B}" destId="{FB5E0C6D-0172-4FBB-8811-B9EDF3FEF15B}" srcOrd="1" destOrd="0" presId="urn:microsoft.com/office/officeart/2005/8/layout/chart3"/>
    <dgm:cxn modelId="{2A01CD16-8960-47D3-A845-1B8DD0C2259F}" type="presOf" srcId="{018848C1-51DC-4510-9089-764512F1702B}" destId="{E9FB924B-0E7D-4D59-A1FA-2B2FA3EF016C}" srcOrd="0" destOrd="0" presId="urn:microsoft.com/office/officeart/2005/8/layout/chart3"/>
    <dgm:cxn modelId="{E1B62319-3A04-4CFB-853A-6DA770A1A650}" type="presOf" srcId="{F90D0872-3A4F-4686-9DB0-7A78DF98479D}" destId="{0BDD8693-3AAB-4A3E-A9CF-3524DBABC7E8}" srcOrd="0" destOrd="0" presId="urn:microsoft.com/office/officeart/2005/8/layout/chart3"/>
    <dgm:cxn modelId="{68C5751A-8E65-4148-8D0D-76FE0B6895CF}" srcId="{7BD41845-0A99-4141-8165-BE52FD77D967}" destId="{018848C1-51DC-4510-9089-764512F1702B}" srcOrd="6" destOrd="0" parTransId="{51DF018B-B21C-4C6D-A1DE-CC34C34A169C}" sibTransId="{4EA1B5B8-B84F-44AA-8FF2-0F9724D788BD}"/>
    <dgm:cxn modelId="{554ADD5B-CC88-4445-A42C-B67C091BDC10}" srcId="{7BD41845-0A99-4141-8165-BE52FD77D967}" destId="{0922EC7B-D7B8-4024-A20E-8795BBDF8BFF}" srcOrd="3" destOrd="0" parTransId="{A4998780-4255-43BF-B83F-2BEF0D2E8720}" sibTransId="{AEF5500B-C0BF-4747-9459-E20DAD9D7475}"/>
    <dgm:cxn modelId="{F7BA4741-CC14-45DA-A117-8CF9DE35C91C}" type="presOf" srcId="{CA90C8E3-1D09-4D26-BB4C-DCFA90A0A6DF}" destId="{1A821859-EA11-409E-9238-DC6219AB1478}" srcOrd="0" destOrd="0" presId="urn:microsoft.com/office/officeart/2005/8/layout/chart3"/>
    <dgm:cxn modelId="{D6DA4E49-6738-4017-84C4-96B75DDC82AF}" srcId="{7BD41845-0A99-4141-8165-BE52FD77D967}" destId="{CA90C8E3-1D09-4D26-BB4C-DCFA90A0A6DF}" srcOrd="4" destOrd="0" parTransId="{43414E89-C7FB-45E2-B6AC-B5FCC027A097}" sibTransId="{AD088E88-555D-4CC5-9A4F-F37531495BD9}"/>
    <dgm:cxn modelId="{42AE0B6C-E906-4C86-B530-1F9D311FED00}" type="presOf" srcId="{8DBCF8C0-8771-42E9-821F-8AA60337A405}" destId="{F543C2B7-1EAC-413A-8E88-4C80E11B0667}" srcOrd="0" destOrd="0" presId="urn:microsoft.com/office/officeart/2005/8/layout/chart3"/>
    <dgm:cxn modelId="{A7469271-786E-4978-940E-312579D23D27}" srcId="{7BD41845-0A99-4141-8165-BE52FD77D967}" destId="{C740FB9E-53C2-424A-BEDF-1C8E1D72CCC4}" srcOrd="0" destOrd="0" parTransId="{F9F719ED-2FD1-4D42-8A81-4FB389603AC7}" sibTransId="{7BD3872F-1512-414B-B393-83D0432AE61C}"/>
    <dgm:cxn modelId="{B753EF7B-0D00-4C04-81DA-36CBF1080A99}" type="presOf" srcId="{8DBCF8C0-8771-42E9-821F-8AA60337A405}" destId="{1D4831A7-E15D-4F7D-8FDD-2909794AB484}" srcOrd="1" destOrd="0" presId="urn:microsoft.com/office/officeart/2005/8/layout/chart3"/>
    <dgm:cxn modelId="{B00E917F-363A-4D38-9FF4-FBAB367C0714}" type="presOf" srcId="{C740FB9E-53C2-424A-BEDF-1C8E1D72CCC4}" destId="{362E7BC2-6186-4F7E-AE39-6DF0BA443DE1}" srcOrd="1" destOrd="0" presId="urn:microsoft.com/office/officeart/2005/8/layout/chart3"/>
    <dgm:cxn modelId="{F7E8AE8B-BC2A-43AE-8FEE-24565240612C}" type="presOf" srcId="{CA90C8E3-1D09-4D26-BB4C-DCFA90A0A6DF}" destId="{4F214CEB-CF5C-40F7-8B30-02213BE40B8A}" srcOrd="1" destOrd="0" presId="urn:microsoft.com/office/officeart/2005/8/layout/chart3"/>
    <dgm:cxn modelId="{C1773890-7154-400D-BA57-1152DCE8FBE3}" srcId="{7BD41845-0A99-4141-8165-BE52FD77D967}" destId="{0741385C-1FD6-4F65-8190-305F17B223B8}" srcOrd="2" destOrd="0" parTransId="{F526F1F4-C4E8-4142-922E-5E4F9D6F4646}" sibTransId="{D17901B8-20BE-4CD3-A89A-133FA1F9CFFE}"/>
    <dgm:cxn modelId="{36095291-81E3-491E-B96B-6950C96C9FE6}" type="presOf" srcId="{7BD41845-0A99-4141-8165-BE52FD77D967}" destId="{5D4CA72A-C518-4C4D-9889-9D400EDCDAA5}" srcOrd="0" destOrd="0" presId="urn:microsoft.com/office/officeart/2005/8/layout/chart3"/>
    <dgm:cxn modelId="{F2BB9BAE-D4C6-4F4E-852F-EF7C28CE0F35}" type="presOf" srcId="{F90D0872-3A4F-4686-9DB0-7A78DF98479D}" destId="{D85D29DE-E934-406A-AD63-023BE2636826}" srcOrd="1" destOrd="0" presId="urn:microsoft.com/office/officeart/2005/8/layout/chart3"/>
    <dgm:cxn modelId="{D4A51CB1-7E62-4B91-90C4-9BF0D5DE78C5}" srcId="{7BD41845-0A99-4141-8165-BE52FD77D967}" destId="{8DBCF8C0-8771-42E9-821F-8AA60337A405}" srcOrd="1" destOrd="0" parTransId="{952365F1-C639-4E69-9AB9-2817CB99A971}" sibTransId="{A93A4EC8-E69C-4B72-9B67-CBC4EA793160}"/>
    <dgm:cxn modelId="{1FF318B5-C4E8-476D-AE27-52A309C83A4D}" type="presOf" srcId="{0741385C-1FD6-4F65-8190-305F17B223B8}" destId="{EDC6F874-90DA-49AC-9F49-8903C0C4685C}" srcOrd="0" destOrd="0" presId="urn:microsoft.com/office/officeart/2005/8/layout/chart3"/>
    <dgm:cxn modelId="{FA8268B7-E57B-4AB1-9189-A09AA31AEFFD}" type="presOf" srcId="{C740FB9E-53C2-424A-BEDF-1C8E1D72CCC4}" destId="{C8B32A9F-0D4D-4DCB-B2FC-6DF93AADFBA9}" srcOrd="0" destOrd="0" presId="urn:microsoft.com/office/officeart/2005/8/layout/chart3"/>
    <dgm:cxn modelId="{4CAD4FBC-A478-49BB-BB1A-4FF24F445344}" srcId="{7BD41845-0A99-4141-8165-BE52FD77D967}" destId="{F90D0872-3A4F-4686-9DB0-7A78DF98479D}" srcOrd="5" destOrd="0" parTransId="{C6FA44EA-7FF7-4DA0-BAB8-8E9B288EC311}" sibTransId="{DF8A5B4B-DAB3-45BB-BC79-2B9051DEB641}"/>
    <dgm:cxn modelId="{69C735DE-F451-445F-93D2-759529C01AEA}" type="presOf" srcId="{0741385C-1FD6-4F65-8190-305F17B223B8}" destId="{E0FFE1E2-08FA-451E-B083-793DD4586570}" srcOrd="1" destOrd="0" presId="urn:microsoft.com/office/officeart/2005/8/layout/chart3"/>
    <dgm:cxn modelId="{3BA7DBF5-B134-44CF-A8FD-73687BB3A41E}" type="presOf" srcId="{0922EC7B-D7B8-4024-A20E-8795BBDF8BFF}" destId="{BEA0DA31-1291-49BA-9905-9ABC1AAB8AEB}" srcOrd="0" destOrd="0" presId="urn:microsoft.com/office/officeart/2005/8/layout/chart3"/>
    <dgm:cxn modelId="{F15C25FB-C98C-4221-9036-4BB90AFFFE0A}" type="presOf" srcId="{0922EC7B-D7B8-4024-A20E-8795BBDF8BFF}" destId="{11D2E556-5169-4E28-8566-13F912A6D08B}" srcOrd="1" destOrd="0" presId="urn:microsoft.com/office/officeart/2005/8/layout/chart3"/>
    <dgm:cxn modelId="{E364A22B-3D96-42BC-8E2A-5CD5EBE5E2F8}" type="presParOf" srcId="{5D4CA72A-C518-4C4D-9889-9D400EDCDAA5}" destId="{C8B32A9F-0D4D-4DCB-B2FC-6DF93AADFBA9}" srcOrd="0" destOrd="0" presId="urn:microsoft.com/office/officeart/2005/8/layout/chart3"/>
    <dgm:cxn modelId="{26CAFD74-0703-4BF5-A2A2-36E82DF1B2C9}" type="presParOf" srcId="{5D4CA72A-C518-4C4D-9889-9D400EDCDAA5}" destId="{362E7BC2-6186-4F7E-AE39-6DF0BA443DE1}" srcOrd="1" destOrd="0" presId="urn:microsoft.com/office/officeart/2005/8/layout/chart3"/>
    <dgm:cxn modelId="{272A013B-96C5-4A7E-BC18-A6BA0820097D}" type="presParOf" srcId="{5D4CA72A-C518-4C4D-9889-9D400EDCDAA5}" destId="{F543C2B7-1EAC-413A-8E88-4C80E11B0667}" srcOrd="2" destOrd="0" presId="urn:microsoft.com/office/officeart/2005/8/layout/chart3"/>
    <dgm:cxn modelId="{C613870B-BDFD-48FA-9E87-91F6AB0E5697}" type="presParOf" srcId="{5D4CA72A-C518-4C4D-9889-9D400EDCDAA5}" destId="{1D4831A7-E15D-4F7D-8FDD-2909794AB484}" srcOrd="3" destOrd="0" presId="urn:microsoft.com/office/officeart/2005/8/layout/chart3"/>
    <dgm:cxn modelId="{8CBCB50E-A41C-4080-B92A-0C3CB64A32F9}" type="presParOf" srcId="{5D4CA72A-C518-4C4D-9889-9D400EDCDAA5}" destId="{EDC6F874-90DA-49AC-9F49-8903C0C4685C}" srcOrd="4" destOrd="0" presId="urn:microsoft.com/office/officeart/2005/8/layout/chart3"/>
    <dgm:cxn modelId="{D3487E57-BA6F-43C7-BAA2-9AAE88963A09}" type="presParOf" srcId="{5D4CA72A-C518-4C4D-9889-9D400EDCDAA5}" destId="{E0FFE1E2-08FA-451E-B083-793DD4586570}" srcOrd="5" destOrd="0" presId="urn:microsoft.com/office/officeart/2005/8/layout/chart3"/>
    <dgm:cxn modelId="{E98A6396-B8AD-43E9-91A8-46F42C676FF9}" type="presParOf" srcId="{5D4CA72A-C518-4C4D-9889-9D400EDCDAA5}" destId="{BEA0DA31-1291-49BA-9905-9ABC1AAB8AEB}" srcOrd="6" destOrd="0" presId="urn:microsoft.com/office/officeart/2005/8/layout/chart3"/>
    <dgm:cxn modelId="{A0576F1B-339A-4C78-A5D5-AC1E7F069332}" type="presParOf" srcId="{5D4CA72A-C518-4C4D-9889-9D400EDCDAA5}" destId="{11D2E556-5169-4E28-8566-13F912A6D08B}" srcOrd="7" destOrd="0" presId="urn:microsoft.com/office/officeart/2005/8/layout/chart3"/>
    <dgm:cxn modelId="{9508BEC5-6E4B-4160-97FD-290B936E7DCD}" type="presParOf" srcId="{5D4CA72A-C518-4C4D-9889-9D400EDCDAA5}" destId="{1A821859-EA11-409E-9238-DC6219AB1478}" srcOrd="8" destOrd="0" presId="urn:microsoft.com/office/officeart/2005/8/layout/chart3"/>
    <dgm:cxn modelId="{DB676FFE-A256-428B-AF4F-0F8E3211B6D0}" type="presParOf" srcId="{5D4CA72A-C518-4C4D-9889-9D400EDCDAA5}" destId="{4F214CEB-CF5C-40F7-8B30-02213BE40B8A}" srcOrd="9" destOrd="0" presId="urn:microsoft.com/office/officeart/2005/8/layout/chart3"/>
    <dgm:cxn modelId="{5DFB4137-9937-42DA-895C-FD4FADCBE184}" type="presParOf" srcId="{5D4CA72A-C518-4C4D-9889-9D400EDCDAA5}" destId="{0BDD8693-3AAB-4A3E-A9CF-3524DBABC7E8}" srcOrd="10" destOrd="0" presId="urn:microsoft.com/office/officeart/2005/8/layout/chart3"/>
    <dgm:cxn modelId="{FFBFC444-96F4-447A-85B8-1B30E1D83940}" type="presParOf" srcId="{5D4CA72A-C518-4C4D-9889-9D400EDCDAA5}" destId="{D85D29DE-E934-406A-AD63-023BE2636826}" srcOrd="11" destOrd="0" presId="urn:microsoft.com/office/officeart/2005/8/layout/chart3"/>
    <dgm:cxn modelId="{F57994E9-AC9C-4794-9BFB-67A3107809B0}" type="presParOf" srcId="{5D4CA72A-C518-4C4D-9889-9D400EDCDAA5}" destId="{E9FB924B-0E7D-4D59-A1FA-2B2FA3EF016C}" srcOrd="12" destOrd="0" presId="urn:microsoft.com/office/officeart/2005/8/layout/chart3"/>
    <dgm:cxn modelId="{4D1C714F-F944-410F-921D-6B9F6D93DC67}" type="presParOf" srcId="{5D4CA72A-C518-4C4D-9889-9D400EDCDAA5}" destId="{FB5E0C6D-0172-4FBB-8811-B9EDF3FEF15B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ED2858-D3AE-4A64-9CF5-07D88D6F5954}" type="doc">
      <dgm:prSet loTypeId="urn:microsoft.com/office/officeart/2005/8/layout/hList3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341EB65A-80F3-49EF-B4AB-38354D0B438F}">
      <dgm:prSet phldrT="[Text]" custT="1"/>
      <dgm:spPr/>
      <dgm:t>
        <a:bodyPr/>
        <a:lstStyle/>
        <a:p>
          <a:r>
            <a:rPr lang="en-ID" sz="2400" b="1" i="0" dirty="0" err="1"/>
            <a:t>Sumber</a:t>
          </a:r>
          <a:r>
            <a:rPr lang="en-ID" sz="2400" b="1" i="0" dirty="0"/>
            <a:t> </a:t>
          </a:r>
          <a:r>
            <a:rPr lang="en-ID" sz="2400" b="1" i="0" dirty="0" err="1"/>
            <a:t>Pendapatan</a:t>
          </a:r>
          <a:r>
            <a:rPr lang="en-ID" sz="2400" b="1" i="0" dirty="0"/>
            <a:t> </a:t>
          </a:r>
          <a:r>
            <a:rPr lang="en-ID" sz="2400" b="1" i="0" dirty="0" err="1"/>
            <a:t>Rumah</a:t>
          </a:r>
          <a:r>
            <a:rPr lang="en-ID" sz="2400" b="1" i="0" dirty="0"/>
            <a:t> </a:t>
          </a:r>
          <a:r>
            <a:rPr lang="en-ID" sz="2400" b="1" i="0" dirty="0" err="1"/>
            <a:t>Sakit</a:t>
          </a:r>
          <a:r>
            <a:rPr lang="en-ID" sz="2400" b="1" i="0" dirty="0"/>
            <a:t> </a:t>
          </a:r>
          <a:endParaRPr lang="en-ID" sz="2400" dirty="0"/>
        </a:p>
      </dgm:t>
    </dgm:pt>
    <dgm:pt modelId="{F1DEEDEF-9944-454D-92C7-2AC35CD4D30B}" type="parTrans" cxnId="{4F0AE7DE-B67B-4106-817E-659A1FD67344}">
      <dgm:prSet/>
      <dgm:spPr/>
      <dgm:t>
        <a:bodyPr/>
        <a:lstStyle/>
        <a:p>
          <a:endParaRPr lang="en-ID" sz="2400"/>
        </a:p>
      </dgm:t>
    </dgm:pt>
    <dgm:pt modelId="{CD61E6ED-5C0C-4438-AD4F-8F320E8A7BB3}" type="sibTrans" cxnId="{4F0AE7DE-B67B-4106-817E-659A1FD67344}">
      <dgm:prSet/>
      <dgm:spPr/>
      <dgm:t>
        <a:bodyPr/>
        <a:lstStyle/>
        <a:p>
          <a:endParaRPr lang="en-ID" sz="2400"/>
        </a:p>
      </dgm:t>
    </dgm:pt>
    <dgm:pt modelId="{804D808B-C6F3-4B4A-89E3-0BE783507BFA}">
      <dgm:prSet phldrT="[Text]" custT="1"/>
      <dgm:spPr/>
      <dgm:t>
        <a:bodyPr/>
        <a:lstStyle/>
        <a:p>
          <a:r>
            <a:rPr lang="sv-SE" sz="2400" b="0" i="0" dirty="0"/>
            <a:t>Pemanfaatan pelayanan, seperti </a:t>
          </a:r>
          <a:r>
            <a:rPr lang="sv-SE" sz="2400" b="1" i="0" dirty="0"/>
            <a:t>BOR dan</a:t>
          </a:r>
          <a:r>
            <a:rPr lang="sv-SE" sz="2400" b="0" i="0" dirty="0"/>
            <a:t> kunjungan pasien</a:t>
          </a:r>
          <a:endParaRPr lang="en-ID" sz="2400" dirty="0"/>
        </a:p>
      </dgm:t>
    </dgm:pt>
    <dgm:pt modelId="{1B818110-0A01-48ED-AF41-7EBDDF1921DA}" type="parTrans" cxnId="{9FD674AF-4A9C-41CF-A3BE-9DADE962A70F}">
      <dgm:prSet/>
      <dgm:spPr/>
      <dgm:t>
        <a:bodyPr/>
        <a:lstStyle/>
        <a:p>
          <a:endParaRPr lang="en-ID" sz="2400"/>
        </a:p>
      </dgm:t>
    </dgm:pt>
    <dgm:pt modelId="{8E848296-5B6F-4DB2-B98D-205CD667298D}" type="sibTrans" cxnId="{9FD674AF-4A9C-41CF-A3BE-9DADE962A70F}">
      <dgm:prSet/>
      <dgm:spPr/>
      <dgm:t>
        <a:bodyPr/>
        <a:lstStyle/>
        <a:p>
          <a:endParaRPr lang="en-ID" sz="2400"/>
        </a:p>
      </dgm:t>
    </dgm:pt>
    <dgm:pt modelId="{731F2440-C0F9-4AD0-8D19-471C7C9472CA}">
      <dgm:prSet phldrT="[Text]" custT="1"/>
      <dgm:spPr/>
      <dgm:t>
        <a:bodyPr/>
        <a:lstStyle/>
        <a:p>
          <a:r>
            <a:rPr lang="en-ID" sz="2400" b="0" i="0" dirty="0" err="1"/>
            <a:t>Pengaturan</a:t>
          </a:r>
          <a:r>
            <a:rPr lang="en-ID" sz="2400" b="0" i="0" dirty="0"/>
            <a:t> Tarif  </a:t>
          </a:r>
          <a:r>
            <a:rPr lang="en-ID" sz="2400" b="0" i="0" dirty="0">
              <a:sym typeface="Wingdings" panose="05000000000000000000" pitchFamily="2" charset="2"/>
            </a:rPr>
            <a:t> INA CBGs (case based on </a:t>
          </a:r>
          <a:r>
            <a:rPr lang="en-ID" sz="2400" b="0" i="0" dirty="0" err="1">
              <a:sym typeface="Wingdings" panose="05000000000000000000" pitchFamily="2" charset="2"/>
            </a:rPr>
            <a:t>grups</a:t>
          </a:r>
          <a:r>
            <a:rPr lang="en-ID" sz="2400" b="0" i="0" dirty="0">
              <a:sym typeface="Wingdings" panose="05000000000000000000" pitchFamily="2" charset="2"/>
            </a:rPr>
            <a:t> </a:t>
          </a:r>
          <a:r>
            <a:rPr lang="en-ID" sz="2400" b="0" i="0" dirty="0" err="1">
              <a:sym typeface="Wingdings" panose="05000000000000000000" pitchFamily="2" charset="2"/>
            </a:rPr>
            <a:t>sistem</a:t>
          </a:r>
          <a:r>
            <a:rPr lang="en-ID" sz="2400" b="0" i="0" dirty="0">
              <a:sym typeface="Wingdings" panose="05000000000000000000" pitchFamily="2" charset="2"/>
            </a:rPr>
            <a:t> </a:t>
          </a:r>
          <a:r>
            <a:rPr lang="en-ID" sz="2400" b="0" i="0" dirty="0" err="1">
              <a:sym typeface="Wingdings" panose="05000000000000000000" pitchFamily="2" charset="2"/>
            </a:rPr>
            <a:t>paket</a:t>
          </a:r>
          <a:r>
            <a:rPr lang="en-ID" sz="2400" b="0" i="0" dirty="0">
              <a:sym typeface="Wingdings" panose="05000000000000000000" pitchFamily="2" charset="2"/>
            </a:rPr>
            <a:t>), </a:t>
          </a:r>
          <a:r>
            <a:rPr lang="en-ID" sz="2400" b="0" i="0" dirty="0" err="1">
              <a:sym typeface="Wingdings" panose="05000000000000000000" pitchFamily="2" charset="2"/>
            </a:rPr>
            <a:t>tarif</a:t>
          </a:r>
          <a:r>
            <a:rPr lang="en-ID" sz="2400" b="0" i="0" dirty="0">
              <a:sym typeface="Wingdings" panose="05000000000000000000" pitchFamily="2" charset="2"/>
            </a:rPr>
            <a:t> RS</a:t>
          </a:r>
          <a:endParaRPr lang="en-ID" sz="2400" dirty="0"/>
        </a:p>
      </dgm:t>
    </dgm:pt>
    <dgm:pt modelId="{A68ECF97-C8E9-42F8-B9B7-1E33167011F5}" type="parTrans" cxnId="{2156319A-BC6D-40F0-89C8-D15FD0769166}">
      <dgm:prSet/>
      <dgm:spPr/>
      <dgm:t>
        <a:bodyPr/>
        <a:lstStyle/>
        <a:p>
          <a:endParaRPr lang="en-ID" sz="2400"/>
        </a:p>
      </dgm:t>
    </dgm:pt>
    <dgm:pt modelId="{08566829-CA20-41C5-AE45-9B49B422CAC8}" type="sibTrans" cxnId="{2156319A-BC6D-40F0-89C8-D15FD0769166}">
      <dgm:prSet/>
      <dgm:spPr/>
      <dgm:t>
        <a:bodyPr/>
        <a:lstStyle/>
        <a:p>
          <a:endParaRPr lang="en-ID" sz="2400"/>
        </a:p>
      </dgm:t>
    </dgm:pt>
    <dgm:pt modelId="{104EEC71-0A07-49C9-9D90-557F094935A5}">
      <dgm:prSet phldrT="[Text]" custT="1"/>
      <dgm:spPr/>
      <dgm:t>
        <a:bodyPr/>
        <a:lstStyle/>
        <a:p>
          <a:r>
            <a:rPr lang="en-ID" sz="2400" b="0" i="0" dirty="0" err="1"/>
            <a:t>Efisiensi</a:t>
          </a:r>
          <a:r>
            <a:rPr lang="en-ID" sz="2400" b="0" i="0" dirty="0"/>
            <a:t> </a:t>
          </a:r>
          <a:r>
            <a:rPr lang="en-ID" sz="2400" b="0" i="0" dirty="0" err="1"/>
            <a:t>pemanfaatan</a:t>
          </a:r>
          <a:r>
            <a:rPr lang="en-ID" sz="2400" b="0" i="0" dirty="0"/>
            <a:t> </a:t>
          </a:r>
          <a:r>
            <a:rPr lang="en-ID" sz="2400" b="0" i="0" dirty="0" err="1"/>
            <a:t>sumberdaya</a:t>
          </a:r>
          <a:r>
            <a:rPr lang="en-ID" sz="2400" b="0" i="0" dirty="0"/>
            <a:t> dan </a:t>
          </a:r>
          <a:r>
            <a:rPr lang="en-ID" sz="2400" b="0" i="0" dirty="0" err="1"/>
            <a:t>biaya</a:t>
          </a:r>
          <a:br>
            <a:rPr lang="en-ID" sz="2400" b="0" i="0" dirty="0"/>
          </a:br>
          <a:r>
            <a:rPr lang="en-ID" sz="2400" b="0" i="0" dirty="0"/>
            <a:t>(</a:t>
          </a:r>
          <a:r>
            <a:rPr lang="en-ID" sz="2400" b="0" i="1" dirty="0"/>
            <a:t>Cost Containment)</a:t>
          </a:r>
          <a:br>
            <a:rPr lang="en-ID" sz="2400" dirty="0"/>
          </a:br>
          <a:endParaRPr lang="en-ID" sz="2400" dirty="0"/>
        </a:p>
      </dgm:t>
    </dgm:pt>
    <dgm:pt modelId="{DFB43F8F-D74C-49D2-BF1C-9B6C41478542}" type="parTrans" cxnId="{0AA91F35-314B-4494-AFBC-DF6621103E04}">
      <dgm:prSet/>
      <dgm:spPr/>
      <dgm:t>
        <a:bodyPr/>
        <a:lstStyle/>
        <a:p>
          <a:endParaRPr lang="en-ID" sz="2400"/>
        </a:p>
      </dgm:t>
    </dgm:pt>
    <dgm:pt modelId="{362795FB-34B6-413D-8512-6C28F390AEF8}" type="sibTrans" cxnId="{0AA91F35-314B-4494-AFBC-DF6621103E04}">
      <dgm:prSet/>
      <dgm:spPr/>
      <dgm:t>
        <a:bodyPr/>
        <a:lstStyle/>
        <a:p>
          <a:endParaRPr lang="en-ID" sz="2400"/>
        </a:p>
      </dgm:t>
    </dgm:pt>
    <dgm:pt modelId="{1A385505-7F2F-4221-B5D1-27D26782B50B}" type="pres">
      <dgm:prSet presAssocID="{81ED2858-D3AE-4A64-9CF5-07D88D6F5954}" presName="composite" presStyleCnt="0">
        <dgm:presLayoutVars>
          <dgm:chMax val="1"/>
          <dgm:dir/>
          <dgm:resizeHandles val="exact"/>
        </dgm:presLayoutVars>
      </dgm:prSet>
      <dgm:spPr/>
    </dgm:pt>
    <dgm:pt modelId="{E454A4E1-2B66-4F53-9845-709D3F08D31F}" type="pres">
      <dgm:prSet presAssocID="{341EB65A-80F3-49EF-B4AB-38354D0B438F}" presName="roof" presStyleLbl="dkBgShp" presStyleIdx="0" presStyleCnt="2"/>
      <dgm:spPr/>
    </dgm:pt>
    <dgm:pt modelId="{7783B9BF-7F0F-4CAC-B409-46FABAB7F4D3}" type="pres">
      <dgm:prSet presAssocID="{341EB65A-80F3-49EF-B4AB-38354D0B438F}" presName="pillars" presStyleCnt="0"/>
      <dgm:spPr/>
    </dgm:pt>
    <dgm:pt modelId="{E5E0608C-A869-4DA4-9ACD-DB44A5B8BF9C}" type="pres">
      <dgm:prSet presAssocID="{341EB65A-80F3-49EF-B4AB-38354D0B438F}" presName="pillar1" presStyleLbl="node1" presStyleIdx="0" presStyleCnt="3">
        <dgm:presLayoutVars>
          <dgm:bulletEnabled val="1"/>
        </dgm:presLayoutVars>
      </dgm:prSet>
      <dgm:spPr/>
    </dgm:pt>
    <dgm:pt modelId="{87C37A46-481B-4FBB-B09F-235DB126B7FD}" type="pres">
      <dgm:prSet presAssocID="{731F2440-C0F9-4AD0-8D19-471C7C9472CA}" presName="pillarX" presStyleLbl="node1" presStyleIdx="1" presStyleCnt="3">
        <dgm:presLayoutVars>
          <dgm:bulletEnabled val="1"/>
        </dgm:presLayoutVars>
      </dgm:prSet>
      <dgm:spPr/>
    </dgm:pt>
    <dgm:pt modelId="{9A3F789A-F14A-4EFD-9D65-AB4F5F4F1923}" type="pres">
      <dgm:prSet presAssocID="{104EEC71-0A07-49C9-9D90-557F094935A5}" presName="pillarX" presStyleLbl="node1" presStyleIdx="2" presStyleCnt="3">
        <dgm:presLayoutVars>
          <dgm:bulletEnabled val="1"/>
        </dgm:presLayoutVars>
      </dgm:prSet>
      <dgm:spPr/>
    </dgm:pt>
    <dgm:pt modelId="{FBC81F8D-A515-43D4-A611-09EBC6DCA30B}" type="pres">
      <dgm:prSet presAssocID="{341EB65A-80F3-49EF-B4AB-38354D0B438F}" presName="base" presStyleLbl="dkBgShp" presStyleIdx="1" presStyleCnt="2"/>
      <dgm:spPr/>
    </dgm:pt>
  </dgm:ptLst>
  <dgm:cxnLst>
    <dgm:cxn modelId="{8C8C9C0A-6022-479F-9B39-CDEC7982087F}" type="presOf" srcId="{104EEC71-0A07-49C9-9D90-557F094935A5}" destId="{9A3F789A-F14A-4EFD-9D65-AB4F5F4F1923}" srcOrd="0" destOrd="0" presId="urn:microsoft.com/office/officeart/2005/8/layout/hList3"/>
    <dgm:cxn modelId="{8758AF20-5E18-4612-834D-49F61D1C0B15}" type="presOf" srcId="{81ED2858-D3AE-4A64-9CF5-07D88D6F5954}" destId="{1A385505-7F2F-4221-B5D1-27D26782B50B}" srcOrd="0" destOrd="0" presId="urn:microsoft.com/office/officeart/2005/8/layout/hList3"/>
    <dgm:cxn modelId="{0AA91F35-314B-4494-AFBC-DF6621103E04}" srcId="{341EB65A-80F3-49EF-B4AB-38354D0B438F}" destId="{104EEC71-0A07-49C9-9D90-557F094935A5}" srcOrd="2" destOrd="0" parTransId="{DFB43F8F-D74C-49D2-BF1C-9B6C41478542}" sibTransId="{362795FB-34B6-413D-8512-6C28F390AEF8}"/>
    <dgm:cxn modelId="{2156319A-BC6D-40F0-89C8-D15FD0769166}" srcId="{341EB65A-80F3-49EF-B4AB-38354D0B438F}" destId="{731F2440-C0F9-4AD0-8D19-471C7C9472CA}" srcOrd="1" destOrd="0" parTransId="{A68ECF97-C8E9-42F8-B9B7-1E33167011F5}" sibTransId="{08566829-CA20-41C5-AE45-9B49B422CAC8}"/>
    <dgm:cxn modelId="{0B7487A0-4615-4697-B9EB-9A44288906CE}" type="presOf" srcId="{731F2440-C0F9-4AD0-8D19-471C7C9472CA}" destId="{87C37A46-481B-4FBB-B09F-235DB126B7FD}" srcOrd="0" destOrd="0" presId="urn:microsoft.com/office/officeart/2005/8/layout/hList3"/>
    <dgm:cxn modelId="{9FD674AF-4A9C-41CF-A3BE-9DADE962A70F}" srcId="{341EB65A-80F3-49EF-B4AB-38354D0B438F}" destId="{804D808B-C6F3-4B4A-89E3-0BE783507BFA}" srcOrd="0" destOrd="0" parTransId="{1B818110-0A01-48ED-AF41-7EBDDF1921DA}" sibTransId="{8E848296-5B6F-4DB2-B98D-205CD667298D}"/>
    <dgm:cxn modelId="{8DD03DBE-B213-4D32-9B66-E00B10B49831}" type="presOf" srcId="{804D808B-C6F3-4B4A-89E3-0BE783507BFA}" destId="{E5E0608C-A869-4DA4-9ACD-DB44A5B8BF9C}" srcOrd="0" destOrd="0" presId="urn:microsoft.com/office/officeart/2005/8/layout/hList3"/>
    <dgm:cxn modelId="{568737D5-BCA0-4395-9104-F5B357401398}" type="presOf" srcId="{341EB65A-80F3-49EF-B4AB-38354D0B438F}" destId="{E454A4E1-2B66-4F53-9845-709D3F08D31F}" srcOrd="0" destOrd="0" presId="urn:microsoft.com/office/officeart/2005/8/layout/hList3"/>
    <dgm:cxn modelId="{4F0AE7DE-B67B-4106-817E-659A1FD67344}" srcId="{81ED2858-D3AE-4A64-9CF5-07D88D6F5954}" destId="{341EB65A-80F3-49EF-B4AB-38354D0B438F}" srcOrd="0" destOrd="0" parTransId="{F1DEEDEF-9944-454D-92C7-2AC35CD4D30B}" sibTransId="{CD61E6ED-5C0C-4438-AD4F-8F320E8A7BB3}"/>
    <dgm:cxn modelId="{75969B39-A40F-48C6-A06D-B88072677AD5}" type="presParOf" srcId="{1A385505-7F2F-4221-B5D1-27D26782B50B}" destId="{E454A4E1-2B66-4F53-9845-709D3F08D31F}" srcOrd="0" destOrd="0" presId="urn:microsoft.com/office/officeart/2005/8/layout/hList3"/>
    <dgm:cxn modelId="{64D521A6-7048-4E52-943A-026661ECFEF0}" type="presParOf" srcId="{1A385505-7F2F-4221-B5D1-27D26782B50B}" destId="{7783B9BF-7F0F-4CAC-B409-46FABAB7F4D3}" srcOrd="1" destOrd="0" presId="urn:microsoft.com/office/officeart/2005/8/layout/hList3"/>
    <dgm:cxn modelId="{4FB954B7-7588-46B8-9E0D-EA26F0598A32}" type="presParOf" srcId="{7783B9BF-7F0F-4CAC-B409-46FABAB7F4D3}" destId="{E5E0608C-A869-4DA4-9ACD-DB44A5B8BF9C}" srcOrd="0" destOrd="0" presId="urn:microsoft.com/office/officeart/2005/8/layout/hList3"/>
    <dgm:cxn modelId="{68C65CF9-5989-4C65-B290-1338AC4A123E}" type="presParOf" srcId="{7783B9BF-7F0F-4CAC-B409-46FABAB7F4D3}" destId="{87C37A46-481B-4FBB-B09F-235DB126B7FD}" srcOrd="1" destOrd="0" presId="urn:microsoft.com/office/officeart/2005/8/layout/hList3"/>
    <dgm:cxn modelId="{0F66167D-4568-4CAE-AFDC-4484235289D7}" type="presParOf" srcId="{7783B9BF-7F0F-4CAC-B409-46FABAB7F4D3}" destId="{9A3F789A-F14A-4EFD-9D65-AB4F5F4F1923}" srcOrd="2" destOrd="0" presId="urn:microsoft.com/office/officeart/2005/8/layout/hList3"/>
    <dgm:cxn modelId="{EE010E06-438F-45F9-B68A-A148DA959F7E}" type="presParOf" srcId="{1A385505-7F2F-4221-B5D1-27D26782B50B}" destId="{FBC81F8D-A515-43D4-A611-09EBC6DCA30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2AC071-D3B3-4C79-A1B4-947D5EE9CFDF}" type="doc">
      <dgm:prSet loTypeId="urn:microsoft.com/office/officeart/2005/8/layout/radial4" loCatId="relationship" qsTypeId="urn:microsoft.com/office/officeart/2005/8/quickstyle/3d1" qsCatId="3D" csTypeId="urn:microsoft.com/office/officeart/2005/8/colors/colorful2" csCatId="colorful" phldr="1"/>
      <dgm:spPr/>
    </dgm:pt>
    <dgm:pt modelId="{6F5B534C-4AFF-4B07-BF44-FAF473A411AE}">
      <dgm:prSet phldrT="[Text]"/>
      <dgm:spPr/>
      <dgm:t>
        <a:bodyPr/>
        <a:lstStyle/>
        <a:p>
          <a:r>
            <a:rPr lang="en-US" dirty="0" err="1"/>
            <a:t>Kesejahtraan</a:t>
          </a:r>
          <a:r>
            <a:rPr lang="en-US" dirty="0"/>
            <a:t> </a:t>
          </a:r>
          <a:r>
            <a:rPr lang="en-US" dirty="0" err="1"/>
            <a:t>Rumah</a:t>
          </a:r>
          <a:r>
            <a:rPr lang="en-US" dirty="0"/>
            <a:t> </a:t>
          </a:r>
          <a:r>
            <a:rPr lang="en-US" dirty="0" err="1"/>
            <a:t>Sakit</a:t>
          </a:r>
          <a:endParaRPr lang="en-ID" dirty="0"/>
        </a:p>
      </dgm:t>
    </dgm:pt>
    <dgm:pt modelId="{7F68C03F-12F1-4691-AADC-7A2180306E6E}" type="parTrans" cxnId="{630AB0B0-5654-48E2-914F-93669998B37B}">
      <dgm:prSet/>
      <dgm:spPr/>
      <dgm:t>
        <a:bodyPr/>
        <a:lstStyle/>
        <a:p>
          <a:endParaRPr lang="en-ID"/>
        </a:p>
      </dgm:t>
    </dgm:pt>
    <dgm:pt modelId="{DD6C53F1-1BF8-454E-B7AD-BB49CC977E05}" type="sibTrans" cxnId="{630AB0B0-5654-48E2-914F-93669998B37B}">
      <dgm:prSet/>
      <dgm:spPr/>
      <dgm:t>
        <a:bodyPr/>
        <a:lstStyle/>
        <a:p>
          <a:endParaRPr lang="en-ID"/>
        </a:p>
      </dgm:t>
    </dgm:pt>
    <dgm:pt modelId="{24CA2040-7EC5-4AAE-985E-CE3559801FE1}">
      <dgm:prSet phldrT="[Text]"/>
      <dgm:spPr/>
      <dgm:t>
        <a:bodyPr/>
        <a:lstStyle/>
        <a:p>
          <a:r>
            <a:rPr lang="en-US" dirty="0"/>
            <a:t>BOR </a:t>
          </a:r>
          <a:r>
            <a:rPr lang="en-US" dirty="0">
              <a:sym typeface="Wingdings" panose="05000000000000000000" pitchFamily="2" charset="2"/>
            </a:rPr>
            <a:t> </a:t>
          </a:r>
          <a:r>
            <a:rPr lang="en-US" dirty="0"/>
            <a:t>(</a:t>
          </a:r>
          <a:r>
            <a:rPr lang="en-ID" b="0" i="1" dirty="0"/>
            <a:t>Bed </a:t>
          </a:r>
          <a:r>
            <a:rPr lang="en-ID" b="0" i="1" dirty="0" err="1"/>
            <a:t>Occupacy</a:t>
          </a:r>
          <a:r>
            <a:rPr lang="en-ID" b="0" i="1" dirty="0"/>
            <a:t> Ratio</a:t>
          </a:r>
          <a:r>
            <a:rPr lang="en-US" dirty="0"/>
            <a:t>)</a:t>
          </a:r>
          <a:endParaRPr lang="en-ID" dirty="0"/>
        </a:p>
      </dgm:t>
    </dgm:pt>
    <dgm:pt modelId="{4D336E7E-8118-45AC-9CCE-E70B576341E9}" type="parTrans" cxnId="{11F744F4-87BE-4D43-81D1-2F2A4F139EE8}">
      <dgm:prSet/>
      <dgm:spPr/>
      <dgm:t>
        <a:bodyPr/>
        <a:lstStyle/>
        <a:p>
          <a:endParaRPr lang="en-ID"/>
        </a:p>
      </dgm:t>
    </dgm:pt>
    <dgm:pt modelId="{9DCAF34F-4036-49D7-A4FA-C7C96813E41B}" type="sibTrans" cxnId="{11F744F4-87BE-4D43-81D1-2F2A4F139EE8}">
      <dgm:prSet/>
      <dgm:spPr/>
      <dgm:t>
        <a:bodyPr/>
        <a:lstStyle/>
        <a:p>
          <a:endParaRPr lang="en-ID"/>
        </a:p>
      </dgm:t>
    </dgm:pt>
    <dgm:pt modelId="{B7C56075-8362-4CB8-93F1-EC96B48003C0}">
      <dgm:prSet phldrT="[Text]"/>
      <dgm:spPr/>
      <dgm:t>
        <a:bodyPr/>
        <a:lstStyle/>
        <a:p>
          <a:r>
            <a:rPr lang="en-US" dirty="0"/>
            <a:t>TOI </a:t>
          </a:r>
          <a:r>
            <a:rPr lang="en-US" dirty="0">
              <a:sym typeface="Wingdings" panose="05000000000000000000" pitchFamily="2" charset="2"/>
            </a:rPr>
            <a:t> (</a:t>
          </a:r>
          <a:r>
            <a:rPr lang="en-ID" b="0" i="1" dirty="0"/>
            <a:t>Turn Over Interval</a:t>
          </a:r>
          <a:r>
            <a:rPr lang="en-US" dirty="0">
              <a:sym typeface="Wingdings" panose="05000000000000000000" pitchFamily="2" charset="2"/>
            </a:rPr>
            <a:t>)</a:t>
          </a:r>
          <a:endParaRPr lang="en-ID" dirty="0"/>
        </a:p>
      </dgm:t>
    </dgm:pt>
    <dgm:pt modelId="{5C4EFD4D-D966-4265-ABD9-1BD56F32C251}" type="parTrans" cxnId="{AF35E961-20B6-4B3B-829F-E1BD36941051}">
      <dgm:prSet/>
      <dgm:spPr/>
      <dgm:t>
        <a:bodyPr/>
        <a:lstStyle/>
        <a:p>
          <a:endParaRPr lang="en-ID"/>
        </a:p>
      </dgm:t>
    </dgm:pt>
    <dgm:pt modelId="{B5A86B69-534F-45C8-874A-C957D71EFF07}" type="sibTrans" cxnId="{AF35E961-20B6-4B3B-829F-E1BD36941051}">
      <dgm:prSet/>
      <dgm:spPr/>
      <dgm:t>
        <a:bodyPr/>
        <a:lstStyle/>
        <a:p>
          <a:endParaRPr lang="en-ID"/>
        </a:p>
      </dgm:t>
    </dgm:pt>
    <dgm:pt modelId="{AA286877-BC84-4ECC-A24E-CE77D7917415}">
      <dgm:prSet phldrT="[Text]"/>
      <dgm:spPr/>
      <dgm:t>
        <a:bodyPr/>
        <a:lstStyle/>
        <a:p>
          <a:r>
            <a:rPr lang="en-US" dirty="0"/>
            <a:t>BTO </a:t>
          </a:r>
          <a:r>
            <a:rPr lang="en-US" dirty="0">
              <a:sym typeface="Wingdings" panose="05000000000000000000" pitchFamily="2" charset="2"/>
            </a:rPr>
            <a:t> (</a:t>
          </a:r>
          <a:r>
            <a:rPr lang="en-ID" b="0" i="1" dirty="0"/>
            <a:t>Bed Turn Over</a:t>
          </a:r>
          <a:r>
            <a:rPr lang="en-US" dirty="0">
              <a:sym typeface="Wingdings" panose="05000000000000000000" pitchFamily="2" charset="2"/>
            </a:rPr>
            <a:t>)</a:t>
          </a:r>
          <a:endParaRPr lang="en-ID" dirty="0"/>
        </a:p>
      </dgm:t>
    </dgm:pt>
    <dgm:pt modelId="{B4F01FF4-7F3B-4166-BC38-4E6B9EBF86B1}" type="parTrans" cxnId="{455CDBC2-F00A-49CC-9686-7EEFFC0C74B8}">
      <dgm:prSet/>
      <dgm:spPr/>
      <dgm:t>
        <a:bodyPr/>
        <a:lstStyle/>
        <a:p>
          <a:endParaRPr lang="en-ID"/>
        </a:p>
      </dgm:t>
    </dgm:pt>
    <dgm:pt modelId="{897767D6-C502-4CC2-AC57-02362F31E128}" type="sibTrans" cxnId="{455CDBC2-F00A-49CC-9686-7EEFFC0C74B8}">
      <dgm:prSet/>
      <dgm:spPr/>
      <dgm:t>
        <a:bodyPr/>
        <a:lstStyle/>
        <a:p>
          <a:endParaRPr lang="en-ID"/>
        </a:p>
      </dgm:t>
    </dgm:pt>
    <dgm:pt modelId="{37468B47-7AB5-4B52-B07F-2DB6AA532B39}">
      <dgm:prSet phldrT="[Text]"/>
      <dgm:spPr/>
      <dgm:t>
        <a:bodyPr/>
        <a:lstStyle/>
        <a:p>
          <a:r>
            <a:rPr lang="en-ID" b="1" dirty="0"/>
            <a:t>AVLOS </a:t>
          </a:r>
          <a:r>
            <a:rPr lang="en-ID" b="1" dirty="0">
              <a:sym typeface="Wingdings" panose="05000000000000000000" pitchFamily="2" charset="2"/>
            </a:rPr>
            <a:t> </a:t>
          </a:r>
          <a:r>
            <a:rPr lang="en-ID" b="1" dirty="0"/>
            <a:t>(</a:t>
          </a:r>
          <a:r>
            <a:rPr lang="en-ID" b="1" i="1" dirty="0"/>
            <a:t>Average Length of Stay)</a:t>
          </a:r>
          <a:endParaRPr lang="en-ID" dirty="0"/>
        </a:p>
      </dgm:t>
    </dgm:pt>
    <dgm:pt modelId="{9B4302AE-EAF7-4427-BF4F-5D8CA2871292}" type="parTrans" cxnId="{62766741-5553-40E0-9714-EF36679DF3CD}">
      <dgm:prSet/>
      <dgm:spPr/>
      <dgm:t>
        <a:bodyPr/>
        <a:lstStyle/>
        <a:p>
          <a:endParaRPr lang="en-ID"/>
        </a:p>
      </dgm:t>
    </dgm:pt>
    <dgm:pt modelId="{39222CB1-F025-46BD-B10E-9293BFCD0A6E}" type="sibTrans" cxnId="{62766741-5553-40E0-9714-EF36679DF3CD}">
      <dgm:prSet/>
      <dgm:spPr/>
      <dgm:t>
        <a:bodyPr/>
        <a:lstStyle/>
        <a:p>
          <a:endParaRPr lang="en-ID"/>
        </a:p>
      </dgm:t>
    </dgm:pt>
    <dgm:pt modelId="{0E8CC980-27E1-474E-804E-E943A35FC927}">
      <dgm:prSet phldrT="[Text]"/>
      <dgm:spPr/>
      <dgm:t>
        <a:bodyPr/>
        <a:lstStyle/>
        <a:p>
          <a:r>
            <a:rPr lang="en-ID" b="1" dirty="0"/>
            <a:t>NDR </a:t>
          </a:r>
          <a:r>
            <a:rPr lang="en-ID" b="1" dirty="0">
              <a:sym typeface="Wingdings" panose="05000000000000000000" pitchFamily="2" charset="2"/>
            </a:rPr>
            <a:t></a:t>
          </a:r>
          <a:r>
            <a:rPr lang="en-ID" b="1" dirty="0"/>
            <a:t> (Net Death Rate)</a:t>
          </a:r>
          <a:endParaRPr lang="en-ID" dirty="0"/>
        </a:p>
      </dgm:t>
    </dgm:pt>
    <dgm:pt modelId="{50FA3B10-F5A3-4DFD-BEDF-4F25FE1B6BCB}" type="parTrans" cxnId="{30E7D129-570B-4824-B05A-47AD5C450DBE}">
      <dgm:prSet/>
      <dgm:spPr/>
      <dgm:t>
        <a:bodyPr/>
        <a:lstStyle/>
        <a:p>
          <a:endParaRPr lang="en-ID"/>
        </a:p>
      </dgm:t>
    </dgm:pt>
    <dgm:pt modelId="{73DFCAEF-5241-4A3F-B37C-E508230A2755}" type="sibTrans" cxnId="{30E7D129-570B-4824-B05A-47AD5C450DBE}">
      <dgm:prSet/>
      <dgm:spPr/>
      <dgm:t>
        <a:bodyPr/>
        <a:lstStyle/>
        <a:p>
          <a:endParaRPr lang="en-ID"/>
        </a:p>
      </dgm:t>
    </dgm:pt>
    <dgm:pt modelId="{994878B2-737E-46ED-841A-EEABBC10EDE5}">
      <dgm:prSet phldrT="[Text]"/>
      <dgm:spPr/>
      <dgm:t>
        <a:bodyPr/>
        <a:lstStyle/>
        <a:p>
          <a:r>
            <a:rPr lang="en-ID" b="1" dirty="0"/>
            <a:t>GDR </a:t>
          </a:r>
          <a:r>
            <a:rPr lang="en-ID" b="1" dirty="0">
              <a:sym typeface="Wingdings" panose="05000000000000000000" pitchFamily="2" charset="2"/>
            </a:rPr>
            <a:t></a:t>
          </a:r>
          <a:r>
            <a:rPr lang="en-ID" b="1" dirty="0"/>
            <a:t> (Gross Death Rate)</a:t>
          </a:r>
          <a:endParaRPr lang="en-ID" dirty="0"/>
        </a:p>
      </dgm:t>
    </dgm:pt>
    <dgm:pt modelId="{35A8CAFC-0610-4F8C-87B7-F1AD16FE8B3D}" type="parTrans" cxnId="{8FE77F86-A9BC-43DF-BC29-8FA98D9C653F}">
      <dgm:prSet/>
      <dgm:spPr/>
      <dgm:t>
        <a:bodyPr/>
        <a:lstStyle/>
        <a:p>
          <a:endParaRPr lang="en-ID"/>
        </a:p>
      </dgm:t>
    </dgm:pt>
    <dgm:pt modelId="{D147E17E-636E-4BCA-B63E-B88470BC6F87}" type="sibTrans" cxnId="{8FE77F86-A9BC-43DF-BC29-8FA98D9C653F}">
      <dgm:prSet/>
      <dgm:spPr/>
      <dgm:t>
        <a:bodyPr/>
        <a:lstStyle/>
        <a:p>
          <a:endParaRPr lang="en-ID"/>
        </a:p>
      </dgm:t>
    </dgm:pt>
    <dgm:pt modelId="{A13379B8-8800-4D40-86A3-71DFB2C810F6}" type="pres">
      <dgm:prSet presAssocID="{752AC071-D3B3-4C79-A1B4-947D5EE9CFD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D1FD1B9-C5C4-40B8-AD3D-22D46D7D83EF}" type="pres">
      <dgm:prSet presAssocID="{6F5B534C-4AFF-4B07-BF44-FAF473A411AE}" presName="centerShape" presStyleLbl="node0" presStyleIdx="0" presStyleCnt="1"/>
      <dgm:spPr/>
    </dgm:pt>
    <dgm:pt modelId="{6C2AE3B6-227E-444A-A4C5-037B1B249B3F}" type="pres">
      <dgm:prSet presAssocID="{4D336E7E-8118-45AC-9CCE-E70B576341E9}" presName="parTrans" presStyleLbl="bgSibTrans2D1" presStyleIdx="0" presStyleCnt="6"/>
      <dgm:spPr/>
    </dgm:pt>
    <dgm:pt modelId="{9F96A567-9F4C-42F0-A0FF-1AA120D00D63}" type="pres">
      <dgm:prSet presAssocID="{24CA2040-7EC5-4AAE-985E-CE3559801FE1}" presName="node" presStyleLbl="node1" presStyleIdx="0" presStyleCnt="6">
        <dgm:presLayoutVars>
          <dgm:bulletEnabled val="1"/>
        </dgm:presLayoutVars>
      </dgm:prSet>
      <dgm:spPr/>
    </dgm:pt>
    <dgm:pt modelId="{2C08F752-ED6F-435E-B2B3-52A2AD3BDD75}" type="pres">
      <dgm:prSet presAssocID="{5C4EFD4D-D966-4265-ABD9-1BD56F32C251}" presName="parTrans" presStyleLbl="bgSibTrans2D1" presStyleIdx="1" presStyleCnt="6"/>
      <dgm:spPr/>
    </dgm:pt>
    <dgm:pt modelId="{8E3E17FC-0C55-4E3C-811B-7C723480DD35}" type="pres">
      <dgm:prSet presAssocID="{B7C56075-8362-4CB8-93F1-EC96B48003C0}" presName="node" presStyleLbl="node1" presStyleIdx="1" presStyleCnt="6">
        <dgm:presLayoutVars>
          <dgm:bulletEnabled val="1"/>
        </dgm:presLayoutVars>
      </dgm:prSet>
      <dgm:spPr/>
    </dgm:pt>
    <dgm:pt modelId="{22231B25-22E3-4DBD-9775-7E15A88FB6AD}" type="pres">
      <dgm:prSet presAssocID="{B4F01FF4-7F3B-4166-BC38-4E6B9EBF86B1}" presName="parTrans" presStyleLbl="bgSibTrans2D1" presStyleIdx="2" presStyleCnt="6"/>
      <dgm:spPr/>
    </dgm:pt>
    <dgm:pt modelId="{2C3A0D8D-F352-49BB-8854-BCF79078FB30}" type="pres">
      <dgm:prSet presAssocID="{AA286877-BC84-4ECC-A24E-CE77D7917415}" presName="node" presStyleLbl="node1" presStyleIdx="2" presStyleCnt="6">
        <dgm:presLayoutVars>
          <dgm:bulletEnabled val="1"/>
        </dgm:presLayoutVars>
      </dgm:prSet>
      <dgm:spPr/>
    </dgm:pt>
    <dgm:pt modelId="{79B9BA4E-A4B0-4CA4-958F-D39D55EEB7FE}" type="pres">
      <dgm:prSet presAssocID="{9B4302AE-EAF7-4427-BF4F-5D8CA2871292}" presName="parTrans" presStyleLbl="bgSibTrans2D1" presStyleIdx="3" presStyleCnt="6"/>
      <dgm:spPr/>
    </dgm:pt>
    <dgm:pt modelId="{04CBE26B-1828-4840-BD23-9DA85F2F3138}" type="pres">
      <dgm:prSet presAssocID="{37468B47-7AB5-4B52-B07F-2DB6AA532B39}" presName="node" presStyleLbl="node1" presStyleIdx="3" presStyleCnt="6">
        <dgm:presLayoutVars>
          <dgm:bulletEnabled val="1"/>
        </dgm:presLayoutVars>
      </dgm:prSet>
      <dgm:spPr/>
    </dgm:pt>
    <dgm:pt modelId="{E19D0045-26C8-459C-B2D8-86B5548D3518}" type="pres">
      <dgm:prSet presAssocID="{50FA3B10-F5A3-4DFD-BEDF-4F25FE1B6BCB}" presName="parTrans" presStyleLbl="bgSibTrans2D1" presStyleIdx="4" presStyleCnt="6"/>
      <dgm:spPr/>
    </dgm:pt>
    <dgm:pt modelId="{8A8750AA-1FE8-40F4-824D-22FE8DD4731E}" type="pres">
      <dgm:prSet presAssocID="{0E8CC980-27E1-474E-804E-E943A35FC927}" presName="node" presStyleLbl="node1" presStyleIdx="4" presStyleCnt="6">
        <dgm:presLayoutVars>
          <dgm:bulletEnabled val="1"/>
        </dgm:presLayoutVars>
      </dgm:prSet>
      <dgm:spPr/>
    </dgm:pt>
    <dgm:pt modelId="{77D10EE2-3563-46ED-B5DA-CDFD81DBE449}" type="pres">
      <dgm:prSet presAssocID="{35A8CAFC-0610-4F8C-87B7-F1AD16FE8B3D}" presName="parTrans" presStyleLbl="bgSibTrans2D1" presStyleIdx="5" presStyleCnt="6"/>
      <dgm:spPr/>
    </dgm:pt>
    <dgm:pt modelId="{2D6F136B-6055-419D-9087-FC06D49A062F}" type="pres">
      <dgm:prSet presAssocID="{994878B2-737E-46ED-841A-EEABBC10EDE5}" presName="node" presStyleLbl="node1" presStyleIdx="5" presStyleCnt="6">
        <dgm:presLayoutVars>
          <dgm:bulletEnabled val="1"/>
        </dgm:presLayoutVars>
      </dgm:prSet>
      <dgm:spPr/>
    </dgm:pt>
  </dgm:ptLst>
  <dgm:cxnLst>
    <dgm:cxn modelId="{8189CB07-C4AA-4AA3-A513-8CF35B8193B8}" type="presOf" srcId="{0E8CC980-27E1-474E-804E-E943A35FC927}" destId="{8A8750AA-1FE8-40F4-824D-22FE8DD4731E}" srcOrd="0" destOrd="0" presId="urn:microsoft.com/office/officeart/2005/8/layout/radial4"/>
    <dgm:cxn modelId="{98E9E60A-B46C-4117-98BD-BBED9C9C0DA0}" type="presOf" srcId="{752AC071-D3B3-4C79-A1B4-947D5EE9CFDF}" destId="{A13379B8-8800-4D40-86A3-71DFB2C810F6}" srcOrd="0" destOrd="0" presId="urn:microsoft.com/office/officeart/2005/8/layout/radial4"/>
    <dgm:cxn modelId="{39352815-6377-40C9-952D-290280FCB2DB}" type="presOf" srcId="{35A8CAFC-0610-4F8C-87B7-F1AD16FE8B3D}" destId="{77D10EE2-3563-46ED-B5DA-CDFD81DBE449}" srcOrd="0" destOrd="0" presId="urn:microsoft.com/office/officeart/2005/8/layout/radial4"/>
    <dgm:cxn modelId="{AFA91125-02D4-461E-8483-12808C464CD0}" type="presOf" srcId="{9B4302AE-EAF7-4427-BF4F-5D8CA2871292}" destId="{79B9BA4E-A4B0-4CA4-958F-D39D55EEB7FE}" srcOrd="0" destOrd="0" presId="urn:microsoft.com/office/officeart/2005/8/layout/radial4"/>
    <dgm:cxn modelId="{52B10826-8E92-4841-8FEB-4376A263DEEA}" type="presOf" srcId="{6F5B534C-4AFF-4B07-BF44-FAF473A411AE}" destId="{1D1FD1B9-C5C4-40B8-AD3D-22D46D7D83EF}" srcOrd="0" destOrd="0" presId="urn:microsoft.com/office/officeart/2005/8/layout/radial4"/>
    <dgm:cxn modelId="{30E7D129-570B-4824-B05A-47AD5C450DBE}" srcId="{6F5B534C-4AFF-4B07-BF44-FAF473A411AE}" destId="{0E8CC980-27E1-474E-804E-E943A35FC927}" srcOrd="4" destOrd="0" parTransId="{50FA3B10-F5A3-4DFD-BEDF-4F25FE1B6BCB}" sibTransId="{73DFCAEF-5241-4A3F-B37C-E508230A2755}"/>
    <dgm:cxn modelId="{EC3B5A2F-6F1C-46B7-96D1-DE4EF3A14A33}" type="presOf" srcId="{24CA2040-7EC5-4AAE-985E-CE3559801FE1}" destId="{9F96A567-9F4C-42F0-A0FF-1AA120D00D63}" srcOrd="0" destOrd="0" presId="urn:microsoft.com/office/officeart/2005/8/layout/radial4"/>
    <dgm:cxn modelId="{62766741-5553-40E0-9714-EF36679DF3CD}" srcId="{6F5B534C-4AFF-4B07-BF44-FAF473A411AE}" destId="{37468B47-7AB5-4B52-B07F-2DB6AA532B39}" srcOrd="3" destOrd="0" parTransId="{9B4302AE-EAF7-4427-BF4F-5D8CA2871292}" sibTransId="{39222CB1-F025-46BD-B10E-9293BFCD0A6E}"/>
    <dgm:cxn modelId="{AF35E961-20B6-4B3B-829F-E1BD36941051}" srcId="{6F5B534C-4AFF-4B07-BF44-FAF473A411AE}" destId="{B7C56075-8362-4CB8-93F1-EC96B48003C0}" srcOrd="1" destOrd="0" parTransId="{5C4EFD4D-D966-4265-ABD9-1BD56F32C251}" sibTransId="{B5A86B69-534F-45C8-874A-C957D71EFF07}"/>
    <dgm:cxn modelId="{96733B63-D534-4CB7-81A5-F0601D796028}" type="presOf" srcId="{AA286877-BC84-4ECC-A24E-CE77D7917415}" destId="{2C3A0D8D-F352-49BB-8854-BCF79078FB30}" srcOrd="0" destOrd="0" presId="urn:microsoft.com/office/officeart/2005/8/layout/radial4"/>
    <dgm:cxn modelId="{52F61F7D-5939-46CD-B854-58733C6D453C}" type="presOf" srcId="{B4F01FF4-7F3B-4166-BC38-4E6B9EBF86B1}" destId="{22231B25-22E3-4DBD-9775-7E15A88FB6AD}" srcOrd="0" destOrd="0" presId="urn:microsoft.com/office/officeart/2005/8/layout/radial4"/>
    <dgm:cxn modelId="{240F8382-CA5F-43AF-99DF-BB414F1DCEAA}" type="presOf" srcId="{50FA3B10-F5A3-4DFD-BEDF-4F25FE1B6BCB}" destId="{E19D0045-26C8-459C-B2D8-86B5548D3518}" srcOrd="0" destOrd="0" presId="urn:microsoft.com/office/officeart/2005/8/layout/radial4"/>
    <dgm:cxn modelId="{3DB31584-FE03-4A5C-BC1B-6533923CFE19}" type="presOf" srcId="{B7C56075-8362-4CB8-93F1-EC96B48003C0}" destId="{8E3E17FC-0C55-4E3C-811B-7C723480DD35}" srcOrd="0" destOrd="0" presId="urn:microsoft.com/office/officeart/2005/8/layout/radial4"/>
    <dgm:cxn modelId="{8FE77F86-A9BC-43DF-BC29-8FA98D9C653F}" srcId="{6F5B534C-4AFF-4B07-BF44-FAF473A411AE}" destId="{994878B2-737E-46ED-841A-EEABBC10EDE5}" srcOrd="5" destOrd="0" parTransId="{35A8CAFC-0610-4F8C-87B7-F1AD16FE8B3D}" sibTransId="{D147E17E-636E-4BCA-B63E-B88470BC6F87}"/>
    <dgm:cxn modelId="{630AB0B0-5654-48E2-914F-93669998B37B}" srcId="{752AC071-D3B3-4C79-A1B4-947D5EE9CFDF}" destId="{6F5B534C-4AFF-4B07-BF44-FAF473A411AE}" srcOrd="0" destOrd="0" parTransId="{7F68C03F-12F1-4691-AADC-7A2180306E6E}" sibTransId="{DD6C53F1-1BF8-454E-B7AD-BB49CC977E05}"/>
    <dgm:cxn modelId="{19629DB7-7D7F-422D-A710-9B01F0CAC8FA}" type="presOf" srcId="{37468B47-7AB5-4B52-B07F-2DB6AA532B39}" destId="{04CBE26B-1828-4840-BD23-9DA85F2F3138}" srcOrd="0" destOrd="0" presId="urn:microsoft.com/office/officeart/2005/8/layout/radial4"/>
    <dgm:cxn modelId="{455CDBC2-F00A-49CC-9686-7EEFFC0C74B8}" srcId="{6F5B534C-4AFF-4B07-BF44-FAF473A411AE}" destId="{AA286877-BC84-4ECC-A24E-CE77D7917415}" srcOrd="2" destOrd="0" parTransId="{B4F01FF4-7F3B-4166-BC38-4E6B9EBF86B1}" sibTransId="{897767D6-C502-4CC2-AC57-02362F31E128}"/>
    <dgm:cxn modelId="{AA5693C4-4A62-4F42-B1D6-1B1B2F855807}" type="presOf" srcId="{994878B2-737E-46ED-841A-EEABBC10EDE5}" destId="{2D6F136B-6055-419D-9087-FC06D49A062F}" srcOrd="0" destOrd="0" presId="urn:microsoft.com/office/officeart/2005/8/layout/radial4"/>
    <dgm:cxn modelId="{9A9C87D9-9B5C-4573-94B0-ADFFE4B0042E}" type="presOf" srcId="{5C4EFD4D-D966-4265-ABD9-1BD56F32C251}" destId="{2C08F752-ED6F-435E-B2B3-52A2AD3BDD75}" srcOrd="0" destOrd="0" presId="urn:microsoft.com/office/officeart/2005/8/layout/radial4"/>
    <dgm:cxn modelId="{11F744F4-87BE-4D43-81D1-2F2A4F139EE8}" srcId="{6F5B534C-4AFF-4B07-BF44-FAF473A411AE}" destId="{24CA2040-7EC5-4AAE-985E-CE3559801FE1}" srcOrd="0" destOrd="0" parTransId="{4D336E7E-8118-45AC-9CCE-E70B576341E9}" sibTransId="{9DCAF34F-4036-49D7-A4FA-C7C96813E41B}"/>
    <dgm:cxn modelId="{BCB1C0F5-ABA8-42D0-9D94-244DFEB6ACFD}" type="presOf" srcId="{4D336E7E-8118-45AC-9CCE-E70B576341E9}" destId="{6C2AE3B6-227E-444A-A4C5-037B1B249B3F}" srcOrd="0" destOrd="0" presId="urn:microsoft.com/office/officeart/2005/8/layout/radial4"/>
    <dgm:cxn modelId="{F7680EDB-FD29-4814-93DB-E0CAD743B747}" type="presParOf" srcId="{A13379B8-8800-4D40-86A3-71DFB2C810F6}" destId="{1D1FD1B9-C5C4-40B8-AD3D-22D46D7D83EF}" srcOrd="0" destOrd="0" presId="urn:microsoft.com/office/officeart/2005/8/layout/radial4"/>
    <dgm:cxn modelId="{B5ED2D0F-5730-4900-B8EA-359B0BB20E3D}" type="presParOf" srcId="{A13379B8-8800-4D40-86A3-71DFB2C810F6}" destId="{6C2AE3B6-227E-444A-A4C5-037B1B249B3F}" srcOrd="1" destOrd="0" presId="urn:microsoft.com/office/officeart/2005/8/layout/radial4"/>
    <dgm:cxn modelId="{7B867AED-81BF-4310-9C92-BCB20A7C016D}" type="presParOf" srcId="{A13379B8-8800-4D40-86A3-71DFB2C810F6}" destId="{9F96A567-9F4C-42F0-A0FF-1AA120D00D63}" srcOrd="2" destOrd="0" presId="urn:microsoft.com/office/officeart/2005/8/layout/radial4"/>
    <dgm:cxn modelId="{5946A558-8263-4EDE-A96D-3A781ED2162C}" type="presParOf" srcId="{A13379B8-8800-4D40-86A3-71DFB2C810F6}" destId="{2C08F752-ED6F-435E-B2B3-52A2AD3BDD75}" srcOrd="3" destOrd="0" presId="urn:microsoft.com/office/officeart/2005/8/layout/radial4"/>
    <dgm:cxn modelId="{4BB2B945-98C1-4FDD-A1B8-032C4AFFB58F}" type="presParOf" srcId="{A13379B8-8800-4D40-86A3-71DFB2C810F6}" destId="{8E3E17FC-0C55-4E3C-811B-7C723480DD35}" srcOrd="4" destOrd="0" presId="urn:microsoft.com/office/officeart/2005/8/layout/radial4"/>
    <dgm:cxn modelId="{FAD88550-BDDE-405B-91FA-652D2A7AE6D2}" type="presParOf" srcId="{A13379B8-8800-4D40-86A3-71DFB2C810F6}" destId="{22231B25-22E3-4DBD-9775-7E15A88FB6AD}" srcOrd="5" destOrd="0" presId="urn:microsoft.com/office/officeart/2005/8/layout/radial4"/>
    <dgm:cxn modelId="{D96983E2-0C2A-4203-9AA1-18181495A2A9}" type="presParOf" srcId="{A13379B8-8800-4D40-86A3-71DFB2C810F6}" destId="{2C3A0D8D-F352-49BB-8854-BCF79078FB30}" srcOrd="6" destOrd="0" presId="urn:microsoft.com/office/officeart/2005/8/layout/radial4"/>
    <dgm:cxn modelId="{453448DC-A334-442F-8F4A-51FC37D88897}" type="presParOf" srcId="{A13379B8-8800-4D40-86A3-71DFB2C810F6}" destId="{79B9BA4E-A4B0-4CA4-958F-D39D55EEB7FE}" srcOrd="7" destOrd="0" presId="urn:microsoft.com/office/officeart/2005/8/layout/radial4"/>
    <dgm:cxn modelId="{84A0257B-6A35-4187-B885-3873C16D9BDE}" type="presParOf" srcId="{A13379B8-8800-4D40-86A3-71DFB2C810F6}" destId="{04CBE26B-1828-4840-BD23-9DA85F2F3138}" srcOrd="8" destOrd="0" presId="urn:microsoft.com/office/officeart/2005/8/layout/radial4"/>
    <dgm:cxn modelId="{F615B483-D084-4FED-ACD5-DAD5FE9FE932}" type="presParOf" srcId="{A13379B8-8800-4D40-86A3-71DFB2C810F6}" destId="{E19D0045-26C8-459C-B2D8-86B5548D3518}" srcOrd="9" destOrd="0" presId="urn:microsoft.com/office/officeart/2005/8/layout/radial4"/>
    <dgm:cxn modelId="{06ED06B8-BD03-4194-8282-F121E38FAAA3}" type="presParOf" srcId="{A13379B8-8800-4D40-86A3-71DFB2C810F6}" destId="{8A8750AA-1FE8-40F4-824D-22FE8DD4731E}" srcOrd="10" destOrd="0" presId="urn:microsoft.com/office/officeart/2005/8/layout/radial4"/>
    <dgm:cxn modelId="{96D898A2-C27F-4C58-8E76-1428D60208AB}" type="presParOf" srcId="{A13379B8-8800-4D40-86A3-71DFB2C810F6}" destId="{77D10EE2-3563-46ED-B5DA-CDFD81DBE449}" srcOrd="11" destOrd="0" presId="urn:microsoft.com/office/officeart/2005/8/layout/radial4"/>
    <dgm:cxn modelId="{6ADAD213-C442-4265-981D-6469D8FBA044}" type="presParOf" srcId="{A13379B8-8800-4D40-86A3-71DFB2C810F6}" destId="{2D6F136B-6055-419D-9087-FC06D49A062F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ADB246-160C-4F77-AC5E-2871011357A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37B2E74D-A697-4D8C-9C01-913D9B13C286}">
      <dgm:prSet phldrT="[Text]" custT="1"/>
      <dgm:spPr/>
      <dgm:t>
        <a:bodyPr/>
        <a:lstStyle/>
        <a:p>
          <a:pPr algn="just"/>
          <a:r>
            <a:rPr lang="en-ID" sz="1600" dirty="0"/>
            <a:t>BOR </a:t>
          </a:r>
          <a:r>
            <a:rPr lang="en-ID" sz="1600" dirty="0" err="1"/>
            <a:t>adalah</a:t>
          </a:r>
          <a:r>
            <a:rPr lang="en-ID" sz="1600" dirty="0"/>
            <a:t> </a:t>
          </a:r>
          <a:r>
            <a:rPr lang="en-ID" sz="1600" dirty="0" err="1"/>
            <a:t>persentase</a:t>
          </a:r>
          <a:r>
            <a:rPr lang="en-ID" sz="1600" dirty="0"/>
            <a:t> </a:t>
          </a:r>
          <a:r>
            <a:rPr lang="en-ID" sz="1600" dirty="0" err="1"/>
            <a:t>pemakaian</a:t>
          </a:r>
          <a:r>
            <a:rPr lang="en-ID" sz="1600" dirty="0"/>
            <a:t> </a:t>
          </a:r>
          <a:r>
            <a:rPr lang="en-ID" sz="1600" dirty="0" err="1"/>
            <a:t>tempat</a:t>
          </a:r>
          <a:r>
            <a:rPr lang="en-ID" sz="1600" dirty="0"/>
            <a:t> </a:t>
          </a:r>
          <a:r>
            <a:rPr lang="en-ID" sz="1600" dirty="0" err="1"/>
            <a:t>tidur</a:t>
          </a:r>
          <a:r>
            <a:rPr lang="en-ID" sz="1600" dirty="0"/>
            <a:t> pada </a:t>
          </a:r>
          <a:r>
            <a:rPr lang="en-ID" sz="1600" dirty="0" err="1"/>
            <a:t>satuan</a:t>
          </a:r>
          <a:r>
            <a:rPr lang="en-ID" sz="1600" dirty="0"/>
            <a:t> </a:t>
          </a:r>
          <a:r>
            <a:rPr lang="en-ID" sz="1600" dirty="0" err="1"/>
            <a:t>waktu</a:t>
          </a:r>
          <a:r>
            <a:rPr lang="en-ID" sz="1600" dirty="0"/>
            <a:t> </a:t>
          </a:r>
          <a:r>
            <a:rPr lang="en-ID" sz="1600" dirty="0" err="1"/>
            <a:t>tertentu</a:t>
          </a:r>
          <a:r>
            <a:rPr lang="en-ID" sz="1600" dirty="0"/>
            <a:t>.</a:t>
          </a:r>
        </a:p>
      </dgm:t>
    </dgm:pt>
    <dgm:pt modelId="{542BFAD5-966F-4D1D-B3AE-01A3794463AD}" type="parTrans" cxnId="{D76C6152-79A3-45AC-A930-69755A2A77DE}">
      <dgm:prSet/>
      <dgm:spPr/>
      <dgm:t>
        <a:bodyPr/>
        <a:lstStyle/>
        <a:p>
          <a:endParaRPr lang="en-ID" sz="1600"/>
        </a:p>
      </dgm:t>
    </dgm:pt>
    <dgm:pt modelId="{B021FA9D-8169-42F6-8506-5B28F585A94D}" type="sibTrans" cxnId="{D76C6152-79A3-45AC-A930-69755A2A77DE}">
      <dgm:prSet/>
      <dgm:spPr/>
      <dgm:t>
        <a:bodyPr/>
        <a:lstStyle/>
        <a:p>
          <a:endParaRPr lang="en-ID" sz="1600"/>
        </a:p>
      </dgm:t>
    </dgm:pt>
    <dgm:pt modelId="{780EAD2B-8E81-4E75-ADB0-60E39091E737}">
      <dgm:prSet phldrT="[Text]" custT="1"/>
      <dgm:spPr/>
      <dgm:t>
        <a:bodyPr/>
        <a:lstStyle/>
        <a:p>
          <a:pPr algn="just"/>
          <a:r>
            <a:rPr lang="en-ID" sz="1600" dirty="0" err="1"/>
            <a:t>Indikator</a:t>
          </a:r>
          <a:r>
            <a:rPr lang="en-ID" sz="1600" dirty="0"/>
            <a:t> </a:t>
          </a:r>
          <a:r>
            <a:rPr lang="en-ID" sz="1600" dirty="0" err="1"/>
            <a:t>ini</a:t>
          </a:r>
          <a:r>
            <a:rPr lang="en-ID" sz="1600" dirty="0"/>
            <a:t> </a:t>
          </a:r>
          <a:r>
            <a:rPr lang="en-ID" sz="1600" dirty="0" err="1"/>
            <a:t>memberikan</a:t>
          </a:r>
          <a:r>
            <a:rPr lang="en-ID" sz="1600" dirty="0"/>
            <a:t> </a:t>
          </a:r>
          <a:r>
            <a:rPr lang="en-ID" sz="1600" dirty="0" err="1"/>
            <a:t>gambaran</a:t>
          </a:r>
          <a:r>
            <a:rPr lang="en-ID" sz="1600" dirty="0"/>
            <a:t> </a:t>
          </a:r>
          <a:r>
            <a:rPr lang="en-ID" sz="1600" dirty="0" err="1"/>
            <a:t>tinggi</a:t>
          </a:r>
          <a:r>
            <a:rPr lang="en-ID" sz="1600" dirty="0"/>
            <a:t> </a:t>
          </a:r>
          <a:r>
            <a:rPr lang="en-ID" sz="1600" dirty="0" err="1"/>
            <a:t>rendahnya</a:t>
          </a:r>
          <a:r>
            <a:rPr lang="en-ID" sz="1600" dirty="0"/>
            <a:t> </a:t>
          </a:r>
          <a:r>
            <a:rPr lang="en-ID" sz="1600" dirty="0" err="1"/>
            <a:t>tingkat</a:t>
          </a:r>
          <a:r>
            <a:rPr lang="en-ID" sz="1600" dirty="0"/>
            <a:t> </a:t>
          </a:r>
          <a:r>
            <a:rPr lang="en-ID" sz="1600" dirty="0" err="1"/>
            <a:t>pemanfaatan</a:t>
          </a:r>
          <a:r>
            <a:rPr lang="en-ID" sz="1600" dirty="0"/>
            <a:t> </a:t>
          </a:r>
          <a:r>
            <a:rPr lang="en-ID" sz="1600" dirty="0" err="1"/>
            <a:t>tempat</a:t>
          </a:r>
          <a:r>
            <a:rPr lang="en-ID" sz="1600" dirty="0"/>
            <a:t> </a:t>
          </a:r>
          <a:r>
            <a:rPr lang="en-ID" sz="1600" dirty="0" err="1"/>
            <a:t>tidur</a:t>
          </a:r>
          <a:r>
            <a:rPr lang="en-ID" sz="1600" dirty="0"/>
            <a:t> </a:t>
          </a:r>
          <a:r>
            <a:rPr lang="en-ID" sz="1600" dirty="0" err="1"/>
            <a:t>rumah</a:t>
          </a:r>
          <a:r>
            <a:rPr lang="en-ID" sz="1600" dirty="0"/>
            <a:t> </a:t>
          </a:r>
          <a:r>
            <a:rPr lang="en-ID" sz="1600" dirty="0" err="1"/>
            <a:t>sakit</a:t>
          </a:r>
          <a:r>
            <a:rPr lang="en-ID" sz="1600" dirty="0"/>
            <a:t>. </a:t>
          </a:r>
        </a:p>
      </dgm:t>
    </dgm:pt>
    <dgm:pt modelId="{47199E8D-047D-43F8-9590-40833443554F}" type="parTrans" cxnId="{0438BFF2-0E6F-40B6-B975-1318DA4508A8}">
      <dgm:prSet/>
      <dgm:spPr/>
      <dgm:t>
        <a:bodyPr/>
        <a:lstStyle/>
        <a:p>
          <a:endParaRPr lang="en-ID" sz="1600"/>
        </a:p>
      </dgm:t>
    </dgm:pt>
    <dgm:pt modelId="{0A2B5FC9-4015-4119-BFBE-251910112570}" type="sibTrans" cxnId="{0438BFF2-0E6F-40B6-B975-1318DA4508A8}">
      <dgm:prSet/>
      <dgm:spPr/>
      <dgm:t>
        <a:bodyPr/>
        <a:lstStyle/>
        <a:p>
          <a:endParaRPr lang="en-ID" sz="1600"/>
        </a:p>
      </dgm:t>
    </dgm:pt>
    <dgm:pt modelId="{03B1B38C-B5E7-44AE-B65A-C08A30C74D83}">
      <dgm:prSet phldrT="[Text]" custT="1"/>
      <dgm:spPr/>
      <dgm:t>
        <a:bodyPr/>
        <a:lstStyle/>
        <a:p>
          <a:pPr algn="just"/>
          <a:r>
            <a:rPr lang="en-ID" sz="1600" dirty="0"/>
            <a:t>Nilai parameter BOR yang ideal </a:t>
          </a:r>
          <a:r>
            <a:rPr lang="en-ID" sz="1600" dirty="0" err="1"/>
            <a:t>adalah</a:t>
          </a:r>
          <a:r>
            <a:rPr lang="en-ID" sz="1600" dirty="0"/>
            <a:t> </a:t>
          </a:r>
          <a:r>
            <a:rPr lang="en-ID" sz="1600" dirty="0" err="1"/>
            <a:t>antara</a:t>
          </a:r>
          <a:r>
            <a:rPr lang="en-ID" sz="1600" dirty="0"/>
            <a:t> 60-85%</a:t>
          </a:r>
        </a:p>
      </dgm:t>
    </dgm:pt>
    <dgm:pt modelId="{0F64EAAA-E571-4545-9FCC-BFED339C6CE2}" type="parTrans" cxnId="{040F7FF6-6CCD-4AA0-BAC1-6F364E18F828}">
      <dgm:prSet/>
      <dgm:spPr/>
      <dgm:t>
        <a:bodyPr/>
        <a:lstStyle/>
        <a:p>
          <a:endParaRPr lang="en-ID" sz="1600"/>
        </a:p>
      </dgm:t>
    </dgm:pt>
    <dgm:pt modelId="{93FE43CA-ED26-435D-AF82-DBEF38779962}" type="sibTrans" cxnId="{040F7FF6-6CCD-4AA0-BAC1-6F364E18F828}">
      <dgm:prSet/>
      <dgm:spPr/>
      <dgm:t>
        <a:bodyPr/>
        <a:lstStyle/>
        <a:p>
          <a:endParaRPr lang="en-ID" sz="1600"/>
        </a:p>
      </dgm:t>
    </dgm:pt>
    <dgm:pt modelId="{C4E53DBF-68F2-4F13-9339-D5225EF3322B}" type="pres">
      <dgm:prSet presAssocID="{6EADB246-160C-4F77-AC5E-2871011357A4}" presName="linear" presStyleCnt="0">
        <dgm:presLayoutVars>
          <dgm:dir/>
          <dgm:animLvl val="lvl"/>
          <dgm:resizeHandles val="exact"/>
        </dgm:presLayoutVars>
      </dgm:prSet>
      <dgm:spPr/>
    </dgm:pt>
    <dgm:pt modelId="{4E754166-E0E9-4C88-9E11-4BB99C1BCAC4}" type="pres">
      <dgm:prSet presAssocID="{37B2E74D-A697-4D8C-9C01-913D9B13C286}" presName="parentLin" presStyleCnt="0"/>
      <dgm:spPr/>
    </dgm:pt>
    <dgm:pt modelId="{7C4B8F20-F217-4AC8-B051-34F0FC63D53A}" type="pres">
      <dgm:prSet presAssocID="{37B2E74D-A697-4D8C-9C01-913D9B13C286}" presName="parentLeftMargin" presStyleLbl="node1" presStyleIdx="0" presStyleCnt="3"/>
      <dgm:spPr/>
    </dgm:pt>
    <dgm:pt modelId="{9E433E37-E275-44BB-B3CD-022C3D1A9E42}" type="pres">
      <dgm:prSet presAssocID="{37B2E74D-A697-4D8C-9C01-913D9B13C28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746B95-7771-40D8-8445-4FA66DFF7DCB}" type="pres">
      <dgm:prSet presAssocID="{37B2E74D-A697-4D8C-9C01-913D9B13C286}" presName="negativeSpace" presStyleCnt="0"/>
      <dgm:spPr/>
    </dgm:pt>
    <dgm:pt modelId="{428A37F8-0631-4986-AEDE-5DAA19AF2A69}" type="pres">
      <dgm:prSet presAssocID="{37B2E74D-A697-4D8C-9C01-913D9B13C286}" presName="childText" presStyleLbl="conFgAcc1" presStyleIdx="0" presStyleCnt="3">
        <dgm:presLayoutVars>
          <dgm:bulletEnabled val="1"/>
        </dgm:presLayoutVars>
      </dgm:prSet>
      <dgm:spPr/>
    </dgm:pt>
    <dgm:pt modelId="{49A44A70-8D3B-4DEC-BF4D-3FA677D60C37}" type="pres">
      <dgm:prSet presAssocID="{B021FA9D-8169-42F6-8506-5B28F585A94D}" presName="spaceBetweenRectangles" presStyleCnt="0"/>
      <dgm:spPr/>
    </dgm:pt>
    <dgm:pt modelId="{4AEA087A-F168-482A-9B4D-B7F21765B3AE}" type="pres">
      <dgm:prSet presAssocID="{780EAD2B-8E81-4E75-ADB0-60E39091E737}" presName="parentLin" presStyleCnt="0"/>
      <dgm:spPr/>
    </dgm:pt>
    <dgm:pt modelId="{F99B5590-8FEC-48F7-96A7-A8E0027CFC4D}" type="pres">
      <dgm:prSet presAssocID="{780EAD2B-8E81-4E75-ADB0-60E39091E737}" presName="parentLeftMargin" presStyleLbl="node1" presStyleIdx="0" presStyleCnt="3"/>
      <dgm:spPr/>
    </dgm:pt>
    <dgm:pt modelId="{0F00FB4E-9FB9-4240-B541-D683D6945906}" type="pres">
      <dgm:prSet presAssocID="{780EAD2B-8E81-4E75-ADB0-60E39091E73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BE24255-7102-4B64-A22E-C76C76FE83CD}" type="pres">
      <dgm:prSet presAssocID="{780EAD2B-8E81-4E75-ADB0-60E39091E737}" presName="negativeSpace" presStyleCnt="0"/>
      <dgm:spPr/>
    </dgm:pt>
    <dgm:pt modelId="{7926B101-9F0E-4821-94B4-19EBB52AB246}" type="pres">
      <dgm:prSet presAssocID="{780EAD2B-8E81-4E75-ADB0-60E39091E737}" presName="childText" presStyleLbl="conFgAcc1" presStyleIdx="1" presStyleCnt="3">
        <dgm:presLayoutVars>
          <dgm:bulletEnabled val="1"/>
        </dgm:presLayoutVars>
      </dgm:prSet>
      <dgm:spPr/>
    </dgm:pt>
    <dgm:pt modelId="{D0B7C387-B986-4F26-BE7D-DDBC36CB6832}" type="pres">
      <dgm:prSet presAssocID="{0A2B5FC9-4015-4119-BFBE-251910112570}" presName="spaceBetweenRectangles" presStyleCnt="0"/>
      <dgm:spPr/>
    </dgm:pt>
    <dgm:pt modelId="{C7FF499C-A6EA-4B92-84B2-EFEC62593440}" type="pres">
      <dgm:prSet presAssocID="{03B1B38C-B5E7-44AE-B65A-C08A30C74D83}" presName="parentLin" presStyleCnt="0"/>
      <dgm:spPr/>
    </dgm:pt>
    <dgm:pt modelId="{966898A1-8D25-4DCD-A5D7-1542015BDAB1}" type="pres">
      <dgm:prSet presAssocID="{03B1B38C-B5E7-44AE-B65A-C08A30C74D83}" presName="parentLeftMargin" presStyleLbl="node1" presStyleIdx="1" presStyleCnt="3"/>
      <dgm:spPr/>
    </dgm:pt>
    <dgm:pt modelId="{E42D2D85-3EB1-4ADA-9BE9-6B224DCD6611}" type="pres">
      <dgm:prSet presAssocID="{03B1B38C-B5E7-44AE-B65A-C08A30C74D8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EFF132E-EEA1-4C81-9D0E-4100B95713A2}" type="pres">
      <dgm:prSet presAssocID="{03B1B38C-B5E7-44AE-B65A-C08A30C74D83}" presName="negativeSpace" presStyleCnt="0"/>
      <dgm:spPr/>
    </dgm:pt>
    <dgm:pt modelId="{F556FDF4-2BBD-4D12-9EA0-D34FB8127559}" type="pres">
      <dgm:prSet presAssocID="{03B1B38C-B5E7-44AE-B65A-C08A30C74D8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09D8503-D2A3-4584-9EFD-A5C7329B673F}" type="presOf" srcId="{37B2E74D-A697-4D8C-9C01-913D9B13C286}" destId="{9E433E37-E275-44BB-B3CD-022C3D1A9E42}" srcOrd="1" destOrd="0" presId="urn:microsoft.com/office/officeart/2005/8/layout/list1"/>
    <dgm:cxn modelId="{B84A5E65-ED16-437F-BEC8-B454ACFBF2A1}" type="presOf" srcId="{6EADB246-160C-4F77-AC5E-2871011357A4}" destId="{C4E53DBF-68F2-4F13-9339-D5225EF3322B}" srcOrd="0" destOrd="0" presId="urn:microsoft.com/office/officeart/2005/8/layout/list1"/>
    <dgm:cxn modelId="{AF0E0E49-7D43-4054-8431-44A42E81FE2D}" type="presOf" srcId="{37B2E74D-A697-4D8C-9C01-913D9B13C286}" destId="{7C4B8F20-F217-4AC8-B051-34F0FC63D53A}" srcOrd="0" destOrd="0" presId="urn:microsoft.com/office/officeart/2005/8/layout/list1"/>
    <dgm:cxn modelId="{D76C6152-79A3-45AC-A930-69755A2A77DE}" srcId="{6EADB246-160C-4F77-AC5E-2871011357A4}" destId="{37B2E74D-A697-4D8C-9C01-913D9B13C286}" srcOrd="0" destOrd="0" parTransId="{542BFAD5-966F-4D1D-B3AE-01A3794463AD}" sibTransId="{B021FA9D-8169-42F6-8506-5B28F585A94D}"/>
    <dgm:cxn modelId="{BA70458A-48DB-4CF8-B676-A9BA2F0A019D}" type="presOf" srcId="{780EAD2B-8E81-4E75-ADB0-60E39091E737}" destId="{F99B5590-8FEC-48F7-96A7-A8E0027CFC4D}" srcOrd="0" destOrd="0" presId="urn:microsoft.com/office/officeart/2005/8/layout/list1"/>
    <dgm:cxn modelId="{4212D78F-BF01-406D-869C-E635CCAFBA0D}" type="presOf" srcId="{03B1B38C-B5E7-44AE-B65A-C08A30C74D83}" destId="{966898A1-8D25-4DCD-A5D7-1542015BDAB1}" srcOrd="0" destOrd="0" presId="urn:microsoft.com/office/officeart/2005/8/layout/list1"/>
    <dgm:cxn modelId="{0EE27AD3-83CA-45D6-9CDC-D2581ED29984}" type="presOf" srcId="{780EAD2B-8E81-4E75-ADB0-60E39091E737}" destId="{0F00FB4E-9FB9-4240-B541-D683D6945906}" srcOrd="1" destOrd="0" presId="urn:microsoft.com/office/officeart/2005/8/layout/list1"/>
    <dgm:cxn modelId="{E05637E5-CFA2-4DC6-B392-AC64FB82D7C2}" type="presOf" srcId="{03B1B38C-B5E7-44AE-B65A-C08A30C74D83}" destId="{E42D2D85-3EB1-4ADA-9BE9-6B224DCD6611}" srcOrd="1" destOrd="0" presId="urn:microsoft.com/office/officeart/2005/8/layout/list1"/>
    <dgm:cxn modelId="{0438BFF2-0E6F-40B6-B975-1318DA4508A8}" srcId="{6EADB246-160C-4F77-AC5E-2871011357A4}" destId="{780EAD2B-8E81-4E75-ADB0-60E39091E737}" srcOrd="1" destOrd="0" parTransId="{47199E8D-047D-43F8-9590-40833443554F}" sibTransId="{0A2B5FC9-4015-4119-BFBE-251910112570}"/>
    <dgm:cxn modelId="{040F7FF6-6CCD-4AA0-BAC1-6F364E18F828}" srcId="{6EADB246-160C-4F77-AC5E-2871011357A4}" destId="{03B1B38C-B5E7-44AE-B65A-C08A30C74D83}" srcOrd="2" destOrd="0" parTransId="{0F64EAAA-E571-4545-9FCC-BFED339C6CE2}" sibTransId="{93FE43CA-ED26-435D-AF82-DBEF38779962}"/>
    <dgm:cxn modelId="{99BD0248-173D-4088-B977-B774159A4929}" type="presParOf" srcId="{C4E53DBF-68F2-4F13-9339-D5225EF3322B}" destId="{4E754166-E0E9-4C88-9E11-4BB99C1BCAC4}" srcOrd="0" destOrd="0" presId="urn:microsoft.com/office/officeart/2005/8/layout/list1"/>
    <dgm:cxn modelId="{28389895-FDE6-44C4-B9AC-61EE3E880C5F}" type="presParOf" srcId="{4E754166-E0E9-4C88-9E11-4BB99C1BCAC4}" destId="{7C4B8F20-F217-4AC8-B051-34F0FC63D53A}" srcOrd="0" destOrd="0" presId="urn:microsoft.com/office/officeart/2005/8/layout/list1"/>
    <dgm:cxn modelId="{5C2B05B9-893B-487F-B154-BEA4E5CE4227}" type="presParOf" srcId="{4E754166-E0E9-4C88-9E11-4BB99C1BCAC4}" destId="{9E433E37-E275-44BB-B3CD-022C3D1A9E42}" srcOrd="1" destOrd="0" presId="urn:microsoft.com/office/officeart/2005/8/layout/list1"/>
    <dgm:cxn modelId="{7A941FC9-05DD-4443-B15B-21218A32F5B1}" type="presParOf" srcId="{C4E53DBF-68F2-4F13-9339-D5225EF3322B}" destId="{BE746B95-7771-40D8-8445-4FA66DFF7DCB}" srcOrd="1" destOrd="0" presId="urn:microsoft.com/office/officeart/2005/8/layout/list1"/>
    <dgm:cxn modelId="{8FD5E938-2C30-4016-8403-A27508A57489}" type="presParOf" srcId="{C4E53DBF-68F2-4F13-9339-D5225EF3322B}" destId="{428A37F8-0631-4986-AEDE-5DAA19AF2A69}" srcOrd="2" destOrd="0" presId="urn:microsoft.com/office/officeart/2005/8/layout/list1"/>
    <dgm:cxn modelId="{D01B9194-5166-4FE2-BE11-3D0DCA098B10}" type="presParOf" srcId="{C4E53DBF-68F2-4F13-9339-D5225EF3322B}" destId="{49A44A70-8D3B-4DEC-BF4D-3FA677D60C37}" srcOrd="3" destOrd="0" presId="urn:microsoft.com/office/officeart/2005/8/layout/list1"/>
    <dgm:cxn modelId="{717C6F6E-25E6-42A6-933D-E5E1B859C037}" type="presParOf" srcId="{C4E53DBF-68F2-4F13-9339-D5225EF3322B}" destId="{4AEA087A-F168-482A-9B4D-B7F21765B3AE}" srcOrd="4" destOrd="0" presId="urn:microsoft.com/office/officeart/2005/8/layout/list1"/>
    <dgm:cxn modelId="{0F184AB4-253B-4247-B506-55509DEDBE4F}" type="presParOf" srcId="{4AEA087A-F168-482A-9B4D-B7F21765B3AE}" destId="{F99B5590-8FEC-48F7-96A7-A8E0027CFC4D}" srcOrd="0" destOrd="0" presId="urn:microsoft.com/office/officeart/2005/8/layout/list1"/>
    <dgm:cxn modelId="{6F2B5843-F7B5-43AC-9768-C4FD77A116B2}" type="presParOf" srcId="{4AEA087A-F168-482A-9B4D-B7F21765B3AE}" destId="{0F00FB4E-9FB9-4240-B541-D683D6945906}" srcOrd="1" destOrd="0" presId="urn:microsoft.com/office/officeart/2005/8/layout/list1"/>
    <dgm:cxn modelId="{9D1DE1AE-BAA5-44A5-8FE5-7770FCA25AE4}" type="presParOf" srcId="{C4E53DBF-68F2-4F13-9339-D5225EF3322B}" destId="{9BE24255-7102-4B64-A22E-C76C76FE83CD}" srcOrd="5" destOrd="0" presId="urn:microsoft.com/office/officeart/2005/8/layout/list1"/>
    <dgm:cxn modelId="{6DB243F0-20C3-4CE8-8FE4-0E33FCE539CF}" type="presParOf" srcId="{C4E53DBF-68F2-4F13-9339-D5225EF3322B}" destId="{7926B101-9F0E-4821-94B4-19EBB52AB246}" srcOrd="6" destOrd="0" presId="urn:microsoft.com/office/officeart/2005/8/layout/list1"/>
    <dgm:cxn modelId="{798B7FD7-BC5D-4810-BBD9-84F4056783B0}" type="presParOf" srcId="{C4E53DBF-68F2-4F13-9339-D5225EF3322B}" destId="{D0B7C387-B986-4F26-BE7D-DDBC36CB6832}" srcOrd="7" destOrd="0" presId="urn:microsoft.com/office/officeart/2005/8/layout/list1"/>
    <dgm:cxn modelId="{4A3A1241-1438-47E7-91A9-DBC7A8C064C2}" type="presParOf" srcId="{C4E53DBF-68F2-4F13-9339-D5225EF3322B}" destId="{C7FF499C-A6EA-4B92-84B2-EFEC62593440}" srcOrd="8" destOrd="0" presId="urn:microsoft.com/office/officeart/2005/8/layout/list1"/>
    <dgm:cxn modelId="{44A6F63D-ED82-4FFD-BD8B-F7A300EAA107}" type="presParOf" srcId="{C7FF499C-A6EA-4B92-84B2-EFEC62593440}" destId="{966898A1-8D25-4DCD-A5D7-1542015BDAB1}" srcOrd="0" destOrd="0" presId="urn:microsoft.com/office/officeart/2005/8/layout/list1"/>
    <dgm:cxn modelId="{DB641BD6-BC31-48D6-93A1-C541E0994164}" type="presParOf" srcId="{C7FF499C-A6EA-4B92-84B2-EFEC62593440}" destId="{E42D2D85-3EB1-4ADA-9BE9-6B224DCD6611}" srcOrd="1" destOrd="0" presId="urn:microsoft.com/office/officeart/2005/8/layout/list1"/>
    <dgm:cxn modelId="{EEC2F6E2-D510-4F5B-BEC2-B3F5CC94DD44}" type="presParOf" srcId="{C4E53DBF-68F2-4F13-9339-D5225EF3322B}" destId="{BEFF132E-EEA1-4C81-9D0E-4100B95713A2}" srcOrd="9" destOrd="0" presId="urn:microsoft.com/office/officeart/2005/8/layout/list1"/>
    <dgm:cxn modelId="{448A4A16-1AF9-4DDC-9CA3-6A92C27017F8}" type="presParOf" srcId="{C4E53DBF-68F2-4F13-9339-D5225EF3322B}" destId="{F556FDF4-2BBD-4D12-9EA0-D34FB812755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ADB246-160C-4F77-AC5E-2871011357A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37B2E74D-A697-4D8C-9C01-913D9B13C286}">
      <dgm:prSet phldrT="[Text]" custT="1"/>
      <dgm:spPr/>
      <dgm:t>
        <a:bodyPr/>
        <a:lstStyle/>
        <a:p>
          <a:pPr algn="just"/>
          <a:r>
            <a:rPr lang="en-US" sz="1600" dirty="0" err="1"/>
            <a:t>Avlos</a:t>
          </a:r>
          <a:r>
            <a:rPr lang="en-US" sz="1600" dirty="0"/>
            <a:t> </a:t>
          </a:r>
          <a:r>
            <a:rPr lang="en-US" sz="1600" dirty="0" err="1"/>
            <a:t>adalah</a:t>
          </a:r>
          <a:r>
            <a:rPr lang="en-US" sz="1600" dirty="0"/>
            <a:t> </a:t>
          </a:r>
          <a:r>
            <a:rPr lang="en-US" sz="1600" dirty="0" err="1"/>
            <a:t>rerata</a:t>
          </a:r>
          <a:r>
            <a:rPr lang="en-US" sz="1600" dirty="0"/>
            <a:t> lama </a:t>
          </a:r>
          <a:r>
            <a:rPr lang="en-US" sz="1600" dirty="0" err="1"/>
            <a:t>seorang</a:t>
          </a:r>
          <a:r>
            <a:rPr lang="en-US" sz="1600" dirty="0"/>
            <a:t> </a:t>
          </a:r>
          <a:r>
            <a:rPr lang="en-US" sz="1600" dirty="0" err="1"/>
            <a:t>pasien</a:t>
          </a:r>
          <a:r>
            <a:rPr lang="en-US" sz="1600" dirty="0"/>
            <a:t> </a:t>
          </a:r>
          <a:r>
            <a:rPr lang="en-US" sz="1600" dirty="0" err="1"/>
            <a:t>dirawat</a:t>
          </a:r>
          <a:endParaRPr lang="en-ID" sz="1600" dirty="0"/>
        </a:p>
      </dgm:t>
    </dgm:pt>
    <dgm:pt modelId="{542BFAD5-966F-4D1D-B3AE-01A3794463AD}" type="parTrans" cxnId="{D76C6152-79A3-45AC-A930-69755A2A77DE}">
      <dgm:prSet/>
      <dgm:spPr/>
      <dgm:t>
        <a:bodyPr/>
        <a:lstStyle/>
        <a:p>
          <a:endParaRPr lang="en-ID" sz="1600"/>
        </a:p>
      </dgm:t>
    </dgm:pt>
    <dgm:pt modelId="{B021FA9D-8169-42F6-8506-5B28F585A94D}" type="sibTrans" cxnId="{D76C6152-79A3-45AC-A930-69755A2A77DE}">
      <dgm:prSet/>
      <dgm:spPr/>
      <dgm:t>
        <a:bodyPr/>
        <a:lstStyle/>
        <a:p>
          <a:endParaRPr lang="en-ID" sz="1600"/>
        </a:p>
      </dgm:t>
    </dgm:pt>
    <dgm:pt modelId="{780EAD2B-8E81-4E75-ADB0-60E39091E737}">
      <dgm:prSet phldrT="[Text]" custT="1"/>
      <dgm:spPr/>
      <dgm:t>
        <a:bodyPr/>
        <a:lstStyle/>
        <a:p>
          <a:pPr algn="just"/>
          <a:r>
            <a:rPr lang="en-ID" sz="1600" dirty="0" err="1"/>
            <a:t>Indikator</a:t>
          </a:r>
          <a:r>
            <a:rPr lang="en-ID" sz="1600" dirty="0"/>
            <a:t> </a:t>
          </a:r>
          <a:r>
            <a:rPr lang="en-ID" sz="1600" dirty="0" err="1"/>
            <a:t>jutu</a:t>
          </a:r>
          <a:r>
            <a:rPr lang="en-ID" sz="1600" dirty="0"/>
            <a:t> </a:t>
          </a:r>
          <a:r>
            <a:rPr lang="en-ID" sz="1600" dirty="0" err="1"/>
            <a:t>pelayanan</a:t>
          </a:r>
          <a:r>
            <a:rPr lang="en-ID" sz="1600" dirty="0"/>
            <a:t> dan </a:t>
          </a:r>
          <a:r>
            <a:rPr lang="en-ID" sz="1600" dirty="0" err="1"/>
            <a:t>efisiensi</a:t>
          </a:r>
          <a:r>
            <a:rPr lang="en-ID" sz="1600" dirty="0"/>
            <a:t> </a:t>
          </a:r>
        </a:p>
      </dgm:t>
    </dgm:pt>
    <dgm:pt modelId="{47199E8D-047D-43F8-9590-40833443554F}" type="parTrans" cxnId="{0438BFF2-0E6F-40B6-B975-1318DA4508A8}">
      <dgm:prSet/>
      <dgm:spPr/>
      <dgm:t>
        <a:bodyPr/>
        <a:lstStyle/>
        <a:p>
          <a:endParaRPr lang="en-ID" sz="1600"/>
        </a:p>
      </dgm:t>
    </dgm:pt>
    <dgm:pt modelId="{0A2B5FC9-4015-4119-BFBE-251910112570}" type="sibTrans" cxnId="{0438BFF2-0E6F-40B6-B975-1318DA4508A8}">
      <dgm:prSet/>
      <dgm:spPr/>
      <dgm:t>
        <a:bodyPr/>
        <a:lstStyle/>
        <a:p>
          <a:endParaRPr lang="en-ID" sz="1600"/>
        </a:p>
      </dgm:t>
    </dgm:pt>
    <dgm:pt modelId="{F58D151B-5329-4A7B-914F-18010CD09258}">
      <dgm:prSet phldrT="[Text]" custT="1"/>
      <dgm:spPr/>
      <dgm:t>
        <a:bodyPr/>
        <a:lstStyle/>
        <a:p>
          <a:pPr algn="just"/>
          <a:r>
            <a:rPr lang="en-ID" sz="1600" dirty="0"/>
            <a:t>Nilai parameter ALOS yang ideal </a:t>
          </a:r>
          <a:r>
            <a:rPr lang="en-ID" sz="1600" dirty="0" err="1"/>
            <a:t>adalah</a:t>
          </a:r>
          <a:r>
            <a:rPr lang="en-ID" sz="1600" dirty="0"/>
            <a:t> </a:t>
          </a:r>
          <a:r>
            <a:rPr lang="en-ID" sz="1600" dirty="0" err="1"/>
            <a:t>antara</a:t>
          </a:r>
          <a:r>
            <a:rPr lang="en-ID" sz="1600" dirty="0"/>
            <a:t> 6 – 9 </a:t>
          </a:r>
          <a:r>
            <a:rPr lang="en-ID" sz="1600" dirty="0" err="1"/>
            <a:t>hari</a:t>
          </a:r>
          <a:endParaRPr lang="en-ID" sz="1600" dirty="0"/>
        </a:p>
      </dgm:t>
    </dgm:pt>
    <dgm:pt modelId="{76486EC8-1270-4CAB-BD6D-05487684C365}" type="parTrans" cxnId="{E3B9145D-8563-42CA-99EF-76812C3601AD}">
      <dgm:prSet/>
      <dgm:spPr/>
      <dgm:t>
        <a:bodyPr/>
        <a:lstStyle/>
        <a:p>
          <a:endParaRPr lang="en-ID"/>
        </a:p>
      </dgm:t>
    </dgm:pt>
    <dgm:pt modelId="{5E4115D1-7016-41F8-9274-583EA2F741EA}" type="sibTrans" cxnId="{E3B9145D-8563-42CA-99EF-76812C3601AD}">
      <dgm:prSet/>
      <dgm:spPr/>
      <dgm:t>
        <a:bodyPr/>
        <a:lstStyle/>
        <a:p>
          <a:endParaRPr lang="en-ID"/>
        </a:p>
      </dgm:t>
    </dgm:pt>
    <dgm:pt modelId="{C4E53DBF-68F2-4F13-9339-D5225EF3322B}" type="pres">
      <dgm:prSet presAssocID="{6EADB246-160C-4F77-AC5E-2871011357A4}" presName="linear" presStyleCnt="0">
        <dgm:presLayoutVars>
          <dgm:dir/>
          <dgm:animLvl val="lvl"/>
          <dgm:resizeHandles val="exact"/>
        </dgm:presLayoutVars>
      </dgm:prSet>
      <dgm:spPr/>
    </dgm:pt>
    <dgm:pt modelId="{4E754166-E0E9-4C88-9E11-4BB99C1BCAC4}" type="pres">
      <dgm:prSet presAssocID="{37B2E74D-A697-4D8C-9C01-913D9B13C286}" presName="parentLin" presStyleCnt="0"/>
      <dgm:spPr/>
    </dgm:pt>
    <dgm:pt modelId="{7C4B8F20-F217-4AC8-B051-34F0FC63D53A}" type="pres">
      <dgm:prSet presAssocID="{37B2E74D-A697-4D8C-9C01-913D9B13C286}" presName="parentLeftMargin" presStyleLbl="node1" presStyleIdx="0" presStyleCnt="3"/>
      <dgm:spPr/>
    </dgm:pt>
    <dgm:pt modelId="{9E433E37-E275-44BB-B3CD-022C3D1A9E42}" type="pres">
      <dgm:prSet presAssocID="{37B2E74D-A697-4D8C-9C01-913D9B13C28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746B95-7771-40D8-8445-4FA66DFF7DCB}" type="pres">
      <dgm:prSet presAssocID="{37B2E74D-A697-4D8C-9C01-913D9B13C286}" presName="negativeSpace" presStyleCnt="0"/>
      <dgm:spPr/>
    </dgm:pt>
    <dgm:pt modelId="{428A37F8-0631-4986-AEDE-5DAA19AF2A69}" type="pres">
      <dgm:prSet presAssocID="{37B2E74D-A697-4D8C-9C01-913D9B13C286}" presName="childText" presStyleLbl="conFgAcc1" presStyleIdx="0" presStyleCnt="3">
        <dgm:presLayoutVars>
          <dgm:bulletEnabled val="1"/>
        </dgm:presLayoutVars>
      </dgm:prSet>
      <dgm:spPr/>
    </dgm:pt>
    <dgm:pt modelId="{49A44A70-8D3B-4DEC-BF4D-3FA677D60C37}" type="pres">
      <dgm:prSet presAssocID="{B021FA9D-8169-42F6-8506-5B28F585A94D}" presName="spaceBetweenRectangles" presStyleCnt="0"/>
      <dgm:spPr/>
    </dgm:pt>
    <dgm:pt modelId="{4AEA087A-F168-482A-9B4D-B7F21765B3AE}" type="pres">
      <dgm:prSet presAssocID="{780EAD2B-8E81-4E75-ADB0-60E39091E737}" presName="parentLin" presStyleCnt="0"/>
      <dgm:spPr/>
    </dgm:pt>
    <dgm:pt modelId="{F99B5590-8FEC-48F7-96A7-A8E0027CFC4D}" type="pres">
      <dgm:prSet presAssocID="{780EAD2B-8E81-4E75-ADB0-60E39091E737}" presName="parentLeftMargin" presStyleLbl="node1" presStyleIdx="0" presStyleCnt="3"/>
      <dgm:spPr/>
    </dgm:pt>
    <dgm:pt modelId="{0F00FB4E-9FB9-4240-B541-D683D6945906}" type="pres">
      <dgm:prSet presAssocID="{780EAD2B-8E81-4E75-ADB0-60E39091E73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BE24255-7102-4B64-A22E-C76C76FE83CD}" type="pres">
      <dgm:prSet presAssocID="{780EAD2B-8E81-4E75-ADB0-60E39091E737}" presName="negativeSpace" presStyleCnt="0"/>
      <dgm:spPr/>
    </dgm:pt>
    <dgm:pt modelId="{7926B101-9F0E-4821-94B4-19EBB52AB246}" type="pres">
      <dgm:prSet presAssocID="{780EAD2B-8E81-4E75-ADB0-60E39091E737}" presName="childText" presStyleLbl="conFgAcc1" presStyleIdx="1" presStyleCnt="3">
        <dgm:presLayoutVars>
          <dgm:bulletEnabled val="1"/>
        </dgm:presLayoutVars>
      </dgm:prSet>
      <dgm:spPr/>
    </dgm:pt>
    <dgm:pt modelId="{71FBAB5E-8694-4F97-AE1C-02750076D986}" type="pres">
      <dgm:prSet presAssocID="{0A2B5FC9-4015-4119-BFBE-251910112570}" presName="spaceBetweenRectangles" presStyleCnt="0"/>
      <dgm:spPr/>
    </dgm:pt>
    <dgm:pt modelId="{5B313037-5F42-4DF2-A6FD-468D864BB9D7}" type="pres">
      <dgm:prSet presAssocID="{F58D151B-5329-4A7B-914F-18010CD09258}" presName="parentLin" presStyleCnt="0"/>
      <dgm:spPr/>
    </dgm:pt>
    <dgm:pt modelId="{7EADF3A9-D537-4FF4-A574-8E749B62A503}" type="pres">
      <dgm:prSet presAssocID="{F58D151B-5329-4A7B-914F-18010CD09258}" presName="parentLeftMargin" presStyleLbl="node1" presStyleIdx="1" presStyleCnt="3"/>
      <dgm:spPr/>
    </dgm:pt>
    <dgm:pt modelId="{1EC8D456-9464-4429-902C-C5B4F5511D27}" type="pres">
      <dgm:prSet presAssocID="{F58D151B-5329-4A7B-914F-18010CD0925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22FDC6C-DA2B-4BBC-829F-999C63507612}" type="pres">
      <dgm:prSet presAssocID="{F58D151B-5329-4A7B-914F-18010CD09258}" presName="negativeSpace" presStyleCnt="0"/>
      <dgm:spPr/>
    </dgm:pt>
    <dgm:pt modelId="{EEB72571-4DF9-43D3-8CF4-E82AA7D26235}" type="pres">
      <dgm:prSet presAssocID="{F58D151B-5329-4A7B-914F-18010CD0925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09D8503-D2A3-4584-9EFD-A5C7329B673F}" type="presOf" srcId="{37B2E74D-A697-4D8C-9C01-913D9B13C286}" destId="{9E433E37-E275-44BB-B3CD-022C3D1A9E42}" srcOrd="1" destOrd="0" presId="urn:microsoft.com/office/officeart/2005/8/layout/list1"/>
    <dgm:cxn modelId="{E8A69C1B-0823-46AA-BB34-42C1D49FF27D}" type="presOf" srcId="{F58D151B-5329-4A7B-914F-18010CD09258}" destId="{1EC8D456-9464-4429-902C-C5B4F5511D27}" srcOrd="1" destOrd="0" presId="urn:microsoft.com/office/officeart/2005/8/layout/list1"/>
    <dgm:cxn modelId="{E3B9145D-8563-42CA-99EF-76812C3601AD}" srcId="{6EADB246-160C-4F77-AC5E-2871011357A4}" destId="{F58D151B-5329-4A7B-914F-18010CD09258}" srcOrd="2" destOrd="0" parTransId="{76486EC8-1270-4CAB-BD6D-05487684C365}" sibTransId="{5E4115D1-7016-41F8-9274-583EA2F741EA}"/>
    <dgm:cxn modelId="{B84A5E65-ED16-437F-BEC8-B454ACFBF2A1}" type="presOf" srcId="{6EADB246-160C-4F77-AC5E-2871011357A4}" destId="{C4E53DBF-68F2-4F13-9339-D5225EF3322B}" srcOrd="0" destOrd="0" presId="urn:microsoft.com/office/officeart/2005/8/layout/list1"/>
    <dgm:cxn modelId="{AF0E0E49-7D43-4054-8431-44A42E81FE2D}" type="presOf" srcId="{37B2E74D-A697-4D8C-9C01-913D9B13C286}" destId="{7C4B8F20-F217-4AC8-B051-34F0FC63D53A}" srcOrd="0" destOrd="0" presId="urn:microsoft.com/office/officeart/2005/8/layout/list1"/>
    <dgm:cxn modelId="{D76C6152-79A3-45AC-A930-69755A2A77DE}" srcId="{6EADB246-160C-4F77-AC5E-2871011357A4}" destId="{37B2E74D-A697-4D8C-9C01-913D9B13C286}" srcOrd="0" destOrd="0" parTransId="{542BFAD5-966F-4D1D-B3AE-01A3794463AD}" sibTransId="{B021FA9D-8169-42F6-8506-5B28F585A94D}"/>
    <dgm:cxn modelId="{BA70458A-48DB-4CF8-B676-A9BA2F0A019D}" type="presOf" srcId="{780EAD2B-8E81-4E75-ADB0-60E39091E737}" destId="{F99B5590-8FEC-48F7-96A7-A8E0027CFC4D}" srcOrd="0" destOrd="0" presId="urn:microsoft.com/office/officeart/2005/8/layout/list1"/>
    <dgm:cxn modelId="{0EE27AD3-83CA-45D6-9CDC-D2581ED29984}" type="presOf" srcId="{780EAD2B-8E81-4E75-ADB0-60E39091E737}" destId="{0F00FB4E-9FB9-4240-B541-D683D6945906}" srcOrd="1" destOrd="0" presId="urn:microsoft.com/office/officeart/2005/8/layout/list1"/>
    <dgm:cxn modelId="{C2759BDB-3E18-4B0C-B89B-DEE4EDCCE5C1}" type="presOf" srcId="{F58D151B-5329-4A7B-914F-18010CD09258}" destId="{7EADF3A9-D537-4FF4-A574-8E749B62A503}" srcOrd="0" destOrd="0" presId="urn:microsoft.com/office/officeart/2005/8/layout/list1"/>
    <dgm:cxn modelId="{0438BFF2-0E6F-40B6-B975-1318DA4508A8}" srcId="{6EADB246-160C-4F77-AC5E-2871011357A4}" destId="{780EAD2B-8E81-4E75-ADB0-60E39091E737}" srcOrd="1" destOrd="0" parTransId="{47199E8D-047D-43F8-9590-40833443554F}" sibTransId="{0A2B5FC9-4015-4119-BFBE-251910112570}"/>
    <dgm:cxn modelId="{99BD0248-173D-4088-B977-B774159A4929}" type="presParOf" srcId="{C4E53DBF-68F2-4F13-9339-D5225EF3322B}" destId="{4E754166-E0E9-4C88-9E11-4BB99C1BCAC4}" srcOrd="0" destOrd="0" presId="urn:microsoft.com/office/officeart/2005/8/layout/list1"/>
    <dgm:cxn modelId="{28389895-FDE6-44C4-B9AC-61EE3E880C5F}" type="presParOf" srcId="{4E754166-E0E9-4C88-9E11-4BB99C1BCAC4}" destId="{7C4B8F20-F217-4AC8-B051-34F0FC63D53A}" srcOrd="0" destOrd="0" presId="urn:microsoft.com/office/officeart/2005/8/layout/list1"/>
    <dgm:cxn modelId="{5C2B05B9-893B-487F-B154-BEA4E5CE4227}" type="presParOf" srcId="{4E754166-E0E9-4C88-9E11-4BB99C1BCAC4}" destId="{9E433E37-E275-44BB-B3CD-022C3D1A9E42}" srcOrd="1" destOrd="0" presId="urn:microsoft.com/office/officeart/2005/8/layout/list1"/>
    <dgm:cxn modelId="{7A941FC9-05DD-4443-B15B-21218A32F5B1}" type="presParOf" srcId="{C4E53DBF-68F2-4F13-9339-D5225EF3322B}" destId="{BE746B95-7771-40D8-8445-4FA66DFF7DCB}" srcOrd="1" destOrd="0" presId="urn:microsoft.com/office/officeart/2005/8/layout/list1"/>
    <dgm:cxn modelId="{8FD5E938-2C30-4016-8403-A27508A57489}" type="presParOf" srcId="{C4E53DBF-68F2-4F13-9339-D5225EF3322B}" destId="{428A37F8-0631-4986-AEDE-5DAA19AF2A69}" srcOrd="2" destOrd="0" presId="urn:microsoft.com/office/officeart/2005/8/layout/list1"/>
    <dgm:cxn modelId="{D01B9194-5166-4FE2-BE11-3D0DCA098B10}" type="presParOf" srcId="{C4E53DBF-68F2-4F13-9339-D5225EF3322B}" destId="{49A44A70-8D3B-4DEC-BF4D-3FA677D60C37}" srcOrd="3" destOrd="0" presId="urn:microsoft.com/office/officeart/2005/8/layout/list1"/>
    <dgm:cxn modelId="{717C6F6E-25E6-42A6-933D-E5E1B859C037}" type="presParOf" srcId="{C4E53DBF-68F2-4F13-9339-D5225EF3322B}" destId="{4AEA087A-F168-482A-9B4D-B7F21765B3AE}" srcOrd="4" destOrd="0" presId="urn:microsoft.com/office/officeart/2005/8/layout/list1"/>
    <dgm:cxn modelId="{0F184AB4-253B-4247-B506-55509DEDBE4F}" type="presParOf" srcId="{4AEA087A-F168-482A-9B4D-B7F21765B3AE}" destId="{F99B5590-8FEC-48F7-96A7-A8E0027CFC4D}" srcOrd="0" destOrd="0" presId="urn:microsoft.com/office/officeart/2005/8/layout/list1"/>
    <dgm:cxn modelId="{6F2B5843-F7B5-43AC-9768-C4FD77A116B2}" type="presParOf" srcId="{4AEA087A-F168-482A-9B4D-B7F21765B3AE}" destId="{0F00FB4E-9FB9-4240-B541-D683D6945906}" srcOrd="1" destOrd="0" presId="urn:microsoft.com/office/officeart/2005/8/layout/list1"/>
    <dgm:cxn modelId="{9D1DE1AE-BAA5-44A5-8FE5-7770FCA25AE4}" type="presParOf" srcId="{C4E53DBF-68F2-4F13-9339-D5225EF3322B}" destId="{9BE24255-7102-4B64-A22E-C76C76FE83CD}" srcOrd="5" destOrd="0" presId="urn:microsoft.com/office/officeart/2005/8/layout/list1"/>
    <dgm:cxn modelId="{6DB243F0-20C3-4CE8-8FE4-0E33FCE539CF}" type="presParOf" srcId="{C4E53DBF-68F2-4F13-9339-D5225EF3322B}" destId="{7926B101-9F0E-4821-94B4-19EBB52AB246}" srcOrd="6" destOrd="0" presId="urn:microsoft.com/office/officeart/2005/8/layout/list1"/>
    <dgm:cxn modelId="{72863F9D-1BC4-4841-81FC-EC79DA0B186F}" type="presParOf" srcId="{C4E53DBF-68F2-4F13-9339-D5225EF3322B}" destId="{71FBAB5E-8694-4F97-AE1C-02750076D986}" srcOrd="7" destOrd="0" presId="urn:microsoft.com/office/officeart/2005/8/layout/list1"/>
    <dgm:cxn modelId="{02FDF014-C047-46BA-ADB5-14E925F1D038}" type="presParOf" srcId="{C4E53DBF-68F2-4F13-9339-D5225EF3322B}" destId="{5B313037-5F42-4DF2-A6FD-468D864BB9D7}" srcOrd="8" destOrd="0" presId="urn:microsoft.com/office/officeart/2005/8/layout/list1"/>
    <dgm:cxn modelId="{1547B233-8599-489D-94E8-9BE89B41FD35}" type="presParOf" srcId="{5B313037-5F42-4DF2-A6FD-468D864BB9D7}" destId="{7EADF3A9-D537-4FF4-A574-8E749B62A503}" srcOrd="0" destOrd="0" presId="urn:microsoft.com/office/officeart/2005/8/layout/list1"/>
    <dgm:cxn modelId="{C52BFFF3-FFF8-4D75-A935-ED608675A86E}" type="presParOf" srcId="{5B313037-5F42-4DF2-A6FD-468D864BB9D7}" destId="{1EC8D456-9464-4429-902C-C5B4F5511D27}" srcOrd="1" destOrd="0" presId="urn:microsoft.com/office/officeart/2005/8/layout/list1"/>
    <dgm:cxn modelId="{338ED7B7-F801-404E-BFD5-4941395F8380}" type="presParOf" srcId="{C4E53DBF-68F2-4F13-9339-D5225EF3322B}" destId="{B22FDC6C-DA2B-4BBC-829F-999C63507612}" srcOrd="9" destOrd="0" presId="urn:microsoft.com/office/officeart/2005/8/layout/list1"/>
    <dgm:cxn modelId="{E93F0422-2E62-40E3-AEA5-8027EFB27CAD}" type="presParOf" srcId="{C4E53DBF-68F2-4F13-9339-D5225EF3322B}" destId="{EEB72571-4DF9-43D3-8CF4-E82AA7D2623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ADB246-160C-4F77-AC5E-2871011357A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37B2E74D-A697-4D8C-9C01-913D9B13C286}">
      <dgm:prSet phldrT="[Text]" custT="1"/>
      <dgm:spPr/>
      <dgm:t>
        <a:bodyPr/>
        <a:lstStyle/>
        <a:p>
          <a:pPr algn="just"/>
          <a:r>
            <a:rPr lang="en-US" sz="1600" dirty="0"/>
            <a:t>TOI </a:t>
          </a:r>
          <a:r>
            <a:rPr lang="en-US" sz="1600" dirty="0" err="1"/>
            <a:t>adalah</a:t>
          </a:r>
          <a:r>
            <a:rPr lang="en-US" sz="1600" dirty="0"/>
            <a:t> rata – rata </a:t>
          </a:r>
          <a:r>
            <a:rPr lang="en-US" sz="1600" dirty="0" err="1"/>
            <a:t>dimana</a:t>
          </a:r>
          <a:r>
            <a:rPr lang="en-US" sz="1600" dirty="0"/>
            <a:t> </a:t>
          </a:r>
          <a:r>
            <a:rPr lang="en-US" sz="1600" dirty="0" err="1"/>
            <a:t>tempat</a:t>
          </a:r>
          <a:r>
            <a:rPr lang="en-US" sz="1600" dirty="0"/>
            <a:t> </a:t>
          </a:r>
          <a:r>
            <a:rPr lang="en-US" sz="1600" dirty="0" err="1"/>
            <a:t>tidur</a:t>
          </a:r>
          <a:r>
            <a:rPr lang="en-US" sz="1600" dirty="0"/>
            <a:t>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ditempati</a:t>
          </a:r>
          <a:r>
            <a:rPr lang="en-US" sz="1600" dirty="0"/>
            <a:t> </a:t>
          </a:r>
          <a:r>
            <a:rPr lang="en-US" sz="1600" dirty="0" err="1"/>
            <a:t>dari</a:t>
          </a:r>
          <a:r>
            <a:rPr lang="en-US" sz="1600" dirty="0"/>
            <a:t> </a:t>
          </a:r>
          <a:r>
            <a:rPr lang="en-US" sz="1600" dirty="0" err="1"/>
            <a:t>telah</a:t>
          </a:r>
          <a:r>
            <a:rPr lang="en-US" sz="1600" dirty="0"/>
            <a:t> </a:t>
          </a:r>
          <a:r>
            <a:rPr lang="en-US" sz="1600" dirty="0" err="1"/>
            <a:t>diisi</a:t>
          </a:r>
          <a:r>
            <a:rPr lang="en-US" sz="1600" dirty="0"/>
            <a:t> </a:t>
          </a:r>
          <a:r>
            <a:rPr lang="en-US" sz="1600" dirty="0" err="1"/>
            <a:t>ke</a:t>
          </a:r>
          <a:r>
            <a:rPr lang="en-US" sz="1600" dirty="0"/>
            <a:t> </a:t>
          </a:r>
          <a:r>
            <a:rPr lang="en-US" sz="1600" dirty="0" err="1"/>
            <a:t>saat</a:t>
          </a:r>
          <a:r>
            <a:rPr lang="en-US" sz="1600" dirty="0"/>
            <a:t> </a:t>
          </a:r>
          <a:r>
            <a:rPr lang="en-US" sz="1600" dirty="0" err="1"/>
            <a:t>terisi</a:t>
          </a:r>
          <a:r>
            <a:rPr lang="en-US" sz="1600" dirty="0"/>
            <a:t> </a:t>
          </a:r>
          <a:r>
            <a:rPr lang="en-US" sz="1600" dirty="0" err="1"/>
            <a:t>berikutnya</a:t>
          </a:r>
          <a:endParaRPr lang="en-ID" sz="1600" dirty="0"/>
        </a:p>
      </dgm:t>
    </dgm:pt>
    <dgm:pt modelId="{542BFAD5-966F-4D1D-B3AE-01A3794463AD}" type="parTrans" cxnId="{D76C6152-79A3-45AC-A930-69755A2A77DE}">
      <dgm:prSet/>
      <dgm:spPr/>
      <dgm:t>
        <a:bodyPr/>
        <a:lstStyle/>
        <a:p>
          <a:endParaRPr lang="en-ID" sz="1600"/>
        </a:p>
      </dgm:t>
    </dgm:pt>
    <dgm:pt modelId="{B021FA9D-8169-42F6-8506-5B28F585A94D}" type="sibTrans" cxnId="{D76C6152-79A3-45AC-A930-69755A2A77DE}">
      <dgm:prSet/>
      <dgm:spPr/>
      <dgm:t>
        <a:bodyPr/>
        <a:lstStyle/>
        <a:p>
          <a:endParaRPr lang="en-ID" sz="1600"/>
        </a:p>
      </dgm:t>
    </dgm:pt>
    <dgm:pt modelId="{780EAD2B-8E81-4E75-ADB0-60E39091E737}">
      <dgm:prSet phldrT="[Text]" custT="1"/>
      <dgm:spPr/>
      <dgm:t>
        <a:bodyPr/>
        <a:lstStyle/>
        <a:p>
          <a:pPr algn="just"/>
          <a:r>
            <a:rPr lang="en-ID" sz="1600" dirty="0" err="1"/>
            <a:t>Indikator</a:t>
          </a:r>
          <a:r>
            <a:rPr lang="en-ID" sz="1600" dirty="0"/>
            <a:t> </a:t>
          </a:r>
          <a:r>
            <a:rPr lang="en-ID" sz="1600" dirty="0" err="1"/>
            <a:t>efisiensi</a:t>
          </a:r>
          <a:r>
            <a:rPr lang="en-ID" sz="1600" dirty="0"/>
            <a:t> </a:t>
          </a:r>
          <a:r>
            <a:rPr lang="en-ID" sz="1600" dirty="0" err="1"/>
            <a:t>penggunaan</a:t>
          </a:r>
          <a:r>
            <a:rPr lang="en-ID" sz="1600" dirty="0"/>
            <a:t> TT</a:t>
          </a:r>
        </a:p>
      </dgm:t>
    </dgm:pt>
    <dgm:pt modelId="{47199E8D-047D-43F8-9590-40833443554F}" type="parTrans" cxnId="{0438BFF2-0E6F-40B6-B975-1318DA4508A8}">
      <dgm:prSet/>
      <dgm:spPr/>
      <dgm:t>
        <a:bodyPr/>
        <a:lstStyle/>
        <a:p>
          <a:endParaRPr lang="en-ID" sz="1600"/>
        </a:p>
      </dgm:t>
    </dgm:pt>
    <dgm:pt modelId="{0A2B5FC9-4015-4119-BFBE-251910112570}" type="sibTrans" cxnId="{0438BFF2-0E6F-40B6-B975-1318DA4508A8}">
      <dgm:prSet/>
      <dgm:spPr/>
      <dgm:t>
        <a:bodyPr/>
        <a:lstStyle/>
        <a:p>
          <a:endParaRPr lang="en-ID" sz="1600"/>
        </a:p>
      </dgm:t>
    </dgm:pt>
    <dgm:pt modelId="{F58D151B-5329-4A7B-914F-18010CD09258}">
      <dgm:prSet phldrT="[Text]" custT="1"/>
      <dgm:spPr/>
      <dgm:t>
        <a:bodyPr/>
        <a:lstStyle/>
        <a:p>
          <a:pPr algn="just"/>
          <a:r>
            <a:rPr lang="en-ID" sz="1600" dirty="0"/>
            <a:t>Nilai parameter ideal TOI 1 – 3 </a:t>
          </a:r>
          <a:r>
            <a:rPr lang="en-ID" sz="1600" dirty="0" err="1"/>
            <a:t>hari</a:t>
          </a:r>
          <a:endParaRPr lang="en-ID" sz="1600" dirty="0"/>
        </a:p>
      </dgm:t>
    </dgm:pt>
    <dgm:pt modelId="{76486EC8-1270-4CAB-BD6D-05487684C365}" type="parTrans" cxnId="{E3B9145D-8563-42CA-99EF-76812C3601AD}">
      <dgm:prSet/>
      <dgm:spPr/>
      <dgm:t>
        <a:bodyPr/>
        <a:lstStyle/>
        <a:p>
          <a:endParaRPr lang="en-ID"/>
        </a:p>
      </dgm:t>
    </dgm:pt>
    <dgm:pt modelId="{5E4115D1-7016-41F8-9274-583EA2F741EA}" type="sibTrans" cxnId="{E3B9145D-8563-42CA-99EF-76812C3601AD}">
      <dgm:prSet/>
      <dgm:spPr/>
      <dgm:t>
        <a:bodyPr/>
        <a:lstStyle/>
        <a:p>
          <a:endParaRPr lang="en-ID"/>
        </a:p>
      </dgm:t>
    </dgm:pt>
    <dgm:pt modelId="{C4E53DBF-68F2-4F13-9339-D5225EF3322B}" type="pres">
      <dgm:prSet presAssocID="{6EADB246-160C-4F77-AC5E-2871011357A4}" presName="linear" presStyleCnt="0">
        <dgm:presLayoutVars>
          <dgm:dir/>
          <dgm:animLvl val="lvl"/>
          <dgm:resizeHandles val="exact"/>
        </dgm:presLayoutVars>
      </dgm:prSet>
      <dgm:spPr/>
    </dgm:pt>
    <dgm:pt modelId="{4E754166-E0E9-4C88-9E11-4BB99C1BCAC4}" type="pres">
      <dgm:prSet presAssocID="{37B2E74D-A697-4D8C-9C01-913D9B13C286}" presName="parentLin" presStyleCnt="0"/>
      <dgm:spPr/>
    </dgm:pt>
    <dgm:pt modelId="{7C4B8F20-F217-4AC8-B051-34F0FC63D53A}" type="pres">
      <dgm:prSet presAssocID="{37B2E74D-A697-4D8C-9C01-913D9B13C286}" presName="parentLeftMargin" presStyleLbl="node1" presStyleIdx="0" presStyleCnt="3"/>
      <dgm:spPr/>
    </dgm:pt>
    <dgm:pt modelId="{9E433E37-E275-44BB-B3CD-022C3D1A9E42}" type="pres">
      <dgm:prSet presAssocID="{37B2E74D-A697-4D8C-9C01-913D9B13C28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746B95-7771-40D8-8445-4FA66DFF7DCB}" type="pres">
      <dgm:prSet presAssocID="{37B2E74D-A697-4D8C-9C01-913D9B13C286}" presName="negativeSpace" presStyleCnt="0"/>
      <dgm:spPr/>
    </dgm:pt>
    <dgm:pt modelId="{428A37F8-0631-4986-AEDE-5DAA19AF2A69}" type="pres">
      <dgm:prSet presAssocID="{37B2E74D-A697-4D8C-9C01-913D9B13C286}" presName="childText" presStyleLbl="conFgAcc1" presStyleIdx="0" presStyleCnt="3">
        <dgm:presLayoutVars>
          <dgm:bulletEnabled val="1"/>
        </dgm:presLayoutVars>
      </dgm:prSet>
      <dgm:spPr/>
    </dgm:pt>
    <dgm:pt modelId="{49A44A70-8D3B-4DEC-BF4D-3FA677D60C37}" type="pres">
      <dgm:prSet presAssocID="{B021FA9D-8169-42F6-8506-5B28F585A94D}" presName="spaceBetweenRectangles" presStyleCnt="0"/>
      <dgm:spPr/>
    </dgm:pt>
    <dgm:pt modelId="{4AEA087A-F168-482A-9B4D-B7F21765B3AE}" type="pres">
      <dgm:prSet presAssocID="{780EAD2B-8E81-4E75-ADB0-60E39091E737}" presName="parentLin" presStyleCnt="0"/>
      <dgm:spPr/>
    </dgm:pt>
    <dgm:pt modelId="{F99B5590-8FEC-48F7-96A7-A8E0027CFC4D}" type="pres">
      <dgm:prSet presAssocID="{780EAD2B-8E81-4E75-ADB0-60E39091E737}" presName="parentLeftMargin" presStyleLbl="node1" presStyleIdx="0" presStyleCnt="3"/>
      <dgm:spPr/>
    </dgm:pt>
    <dgm:pt modelId="{0F00FB4E-9FB9-4240-B541-D683D6945906}" type="pres">
      <dgm:prSet presAssocID="{780EAD2B-8E81-4E75-ADB0-60E39091E73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BE24255-7102-4B64-A22E-C76C76FE83CD}" type="pres">
      <dgm:prSet presAssocID="{780EAD2B-8E81-4E75-ADB0-60E39091E737}" presName="negativeSpace" presStyleCnt="0"/>
      <dgm:spPr/>
    </dgm:pt>
    <dgm:pt modelId="{7926B101-9F0E-4821-94B4-19EBB52AB246}" type="pres">
      <dgm:prSet presAssocID="{780EAD2B-8E81-4E75-ADB0-60E39091E737}" presName="childText" presStyleLbl="conFgAcc1" presStyleIdx="1" presStyleCnt="3">
        <dgm:presLayoutVars>
          <dgm:bulletEnabled val="1"/>
        </dgm:presLayoutVars>
      </dgm:prSet>
      <dgm:spPr/>
    </dgm:pt>
    <dgm:pt modelId="{71FBAB5E-8694-4F97-AE1C-02750076D986}" type="pres">
      <dgm:prSet presAssocID="{0A2B5FC9-4015-4119-BFBE-251910112570}" presName="spaceBetweenRectangles" presStyleCnt="0"/>
      <dgm:spPr/>
    </dgm:pt>
    <dgm:pt modelId="{5B313037-5F42-4DF2-A6FD-468D864BB9D7}" type="pres">
      <dgm:prSet presAssocID="{F58D151B-5329-4A7B-914F-18010CD09258}" presName="parentLin" presStyleCnt="0"/>
      <dgm:spPr/>
    </dgm:pt>
    <dgm:pt modelId="{7EADF3A9-D537-4FF4-A574-8E749B62A503}" type="pres">
      <dgm:prSet presAssocID="{F58D151B-5329-4A7B-914F-18010CD09258}" presName="parentLeftMargin" presStyleLbl="node1" presStyleIdx="1" presStyleCnt="3"/>
      <dgm:spPr/>
    </dgm:pt>
    <dgm:pt modelId="{1EC8D456-9464-4429-902C-C5B4F5511D27}" type="pres">
      <dgm:prSet presAssocID="{F58D151B-5329-4A7B-914F-18010CD0925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22FDC6C-DA2B-4BBC-829F-999C63507612}" type="pres">
      <dgm:prSet presAssocID="{F58D151B-5329-4A7B-914F-18010CD09258}" presName="negativeSpace" presStyleCnt="0"/>
      <dgm:spPr/>
    </dgm:pt>
    <dgm:pt modelId="{EEB72571-4DF9-43D3-8CF4-E82AA7D26235}" type="pres">
      <dgm:prSet presAssocID="{F58D151B-5329-4A7B-914F-18010CD0925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09D8503-D2A3-4584-9EFD-A5C7329B673F}" type="presOf" srcId="{37B2E74D-A697-4D8C-9C01-913D9B13C286}" destId="{9E433E37-E275-44BB-B3CD-022C3D1A9E42}" srcOrd="1" destOrd="0" presId="urn:microsoft.com/office/officeart/2005/8/layout/list1"/>
    <dgm:cxn modelId="{E8A69C1B-0823-46AA-BB34-42C1D49FF27D}" type="presOf" srcId="{F58D151B-5329-4A7B-914F-18010CD09258}" destId="{1EC8D456-9464-4429-902C-C5B4F5511D27}" srcOrd="1" destOrd="0" presId="urn:microsoft.com/office/officeart/2005/8/layout/list1"/>
    <dgm:cxn modelId="{E3B9145D-8563-42CA-99EF-76812C3601AD}" srcId="{6EADB246-160C-4F77-AC5E-2871011357A4}" destId="{F58D151B-5329-4A7B-914F-18010CD09258}" srcOrd="2" destOrd="0" parTransId="{76486EC8-1270-4CAB-BD6D-05487684C365}" sibTransId="{5E4115D1-7016-41F8-9274-583EA2F741EA}"/>
    <dgm:cxn modelId="{B84A5E65-ED16-437F-BEC8-B454ACFBF2A1}" type="presOf" srcId="{6EADB246-160C-4F77-AC5E-2871011357A4}" destId="{C4E53DBF-68F2-4F13-9339-D5225EF3322B}" srcOrd="0" destOrd="0" presId="urn:microsoft.com/office/officeart/2005/8/layout/list1"/>
    <dgm:cxn modelId="{AF0E0E49-7D43-4054-8431-44A42E81FE2D}" type="presOf" srcId="{37B2E74D-A697-4D8C-9C01-913D9B13C286}" destId="{7C4B8F20-F217-4AC8-B051-34F0FC63D53A}" srcOrd="0" destOrd="0" presId="urn:microsoft.com/office/officeart/2005/8/layout/list1"/>
    <dgm:cxn modelId="{D76C6152-79A3-45AC-A930-69755A2A77DE}" srcId="{6EADB246-160C-4F77-AC5E-2871011357A4}" destId="{37B2E74D-A697-4D8C-9C01-913D9B13C286}" srcOrd="0" destOrd="0" parTransId="{542BFAD5-966F-4D1D-B3AE-01A3794463AD}" sibTransId="{B021FA9D-8169-42F6-8506-5B28F585A94D}"/>
    <dgm:cxn modelId="{BA70458A-48DB-4CF8-B676-A9BA2F0A019D}" type="presOf" srcId="{780EAD2B-8E81-4E75-ADB0-60E39091E737}" destId="{F99B5590-8FEC-48F7-96A7-A8E0027CFC4D}" srcOrd="0" destOrd="0" presId="urn:microsoft.com/office/officeart/2005/8/layout/list1"/>
    <dgm:cxn modelId="{0EE27AD3-83CA-45D6-9CDC-D2581ED29984}" type="presOf" srcId="{780EAD2B-8E81-4E75-ADB0-60E39091E737}" destId="{0F00FB4E-9FB9-4240-B541-D683D6945906}" srcOrd="1" destOrd="0" presId="urn:microsoft.com/office/officeart/2005/8/layout/list1"/>
    <dgm:cxn modelId="{C2759BDB-3E18-4B0C-B89B-DEE4EDCCE5C1}" type="presOf" srcId="{F58D151B-5329-4A7B-914F-18010CD09258}" destId="{7EADF3A9-D537-4FF4-A574-8E749B62A503}" srcOrd="0" destOrd="0" presId="urn:microsoft.com/office/officeart/2005/8/layout/list1"/>
    <dgm:cxn modelId="{0438BFF2-0E6F-40B6-B975-1318DA4508A8}" srcId="{6EADB246-160C-4F77-AC5E-2871011357A4}" destId="{780EAD2B-8E81-4E75-ADB0-60E39091E737}" srcOrd="1" destOrd="0" parTransId="{47199E8D-047D-43F8-9590-40833443554F}" sibTransId="{0A2B5FC9-4015-4119-BFBE-251910112570}"/>
    <dgm:cxn modelId="{99BD0248-173D-4088-B977-B774159A4929}" type="presParOf" srcId="{C4E53DBF-68F2-4F13-9339-D5225EF3322B}" destId="{4E754166-E0E9-4C88-9E11-4BB99C1BCAC4}" srcOrd="0" destOrd="0" presId="urn:microsoft.com/office/officeart/2005/8/layout/list1"/>
    <dgm:cxn modelId="{28389895-FDE6-44C4-B9AC-61EE3E880C5F}" type="presParOf" srcId="{4E754166-E0E9-4C88-9E11-4BB99C1BCAC4}" destId="{7C4B8F20-F217-4AC8-B051-34F0FC63D53A}" srcOrd="0" destOrd="0" presId="urn:microsoft.com/office/officeart/2005/8/layout/list1"/>
    <dgm:cxn modelId="{5C2B05B9-893B-487F-B154-BEA4E5CE4227}" type="presParOf" srcId="{4E754166-E0E9-4C88-9E11-4BB99C1BCAC4}" destId="{9E433E37-E275-44BB-B3CD-022C3D1A9E42}" srcOrd="1" destOrd="0" presId="urn:microsoft.com/office/officeart/2005/8/layout/list1"/>
    <dgm:cxn modelId="{7A941FC9-05DD-4443-B15B-21218A32F5B1}" type="presParOf" srcId="{C4E53DBF-68F2-4F13-9339-D5225EF3322B}" destId="{BE746B95-7771-40D8-8445-4FA66DFF7DCB}" srcOrd="1" destOrd="0" presId="urn:microsoft.com/office/officeart/2005/8/layout/list1"/>
    <dgm:cxn modelId="{8FD5E938-2C30-4016-8403-A27508A57489}" type="presParOf" srcId="{C4E53DBF-68F2-4F13-9339-D5225EF3322B}" destId="{428A37F8-0631-4986-AEDE-5DAA19AF2A69}" srcOrd="2" destOrd="0" presId="urn:microsoft.com/office/officeart/2005/8/layout/list1"/>
    <dgm:cxn modelId="{D01B9194-5166-4FE2-BE11-3D0DCA098B10}" type="presParOf" srcId="{C4E53DBF-68F2-4F13-9339-D5225EF3322B}" destId="{49A44A70-8D3B-4DEC-BF4D-3FA677D60C37}" srcOrd="3" destOrd="0" presId="urn:microsoft.com/office/officeart/2005/8/layout/list1"/>
    <dgm:cxn modelId="{717C6F6E-25E6-42A6-933D-E5E1B859C037}" type="presParOf" srcId="{C4E53DBF-68F2-4F13-9339-D5225EF3322B}" destId="{4AEA087A-F168-482A-9B4D-B7F21765B3AE}" srcOrd="4" destOrd="0" presId="urn:microsoft.com/office/officeart/2005/8/layout/list1"/>
    <dgm:cxn modelId="{0F184AB4-253B-4247-B506-55509DEDBE4F}" type="presParOf" srcId="{4AEA087A-F168-482A-9B4D-B7F21765B3AE}" destId="{F99B5590-8FEC-48F7-96A7-A8E0027CFC4D}" srcOrd="0" destOrd="0" presId="urn:microsoft.com/office/officeart/2005/8/layout/list1"/>
    <dgm:cxn modelId="{6F2B5843-F7B5-43AC-9768-C4FD77A116B2}" type="presParOf" srcId="{4AEA087A-F168-482A-9B4D-B7F21765B3AE}" destId="{0F00FB4E-9FB9-4240-B541-D683D6945906}" srcOrd="1" destOrd="0" presId="urn:microsoft.com/office/officeart/2005/8/layout/list1"/>
    <dgm:cxn modelId="{9D1DE1AE-BAA5-44A5-8FE5-7770FCA25AE4}" type="presParOf" srcId="{C4E53DBF-68F2-4F13-9339-D5225EF3322B}" destId="{9BE24255-7102-4B64-A22E-C76C76FE83CD}" srcOrd="5" destOrd="0" presId="urn:microsoft.com/office/officeart/2005/8/layout/list1"/>
    <dgm:cxn modelId="{6DB243F0-20C3-4CE8-8FE4-0E33FCE539CF}" type="presParOf" srcId="{C4E53DBF-68F2-4F13-9339-D5225EF3322B}" destId="{7926B101-9F0E-4821-94B4-19EBB52AB246}" srcOrd="6" destOrd="0" presId="urn:microsoft.com/office/officeart/2005/8/layout/list1"/>
    <dgm:cxn modelId="{72863F9D-1BC4-4841-81FC-EC79DA0B186F}" type="presParOf" srcId="{C4E53DBF-68F2-4F13-9339-D5225EF3322B}" destId="{71FBAB5E-8694-4F97-AE1C-02750076D986}" srcOrd="7" destOrd="0" presId="urn:microsoft.com/office/officeart/2005/8/layout/list1"/>
    <dgm:cxn modelId="{02FDF014-C047-46BA-ADB5-14E925F1D038}" type="presParOf" srcId="{C4E53DBF-68F2-4F13-9339-D5225EF3322B}" destId="{5B313037-5F42-4DF2-A6FD-468D864BB9D7}" srcOrd="8" destOrd="0" presId="urn:microsoft.com/office/officeart/2005/8/layout/list1"/>
    <dgm:cxn modelId="{1547B233-8599-489D-94E8-9BE89B41FD35}" type="presParOf" srcId="{5B313037-5F42-4DF2-A6FD-468D864BB9D7}" destId="{7EADF3A9-D537-4FF4-A574-8E749B62A503}" srcOrd="0" destOrd="0" presId="urn:microsoft.com/office/officeart/2005/8/layout/list1"/>
    <dgm:cxn modelId="{C52BFFF3-FFF8-4D75-A935-ED608675A86E}" type="presParOf" srcId="{5B313037-5F42-4DF2-A6FD-468D864BB9D7}" destId="{1EC8D456-9464-4429-902C-C5B4F5511D27}" srcOrd="1" destOrd="0" presId="urn:microsoft.com/office/officeart/2005/8/layout/list1"/>
    <dgm:cxn modelId="{338ED7B7-F801-404E-BFD5-4941395F8380}" type="presParOf" srcId="{C4E53DBF-68F2-4F13-9339-D5225EF3322B}" destId="{B22FDC6C-DA2B-4BBC-829F-999C63507612}" srcOrd="9" destOrd="0" presId="urn:microsoft.com/office/officeart/2005/8/layout/list1"/>
    <dgm:cxn modelId="{E93F0422-2E62-40E3-AEA5-8027EFB27CAD}" type="presParOf" srcId="{C4E53DBF-68F2-4F13-9339-D5225EF3322B}" destId="{EEB72571-4DF9-43D3-8CF4-E82AA7D2623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ADB246-160C-4F77-AC5E-2871011357A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37B2E74D-A697-4D8C-9C01-913D9B13C286}">
      <dgm:prSet phldrT="[Text]" custT="1"/>
      <dgm:spPr/>
      <dgm:t>
        <a:bodyPr/>
        <a:lstStyle/>
        <a:p>
          <a:pPr algn="just"/>
          <a:r>
            <a:rPr lang="en-US" sz="1600" dirty="0"/>
            <a:t>BTO </a:t>
          </a:r>
          <a:r>
            <a:rPr lang="en-US" sz="1600" dirty="0" err="1"/>
            <a:t>adalah</a:t>
          </a:r>
          <a:r>
            <a:rPr lang="en-US" sz="1600" dirty="0"/>
            <a:t> </a:t>
          </a:r>
          <a:r>
            <a:rPr lang="en-US" sz="1600" dirty="0" err="1"/>
            <a:t>frekuensi</a:t>
          </a:r>
          <a:r>
            <a:rPr lang="en-US" sz="1600" dirty="0"/>
            <a:t> </a:t>
          </a:r>
          <a:r>
            <a:rPr lang="en-US" sz="1600" dirty="0" err="1"/>
            <a:t>pemakaian</a:t>
          </a:r>
          <a:r>
            <a:rPr lang="en-US" sz="1600" dirty="0"/>
            <a:t> </a:t>
          </a:r>
          <a:r>
            <a:rPr lang="en-US" sz="1600" dirty="0" err="1"/>
            <a:t>tempat</a:t>
          </a:r>
          <a:r>
            <a:rPr lang="en-US" sz="1600" dirty="0"/>
            <a:t> </a:t>
          </a:r>
          <a:r>
            <a:rPr lang="en-US" sz="1600" dirty="0" err="1"/>
            <a:t>tidur</a:t>
          </a:r>
          <a:r>
            <a:rPr lang="en-US" sz="1600" dirty="0"/>
            <a:t> pada </a:t>
          </a:r>
          <a:r>
            <a:rPr lang="en-US" sz="1600" dirty="0" err="1"/>
            <a:t>satu</a:t>
          </a:r>
          <a:r>
            <a:rPr lang="en-US" sz="1600" dirty="0"/>
            <a:t> </a:t>
          </a:r>
          <a:r>
            <a:rPr lang="en-US" sz="1600" dirty="0" err="1"/>
            <a:t>periode</a:t>
          </a:r>
          <a:endParaRPr lang="en-ID" sz="1600" dirty="0"/>
        </a:p>
      </dgm:t>
    </dgm:pt>
    <dgm:pt modelId="{542BFAD5-966F-4D1D-B3AE-01A3794463AD}" type="parTrans" cxnId="{D76C6152-79A3-45AC-A930-69755A2A77DE}">
      <dgm:prSet/>
      <dgm:spPr/>
      <dgm:t>
        <a:bodyPr/>
        <a:lstStyle/>
        <a:p>
          <a:endParaRPr lang="en-ID" sz="1600"/>
        </a:p>
      </dgm:t>
    </dgm:pt>
    <dgm:pt modelId="{B021FA9D-8169-42F6-8506-5B28F585A94D}" type="sibTrans" cxnId="{D76C6152-79A3-45AC-A930-69755A2A77DE}">
      <dgm:prSet/>
      <dgm:spPr/>
      <dgm:t>
        <a:bodyPr/>
        <a:lstStyle/>
        <a:p>
          <a:endParaRPr lang="en-ID" sz="1600"/>
        </a:p>
      </dgm:t>
    </dgm:pt>
    <dgm:pt modelId="{780EAD2B-8E81-4E75-ADB0-60E39091E737}">
      <dgm:prSet phldrT="[Text]" custT="1"/>
      <dgm:spPr/>
      <dgm:t>
        <a:bodyPr/>
        <a:lstStyle/>
        <a:p>
          <a:pPr algn="just"/>
          <a:r>
            <a:rPr lang="en-US" sz="1600" dirty="0" err="1"/>
            <a:t>Berapa</a:t>
          </a:r>
          <a:r>
            <a:rPr lang="en-US" sz="1600" dirty="0"/>
            <a:t> kali TT </a:t>
          </a:r>
          <a:r>
            <a:rPr lang="en-US" sz="1600" dirty="0" err="1"/>
            <a:t>dipakai</a:t>
          </a:r>
          <a:r>
            <a:rPr lang="en-US" sz="1600" dirty="0"/>
            <a:t> </a:t>
          </a:r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satu</a:t>
          </a:r>
          <a:r>
            <a:rPr lang="en-US" sz="1600" dirty="0"/>
            <a:t> </a:t>
          </a:r>
          <a:r>
            <a:rPr lang="en-US" sz="1600" dirty="0" err="1"/>
            <a:t>waktu</a:t>
          </a:r>
          <a:r>
            <a:rPr lang="en-US" sz="1600" dirty="0"/>
            <a:t> </a:t>
          </a:r>
          <a:r>
            <a:rPr lang="en-US" sz="1600" dirty="0" err="1"/>
            <a:t>tertentu</a:t>
          </a:r>
          <a:endParaRPr lang="en-ID" sz="1600" dirty="0"/>
        </a:p>
      </dgm:t>
    </dgm:pt>
    <dgm:pt modelId="{47199E8D-047D-43F8-9590-40833443554F}" type="parTrans" cxnId="{0438BFF2-0E6F-40B6-B975-1318DA4508A8}">
      <dgm:prSet/>
      <dgm:spPr/>
      <dgm:t>
        <a:bodyPr/>
        <a:lstStyle/>
        <a:p>
          <a:endParaRPr lang="en-ID" sz="1600"/>
        </a:p>
      </dgm:t>
    </dgm:pt>
    <dgm:pt modelId="{0A2B5FC9-4015-4119-BFBE-251910112570}" type="sibTrans" cxnId="{0438BFF2-0E6F-40B6-B975-1318DA4508A8}">
      <dgm:prSet/>
      <dgm:spPr/>
      <dgm:t>
        <a:bodyPr/>
        <a:lstStyle/>
        <a:p>
          <a:endParaRPr lang="en-ID" sz="1600"/>
        </a:p>
      </dgm:t>
    </dgm:pt>
    <dgm:pt modelId="{F58D151B-5329-4A7B-914F-18010CD09258}">
      <dgm:prSet phldrT="[Text]" custT="1"/>
      <dgm:spPr/>
      <dgm:t>
        <a:bodyPr/>
        <a:lstStyle/>
        <a:p>
          <a:pPr algn="just"/>
          <a:r>
            <a:rPr lang="en-US" sz="1600" dirty="0"/>
            <a:t>Ideal BTO </a:t>
          </a:r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satu</a:t>
          </a:r>
          <a:r>
            <a:rPr lang="en-US" sz="1600" dirty="0"/>
            <a:t> </a:t>
          </a:r>
          <a:r>
            <a:rPr lang="en-US" sz="1600" dirty="0" err="1"/>
            <a:t>tahun</a:t>
          </a:r>
          <a:r>
            <a:rPr lang="en-US" sz="1600" dirty="0"/>
            <a:t> 1 TT = 40 – 50 kali</a:t>
          </a:r>
          <a:endParaRPr lang="en-ID" sz="1600" dirty="0"/>
        </a:p>
      </dgm:t>
    </dgm:pt>
    <dgm:pt modelId="{76486EC8-1270-4CAB-BD6D-05487684C365}" type="parTrans" cxnId="{E3B9145D-8563-42CA-99EF-76812C3601AD}">
      <dgm:prSet/>
      <dgm:spPr/>
      <dgm:t>
        <a:bodyPr/>
        <a:lstStyle/>
        <a:p>
          <a:endParaRPr lang="en-ID"/>
        </a:p>
      </dgm:t>
    </dgm:pt>
    <dgm:pt modelId="{5E4115D1-7016-41F8-9274-583EA2F741EA}" type="sibTrans" cxnId="{E3B9145D-8563-42CA-99EF-76812C3601AD}">
      <dgm:prSet/>
      <dgm:spPr/>
      <dgm:t>
        <a:bodyPr/>
        <a:lstStyle/>
        <a:p>
          <a:endParaRPr lang="en-ID"/>
        </a:p>
      </dgm:t>
    </dgm:pt>
    <dgm:pt modelId="{C4E53DBF-68F2-4F13-9339-D5225EF3322B}" type="pres">
      <dgm:prSet presAssocID="{6EADB246-160C-4F77-AC5E-2871011357A4}" presName="linear" presStyleCnt="0">
        <dgm:presLayoutVars>
          <dgm:dir/>
          <dgm:animLvl val="lvl"/>
          <dgm:resizeHandles val="exact"/>
        </dgm:presLayoutVars>
      </dgm:prSet>
      <dgm:spPr/>
    </dgm:pt>
    <dgm:pt modelId="{4E754166-E0E9-4C88-9E11-4BB99C1BCAC4}" type="pres">
      <dgm:prSet presAssocID="{37B2E74D-A697-4D8C-9C01-913D9B13C286}" presName="parentLin" presStyleCnt="0"/>
      <dgm:spPr/>
    </dgm:pt>
    <dgm:pt modelId="{7C4B8F20-F217-4AC8-B051-34F0FC63D53A}" type="pres">
      <dgm:prSet presAssocID="{37B2E74D-A697-4D8C-9C01-913D9B13C286}" presName="parentLeftMargin" presStyleLbl="node1" presStyleIdx="0" presStyleCnt="3"/>
      <dgm:spPr/>
    </dgm:pt>
    <dgm:pt modelId="{9E433E37-E275-44BB-B3CD-022C3D1A9E42}" type="pres">
      <dgm:prSet presAssocID="{37B2E74D-A697-4D8C-9C01-913D9B13C28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746B95-7771-40D8-8445-4FA66DFF7DCB}" type="pres">
      <dgm:prSet presAssocID="{37B2E74D-A697-4D8C-9C01-913D9B13C286}" presName="negativeSpace" presStyleCnt="0"/>
      <dgm:spPr/>
    </dgm:pt>
    <dgm:pt modelId="{428A37F8-0631-4986-AEDE-5DAA19AF2A69}" type="pres">
      <dgm:prSet presAssocID="{37B2E74D-A697-4D8C-9C01-913D9B13C286}" presName="childText" presStyleLbl="conFgAcc1" presStyleIdx="0" presStyleCnt="3">
        <dgm:presLayoutVars>
          <dgm:bulletEnabled val="1"/>
        </dgm:presLayoutVars>
      </dgm:prSet>
      <dgm:spPr/>
    </dgm:pt>
    <dgm:pt modelId="{49A44A70-8D3B-4DEC-BF4D-3FA677D60C37}" type="pres">
      <dgm:prSet presAssocID="{B021FA9D-8169-42F6-8506-5B28F585A94D}" presName="spaceBetweenRectangles" presStyleCnt="0"/>
      <dgm:spPr/>
    </dgm:pt>
    <dgm:pt modelId="{4AEA087A-F168-482A-9B4D-B7F21765B3AE}" type="pres">
      <dgm:prSet presAssocID="{780EAD2B-8E81-4E75-ADB0-60E39091E737}" presName="parentLin" presStyleCnt="0"/>
      <dgm:spPr/>
    </dgm:pt>
    <dgm:pt modelId="{F99B5590-8FEC-48F7-96A7-A8E0027CFC4D}" type="pres">
      <dgm:prSet presAssocID="{780EAD2B-8E81-4E75-ADB0-60E39091E737}" presName="parentLeftMargin" presStyleLbl="node1" presStyleIdx="0" presStyleCnt="3"/>
      <dgm:spPr/>
    </dgm:pt>
    <dgm:pt modelId="{0F00FB4E-9FB9-4240-B541-D683D6945906}" type="pres">
      <dgm:prSet presAssocID="{780EAD2B-8E81-4E75-ADB0-60E39091E73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BE24255-7102-4B64-A22E-C76C76FE83CD}" type="pres">
      <dgm:prSet presAssocID="{780EAD2B-8E81-4E75-ADB0-60E39091E737}" presName="negativeSpace" presStyleCnt="0"/>
      <dgm:spPr/>
    </dgm:pt>
    <dgm:pt modelId="{7926B101-9F0E-4821-94B4-19EBB52AB246}" type="pres">
      <dgm:prSet presAssocID="{780EAD2B-8E81-4E75-ADB0-60E39091E737}" presName="childText" presStyleLbl="conFgAcc1" presStyleIdx="1" presStyleCnt="3">
        <dgm:presLayoutVars>
          <dgm:bulletEnabled val="1"/>
        </dgm:presLayoutVars>
      </dgm:prSet>
      <dgm:spPr/>
    </dgm:pt>
    <dgm:pt modelId="{71FBAB5E-8694-4F97-AE1C-02750076D986}" type="pres">
      <dgm:prSet presAssocID="{0A2B5FC9-4015-4119-BFBE-251910112570}" presName="spaceBetweenRectangles" presStyleCnt="0"/>
      <dgm:spPr/>
    </dgm:pt>
    <dgm:pt modelId="{5B313037-5F42-4DF2-A6FD-468D864BB9D7}" type="pres">
      <dgm:prSet presAssocID="{F58D151B-5329-4A7B-914F-18010CD09258}" presName="parentLin" presStyleCnt="0"/>
      <dgm:spPr/>
    </dgm:pt>
    <dgm:pt modelId="{7EADF3A9-D537-4FF4-A574-8E749B62A503}" type="pres">
      <dgm:prSet presAssocID="{F58D151B-5329-4A7B-914F-18010CD09258}" presName="parentLeftMargin" presStyleLbl="node1" presStyleIdx="1" presStyleCnt="3"/>
      <dgm:spPr/>
    </dgm:pt>
    <dgm:pt modelId="{1EC8D456-9464-4429-902C-C5B4F5511D27}" type="pres">
      <dgm:prSet presAssocID="{F58D151B-5329-4A7B-914F-18010CD0925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22FDC6C-DA2B-4BBC-829F-999C63507612}" type="pres">
      <dgm:prSet presAssocID="{F58D151B-5329-4A7B-914F-18010CD09258}" presName="negativeSpace" presStyleCnt="0"/>
      <dgm:spPr/>
    </dgm:pt>
    <dgm:pt modelId="{EEB72571-4DF9-43D3-8CF4-E82AA7D26235}" type="pres">
      <dgm:prSet presAssocID="{F58D151B-5329-4A7B-914F-18010CD0925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09D8503-D2A3-4584-9EFD-A5C7329B673F}" type="presOf" srcId="{37B2E74D-A697-4D8C-9C01-913D9B13C286}" destId="{9E433E37-E275-44BB-B3CD-022C3D1A9E42}" srcOrd="1" destOrd="0" presId="urn:microsoft.com/office/officeart/2005/8/layout/list1"/>
    <dgm:cxn modelId="{E8A69C1B-0823-46AA-BB34-42C1D49FF27D}" type="presOf" srcId="{F58D151B-5329-4A7B-914F-18010CD09258}" destId="{1EC8D456-9464-4429-902C-C5B4F5511D27}" srcOrd="1" destOrd="0" presId="urn:microsoft.com/office/officeart/2005/8/layout/list1"/>
    <dgm:cxn modelId="{E3B9145D-8563-42CA-99EF-76812C3601AD}" srcId="{6EADB246-160C-4F77-AC5E-2871011357A4}" destId="{F58D151B-5329-4A7B-914F-18010CD09258}" srcOrd="2" destOrd="0" parTransId="{76486EC8-1270-4CAB-BD6D-05487684C365}" sibTransId="{5E4115D1-7016-41F8-9274-583EA2F741EA}"/>
    <dgm:cxn modelId="{B84A5E65-ED16-437F-BEC8-B454ACFBF2A1}" type="presOf" srcId="{6EADB246-160C-4F77-AC5E-2871011357A4}" destId="{C4E53DBF-68F2-4F13-9339-D5225EF3322B}" srcOrd="0" destOrd="0" presId="urn:microsoft.com/office/officeart/2005/8/layout/list1"/>
    <dgm:cxn modelId="{AF0E0E49-7D43-4054-8431-44A42E81FE2D}" type="presOf" srcId="{37B2E74D-A697-4D8C-9C01-913D9B13C286}" destId="{7C4B8F20-F217-4AC8-B051-34F0FC63D53A}" srcOrd="0" destOrd="0" presId="urn:microsoft.com/office/officeart/2005/8/layout/list1"/>
    <dgm:cxn modelId="{D76C6152-79A3-45AC-A930-69755A2A77DE}" srcId="{6EADB246-160C-4F77-AC5E-2871011357A4}" destId="{37B2E74D-A697-4D8C-9C01-913D9B13C286}" srcOrd="0" destOrd="0" parTransId="{542BFAD5-966F-4D1D-B3AE-01A3794463AD}" sibTransId="{B021FA9D-8169-42F6-8506-5B28F585A94D}"/>
    <dgm:cxn modelId="{BA70458A-48DB-4CF8-B676-A9BA2F0A019D}" type="presOf" srcId="{780EAD2B-8E81-4E75-ADB0-60E39091E737}" destId="{F99B5590-8FEC-48F7-96A7-A8E0027CFC4D}" srcOrd="0" destOrd="0" presId="urn:microsoft.com/office/officeart/2005/8/layout/list1"/>
    <dgm:cxn modelId="{0EE27AD3-83CA-45D6-9CDC-D2581ED29984}" type="presOf" srcId="{780EAD2B-8E81-4E75-ADB0-60E39091E737}" destId="{0F00FB4E-9FB9-4240-B541-D683D6945906}" srcOrd="1" destOrd="0" presId="urn:microsoft.com/office/officeart/2005/8/layout/list1"/>
    <dgm:cxn modelId="{C2759BDB-3E18-4B0C-B89B-DEE4EDCCE5C1}" type="presOf" srcId="{F58D151B-5329-4A7B-914F-18010CD09258}" destId="{7EADF3A9-D537-4FF4-A574-8E749B62A503}" srcOrd="0" destOrd="0" presId="urn:microsoft.com/office/officeart/2005/8/layout/list1"/>
    <dgm:cxn modelId="{0438BFF2-0E6F-40B6-B975-1318DA4508A8}" srcId="{6EADB246-160C-4F77-AC5E-2871011357A4}" destId="{780EAD2B-8E81-4E75-ADB0-60E39091E737}" srcOrd="1" destOrd="0" parTransId="{47199E8D-047D-43F8-9590-40833443554F}" sibTransId="{0A2B5FC9-4015-4119-BFBE-251910112570}"/>
    <dgm:cxn modelId="{99BD0248-173D-4088-B977-B774159A4929}" type="presParOf" srcId="{C4E53DBF-68F2-4F13-9339-D5225EF3322B}" destId="{4E754166-E0E9-4C88-9E11-4BB99C1BCAC4}" srcOrd="0" destOrd="0" presId="urn:microsoft.com/office/officeart/2005/8/layout/list1"/>
    <dgm:cxn modelId="{28389895-FDE6-44C4-B9AC-61EE3E880C5F}" type="presParOf" srcId="{4E754166-E0E9-4C88-9E11-4BB99C1BCAC4}" destId="{7C4B8F20-F217-4AC8-B051-34F0FC63D53A}" srcOrd="0" destOrd="0" presId="urn:microsoft.com/office/officeart/2005/8/layout/list1"/>
    <dgm:cxn modelId="{5C2B05B9-893B-487F-B154-BEA4E5CE4227}" type="presParOf" srcId="{4E754166-E0E9-4C88-9E11-4BB99C1BCAC4}" destId="{9E433E37-E275-44BB-B3CD-022C3D1A9E42}" srcOrd="1" destOrd="0" presId="urn:microsoft.com/office/officeart/2005/8/layout/list1"/>
    <dgm:cxn modelId="{7A941FC9-05DD-4443-B15B-21218A32F5B1}" type="presParOf" srcId="{C4E53DBF-68F2-4F13-9339-D5225EF3322B}" destId="{BE746B95-7771-40D8-8445-4FA66DFF7DCB}" srcOrd="1" destOrd="0" presId="urn:microsoft.com/office/officeart/2005/8/layout/list1"/>
    <dgm:cxn modelId="{8FD5E938-2C30-4016-8403-A27508A57489}" type="presParOf" srcId="{C4E53DBF-68F2-4F13-9339-D5225EF3322B}" destId="{428A37F8-0631-4986-AEDE-5DAA19AF2A69}" srcOrd="2" destOrd="0" presId="urn:microsoft.com/office/officeart/2005/8/layout/list1"/>
    <dgm:cxn modelId="{D01B9194-5166-4FE2-BE11-3D0DCA098B10}" type="presParOf" srcId="{C4E53DBF-68F2-4F13-9339-D5225EF3322B}" destId="{49A44A70-8D3B-4DEC-BF4D-3FA677D60C37}" srcOrd="3" destOrd="0" presId="urn:microsoft.com/office/officeart/2005/8/layout/list1"/>
    <dgm:cxn modelId="{717C6F6E-25E6-42A6-933D-E5E1B859C037}" type="presParOf" srcId="{C4E53DBF-68F2-4F13-9339-D5225EF3322B}" destId="{4AEA087A-F168-482A-9B4D-B7F21765B3AE}" srcOrd="4" destOrd="0" presId="urn:microsoft.com/office/officeart/2005/8/layout/list1"/>
    <dgm:cxn modelId="{0F184AB4-253B-4247-B506-55509DEDBE4F}" type="presParOf" srcId="{4AEA087A-F168-482A-9B4D-B7F21765B3AE}" destId="{F99B5590-8FEC-48F7-96A7-A8E0027CFC4D}" srcOrd="0" destOrd="0" presId="urn:microsoft.com/office/officeart/2005/8/layout/list1"/>
    <dgm:cxn modelId="{6F2B5843-F7B5-43AC-9768-C4FD77A116B2}" type="presParOf" srcId="{4AEA087A-F168-482A-9B4D-B7F21765B3AE}" destId="{0F00FB4E-9FB9-4240-B541-D683D6945906}" srcOrd="1" destOrd="0" presId="urn:microsoft.com/office/officeart/2005/8/layout/list1"/>
    <dgm:cxn modelId="{9D1DE1AE-BAA5-44A5-8FE5-7770FCA25AE4}" type="presParOf" srcId="{C4E53DBF-68F2-4F13-9339-D5225EF3322B}" destId="{9BE24255-7102-4B64-A22E-C76C76FE83CD}" srcOrd="5" destOrd="0" presId="urn:microsoft.com/office/officeart/2005/8/layout/list1"/>
    <dgm:cxn modelId="{6DB243F0-20C3-4CE8-8FE4-0E33FCE539CF}" type="presParOf" srcId="{C4E53DBF-68F2-4F13-9339-D5225EF3322B}" destId="{7926B101-9F0E-4821-94B4-19EBB52AB246}" srcOrd="6" destOrd="0" presId="urn:microsoft.com/office/officeart/2005/8/layout/list1"/>
    <dgm:cxn modelId="{72863F9D-1BC4-4841-81FC-EC79DA0B186F}" type="presParOf" srcId="{C4E53DBF-68F2-4F13-9339-D5225EF3322B}" destId="{71FBAB5E-8694-4F97-AE1C-02750076D986}" srcOrd="7" destOrd="0" presId="urn:microsoft.com/office/officeart/2005/8/layout/list1"/>
    <dgm:cxn modelId="{02FDF014-C047-46BA-ADB5-14E925F1D038}" type="presParOf" srcId="{C4E53DBF-68F2-4F13-9339-D5225EF3322B}" destId="{5B313037-5F42-4DF2-A6FD-468D864BB9D7}" srcOrd="8" destOrd="0" presId="urn:microsoft.com/office/officeart/2005/8/layout/list1"/>
    <dgm:cxn modelId="{1547B233-8599-489D-94E8-9BE89B41FD35}" type="presParOf" srcId="{5B313037-5F42-4DF2-A6FD-468D864BB9D7}" destId="{7EADF3A9-D537-4FF4-A574-8E749B62A503}" srcOrd="0" destOrd="0" presId="urn:microsoft.com/office/officeart/2005/8/layout/list1"/>
    <dgm:cxn modelId="{C52BFFF3-FFF8-4D75-A935-ED608675A86E}" type="presParOf" srcId="{5B313037-5F42-4DF2-A6FD-468D864BB9D7}" destId="{1EC8D456-9464-4429-902C-C5B4F5511D27}" srcOrd="1" destOrd="0" presId="urn:microsoft.com/office/officeart/2005/8/layout/list1"/>
    <dgm:cxn modelId="{338ED7B7-F801-404E-BFD5-4941395F8380}" type="presParOf" srcId="{C4E53DBF-68F2-4F13-9339-D5225EF3322B}" destId="{B22FDC6C-DA2B-4BBC-829F-999C63507612}" srcOrd="9" destOrd="0" presId="urn:microsoft.com/office/officeart/2005/8/layout/list1"/>
    <dgm:cxn modelId="{E93F0422-2E62-40E3-AEA5-8027EFB27CAD}" type="presParOf" srcId="{C4E53DBF-68F2-4F13-9339-D5225EF3322B}" destId="{EEB72571-4DF9-43D3-8CF4-E82AA7D2623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ADB246-160C-4F77-AC5E-2871011357A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37B2E74D-A697-4D8C-9C01-913D9B13C286}">
      <dgm:prSet phldrT="[Text]" custT="1"/>
      <dgm:spPr/>
      <dgm:t>
        <a:bodyPr/>
        <a:lstStyle/>
        <a:p>
          <a:pPr algn="just"/>
          <a:r>
            <a:rPr lang="en-US" sz="1600" dirty="0"/>
            <a:t>NDR </a:t>
          </a:r>
          <a:r>
            <a:rPr lang="en-US" sz="1600" dirty="0" err="1"/>
            <a:t>adalah</a:t>
          </a:r>
          <a:r>
            <a:rPr lang="en-US" sz="1600" dirty="0"/>
            <a:t> </a:t>
          </a:r>
          <a:r>
            <a:rPr lang="en-US" sz="1600" dirty="0" err="1"/>
            <a:t>angka</a:t>
          </a:r>
          <a:r>
            <a:rPr lang="en-US" sz="1600" dirty="0"/>
            <a:t> </a:t>
          </a:r>
          <a:r>
            <a:rPr lang="en-US" sz="1600" dirty="0" err="1"/>
            <a:t>kematian</a:t>
          </a:r>
          <a:r>
            <a:rPr lang="en-US" sz="1600" dirty="0"/>
            <a:t> 48 jam </a:t>
          </a:r>
          <a:r>
            <a:rPr lang="en-US" sz="1600" dirty="0" err="1"/>
            <a:t>setelah</a:t>
          </a:r>
          <a:r>
            <a:rPr lang="en-US" sz="1600" dirty="0"/>
            <a:t> </a:t>
          </a:r>
          <a:r>
            <a:rPr lang="en-US" sz="1600" dirty="0" err="1"/>
            <a:t>dirawat</a:t>
          </a:r>
          <a:r>
            <a:rPr lang="en-US" sz="1600" dirty="0"/>
            <a:t> </a:t>
          </a:r>
          <a:r>
            <a:rPr lang="en-US" sz="1600" dirty="0" err="1"/>
            <a:t>untuk</a:t>
          </a:r>
          <a:r>
            <a:rPr lang="en-US" sz="1600" dirty="0"/>
            <a:t> </a:t>
          </a:r>
          <a:r>
            <a:rPr lang="en-US" sz="1600" dirty="0" err="1"/>
            <a:t>setiap</a:t>
          </a:r>
          <a:r>
            <a:rPr lang="en-US" sz="1600" dirty="0"/>
            <a:t> 1000 </a:t>
          </a:r>
          <a:r>
            <a:rPr lang="en-US" sz="1600" dirty="0" err="1"/>
            <a:t>penderita</a:t>
          </a:r>
          <a:r>
            <a:rPr lang="en-US" sz="1600" dirty="0"/>
            <a:t> </a:t>
          </a:r>
          <a:r>
            <a:rPr lang="en-US" sz="1600" dirty="0" err="1"/>
            <a:t>keluar</a:t>
          </a:r>
          <a:endParaRPr lang="en-ID" sz="1600" dirty="0"/>
        </a:p>
      </dgm:t>
    </dgm:pt>
    <dgm:pt modelId="{542BFAD5-966F-4D1D-B3AE-01A3794463AD}" type="parTrans" cxnId="{D76C6152-79A3-45AC-A930-69755A2A77DE}">
      <dgm:prSet/>
      <dgm:spPr/>
      <dgm:t>
        <a:bodyPr/>
        <a:lstStyle/>
        <a:p>
          <a:endParaRPr lang="en-ID" sz="1600"/>
        </a:p>
      </dgm:t>
    </dgm:pt>
    <dgm:pt modelId="{B021FA9D-8169-42F6-8506-5B28F585A94D}" type="sibTrans" cxnId="{D76C6152-79A3-45AC-A930-69755A2A77DE}">
      <dgm:prSet/>
      <dgm:spPr/>
      <dgm:t>
        <a:bodyPr/>
        <a:lstStyle/>
        <a:p>
          <a:endParaRPr lang="en-ID" sz="1600"/>
        </a:p>
      </dgm:t>
    </dgm:pt>
    <dgm:pt modelId="{780EAD2B-8E81-4E75-ADB0-60E39091E737}">
      <dgm:prSet phldrT="[Text]" custT="1"/>
      <dgm:spPr/>
      <dgm:t>
        <a:bodyPr/>
        <a:lstStyle/>
        <a:p>
          <a:pPr algn="just"/>
          <a:r>
            <a:rPr lang="en-ID" sz="1600" dirty="0" err="1"/>
            <a:t>Indikator</a:t>
          </a:r>
          <a:r>
            <a:rPr lang="en-ID" sz="1600" dirty="0"/>
            <a:t> </a:t>
          </a:r>
          <a:r>
            <a:rPr lang="en-ID" sz="1600" dirty="0" err="1"/>
            <a:t>mutu</a:t>
          </a:r>
          <a:r>
            <a:rPr lang="en-ID" sz="1600" dirty="0"/>
            <a:t> </a:t>
          </a:r>
          <a:r>
            <a:rPr lang="en-ID" sz="1600" dirty="0" err="1"/>
            <a:t>pelayanan</a:t>
          </a:r>
          <a:r>
            <a:rPr lang="en-ID" sz="1600" dirty="0"/>
            <a:t> RS</a:t>
          </a:r>
        </a:p>
      </dgm:t>
    </dgm:pt>
    <dgm:pt modelId="{47199E8D-047D-43F8-9590-40833443554F}" type="parTrans" cxnId="{0438BFF2-0E6F-40B6-B975-1318DA4508A8}">
      <dgm:prSet/>
      <dgm:spPr/>
      <dgm:t>
        <a:bodyPr/>
        <a:lstStyle/>
        <a:p>
          <a:endParaRPr lang="en-ID" sz="1600"/>
        </a:p>
      </dgm:t>
    </dgm:pt>
    <dgm:pt modelId="{0A2B5FC9-4015-4119-BFBE-251910112570}" type="sibTrans" cxnId="{0438BFF2-0E6F-40B6-B975-1318DA4508A8}">
      <dgm:prSet/>
      <dgm:spPr/>
      <dgm:t>
        <a:bodyPr/>
        <a:lstStyle/>
        <a:p>
          <a:endParaRPr lang="en-ID" sz="1600"/>
        </a:p>
      </dgm:t>
    </dgm:pt>
    <dgm:pt modelId="{F58D151B-5329-4A7B-914F-18010CD09258}">
      <dgm:prSet phldrT="[Text]" custT="1"/>
      <dgm:spPr/>
      <dgm:t>
        <a:bodyPr/>
        <a:lstStyle/>
        <a:p>
          <a:pPr algn="just"/>
          <a:r>
            <a:rPr lang="en-ID" sz="1600" dirty="0"/>
            <a:t>Nilai NDR </a:t>
          </a:r>
          <a:r>
            <a:rPr lang="en-ID" sz="1600" dirty="0" err="1"/>
            <a:t>kurang</a:t>
          </a:r>
          <a:r>
            <a:rPr lang="en-ID" sz="1600" dirty="0"/>
            <a:t> </a:t>
          </a:r>
          <a:r>
            <a:rPr lang="en-ID" sz="1600" dirty="0" err="1"/>
            <a:t>dari</a:t>
          </a:r>
          <a:r>
            <a:rPr lang="en-ID" sz="1600" dirty="0"/>
            <a:t> 25/ 1.000 </a:t>
          </a:r>
          <a:r>
            <a:rPr lang="en-ID" sz="1600" dirty="0" err="1"/>
            <a:t>kasus</a:t>
          </a:r>
          <a:endParaRPr lang="en-ID" sz="1600" dirty="0"/>
        </a:p>
      </dgm:t>
    </dgm:pt>
    <dgm:pt modelId="{76486EC8-1270-4CAB-BD6D-05487684C365}" type="parTrans" cxnId="{E3B9145D-8563-42CA-99EF-76812C3601AD}">
      <dgm:prSet/>
      <dgm:spPr/>
      <dgm:t>
        <a:bodyPr/>
        <a:lstStyle/>
        <a:p>
          <a:endParaRPr lang="en-ID"/>
        </a:p>
      </dgm:t>
    </dgm:pt>
    <dgm:pt modelId="{5E4115D1-7016-41F8-9274-583EA2F741EA}" type="sibTrans" cxnId="{E3B9145D-8563-42CA-99EF-76812C3601AD}">
      <dgm:prSet/>
      <dgm:spPr/>
      <dgm:t>
        <a:bodyPr/>
        <a:lstStyle/>
        <a:p>
          <a:endParaRPr lang="en-ID"/>
        </a:p>
      </dgm:t>
    </dgm:pt>
    <dgm:pt modelId="{C4E53DBF-68F2-4F13-9339-D5225EF3322B}" type="pres">
      <dgm:prSet presAssocID="{6EADB246-160C-4F77-AC5E-2871011357A4}" presName="linear" presStyleCnt="0">
        <dgm:presLayoutVars>
          <dgm:dir/>
          <dgm:animLvl val="lvl"/>
          <dgm:resizeHandles val="exact"/>
        </dgm:presLayoutVars>
      </dgm:prSet>
      <dgm:spPr/>
    </dgm:pt>
    <dgm:pt modelId="{4E754166-E0E9-4C88-9E11-4BB99C1BCAC4}" type="pres">
      <dgm:prSet presAssocID="{37B2E74D-A697-4D8C-9C01-913D9B13C286}" presName="parentLin" presStyleCnt="0"/>
      <dgm:spPr/>
    </dgm:pt>
    <dgm:pt modelId="{7C4B8F20-F217-4AC8-B051-34F0FC63D53A}" type="pres">
      <dgm:prSet presAssocID="{37B2E74D-A697-4D8C-9C01-913D9B13C286}" presName="parentLeftMargin" presStyleLbl="node1" presStyleIdx="0" presStyleCnt="3"/>
      <dgm:spPr/>
    </dgm:pt>
    <dgm:pt modelId="{9E433E37-E275-44BB-B3CD-022C3D1A9E42}" type="pres">
      <dgm:prSet presAssocID="{37B2E74D-A697-4D8C-9C01-913D9B13C28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746B95-7771-40D8-8445-4FA66DFF7DCB}" type="pres">
      <dgm:prSet presAssocID="{37B2E74D-A697-4D8C-9C01-913D9B13C286}" presName="negativeSpace" presStyleCnt="0"/>
      <dgm:spPr/>
    </dgm:pt>
    <dgm:pt modelId="{428A37F8-0631-4986-AEDE-5DAA19AF2A69}" type="pres">
      <dgm:prSet presAssocID="{37B2E74D-A697-4D8C-9C01-913D9B13C286}" presName="childText" presStyleLbl="conFgAcc1" presStyleIdx="0" presStyleCnt="3">
        <dgm:presLayoutVars>
          <dgm:bulletEnabled val="1"/>
        </dgm:presLayoutVars>
      </dgm:prSet>
      <dgm:spPr/>
    </dgm:pt>
    <dgm:pt modelId="{49A44A70-8D3B-4DEC-BF4D-3FA677D60C37}" type="pres">
      <dgm:prSet presAssocID="{B021FA9D-8169-42F6-8506-5B28F585A94D}" presName="spaceBetweenRectangles" presStyleCnt="0"/>
      <dgm:spPr/>
    </dgm:pt>
    <dgm:pt modelId="{4AEA087A-F168-482A-9B4D-B7F21765B3AE}" type="pres">
      <dgm:prSet presAssocID="{780EAD2B-8E81-4E75-ADB0-60E39091E737}" presName="parentLin" presStyleCnt="0"/>
      <dgm:spPr/>
    </dgm:pt>
    <dgm:pt modelId="{F99B5590-8FEC-48F7-96A7-A8E0027CFC4D}" type="pres">
      <dgm:prSet presAssocID="{780EAD2B-8E81-4E75-ADB0-60E39091E737}" presName="parentLeftMargin" presStyleLbl="node1" presStyleIdx="0" presStyleCnt="3"/>
      <dgm:spPr/>
    </dgm:pt>
    <dgm:pt modelId="{0F00FB4E-9FB9-4240-B541-D683D6945906}" type="pres">
      <dgm:prSet presAssocID="{780EAD2B-8E81-4E75-ADB0-60E39091E73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BE24255-7102-4B64-A22E-C76C76FE83CD}" type="pres">
      <dgm:prSet presAssocID="{780EAD2B-8E81-4E75-ADB0-60E39091E737}" presName="negativeSpace" presStyleCnt="0"/>
      <dgm:spPr/>
    </dgm:pt>
    <dgm:pt modelId="{7926B101-9F0E-4821-94B4-19EBB52AB246}" type="pres">
      <dgm:prSet presAssocID="{780EAD2B-8E81-4E75-ADB0-60E39091E737}" presName="childText" presStyleLbl="conFgAcc1" presStyleIdx="1" presStyleCnt="3">
        <dgm:presLayoutVars>
          <dgm:bulletEnabled val="1"/>
        </dgm:presLayoutVars>
      </dgm:prSet>
      <dgm:spPr/>
    </dgm:pt>
    <dgm:pt modelId="{71FBAB5E-8694-4F97-AE1C-02750076D986}" type="pres">
      <dgm:prSet presAssocID="{0A2B5FC9-4015-4119-BFBE-251910112570}" presName="spaceBetweenRectangles" presStyleCnt="0"/>
      <dgm:spPr/>
    </dgm:pt>
    <dgm:pt modelId="{5B313037-5F42-4DF2-A6FD-468D864BB9D7}" type="pres">
      <dgm:prSet presAssocID="{F58D151B-5329-4A7B-914F-18010CD09258}" presName="parentLin" presStyleCnt="0"/>
      <dgm:spPr/>
    </dgm:pt>
    <dgm:pt modelId="{7EADF3A9-D537-4FF4-A574-8E749B62A503}" type="pres">
      <dgm:prSet presAssocID="{F58D151B-5329-4A7B-914F-18010CD09258}" presName="parentLeftMargin" presStyleLbl="node1" presStyleIdx="1" presStyleCnt="3"/>
      <dgm:spPr/>
    </dgm:pt>
    <dgm:pt modelId="{1EC8D456-9464-4429-902C-C5B4F5511D27}" type="pres">
      <dgm:prSet presAssocID="{F58D151B-5329-4A7B-914F-18010CD0925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22FDC6C-DA2B-4BBC-829F-999C63507612}" type="pres">
      <dgm:prSet presAssocID="{F58D151B-5329-4A7B-914F-18010CD09258}" presName="negativeSpace" presStyleCnt="0"/>
      <dgm:spPr/>
    </dgm:pt>
    <dgm:pt modelId="{EEB72571-4DF9-43D3-8CF4-E82AA7D26235}" type="pres">
      <dgm:prSet presAssocID="{F58D151B-5329-4A7B-914F-18010CD0925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09D8503-D2A3-4584-9EFD-A5C7329B673F}" type="presOf" srcId="{37B2E74D-A697-4D8C-9C01-913D9B13C286}" destId="{9E433E37-E275-44BB-B3CD-022C3D1A9E42}" srcOrd="1" destOrd="0" presId="urn:microsoft.com/office/officeart/2005/8/layout/list1"/>
    <dgm:cxn modelId="{E8A69C1B-0823-46AA-BB34-42C1D49FF27D}" type="presOf" srcId="{F58D151B-5329-4A7B-914F-18010CD09258}" destId="{1EC8D456-9464-4429-902C-C5B4F5511D27}" srcOrd="1" destOrd="0" presId="urn:microsoft.com/office/officeart/2005/8/layout/list1"/>
    <dgm:cxn modelId="{E3B9145D-8563-42CA-99EF-76812C3601AD}" srcId="{6EADB246-160C-4F77-AC5E-2871011357A4}" destId="{F58D151B-5329-4A7B-914F-18010CD09258}" srcOrd="2" destOrd="0" parTransId="{76486EC8-1270-4CAB-BD6D-05487684C365}" sibTransId="{5E4115D1-7016-41F8-9274-583EA2F741EA}"/>
    <dgm:cxn modelId="{B84A5E65-ED16-437F-BEC8-B454ACFBF2A1}" type="presOf" srcId="{6EADB246-160C-4F77-AC5E-2871011357A4}" destId="{C4E53DBF-68F2-4F13-9339-D5225EF3322B}" srcOrd="0" destOrd="0" presId="urn:microsoft.com/office/officeart/2005/8/layout/list1"/>
    <dgm:cxn modelId="{AF0E0E49-7D43-4054-8431-44A42E81FE2D}" type="presOf" srcId="{37B2E74D-A697-4D8C-9C01-913D9B13C286}" destId="{7C4B8F20-F217-4AC8-B051-34F0FC63D53A}" srcOrd="0" destOrd="0" presId="urn:microsoft.com/office/officeart/2005/8/layout/list1"/>
    <dgm:cxn modelId="{D76C6152-79A3-45AC-A930-69755A2A77DE}" srcId="{6EADB246-160C-4F77-AC5E-2871011357A4}" destId="{37B2E74D-A697-4D8C-9C01-913D9B13C286}" srcOrd="0" destOrd="0" parTransId="{542BFAD5-966F-4D1D-B3AE-01A3794463AD}" sibTransId="{B021FA9D-8169-42F6-8506-5B28F585A94D}"/>
    <dgm:cxn modelId="{BA70458A-48DB-4CF8-B676-A9BA2F0A019D}" type="presOf" srcId="{780EAD2B-8E81-4E75-ADB0-60E39091E737}" destId="{F99B5590-8FEC-48F7-96A7-A8E0027CFC4D}" srcOrd="0" destOrd="0" presId="urn:microsoft.com/office/officeart/2005/8/layout/list1"/>
    <dgm:cxn modelId="{0EE27AD3-83CA-45D6-9CDC-D2581ED29984}" type="presOf" srcId="{780EAD2B-8E81-4E75-ADB0-60E39091E737}" destId="{0F00FB4E-9FB9-4240-B541-D683D6945906}" srcOrd="1" destOrd="0" presId="urn:microsoft.com/office/officeart/2005/8/layout/list1"/>
    <dgm:cxn modelId="{C2759BDB-3E18-4B0C-B89B-DEE4EDCCE5C1}" type="presOf" srcId="{F58D151B-5329-4A7B-914F-18010CD09258}" destId="{7EADF3A9-D537-4FF4-A574-8E749B62A503}" srcOrd="0" destOrd="0" presId="urn:microsoft.com/office/officeart/2005/8/layout/list1"/>
    <dgm:cxn modelId="{0438BFF2-0E6F-40B6-B975-1318DA4508A8}" srcId="{6EADB246-160C-4F77-AC5E-2871011357A4}" destId="{780EAD2B-8E81-4E75-ADB0-60E39091E737}" srcOrd="1" destOrd="0" parTransId="{47199E8D-047D-43F8-9590-40833443554F}" sibTransId="{0A2B5FC9-4015-4119-BFBE-251910112570}"/>
    <dgm:cxn modelId="{99BD0248-173D-4088-B977-B774159A4929}" type="presParOf" srcId="{C4E53DBF-68F2-4F13-9339-D5225EF3322B}" destId="{4E754166-E0E9-4C88-9E11-4BB99C1BCAC4}" srcOrd="0" destOrd="0" presId="urn:microsoft.com/office/officeart/2005/8/layout/list1"/>
    <dgm:cxn modelId="{28389895-FDE6-44C4-B9AC-61EE3E880C5F}" type="presParOf" srcId="{4E754166-E0E9-4C88-9E11-4BB99C1BCAC4}" destId="{7C4B8F20-F217-4AC8-B051-34F0FC63D53A}" srcOrd="0" destOrd="0" presId="urn:microsoft.com/office/officeart/2005/8/layout/list1"/>
    <dgm:cxn modelId="{5C2B05B9-893B-487F-B154-BEA4E5CE4227}" type="presParOf" srcId="{4E754166-E0E9-4C88-9E11-4BB99C1BCAC4}" destId="{9E433E37-E275-44BB-B3CD-022C3D1A9E42}" srcOrd="1" destOrd="0" presId="urn:microsoft.com/office/officeart/2005/8/layout/list1"/>
    <dgm:cxn modelId="{7A941FC9-05DD-4443-B15B-21218A32F5B1}" type="presParOf" srcId="{C4E53DBF-68F2-4F13-9339-D5225EF3322B}" destId="{BE746B95-7771-40D8-8445-4FA66DFF7DCB}" srcOrd="1" destOrd="0" presId="urn:microsoft.com/office/officeart/2005/8/layout/list1"/>
    <dgm:cxn modelId="{8FD5E938-2C30-4016-8403-A27508A57489}" type="presParOf" srcId="{C4E53DBF-68F2-4F13-9339-D5225EF3322B}" destId="{428A37F8-0631-4986-AEDE-5DAA19AF2A69}" srcOrd="2" destOrd="0" presId="urn:microsoft.com/office/officeart/2005/8/layout/list1"/>
    <dgm:cxn modelId="{D01B9194-5166-4FE2-BE11-3D0DCA098B10}" type="presParOf" srcId="{C4E53DBF-68F2-4F13-9339-D5225EF3322B}" destId="{49A44A70-8D3B-4DEC-BF4D-3FA677D60C37}" srcOrd="3" destOrd="0" presId="urn:microsoft.com/office/officeart/2005/8/layout/list1"/>
    <dgm:cxn modelId="{717C6F6E-25E6-42A6-933D-E5E1B859C037}" type="presParOf" srcId="{C4E53DBF-68F2-4F13-9339-D5225EF3322B}" destId="{4AEA087A-F168-482A-9B4D-B7F21765B3AE}" srcOrd="4" destOrd="0" presId="urn:microsoft.com/office/officeart/2005/8/layout/list1"/>
    <dgm:cxn modelId="{0F184AB4-253B-4247-B506-55509DEDBE4F}" type="presParOf" srcId="{4AEA087A-F168-482A-9B4D-B7F21765B3AE}" destId="{F99B5590-8FEC-48F7-96A7-A8E0027CFC4D}" srcOrd="0" destOrd="0" presId="urn:microsoft.com/office/officeart/2005/8/layout/list1"/>
    <dgm:cxn modelId="{6F2B5843-F7B5-43AC-9768-C4FD77A116B2}" type="presParOf" srcId="{4AEA087A-F168-482A-9B4D-B7F21765B3AE}" destId="{0F00FB4E-9FB9-4240-B541-D683D6945906}" srcOrd="1" destOrd="0" presId="urn:microsoft.com/office/officeart/2005/8/layout/list1"/>
    <dgm:cxn modelId="{9D1DE1AE-BAA5-44A5-8FE5-7770FCA25AE4}" type="presParOf" srcId="{C4E53DBF-68F2-4F13-9339-D5225EF3322B}" destId="{9BE24255-7102-4B64-A22E-C76C76FE83CD}" srcOrd="5" destOrd="0" presId="urn:microsoft.com/office/officeart/2005/8/layout/list1"/>
    <dgm:cxn modelId="{6DB243F0-20C3-4CE8-8FE4-0E33FCE539CF}" type="presParOf" srcId="{C4E53DBF-68F2-4F13-9339-D5225EF3322B}" destId="{7926B101-9F0E-4821-94B4-19EBB52AB246}" srcOrd="6" destOrd="0" presId="urn:microsoft.com/office/officeart/2005/8/layout/list1"/>
    <dgm:cxn modelId="{72863F9D-1BC4-4841-81FC-EC79DA0B186F}" type="presParOf" srcId="{C4E53DBF-68F2-4F13-9339-D5225EF3322B}" destId="{71FBAB5E-8694-4F97-AE1C-02750076D986}" srcOrd="7" destOrd="0" presId="urn:microsoft.com/office/officeart/2005/8/layout/list1"/>
    <dgm:cxn modelId="{02FDF014-C047-46BA-ADB5-14E925F1D038}" type="presParOf" srcId="{C4E53DBF-68F2-4F13-9339-D5225EF3322B}" destId="{5B313037-5F42-4DF2-A6FD-468D864BB9D7}" srcOrd="8" destOrd="0" presId="urn:microsoft.com/office/officeart/2005/8/layout/list1"/>
    <dgm:cxn modelId="{1547B233-8599-489D-94E8-9BE89B41FD35}" type="presParOf" srcId="{5B313037-5F42-4DF2-A6FD-468D864BB9D7}" destId="{7EADF3A9-D537-4FF4-A574-8E749B62A503}" srcOrd="0" destOrd="0" presId="urn:microsoft.com/office/officeart/2005/8/layout/list1"/>
    <dgm:cxn modelId="{C52BFFF3-FFF8-4D75-A935-ED608675A86E}" type="presParOf" srcId="{5B313037-5F42-4DF2-A6FD-468D864BB9D7}" destId="{1EC8D456-9464-4429-902C-C5B4F5511D27}" srcOrd="1" destOrd="0" presId="urn:microsoft.com/office/officeart/2005/8/layout/list1"/>
    <dgm:cxn modelId="{338ED7B7-F801-404E-BFD5-4941395F8380}" type="presParOf" srcId="{C4E53DBF-68F2-4F13-9339-D5225EF3322B}" destId="{B22FDC6C-DA2B-4BBC-829F-999C63507612}" srcOrd="9" destOrd="0" presId="urn:microsoft.com/office/officeart/2005/8/layout/list1"/>
    <dgm:cxn modelId="{E93F0422-2E62-40E3-AEA5-8027EFB27CAD}" type="presParOf" srcId="{C4E53DBF-68F2-4F13-9339-D5225EF3322B}" destId="{EEB72571-4DF9-43D3-8CF4-E82AA7D2623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507C9-3AB8-46F7-9A84-E951730296E7}">
      <dsp:nvSpPr>
        <dsp:cNvPr id="0" name=""/>
        <dsp:cNvSpPr/>
      </dsp:nvSpPr>
      <dsp:spPr>
        <a:xfrm rot="5400000">
          <a:off x="6676535" y="-2880287"/>
          <a:ext cx="666857" cy="659761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200" b="0" i="0" kern="1200" dirty="0" err="1"/>
            <a:t>Keterbukaan</a:t>
          </a:r>
          <a:r>
            <a:rPr lang="en-ID" sz="1200" b="0" i="0" kern="1200" dirty="0"/>
            <a:t>. </a:t>
          </a:r>
          <a:endParaRPr lang="en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200" b="0" i="0" kern="1200" dirty="0" err="1"/>
            <a:t>Upaya</a:t>
          </a:r>
          <a:r>
            <a:rPr lang="en-ID" sz="1200" b="0" i="0" kern="1200" dirty="0"/>
            <a:t> </a:t>
          </a:r>
          <a:r>
            <a:rPr lang="en-ID" sz="1200" b="0" i="0" kern="1200" dirty="0" err="1"/>
            <a:t>untuk</a:t>
          </a:r>
          <a:r>
            <a:rPr lang="en-ID" sz="1200" b="0" i="0" kern="1200" dirty="0"/>
            <a:t> </a:t>
          </a:r>
          <a:r>
            <a:rPr lang="en-ID" sz="1200" b="0" i="0" kern="1200" dirty="0" err="1"/>
            <a:t>mendapatkan</a:t>
          </a:r>
          <a:r>
            <a:rPr lang="en-ID" sz="1200" b="0" i="0" kern="1200" dirty="0"/>
            <a:t> </a:t>
          </a:r>
          <a:r>
            <a:rPr lang="en-ID" sz="1200" b="0" i="0" kern="1200" dirty="0" err="1"/>
            <a:t>dukungan</a:t>
          </a:r>
          <a:r>
            <a:rPr lang="en-ID" sz="1200" b="0" i="0" kern="1200" dirty="0"/>
            <a:t> </a:t>
          </a:r>
          <a:r>
            <a:rPr lang="en-ID" sz="1200" b="0" i="0" kern="1200" dirty="0" err="1"/>
            <a:t>dari</a:t>
          </a:r>
          <a:r>
            <a:rPr lang="en-ID" sz="1200" b="0" i="0" kern="1200" dirty="0"/>
            <a:t> </a:t>
          </a:r>
          <a:r>
            <a:rPr lang="en-ID" sz="1200" b="0" i="0" kern="1200" dirty="0" err="1"/>
            <a:t>pihak</a:t>
          </a:r>
          <a:r>
            <a:rPr lang="en-ID" sz="1200" b="0" i="0" kern="1200" dirty="0"/>
            <a:t> </a:t>
          </a:r>
          <a:r>
            <a:rPr lang="en-ID" sz="1200" b="0" i="0" kern="1200" dirty="0" err="1"/>
            <a:t>terkait</a:t>
          </a:r>
          <a:r>
            <a:rPr lang="en-ID" sz="1200" b="0" i="0" kern="1200" dirty="0"/>
            <a:t> </a:t>
          </a:r>
          <a:r>
            <a:rPr lang="en-ID" sz="1200" b="0" i="0" kern="1200" dirty="0" err="1"/>
            <a:t>misal</a:t>
          </a:r>
          <a:r>
            <a:rPr lang="en-ID" sz="1200" b="0" i="0" kern="1200" dirty="0"/>
            <a:t> </a:t>
          </a:r>
          <a:r>
            <a:rPr lang="en-ID" sz="1200" b="0" i="0" kern="1200" dirty="0" err="1"/>
            <a:t>Penjamin</a:t>
          </a:r>
          <a:r>
            <a:rPr lang="en-ID" sz="1200" b="0" i="0" kern="1200" dirty="0"/>
            <a:t> Dana Kesehatan (</a:t>
          </a:r>
          <a:r>
            <a:rPr lang="en-ID" sz="1200" b="0" i="0" kern="1200" dirty="0" err="1"/>
            <a:t>asuransi</a:t>
          </a:r>
          <a:r>
            <a:rPr lang="en-ID" sz="1200" b="0" i="0" kern="1200" dirty="0"/>
            <a:t>), financial partner </a:t>
          </a:r>
          <a:r>
            <a:rPr lang="en-ID" sz="1200" b="0" i="0" kern="1200" dirty="0" err="1"/>
            <a:t>dll</a:t>
          </a:r>
          <a:endParaRPr lang="en-ID" sz="1200" kern="1200" dirty="0"/>
        </a:p>
      </dsp:txBody>
      <dsp:txXfrm rot="-5400000">
        <a:off x="3711158" y="117643"/>
        <a:ext cx="6565060" cy="601751"/>
      </dsp:txXfrm>
    </dsp:sp>
    <dsp:sp modelId="{8AEC5500-DE78-4282-82D9-91733240D5EE}">
      <dsp:nvSpPr>
        <dsp:cNvPr id="0" name=""/>
        <dsp:cNvSpPr/>
      </dsp:nvSpPr>
      <dsp:spPr>
        <a:xfrm>
          <a:off x="0" y="1733"/>
          <a:ext cx="3711157" cy="8335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Transparansi</a:t>
          </a:r>
          <a:endParaRPr lang="en-ID" sz="4200" kern="1200" dirty="0"/>
        </a:p>
      </dsp:txBody>
      <dsp:txXfrm>
        <a:off x="40692" y="42425"/>
        <a:ext cx="3629773" cy="752188"/>
      </dsp:txXfrm>
    </dsp:sp>
    <dsp:sp modelId="{B0BF1452-E637-44A2-90F0-075244B66FAA}">
      <dsp:nvSpPr>
        <dsp:cNvPr id="0" name=""/>
        <dsp:cNvSpPr/>
      </dsp:nvSpPr>
      <dsp:spPr>
        <a:xfrm rot="5400000">
          <a:off x="6676535" y="-2005036"/>
          <a:ext cx="666857" cy="6597613"/>
        </a:xfrm>
        <a:prstGeom prst="round2Same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200" b="0" i="0" kern="1200" dirty="0" err="1"/>
            <a:t>Kondisi</a:t>
          </a:r>
          <a:r>
            <a:rPr lang="en-ID" sz="1200" b="0" i="0" kern="1200" dirty="0"/>
            <a:t> </a:t>
          </a:r>
          <a:r>
            <a:rPr lang="en-ID" sz="1200" b="0" i="0" kern="1200" dirty="0" err="1"/>
            <a:t>seseorang</a:t>
          </a:r>
          <a:r>
            <a:rPr lang="en-ID" sz="1200" b="0" i="0" kern="1200" dirty="0"/>
            <a:t> yang </a:t>
          </a:r>
          <a:r>
            <a:rPr lang="en-ID" sz="1200" b="0" i="0" kern="1200" dirty="0" err="1"/>
            <a:t>dinilai</a:t>
          </a:r>
          <a:r>
            <a:rPr lang="en-ID" sz="1200" b="0" i="0" kern="1200" dirty="0"/>
            <a:t> oleh orang lain </a:t>
          </a:r>
          <a:r>
            <a:rPr lang="en-ID" sz="1200" b="0" i="0" kern="1200" dirty="0" err="1"/>
            <a:t>karena</a:t>
          </a:r>
          <a:r>
            <a:rPr lang="en-ID" sz="1200" b="0" i="0" kern="1200" dirty="0"/>
            <a:t> </a:t>
          </a:r>
          <a:r>
            <a:rPr lang="en-ID" sz="1200" b="0" i="0" kern="1200" dirty="0" err="1"/>
            <a:t>kualitas</a:t>
          </a:r>
          <a:r>
            <a:rPr lang="en-ID" sz="1200" b="0" i="0" kern="1200" dirty="0"/>
            <a:t> </a:t>
          </a:r>
          <a:r>
            <a:rPr lang="en-ID" sz="1200" b="0" i="0" kern="1200" dirty="0" err="1"/>
            <a:t>performasinya</a:t>
          </a:r>
          <a:r>
            <a:rPr lang="en-ID" sz="1200" b="0" i="0" kern="1200" dirty="0"/>
            <a:t> </a:t>
          </a:r>
          <a:r>
            <a:rPr lang="en-ID" sz="1200" b="0" i="0" kern="1200" dirty="0" err="1"/>
            <a:t>dalam</a:t>
          </a:r>
          <a:r>
            <a:rPr lang="en-ID" sz="1200" b="0" i="0" kern="1200" dirty="0"/>
            <a:t> </a:t>
          </a:r>
          <a:r>
            <a:rPr lang="en-ID" sz="1200" b="0" i="0" kern="1200" dirty="0" err="1"/>
            <a:t>menyelesaikan</a:t>
          </a:r>
          <a:r>
            <a:rPr lang="en-ID" sz="1200" b="0" i="0" kern="1200" dirty="0"/>
            <a:t> </a:t>
          </a:r>
          <a:r>
            <a:rPr lang="en-ID" sz="1200" b="0" i="0" kern="1200" dirty="0" err="1"/>
            <a:t>tugas</a:t>
          </a:r>
          <a:r>
            <a:rPr lang="en-ID" sz="1200" b="0" i="0" kern="1200" dirty="0"/>
            <a:t> </a:t>
          </a:r>
          <a:r>
            <a:rPr lang="en-ID" sz="1200" b="0" i="0" kern="1200" dirty="0" err="1"/>
            <a:t>untuk</a:t>
          </a:r>
          <a:r>
            <a:rPr lang="en-ID" sz="1200" b="0" i="0" kern="1200" dirty="0"/>
            <a:t> </a:t>
          </a:r>
          <a:r>
            <a:rPr lang="en-ID" sz="1200" b="0" i="0" kern="1200" dirty="0" err="1"/>
            <a:t>mencapai</a:t>
          </a:r>
          <a:r>
            <a:rPr lang="en-ID" sz="1200" b="0" i="0" kern="1200" dirty="0"/>
            <a:t> </a:t>
          </a:r>
          <a:r>
            <a:rPr lang="en-ID" sz="1200" b="0" i="0" kern="1200" dirty="0" err="1"/>
            <a:t>tujuan</a:t>
          </a:r>
          <a:r>
            <a:rPr lang="en-ID" sz="1200" b="0" i="0" kern="1200" dirty="0"/>
            <a:t> yang </a:t>
          </a:r>
          <a:r>
            <a:rPr lang="en-ID" sz="1200" b="0" i="0" kern="1200" dirty="0" err="1"/>
            <a:t>menjadi</a:t>
          </a:r>
          <a:r>
            <a:rPr lang="en-ID" sz="1200" b="0" i="0" kern="1200" dirty="0"/>
            <a:t> </a:t>
          </a:r>
          <a:r>
            <a:rPr lang="en-ID" sz="1200" b="0" i="0" kern="1200" dirty="0" err="1"/>
            <a:t>tanggung</a:t>
          </a:r>
          <a:r>
            <a:rPr lang="en-ID" sz="1200" b="0" i="0" kern="1200" dirty="0"/>
            <a:t> </a:t>
          </a:r>
          <a:r>
            <a:rPr lang="en-ID" sz="1200" b="0" i="0" kern="1200" dirty="0" err="1"/>
            <a:t>jawabnya</a:t>
          </a:r>
          <a:endParaRPr lang="en-ID" sz="1200" kern="1200" dirty="0"/>
        </a:p>
      </dsp:txBody>
      <dsp:txXfrm rot="-5400000">
        <a:off x="3711158" y="992894"/>
        <a:ext cx="6565060" cy="601751"/>
      </dsp:txXfrm>
    </dsp:sp>
    <dsp:sp modelId="{6F2C7113-5C0A-4ED6-ABA6-0CD57F91FB13}">
      <dsp:nvSpPr>
        <dsp:cNvPr id="0" name=""/>
        <dsp:cNvSpPr/>
      </dsp:nvSpPr>
      <dsp:spPr>
        <a:xfrm>
          <a:off x="0" y="876984"/>
          <a:ext cx="3711157" cy="833572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200" b="0" i="0" kern="1200" dirty="0" err="1"/>
            <a:t>Akuntabilitas</a:t>
          </a:r>
          <a:endParaRPr lang="en-ID" sz="4200" kern="1200" dirty="0"/>
        </a:p>
      </dsp:txBody>
      <dsp:txXfrm>
        <a:off x="40692" y="917676"/>
        <a:ext cx="3629773" cy="752188"/>
      </dsp:txXfrm>
    </dsp:sp>
    <dsp:sp modelId="{80B658C0-53C4-42EF-A5D3-6F9DDDA5E459}">
      <dsp:nvSpPr>
        <dsp:cNvPr id="0" name=""/>
        <dsp:cNvSpPr/>
      </dsp:nvSpPr>
      <dsp:spPr>
        <a:xfrm rot="5400000">
          <a:off x="6676535" y="-1129785"/>
          <a:ext cx="666857" cy="6597613"/>
        </a:xfrm>
        <a:prstGeom prst="round2Same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200" b="0" i="0" kern="1200" dirty="0" err="1"/>
            <a:t>Efektif</a:t>
          </a:r>
          <a:r>
            <a:rPr lang="en-ID" sz="1200" b="0" i="0" kern="1200" dirty="0"/>
            <a:t> </a:t>
          </a:r>
          <a:r>
            <a:rPr lang="en-ID" sz="1200" b="0" i="0" kern="1200" dirty="0" err="1"/>
            <a:t>sering</a:t>
          </a:r>
          <a:r>
            <a:rPr lang="en-ID" sz="1200" b="0" i="0" kern="1200" dirty="0"/>
            <a:t> kali </a:t>
          </a:r>
          <a:r>
            <a:rPr lang="en-ID" sz="1200" b="0" i="0" kern="1200" dirty="0" err="1"/>
            <a:t>diartikan</a:t>
          </a:r>
          <a:r>
            <a:rPr lang="en-ID" sz="1200" b="0" i="0" kern="1200" dirty="0"/>
            <a:t> </a:t>
          </a:r>
          <a:r>
            <a:rPr lang="en-ID" sz="1200" b="0" i="0" kern="1200" dirty="0" err="1"/>
            <a:t>sebagai</a:t>
          </a:r>
          <a:r>
            <a:rPr lang="en-ID" sz="1200" b="0" i="0" kern="1200" dirty="0"/>
            <a:t> </a:t>
          </a:r>
          <a:r>
            <a:rPr lang="en-ID" sz="1200" b="0" i="0" kern="1200" dirty="0" err="1"/>
            <a:t>pencapaian</a:t>
          </a:r>
          <a:r>
            <a:rPr lang="en-ID" sz="1200" b="0" i="0" kern="1200" dirty="0"/>
            <a:t> </a:t>
          </a:r>
          <a:r>
            <a:rPr lang="en-ID" sz="1200" b="0" i="0" kern="1200" dirty="0" err="1"/>
            <a:t>tujuan</a:t>
          </a:r>
          <a:r>
            <a:rPr lang="en-ID" sz="1200" b="0" i="0" kern="1200" dirty="0"/>
            <a:t> yang </a:t>
          </a:r>
          <a:r>
            <a:rPr lang="en-ID" sz="1200" b="0" i="0" kern="1200" dirty="0" err="1"/>
            <a:t>telah</a:t>
          </a:r>
          <a:r>
            <a:rPr lang="en-ID" sz="1200" b="0" i="0" kern="1200" dirty="0"/>
            <a:t> </a:t>
          </a:r>
          <a:r>
            <a:rPr lang="en-ID" sz="1200" b="0" i="0" kern="1200" dirty="0" err="1"/>
            <a:t>ditetapkan</a:t>
          </a:r>
          <a:endParaRPr lang="en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200" b="0" i="0" kern="1200" dirty="0" err="1"/>
            <a:t>Dicirikan</a:t>
          </a:r>
          <a:r>
            <a:rPr lang="en-ID" sz="1200" b="0" i="0" kern="1200" dirty="0"/>
            <a:t> oleh outcome </a:t>
          </a:r>
          <a:r>
            <a:rPr lang="en-ID" sz="1200" b="0" i="0" kern="1200" dirty="0" err="1"/>
            <a:t>kualitatif</a:t>
          </a:r>
          <a:r>
            <a:rPr lang="en-ID" sz="1200" b="0" i="0" kern="1200" dirty="0"/>
            <a:t>/ </a:t>
          </a:r>
          <a:r>
            <a:rPr lang="en-ID" sz="1200" b="0" i="0" kern="1200" dirty="0" err="1"/>
            <a:t>kualitas</a:t>
          </a:r>
          <a:r>
            <a:rPr lang="en-ID" sz="1200" b="0" i="0" kern="1200" dirty="0"/>
            <a:t> </a:t>
          </a:r>
          <a:r>
            <a:rPr lang="en-ID" sz="1200" b="0" i="0" kern="1200" dirty="0" err="1"/>
            <a:t>dari</a:t>
          </a:r>
          <a:r>
            <a:rPr lang="en-ID" sz="1200" b="0" i="0" kern="1200" dirty="0"/>
            <a:t> </a:t>
          </a:r>
          <a:r>
            <a:rPr lang="en-ID" sz="1200" b="0" i="0" kern="1200" dirty="0" err="1"/>
            <a:t>hasil</a:t>
          </a:r>
          <a:endParaRPr lang="en-ID" sz="1200" kern="1200" dirty="0"/>
        </a:p>
      </dsp:txBody>
      <dsp:txXfrm rot="-5400000">
        <a:off x="3711158" y="1868145"/>
        <a:ext cx="6565060" cy="601751"/>
      </dsp:txXfrm>
    </dsp:sp>
    <dsp:sp modelId="{08AC317C-E8EE-47D2-8FAB-06A80FFAB1EA}">
      <dsp:nvSpPr>
        <dsp:cNvPr id="0" name=""/>
        <dsp:cNvSpPr/>
      </dsp:nvSpPr>
      <dsp:spPr>
        <a:xfrm>
          <a:off x="0" y="1752235"/>
          <a:ext cx="3711157" cy="833572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200" b="0" i="0" kern="1200" dirty="0" err="1"/>
            <a:t>Efektivitas</a:t>
          </a:r>
          <a:endParaRPr lang="en-ID" sz="4200" kern="1200" dirty="0"/>
        </a:p>
      </dsp:txBody>
      <dsp:txXfrm>
        <a:off x="40692" y="1792927"/>
        <a:ext cx="3629773" cy="752188"/>
      </dsp:txXfrm>
    </dsp:sp>
    <dsp:sp modelId="{ED6E944E-0EB0-4ADE-A591-917E522F3D33}">
      <dsp:nvSpPr>
        <dsp:cNvPr id="0" name=""/>
        <dsp:cNvSpPr/>
      </dsp:nvSpPr>
      <dsp:spPr>
        <a:xfrm rot="5400000">
          <a:off x="6676535" y="-254534"/>
          <a:ext cx="666857" cy="6597613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200" b="0" i="0" kern="1200" dirty="0" err="1"/>
            <a:t>Efisiensi</a:t>
          </a:r>
          <a:r>
            <a:rPr lang="en-ID" sz="1200" b="0" i="0" kern="1200" dirty="0"/>
            <a:t> </a:t>
          </a:r>
          <a:r>
            <a:rPr lang="en-ID" sz="1200" b="0" i="0" kern="1200" dirty="0" err="1"/>
            <a:t>berkaitan</a:t>
          </a:r>
          <a:r>
            <a:rPr lang="en-ID" sz="1200" b="0" i="0" kern="1200" dirty="0"/>
            <a:t> </a:t>
          </a:r>
          <a:r>
            <a:rPr lang="en-ID" sz="1200" b="0" i="0" kern="1200" dirty="0" err="1"/>
            <a:t>dengan</a:t>
          </a:r>
          <a:r>
            <a:rPr lang="en-ID" sz="1200" b="0" i="0" kern="1200" dirty="0"/>
            <a:t> </a:t>
          </a:r>
          <a:r>
            <a:rPr lang="en-ID" sz="1200" b="0" i="0" kern="1200" dirty="0" err="1"/>
            <a:t>kuantitas</a:t>
          </a:r>
          <a:r>
            <a:rPr lang="en-ID" sz="1200" b="0" i="0" kern="1200" dirty="0"/>
            <a:t> </a:t>
          </a:r>
          <a:r>
            <a:rPr lang="en-ID" sz="1200" b="0" i="0" kern="1200" dirty="0" err="1"/>
            <a:t>hasil</a:t>
          </a:r>
          <a:r>
            <a:rPr lang="en-ID" sz="1200" b="0" i="0" kern="1200" dirty="0"/>
            <a:t> </a:t>
          </a:r>
          <a:r>
            <a:rPr lang="en-ID" sz="1200" b="0" i="0" kern="1200" dirty="0" err="1"/>
            <a:t>suatu</a:t>
          </a:r>
          <a:r>
            <a:rPr lang="en-ID" sz="1200" b="0" i="0" kern="1200" dirty="0"/>
            <a:t> </a:t>
          </a:r>
          <a:r>
            <a:rPr lang="en-ID" sz="1200" b="0" i="0" kern="1200" dirty="0" err="1"/>
            <a:t>kegiatan</a:t>
          </a:r>
          <a:endParaRPr lang="en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200" b="0" i="0" kern="1200" dirty="0" err="1"/>
            <a:t>Efisiensi</a:t>
          </a:r>
          <a:r>
            <a:rPr lang="en-ID" sz="1200" b="0" i="0" kern="1200" dirty="0"/>
            <a:t> </a:t>
          </a:r>
          <a:r>
            <a:rPr lang="en-ID" sz="1200" b="0" i="0" kern="1200" dirty="0" err="1"/>
            <a:t>dicirikan</a:t>
          </a:r>
          <a:r>
            <a:rPr lang="en-ID" sz="1200" b="0" i="0" kern="1200" dirty="0"/>
            <a:t> oleh outcome </a:t>
          </a:r>
          <a:r>
            <a:rPr lang="en-ID" sz="1200" b="0" i="0" kern="1200" dirty="0" err="1"/>
            <a:t>kuantitatif</a:t>
          </a:r>
          <a:endParaRPr lang="en-ID" sz="1200" kern="1200" dirty="0"/>
        </a:p>
      </dsp:txBody>
      <dsp:txXfrm rot="-5400000">
        <a:off x="3711158" y="2743396"/>
        <a:ext cx="6565060" cy="601751"/>
      </dsp:txXfrm>
    </dsp:sp>
    <dsp:sp modelId="{88AA2324-9E2A-4C4F-90EB-F17531D2C225}">
      <dsp:nvSpPr>
        <dsp:cNvPr id="0" name=""/>
        <dsp:cNvSpPr/>
      </dsp:nvSpPr>
      <dsp:spPr>
        <a:xfrm>
          <a:off x="0" y="2627486"/>
          <a:ext cx="3711157" cy="83357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200" b="0" i="0" kern="1200" dirty="0" err="1"/>
            <a:t>Efisiensi</a:t>
          </a:r>
          <a:endParaRPr lang="en-ID" sz="4200" kern="1200" dirty="0"/>
        </a:p>
      </dsp:txBody>
      <dsp:txXfrm>
        <a:off x="40692" y="2668178"/>
        <a:ext cx="3629773" cy="7521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A37F8-0631-4986-AEDE-5DAA19AF2A69}">
      <dsp:nvSpPr>
        <dsp:cNvPr id="0" name=""/>
        <dsp:cNvSpPr/>
      </dsp:nvSpPr>
      <dsp:spPr>
        <a:xfrm>
          <a:off x="0" y="424606"/>
          <a:ext cx="552796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33E37-E275-44BB-B3CD-022C3D1A9E42}">
      <dsp:nvSpPr>
        <dsp:cNvPr id="0" name=""/>
        <dsp:cNvSpPr/>
      </dsp:nvSpPr>
      <dsp:spPr>
        <a:xfrm>
          <a:off x="276398" y="26086"/>
          <a:ext cx="3869574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61" tIns="0" rIns="146261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GDR </a:t>
          </a:r>
          <a:r>
            <a:rPr lang="en-US" sz="1600" kern="1200" dirty="0" err="1"/>
            <a:t>adalah</a:t>
          </a:r>
          <a:r>
            <a:rPr lang="en-US" sz="1600" kern="1200" dirty="0"/>
            <a:t> </a:t>
          </a:r>
          <a:r>
            <a:rPr lang="en-US" sz="1600" kern="1200" dirty="0" err="1"/>
            <a:t>angka</a:t>
          </a:r>
          <a:r>
            <a:rPr lang="en-US" sz="1600" kern="1200" dirty="0"/>
            <a:t> </a:t>
          </a:r>
          <a:r>
            <a:rPr lang="en-US" sz="1600" kern="1200" dirty="0" err="1"/>
            <a:t>kematian</a:t>
          </a:r>
          <a:r>
            <a:rPr lang="en-US" sz="1600" kern="1200" dirty="0"/>
            <a:t> </a:t>
          </a:r>
          <a:r>
            <a:rPr lang="en-US" sz="1600" kern="1200" dirty="0" err="1"/>
            <a:t>umum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setiap</a:t>
          </a:r>
          <a:r>
            <a:rPr lang="en-US" sz="1600" kern="1200" dirty="0"/>
            <a:t> 1.000 </a:t>
          </a:r>
          <a:r>
            <a:rPr lang="en-US" sz="1600" kern="1200" dirty="0" err="1"/>
            <a:t>penderita</a:t>
          </a:r>
          <a:r>
            <a:rPr lang="en-US" sz="1600" kern="1200" dirty="0"/>
            <a:t> </a:t>
          </a:r>
          <a:r>
            <a:rPr lang="en-US" sz="1600" kern="1200" dirty="0" err="1"/>
            <a:t>keluar</a:t>
          </a:r>
          <a:endParaRPr lang="en-ID" sz="1600" kern="1200" dirty="0"/>
        </a:p>
      </dsp:txBody>
      <dsp:txXfrm>
        <a:off x="315306" y="64994"/>
        <a:ext cx="3791758" cy="719224"/>
      </dsp:txXfrm>
    </dsp:sp>
    <dsp:sp modelId="{7926B101-9F0E-4821-94B4-19EBB52AB246}">
      <dsp:nvSpPr>
        <dsp:cNvPr id="0" name=""/>
        <dsp:cNvSpPr/>
      </dsp:nvSpPr>
      <dsp:spPr>
        <a:xfrm>
          <a:off x="0" y="1649326"/>
          <a:ext cx="552796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0FB4E-9FB9-4240-B541-D683D6945906}">
      <dsp:nvSpPr>
        <dsp:cNvPr id="0" name=""/>
        <dsp:cNvSpPr/>
      </dsp:nvSpPr>
      <dsp:spPr>
        <a:xfrm>
          <a:off x="276398" y="1250806"/>
          <a:ext cx="3869574" cy="7970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61" tIns="0" rIns="146261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/>
            <a:t>Indikator</a:t>
          </a:r>
          <a:r>
            <a:rPr lang="en-ID" sz="1600" kern="1200" dirty="0"/>
            <a:t> </a:t>
          </a:r>
          <a:r>
            <a:rPr lang="en-ID" sz="1600" kern="1200" dirty="0" err="1"/>
            <a:t>mutu</a:t>
          </a:r>
          <a:r>
            <a:rPr lang="en-ID" sz="1600" kern="1200" dirty="0"/>
            <a:t> </a:t>
          </a:r>
          <a:r>
            <a:rPr lang="en-ID" sz="1600" kern="1200" dirty="0" err="1"/>
            <a:t>pelayanan</a:t>
          </a:r>
          <a:r>
            <a:rPr lang="en-ID" sz="1600" kern="1200" dirty="0"/>
            <a:t> RS</a:t>
          </a:r>
        </a:p>
      </dsp:txBody>
      <dsp:txXfrm>
        <a:off x="315306" y="1289714"/>
        <a:ext cx="3791758" cy="719224"/>
      </dsp:txXfrm>
    </dsp:sp>
    <dsp:sp modelId="{EEB72571-4DF9-43D3-8CF4-E82AA7D26235}">
      <dsp:nvSpPr>
        <dsp:cNvPr id="0" name=""/>
        <dsp:cNvSpPr/>
      </dsp:nvSpPr>
      <dsp:spPr>
        <a:xfrm>
          <a:off x="0" y="2874047"/>
          <a:ext cx="552796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8D456-9464-4429-902C-C5B4F5511D27}">
      <dsp:nvSpPr>
        <dsp:cNvPr id="0" name=""/>
        <dsp:cNvSpPr/>
      </dsp:nvSpPr>
      <dsp:spPr>
        <a:xfrm>
          <a:off x="276398" y="2475526"/>
          <a:ext cx="3869574" cy="7970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61" tIns="0" rIns="146261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Nilai GDR </a:t>
          </a:r>
          <a:r>
            <a:rPr lang="en-ID" sz="1600" kern="1200" dirty="0" err="1"/>
            <a:t>kurang</a:t>
          </a:r>
          <a:r>
            <a:rPr lang="en-ID" sz="1600" kern="1200" dirty="0"/>
            <a:t> </a:t>
          </a:r>
          <a:r>
            <a:rPr lang="en-ID" sz="1600" kern="1200" dirty="0" err="1"/>
            <a:t>dari</a:t>
          </a:r>
          <a:r>
            <a:rPr lang="en-ID" sz="1600" kern="1200" dirty="0"/>
            <a:t> 45/ 1.000 </a:t>
          </a:r>
          <a:r>
            <a:rPr lang="en-ID" sz="1600" kern="1200" dirty="0" err="1"/>
            <a:t>kasus</a:t>
          </a:r>
          <a:endParaRPr lang="en-ID" sz="1600" kern="1200" dirty="0"/>
        </a:p>
      </dsp:txBody>
      <dsp:txXfrm>
        <a:off x="315306" y="2514434"/>
        <a:ext cx="3791758" cy="7192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E5793-8704-45EE-8EEF-55F2146C6838}">
      <dsp:nvSpPr>
        <dsp:cNvPr id="0" name=""/>
        <dsp:cNvSpPr/>
      </dsp:nvSpPr>
      <dsp:spPr>
        <a:xfrm>
          <a:off x="-5442583" y="-833364"/>
          <a:ext cx="6480473" cy="6480473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CF858-FDD0-465C-B95A-AB315C2A5B2F}">
      <dsp:nvSpPr>
        <dsp:cNvPr id="0" name=""/>
        <dsp:cNvSpPr/>
      </dsp:nvSpPr>
      <dsp:spPr>
        <a:xfrm>
          <a:off x="386908" y="253491"/>
          <a:ext cx="7202158" cy="5067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26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0" i="0" kern="1200">
              <a:effectLst/>
              <a:latin typeface="BookmanOldStyle"/>
            </a:rPr>
            <a:t>Efisiensi</a:t>
          </a:r>
          <a:endParaRPr lang="en-ID" sz="2400" kern="1200" dirty="0"/>
        </a:p>
      </dsp:txBody>
      <dsp:txXfrm>
        <a:off x="386908" y="253491"/>
        <a:ext cx="7202158" cy="506791"/>
      </dsp:txXfrm>
    </dsp:sp>
    <dsp:sp modelId="{8B416545-F2A5-4AFC-8702-20D2BE12E4E1}">
      <dsp:nvSpPr>
        <dsp:cNvPr id="0" name=""/>
        <dsp:cNvSpPr/>
      </dsp:nvSpPr>
      <dsp:spPr>
        <a:xfrm>
          <a:off x="70163" y="190142"/>
          <a:ext cx="633488" cy="633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5EF86-9D38-4DE9-9C11-A310863BB954}">
      <dsp:nvSpPr>
        <dsp:cNvPr id="0" name=""/>
        <dsp:cNvSpPr/>
      </dsp:nvSpPr>
      <dsp:spPr>
        <a:xfrm>
          <a:off x="803778" y="1013582"/>
          <a:ext cx="6785288" cy="506791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26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0" i="0" kern="1200" dirty="0" err="1">
              <a:effectLst/>
              <a:latin typeface="BookmanOldStyle"/>
            </a:rPr>
            <a:t>Efektivitas</a:t>
          </a:r>
          <a:endParaRPr lang="en-ID" sz="2400" kern="1200" dirty="0"/>
        </a:p>
      </dsp:txBody>
      <dsp:txXfrm>
        <a:off x="803778" y="1013582"/>
        <a:ext cx="6785288" cy="506791"/>
      </dsp:txXfrm>
    </dsp:sp>
    <dsp:sp modelId="{A7FE9BC6-0632-4672-BD04-0CAF6C8FFC16}">
      <dsp:nvSpPr>
        <dsp:cNvPr id="0" name=""/>
        <dsp:cNvSpPr/>
      </dsp:nvSpPr>
      <dsp:spPr>
        <a:xfrm>
          <a:off x="487034" y="950233"/>
          <a:ext cx="633488" cy="633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C5CD1-31D9-4DB4-86F4-F84E4ACD52EE}">
      <dsp:nvSpPr>
        <dsp:cNvPr id="0" name=""/>
        <dsp:cNvSpPr/>
      </dsp:nvSpPr>
      <dsp:spPr>
        <a:xfrm>
          <a:off x="994402" y="1773672"/>
          <a:ext cx="6594664" cy="506791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26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0" i="0" kern="1200">
              <a:effectLst/>
              <a:latin typeface="BookmanOldStyle"/>
            </a:rPr>
            <a:t>Profesionalisme</a:t>
          </a:r>
          <a:endParaRPr lang="en-ID" sz="2400" kern="1200" dirty="0"/>
        </a:p>
      </dsp:txBody>
      <dsp:txXfrm>
        <a:off x="994402" y="1773672"/>
        <a:ext cx="6594664" cy="506791"/>
      </dsp:txXfrm>
    </dsp:sp>
    <dsp:sp modelId="{C83F621C-319E-4F02-81E7-F82B7C3C23F2}">
      <dsp:nvSpPr>
        <dsp:cNvPr id="0" name=""/>
        <dsp:cNvSpPr/>
      </dsp:nvSpPr>
      <dsp:spPr>
        <a:xfrm>
          <a:off x="677658" y="1710323"/>
          <a:ext cx="633488" cy="633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1F902-663B-44DD-B849-A351646814F8}">
      <dsp:nvSpPr>
        <dsp:cNvPr id="0" name=""/>
        <dsp:cNvSpPr/>
      </dsp:nvSpPr>
      <dsp:spPr>
        <a:xfrm>
          <a:off x="994402" y="2533281"/>
          <a:ext cx="6594664" cy="506791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26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0" i="0" kern="1200">
              <a:effectLst/>
              <a:latin typeface="BookmanOldStyle"/>
            </a:rPr>
            <a:t>Kinerja</a:t>
          </a:r>
          <a:endParaRPr lang="en-ID" sz="2400" kern="1200" dirty="0"/>
        </a:p>
      </dsp:txBody>
      <dsp:txXfrm>
        <a:off x="994402" y="2533281"/>
        <a:ext cx="6594664" cy="506791"/>
      </dsp:txXfrm>
    </dsp:sp>
    <dsp:sp modelId="{AA2348EB-89E1-4076-AD2C-FC622422F3B6}">
      <dsp:nvSpPr>
        <dsp:cNvPr id="0" name=""/>
        <dsp:cNvSpPr/>
      </dsp:nvSpPr>
      <dsp:spPr>
        <a:xfrm>
          <a:off x="677658" y="2469932"/>
          <a:ext cx="633488" cy="633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7879A-6F9F-47EA-A7A5-798E2B708FB8}">
      <dsp:nvSpPr>
        <dsp:cNvPr id="0" name=""/>
        <dsp:cNvSpPr/>
      </dsp:nvSpPr>
      <dsp:spPr>
        <a:xfrm>
          <a:off x="803778" y="3293371"/>
          <a:ext cx="6785288" cy="506791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26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0" i="0" kern="1200">
              <a:effectLst/>
              <a:latin typeface="BookmanOldStyle"/>
            </a:rPr>
            <a:t>Akses</a:t>
          </a:r>
          <a:endParaRPr lang="en-ID" sz="2400" kern="1200" dirty="0"/>
        </a:p>
      </dsp:txBody>
      <dsp:txXfrm>
        <a:off x="803778" y="3293371"/>
        <a:ext cx="6785288" cy="506791"/>
      </dsp:txXfrm>
    </dsp:sp>
    <dsp:sp modelId="{D67F3015-AFE3-4901-B532-2DA6CC11A92F}">
      <dsp:nvSpPr>
        <dsp:cNvPr id="0" name=""/>
        <dsp:cNvSpPr/>
      </dsp:nvSpPr>
      <dsp:spPr>
        <a:xfrm>
          <a:off x="487034" y="3230022"/>
          <a:ext cx="633488" cy="633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DC5FE-B4BD-496B-8D80-9E488577E13C}">
      <dsp:nvSpPr>
        <dsp:cNvPr id="0" name=""/>
        <dsp:cNvSpPr/>
      </dsp:nvSpPr>
      <dsp:spPr>
        <a:xfrm>
          <a:off x="386908" y="4053462"/>
          <a:ext cx="7202158" cy="50679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26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0" i="0" kern="1200">
              <a:effectLst/>
              <a:latin typeface="BookmanOldStyle"/>
            </a:rPr>
            <a:t>Pelayanan</a:t>
          </a:r>
          <a:endParaRPr lang="en-ID" sz="2400" kern="1200" dirty="0"/>
        </a:p>
      </dsp:txBody>
      <dsp:txXfrm>
        <a:off x="386908" y="4053462"/>
        <a:ext cx="7202158" cy="506791"/>
      </dsp:txXfrm>
    </dsp:sp>
    <dsp:sp modelId="{77734D53-8607-4FAA-901D-B14D1A37E9F0}">
      <dsp:nvSpPr>
        <dsp:cNvPr id="0" name=""/>
        <dsp:cNvSpPr/>
      </dsp:nvSpPr>
      <dsp:spPr>
        <a:xfrm>
          <a:off x="70163" y="3990113"/>
          <a:ext cx="633488" cy="633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F9242-4AB4-4F15-8EB6-F61E94F411F4}">
      <dsp:nvSpPr>
        <dsp:cNvPr id="0" name=""/>
        <dsp:cNvSpPr/>
      </dsp:nvSpPr>
      <dsp:spPr>
        <a:xfrm>
          <a:off x="3330157" y="248026"/>
          <a:ext cx="1884129" cy="1884129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0" i="0" kern="1200" dirty="0" err="1"/>
            <a:t>Rumah</a:t>
          </a:r>
          <a:r>
            <a:rPr lang="en-ID" sz="1600" b="0" i="0" kern="1200" dirty="0"/>
            <a:t> </a:t>
          </a:r>
          <a:r>
            <a:rPr lang="en-ID" sz="1600" b="0" i="0" kern="1200" dirty="0" err="1"/>
            <a:t>Sakit</a:t>
          </a:r>
          <a:r>
            <a:rPr lang="en-ID" sz="1600" b="0" i="0" kern="1200" dirty="0"/>
            <a:t> </a:t>
          </a:r>
          <a:r>
            <a:rPr lang="en-ID" sz="1600" b="0" i="0" kern="1200" dirty="0" err="1"/>
            <a:t>wajib</a:t>
          </a:r>
          <a:r>
            <a:rPr lang="en-ID" sz="1600" b="0" i="0" kern="1200" dirty="0"/>
            <a:t> SIMRS</a:t>
          </a:r>
          <a:endParaRPr lang="en-ID" sz="1600" kern="1200" dirty="0"/>
        </a:p>
      </dsp:txBody>
      <dsp:txXfrm>
        <a:off x="3882006" y="799875"/>
        <a:ext cx="1332280" cy="1332280"/>
      </dsp:txXfrm>
    </dsp:sp>
    <dsp:sp modelId="{2DCD9DDA-7FD9-48F5-9E96-E443123EC9FB}">
      <dsp:nvSpPr>
        <dsp:cNvPr id="0" name=""/>
        <dsp:cNvSpPr/>
      </dsp:nvSpPr>
      <dsp:spPr>
        <a:xfrm rot="5400000">
          <a:off x="5301313" y="248026"/>
          <a:ext cx="1884129" cy="1884129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0" i="0" kern="1200" dirty="0" err="1"/>
            <a:t>Kemampuan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komunikasi</a:t>
          </a:r>
          <a:r>
            <a:rPr lang="en-ID" sz="1600" b="0" i="0" kern="1200" dirty="0"/>
            <a:t> data</a:t>
          </a:r>
          <a:endParaRPr lang="en-ID" sz="1600" kern="1200" dirty="0"/>
        </a:p>
      </dsp:txBody>
      <dsp:txXfrm rot="-5400000">
        <a:off x="5301313" y="799875"/>
        <a:ext cx="1332280" cy="1332280"/>
      </dsp:txXfrm>
    </dsp:sp>
    <dsp:sp modelId="{B8D19801-50CF-4817-B4C6-AA43BE84F86F}">
      <dsp:nvSpPr>
        <dsp:cNvPr id="0" name=""/>
        <dsp:cNvSpPr/>
      </dsp:nvSpPr>
      <dsp:spPr>
        <a:xfrm rot="10800000">
          <a:off x="5301313" y="2219182"/>
          <a:ext cx="1884129" cy="1884129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0" i="0" kern="1200" dirty="0" err="1"/>
            <a:t>Terintegrasi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dgn</a:t>
          </a:r>
          <a:r>
            <a:rPr lang="en-ID" sz="1600" b="0" i="0" kern="1200" dirty="0"/>
            <a:t> program </a:t>
          </a:r>
          <a:r>
            <a:rPr lang="en-ID" sz="1600" b="0" i="0" kern="1200" dirty="0" err="1"/>
            <a:t>Pemerintah</a:t>
          </a:r>
          <a:r>
            <a:rPr lang="en-ID" sz="1600" b="0" i="0" kern="1200" dirty="0"/>
            <a:t> dan </a:t>
          </a:r>
          <a:r>
            <a:rPr lang="en-ID" sz="1600" b="0" i="0" kern="1200" dirty="0" err="1"/>
            <a:t>Pemda</a:t>
          </a:r>
          <a:endParaRPr lang="en-ID" sz="1600" kern="1200" dirty="0"/>
        </a:p>
      </dsp:txBody>
      <dsp:txXfrm rot="10800000">
        <a:off x="5301313" y="2219182"/>
        <a:ext cx="1332280" cy="1332280"/>
      </dsp:txXfrm>
    </dsp:sp>
    <dsp:sp modelId="{658342D4-C199-440D-8CA7-F46FA0995007}">
      <dsp:nvSpPr>
        <dsp:cNvPr id="0" name=""/>
        <dsp:cNvSpPr/>
      </dsp:nvSpPr>
      <dsp:spPr>
        <a:xfrm rot="16200000">
          <a:off x="3330157" y="2219182"/>
          <a:ext cx="1884129" cy="1884129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Tiga</a:t>
          </a:r>
          <a:r>
            <a:rPr lang="en-US" sz="1600" kern="1200" dirty="0"/>
            <a:t> </a:t>
          </a:r>
          <a:r>
            <a:rPr lang="en-US" sz="1600" kern="1200" dirty="0" err="1"/>
            <a:t>aspek</a:t>
          </a:r>
          <a:r>
            <a:rPr lang="en-US" sz="1600" kern="1200" dirty="0"/>
            <a:t> </a:t>
          </a:r>
          <a:r>
            <a:rPr lang="en-US" sz="1600" kern="1200" dirty="0" err="1"/>
            <a:t>keamanan</a:t>
          </a:r>
          <a:r>
            <a:rPr lang="en-US" sz="1600" kern="1200" dirty="0"/>
            <a:t> </a:t>
          </a:r>
          <a:r>
            <a:rPr lang="en-US" sz="1600" kern="1200" dirty="0" err="1"/>
            <a:t>fisik</a:t>
          </a:r>
          <a:r>
            <a:rPr lang="en-US" sz="1600" kern="1200" dirty="0"/>
            <a:t>, </a:t>
          </a:r>
          <a:r>
            <a:rPr lang="en-US" sz="1600" kern="1200" dirty="0" err="1"/>
            <a:t>sistem</a:t>
          </a:r>
          <a:r>
            <a:rPr lang="en-US" sz="1600" kern="1200" dirty="0"/>
            <a:t> </a:t>
          </a:r>
          <a:r>
            <a:rPr lang="en-US" sz="1600" kern="1200" dirty="0" err="1"/>
            <a:t>aplikasi</a:t>
          </a:r>
          <a:r>
            <a:rPr lang="en-US" sz="1600" kern="1200" dirty="0"/>
            <a:t> dan </a:t>
          </a:r>
          <a:r>
            <a:rPr lang="en-US" sz="1600" kern="1200" dirty="0" err="1"/>
            <a:t>jaringan</a:t>
          </a:r>
          <a:endParaRPr lang="en-ID" sz="1600" kern="1200" dirty="0"/>
        </a:p>
      </dsp:txBody>
      <dsp:txXfrm rot="5400000">
        <a:off x="3882006" y="2219182"/>
        <a:ext cx="1332280" cy="1332280"/>
      </dsp:txXfrm>
    </dsp:sp>
    <dsp:sp modelId="{E43B0E9A-5B57-4757-AEB2-800F44A59F38}">
      <dsp:nvSpPr>
        <dsp:cNvPr id="0" name=""/>
        <dsp:cNvSpPr/>
      </dsp:nvSpPr>
      <dsp:spPr>
        <a:xfrm>
          <a:off x="4932537" y="1784048"/>
          <a:ext cx="650525" cy="56567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E7CD92-CB12-49DC-B143-79FE8325B8B6}">
      <dsp:nvSpPr>
        <dsp:cNvPr id="0" name=""/>
        <dsp:cNvSpPr/>
      </dsp:nvSpPr>
      <dsp:spPr>
        <a:xfrm rot="10800000">
          <a:off x="4932537" y="2001615"/>
          <a:ext cx="650525" cy="56567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32A9F-0D4D-4DCB-B2FC-6DF93AADFBA9}">
      <dsp:nvSpPr>
        <dsp:cNvPr id="0" name=""/>
        <dsp:cNvSpPr/>
      </dsp:nvSpPr>
      <dsp:spPr>
        <a:xfrm>
          <a:off x="3477450" y="250201"/>
          <a:ext cx="3655123" cy="3655123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 err="1"/>
            <a:t>Penganggaran</a:t>
          </a:r>
          <a:endParaRPr lang="en-ID" sz="1300" kern="1200" dirty="0"/>
        </a:p>
      </dsp:txBody>
      <dsp:txXfrm>
        <a:off x="5341128" y="598308"/>
        <a:ext cx="1000807" cy="630944"/>
      </dsp:txXfrm>
    </dsp:sp>
    <dsp:sp modelId="{F543C2B7-1EAC-413A-8E88-4C80E11B0667}">
      <dsp:nvSpPr>
        <dsp:cNvPr id="0" name=""/>
        <dsp:cNvSpPr/>
      </dsp:nvSpPr>
      <dsp:spPr>
        <a:xfrm>
          <a:off x="3383026" y="446012"/>
          <a:ext cx="3655123" cy="3655123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 err="1"/>
            <a:t>Pengelolaan</a:t>
          </a:r>
          <a:endParaRPr lang="en-ID" sz="1300" kern="1200" dirty="0"/>
        </a:p>
      </dsp:txBody>
      <dsp:txXfrm>
        <a:off x="5885045" y="1751413"/>
        <a:ext cx="1061726" cy="674457"/>
      </dsp:txXfrm>
    </dsp:sp>
    <dsp:sp modelId="{EDC6F874-90DA-49AC-9F49-8903C0C4685C}">
      <dsp:nvSpPr>
        <dsp:cNvPr id="0" name=""/>
        <dsp:cNvSpPr/>
      </dsp:nvSpPr>
      <dsp:spPr>
        <a:xfrm>
          <a:off x="3383026" y="446012"/>
          <a:ext cx="3655123" cy="3655123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Perencanaan</a:t>
          </a:r>
          <a:r>
            <a:rPr lang="en-US" sz="1300" kern="1200" dirty="0"/>
            <a:t> </a:t>
          </a:r>
          <a:endParaRPr lang="en-ID" sz="1300" kern="1200" dirty="0"/>
        </a:p>
      </dsp:txBody>
      <dsp:txXfrm>
        <a:off x="5732748" y="2621681"/>
        <a:ext cx="957294" cy="696214"/>
      </dsp:txXfrm>
    </dsp:sp>
    <dsp:sp modelId="{BEA0DA31-1291-49BA-9905-9ABC1AAB8AEB}">
      <dsp:nvSpPr>
        <dsp:cNvPr id="0" name=""/>
        <dsp:cNvSpPr/>
      </dsp:nvSpPr>
      <dsp:spPr>
        <a:xfrm>
          <a:off x="3383026" y="446012"/>
          <a:ext cx="3655123" cy="3655123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 err="1"/>
            <a:t>Pencarian</a:t>
          </a:r>
          <a:endParaRPr lang="en-ID" sz="1300" kern="1200" dirty="0"/>
        </a:p>
      </dsp:txBody>
      <dsp:txXfrm>
        <a:off x="4721062" y="3317895"/>
        <a:ext cx="979051" cy="696214"/>
      </dsp:txXfrm>
    </dsp:sp>
    <dsp:sp modelId="{1A821859-EA11-409E-9238-DC6219AB1478}">
      <dsp:nvSpPr>
        <dsp:cNvPr id="0" name=""/>
        <dsp:cNvSpPr/>
      </dsp:nvSpPr>
      <dsp:spPr>
        <a:xfrm>
          <a:off x="3383026" y="446012"/>
          <a:ext cx="3655123" cy="3655123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Penyimpanan</a:t>
          </a:r>
          <a:endParaRPr lang="en-ID" sz="1300" kern="1200" dirty="0"/>
        </a:p>
      </dsp:txBody>
      <dsp:txXfrm>
        <a:off x="3731133" y="2621681"/>
        <a:ext cx="957294" cy="696214"/>
      </dsp:txXfrm>
    </dsp:sp>
    <dsp:sp modelId="{0BDD8693-3AAB-4A3E-A9CF-3524DBABC7E8}">
      <dsp:nvSpPr>
        <dsp:cNvPr id="0" name=""/>
        <dsp:cNvSpPr/>
      </dsp:nvSpPr>
      <dsp:spPr>
        <a:xfrm>
          <a:off x="3383026" y="446012"/>
          <a:ext cx="3655123" cy="3655123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Pengendalian</a:t>
          </a:r>
          <a:r>
            <a:rPr lang="en-US" sz="1300" kern="1200" dirty="0"/>
            <a:t> </a:t>
          </a:r>
          <a:endParaRPr lang="en-ID" sz="1300" kern="1200" dirty="0"/>
        </a:p>
      </dsp:txBody>
      <dsp:txXfrm>
        <a:off x="3474404" y="1751413"/>
        <a:ext cx="1061726" cy="674457"/>
      </dsp:txXfrm>
    </dsp:sp>
    <dsp:sp modelId="{E9FB924B-0E7D-4D59-A1FA-2B2FA3EF016C}">
      <dsp:nvSpPr>
        <dsp:cNvPr id="0" name=""/>
        <dsp:cNvSpPr/>
      </dsp:nvSpPr>
      <dsp:spPr>
        <a:xfrm>
          <a:off x="3383026" y="446012"/>
          <a:ext cx="3655123" cy="3655123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Pemeriksaan</a:t>
          </a:r>
          <a:endParaRPr lang="en-ID" sz="1300" kern="1200" dirty="0"/>
        </a:p>
      </dsp:txBody>
      <dsp:txXfrm>
        <a:off x="4174969" y="794119"/>
        <a:ext cx="1000807" cy="6309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4A4E1-2B66-4F53-9845-709D3F08D31F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i="0" kern="1200" dirty="0" err="1"/>
            <a:t>Sumber</a:t>
          </a:r>
          <a:r>
            <a:rPr lang="en-ID" sz="2400" b="1" i="0" kern="1200" dirty="0"/>
            <a:t> </a:t>
          </a:r>
          <a:r>
            <a:rPr lang="en-ID" sz="2400" b="1" i="0" kern="1200" dirty="0" err="1"/>
            <a:t>Pendapatan</a:t>
          </a:r>
          <a:r>
            <a:rPr lang="en-ID" sz="2400" b="1" i="0" kern="1200" dirty="0"/>
            <a:t> </a:t>
          </a:r>
          <a:r>
            <a:rPr lang="en-ID" sz="2400" b="1" i="0" kern="1200" dirty="0" err="1"/>
            <a:t>Rumah</a:t>
          </a:r>
          <a:r>
            <a:rPr lang="en-ID" sz="2400" b="1" i="0" kern="1200" dirty="0"/>
            <a:t> </a:t>
          </a:r>
          <a:r>
            <a:rPr lang="en-ID" sz="2400" b="1" i="0" kern="1200" dirty="0" err="1"/>
            <a:t>Sakit</a:t>
          </a:r>
          <a:r>
            <a:rPr lang="en-ID" sz="2400" b="1" i="0" kern="1200" dirty="0"/>
            <a:t> </a:t>
          </a:r>
          <a:endParaRPr lang="en-ID" sz="2400" kern="1200" dirty="0"/>
        </a:p>
      </dsp:txBody>
      <dsp:txXfrm>
        <a:off x="0" y="0"/>
        <a:ext cx="10515600" cy="1305401"/>
      </dsp:txXfrm>
    </dsp:sp>
    <dsp:sp modelId="{E5E0608C-A869-4DA4-9ACD-DB44A5B8BF9C}">
      <dsp:nvSpPr>
        <dsp:cNvPr id="0" name=""/>
        <dsp:cNvSpPr/>
      </dsp:nvSpPr>
      <dsp:spPr>
        <a:xfrm>
          <a:off x="5134" y="1305401"/>
          <a:ext cx="3501776" cy="27413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i="0" kern="1200" dirty="0"/>
            <a:t>Pemanfaatan pelayanan, seperti </a:t>
          </a:r>
          <a:r>
            <a:rPr lang="sv-SE" sz="2400" b="1" i="0" kern="1200" dirty="0"/>
            <a:t>BOR dan</a:t>
          </a:r>
          <a:r>
            <a:rPr lang="sv-SE" sz="2400" b="0" i="0" kern="1200" dirty="0"/>
            <a:t> kunjungan pasien</a:t>
          </a:r>
          <a:endParaRPr lang="en-ID" sz="2400" kern="1200" dirty="0"/>
        </a:p>
      </dsp:txBody>
      <dsp:txXfrm>
        <a:off x="5134" y="1305401"/>
        <a:ext cx="3501776" cy="2741342"/>
      </dsp:txXfrm>
    </dsp:sp>
    <dsp:sp modelId="{87C37A46-481B-4FBB-B09F-235DB126B7FD}">
      <dsp:nvSpPr>
        <dsp:cNvPr id="0" name=""/>
        <dsp:cNvSpPr/>
      </dsp:nvSpPr>
      <dsp:spPr>
        <a:xfrm>
          <a:off x="3506911" y="1305401"/>
          <a:ext cx="3501776" cy="2741342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0" i="0" kern="1200" dirty="0" err="1"/>
            <a:t>Pengaturan</a:t>
          </a:r>
          <a:r>
            <a:rPr lang="en-ID" sz="2400" b="0" i="0" kern="1200" dirty="0"/>
            <a:t> Tarif  </a:t>
          </a:r>
          <a:r>
            <a:rPr lang="en-ID" sz="2400" b="0" i="0" kern="1200" dirty="0">
              <a:sym typeface="Wingdings" panose="05000000000000000000" pitchFamily="2" charset="2"/>
            </a:rPr>
            <a:t> INA CBGs (case based on </a:t>
          </a:r>
          <a:r>
            <a:rPr lang="en-ID" sz="2400" b="0" i="0" kern="1200" dirty="0" err="1">
              <a:sym typeface="Wingdings" panose="05000000000000000000" pitchFamily="2" charset="2"/>
            </a:rPr>
            <a:t>grups</a:t>
          </a:r>
          <a:r>
            <a:rPr lang="en-ID" sz="2400" b="0" i="0" kern="1200" dirty="0">
              <a:sym typeface="Wingdings" panose="05000000000000000000" pitchFamily="2" charset="2"/>
            </a:rPr>
            <a:t> </a:t>
          </a:r>
          <a:r>
            <a:rPr lang="en-ID" sz="2400" b="0" i="0" kern="1200" dirty="0" err="1">
              <a:sym typeface="Wingdings" panose="05000000000000000000" pitchFamily="2" charset="2"/>
            </a:rPr>
            <a:t>sistem</a:t>
          </a:r>
          <a:r>
            <a:rPr lang="en-ID" sz="2400" b="0" i="0" kern="1200" dirty="0">
              <a:sym typeface="Wingdings" panose="05000000000000000000" pitchFamily="2" charset="2"/>
            </a:rPr>
            <a:t> </a:t>
          </a:r>
          <a:r>
            <a:rPr lang="en-ID" sz="2400" b="0" i="0" kern="1200" dirty="0" err="1">
              <a:sym typeface="Wingdings" panose="05000000000000000000" pitchFamily="2" charset="2"/>
            </a:rPr>
            <a:t>paket</a:t>
          </a:r>
          <a:r>
            <a:rPr lang="en-ID" sz="2400" b="0" i="0" kern="1200" dirty="0">
              <a:sym typeface="Wingdings" panose="05000000000000000000" pitchFamily="2" charset="2"/>
            </a:rPr>
            <a:t>), </a:t>
          </a:r>
          <a:r>
            <a:rPr lang="en-ID" sz="2400" b="0" i="0" kern="1200" dirty="0" err="1">
              <a:sym typeface="Wingdings" panose="05000000000000000000" pitchFamily="2" charset="2"/>
            </a:rPr>
            <a:t>tarif</a:t>
          </a:r>
          <a:r>
            <a:rPr lang="en-ID" sz="2400" b="0" i="0" kern="1200" dirty="0">
              <a:sym typeface="Wingdings" panose="05000000000000000000" pitchFamily="2" charset="2"/>
            </a:rPr>
            <a:t> RS</a:t>
          </a:r>
          <a:endParaRPr lang="en-ID" sz="2400" kern="1200" dirty="0"/>
        </a:p>
      </dsp:txBody>
      <dsp:txXfrm>
        <a:off x="3506911" y="1305401"/>
        <a:ext cx="3501776" cy="2741342"/>
      </dsp:txXfrm>
    </dsp:sp>
    <dsp:sp modelId="{9A3F789A-F14A-4EFD-9D65-AB4F5F4F1923}">
      <dsp:nvSpPr>
        <dsp:cNvPr id="0" name=""/>
        <dsp:cNvSpPr/>
      </dsp:nvSpPr>
      <dsp:spPr>
        <a:xfrm>
          <a:off x="7008688" y="1305401"/>
          <a:ext cx="3501776" cy="2741342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0" i="0" kern="1200" dirty="0" err="1"/>
            <a:t>Efisiensi</a:t>
          </a:r>
          <a:r>
            <a:rPr lang="en-ID" sz="2400" b="0" i="0" kern="1200" dirty="0"/>
            <a:t> </a:t>
          </a:r>
          <a:r>
            <a:rPr lang="en-ID" sz="2400" b="0" i="0" kern="1200" dirty="0" err="1"/>
            <a:t>pemanfaatan</a:t>
          </a:r>
          <a:r>
            <a:rPr lang="en-ID" sz="2400" b="0" i="0" kern="1200" dirty="0"/>
            <a:t> </a:t>
          </a:r>
          <a:r>
            <a:rPr lang="en-ID" sz="2400" b="0" i="0" kern="1200" dirty="0" err="1"/>
            <a:t>sumberdaya</a:t>
          </a:r>
          <a:r>
            <a:rPr lang="en-ID" sz="2400" b="0" i="0" kern="1200" dirty="0"/>
            <a:t> dan </a:t>
          </a:r>
          <a:r>
            <a:rPr lang="en-ID" sz="2400" b="0" i="0" kern="1200" dirty="0" err="1"/>
            <a:t>biaya</a:t>
          </a:r>
          <a:br>
            <a:rPr lang="en-ID" sz="2400" b="0" i="0" kern="1200" dirty="0"/>
          </a:br>
          <a:r>
            <a:rPr lang="en-ID" sz="2400" b="0" i="0" kern="1200" dirty="0"/>
            <a:t>(</a:t>
          </a:r>
          <a:r>
            <a:rPr lang="en-ID" sz="2400" b="0" i="1" kern="1200" dirty="0"/>
            <a:t>Cost Containment)</a:t>
          </a:r>
          <a:br>
            <a:rPr lang="en-ID" sz="2400" kern="1200" dirty="0"/>
          </a:br>
          <a:endParaRPr lang="en-ID" sz="2400" kern="1200" dirty="0"/>
        </a:p>
      </dsp:txBody>
      <dsp:txXfrm>
        <a:off x="7008688" y="1305401"/>
        <a:ext cx="3501776" cy="2741342"/>
      </dsp:txXfrm>
    </dsp:sp>
    <dsp:sp modelId="{FBC81F8D-A515-43D4-A611-09EBC6DCA30B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FD1B9-C5C4-40B8-AD3D-22D46D7D83EF}">
      <dsp:nvSpPr>
        <dsp:cNvPr id="0" name=""/>
        <dsp:cNvSpPr/>
      </dsp:nvSpPr>
      <dsp:spPr>
        <a:xfrm>
          <a:off x="4277661" y="2390534"/>
          <a:ext cx="1960276" cy="19602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Kesejahtraan</a:t>
          </a:r>
          <a:r>
            <a:rPr lang="en-US" sz="2000" kern="1200" dirty="0"/>
            <a:t> </a:t>
          </a:r>
          <a:r>
            <a:rPr lang="en-US" sz="2000" kern="1200" dirty="0" err="1"/>
            <a:t>Rumah</a:t>
          </a:r>
          <a:r>
            <a:rPr lang="en-US" sz="2000" kern="1200" dirty="0"/>
            <a:t> </a:t>
          </a:r>
          <a:r>
            <a:rPr lang="en-US" sz="2000" kern="1200" dirty="0" err="1"/>
            <a:t>Sakit</a:t>
          </a:r>
          <a:endParaRPr lang="en-ID" sz="2000" kern="1200" dirty="0"/>
        </a:p>
      </dsp:txBody>
      <dsp:txXfrm>
        <a:off x="4564737" y="2677610"/>
        <a:ext cx="1386124" cy="1386124"/>
      </dsp:txXfrm>
    </dsp:sp>
    <dsp:sp modelId="{6C2AE3B6-227E-444A-A4C5-037B1B249B3F}">
      <dsp:nvSpPr>
        <dsp:cNvPr id="0" name=""/>
        <dsp:cNvSpPr/>
      </dsp:nvSpPr>
      <dsp:spPr>
        <a:xfrm rot="10800000">
          <a:off x="2291342" y="3091333"/>
          <a:ext cx="1877071" cy="5586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96A567-9F4C-42F0-A0FF-1AA120D00D63}">
      <dsp:nvSpPr>
        <dsp:cNvPr id="0" name=""/>
        <dsp:cNvSpPr/>
      </dsp:nvSpPr>
      <dsp:spPr>
        <a:xfrm>
          <a:off x="1605246" y="2821795"/>
          <a:ext cx="1372193" cy="1097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BOR </a:t>
          </a:r>
          <a:r>
            <a:rPr lang="en-US" sz="1700" kern="1200" dirty="0">
              <a:sym typeface="Wingdings" panose="05000000000000000000" pitchFamily="2" charset="2"/>
            </a:rPr>
            <a:t> </a:t>
          </a:r>
          <a:r>
            <a:rPr lang="en-US" sz="1700" kern="1200" dirty="0"/>
            <a:t>(</a:t>
          </a:r>
          <a:r>
            <a:rPr lang="en-ID" sz="1700" b="0" i="1" kern="1200" dirty="0"/>
            <a:t>Bed </a:t>
          </a:r>
          <a:r>
            <a:rPr lang="en-ID" sz="1700" b="0" i="1" kern="1200" dirty="0" err="1"/>
            <a:t>Occupacy</a:t>
          </a:r>
          <a:r>
            <a:rPr lang="en-ID" sz="1700" b="0" i="1" kern="1200" dirty="0"/>
            <a:t> Ratio</a:t>
          </a:r>
          <a:r>
            <a:rPr lang="en-US" sz="1700" kern="1200" dirty="0"/>
            <a:t>)</a:t>
          </a:r>
          <a:endParaRPr lang="en-ID" sz="1700" kern="1200" dirty="0"/>
        </a:p>
      </dsp:txBody>
      <dsp:txXfrm>
        <a:off x="1637398" y="2853947"/>
        <a:ext cx="1307889" cy="1033450"/>
      </dsp:txXfrm>
    </dsp:sp>
    <dsp:sp modelId="{2C08F752-ED6F-435E-B2B3-52A2AD3BDD75}">
      <dsp:nvSpPr>
        <dsp:cNvPr id="0" name=""/>
        <dsp:cNvSpPr/>
      </dsp:nvSpPr>
      <dsp:spPr>
        <a:xfrm rot="12960000">
          <a:off x="2678641" y="1899351"/>
          <a:ext cx="1877071" cy="5586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3E17FC-0C55-4E3C-811B-7C723480DD35}">
      <dsp:nvSpPr>
        <dsp:cNvPr id="0" name=""/>
        <dsp:cNvSpPr/>
      </dsp:nvSpPr>
      <dsp:spPr>
        <a:xfrm>
          <a:off x="2171789" y="1078155"/>
          <a:ext cx="1372193" cy="1097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TOI </a:t>
          </a:r>
          <a:r>
            <a:rPr lang="en-US" sz="1700" kern="1200" dirty="0">
              <a:sym typeface="Wingdings" panose="05000000000000000000" pitchFamily="2" charset="2"/>
            </a:rPr>
            <a:t> (</a:t>
          </a:r>
          <a:r>
            <a:rPr lang="en-ID" sz="1700" b="0" i="1" kern="1200" dirty="0"/>
            <a:t>Turn Over Interval</a:t>
          </a:r>
          <a:r>
            <a:rPr lang="en-US" sz="1700" kern="1200" dirty="0">
              <a:sym typeface="Wingdings" panose="05000000000000000000" pitchFamily="2" charset="2"/>
            </a:rPr>
            <a:t>)</a:t>
          </a:r>
          <a:endParaRPr lang="en-ID" sz="1700" kern="1200" dirty="0"/>
        </a:p>
      </dsp:txBody>
      <dsp:txXfrm>
        <a:off x="2203941" y="1110307"/>
        <a:ext cx="1307889" cy="1033450"/>
      </dsp:txXfrm>
    </dsp:sp>
    <dsp:sp modelId="{22231B25-22E3-4DBD-9775-7E15A88FB6AD}">
      <dsp:nvSpPr>
        <dsp:cNvPr id="0" name=""/>
        <dsp:cNvSpPr/>
      </dsp:nvSpPr>
      <dsp:spPr>
        <a:xfrm rot="15120000">
          <a:off x="3692602" y="1162665"/>
          <a:ext cx="1877071" cy="5586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3A0D8D-F352-49BB-8854-BCF79078FB30}">
      <dsp:nvSpPr>
        <dsp:cNvPr id="0" name=""/>
        <dsp:cNvSpPr/>
      </dsp:nvSpPr>
      <dsp:spPr>
        <a:xfrm>
          <a:off x="3655017" y="527"/>
          <a:ext cx="1372193" cy="1097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BTO </a:t>
          </a:r>
          <a:r>
            <a:rPr lang="en-US" sz="1700" kern="1200" dirty="0">
              <a:sym typeface="Wingdings" panose="05000000000000000000" pitchFamily="2" charset="2"/>
            </a:rPr>
            <a:t> (</a:t>
          </a:r>
          <a:r>
            <a:rPr lang="en-ID" sz="1700" b="0" i="1" kern="1200" dirty="0"/>
            <a:t>Bed Turn Over</a:t>
          </a:r>
          <a:r>
            <a:rPr lang="en-US" sz="1700" kern="1200" dirty="0">
              <a:sym typeface="Wingdings" panose="05000000000000000000" pitchFamily="2" charset="2"/>
            </a:rPr>
            <a:t>)</a:t>
          </a:r>
          <a:endParaRPr lang="en-ID" sz="1700" kern="1200" dirty="0"/>
        </a:p>
      </dsp:txBody>
      <dsp:txXfrm>
        <a:off x="3687169" y="32679"/>
        <a:ext cx="1307889" cy="1033450"/>
      </dsp:txXfrm>
    </dsp:sp>
    <dsp:sp modelId="{79B9BA4E-A4B0-4CA4-958F-D39D55EEB7FE}">
      <dsp:nvSpPr>
        <dsp:cNvPr id="0" name=""/>
        <dsp:cNvSpPr/>
      </dsp:nvSpPr>
      <dsp:spPr>
        <a:xfrm rot="17280000">
          <a:off x="4945926" y="1162665"/>
          <a:ext cx="1877071" cy="5586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CBE26B-1828-4840-BD23-9DA85F2F3138}">
      <dsp:nvSpPr>
        <dsp:cNvPr id="0" name=""/>
        <dsp:cNvSpPr/>
      </dsp:nvSpPr>
      <dsp:spPr>
        <a:xfrm>
          <a:off x="5488388" y="527"/>
          <a:ext cx="1372193" cy="1097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dirty="0"/>
            <a:t>AVLOS </a:t>
          </a:r>
          <a:r>
            <a:rPr lang="en-ID" sz="1700" b="1" kern="1200" dirty="0">
              <a:sym typeface="Wingdings" panose="05000000000000000000" pitchFamily="2" charset="2"/>
            </a:rPr>
            <a:t> </a:t>
          </a:r>
          <a:r>
            <a:rPr lang="en-ID" sz="1700" b="1" kern="1200" dirty="0"/>
            <a:t>(</a:t>
          </a:r>
          <a:r>
            <a:rPr lang="en-ID" sz="1700" b="1" i="1" kern="1200" dirty="0"/>
            <a:t>Average Length of Stay)</a:t>
          </a:r>
          <a:endParaRPr lang="en-ID" sz="1700" kern="1200" dirty="0"/>
        </a:p>
      </dsp:txBody>
      <dsp:txXfrm>
        <a:off x="5520540" y="32679"/>
        <a:ext cx="1307889" cy="1033450"/>
      </dsp:txXfrm>
    </dsp:sp>
    <dsp:sp modelId="{E19D0045-26C8-459C-B2D8-86B5548D3518}">
      <dsp:nvSpPr>
        <dsp:cNvPr id="0" name=""/>
        <dsp:cNvSpPr/>
      </dsp:nvSpPr>
      <dsp:spPr>
        <a:xfrm rot="19440000">
          <a:off x="5959887" y="1899351"/>
          <a:ext cx="1877071" cy="5586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8750AA-1FE8-40F4-824D-22FE8DD4731E}">
      <dsp:nvSpPr>
        <dsp:cNvPr id="0" name=""/>
        <dsp:cNvSpPr/>
      </dsp:nvSpPr>
      <dsp:spPr>
        <a:xfrm>
          <a:off x="6971617" y="1078155"/>
          <a:ext cx="1372193" cy="1097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dirty="0"/>
            <a:t>NDR </a:t>
          </a:r>
          <a:r>
            <a:rPr lang="en-ID" sz="1700" b="1" kern="1200" dirty="0">
              <a:sym typeface="Wingdings" panose="05000000000000000000" pitchFamily="2" charset="2"/>
            </a:rPr>
            <a:t></a:t>
          </a:r>
          <a:r>
            <a:rPr lang="en-ID" sz="1700" b="1" kern="1200" dirty="0"/>
            <a:t> (Net Death Rate)</a:t>
          </a:r>
          <a:endParaRPr lang="en-ID" sz="1700" kern="1200" dirty="0"/>
        </a:p>
      </dsp:txBody>
      <dsp:txXfrm>
        <a:off x="7003769" y="1110307"/>
        <a:ext cx="1307889" cy="1033450"/>
      </dsp:txXfrm>
    </dsp:sp>
    <dsp:sp modelId="{77D10EE2-3563-46ED-B5DA-CDFD81DBE449}">
      <dsp:nvSpPr>
        <dsp:cNvPr id="0" name=""/>
        <dsp:cNvSpPr/>
      </dsp:nvSpPr>
      <dsp:spPr>
        <a:xfrm>
          <a:off x="6347185" y="3091333"/>
          <a:ext cx="1877071" cy="5586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6F136B-6055-419D-9087-FC06D49A062F}">
      <dsp:nvSpPr>
        <dsp:cNvPr id="0" name=""/>
        <dsp:cNvSpPr/>
      </dsp:nvSpPr>
      <dsp:spPr>
        <a:xfrm>
          <a:off x="7538160" y="2821795"/>
          <a:ext cx="1372193" cy="1097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dirty="0"/>
            <a:t>GDR </a:t>
          </a:r>
          <a:r>
            <a:rPr lang="en-ID" sz="1700" b="1" kern="1200" dirty="0">
              <a:sym typeface="Wingdings" panose="05000000000000000000" pitchFamily="2" charset="2"/>
            </a:rPr>
            <a:t></a:t>
          </a:r>
          <a:r>
            <a:rPr lang="en-ID" sz="1700" b="1" kern="1200" dirty="0"/>
            <a:t> (Gross Death Rate)</a:t>
          </a:r>
          <a:endParaRPr lang="en-ID" sz="1700" kern="1200" dirty="0"/>
        </a:p>
      </dsp:txBody>
      <dsp:txXfrm>
        <a:off x="7570312" y="2853947"/>
        <a:ext cx="1307889" cy="10334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A37F8-0631-4986-AEDE-5DAA19AF2A69}">
      <dsp:nvSpPr>
        <dsp:cNvPr id="0" name=""/>
        <dsp:cNvSpPr/>
      </dsp:nvSpPr>
      <dsp:spPr>
        <a:xfrm>
          <a:off x="0" y="424606"/>
          <a:ext cx="552796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33E37-E275-44BB-B3CD-022C3D1A9E42}">
      <dsp:nvSpPr>
        <dsp:cNvPr id="0" name=""/>
        <dsp:cNvSpPr/>
      </dsp:nvSpPr>
      <dsp:spPr>
        <a:xfrm>
          <a:off x="276398" y="26086"/>
          <a:ext cx="3869574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61" tIns="0" rIns="146261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BOR </a:t>
          </a:r>
          <a:r>
            <a:rPr lang="en-ID" sz="1600" kern="1200" dirty="0" err="1"/>
            <a:t>adalah</a:t>
          </a:r>
          <a:r>
            <a:rPr lang="en-ID" sz="1600" kern="1200" dirty="0"/>
            <a:t> </a:t>
          </a:r>
          <a:r>
            <a:rPr lang="en-ID" sz="1600" kern="1200" dirty="0" err="1"/>
            <a:t>persentase</a:t>
          </a:r>
          <a:r>
            <a:rPr lang="en-ID" sz="1600" kern="1200" dirty="0"/>
            <a:t> </a:t>
          </a:r>
          <a:r>
            <a:rPr lang="en-ID" sz="1600" kern="1200" dirty="0" err="1"/>
            <a:t>pemakaian</a:t>
          </a:r>
          <a:r>
            <a:rPr lang="en-ID" sz="1600" kern="1200" dirty="0"/>
            <a:t> </a:t>
          </a:r>
          <a:r>
            <a:rPr lang="en-ID" sz="1600" kern="1200" dirty="0" err="1"/>
            <a:t>tempat</a:t>
          </a:r>
          <a:r>
            <a:rPr lang="en-ID" sz="1600" kern="1200" dirty="0"/>
            <a:t> </a:t>
          </a:r>
          <a:r>
            <a:rPr lang="en-ID" sz="1600" kern="1200" dirty="0" err="1"/>
            <a:t>tidur</a:t>
          </a:r>
          <a:r>
            <a:rPr lang="en-ID" sz="1600" kern="1200" dirty="0"/>
            <a:t> pada </a:t>
          </a:r>
          <a:r>
            <a:rPr lang="en-ID" sz="1600" kern="1200" dirty="0" err="1"/>
            <a:t>satuan</a:t>
          </a:r>
          <a:r>
            <a:rPr lang="en-ID" sz="1600" kern="1200" dirty="0"/>
            <a:t> </a:t>
          </a:r>
          <a:r>
            <a:rPr lang="en-ID" sz="1600" kern="1200" dirty="0" err="1"/>
            <a:t>waktu</a:t>
          </a:r>
          <a:r>
            <a:rPr lang="en-ID" sz="1600" kern="1200" dirty="0"/>
            <a:t> </a:t>
          </a:r>
          <a:r>
            <a:rPr lang="en-ID" sz="1600" kern="1200" dirty="0" err="1"/>
            <a:t>tertentu</a:t>
          </a:r>
          <a:r>
            <a:rPr lang="en-ID" sz="1600" kern="1200" dirty="0"/>
            <a:t>.</a:t>
          </a:r>
        </a:p>
      </dsp:txBody>
      <dsp:txXfrm>
        <a:off x="315306" y="64994"/>
        <a:ext cx="3791758" cy="719224"/>
      </dsp:txXfrm>
    </dsp:sp>
    <dsp:sp modelId="{7926B101-9F0E-4821-94B4-19EBB52AB246}">
      <dsp:nvSpPr>
        <dsp:cNvPr id="0" name=""/>
        <dsp:cNvSpPr/>
      </dsp:nvSpPr>
      <dsp:spPr>
        <a:xfrm>
          <a:off x="0" y="1649326"/>
          <a:ext cx="552796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0FB4E-9FB9-4240-B541-D683D6945906}">
      <dsp:nvSpPr>
        <dsp:cNvPr id="0" name=""/>
        <dsp:cNvSpPr/>
      </dsp:nvSpPr>
      <dsp:spPr>
        <a:xfrm>
          <a:off x="276398" y="1250806"/>
          <a:ext cx="3869574" cy="7970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61" tIns="0" rIns="146261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/>
            <a:t>Indikator</a:t>
          </a:r>
          <a:r>
            <a:rPr lang="en-ID" sz="1600" kern="1200" dirty="0"/>
            <a:t> </a:t>
          </a:r>
          <a:r>
            <a:rPr lang="en-ID" sz="1600" kern="1200" dirty="0" err="1"/>
            <a:t>ini</a:t>
          </a:r>
          <a:r>
            <a:rPr lang="en-ID" sz="1600" kern="1200" dirty="0"/>
            <a:t> </a:t>
          </a:r>
          <a:r>
            <a:rPr lang="en-ID" sz="1600" kern="1200" dirty="0" err="1"/>
            <a:t>memberikan</a:t>
          </a:r>
          <a:r>
            <a:rPr lang="en-ID" sz="1600" kern="1200" dirty="0"/>
            <a:t> </a:t>
          </a:r>
          <a:r>
            <a:rPr lang="en-ID" sz="1600" kern="1200" dirty="0" err="1"/>
            <a:t>gambaran</a:t>
          </a:r>
          <a:r>
            <a:rPr lang="en-ID" sz="1600" kern="1200" dirty="0"/>
            <a:t> </a:t>
          </a:r>
          <a:r>
            <a:rPr lang="en-ID" sz="1600" kern="1200" dirty="0" err="1"/>
            <a:t>tinggi</a:t>
          </a:r>
          <a:r>
            <a:rPr lang="en-ID" sz="1600" kern="1200" dirty="0"/>
            <a:t> </a:t>
          </a:r>
          <a:r>
            <a:rPr lang="en-ID" sz="1600" kern="1200" dirty="0" err="1"/>
            <a:t>rendahnya</a:t>
          </a:r>
          <a:r>
            <a:rPr lang="en-ID" sz="1600" kern="1200" dirty="0"/>
            <a:t> </a:t>
          </a:r>
          <a:r>
            <a:rPr lang="en-ID" sz="1600" kern="1200" dirty="0" err="1"/>
            <a:t>tingkat</a:t>
          </a:r>
          <a:r>
            <a:rPr lang="en-ID" sz="1600" kern="1200" dirty="0"/>
            <a:t> </a:t>
          </a:r>
          <a:r>
            <a:rPr lang="en-ID" sz="1600" kern="1200" dirty="0" err="1"/>
            <a:t>pemanfaatan</a:t>
          </a:r>
          <a:r>
            <a:rPr lang="en-ID" sz="1600" kern="1200" dirty="0"/>
            <a:t> </a:t>
          </a:r>
          <a:r>
            <a:rPr lang="en-ID" sz="1600" kern="1200" dirty="0" err="1"/>
            <a:t>tempat</a:t>
          </a:r>
          <a:r>
            <a:rPr lang="en-ID" sz="1600" kern="1200" dirty="0"/>
            <a:t> </a:t>
          </a:r>
          <a:r>
            <a:rPr lang="en-ID" sz="1600" kern="1200" dirty="0" err="1"/>
            <a:t>tidur</a:t>
          </a:r>
          <a:r>
            <a:rPr lang="en-ID" sz="1600" kern="1200" dirty="0"/>
            <a:t> </a:t>
          </a:r>
          <a:r>
            <a:rPr lang="en-ID" sz="1600" kern="1200" dirty="0" err="1"/>
            <a:t>rumah</a:t>
          </a:r>
          <a:r>
            <a:rPr lang="en-ID" sz="1600" kern="1200" dirty="0"/>
            <a:t> </a:t>
          </a:r>
          <a:r>
            <a:rPr lang="en-ID" sz="1600" kern="1200" dirty="0" err="1"/>
            <a:t>sakit</a:t>
          </a:r>
          <a:r>
            <a:rPr lang="en-ID" sz="1600" kern="1200" dirty="0"/>
            <a:t>. </a:t>
          </a:r>
        </a:p>
      </dsp:txBody>
      <dsp:txXfrm>
        <a:off x="315306" y="1289714"/>
        <a:ext cx="3791758" cy="719224"/>
      </dsp:txXfrm>
    </dsp:sp>
    <dsp:sp modelId="{F556FDF4-2BBD-4D12-9EA0-D34FB8127559}">
      <dsp:nvSpPr>
        <dsp:cNvPr id="0" name=""/>
        <dsp:cNvSpPr/>
      </dsp:nvSpPr>
      <dsp:spPr>
        <a:xfrm>
          <a:off x="0" y="2874047"/>
          <a:ext cx="552796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D2D85-3EB1-4ADA-9BE9-6B224DCD6611}">
      <dsp:nvSpPr>
        <dsp:cNvPr id="0" name=""/>
        <dsp:cNvSpPr/>
      </dsp:nvSpPr>
      <dsp:spPr>
        <a:xfrm>
          <a:off x="276398" y="2475526"/>
          <a:ext cx="3869574" cy="7970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61" tIns="0" rIns="146261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Nilai parameter BOR yang ideal </a:t>
          </a:r>
          <a:r>
            <a:rPr lang="en-ID" sz="1600" kern="1200" dirty="0" err="1"/>
            <a:t>adalah</a:t>
          </a:r>
          <a:r>
            <a:rPr lang="en-ID" sz="1600" kern="1200" dirty="0"/>
            <a:t> </a:t>
          </a:r>
          <a:r>
            <a:rPr lang="en-ID" sz="1600" kern="1200" dirty="0" err="1"/>
            <a:t>antara</a:t>
          </a:r>
          <a:r>
            <a:rPr lang="en-ID" sz="1600" kern="1200" dirty="0"/>
            <a:t> 60-85%</a:t>
          </a:r>
        </a:p>
      </dsp:txBody>
      <dsp:txXfrm>
        <a:off x="315306" y="2514434"/>
        <a:ext cx="3791758" cy="7192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A37F8-0631-4986-AEDE-5DAA19AF2A69}">
      <dsp:nvSpPr>
        <dsp:cNvPr id="0" name=""/>
        <dsp:cNvSpPr/>
      </dsp:nvSpPr>
      <dsp:spPr>
        <a:xfrm>
          <a:off x="0" y="424606"/>
          <a:ext cx="552796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33E37-E275-44BB-B3CD-022C3D1A9E42}">
      <dsp:nvSpPr>
        <dsp:cNvPr id="0" name=""/>
        <dsp:cNvSpPr/>
      </dsp:nvSpPr>
      <dsp:spPr>
        <a:xfrm>
          <a:off x="276398" y="26086"/>
          <a:ext cx="3869574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61" tIns="0" rIns="146261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Avlos</a:t>
          </a:r>
          <a:r>
            <a:rPr lang="en-US" sz="1600" kern="1200" dirty="0"/>
            <a:t> </a:t>
          </a:r>
          <a:r>
            <a:rPr lang="en-US" sz="1600" kern="1200" dirty="0" err="1"/>
            <a:t>adalah</a:t>
          </a:r>
          <a:r>
            <a:rPr lang="en-US" sz="1600" kern="1200" dirty="0"/>
            <a:t> </a:t>
          </a:r>
          <a:r>
            <a:rPr lang="en-US" sz="1600" kern="1200" dirty="0" err="1"/>
            <a:t>rerata</a:t>
          </a:r>
          <a:r>
            <a:rPr lang="en-US" sz="1600" kern="1200" dirty="0"/>
            <a:t> lama </a:t>
          </a:r>
          <a:r>
            <a:rPr lang="en-US" sz="1600" kern="1200" dirty="0" err="1"/>
            <a:t>seorang</a:t>
          </a:r>
          <a:r>
            <a:rPr lang="en-US" sz="1600" kern="1200" dirty="0"/>
            <a:t> </a:t>
          </a:r>
          <a:r>
            <a:rPr lang="en-US" sz="1600" kern="1200" dirty="0" err="1"/>
            <a:t>pasien</a:t>
          </a:r>
          <a:r>
            <a:rPr lang="en-US" sz="1600" kern="1200" dirty="0"/>
            <a:t> </a:t>
          </a:r>
          <a:r>
            <a:rPr lang="en-US" sz="1600" kern="1200" dirty="0" err="1"/>
            <a:t>dirawat</a:t>
          </a:r>
          <a:endParaRPr lang="en-ID" sz="1600" kern="1200" dirty="0"/>
        </a:p>
      </dsp:txBody>
      <dsp:txXfrm>
        <a:off x="315306" y="64994"/>
        <a:ext cx="3791758" cy="719224"/>
      </dsp:txXfrm>
    </dsp:sp>
    <dsp:sp modelId="{7926B101-9F0E-4821-94B4-19EBB52AB246}">
      <dsp:nvSpPr>
        <dsp:cNvPr id="0" name=""/>
        <dsp:cNvSpPr/>
      </dsp:nvSpPr>
      <dsp:spPr>
        <a:xfrm>
          <a:off x="0" y="1649326"/>
          <a:ext cx="552796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0FB4E-9FB9-4240-B541-D683D6945906}">
      <dsp:nvSpPr>
        <dsp:cNvPr id="0" name=""/>
        <dsp:cNvSpPr/>
      </dsp:nvSpPr>
      <dsp:spPr>
        <a:xfrm>
          <a:off x="276398" y="1250806"/>
          <a:ext cx="3869574" cy="7970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61" tIns="0" rIns="146261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/>
            <a:t>Indikator</a:t>
          </a:r>
          <a:r>
            <a:rPr lang="en-ID" sz="1600" kern="1200" dirty="0"/>
            <a:t> </a:t>
          </a:r>
          <a:r>
            <a:rPr lang="en-ID" sz="1600" kern="1200" dirty="0" err="1"/>
            <a:t>jutu</a:t>
          </a:r>
          <a:r>
            <a:rPr lang="en-ID" sz="1600" kern="1200" dirty="0"/>
            <a:t> </a:t>
          </a:r>
          <a:r>
            <a:rPr lang="en-ID" sz="1600" kern="1200" dirty="0" err="1"/>
            <a:t>pelayanan</a:t>
          </a:r>
          <a:r>
            <a:rPr lang="en-ID" sz="1600" kern="1200" dirty="0"/>
            <a:t> dan </a:t>
          </a:r>
          <a:r>
            <a:rPr lang="en-ID" sz="1600" kern="1200" dirty="0" err="1"/>
            <a:t>efisiensi</a:t>
          </a:r>
          <a:r>
            <a:rPr lang="en-ID" sz="1600" kern="1200" dirty="0"/>
            <a:t> </a:t>
          </a:r>
        </a:p>
      </dsp:txBody>
      <dsp:txXfrm>
        <a:off x="315306" y="1289714"/>
        <a:ext cx="3791758" cy="719224"/>
      </dsp:txXfrm>
    </dsp:sp>
    <dsp:sp modelId="{EEB72571-4DF9-43D3-8CF4-E82AA7D26235}">
      <dsp:nvSpPr>
        <dsp:cNvPr id="0" name=""/>
        <dsp:cNvSpPr/>
      </dsp:nvSpPr>
      <dsp:spPr>
        <a:xfrm>
          <a:off x="0" y="2874047"/>
          <a:ext cx="552796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8D456-9464-4429-902C-C5B4F5511D27}">
      <dsp:nvSpPr>
        <dsp:cNvPr id="0" name=""/>
        <dsp:cNvSpPr/>
      </dsp:nvSpPr>
      <dsp:spPr>
        <a:xfrm>
          <a:off x="276398" y="2475526"/>
          <a:ext cx="3869574" cy="7970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61" tIns="0" rIns="146261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Nilai parameter ALOS yang ideal </a:t>
          </a:r>
          <a:r>
            <a:rPr lang="en-ID" sz="1600" kern="1200" dirty="0" err="1"/>
            <a:t>adalah</a:t>
          </a:r>
          <a:r>
            <a:rPr lang="en-ID" sz="1600" kern="1200" dirty="0"/>
            <a:t> </a:t>
          </a:r>
          <a:r>
            <a:rPr lang="en-ID" sz="1600" kern="1200" dirty="0" err="1"/>
            <a:t>antara</a:t>
          </a:r>
          <a:r>
            <a:rPr lang="en-ID" sz="1600" kern="1200" dirty="0"/>
            <a:t> 6 – 9 </a:t>
          </a:r>
          <a:r>
            <a:rPr lang="en-ID" sz="1600" kern="1200" dirty="0" err="1"/>
            <a:t>hari</a:t>
          </a:r>
          <a:endParaRPr lang="en-ID" sz="1600" kern="1200" dirty="0"/>
        </a:p>
      </dsp:txBody>
      <dsp:txXfrm>
        <a:off x="315306" y="2514434"/>
        <a:ext cx="3791758" cy="7192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A37F8-0631-4986-AEDE-5DAA19AF2A69}">
      <dsp:nvSpPr>
        <dsp:cNvPr id="0" name=""/>
        <dsp:cNvSpPr/>
      </dsp:nvSpPr>
      <dsp:spPr>
        <a:xfrm>
          <a:off x="0" y="424606"/>
          <a:ext cx="552796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33E37-E275-44BB-B3CD-022C3D1A9E42}">
      <dsp:nvSpPr>
        <dsp:cNvPr id="0" name=""/>
        <dsp:cNvSpPr/>
      </dsp:nvSpPr>
      <dsp:spPr>
        <a:xfrm>
          <a:off x="276398" y="26086"/>
          <a:ext cx="3869574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61" tIns="0" rIns="146261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TOI </a:t>
          </a:r>
          <a:r>
            <a:rPr lang="en-US" sz="1600" kern="1200" dirty="0" err="1"/>
            <a:t>adalah</a:t>
          </a:r>
          <a:r>
            <a:rPr lang="en-US" sz="1600" kern="1200" dirty="0"/>
            <a:t> rata – rata </a:t>
          </a:r>
          <a:r>
            <a:rPr lang="en-US" sz="1600" kern="1200" dirty="0" err="1"/>
            <a:t>dimana</a:t>
          </a:r>
          <a:r>
            <a:rPr lang="en-US" sz="1600" kern="1200" dirty="0"/>
            <a:t> </a:t>
          </a:r>
          <a:r>
            <a:rPr lang="en-US" sz="1600" kern="1200" dirty="0" err="1"/>
            <a:t>tempat</a:t>
          </a:r>
          <a:r>
            <a:rPr lang="en-US" sz="1600" kern="1200" dirty="0"/>
            <a:t> </a:t>
          </a:r>
          <a:r>
            <a:rPr lang="en-US" sz="1600" kern="1200" dirty="0" err="1"/>
            <a:t>tidur</a:t>
          </a:r>
          <a:r>
            <a:rPr lang="en-US" sz="1600" kern="1200" dirty="0"/>
            <a:t>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ditempati</a:t>
          </a:r>
          <a:r>
            <a:rPr lang="en-US" sz="1600" kern="1200" dirty="0"/>
            <a:t> </a:t>
          </a:r>
          <a:r>
            <a:rPr lang="en-US" sz="1600" kern="1200" dirty="0" err="1"/>
            <a:t>dari</a:t>
          </a:r>
          <a:r>
            <a:rPr lang="en-US" sz="1600" kern="1200" dirty="0"/>
            <a:t> </a:t>
          </a:r>
          <a:r>
            <a:rPr lang="en-US" sz="1600" kern="1200" dirty="0" err="1"/>
            <a:t>telah</a:t>
          </a:r>
          <a:r>
            <a:rPr lang="en-US" sz="1600" kern="1200" dirty="0"/>
            <a:t> </a:t>
          </a:r>
          <a:r>
            <a:rPr lang="en-US" sz="1600" kern="1200" dirty="0" err="1"/>
            <a:t>diisi</a:t>
          </a:r>
          <a:r>
            <a:rPr lang="en-US" sz="1600" kern="1200" dirty="0"/>
            <a:t> </a:t>
          </a:r>
          <a:r>
            <a:rPr lang="en-US" sz="1600" kern="1200" dirty="0" err="1"/>
            <a:t>ke</a:t>
          </a:r>
          <a:r>
            <a:rPr lang="en-US" sz="1600" kern="1200" dirty="0"/>
            <a:t> </a:t>
          </a:r>
          <a:r>
            <a:rPr lang="en-US" sz="1600" kern="1200" dirty="0" err="1"/>
            <a:t>saat</a:t>
          </a:r>
          <a:r>
            <a:rPr lang="en-US" sz="1600" kern="1200" dirty="0"/>
            <a:t> </a:t>
          </a:r>
          <a:r>
            <a:rPr lang="en-US" sz="1600" kern="1200" dirty="0" err="1"/>
            <a:t>terisi</a:t>
          </a:r>
          <a:r>
            <a:rPr lang="en-US" sz="1600" kern="1200" dirty="0"/>
            <a:t> </a:t>
          </a:r>
          <a:r>
            <a:rPr lang="en-US" sz="1600" kern="1200" dirty="0" err="1"/>
            <a:t>berikutnya</a:t>
          </a:r>
          <a:endParaRPr lang="en-ID" sz="1600" kern="1200" dirty="0"/>
        </a:p>
      </dsp:txBody>
      <dsp:txXfrm>
        <a:off x="315306" y="64994"/>
        <a:ext cx="3791758" cy="719224"/>
      </dsp:txXfrm>
    </dsp:sp>
    <dsp:sp modelId="{7926B101-9F0E-4821-94B4-19EBB52AB246}">
      <dsp:nvSpPr>
        <dsp:cNvPr id="0" name=""/>
        <dsp:cNvSpPr/>
      </dsp:nvSpPr>
      <dsp:spPr>
        <a:xfrm>
          <a:off x="0" y="1649326"/>
          <a:ext cx="552796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0FB4E-9FB9-4240-B541-D683D6945906}">
      <dsp:nvSpPr>
        <dsp:cNvPr id="0" name=""/>
        <dsp:cNvSpPr/>
      </dsp:nvSpPr>
      <dsp:spPr>
        <a:xfrm>
          <a:off x="276398" y="1250806"/>
          <a:ext cx="3869574" cy="7970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61" tIns="0" rIns="146261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/>
            <a:t>Indikator</a:t>
          </a:r>
          <a:r>
            <a:rPr lang="en-ID" sz="1600" kern="1200" dirty="0"/>
            <a:t> </a:t>
          </a:r>
          <a:r>
            <a:rPr lang="en-ID" sz="1600" kern="1200" dirty="0" err="1"/>
            <a:t>efisiensi</a:t>
          </a:r>
          <a:r>
            <a:rPr lang="en-ID" sz="1600" kern="1200" dirty="0"/>
            <a:t> </a:t>
          </a:r>
          <a:r>
            <a:rPr lang="en-ID" sz="1600" kern="1200" dirty="0" err="1"/>
            <a:t>penggunaan</a:t>
          </a:r>
          <a:r>
            <a:rPr lang="en-ID" sz="1600" kern="1200" dirty="0"/>
            <a:t> TT</a:t>
          </a:r>
        </a:p>
      </dsp:txBody>
      <dsp:txXfrm>
        <a:off x="315306" y="1289714"/>
        <a:ext cx="3791758" cy="719224"/>
      </dsp:txXfrm>
    </dsp:sp>
    <dsp:sp modelId="{EEB72571-4DF9-43D3-8CF4-E82AA7D26235}">
      <dsp:nvSpPr>
        <dsp:cNvPr id="0" name=""/>
        <dsp:cNvSpPr/>
      </dsp:nvSpPr>
      <dsp:spPr>
        <a:xfrm>
          <a:off x="0" y="2874047"/>
          <a:ext cx="552796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8D456-9464-4429-902C-C5B4F5511D27}">
      <dsp:nvSpPr>
        <dsp:cNvPr id="0" name=""/>
        <dsp:cNvSpPr/>
      </dsp:nvSpPr>
      <dsp:spPr>
        <a:xfrm>
          <a:off x="276398" y="2475526"/>
          <a:ext cx="3869574" cy="7970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61" tIns="0" rIns="146261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Nilai parameter ideal TOI 1 – 3 </a:t>
          </a:r>
          <a:r>
            <a:rPr lang="en-ID" sz="1600" kern="1200" dirty="0" err="1"/>
            <a:t>hari</a:t>
          </a:r>
          <a:endParaRPr lang="en-ID" sz="1600" kern="1200" dirty="0"/>
        </a:p>
      </dsp:txBody>
      <dsp:txXfrm>
        <a:off x="315306" y="2514434"/>
        <a:ext cx="3791758" cy="7192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A37F8-0631-4986-AEDE-5DAA19AF2A69}">
      <dsp:nvSpPr>
        <dsp:cNvPr id="0" name=""/>
        <dsp:cNvSpPr/>
      </dsp:nvSpPr>
      <dsp:spPr>
        <a:xfrm>
          <a:off x="0" y="424606"/>
          <a:ext cx="552796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33E37-E275-44BB-B3CD-022C3D1A9E42}">
      <dsp:nvSpPr>
        <dsp:cNvPr id="0" name=""/>
        <dsp:cNvSpPr/>
      </dsp:nvSpPr>
      <dsp:spPr>
        <a:xfrm>
          <a:off x="276398" y="26086"/>
          <a:ext cx="3869574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61" tIns="0" rIns="146261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BTO </a:t>
          </a:r>
          <a:r>
            <a:rPr lang="en-US" sz="1600" kern="1200" dirty="0" err="1"/>
            <a:t>adalah</a:t>
          </a:r>
          <a:r>
            <a:rPr lang="en-US" sz="1600" kern="1200" dirty="0"/>
            <a:t> </a:t>
          </a:r>
          <a:r>
            <a:rPr lang="en-US" sz="1600" kern="1200" dirty="0" err="1"/>
            <a:t>frekuensi</a:t>
          </a:r>
          <a:r>
            <a:rPr lang="en-US" sz="1600" kern="1200" dirty="0"/>
            <a:t> </a:t>
          </a:r>
          <a:r>
            <a:rPr lang="en-US" sz="1600" kern="1200" dirty="0" err="1"/>
            <a:t>pemakaian</a:t>
          </a:r>
          <a:r>
            <a:rPr lang="en-US" sz="1600" kern="1200" dirty="0"/>
            <a:t> </a:t>
          </a:r>
          <a:r>
            <a:rPr lang="en-US" sz="1600" kern="1200" dirty="0" err="1"/>
            <a:t>tempat</a:t>
          </a:r>
          <a:r>
            <a:rPr lang="en-US" sz="1600" kern="1200" dirty="0"/>
            <a:t> </a:t>
          </a:r>
          <a:r>
            <a:rPr lang="en-US" sz="1600" kern="1200" dirty="0" err="1"/>
            <a:t>tidur</a:t>
          </a:r>
          <a:r>
            <a:rPr lang="en-US" sz="1600" kern="1200" dirty="0"/>
            <a:t> pada </a:t>
          </a:r>
          <a:r>
            <a:rPr lang="en-US" sz="1600" kern="1200" dirty="0" err="1"/>
            <a:t>satu</a:t>
          </a:r>
          <a:r>
            <a:rPr lang="en-US" sz="1600" kern="1200" dirty="0"/>
            <a:t> </a:t>
          </a:r>
          <a:r>
            <a:rPr lang="en-US" sz="1600" kern="1200" dirty="0" err="1"/>
            <a:t>periode</a:t>
          </a:r>
          <a:endParaRPr lang="en-ID" sz="1600" kern="1200" dirty="0"/>
        </a:p>
      </dsp:txBody>
      <dsp:txXfrm>
        <a:off x="315306" y="64994"/>
        <a:ext cx="3791758" cy="719224"/>
      </dsp:txXfrm>
    </dsp:sp>
    <dsp:sp modelId="{7926B101-9F0E-4821-94B4-19EBB52AB246}">
      <dsp:nvSpPr>
        <dsp:cNvPr id="0" name=""/>
        <dsp:cNvSpPr/>
      </dsp:nvSpPr>
      <dsp:spPr>
        <a:xfrm>
          <a:off x="0" y="1649326"/>
          <a:ext cx="552796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0FB4E-9FB9-4240-B541-D683D6945906}">
      <dsp:nvSpPr>
        <dsp:cNvPr id="0" name=""/>
        <dsp:cNvSpPr/>
      </dsp:nvSpPr>
      <dsp:spPr>
        <a:xfrm>
          <a:off x="276398" y="1250806"/>
          <a:ext cx="3869574" cy="7970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61" tIns="0" rIns="146261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Berapa</a:t>
          </a:r>
          <a:r>
            <a:rPr lang="en-US" sz="1600" kern="1200" dirty="0"/>
            <a:t> kali TT </a:t>
          </a:r>
          <a:r>
            <a:rPr lang="en-US" sz="1600" kern="1200" dirty="0" err="1"/>
            <a:t>dipakai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satu</a:t>
          </a:r>
          <a:r>
            <a:rPr lang="en-US" sz="1600" kern="1200" dirty="0"/>
            <a:t> </a:t>
          </a:r>
          <a:r>
            <a:rPr lang="en-US" sz="1600" kern="1200" dirty="0" err="1"/>
            <a:t>waktu</a:t>
          </a:r>
          <a:r>
            <a:rPr lang="en-US" sz="1600" kern="1200" dirty="0"/>
            <a:t> </a:t>
          </a:r>
          <a:r>
            <a:rPr lang="en-US" sz="1600" kern="1200" dirty="0" err="1"/>
            <a:t>tertentu</a:t>
          </a:r>
          <a:endParaRPr lang="en-ID" sz="1600" kern="1200" dirty="0"/>
        </a:p>
      </dsp:txBody>
      <dsp:txXfrm>
        <a:off x="315306" y="1289714"/>
        <a:ext cx="3791758" cy="719224"/>
      </dsp:txXfrm>
    </dsp:sp>
    <dsp:sp modelId="{EEB72571-4DF9-43D3-8CF4-E82AA7D26235}">
      <dsp:nvSpPr>
        <dsp:cNvPr id="0" name=""/>
        <dsp:cNvSpPr/>
      </dsp:nvSpPr>
      <dsp:spPr>
        <a:xfrm>
          <a:off x="0" y="2874047"/>
          <a:ext cx="552796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8D456-9464-4429-902C-C5B4F5511D27}">
      <dsp:nvSpPr>
        <dsp:cNvPr id="0" name=""/>
        <dsp:cNvSpPr/>
      </dsp:nvSpPr>
      <dsp:spPr>
        <a:xfrm>
          <a:off x="276398" y="2475526"/>
          <a:ext cx="3869574" cy="7970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61" tIns="0" rIns="146261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Ideal BTO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satu</a:t>
          </a:r>
          <a:r>
            <a:rPr lang="en-US" sz="1600" kern="1200" dirty="0"/>
            <a:t> </a:t>
          </a:r>
          <a:r>
            <a:rPr lang="en-US" sz="1600" kern="1200" dirty="0" err="1"/>
            <a:t>tahun</a:t>
          </a:r>
          <a:r>
            <a:rPr lang="en-US" sz="1600" kern="1200" dirty="0"/>
            <a:t> 1 TT = 40 – 50 kali</a:t>
          </a:r>
          <a:endParaRPr lang="en-ID" sz="1600" kern="1200" dirty="0"/>
        </a:p>
      </dsp:txBody>
      <dsp:txXfrm>
        <a:off x="315306" y="2514434"/>
        <a:ext cx="3791758" cy="7192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A37F8-0631-4986-AEDE-5DAA19AF2A69}">
      <dsp:nvSpPr>
        <dsp:cNvPr id="0" name=""/>
        <dsp:cNvSpPr/>
      </dsp:nvSpPr>
      <dsp:spPr>
        <a:xfrm>
          <a:off x="0" y="424606"/>
          <a:ext cx="552796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33E37-E275-44BB-B3CD-022C3D1A9E42}">
      <dsp:nvSpPr>
        <dsp:cNvPr id="0" name=""/>
        <dsp:cNvSpPr/>
      </dsp:nvSpPr>
      <dsp:spPr>
        <a:xfrm>
          <a:off x="276398" y="26086"/>
          <a:ext cx="3869574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61" tIns="0" rIns="146261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NDR </a:t>
          </a:r>
          <a:r>
            <a:rPr lang="en-US" sz="1600" kern="1200" dirty="0" err="1"/>
            <a:t>adalah</a:t>
          </a:r>
          <a:r>
            <a:rPr lang="en-US" sz="1600" kern="1200" dirty="0"/>
            <a:t> </a:t>
          </a:r>
          <a:r>
            <a:rPr lang="en-US" sz="1600" kern="1200" dirty="0" err="1"/>
            <a:t>angka</a:t>
          </a:r>
          <a:r>
            <a:rPr lang="en-US" sz="1600" kern="1200" dirty="0"/>
            <a:t> </a:t>
          </a:r>
          <a:r>
            <a:rPr lang="en-US" sz="1600" kern="1200" dirty="0" err="1"/>
            <a:t>kematian</a:t>
          </a:r>
          <a:r>
            <a:rPr lang="en-US" sz="1600" kern="1200" dirty="0"/>
            <a:t> 48 jam </a:t>
          </a:r>
          <a:r>
            <a:rPr lang="en-US" sz="1600" kern="1200" dirty="0" err="1"/>
            <a:t>setelah</a:t>
          </a:r>
          <a:r>
            <a:rPr lang="en-US" sz="1600" kern="1200" dirty="0"/>
            <a:t> </a:t>
          </a:r>
          <a:r>
            <a:rPr lang="en-US" sz="1600" kern="1200" dirty="0" err="1"/>
            <a:t>dirawat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setiap</a:t>
          </a:r>
          <a:r>
            <a:rPr lang="en-US" sz="1600" kern="1200" dirty="0"/>
            <a:t> 1000 </a:t>
          </a:r>
          <a:r>
            <a:rPr lang="en-US" sz="1600" kern="1200" dirty="0" err="1"/>
            <a:t>penderita</a:t>
          </a:r>
          <a:r>
            <a:rPr lang="en-US" sz="1600" kern="1200" dirty="0"/>
            <a:t> </a:t>
          </a:r>
          <a:r>
            <a:rPr lang="en-US" sz="1600" kern="1200" dirty="0" err="1"/>
            <a:t>keluar</a:t>
          </a:r>
          <a:endParaRPr lang="en-ID" sz="1600" kern="1200" dirty="0"/>
        </a:p>
      </dsp:txBody>
      <dsp:txXfrm>
        <a:off x="315306" y="64994"/>
        <a:ext cx="3791758" cy="719224"/>
      </dsp:txXfrm>
    </dsp:sp>
    <dsp:sp modelId="{7926B101-9F0E-4821-94B4-19EBB52AB246}">
      <dsp:nvSpPr>
        <dsp:cNvPr id="0" name=""/>
        <dsp:cNvSpPr/>
      </dsp:nvSpPr>
      <dsp:spPr>
        <a:xfrm>
          <a:off x="0" y="1649326"/>
          <a:ext cx="552796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0FB4E-9FB9-4240-B541-D683D6945906}">
      <dsp:nvSpPr>
        <dsp:cNvPr id="0" name=""/>
        <dsp:cNvSpPr/>
      </dsp:nvSpPr>
      <dsp:spPr>
        <a:xfrm>
          <a:off x="276398" y="1250806"/>
          <a:ext cx="3869574" cy="7970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61" tIns="0" rIns="146261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/>
            <a:t>Indikator</a:t>
          </a:r>
          <a:r>
            <a:rPr lang="en-ID" sz="1600" kern="1200" dirty="0"/>
            <a:t> </a:t>
          </a:r>
          <a:r>
            <a:rPr lang="en-ID" sz="1600" kern="1200" dirty="0" err="1"/>
            <a:t>mutu</a:t>
          </a:r>
          <a:r>
            <a:rPr lang="en-ID" sz="1600" kern="1200" dirty="0"/>
            <a:t> </a:t>
          </a:r>
          <a:r>
            <a:rPr lang="en-ID" sz="1600" kern="1200" dirty="0" err="1"/>
            <a:t>pelayanan</a:t>
          </a:r>
          <a:r>
            <a:rPr lang="en-ID" sz="1600" kern="1200" dirty="0"/>
            <a:t> RS</a:t>
          </a:r>
        </a:p>
      </dsp:txBody>
      <dsp:txXfrm>
        <a:off x="315306" y="1289714"/>
        <a:ext cx="3791758" cy="719224"/>
      </dsp:txXfrm>
    </dsp:sp>
    <dsp:sp modelId="{EEB72571-4DF9-43D3-8CF4-E82AA7D26235}">
      <dsp:nvSpPr>
        <dsp:cNvPr id="0" name=""/>
        <dsp:cNvSpPr/>
      </dsp:nvSpPr>
      <dsp:spPr>
        <a:xfrm>
          <a:off x="0" y="2874047"/>
          <a:ext cx="552796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8D456-9464-4429-902C-C5B4F5511D27}">
      <dsp:nvSpPr>
        <dsp:cNvPr id="0" name=""/>
        <dsp:cNvSpPr/>
      </dsp:nvSpPr>
      <dsp:spPr>
        <a:xfrm>
          <a:off x="276398" y="2475526"/>
          <a:ext cx="3869574" cy="7970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61" tIns="0" rIns="146261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Nilai NDR </a:t>
          </a:r>
          <a:r>
            <a:rPr lang="en-ID" sz="1600" kern="1200" dirty="0" err="1"/>
            <a:t>kurang</a:t>
          </a:r>
          <a:r>
            <a:rPr lang="en-ID" sz="1600" kern="1200" dirty="0"/>
            <a:t> </a:t>
          </a:r>
          <a:r>
            <a:rPr lang="en-ID" sz="1600" kern="1200" dirty="0" err="1"/>
            <a:t>dari</a:t>
          </a:r>
          <a:r>
            <a:rPr lang="en-ID" sz="1600" kern="1200" dirty="0"/>
            <a:t> 25/ 1.000 </a:t>
          </a:r>
          <a:r>
            <a:rPr lang="en-ID" sz="1600" kern="1200" dirty="0" err="1"/>
            <a:t>kasus</a:t>
          </a:r>
          <a:endParaRPr lang="en-ID" sz="1600" kern="1200" dirty="0"/>
        </a:p>
      </dsp:txBody>
      <dsp:txXfrm>
        <a:off x="315306" y="2514434"/>
        <a:ext cx="3791758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0128C-2925-4FAF-B1D2-B8E91FB359C7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AC723-7B23-4E78-9E67-629EF9FC621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9193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806B9-C65D-431E-A95E-1AB4FFC3D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D29E2-2883-465C-BF07-5CF8CB3B5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AE03A-BCF3-4968-BB53-68888C01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39F-94E3-4D05-B1D0-658C9714A759}" type="slidenum">
              <a:rPr lang="en-ID" smtClean="0"/>
              <a:t>‹#›</a:t>
            </a:fld>
            <a:endParaRPr lang="en-ID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A308E4C9-12DB-4774-A997-AA0FD2A91112}"/>
              </a:ext>
            </a:extLst>
          </p:cNvPr>
          <p:cNvSpPr/>
          <p:nvPr userDrawn="1"/>
        </p:nvSpPr>
        <p:spPr>
          <a:xfrm>
            <a:off x="10668000" y="5257800"/>
            <a:ext cx="1080000" cy="108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566D6D3-D62C-4493-82D6-C733FE7D0DCA}"/>
              </a:ext>
            </a:extLst>
          </p:cNvPr>
          <p:cNvSpPr/>
          <p:nvPr userDrawn="1"/>
        </p:nvSpPr>
        <p:spPr>
          <a:xfrm>
            <a:off x="10758000" y="5347800"/>
            <a:ext cx="900000" cy="9000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1C45363-FE26-434E-B6DC-275D6DC071C2}"/>
              </a:ext>
            </a:extLst>
          </p:cNvPr>
          <p:cNvSpPr/>
          <p:nvPr userDrawn="1"/>
        </p:nvSpPr>
        <p:spPr>
          <a:xfrm>
            <a:off x="10848000" y="5437800"/>
            <a:ext cx="720000" cy="72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09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C9B59-CD2E-4ED3-ABA8-BA59BAC8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5F115-1234-462D-8ECB-B0309E4BA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62866-371F-479D-BF08-D5576DC81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3F58C-AB08-4F85-9BAF-EC380243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EEFF9-0445-4E08-84FE-BB0ED181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39F-94E3-4D05-B1D0-658C9714A7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358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A4DCF1-43A5-48F6-9180-7AABEF93FA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D9093-8C31-48F2-8075-4AB93E2A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B995C-3291-4A7A-9564-E156B68B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2DB73-9512-4D89-9DFC-4558D77BD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104BF-440B-4FD2-9AE9-EC659754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39F-94E3-4D05-B1D0-658C9714A7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9346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4035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ACD8-FE64-489A-BF68-AF8AD2FE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2266-6BD5-4E08-8525-A0C46B852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E1B20-290C-43B6-B71E-F53C67CF1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4B975-9013-4C7A-A950-6CBC8F1EC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F140D-5A9F-4806-B949-92586A9A9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39F-94E3-4D05-B1D0-658C9714A7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561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E187-11D4-4FB8-9086-FD821006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C29B9-F1BE-43A4-B3E7-E1D8704DC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D6A7A-CDC2-43A4-AE88-69326916B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A8CE2-9149-4FE2-B9DF-F0A49F66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86150-D1B1-4491-9F48-95FCC2EA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39F-94E3-4D05-B1D0-658C9714A7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043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CD0F-61B5-4EE4-BA91-1D02772AA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26800-A9F1-403C-8789-2FE9BC583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0A7B1-78C4-4BB2-B849-AB242C20F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6E168-0C0F-4113-A3B2-73A7EFDEA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A4365-8740-4B67-AB48-30E52CC68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418EA-19EE-4881-BD5E-20CA1196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39F-94E3-4D05-B1D0-658C9714A7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535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B81D-689F-4962-B1BA-F1A477662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F62AC-5066-4592-A7B4-22BAFF3D3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15796-F9D9-459F-8C91-9BBDA3CCA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609DA7-CD17-41AE-9060-EF2381F8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A038B-F918-4059-B173-3F02BBF78B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E2B28-8F4E-489D-AB19-849E4C4B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7261D-EA45-4EF7-AD76-EF25C97BD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6B7E44-BC9D-413F-BD8B-3AA4FB67E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39F-94E3-4D05-B1D0-658C9714A7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800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34269-4D20-4DE6-80A0-9336C7594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71DA4-F1D6-4267-B29A-F91275315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960E5-04F1-4E7E-BB27-16BA1296D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D6484-CEB5-4CA5-BCD3-6ECFDBFA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39F-94E3-4D05-B1D0-658C9714A7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881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A892F5-852C-4713-9C39-4C1286F8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1836A-0C0C-426D-8E22-88E0230A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4AB8B-51D3-4349-9722-25893AB2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39F-94E3-4D05-B1D0-658C9714A7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7535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3FD0-D076-4531-A87B-5D1612BB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212E6-DE31-4500-B828-06C98D3A8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5E195-659F-445D-89DF-D0E847475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0988D-5A55-4B87-8962-AC50472A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E5D0E-980E-42B3-ACC5-4096A6F8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0FA12-9141-4062-A5EE-63952AAE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39F-94E3-4D05-B1D0-658C9714A7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182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D2C7F-DC21-44B6-A6C6-62A59A520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397B39-54D8-4008-B5C6-A64215E3C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B666A-01E1-44D7-BB08-109EC1550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6DE8E-916A-495A-8EDB-5940AA634F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4D634-8789-46BE-9DA3-1F76A285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56AD8-2EA5-4178-9062-894910C4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39F-94E3-4D05-B1D0-658C9714A7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645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0495E-F258-4C89-A689-5E5EB7FAD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FE4CD-233C-44DC-8986-23EF564ED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53081-EEA4-4630-AF4F-5CC669955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D"/>
              <a:t>Organisasi Manajemen Pelayanan Kebidanan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EA50A-90A3-462E-954D-4C0F61880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3439F-94E3-4D05-B1D0-658C9714A759}" type="slidenum">
              <a:rPr lang="en-ID" smtClean="0"/>
              <a:t>‹#›</a:t>
            </a:fld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669051-57B6-4F21-A7EC-5C7D99CAEDC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237" y="365124"/>
            <a:ext cx="1325563" cy="13255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81136D-3AB9-4BFF-BF2F-FE1DCBC06D67}"/>
              </a:ext>
            </a:extLst>
          </p:cNvPr>
          <p:cNvSpPr/>
          <p:nvPr userDrawn="1"/>
        </p:nvSpPr>
        <p:spPr>
          <a:xfrm>
            <a:off x="178226" y="365124"/>
            <a:ext cx="10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FC9844-FB0F-46F8-B9E9-E83B41C8A9ED}"/>
              </a:ext>
            </a:extLst>
          </p:cNvPr>
          <p:cNvSpPr/>
          <p:nvPr userDrawn="1"/>
        </p:nvSpPr>
        <p:spPr>
          <a:xfrm>
            <a:off x="346213" y="725124"/>
            <a:ext cx="108000" cy="50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3C5B49-A212-433C-ABB3-105D65036CC8}"/>
              </a:ext>
            </a:extLst>
          </p:cNvPr>
          <p:cNvSpPr/>
          <p:nvPr userDrawn="1"/>
        </p:nvSpPr>
        <p:spPr>
          <a:xfrm>
            <a:off x="508642" y="905124"/>
            <a:ext cx="108000" cy="46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6B241-F199-4B45-B52C-51CA7D83A3EF}"/>
              </a:ext>
            </a:extLst>
          </p:cNvPr>
          <p:cNvSpPr/>
          <p:nvPr userDrawn="1"/>
        </p:nvSpPr>
        <p:spPr>
          <a:xfrm>
            <a:off x="646635" y="1265124"/>
            <a:ext cx="108000" cy="39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70D598B-8CEB-41A6-8205-B725C439B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4401457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0036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heryant.web.ugm.ac.id/rekam-medis/indikatorindikator-pelayanan-rumah-sakit-bor-avlos-toi-bto-gdr-ndr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9DCD3-D9AE-4187-B785-7A2A8650E1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MODEL MANAJEMEN ASUHAN KEBIDANAN </a:t>
            </a:r>
            <a:r>
              <a:rPr lang="en-US" altLang="ko-KR" sz="6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HOSPITAL BASED</a:t>
            </a:r>
            <a:endParaRPr lang="en-ID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46A98-4466-4474-8AAD-487EC8AF36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Manajemen</a:t>
            </a:r>
            <a:r>
              <a:rPr lang="en-ID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euangan</a:t>
            </a:r>
            <a:r>
              <a:rPr lang="en-ID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ID" sz="1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Indikator</a:t>
            </a:r>
            <a:r>
              <a:rPr lang="en-ID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pelayanan</a:t>
            </a:r>
            <a:r>
              <a:rPr lang="en-ID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RS</a:t>
            </a:r>
            <a:endParaRPr lang="en-ID" sz="1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Sistem</a:t>
            </a:r>
            <a:r>
              <a:rPr lang="en-ID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nformasi</a:t>
            </a:r>
            <a:endParaRPr lang="en-ID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75261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84C85-CC03-4C44-AA00-A60B6439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DAFTAR PUSTAKA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C6CB4-560C-4ABE-A8A3-BF2826B4E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 err="1">
                <a:effectLst/>
                <a:latin typeface="Arial Nova Light" panose="020B0304020202020204" pitchFamily="34" charset="0"/>
              </a:rPr>
              <a:t>Bambang</a:t>
            </a:r>
            <a:r>
              <a:rPr lang="es-ES" sz="2000" dirty="0">
                <a:effectLst/>
                <a:latin typeface="Arial Nova Light" panose="020B0304020202020204" pitchFamily="34" charset="0"/>
              </a:rPr>
              <a:t> </a:t>
            </a:r>
            <a:r>
              <a:rPr lang="es-ES" sz="2000" dirty="0" err="1">
                <a:effectLst/>
                <a:latin typeface="Arial Nova Light" panose="020B0304020202020204" pitchFamily="34" charset="0"/>
              </a:rPr>
              <a:t>Riyanto</a:t>
            </a:r>
            <a:r>
              <a:rPr lang="es-ES" sz="2000" dirty="0">
                <a:effectLst/>
                <a:latin typeface="Arial Nova Light" panose="020B0304020202020204" pitchFamily="34" charset="0"/>
              </a:rPr>
              <a:t>. 2001. </a:t>
            </a:r>
            <a:r>
              <a:rPr lang="es-ES" sz="2000" dirty="0" err="1">
                <a:effectLst/>
                <a:latin typeface="Arial Nova Light" panose="020B0304020202020204" pitchFamily="34" charset="0"/>
              </a:rPr>
              <a:t>Dasar-dasar</a:t>
            </a:r>
            <a:r>
              <a:rPr lang="es-ES" sz="2000" dirty="0">
                <a:effectLst/>
                <a:latin typeface="Arial Nova Light" panose="020B0304020202020204" pitchFamily="34" charset="0"/>
              </a:rPr>
              <a:t> </a:t>
            </a:r>
            <a:r>
              <a:rPr lang="es-ES" sz="2000" dirty="0" err="1">
                <a:effectLst/>
                <a:latin typeface="Arial Nova Light" panose="020B0304020202020204" pitchFamily="34" charset="0"/>
              </a:rPr>
              <a:t>Pembelanjaan</a:t>
            </a:r>
            <a:r>
              <a:rPr lang="es-ES" sz="2000" dirty="0">
                <a:effectLst/>
                <a:latin typeface="Arial Nova Light" panose="020B0304020202020204" pitchFamily="34" charset="0"/>
              </a:rPr>
              <a:t> </a:t>
            </a:r>
            <a:r>
              <a:rPr lang="es-ES" sz="2000" dirty="0" err="1">
                <a:effectLst/>
                <a:latin typeface="Arial Nova Light" panose="020B0304020202020204" pitchFamily="34" charset="0"/>
              </a:rPr>
              <a:t>Perusahaan</a:t>
            </a:r>
            <a:r>
              <a:rPr lang="es-ES" sz="2000" dirty="0">
                <a:effectLst/>
                <a:latin typeface="Arial Nova Light" panose="020B0304020202020204" pitchFamily="34" charset="0"/>
              </a:rPr>
              <a:t>. BPFE, Yogyakarta.</a:t>
            </a:r>
          </a:p>
          <a:p>
            <a:pPr algn="just">
              <a:lnSpc>
                <a:spcPct val="150000"/>
              </a:lnSpc>
            </a:pPr>
            <a:r>
              <a:rPr lang="es-ES" sz="2000" dirty="0" err="1">
                <a:latin typeface="Arial Nova Light" panose="020B0304020202020204" pitchFamily="34" charset="0"/>
              </a:rPr>
              <a:t>Amal</a:t>
            </a:r>
            <a:r>
              <a:rPr lang="es-ES" sz="2000" dirty="0">
                <a:latin typeface="Arial Nova Light" panose="020B0304020202020204" pitchFamily="34" charset="0"/>
              </a:rPr>
              <a:t> C </a:t>
            </a:r>
            <a:r>
              <a:rPr lang="es-ES" sz="2000" dirty="0" err="1">
                <a:latin typeface="Arial Nova Light" panose="020B0304020202020204" pitchFamily="34" charset="0"/>
              </a:rPr>
              <a:t>Sjaaf</a:t>
            </a:r>
            <a:r>
              <a:rPr lang="es-ES" sz="2000" dirty="0">
                <a:latin typeface="Arial Nova Light" panose="020B0304020202020204" pitchFamily="34" charset="0"/>
              </a:rPr>
              <a:t>. </a:t>
            </a:r>
            <a:r>
              <a:rPr lang="es-ES" sz="2000" dirty="0" err="1">
                <a:latin typeface="Arial Nova Light" panose="020B0304020202020204" pitchFamily="34" charset="0"/>
              </a:rPr>
              <a:t>Manajemen</a:t>
            </a:r>
            <a:r>
              <a:rPr lang="es-ES" sz="2000" dirty="0">
                <a:latin typeface="Arial Nova Light" panose="020B0304020202020204" pitchFamily="34" charset="0"/>
              </a:rPr>
              <a:t> </a:t>
            </a:r>
            <a:r>
              <a:rPr lang="es-ES" sz="2000" dirty="0" err="1">
                <a:latin typeface="Arial Nova Light" panose="020B0304020202020204" pitchFamily="34" charset="0"/>
              </a:rPr>
              <a:t>Keuangan</a:t>
            </a:r>
            <a:r>
              <a:rPr lang="es-ES" sz="2000" dirty="0">
                <a:latin typeface="Arial Nova Light" panose="020B0304020202020204" pitchFamily="34" charset="0"/>
              </a:rPr>
              <a:t> </a:t>
            </a:r>
            <a:r>
              <a:rPr lang="es-ES" sz="2000" dirty="0" err="1">
                <a:latin typeface="Arial Nova Light" panose="020B0304020202020204" pitchFamily="34" charset="0"/>
              </a:rPr>
              <a:t>Rumah</a:t>
            </a:r>
            <a:r>
              <a:rPr lang="es-ES" sz="2000" dirty="0">
                <a:latin typeface="Arial Nova Light" panose="020B0304020202020204" pitchFamily="34" charset="0"/>
              </a:rPr>
              <a:t> </a:t>
            </a:r>
            <a:r>
              <a:rPr lang="es-ES" sz="2000" dirty="0" err="1">
                <a:latin typeface="Arial Nova Light" panose="020B0304020202020204" pitchFamily="34" charset="0"/>
              </a:rPr>
              <a:t>Sakit</a:t>
            </a:r>
            <a:r>
              <a:rPr lang="es-ES" sz="2000" dirty="0">
                <a:latin typeface="Arial Nova Light" panose="020B0304020202020204" pitchFamily="34" charset="0"/>
              </a:rPr>
              <a:t>. </a:t>
            </a:r>
            <a:r>
              <a:rPr lang="es-ES" sz="2000" dirty="0" err="1">
                <a:latin typeface="Arial Nova Light" panose="020B0304020202020204" pitchFamily="34" charset="0"/>
              </a:rPr>
              <a:t>Departemen</a:t>
            </a:r>
            <a:r>
              <a:rPr lang="es-ES" sz="2000" dirty="0">
                <a:latin typeface="Arial Nova Light" panose="020B0304020202020204" pitchFamily="34" charset="0"/>
              </a:rPr>
              <a:t> </a:t>
            </a:r>
            <a:r>
              <a:rPr lang="es-ES" sz="2000" dirty="0" err="1">
                <a:latin typeface="Arial Nova Light" panose="020B0304020202020204" pitchFamily="34" charset="0"/>
              </a:rPr>
              <a:t>Administrasi</a:t>
            </a:r>
            <a:r>
              <a:rPr lang="es-ES" sz="2000" dirty="0">
                <a:latin typeface="Arial Nova Light" panose="020B0304020202020204" pitchFamily="34" charset="0"/>
              </a:rPr>
              <a:t> Dan </a:t>
            </a:r>
            <a:r>
              <a:rPr lang="es-ES" sz="2000" dirty="0" err="1">
                <a:latin typeface="Arial Nova Light" panose="020B0304020202020204" pitchFamily="34" charset="0"/>
              </a:rPr>
              <a:t>Kebijakan</a:t>
            </a:r>
            <a:r>
              <a:rPr lang="es-ES" sz="2000" dirty="0">
                <a:latin typeface="Arial Nova Light" panose="020B0304020202020204" pitchFamily="34" charset="0"/>
              </a:rPr>
              <a:t> </a:t>
            </a:r>
            <a:r>
              <a:rPr lang="es-ES" sz="2000" dirty="0" err="1">
                <a:latin typeface="Arial Nova Light" panose="020B0304020202020204" pitchFamily="34" charset="0"/>
              </a:rPr>
              <a:t>Kesehatan</a:t>
            </a:r>
            <a:r>
              <a:rPr lang="es-ES" sz="2000" dirty="0">
                <a:latin typeface="Arial Nova Light" panose="020B0304020202020204" pitchFamily="34" charset="0"/>
              </a:rPr>
              <a:t> </a:t>
            </a:r>
            <a:r>
              <a:rPr lang="es-ES" sz="2000" dirty="0" err="1">
                <a:latin typeface="Arial Nova Light" panose="020B0304020202020204" pitchFamily="34" charset="0"/>
              </a:rPr>
              <a:t>Fakultas</a:t>
            </a:r>
            <a:r>
              <a:rPr lang="es-ES" sz="2000" dirty="0">
                <a:latin typeface="Arial Nova Light" panose="020B0304020202020204" pitchFamily="34" charset="0"/>
              </a:rPr>
              <a:t> </a:t>
            </a:r>
            <a:r>
              <a:rPr lang="es-ES" sz="2000" dirty="0" err="1">
                <a:latin typeface="Arial Nova Light" panose="020B0304020202020204" pitchFamily="34" charset="0"/>
              </a:rPr>
              <a:t>Kesehatan</a:t>
            </a:r>
            <a:r>
              <a:rPr lang="es-ES" sz="2000" dirty="0">
                <a:latin typeface="Arial Nova Light" panose="020B0304020202020204" pitchFamily="34" charset="0"/>
              </a:rPr>
              <a:t> </a:t>
            </a:r>
            <a:r>
              <a:rPr lang="es-ES" sz="2000" dirty="0" err="1">
                <a:latin typeface="Arial Nova Light" panose="020B0304020202020204" pitchFamily="34" charset="0"/>
              </a:rPr>
              <a:t>Masyarakat-universitas</a:t>
            </a:r>
            <a:r>
              <a:rPr lang="es-ES" sz="2000" dirty="0">
                <a:latin typeface="Arial Nova Light" panose="020B0304020202020204" pitchFamily="34" charset="0"/>
              </a:rPr>
              <a:t> Indonesia</a:t>
            </a:r>
          </a:p>
          <a:p>
            <a:pPr algn="just">
              <a:lnSpc>
                <a:spcPct val="150000"/>
              </a:lnSpc>
            </a:pPr>
            <a:r>
              <a:rPr lang="en-ID" sz="2000" i="1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Miftachul</a:t>
            </a:r>
            <a:r>
              <a:rPr lang="en-ID" sz="2000" i="1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sz="2000" i="1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Izah</a:t>
            </a:r>
            <a:r>
              <a:rPr lang="en-ID" sz="2000" i="1" dirty="0">
                <a:solidFill>
                  <a:srgbClr val="000000"/>
                </a:solidFill>
                <a:latin typeface="Arial Nova Light" panose="020B0304020202020204" pitchFamily="34" charset="0"/>
              </a:rPr>
              <a:t>. </a:t>
            </a:r>
            <a:r>
              <a:rPr lang="sv-SE" sz="200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Perancangan Program Dan Anggaran Rumah Sakit. RSI Sultan Agung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v-SE" sz="2000" dirty="0">
                <a:latin typeface="Arial Nova Light" panose="020B0304020202020204" pitchFamily="34" charset="0"/>
              </a:rPr>
              <a:t> </a:t>
            </a:r>
            <a:br>
              <a:rPr lang="sv-SE" sz="2000" dirty="0">
                <a:latin typeface="Arial Nova Light" panose="020B0304020202020204" pitchFamily="34" charset="0"/>
              </a:rPr>
            </a:br>
            <a:endParaRPr lang="en-ID" sz="2000" dirty="0">
              <a:latin typeface="Arial Nova Light" panose="020B03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A1ADD-6737-4625-B6F6-47109FFF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</p:spTree>
    <p:extLst>
      <p:ext uri="{BB962C8B-B14F-4D97-AF65-F5344CB8AC3E}">
        <p14:creationId xmlns:p14="http://schemas.microsoft.com/office/powerpoint/2010/main" val="3859809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47FA-A252-4E6D-917E-6D107EF12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613DC-CCBC-428D-8D3B-4986E29AB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MODEL MANAJEMEN ASUHAN KEBIDANAN </a:t>
            </a:r>
            <a:r>
              <a:rPr lang="en-US" altLang="ko-KR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HOSPITAL BASED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39BEA-C941-472C-BBA2-A284A591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</p:spTree>
    <p:extLst>
      <p:ext uri="{BB962C8B-B14F-4D97-AF65-F5344CB8AC3E}">
        <p14:creationId xmlns:p14="http://schemas.microsoft.com/office/powerpoint/2010/main" val="3225193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943D3-8933-4B19-A6F0-B70285A8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3B821-F0AC-4F5F-AA1E-6C94D4EE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3C60988-26A5-43F2-BC5E-8F7EAF0D0A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7026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8300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27BC5-0B26-4FAB-A42B-4F0EE0E658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en-US"/>
              <a:t>BOR </a:t>
            </a:r>
            <a:r>
              <a:rPr lang="en-US">
                <a:sym typeface="Wingdings" panose="05000000000000000000" pitchFamily="2" charset="2"/>
              </a:rPr>
              <a:t> </a:t>
            </a:r>
            <a:r>
              <a:rPr lang="en-US"/>
              <a:t>(</a:t>
            </a:r>
            <a:r>
              <a:rPr lang="en-ID" b="0" i="1"/>
              <a:t>Bed Occupacy Ratio</a:t>
            </a:r>
            <a:r>
              <a:rPr lang="en-US"/>
              <a:t>)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D89CE-221D-4B3F-A400-E940C9AA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8F1D74D-C7B0-42EF-A907-D8ABC2659D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5846216"/>
              </p:ext>
            </p:extLst>
          </p:nvPr>
        </p:nvGraphicFramePr>
        <p:xfrm>
          <a:off x="6428508" y="2294731"/>
          <a:ext cx="5527963" cy="358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F1A02A8-189B-417C-A351-6D18314E90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682" t="37165" r="28182" b="11901"/>
          <a:stretch/>
        </p:blipFill>
        <p:spPr>
          <a:xfrm>
            <a:off x="1080653" y="2339325"/>
            <a:ext cx="5015347" cy="34913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C48044-A285-4787-9EBA-27C28B67A439}"/>
              </a:ext>
            </a:extLst>
          </p:cNvPr>
          <p:cNvSpPr txBox="1"/>
          <p:nvPr/>
        </p:nvSpPr>
        <p:spPr>
          <a:xfrm>
            <a:off x="1080653" y="6019368"/>
            <a:ext cx="6093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dirty="0" err="1">
                <a:latin typeface="Arial Nova Light" panose="020B0304020202020204" pitchFamily="34" charset="0"/>
              </a:rPr>
              <a:t>Jumlah</a:t>
            </a:r>
            <a:r>
              <a:rPr lang="en-ID" sz="1600" dirty="0">
                <a:latin typeface="Arial Nova Light" panose="020B0304020202020204" pitchFamily="34" charset="0"/>
              </a:rPr>
              <a:t> </a:t>
            </a:r>
            <a:r>
              <a:rPr lang="en-ID" sz="1600" dirty="0" err="1">
                <a:latin typeface="Arial Nova Light" panose="020B0304020202020204" pitchFamily="34" charset="0"/>
              </a:rPr>
              <a:t>hari</a:t>
            </a:r>
            <a:r>
              <a:rPr lang="en-ID" sz="1600" dirty="0">
                <a:latin typeface="Arial Nova Light" panose="020B0304020202020204" pitchFamily="34" charset="0"/>
              </a:rPr>
              <a:t> </a:t>
            </a:r>
            <a:r>
              <a:rPr lang="en-ID" sz="1600" dirty="0" err="1">
                <a:latin typeface="Arial Nova Light" panose="020B0304020202020204" pitchFamily="34" charset="0"/>
              </a:rPr>
              <a:t>perawatan</a:t>
            </a:r>
            <a:r>
              <a:rPr lang="en-ID" sz="1600" dirty="0">
                <a:latin typeface="Arial Nova Light" panose="020B0304020202020204" pitchFamily="34" charset="0"/>
              </a:rPr>
              <a:t> : </a:t>
            </a:r>
            <a:r>
              <a:rPr lang="en-ID" sz="1600" dirty="0" err="1">
                <a:latin typeface="Arial Nova Light" panose="020B0304020202020204" pitchFamily="34" charset="0"/>
              </a:rPr>
              <a:t>jumlah</a:t>
            </a:r>
            <a:r>
              <a:rPr lang="en-ID" sz="1600" dirty="0">
                <a:latin typeface="Arial Nova Light" panose="020B0304020202020204" pitchFamily="34" charset="0"/>
              </a:rPr>
              <a:t> </a:t>
            </a:r>
            <a:r>
              <a:rPr lang="en-ID" sz="1600" dirty="0" err="1">
                <a:latin typeface="Arial Nova Light" panose="020B0304020202020204" pitchFamily="34" charset="0"/>
              </a:rPr>
              <a:t>pasien</a:t>
            </a:r>
            <a:r>
              <a:rPr lang="en-ID" sz="1600" dirty="0">
                <a:latin typeface="Arial Nova Light" panose="020B0304020202020204" pitchFamily="34" charset="0"/>
              </a:rPr>
              <a:t> yang </a:t>
            </a:r>
            <a:r>
              <a:rPr lang="en-ID" sz="1600" dirty="0" err="1">
                <a:latin typeface="Arial Nova Light" panose="020B0304020202020204" pitchFamily="34" charset="0"/>
              </a:rPr>
              <a:t>dirawat</a:t>
            </a:r>
            <a:r>
              <a:rPr lang="en-ID" sz="1600" dirty="0">
                <a:latin typeface="Arial Nova Light" panose="020B0304020202020204" pitchFamily="34" charset="0"/>
              </a:rPr>
              <a:t> pada </a:t>
            </a:r>
            <a:r>
              <a:rPr lang="en-ID" sz="1600" dirty="0" err="1">
                <a:latin typeface="Arial Nova Light" panose="020B0304020202020204" pitchFamily="34" charset="0"/>
              </a:rPr>
              <a:t>suatu</a:t>
            </a:r>
            <a:r>
              <a:rPr lang="en-ID" sz="1600" dirty="0">
                <a:latin typeface="Arial Nova Light" panose="020B0304020202020204" pitchFamily="34" charset="0"/>
              </a:rPr>
              <a:t> </a:t>
            </a:r>
            <a:r>
              <a:rPr lang="en-ID" sz="1600" dirty="0" err="1">
                <a:latin typeface="Arial Nova Light" panose="020B0304020202020204" pitchFamily="34" charset="0"/>
              </a:rPr>
              <a:t>periode</a:t>
            </a:r>
            <a:endParaRPr lang="en-ID" sz="1600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50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27BC5-0B26-4FAB-A42B-4F0EE0E658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en-ID" b="1" dirty="0"/>
              <a:t>AVLOS (</a:t>
            </a:r>
            <a:r>
              <a:rPr lang="en-ID" b="1" i="1" dirty="0"/>
              <a:t>Average Length of Stay)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D89CE-221D-4B3F-A400-E940C9AA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8F1D74D-C7B0-42EF-A907-D8ABC2659D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5904885"/>
              </p:ext>
            </p:extLst>
          </p:nvPr>
        </p:nvGraphicFramePr>
        <p:xfrm>
          <a:off x="6428508" y="2294731"/>
          <a:ext cx="5527963" cy="358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EBB739-A2BB-481C-B02F-89412A64EA68}"/>
                  </a:ext>
                </a:extLst>
              </p:cNvPr>
              <p:cNvSpPr txBox="1"/>
              <p:nvPr/>
            </p:nvSpPr>
            <p:spPr>
              <a:xfrm>
                <a:off x="1098030" y="2088696"/>
                <a:ext cx="4997970" cy="575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𝐴𝑣𝑙𝑜𝑠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𝐽𝑢𝑚𝑙𝑎h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𝑙𝑎𝑚𝑎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𝑑𝑖𝑟𝑎𝑤𝑎𝑡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𝐽𝑢𝑚𝑙𝑎h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𝑝𝑎𝑠𝑖𝑒𝑛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𝑘𝑒𝑙𝑢𝑎𝑟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h𝑖𝑑𝑢𝑝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𝑚𝑎𝑡𝑖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EBB739-A2BB-481C-B02F-89412A64E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030" y="2088696"/>
                <a:ext cx="4997970" cy="575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36D8B00-CEB8-4A0B-86C4-C133874640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529" t="18094" r="41155" b="38836"/>
          <a:stretch/>
        </p:blipFill>
        <p:spPr>
          <a:xfrm>
            <a:off x="1080652" y="2850724"/>
            <a:ext cx="4948495" cy="2532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90E9C9-89E3-4886-B412-896B76B9D795}"/>
                  </a:ext>
                </a:extLst>
              </p:cNvPr>
              <p:cNvSpPr txBox="1"/>
              <p:nvPr/>
            </p:nvSpPr>
            <p:spPr>
              <a:xfrm>
                <a:off x="1031177" y="5540714"/>
                <a:ext cx="4997970" cy="526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𝐴𝑣𝑙𝑜𝑠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h𝑎𝑟𝑖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90E9C9-89E3-4886-B412-896B76B9D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177" y="5540714"/>
                <a:ext cx="4997970" cy="5260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792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27BC5-0B26-4FAB-A42B-4F0EE0E658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en-ID" b="1" dirty="0"/>
              <a:t>TOI (</a:t>
            </a:r>
            <a:r>
              <a:rPr lang="en-ID" b="1" i="1" dirty="0"/>
              <a:t>Turn Over Interval)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D89CE-221D-4B3F-A400-E940C9AA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8F1D74D-C7B0-42EF-A907-D8ABC2659D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012793"/>
              </p:ext>
            </p:extLst>
          </p:nvPr>
        </p:nvGraphicFramePr>
        <p:xfrm>
          <a:off x="6428508" y="2294731"/>
          <a:ext cx="5527963" cy="358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EBB739-A2BB-481C-B02F-89412A64EA68}"/>
                  </a:ext>
                </a:extLst>
              </p:cNvPr>
              <p:cNvSpPr txBox="1"/>
              <p:nvPr/>
            </p:nvSpPr>
            <p:spPr>
              <a:xfrm>
                <a:off x="1098030" y="2088696"/>
                <a:ext cx="4997970" cy="575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𝑇𝑂𝐼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𝐽𝑢𝑚𝑙𝑎h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𝑃𝑒𝑟𝑖𝑜𝑑𝑒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𝐻𝑎𝑟𝑖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𝑃𝑒𝑟𝑎𝑤𝑎𝑡𝑎𝑛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𝐽𝑢𝑚𝑙𝑎h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𝑝𝑎𝑠𝑖𝑒𝑛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𝑘𝑒𝑙𝑢𝑎𝑟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h𝑖𝑑𝑢𝑝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𝑚𝑎𝑡𝑖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EBB739-A2BB-481C-B02F-89412A64E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030" y="2088696"/>
                <a:ext cx="4997970" cy="575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02DCB7B-75BD-49D9-9FE3-2ABE3940C2C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560" t="36212" r="28446" b="11553"/>
          <a:stretch/>
        </p:blipFill>
        <p:spPr>
          <a:xfrm>
            <a:off x="1264284" y="2775816"/>
            <a:ext cx="4997970" cy="358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7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27BC5-0B26-4FAB-A42B-4F0EE0E658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en-ID" b="1" dirty="0"/>
              <a:t>BTO (Bed </a:t>
            </a:r>
            <a:r>
              <a:rPr lang="en-ID" b="1" i="1" dirty="0"/>
              <a:t>Turn Over)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D89CE-221D-4B3F-A400-E940C9AA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8F1D74D-C7B0-42EF-A907-D8ABC2659D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569856"/>
              </p:ext>
            </p:extLst>
          </p:nvPr>
        </p:nvGraphicFramePr>
        <p:xfrm>
          <a:off x="6428508" y="2294731"/>
          <a:ext cx="5527963" cy="358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EBB739-A2BB-481C-B02F-89412A64EA68}"/>
                  </a:ext>
                </a:extLst>
              </p:cNvPr>
              <p:cNvSpPr txBox="1"/>
              <p:nvPr/>
            </p:nvSpPr>
            <p:spPr>
              <a:xfrm>
                <a:off x="1098030" y="3738793"/>
                <a:ext cx="4997970" cy="4339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0" dirty="0"/>
                  <a:t>BTO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𝐽𝑢𝑚𝑙𝑎h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𝑝𝑎𝑠𝑖𝑒𝑛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𝑘𝑒𝑙𝑢𝑎𝑟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𝑑𝑎𝑛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𝐽𝑢𝑚𝑙𝑎h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𝑇𝑇</m:t>
                        </m:r>
                      </m:den>
                    </m:f>
                  </m:oMath>
                </a14:m>
                <a:endParaRPr lang="en-ID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EBB739-A2BB-481C-B02F-89412A64E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030" y="3738793"/>
                <a:ext cx="4997970" cy="433965"/>
              </a:xfrm>
              <a:prstGeom prst="rect">
                <a:avLst/>
              </a:prstGeom>
              <a:blipFill>
                <a:blip r:embed="rId7"/>
                <a:stretch>
                  <a:fillRect l="-2805" t="-2778" b="-1666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584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27BC5-0B26-4FAB-A42B-4F0EE0E658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en-ID" b="1" dirty="0"/>
              <a:t>NDR (</a:t>
            </a:r>
            <a:r>
              <a:rPr lang="en-ID" b="1" i="1" dirty="0"/>
              <a:t>Net Death Rate)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D89CE-221D-4B3F-A400-E940C9AA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8F1D74D-C7B0-42EF-A907-D8ABC2659D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033958"/>
              </p:ext>
            </p:extLst>
          </p:nvPr>
        </p:nvGraphicFramePr>
        <p:xfrm>
          <a:off x="6428508" y="2294731"/>
          <a:ext cx="5527963" cy="358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EBB739-A2BB-481C-B02F-89412A64EA68}"/>
                  </a:ext>
                </a:extLst>
              </p:cNvPr>
              <p:cNvSpPr txBox="1"/>
              <p:nvPr/>
            </p:nvSpPr>
            <p:spPr>
              <a:xfrm>
                <a:off x="1231380" y="3735972"/>
                <a:ext cx="4997970" cy="438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0" dirty="0"/>
                  <a:t>NDR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𝐽𝑢𝑚𝑙𝑎h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𝑝𝑎𝑠𝑖𝑒𝑛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𝑚𝑎𝑡𝑖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&gt;48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𝐽𝑢𝑚𝑙𝑎h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𝑝𝑎𝑠𝑖𝑒𝑛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𝑘𝑒𝑙𝑢𝑎𝑟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1.000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𝑝𝑒𝑟𝑚𝑖𝑙</m:t>
                        </m:r>
                      </m:den>
                    </m:f>
                  </m:oMath>
                </a14:m>
                <a:endParaRPr lang="en-ID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EBB739-A2BB-481C-B02F-89412A64E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380" y="3735972"/>
                <a:ext cx="4997970" cy="438646"/>
              </a:xfrm>
              <a:prstGeom prst="rect">
                <a:avLst/>
              </a:prstGeom>
              <a:blipFill>
                <a:blip r:embed="rId7"/>
                <a:stretch>
                  <a:fillRect l="-2927" t="-4167" b="-1666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408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27BC5-0B26-4FAB-A42B-4F0EE0E658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en-ID" b="1" dirty="0"/>
              <a:t>Gross (</a:t>
            </a:r>
            <a:r>
              <a:rPr lang="en-ID" b="1" i="1" dirty="0"/>
              <a:t>Gross Death Rate)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D89CE-221D-4B3F-A400-E940C9AA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8F1D74D-C7B0-42EF-A907-D8ABC2659D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0075147"/>
              </p:ext>
            </p:extLst>
          </p:nvPr>
        </p:nvGraphicFramePr>
        <p:xfrm>
          <a:off x="6428508" y="2294731"/>
          <a:ext cx="5527963" cy="358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EBB739-A2BB-481C-B02F-89412A64EA68}"/>
                  </a:ext>
                </a:extLst>
              </p:cNvPr>
              <p:cNvSpPr txBox="1"/>
              <p:nvPr/>
            </p:nvSpPr>
            <p:spPr>
              <a:xfrm>
                <a:off x="1231380" y="3735972"/>
                <a:ext cx="4997970" cy="438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0" dirty="0"/>
                  <a:t>NDR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𝐽𝑢𝑚𝑙𝑎h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𝑝𝑎𝑠𝑖𝑒𝑛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𝑚𝑎𝑡𝑖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𝑘𝑒𝑠𝑒𝑙𝑢𝑟𝑢h𝑎𝑛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𝐽𝑢𝑚𝑙𝑎h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𝑝𝑎𝑠𝑖𝑒𝑛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𝑘𝑒𝑙𝑢𝑎𝑟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1.000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𝑝𝑒𝑟𝑚𝑖𝑙</m:t>
                        </m:r>
                      </m:den>
                    </m:f>
                  </m:oMath>
                </a14:m>
                <a:endParaRPr lang="en-ID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EBB739-A2BB-481C-B02F-89412A64E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380" y="3735972"/>
                <a:ext cx="4997970" cy="438646"/>
              </a:xfrm>
              <a:prstGeom prst="rect">
                <a:avLst/>
              </a:prstGeom>
              <a:blipFill>
                <a:blip r:embed="rId7"/>
                <a:stretch>
                  <a:fillRect l="-2927" t="-4167" b="-1666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766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E85E-0C76-44E6-8A53-51CAF4C263D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endParaRPr lang="en-ID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B7207E-A8A9-4232-B245-97CC122D7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56" t="14520" r="31540" b="36884"/>
          <a:stretch/>
        </p:blipFill>
        <p:spPr>
          <a:xfrm>
            <a:off x="1564847" y="1828800"/>
            <a:ext cx="9062306" cy="45275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506A3-04A9-43D1-AED5-F8115AEB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</p:spTree>
    <p:extLst>
      <p:ext uri="{BB962C8B-B14F-4D97-AF65-F5344CB8AC3E}">
        <p14:creationId xmlns:p14="http://schemas.microsoft.com/office/powerpoint/2010/main" val="247629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47FA-A252-4E6D-917E-6D107EF12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613DC-CCBC-428D-8D3B-4986E29AB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MODEL MANAJEMEN ASUHAN KEBIDANAN </a:t>
            </a:r>
            <a:r>
              <a:rPr lang="en-US" altLang="ko-KR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HOSPITAL BASED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39BEA-C941-472C-BBA2-A284A591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</p:spTree>
    <p:extLst>
      <p:ext uri="{BB962C8B-B14F-4D97-AF65-F5344CB8AC3E}">
        <p14:creationId xmlns:p14="http://schemas.microsoft.com/office/powerpoint/2010/main" val="4293446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943DE-CDB0-4A80-9B03-513C11423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799C5-518D-4457-8CD9-ECEC65BC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5354D73-EAF6-47CF-AA88-0B3BE2B81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95" t="31594" r="58615" b="25940"/>
          <a:stretch/>
        </p:blipFill>
        <p:spPr>
          <a:xfrm>
            <a:off x="2575568" y="1771121"/>
            <a:ext cx="6854182" cy="4585229"/>
          </a:xfrm>
        </p:spPr>
      </p:pic>
    </p:spTree>
    <p:extLst>
      <p:ext uri="{BB962C8B-B14F-4D97-AF65-F5344CB8AC3E}">
        <p14:creationId xmlns:p14="http://schemas.microsoft.com/office/powerpoint/2010/main" val="1376772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B2DAB-BC4E-42C3-8105-27540FA08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DED81A-4A19-4539-84E8-EC3298120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21930" r="35313" b="13594"/>
          <a:stretch/>
        </p:blipFill>
        <p:spPr>
          <a:xfrm>
            <a:off x="1257300" y="365125"/>
            <a:ext cx="8534400" cy="590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55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84C85-CC03-4C44-AA00-A60B6439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DAFTAR PUSTAKA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C6CB4-560C-4ABE-A8A3-BF2826B4E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 err="1">
                <a:effectLst/>
                <a:latin typeface="Arial Nova Light" panose="020B0304020202020204" pitchFamily="34" charset="0"/>
              </a:rPr>
              <a:t>Hosizah</a:t>
            </a:r>
            <a:r>
              <a:rPr lang="es-ES" sz="2000" dirty="0">
                <a:effectLst/>
                <a:latin typeface="Arial Nova Light" panose="020B0304020202020204" pitchFamily="34" charset="0"/>
              </a:rPr>
              <a:t>. 2018. </a:t>
            </a:r>
            <a:r>
              <a:rPr lang="es-ES" sz="2000" dirty="0" err="1">
                <a:effectLst/>
                <a:latin typeface="Arial Nova Light" panose="020B0304020202020204" pitchFamily="34" charset="0"/>
              </a:rPr>
              <a:t>Bahan</a:t>
            </a:r>
            <a:r>
              <a:rPr lang="es-ES" sz="2000" dirty="0">
                <a:effectLst/>
                <a:latin typeface="Arial Nova Light" panose="020B0304020202020204" pitchFamily="34" charset="0"/>
              </a:rPr>
              <a:t> Ajar </a:t>
            </a:r>
            <a:r>
              <a:rPr lang="es-ES" sz="2000" dirty="0" err="1">
                <a:effectLst/>
                <a:latin typeface="Arial Nova Light" panose="020B0304020202020204" pitchFamily="34" charset="0"/>
              </a:rPr>
              <a:t>Rekam</a:t>
            </a:r>
            <a:r>
              <a:rPr lang="es-ES" sz="2000" dirty="0">
                <a:effectLst/>
                <a:latin typeface="Arial Nova Light" panose="020B0304020202020204" pitchFamily="34" charset="0"/>
              </a:rPr>
              <a:t> </a:t>
            </a:r>
            <a:r>
              <a:rPr lang="es-ES" sz="2000" dirty="0" err="1">
                <a:effectLst/>
                <a:latin typeface="Arial Nova Light" panose="020B0304020202020204" pitchFamily="34" charset="0"/>
              </a:rPr>
              <a:t>Medis</a:t>
            </a:r>
            <a:r>
              <a:rPr lang="es-ES" sz="2000" dirty="0">
                <a:effectLst/>
                <a:latin typeface="Arial Nova Light" panose="020B0304020202020204" pitchFamily="34" charset="0"/>
              </a:rPr>
              <a:t> dan </a:t>
            </a:r>
            <a:r>
              <a:rPr lang="es-ES" sz="2000" dirty="0" err="1">
                <a:effectLst/>
                <a:latin typeface="Arial Nova Light" panose="020B0304020202020204" pitchFamily="34" charset="0"/>
              </a:rPr>
              <a:t>Informasi</a:t>
            </a:r>
            <a:r>
              <a:rPr lang="es-ES" sz="2000" dirty="0">
                <a:effectLst/>
                <a:latin typeface="Arial Nova Light" panose="020B0304020202020204" pitchFamily="34" charset="0"/>
              </a:rPr>
              <a:t> </a:t>
            </a:r>
            <a:r>
              <a:rPr lang="es-ES" sz="2000" dirty="0" err="1">
                <a:effectLst/>
                <a:latin typeface="Arial Nova Light" panose="020B0304020202020204" pitchFamily="34" charset="0"/>
              </a:rPr>
              <a:t>Kesehatan</a:t>
            </a:r>
            <a:r>
              <a:rPr lang="es-ES" sz="2000" dirty="0">
                <a:effectLst/>
                <a:latin typeface="Arial Nova Light" panose="020B0304020202020204" pitchFamily="34" charset="0"/>
              </a:rPr>
              <a:t> (RMIK). </a:t>
            </a:r>
            <a:r>
              <a:rPr lang="es-ES" sz="2000" dirty="0" err="1">
                <a:effectLst/>
                <a:latin typeface="Arial Nova Light" panose="020B0304020202020204" pitchFamily="34" charset="0"/>
              </a:rPr>
              <a:t>Kemenkes</a:t>
            </a:r>
            <a:r>
              <a:rPr lang="es-ES" sz="2000" dirty="0">
                <a:effectLst/>
                <a:latin typeface="Arial Nova Light" panose="020B0304020202020204" pitchFamily="34" charset="0"/>
              </a:rPr>
              <a:t>. </a:t>
            </a:r>
            <a:r>
              <a:rPr lang="es-ES" sz="2000" dirty="0" err="1">
                <a:effectLst/>
                <a:latin typeface="Arial Nova Light" panose="020B0304020202020204" pitchFamily="34" charset="0"/>
              </a:rPr>
              <a:t>Jakarta</a:t>
            </a:r>
            <a:endParaRPr lang="es-ES" sz="2000" dirty="0">
              <a:effectLst/>
              <a:latin typeface="Arial Nova Light" panose="020B03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000" dirty="0" err="1">
                <a:latin typeface="Arial Nova Light" panose="020B0304020202020204" pitchFamily="34" charset="0"/>
              </a:rPr>
              <a:t>Heryant</a:t>
            </a:r>
            <a:r>
              <a:rPr lang="es-ES" sz="2000" dirty="0">
                <a:latin typeface="Arial Nova Light" panose="020B0304020202020204" pitchFamily="34" charset="0"/>
              </a:rPr>
              <a:t>. 2013. </a:t>
            </a:r>
            <a:r>
              <a:rPr lang="en-ID" sz="2000" dirty="0" err="1">
                <a:latin typeface="Arial Nova Light" panose="020B0304020202020204" pitchFamily="34" charset="0"/>
              </a:rPr>
              <a:t>Indikator-Indikator</a:t>
            </a:r>
            <a:r>
              <a:rPr lang="en-ID" sz="2000" dirty="0">
                <a:latin typeface="Arial Nova Light" panose="020B0304020202020204" pitchFamily="34" charset="0"/>
              </a:rPr>
              <a:t> </a:t>
            </a:r>
            <a:r>
              <a:rPr lang="en-ID" sz="2000" dirty="0" err="1">
                <a:latin typeface="Arial Nova Light" panose="020B0304020202020204" pitchFamily="34" charset="0"/>
              </a:rPr>
              <a:t>Pelayanan</a:t>
            </a:r>
            <a:r>
              <a:rPr lang="en-ID" sz="2000" dirty="0">
                <a:latin typeface="Arial Nova Light" panose="020B0304020202020204" pitchFamily="34" charset="0"/>
              </a:rPr>
              <a:t> </a:t>
            </a:r>
            <a:r>
              <a:rPr lang="en-ID" sz="2000" dirty="0" err="1">
                <a:latin typeface="Arial Nova Light" panose="020B0304020202020204" pitchFamily="34" charset="0"/>
              </a:rPr>
              <a:t>Rumah</a:t>
            </a:r>
            <a:r>
              <a:rPr lang="en-ID" sz="2000" dirty="0">
                <a:latin typeface="Arial Nova Light" panose="020B0304020202020204" pitchFamily="34" charset="0"/>
              </a:rPr>
              <a:t> </a:t>
            </a:r>
            <a:r>
              <a:rPr lang="en-ID" sz="2000" dirty="0" err="1">
                <a:latin typeface="Arial Nova Light" panose="020B0304020202020204" pitchFamily="34" charset="0"/>
              </a:rPr>
              <a:t>Sakit</a:t>
            </a:r>
            <a:r>
              <a:rPr lang="en-ID" sz="2000" dirty="0">
                <a:latin typeface="Arial Nova Light" panose="020B0304020202020204" pitchFamily="34" charset="0"/>
              </a:rPr>
              <a:t> [BOR, AVLOS, TOI, BTO, GDR, NDR]</a:t>
            </a:r>
            <a:r>
              <a:rPr lang="es-ES" sz="2000" dirty="0">
                <a:latin typeface="Arial Nova Light" panose="020B0304020202020204" pitchFamily="34" charset="0"/>
              </a:rPr>
              <a:t>. </a:t>
            </a:r>
            <a:r>
              <a:rPr lang="es-ES" sz="2000" dirty="0" err="1">
                <a:latin typeface="Arial Nova Light" panose="020B0304020202020204" pitchFamily="34" charset="0"/>
              </a:rPr>
              <a:t>Available</a:t>
            </a:r>
            <a:r>
              <a:rPr lang="es-ES" sz="2000" dirty="0">
                <a:latin typeface="Arial Nova Light" panose="020B0304020202020204" pitchFamily="34" charset="0"/>
              </a:rPr>
              <a:t> at : </a:t>
            </a:r>
            <a:r>
              <a:rPr lang="es-ES" sz="2000" dirty="0">
                <a:latin typeface="Arial Nova Light" panose="020B0304020202020204" pitchFamily="34" charset="0"/>
                <a:hlinkClick r:id="rId2"/>
              </a:rPr>
              <a:t>https://heryant.web.ugm.ac.id/rekam-medis/indikatorindikator-pelayanan-rumah-sakit-bor-avlos-toi-bto-gdr-ndr/</a:t>
            </a:r>
            <a:endParaRPr lang="es-ES" sz="2000" dirty="0">
              <a:latin typeface="Arial Nova Light" panose="020B03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2000" dirty="0">
              <a:latin typeface="Arial Nova Light" panose="020B03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A1ADD-6737-4625-B6F6-47109FFF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</p:spTree>
    <p:extLst>
      <p:ext uri="{BB962C8B-B14F-4D97-AF65-F5344CB8AC3E}">
        <p14:creationId xmlns:p14="http://schemas.microsoft.com/office/powerpoint/2010/main" val="2396606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47FA-A252-4E6D-917E-6D107EF12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613DC-CCBC-428D-8D3B-4986E29AB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MODEL MANAJEMEN ASUHAN KEBIDANAN </a:t>
            </a:r>
            <a:r>
              <a:rPr lang="en-US" altLang="ko-KR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HOSPITAL BASED</a:t>
            </a:r>
          </a:p>
          <a:p>
            <a:pPr algn="just"/>
            <a:r>
              <a:rPr lang="en-ID" sz="1800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Sumber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: PERATURAN MENTERI KESEHATAN REPUBLIK INDONESIA NOMOR 82 TAHUN 2013 TENTANG</a:t>
            </a:r>
            <a:r>
              <a:rPr lang="en-ID" sz="1800" dirty="0">
                <a:solidFill>
                  <a:srgbClr val="000000"/>
                </a:solidFill>
                <a:latin typeface="Arial Nova Light" panose="020B0304020202020204" pitchFamily="34" charset="0"/>
              </a:rPr>
              <a:t> 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SISTEM INFORMASI MANAJEMEN RUMAH SAKIT. </a:t>
            </a:r>
            <a:endParaRPr lang="en-ID" dirty="0">
              <a:latin typeface="Arial Nova Light" panose="020B03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39BEA-C941-472C-BBA2-A284A591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Kebidanan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9F9FB5-910C-4405-A2BF-010648917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98" t="30517" r="27566" b="18230"/>
          <a:stretch/>
        </p:blipFill>
        <p:spPr>
          <a:xfrm>
            <a:off x="3521241" y="136525"/>
            <a:ext cx="5149517" cy="351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23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28C24F-5184-4169-9646-5D4DD365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Arial Nova Light" panose="020B0304020202020204" pitchFamily="34" charset="0"/>
              </a:rPr>
              <a:t>Pengertian</a:t>
            </a:r>
            <a:endParaRPr lang="en-ID" dirty="0">
              <a:latin typeface="Arial Nova Light" panose="020B03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51134-CF1B-489A-A17D-528044D56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Sistem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Informasi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Manajemen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Rumah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Sakit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dirty="0">
                <a:solidFill>
                  <a:srgbClr val="000000"/>
                </a:solidFill>
                <a:latin typeface="Arial Nova Light" panose="020B0304020202020204" pitchFamily="34" charset="0"/>
              </a:rPr>
              <a:t>(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SIMRS)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adalah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suatu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sistem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teknologi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informasi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komunikasi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memproses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dan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mengintegrasikan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seluruh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alur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proses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pelayanan</a:t>
            </a:r>
            <a:r>
              <a:rPr lang="en-ID" dirty="0">
                <a:solidFill>
                  <a:srgbClr val="000000"/>
                </a:solidFill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Rumah</a:t>
            </a:r>
            <a:r>
              <a:rPr lang="en-ID" dirty="0">
                <a:solidFill>
                  <a:srgbClr val="000000"/>
                </a:solidFill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Sakit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dalam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bentuk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jaringan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koordinasi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pelaporan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dan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prosedur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administrasi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untuk</a:t>
            </a:r>
            <a:r>
              <a:rPr lang="en-ID" dirty="0">
                <a:solidFill>
                  <a:srgbClr val="000000"/>
                </a:solidFill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memperoleh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informasi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secara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tepat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dan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akurat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, dan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merupakan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bagian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dari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Sistem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Informasi</a:t>
            </a:r>
            <a:r>
              <a:rPr lang="en-ID" dirty="0">
                <a:solidFill>
                  <a:srgbClr val="000000"/>
                </a:solidFill>
                <a:latin typeface="Arial Nova Light" panose="020B0304020202020204" pitchFamily="34" charset="0"/>
              </a:rPr>
              <a:t> </a:t>
            </a:r>
            <a:r>
              <a:rPr lang="en-ID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Kesehatan.</a:t>
            </a:r>
            <a:r>
              <a:rPr lang="en-ID" dirty="0">
                <a:latin typeface="Arial Nova Light" panose="020B0304020202020204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br>
              <a:rPr lang="en-ID" dirty="0">
                <a:latin typeface="Arial Nova Light" panose="020B0304020202020204" pitchFamily="34" charset="0"/>
              </a:rPr>
            </a:br>
            <a:endParaRPr lang="en-ID" dirty="0">
              <a:latin typeface="Arial Nova Light" panose="020B03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D72D25-F288-4377-B399-58A40A6A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</p:spTree>
    <p:extLst>
      <p:ext uri="{BB962C8B-B14F-4D97-AF65-F5344CB8AC3E}">
        <p14:creationId xmlns:p14="http://schemas.microsoft.com/office/powerpoint/2010/main" val="2244470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8CF6E-FDD2-4C9E-A4B4-108BED0AA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33A41-7AFE-4BCC-8DA3-BF0E68715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42" t="22794" r="21250" b="9911"/>
          <a:stretch/>
        </p:blipFill>
        <p:spPr>
          <a:xfrm>
            <a:off x="1395665" y="293499"/>
            <a:ext cx="8317930" cy="60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4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B075-C4BB-418C-908D-E190FFC6E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6350835" y="3157786"/>
            <a:ext cx="6139783" cy="842211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2800" dirty="0" err="1">
                <a:latin typeface="Abadi Extra Light" panose="020B0204020104020204" pitchFamily="34" charset="0"/>
              </a:rPr>
              <a:t>Tujuan</a:t>
            </a:r>
            <a:r>
              <a:rPr lang="en-US" sz="2800" dirty="0">
                <a:latin typeface="Abadi Extra Light" panose="020B0204020104020204" pitchFamily="34" charset="0"/>
              </a:rPr>
              <a:t> SIMRS </a:t>
            </a:r>
            <a:r>
              <a:rPr lang="en-US" sz="2800" dirty="0">
                <a:latin typeface="Abadi Extra Light" panose="020B0204020104020204" pitchFamily="34" charset="0"/>
                <a:sym typeface="Wingdings" panose="05000000000000000000" pitchFamily="2" charset="2"/>
              </a:rPr>
              <a:t> </a:t>
            </a:r>
            <a:r>
              <a:rPr lang="en-US" sz="2800" dirty="0" err="1">
                <a:latin typeface="Abadi Extra Light" panose="020B0204020104020204" pitchFamily="34" charset="0"/>
                <a:sym typeface="Wingdings" panose="05000000000000000000" pitchFamily="2" charset="2"/>
              </a:rPr>
              <a:t>meningkatkan</a:t>
            </a:r>
            <a:r>
              <a:rPr lang="en-US" sz="2800" dirty="0">
                <a:latin typeface="Abadi Extra Light" panose="020B0204020104020204" pitchFamily="34" charset="0"/>
                <a:sym typeface="Wingdings" panose="05000000000000000000" pitchFamily="2" charset="2"/>
              </a:rPr>
              <a:t> aspek2 : </a:t>
            </a:r>
            <a:endParaRPr lang="en-ID" sz="2800" dirty="0">
              <a:latin typeface="Abadi Extra Light" panose="020B02040201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6B179-8E01-4187-8159-8D9F4729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E72D1F-CE73-496B-95BB-B79BEC8A5E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799577"/>
              </p:ext>
            </p:extLst>
          </p:nvPr>
        </p:nvGraphicFramePr>
        <p:xfrm>
          <a:off x="838199" y="890337"/>
          <a:ext cx="7656095" cy="4813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2360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5F3A-D035-406A-A39C-007A427FB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KETENTUAN 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PERMENKES NOMOR 82 TAHUN 2013 TENTANG</a:t>
            </a:r>
            <a:r>
              <a:rPr lang="en-ID" sz="2800" dirty="0">
                <a:solidFill>
                  <a:srgbClr val="000000"/>
                </a:solidFill>
                <a:latin typeface="Arial Nova Light" panose="020B0304020202020204" pitchFamily="34" charset="0"/>
              </a:rPr>
              <a:t> 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SISTEM INFORMASI MANAJEMEN RUMAH SAKIT</a:t>
            </a:r>
            <a:endParaRPr lang="en-ID" sz="28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6A20E07-F691-47E8-BA92-6B281D1A26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6110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64BD0-26DC-4A3E-9F55-DEE77B07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</p:spTree>
    <p:extLst>
      <p:ext uri="{BB962C8B-B14F-4D97-AF65-F5344CB8AC3E}">
        <p14:creationId xmlns:p14="http://schemas.microsoft.com/office/powerpoint/2010/main" val="165114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E9612D-B2B8-4E2C-AFB6-A67672DE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Perencanaan</a:t>
            </a:r>
            <a:r>
              <a:rPr lang="en-US" dirty="0"/>
              <a:t> SDM </a:t>
            </a:r>
            <a:r>
              <a:rPr lang="en-US" dirty="0" err="1"/>
              <a:t>Bidan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FDE789-A176-463F-91FB-151DEF204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68C63-8A8C-470E-8C15-D7D7EA3C2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</p:spTree>
    <p:extLst>
      <p:ext uri="{BB962C8B-B14F-4D97-AF65-F5344CB8AC3E}">
        <p14:creationId xmlns:p14="http://schemas.microsoft.com/office/powerpoint/2010/main" val="3442000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3517B-B067-431B-9B0C-8D00E5B26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663066"/>
            <a:ext cx="11573197" cy="724247"/>
          </a:xfrm>
        </p:spPr>
        <p:txBody>
          <a:bodyPr/>
          <a:lstStyle/>
          <a:p>
            <a:r>
              <a:rPr lang="en-US" sz="3600" dirty="0"/>
              <a:t>PERENCANAAN SDM</a:t>
            </a:r>
            <a:endParaRPr lang="en-ID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C0C8F-1A9A-45F7-AA8D-618E83DD1794}"/>
              </a:ext>
            </a:extLst>
          </p:cNvPr>
          <p:cNvSpPr txBox="1"/>
          <p:nvPr/>
        </p:nvSpPr>
        <p:spPr>
          <a:xfrm>
            <a:off x="1170548" y="1595010"/>
            <a:ext cx="9850902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dirty="0" err="1"/>
              <a:t>Penghitungan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SDM </a:t>
            </a:r>
            <a:r>
              <a:rPr lang="en-ID" dirty="0" err="1"/>
              <a:t>berbeda</a:t>
            </a:r>
            <a:r>
              <a:rPr lang="en-ID" dirty="0"/>
              <a:t> pada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perawatan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di Ruang </a:t>
            </a:r>
            <a:r>
              <a:rPr lang="en-ID" dirty="0" err="1"/>
              <a:t>rawat</a:t>
            </a:r>
            <a:r>
              <a:rPr lang="en-ID" dirty="0"/>
              <a:t> </a:t>
            </a:r>
            <a:r>
              <a:rPr lang="en-ID" dirty="0" err="1"/>
              <a:t>inap</a:t>
            </a:r>
            <a:r>
              <a:rPr lang="en-ID" dirty="0"/>
              <a:t> </a:t>
            </a:r>
            <a:r>
              <a:rPr lang="en-ID" dirty="0" err="1"/>
              <a:t>penghitungan</a:t>
            </a:r>
            <a:r>
              <a:rPr lang="en-ID" dirty="0"/>
              <a:t> </a:t>
            </a:r>
            <a:r>
              <a:rPr lang="en-ID" dirty="0" err="1"/>
              <a:t>didasarkan</a:t>
            </a:r>
            <a:r>
              <a:rPr lang="en-ID" dirty="0"/>
              <a:t> pada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klasifikasi</a:t>
            </a:r>
            <a:r>
              <a:rPr lang="en-ID" dirty="0"/>
              <a:t> dan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ketergantungan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. Tingkat </a:t>
            </a:r>
            <a:r>
              <a:rPr lang="en-ID" dirty="0" err="1"/>
              <a:t>ketergantungan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dibedakan</a:t>
            </a:r>
            <a:r>
              <a:rPr lang="en-ID" dirty="0"/>
              <a:t> </a:t>
            </a:r>
            <a:r>
              <a:rPr lang="en-ID" b="1" dirty="0" err="1"/>
              <a:t>berdasarkan</a:t>
            </a:r>
            <a:r>
              <a:rPr lang="en-ID" b="1" dirty="0"/>
              <a:t> </a:t>
            </a:r>
            <a:r>
              <a:rPr lang="en-ID" b="1" dirty="0" err="1"/>
              <a:t>jenis</a:t>
            </a:r>
            <a:r>
              <a:rPr lang="en-ID" b="1" dirty="0"/>
              <a:t> </a:t>
            </a:r>
            <a:r>
              <a:rPr lang="en-ID" b="1" dirty="0" err="1"/>
              <a:t>kasus</a:t>
            </a:r>
            <a:r>
              <a:rPr lang="en-ID" b="1" dirty="0"/>
              <a:t>, rata-rata </a:t>
            </a:r>
            <a:r>
              <a:rPr lang="en-ID" b="1" dirty="0" err="1"/>
              <a:t>pasien</a:t>
            </a:r>
            <a:r>
              <a:rPr lang="en-ID" b="1" dirty="0"/>
              <a:t> per </a:t>
            </a:r>
            <a:r>
              <a:rPr lang="en-ID" b="1" dirty="0" err="1"/>
              <a:t>hari</a:t>
            </a:r>
            <a:r>
              <a:rPr lang="en-ID" b="1" dirty="0"/>
              <a:t>, jam </a:t>
            </a:r>
            <a:r>
              <a:rPr lang="en-ID" b="1" dirty="0" err="1"/>
              <a:t>perawatan</a:t>
            </a:r>
            <a:r>
              <a:rPr lang="en-ID" b="1" dirty="0"/>
              <a:t> yang </a:t>
            </a:r>
            <a:r>
              <a:rPr lang="en-ID" b="1" dirty="0" err="1"/>
              <a:t>diperlukan</a:t>
            </a:r>
            <a:r>
              <a:rPr lang="en-ID" b="1" dirty="0"/>
              <a:t>/</a:t>
            </a:r>
            <a:r>
              <a:rPr lang="en-ID" b="1" dirty="0" err="1"/>
              <a:t>hari</a:t>
            </a:r>
            <a:r>
              <a:rPr lang="en-ID" b="1" dirty="0"/>
              <a:t>/</a:t>
            </a:r>
            <a:r>
              <a:rPr lang="en-ID" b="1" dirty="0" err="1"/>
              <a:t>pasien</a:t>
            </a:r>
            <a:r>
              <a:rPr lang="en-ID" b="1" dirty="0"/>
              <a:t>, jam </a:t>
            </a:r>
            <a:r>
              <a:rPr lang="en-ID" b="1" dirty="0" err="1"/>
              <a:t>perawatan</a:t>
            </a:r>
            <a:r>
              <a:rPr lang="en-ID" b="1" dirty="0"/>
              <a:t> yang </a:t>
            </a:r>
            <a:r>
              <a:rPr lang="en-ID" b="1" dirty="0" err="1"/>
              <a:t>diperlukan</a:t>
            </a:r>
            <a:r>
              <a:rPr lang="en-ID" b="1" dirty="0"/>
              <a:t>/</a:t>
            </a:r>
            <a:r>
              <a:rPr lang="en-ID" b="1" dirty="0" err="1"/>
              <a:t>ruangan</a:t>
            </a:r>
            <a:r>
              <a:rPr lang="en-ID" b="1" dirty="0"/>
              <a:t>/</a:t>
            </a:r>
            <a:r>
              <a:rPr lang="en-ID" b="1" dirty="0" err="1"/>
              <a:t>hari</a:t>
            </a:r>
            <a:r>
              <a:rPr lang="en-ID" b="1" dirty="0"/>
              <a:t>, jam </a:t>
            </a:r>
            <a:r>
              <a:rPr lang="en-ID" b="1" dirty="0" err="1"/>
              <a:t>efektif</a:t>
            </a:r>
            <a:r>
              <a:rPr lang="en-ID" b="1" dirty="0"/>
              <a:t> </a:t>
            </a:r>
            <a:r>
              <a:rPr lang="en-ID" b="1" dirty="0" err="1"/>
              <a:t>kerja</a:t>
            </a:r>
            <a:r>
              <a:rPr lang="en-ID" b="1" dirty="0"/>
              <a:t> 7 jam/</a:t>
            </a:r>
            <a:r>
              <a:rPr lang="en-ID" b="1" dirty="0" err="1"/>
              <a:t>hari</a:t>
            </a:r>
            <a:endParaRPr lang="en-ID" b="1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6903A37-4FC3-484C-8758-6AECDE6E1503}"/>
              </a:ext>
            </a:extLst>
          </p:cNvPr>
          <p:cNvGraphicFramePr>
            <a:graphicFrameLocks noGrp="1"/>
          </p:cNvGraphicFramePr>
          <p:nvPr/>
        </p:nvGraphicFramePr>
        <p:xfrm>
          <a:off x="1877255" y="4067776"/>
          <a:ext cx="8940801" cy="212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554">
                  <a:extLst>
                    <a:ext uri="{9D8B030D-6E8A-4147-A177-3AD203B41FA5}">
                      <a16:colId xmlns:a16="http://schemas.microsoft.com/office/drawing/2014/main" val="3050816264"/>
                    </a:ext>
                  </a:extLst>
                </a:gridCol>
                <a:gridCol w="1610575">
                  <a:extLst>
                    <a:ext uri="{9D8B030D-6E8A-4147-A177-3AD203B41FA5}">
                      <a16:colId xmlns:a16="http://schemas.microsoft.com/office/drawing/2014/main" val="1764943739"/>
                    </a:ext>
                  </a:extLst>
                </a:gridCol>
                <a:gridCol w="2051688">
                  <a:extLst>
                    <a:ext uri="{9D8B030D-6E8A-4147-A177-3AD203B41FA5}">
                      <a16:colId xmlns:a16="http://schemas.microsoft.com/office/drawing/2014/main" val="2579762673"/>
                    </a:ext>
                  </a:extLst>
                </a:gridCol>
                <a:gridCol w="2420992">
                  <a:extLst>
                    <a:ext uri="{9D8B030D-6E8A-4147-A177-3AD203B41FA5}">
                      <a16:colId xmlns:a16="http://schemas.microsoft.com/office/drawing/2014/main" val="3052788430"/>
                    </a:ext>
                  </a:extLst>
                </a:gridCol>
                <a:gridCol w="2420992">
                  <a:extLst>
                    <a:ext uri="{9D8B030D-6E8A-4147-A177-3AD203B41FA5}">
                      <a16:colId xmlns:a16="http://schemas.microsoft.com/office/drawing/2014/main" val="3581390501"/>
                    </a:ext>
                  </a:extLst>
                </a:gridCol>
              </a:tblGrid>
              <a:tr h="531790"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JENIS KATEGORI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RATA </a:t>
                      </a:r>
                      <a:r>
                        <a:rPr lang="en-US" sz="1200" dirty="0" err="1"/>
                        <a:t>RATA</a:t>
                      </a:r>
                      <a:r>
                        <a:rPr lang="en-US" sz="1200" dirty="0"/>
                        <a:t> PER HARI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RATA2 JAM PERAWATAN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JUMLAH JAM PERAWATAN/HARI</a:t>
                      </a:r>
                      <a:endParaRPr lang="en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816300"/>
                  </a:ext>
                </a:extLst>
              </a:tr>
              <a:tr h="53179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Pasien</a:t>
                      </a:r>
                      <a:r>
                        <a:rPr lang="en-US" dirty="0"/>
                        <a:t> INC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718955"/>
                  </a:ext>
                </a:extLst>
              </a:tr>
              <a:tr h="53179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Pasien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Ginek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825923"/>
                  </a:ext>
                </a:extLst>
              </a:tr>
              <a:tr h="531790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259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219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9F6A-8A70-4851-AE37-C1FB323CE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Nova Light" panose="020B0304020202020204" pitchFamily="34" charset="0"/>
              </a:rPr>
              <a:t>MANAJEMEN KEUANGAN </a:t>
            </a:r>
            <a:endParaRPr lang="en-ID" dirty="0">
              <a:latin typeface="Arial Nova Light" panose="020B03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525D1-D134-4136-B2B0-F3C8E1E31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D" sz="2000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Manajemen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Keuangan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(</a:t>
            </a:r>
            <a:r>
              <a:rPr lang="en-ID" sz="2000" i="1" dirty="0">
                <a:solidFill>
                  <a:srgbClr val="000000"/>
                </a:solidFill>
                <a:latin typeface="Arial Nova Light" panose="020B0304020202020204" pitchFamily="34" charset="0"/>
              </a:rPr>
              <a:t>F</a:t>
            </a:r>
            <a:r>
              <a:rPr lang="en-ID" sz="2000" b="0" i="1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inancial Management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) </a:t>
            </a:r>
            <a:r>
              <a:rPr lang="en-ID" sz="2000" dirty="0" err="1">
                <a:solidFill>
                  <a:srgbClr val="000000"/>
                </a:solidFill>
                <a:latin typeface="Arial Nova Light" panose="020B0304020202020204" pitchFamily="34" charset="0"/>
              </a:rPr>
              <a:t>a</a:t>
            </a:r>
            <a:r>
              <a:rPr lang="en-ID" sz="2000" b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dalah</a:t>
            </a:r>
            <a:r>
              <a:rPr lang="en-ID" sz="2000" b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 Nova Light" panose="020B0304020202020204" pitchFamily="34" charset="0"/>
              </a:rPr>
              <a:t>k</a:t>
            </a:r>
            <a:r>
              <a:rPr lang="en-ID" sz="2000" b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eseluruhan</a:t>
            </a:r>
            <a:r>
              <a:rPr lang="en-ID" sz="2000" b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sz="2000" b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aktivitas</a:t>
            </a:r>
            <a:r>
              <a:rPr lang="en-ID" sz="2000" b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yang </a:t>
            </a:r>
            <a:r>
              <a:rPr lang="en-ID" sz="2000" b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bersangkutan</a:t>
            </a:r>
            <a:r>
              <a:rPr lang="en-ID" sz="2000" b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sz="2000" b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dengan</a:t>
            </a:r>
            <a:r>
              <a:rPr lang="en-ID" sz="2000" dirty="0">
                <a:solidFill>
                  <a:srgbClr val="000000"/>
                </a:solidFill>
                <a:latin typeface="Arial Nova Light" panose="020B0304020202020204" pitchFamily="34" charset="0"/>
              </a:rPr>
              <a:t> </a:t>
            </a:r>
            <a:r>
              <a:rPr lang="en-ID" sz="2000" b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usaha</a:t>
            </a:r>
            <a:r>
              <a:rPr lang="en-ID" sz="2000" b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sz="2000" b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untuk</a:t>
            </a:r>
            <a:r>
              <a:rPr lang="en-ID" sz="2000" b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sz="2000" b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mendapatkan</a:t>
            </a:r>
            <a:r>
              <a:rPr lang="en-ID" sz="2000" b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dana dan </a:t>
            </a:r>
            <a:r>
              <a:rPr lang="en-ID" sz="2000" b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menggunakan</a:t>
            </a:r>
            <a:r>
              <a:rPr lang="en-ID" sz="2000" b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dana </a:t>
            </a:r>
            <a:r>
              <a:rPr lang="en-ID" sz="2000" b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atau</a:t>
            </a:r>
            <a:r>
              <a:rPr lang="en-ID" sz="2000" b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sz="2000" b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mengalokasikan</a:t>
            </a:r>
            <a:r>
              <a:rPr lang="en-ID" sz="2000" b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dana pada </a:t>
            </a:r>
            <a:r>
              <a:rPr lang="en-ID" sz="2000" b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sebuah</a:t>
            </a:r>
            <a:r>
              <a:rPr lang="en-ID" sz="2000" b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en-ID" sz="2000" b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organisasi</a:t>
            </a:r>
            <a:r>
              <a:rPr lang="en-ID" sz="2000" b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/ </a:t>
            </a:r>
            <a:r>
              <a:rPr lang="en-ID" sz="2000" b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perusahaan</a:t>
            </a:r>
            <a:r>
              <a:rPr lang="en-ID" sz="2000" b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. Bambang </a:t>
            </a:r>
            <a:r>
              <a:rPr lang="en-ID" sz="2000" b="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Riyanto</a:t>
            </a:r>
            <a:r>
              <a:rPr lang="en-ID" sz="2000" b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(2001:4).</a:t>
            </a:r>
          </a:p>
          <a:p>
            <a:pPr algn="just">
              <a:lnSpc>
                <a:spcPct val="150000"/>
              </a:lnSpc>
            </a:pPr>
            <a:r>
              <a:rPr lang="es-ES" sz="2000" dirty="0" err="1">
                <a:latin typeface="Arial Nova Light" panose="020B0304020202020204" pitchFamily="34" charset="0"/>
                <a:ea typeface="Times New Roman" panose="02020603050405020304" pitchFamily="18" charset="0"/>
              </a:rPr>
              <a:t>M</a:t>
            </a:r>
            <a:r>
              <a:rPr lang="es-ES" sz="2000" dirty="0" err="1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anajemen</a:t>
            </a:r>
            <a:r>
              <a:rPr lang="es-ES" sz="2000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keuangan</a:t>
            </a:r>
            <a:r>
              <a:rPr lang="es-ES" sz="2000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Rumah</a:t>
            </a:r>
            <a:r>
              <a:rPr lang="es-ES" sz="2000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Sakit</a:t>
            </a:r>
            <a:r>
              <a:rPr lang="es-ES" sz="2000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  (</a:t>
            </a:r>
            <a:r>
              <a:rPr lang="es-ES" sz="2000" dirty="0" err="1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Financial</a:t>
            </a:r>
            <a:r>
              <a:rPr lang="es-ES" sz="2000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 Management </a:t>
            </a:r>
            <a:r>
              <a:rPr lang="es-ES" sz="2000" dirty="0" err="1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of</a:t>
            </a:r>
            <a:r>
              <a:rPr lang="es-ES" sz="2000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 Hospital)  </a:t>
            </a:r>
            <a:r>
              <a:rPr lang="es-ES" sz="2000" dirty="0" err="1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merupakan</a:t>
            </a:r>
            <a:r>
              <a:rPr lang="es-ES" sz="2000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   </a:t>
            </a:r>
            <a:r>
              <a:rPr lang="es-ES" sz="2000" dirty="0" err="1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teori</a:t>
            </a:r>
            <a:r>
              <a:rPr lang="es-ES" sz="2000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 dan </a:t>
            </a:r>
            <a:r>
              <a:rPr lang="es-ES" sz="2000" dirty="0" err="1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konsep</a:t>
            </a:r>
            <a:r>
              <a:rPr lang="es-ES" sz="2000" dirty="0">
                <a:latin typeface="Arial Nova Light" panose="020B03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manajemen</a:t>
            </a:r>
            <a:r>
              <a:rPr lang="es-ES" sz="2000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keuangan</a:t>
            </a:r>
            <a:r>
              <a:rPr lang="es-ES" sz="2000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 yang </a:t>
            </a:r>
            <a:r>
              <a:rPr lang="es-ES" sz="2000" dirty="0" err="1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diaplikasikan</a:t>
            </a:r>
            <a:r>
              <a:rPr lang="es-ES" sz="2000" dirty="0">
                <a:latin typeface="Arial Nova Light" panose="020B03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2000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pada </a:t>
            </a:r>
            <a:r>
              <a:rPr lang="es-ES" sz="2000" dirty="0" err="1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organisasi</a:t>
            </a:r>
            <a:r>
              <a:rPr lang="es-ES" sz="2000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Rumah</a:t>
            </a:r>
            <a:r>
              <a:rPr lang="es-ES" sz="2000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Sakit</a:t>
            </a:r>
            <a:r>
              <a:rPr lang="es-ES" sz="2000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</a:rPr>
              <a:t>. </a:t>
            </a:r>
            <a:endParaRPr lang="en-ID" sz="2000" dirty="0">
              <a:effectLst/>
              <a:latin typeface="Arial Nova Light" panose="020B03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D" sz="2000" dirty="0">
              <a:solidFill>
                <a:srgbClr val="000000"/>
              </a:solidFill>
              <a:effectLst/>
              <a:latin typeface="Arial Nova Light" panose="020B03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D" sz="2000" dirty="0">
                <a:latin typeface="Arial Nova Light" panose="020B0304020202020204" pitchFamily="34" charset="0"/>
              </a:rPr>
              <a:t> </a:t>
            </a:r>
            <a:br>
              <a:rPr lang="en-ID" sz="2000" dirty="0">
                <a:latin typeface="Arial Nova Light" panose="020B0304020202020204" pitchFamily="34" charset="0"/>
              </a:rPr>
            </a:br>
            <a:endParaRPr lang="en-ID" sz="2000" dirty="0">
              <a:latin typeface="Arial Nova Light" panose="020B03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7B5A2-4CA9-484D-ADEC-6945178F5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</p:spTree>
    <p:extLst>
      <p:ext uri="{BB962C8B-B14F-4D97-AF65-F5344CB8AC3E}">
        <p14:creationId xmlns:p14="http://schemas.microsoft.com/office/powerpoint/2010/main" val="664711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3517B-B067-431B-9B0C-8D00E5B26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663066"/>
            <a:ext cx="11573197" cy="724247"/>
          </a:xfrm>
        </p:spPr>
        <p:txBody>
          <a:bodyPr/>
          <a:lstStyle/>
          <a:p>
            <a:r>
              <a:rPr lang="en-US" sz="3600" dirty="0"/>
              <a:t>PERENCANAAN SDM</a:t>
            </a:r>
            <a:endParaRPr lang="en-ID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C0C8F-1A9A-45F7-AA8D-618E83DD1794}"/>
              </a:ext>
            </a:extLst>
          </p:cNvPr>
          <p:cNvSpPr txBox="1"/>
          <p:nvPr/>
        </p:nvSpPr>
        <p:spPr>
          <a:xfrm>
            <a:off x="1367495" y="1524673"/>
            <a:ext cx="9850902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JUMLAH JAM PERAWATAN/JUMLAH JAM = 150/7 = 21 org </a:t>
            </a:r>
            <a:r>
              <a:rPr lang="en-US" b="1" dirty="0" err="1"/>
              <a:t>bidan</a:t>
            </a:r>
            <a:endParaRPr lang="en-ID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A3BBD-CAE0-442E-A8F2-FEFDE042EB73}"/>
              </a:ext>
            </a:extLst>
          </p:cNvPr>
          <p:cNvSpPr txBox="1"/>
          <p:nvPr/>
        </p:nvSpPr>
        <p:spPr>
          <a:xfrm>
            <a:off x="309401" y="2424114"/>
            <a:ext cx="971784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Karena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bidan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mengerjakan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kebidanan</a:t>
            </a:r>
            <a:r>
              <a:rPr lang="en-ID" dirty="0"/>
              <a:t>, </a:t>
            </a:r>
            <a:r>
              <a:rPr lang="en-ID" dirty="0" err="1"/>
              <a:t>tapi</a:t>
            </a:r>
            <a:r>
              <a:rPr lang="en-ID" dirty="0"/>
              <a:t> juga (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administrasi</a:t>
            </a:r>
            <a:r>
              <a:rPr lang="en-ID" dirty="0"/>
              <a:t>),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toleransi</a:t>
            </a:r>
            <a:r>
              <a:rPr lang="en-ID" dirty="0"/>
              <a:t> 25% </a:t>
            </a:r>
            <a:r>
              <a:rPr lang="en-ID" dirty="0" err="1"/>
              <a:t>dari</a:t>
            </a:r>
            <a:r>
              <a:rPr lang="en-ID" dirty="0"/>
              <a:t> jam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kebidanan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rumus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koreksi</a:t>
            </a:r>
            <a:r>
              <a:rPr lang="en-ID" dirty="0"/>
              <a:t> </a:t>
            </a:r>
          </a:p>
          <a:p>
            <a:endParaRPr lang="en-ID" dirty="0"/>
          </a:p>
          <a:p>
            <a:r>
              <a:rPr lang="en-ID" b="1" dirty="0"/>
              <a:t>= </a:t>
            </a:r>
            <a:r>
              <a:rPr lang="en-ID" b="1" dirty="0" err="1"/>
              <a:t>Jumlah</a:t>
            </a:r>
            <a:r>
              <a:rPr lang="en-ID" b="1" dirty="0"/>
              <a:t> </a:t>
            </a:r>
            <a:r>
              <a:rPr lang="en-ID" b="1" dirty="0" err="1"/>
              <a:t>hari</a:t>
            </a:r>
            <a:r>
              <a:rPr lang="en-ID" b="1" dirty="0"/>
              <a:t> </a:t>
            </a:r>
            <a:r>
              <a:rPr lang="en-ID" b="1" dirty="0" err="1"/>
              <a:t>minggu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1 </a:t>
            </a:r>
            <a:r>
              <a:rPr lang="en-ID" b="1" dirty="0" err="1"/>
              <a:t>tahun</a:t>
            </a:r>
            <a:r>
              <a:rPr lang="en-ID" b="1" dirty="0"/>
              <a:t> + </a:t>
            </a:r>
            <a:r>
              <a:rPr lang="en-ID" b="1" dirty="0" err="1"/>
              <a:t>Cuti</a:t>
            </a:r>
            <a:r>
              <a:rPr lang="en-ID" b="1" dirty="0"/>
              <a:t> +</a:t>
            </a:r>
            <a:r>
              <a:rPr lang="en-ID" b="1" dirty="0" err="1"/>
              <a:t>hari</a:t>
            </a:r>
            <a:r>
              <a:rPr lang="en-ID" b="1" dirty="0"/>
              <a:t> </a:t>
            </a:r>
            <a:r>
              <a:rPr lang="en-ID" b="1" dirty="0" err="1"/>
              <a:t>besar</a:t>
            </a:r>
            <a:r>
              <a:rPr lang="en-ID" b="1" dirty="0"/>
              <a:t> x </a:t>
            </a:r>
            <a:r>
              <a:rPr lang="en-ID" b="1" dirty="0" err="1"/>
              <a:t>jumlah</a:t>
            </a:r>
            <a:r>
              <a:rPr lang="en-ID" b="1" dirty="0"/>
              <a:t> </a:t>
            </a:r>
            <a:r>
              <a:rPr lang="en-ID" b="1" dirty="0" err="1"/>
              <a:t>bidan</a:t>
            </a:r>
            <a:r>
              <a:rPr lang="en-ID" b="1" dirty="0"/>
              <a:t> </a:t>
            </a:r>
            <a:r>
              <a:rPr lang="en-ID" b="1" dirty="0" err="1"/>
              <a:t>tersedia</a:t>
            </a:r>
            <a:endParaRPr lang="en-ID" b="1" dirty="0"/>
          </a:p>
          <a:p>
            <a:r>
              <a:rPr lang="en-ID" b="1" dirty="0"/>
              <a:t> </a:t>
            </a:r>
          </a:p>
          <a:p>
            <a:pPr algn="ctr"/>
            <a:r>
              <a:rPr lang="en-ID" b="1" dirty="0" err="1"/>
              <a:t>Jumlah</a:t>
            </a:r>
            <a:r>
              <a:rPr lang="en-ID" b="1" dirty="0"/>
              <a:t> </a:t>
            </a:r>
            <a:r>
              <a:rPr lang="en-ID" b="1" dirty="0" err="1"/>
              <a:t>hari</a:t>
            </a:r>
            <a:r>
              <a:rPr lang="en-ID" b="1" dirty="0"/>
              <a:t> </a:t>
            </a:r>
            <a:r>
              <a:rPr lang="en-ID" b="1" dirty="0" err="1"/>
              <a:t>kerja</a:t>
            </a:r>
            <a:r>
              <a:rPr lang="en-ID" b="1" dirty="0"/>
              <a:t> </a:t>
            </a:r>
            <a:r>
              <a:rPr lang="en-ID" b="1" dirty="0" err="1"/>
              <a:t>efektif</a:t>
            </a:r>
            <a:r>
              <a:rPr lang="en-ID" b="1" dirty="0"/>
              <a:t> </a:t>
            </a:r>
          </a:p>
          <a:p>
            <a:pPr algn="ctr"/>
            <a:endParaRPr lang="en-ID" b="1" dirty="0"/>
          </a:p>
          <a:p>
            <a:pPr algn="ctr"/>
            <a:r>
              <a:rPr lang="en-ID" b="1" dirty="0"/>
              <a:t>                  =      52+12 x 21            = 4,6</a:t>
            </a:r>
          </a:p>
          <a:p>
            <a:pPr algn="ctr"/>
            <a:r>
              <a:rPr lang="en-ID" b="1" dirty="0"/>
              <a:t>286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873541-13E6-4338-8A1A-689FC8FC49D8}"/>
              </a:ext>
            </a:extLst>
          </p:cNvPr>
          <p:cNvCxnSpPr/>
          <p:nvPr/>
        </p:nvCxnSpPr>
        <p:spPr>
          <a:xfrm>
            <a:off x="1477108" y="3541542"/>
            <a:ext cx="8018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5FF5B8-BFB0-4ACB-9612-00D2E70902A6}"/>
              </a:ext>
            </a:extLst>
          </p:cNvPr>
          <p:cNvCxnSpPr>
            <a:cxnSpLocks/>
          </p:cNvCxnSpPr>
          <p:nvPr/>
        </p:nvCxnSpPr>
        <p:spPr>
          <a:xfrm>
            <a:off x="4388739" y="4678680"/>
            <a:ext cx="15591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FAF0FCC-501C-4F6C-94BC-7AA73877739D}"/>
              </a:ext>
            </a:extLst>
          </p:cNvPr>
          <p:cNvSpPr txBox="1"/>
          <p:nvPr/>
        </p:nvSpPr>
        <p:spPr>
          <a:xfrm>
            <a:off x="1367494" y="5415610"/>
            <a:ext cx="84517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=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tenaga</a:t>
            </a:r>
            <a:r>
              <a:rPr lang="en-US" b="1" dirty="0"/>
              <a:t> </a:t>
            </a:r>
            <a:r>
              <a:rPr lang="en-US" b="1" dirty="0" err="1"/>
              <a:t>bidan</a:t>
            </a:r>
            <a:r>
              <a:rPr lang="en-US" b="1" dirty="0"/>
              <a:t> </a:t>
            </a:r>
            <a:r>
              <a:rPr lang="en-US" b="1" i="1" dirty="0"/>
              <a:t>+ loss day </a:t>
            </a:r>
            <a:r>
              <a:rPr lang="en-US" b="1" dirty="0"/>
              <a:t>x 25 = (21 + 4,6 x 25)  / 100 = 1,3 </a:t>
            </a:r>
          </a:p>
          <a:p>
            <a:r>
              <a:rPr lang="en-US" b="1" dirty="0"/>
              <a:t>                 100</a:t>
            </a:r>
            <a:endParaRPr lang="en-ID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BE0038-888A-4987-9E8B-E6647311E655}"/>
              </a:ext>
            </a:extLst>
          </p:cNvPr>
          <p:cNvCxnSpPr>
            <a:cxnSpLocks/>
          </p:cNvCxnSpPr>
          <p:nvPr/>
        </p:nvCxnSpPr>
        <p:spPr>
          <a:xfrm flipV="1">
            <a:off x="1756116" y="5811818"/>
            <a:ext cx="3589607" cy="5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74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3517B-B067-431B-9B0C-8D00E5B26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663066"/>
            <a:ext cx="11573197" cy="724247"/>
          </a:xfrm>
        </p:spPr>
        <p:txBody>
          <a:bodyPr/>
          <a:lstStyle/>
          <a:p>
            <a:r>
              <a:rPr lang="en-US" sz="3600" dirty="0"/>
              <a:t>PERENCANAAN SDM</a:t>
            </a:r>
            <a:endParaRPr lang="en-ID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D9BF5B-85EE-4D3D-9202-D5B7625C91F4}"/>
              </a:ext>
            </a:extLst>
          </p:cNvPr>
          <p:cNvSpPr txBox="1"/>
          <p:nvPr/>
        </p:nvSpPr>
        <p:spPr>
          <a:xfrm>
            <a:off x="1153552" y="1575471"/>
            <a:ext cx="9706706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400" dirty="0" err="1"/>
              <a:t>Sehingga</a:t>
            </a:r>
            <a:r>
              <a:rPr lang="en-ID" sz="2400" dirty="0"/>
              <a:t> </a:t>
            </a:r>
            <a:r>
              <a:rPr lang="en-ID" sz="2400" dirty="0" err="1"/>
              <a:t>tenaga</a:t>
            </a:r>
            <a:r>
              <a:rPr lang="en-ID" sz="2400" dirty="0"/>
              <a:t> </a:t>
            </a:r>
            <a:r>
              <a:rPr lang="en-ID" sz="2400" dirty="0" err="1"/>
              <a:t>kebidanan</a:t>
            </a:r>
            <a:r>
              <a:rPr lang="en-ID" sz="2400" dirty="0"/>
              <a:t> yang </a:t>
            </a:r>
            <a:r>
              <a:rPr lang="en-ID" sz="2400" dirty="0" err="1"/>
              <a:t>dibutuhkan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berikut</a:t>
            </a:r>
            <a:r>
              <a:rPr lang="en-ID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ID" sz="2400" dirty="0" err="1"/>
              <a:t>Jumlah</a:t>
            </a:r>
            <a:r>
              <a:rPr lang="en-ID" sz="2400" dirty="0"/>
              <a:t> </a:t>
            </a:r>
            <a:r>
              <a:rPr lang="en-ID" sz="2400" dirty="0" err="1"/>
              <a:t>tenaga</a:t>
            </a:r>
            <a:r>
              <a:rPr lang="en-ID" sz="2400" dirty="0"/>
              <a:t> </a:t>
            </a:r>
            <a:r>
              <a:rPr lang="en-ID" sz="2400" dirty="0" err="1"/>
              <a:t>bidan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ruangan</a:t>
            </a:r>
            <a:r>
              <a:rPr lang="en-ID" sz="2400" dirty="0"/>
              <a:t> </a:t>
            </a:r>
            <a:r>
              <a:rPr lang="en-ID" sz="2400" dirty="0" err="1"/>
              <a:t>tersebut</a:t>
            </a:r>
            <a:r>
              <a:rPr lang="en-ID" sz="2400" dirty="0"/>
              <a:t> = </a:t>
            </a:r>
            <a:r>
              <a:rPr lang="en-ID" sz="2400" dirty="0" err="1"/>
              <a:t>tenaga</a:t>
            </a:r>
            <a:r>
              <a:rPr lang="en-ID" sz="2400" dirty="0"/>
              <a:t> yang </a:t>
            </a:r>
            <a:r>
              <a:rPr lang="en-ID" sz="2400" dirty="0" err="1"/>
              <a:t>tersedia</a:t>
            </a:r>
            <a:r>
              <a:rPr lang="en-ID" sz="2400" dirty="0"/>
              <a:t> + </a:t>
            </a:r>
            <a:r>
              <a:rPr lang="en-ID" sz="2400" dirty="0" err="1"/>
              <a:t>faktor</a:t>
            </a:r>
            <a:r>
              <a:rPr lang="en-ID" sz="2400" dirty="0"/>
              <a:t> </a:t>
            </a:r>
            <a:r>
              <a:rPr lang="en-ID" sz="2400" dirty="0" err="1"/>
              <a:t>koreksi</a:t>
            </a:r>
            <a:r>
              <a:rPr lang="en-ID" sz="2400" dirty="0"/>
              <a:t> = 21+4,6 +1,3 = 26,9 orang (</a:t>
            </a:r>
            <a:r>
              <a:rPr lang="en-ID" sz="2400" dirty="0" err="1"/>
              <a:t>dibulatkan</a:t>
            </a:r>
            <a:r>
              <a:rPr lang="en-ID" sz="2400" dirty="0"/>
              <a:t> </a:t>
            </a:r>
            <a:r>
              <a:rPr lang="en-ID" sz="2400" dirty="0" err="1"/>
              <a:t>keatas</a:t>
            </a:r>
            <a:r>
              <a:rPr lang="en-ID" sz="2400" dirty="0"/>
              <a:t> </a:t>
            </a:r>
            <a:r>
              <a:rPr lang="en-ID" sz="2400" dirty="0" err="1"/>
              <a:t>karena</a:t>
            </a:r>
            <a:r>
              <a:rPr lang="en-ID" sz="2400" dirty="0"/>
              <a:t> </a:t>
            </a:r>
            <a:r>
              <a:rPr lang="en-ID" sz="2400" dirty="0" err="1"/>
              <a:t>berkaitan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orang </a:t>
            </a:r>
            <a:r>
              <a:rPr lang="en-ID" sz="2400" dirty="0" err="1"/>
              <a:t>menjadi</a:t>
            </a:r>
            <a:r>
              <a:rPr lang="en-ID" sz="2400" dirty="0"/>
              <a:t> 27 </a:t>
            </a:r>
            <a:r>
              <a:rPr lang="en-ID" sz="2400" dirty="0" err="1"/>
              <a:t>bidan</a:t>
            </a:r>
            <a:r>
              <a:rPr lang="en-ID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091079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04AC6C-AD12-4B99-8152-2CD46A31A7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63" t="27566" r="19887" b="8061"/>
          <a:stretch/>
        </p:blipFill>
        <p:spPr>
          <a:xfrm>
            <a:off x="1908206" y="1063756"/>
            <a:ext cx="8294621" cy="53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4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32F3F-5CDE-4E6E-BC0E-107DDC53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D" sz="3200" dirty="0">
                <a:latin typeface="Arial Nova Light" panose="020B0304020202020204" pitchFamily="34" charset="0"/>
              </a:rPr>
              <a:t>PRINSIP MANAJEMEN KEUANGAN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10BC3A6-E090-4B58-9990-231AD856C8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115142"/>
              </p:ext>
            </p:extLst>
          </p:nvPr>
        </p:nvGraphicFramePr>
        <p:xfrm>
          <a:off x="1045029" y="2292123"/>
          <a:ext cx="10308771" cy="3462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8251C-8697-4171-9640-97938033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</p:spTree>
    <p:extLst>
      <p:ext uri="{BB962C8B-B14F-4D97-AF65-F5344CB8AC3E}">
        <p14:creationId xmlns:p14="http://schemas.microsoft.com/office/powerpoint/2010/main" val="199129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8A7D-F60A-49AD-B02C-5FBF7E150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FUNGSI MANAJEMEN KEUANGAN</a:t>
            </a:r>
            <a:endParaRPr lang="en-ID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0447424-55DC-4A74-9036-E4A669C475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7813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4EDAA-C4DF-452F-A8DD-8580104F3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</p:spTree>
    <p:extLst>
      <p:ext uri="{BB962C8B-B14F-4D97-AF65-F5344CB8AC3E}">
        <p14:creationId xmlns:p14="http://schemas.microsoft.com/office/powerpoint/2010/main" val="414246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6AC387-DF05-46F0-BF1B-8CDBD60A6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42" t="34391" r="29860" b="24785"/>
          <a:stretch/>
        </p:blipFill>
        <p:spPr>
          <a:xfrm>
            <a:off x="1120169" y="778308"/>
            <a:ext cx="8868958" cy="530138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62972-DD06-40AB-8740-07A32C033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</p:spTree>
    <p:extLst>
      <p:ext uri="{BB962C8B-B14F-4D97-AF65-F5344CB8AC3E}">
        <p14:creationId xmlns:p14="http://schemas.microsoft.com/office/powerpoint/2010/main" val="3125146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517721-4EAB-4D78-BF72-08723F968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41" t="31594" r="30309" b="25104"/>
          <a:stretch/>
        </p:blipFill>
        <p:spPr>
          <a:xfrm>
            <a:off x="2453069" y="1092026"/>
            <a:ext cx="7285862" cy="467394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46BDE-128D-4C0F-A92D-4F9F6BDE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</p:spTree>
    <p:extLst>
      <p:ext uri="{BB962C8B-B14F-4D97-AF65-F5344CB8AC3E}">
        <p14:creationId xmlns:p14="http://schemas.microsoft.com/office/powerpoint/2010/main" val="800085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7E497-C757-43D3-8CBF-BACBBCAC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Beberapa</a:t>
            </a:r>
            <a:r>
              <a:rPr lang="en-US" dirty="0"/>
              <a:t> Hal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br>
              <a:rPr lang="en-US" dirty="0"/>
            </a:br>
            <a:r>
              <a:rPr lang="en-US" dirty="0"/>
              <a:t>MANAJEMEN KEUANGAN</a:t>
            </a:r>
            <a:endParaRPr lang="en-I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AF49775-0631-4A97-BD3B-E518D8611B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2890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4F109-0851-44B4-A692-38E97CA7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</p:spTree>
    <p:extLst>
      <p:ext uri="{BB962C8B-B14F-4D97-AF65-F5344CB8AC3E}">
        <p14:creationId xmlns:p14="http://schemas.microsoft.com/office/powerpoint/2010/main" val="153381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F9144-9D18-45D8-AB49-2E8107C99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Abadi Extra Light" panose="020B0204020104020204" pitchFamily="34" charset="0"/>
              </a:rPr>
              <a:t>Contoh</a:t>
            </a:r>
            <a:r>
              <a:rPr lang="en-US" sz="3200" b="1" dirty="0">
                <a:latin typeface="Abadi Extra Light" panose="020B0204020104020204" pitchFamily="34" charset="0"/>
              </a:rPr>
              <a:t> </a:t>
            </a:r>
            <a:r>
              <a:rPr lang="en-US" sz="3200" b="1" dirty="0" err="1">
                <a:latin typeface="Abadi Extra Light" panose="020B0204020104020204" pitchFamily="34" charset="0"/>
              </a:rPr>
              <a:t>Pengelompokan</a:t>
            </a:r>
            <a:r>
              <a:rPr lang="en-US" sz="3200" b="1" dirty="0">
                <a:latin typeface="Abadi Extra Light" panose="020B0204020104020204" pitchFamily="34" charset="0"/>
              </a:rPr>
              <a:t> </a:t>
            </a:r>
            <a:r>
              <a:rPr lang="en-US" sz="3200" b="1" dirty="0" err="1">
                <a:latin typeface="Abadi Extra Light" panose="020B0204020104020204" pitchFamily="34" charset="0"/>
              </a:rPr>
              <a:t>Anggaran</a:t>
            </a:r>
            <a:r>
              <a:rPr lang="en-US" sz="3200" b="1" dirty="0">
                <a:latin typeface="Abadi Extra Light" panose="020B0204020104020204" pitchFamily="34" charset="0"/>
              </a:rPr>
              <a:t> </a:t>
            </a:r>
            <a:r>
              <a:rPr lang="en-US" sz="3200" b="1" dirty="0" err="1">
                <a:latin typeface="Abadi Extra Light" panose="020B0204020104020204" pitchFamily="34" charset="0"/>
              </a:rPr>
              <a:t>Operasional</a:t>
            </a:r>
            <a:endParaRPr lang="en-ID" sz="3200" b="1" dirty="0">
              <a:latin typeface="Abadi Extra Light" panose="020B0204020104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93202F-D38F-4BFB-B2EB-000BB4BDD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45" t="22422" r="24871" b="9867"/>
          <a:stretch/>
        </p:blipFill>
        <p:spPr>
          <a:xfrm>
            <a:off x="2954283" y="1436366"/>
            <a:ext cx="6283434" cy="479525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AA364-1935-40C1-A3E3-7EFC705A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Organisasi Manajemen Pelayanan Kebidanan</a:t>
            </a:r>
          </a:p>
        </p:txBody>
      </p:sp>
    </p:spTree>
    <p:extLst>
      <p:ext uri="{BB962C8B-B14F-4D97-AF65-F5344CB8AC3E}">
        <p14:creationId xmlns:p14="http://schemas.microsoft.com/office/powerpoint/2010/main" val="288390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1085</Words>
  <Application>Microsoft Office PowerPoint</Application>
  <PresentationFormat>Widescreen</PresentationFormat>
  <Paragraphs>166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Abadi Extra Light</vt:lpstr>
      <vt:lpstr>Arial</vt:lpstr>
      <vt:lpstr>Arial Nova Light</vt:lpstr>
      <vt:lpstr>BookmanOldStyle</vt:lpstr>
      <vt:lpstr>Calibri</vt:lpstr>
      <vt:lpstr>Calibri Light</vt:lpstr>
      <vt:lpstr>Cambria Math</vt:lpstr>
      <vt:lpstr>Wingdings</vt:lpstr>
      <vt:lpstr>Office Theme</vt:lpstr>
      <vt:lpstr>MODEL MANAJEMEN ASUHAN KEBIDANAN HOSPITAL BASED</vt:lpstr>
      <vt:lpstr>Manajemen Keuangan </vt:lpstr>
      <vt:lpstr>MANAJEMEN KEUANGAN </vt:lpstr>
      <vt:lpstr>PRINSIP MANAJEMEN KEUANGAN </vt:lpstr>
      <vt:lpstr>FUNGSI MANAJEMEN KEUANGAN</vt:lpstr>
      <vt:lpstr>PowerPoint Presentation</vt:lpstr>
      <vt:lpstr>PowerPoint Presentation</vt:lpstr>
      <vt:lpstr>Beberapa Hal Penting Dalam MANAJEMEN KEUANGAN</vt:lpstr>
      <vt:lpstr>Contoh Pengelompokan Anggaran Operasional</vt:lpstr>
      <vt:lpstr>DAFTAR PUSTAKA</vt:lpstr>
      <vt:lpstr>Indikator Pelayanan Rumah Sakit</vt:lpstr>
      <vt:lpstr>Indikator Pelayanan Rumah Sakit</vt:lpstr>
      <vt:lpstr>BOR  (Bed Occupacy Ratio)</vt:lpstr>
      <vt:lpstr>AVLOS (Average Length of Stay)</vt:lpstr>
      <vt:lpstr>TOI (Turn Over Interval)</vt:lpstr>
      <vt:lpstr>BTO (Bed Turn Over)</vt:lpstr>
      <vt:lpstr>NDR (Net Death Rate)</vt:lpstr>
      <vt:lpstr>Gross (Gross Death Rate)</vt:lpstr>
      <vt:lpstr>Contoh Implementasi Rumus Indikator Pelayanan Rumah Sakit </vt:lpstr>
      <vt:lpstr>PowerPoint Presentation</vt:lpstr>
      <vt:lpstr>PowerPoint Presentation</vt:lpstr>
      <vt:lpstr>DAFTAR PUSTAKA</vt:lpstr>
      <vt:lpstr>Manajemen Sistem Informasi </vt:lpstr>
      <vt:lpstr>Pengertian</vt:lpstr>
      <vt:lpstr>PowerPoint Presentation</vt:lpstr>
      <vt:lpstr>Tujuan SIMRS  meningkatkan aspek2 : </vt:lpstr>
      <vt:lpstr>KETENTUAN PERMENKES NOMOR 82 TAHUN 2013 TENTANG SISTEM INFORMASI MANAJEMEN RUMAH SAKIT</vt:lpstr>
      <vt:lpstr>Perencanaan SDM Bidan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MANAJEMEN ASUHAN KEBIDANAN HOSPITAL BASED</dc:title>
  <dc:creator>Novi Rahardjo</dc:creator>
  <cp:lastModifiedBy>Novi Rahardjo</cp:lastModifiedBy>
  <cp:revision>6</cp:revision>
  <dcterms:created xsi:type="dcterms:W3CDTF">2021-11-21T08:03:33Z</dcterms:created>
  <dcterms:modified xsi:type="dcterms:W3CDTF">2021-11-22T03:50:23Z</dcterms:modified>
</cp:coreProperties>
</file>