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8" r:id="rId3"/>
    <p:sldId id="257" r:id="rId4"/>
    <p:sldId id="258" r:id="rId5"/>
    <p:sldId id="259" r:id="rId6"/>
    <p:sldId id="260" r:id="rId7"/>
    <p:sldId id="280" r:id="rId8"/>
    <p:sldId id="287" r:id="rId9"/>
    <p:sldId id="283" r:id="rId10"/>
    <p:sldId id="284" r:id="rId11"/>
    <p:sldId id="285" r:id="rId12"/>
    <p:sldId id="286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AA1FA-6AF1-451C-BF8F-C8B2C35902DE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5D716-F1D0-4081-B512-84273E247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9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5363" name="Notes Placeholder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/>
          </a:p>
        </p:txBody>
      </p:sp>
      <p:sp>
        <p:nvSpPr>
          <p:cNvPr id="1536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fld id="{8AAC39CD-41AB-42B5-98EB-634A5AB9B18F}" type="slidenum">
              <a:rPr lang="en-US" altLang="zh-CN"/>
              <a:pPr eaLnBrk="1" hangingPunct="1"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216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2FCC46-BE81-42FD-9102-47821FCFA59F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587318-05A2-4943-96A1-204BE64618C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MAKALAH BENTUK-1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ANALISIS KESULITAN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BAB II PEMBAHASAN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lphaU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Intrumen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1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lembar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observasi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wawancara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U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Subjek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subjek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subjeknya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siapa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observasi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Analisisnya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Manyampaikan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scannya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menandai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observasi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rinci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diarahkan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rumusan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proposal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klarifikasi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wawancara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U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wawancara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analisisnya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Menyampaikan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transkrip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wawancara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wawancara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67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ID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/>
              <a:t>E.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yang </a:t>
            </a:r>
            <a:r>
              <a:rPr lang="en-US" dirty="0" err="1"/>
              <a:t>mengkaitkan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siswa</a:t>
            </a:r>
            <a:endParaRPr lang="en-US" dirty="0"/>
          </a:p>
          <a:p>
            <a:pPr>
              <a:buNone/>
            </a:pPr>
            <a:r>
              <a:rPr lang="en-US" dirty="0"/>
              <a:t>F.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. (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model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6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/>
              <a:t>BAB III 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/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8511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/>
          <a:lstStyle/>
          <a:p>
            <a:pPr eaLnBrk="1" hangingPunct="1"/>
            <a:r>
              <a:rPr lang="en-US" altLang="zh-CN" sz="3200" dirty="0">
                <a:ea typeface="SimSun" panose="02010600030101010101" pitchFamily="2" charset="-122"/>
              </a:rPr>
              <a:t>MAKALAH JENIS-3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dirty="0" err="1"/>
              <a:t>Makalah</a:t>
            </a:r>
            <a:r>
              <a:rPr lang="en-US" altLang="zh-CN" sz="2000" dirty="0"/>
              <a:t> </a:t>
            </a:r>
            <a:r>
              <a:rPr lang="en-US" altLang="zh-CN" sz="2000" dirty="0" err="1"/>
              <a:t>berupa</a:t>
            </a:r>
            <a:r>
              <a:rPr lang="en-US" altLang="zh-CN" sz="2000" dirty="0"/>
              <a:t> </a:t>
            </a:r>
            <a:r>
              <a:rPr lang="en-US" altLang="zh-CN" sz="2000" b="1" dirty="0" err="1"/>
              <a:t>permasalahan</a:t>
            </a:r>
            <a:r>
              <a:rPr lang="en-US" altLang="zh-CN" sz="2000" dirty="0"/>
              <a:t>  </a:t>
            </a:r>
            <a:r>
              <a:rPr lang="en-US" altLang="zh-CN" sz="2000" b="1" dirty="0"/>
              <a:t>dan </a:t>
            </a:r>
            <a:r>
              <a:rPr lang="en-US" altLang="zh-CN" sz="2000" b="1" dirty="0" err="1"/>
              <a:t>pembahasan</a:t>
            </a:r>
            <a:r>
              <a:rPr lang="en-US" altLang="zh-CN" sz="2000" b="1" dirty="0"/>
              <a:t> </a:t>
            </a:r>
            <a:r>
              <a:rPr lang="en-US" altLang="zh-CN" sz="2000" dirty="0"/>
              <a:t>yang </a:t>
            </a:r>
            <a:r>
              <a:rPr lang="en-US" altLang="zh-CN" sz="2000" dirty="0" err="1"/>
              <a:t>bersumber</a:t>
            </a:r>
            <a:r>
              <a:rPr lang="en-US" altLang="zh-CN" sz="2000" dirty="0"/>
              <a:t> </a:t>
            </a:r>
            <a:r>
              <a:rPr lang="en-US" altLang="zh-CN" sz="2000" dirty="0" err="1"/>
              <a:t>dari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penggunaan</a:t>
            </a:r>
            <a:r>
              <a:rPr lang="en-US" altLang="zh-CN" sz="2000" dirty="0"/>
              <a:t> model/</a:t>
            </a:r>
            <a:r>
              <a:rPr lang="en-US" altLang="zh-CN" sz="2000" dirty="0" err="1"/>
              <a:t>pendekatan</a:t>
            </a:r>
            <a:r>
              <a:rPr lang="en-US" altLang="zh-CN" sz="2000" dirty="0"/>
              <a:t>/</a:t>
            </a:r>
            <a:r>
              <a:rPr lang="en-US" altLang="zh-CN" sz="2000" dirty="0" err="1"/>
              <a:t>metode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pembelajaran</a:t>
            </a:r>
            <a:endParaRPr lang="en-US" altLang="zh-CN" sz="20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zh-CN" sz="2000" dirty="0"/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/>
              <a:t>Isi </a:t>
            </a:r>
            <a:r>
              <a:rPr lang="en-US" altLang="zh-CN" sz="2000" dirty="0" err="1"/>
              <a:t>dari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makalah</a:t>
            </a:r>
            <a:r>
              <a:rPr lang="en-US" altLang="zh-CN" sz="2000" dirty="0"/>
              <a:t> </a:t>
            </a:r>
            <a:r>
              <a:rPr lang="en-US" altLang="zh-CN" sz="2000" dirty="0" err="1"/>
              <a:t>harus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menggambarkan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adanya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problematika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pembelajaran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matematika</a:t>
            </a:r>
            <a:r>
              <a:rPr lang="en-US" altLang="zh-CN" sz="2000" dirty="0"/>
              <a:t> dan </a:t>
            </a:r>
            <a:r>
              <a:rPr lang="en-US" altLang="zh-CN" sz="2000" dirty="0" err="1"/>
              <a:t>upaya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pemecahannya</a:t>
            </a:r>
            <a:r>
              <a:rPr lang="en-US" altLang="zh-CN" sz="20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/>
              <a:t>Isi </a:t>
            </a:r>
            <a:r>
              <a:rPr lang="en-US" altLang="zh-CN" sz="2000" dirty="0" err="1"/>
              <a:t>makalah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terdiri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dari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tiga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bab.</a:t>
            </a:r>
            <a:r>
              <a:rPr lang="en-US" altLang="zh-CN" sz="20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/>
              <a:t>Bab 1: </a:t>
            </a:r>
            <a:r>
              <a:rPr lang="en-US" altLang="zh-CN" sz="2000" dirty="0" err="1"/>
              <a:t>Pendahuluan</a:t>
            </a:r>
            <a:r>
              <a:rPr lang="en-US" altLang="zh-CN" sz="2000" dirty="0"/>
              <a:t> yang </a:t>
            </a:r>
            <a:r>
              <a:rPr lang="en-US" altLang="zh-CN" sz="2000" dirty="0" err="1"/>
              <a:t>menjelaskan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latar</a:t>
            </a:r>
            <a:r>
              <a:rPr lang="en-US" altLang="zh-CN" sz="2000" dirty="0"/>
              <a:t> </a:t>
            </a:r>
            <a:r>
              <a:rPr lang="en-US" altLang="zh-CN" sz="2000" dirty="0" err="1"/>
              <a:t>belakang</a:t>
            </a:r>
            <a:r>
              <a:rPr lang="en-US" altLang="zh-CN" sz="2000" dirty="0"/>
              <a:t>, </a:t>
            </a:r>
            <a:r>
              <a:rPr lang="en-US" altLang="zh-CN" sz="2000" dirty="0" err="1"/>
              <a:t>rumusan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masalah</a:t>
            </a:r>
            <a:r>
              <a:rPr lang="en-US" altLang="zh-CN" sz="2000" dirty="0"/>
              <a:t> dan </a:t>
            </a:r>
            <a:r>
              <a:rPr lang="en-US" altLang="zh-CN" sz="2000" dirty="0" err="1"/>
              <a:t>manfaat</a:t>
            </a:r>
            <a:r>
              <a:rPr lang="en-US" altLang="zh-CN" sz="2000" dirty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/>
              <a:t>Bab II:  </a:t>
            </a:r>
            <a:r>
              <a:rPr lang="en-US" altLang="zh-CN" sz="2000" dirty="0" err="1"/>
              <a:t>Pembahasan</a:t>
            </a:r>
            <a:r>
              <a:rPr lang="en-US" altLang="zh-CN" sz="2000" dirty="0"/>
              <a:t> yang </a:t>
            </a:r>
            <a:r>
              <a:rPr lang="en-US" altLang="zh-CN" sz="2000" dirty="0" err="1"/>
              <a:t>berisi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uraian</a:t>
            </a:r>
            <a:r>
              <a:rPr lang="en-US" altLang="zh-CN" sz="2000" dirty="0"/>
              <a:t>: (1) </a:t>
            </a:r>
            <a:r>
              <a:rPr lang="en-US" altLang="zh-CN" sz="2000" dirty="0" err="1"/>
              <a:t>adanya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permasalahan</a:t>
            </a:r>
            <a:r>
              <a:rPr lang="en-US" altLang="zh-CN" sz="2000" dirty="0"/>
              <a:t> yang </a:t>
            </a:r>
            <a:r>
              <a:rPr lang="en-US" altLang="zh-CN" sz="2000" dirty="0" err="1"/>
              <a:t>bersumber</a:t>
            </a:r>
            <a:r>
              <a:rPr lang="en-US" altLang="zh-CN" sz="2000" dirty="0"/>
              <a:t> </a:t>
            </a:r>
            <a:r>
              <a:rPr lang="en-US" altLang="zh-CN" sz="2000" dirty="0" err="1"/>
              <a:t>dari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penggunaan</a:t>
            </a:r>
            <a:r>
              <a:rPr lang="en-US" altLang="zh-CN" sz="2000" dirty="0"/>
              <a:t> model/</a:t>
            </a:r>
            <a:r>
              <a:rPr lang="en-US" altLang="zh-CN" sz="2000" dirty="0" err="1"/>
              <a:t>pendekatan</a:t>
            </a:r>
            <a:r>
              <a:rPr lang="en-US" altLang="zh-CN" sz="2000" dirty="0"/>
              <a:t>/</a:t>
            </a:r>
            <a:r>
              <a:rPr lang="en-US" altLang="zh-CN" sz="2000" dirty="0" err="1"/>
              <a:t>metode</a:t>
            </a:r>
            <a:r>
              <a:rPr lang="en-US" altLang="zh-CN" sz="2000" dirty="0"/>
              <a:t> </a:t>
            </a:r>
            <a:r>
              <a:rPr lang="en-US" altLang="zh-CN" sz="2000" dirty="0" err="1"/>
              <a:t>baik</a:t>
            </a:r>
            <a:r>
              <a:rPr lang="en-US" altLang="zh-CN" sz="2000" dirty="0"/>
              <a:t> </a:t>
            </a:r>
            <a:r>
              <a:rPr lang="en-US" altLang="zh-CN" sz="2000" dirty="0" err="1"/>
              <a:t>dari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kajian</a:t>
            </a:r>
            <a:r>
              <a:rPr lang="en-US" altLang="zh-CN" sz="2000" dirty="0"/>
              <a:t> Pustaka </a:t>
            </a:r>
            <a:r>
              <a:rPr lang="en-US" altLang="zh-CN" sz="2000" dirty="0" err="1"/>
              <a:t>maupun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dari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observasi</a:t>
            </a:r>
            <a:r>
              <a:rPr lang="en-US" altLang="zh-CN" sz="2000"/>
              <a:t> di </a:t>
            </a:r>
            <a:r>
              <a:rPr lang="en-US" altLang="zh-CN" sz="2000" dirty="0" err="1"/>
              <a:t>kelas</a:t>
            </a:r>
            <a:r>
              <a:rPr lang="en-US" altLang="zh-CN" sz="2000" dirty="0"/>
              <a:t>. (2) </a:t>
            </a:r>
            <a:r>
              <a:rPr lang="en-US" altLang="zh-CN" sz="2000" dirty="0" err="1"/>
              <a:t>solusi</a:t>
            </a:r>
            <a:r>
              <a:rPr lang="en-US" altLang="zh-CN" sz="2000" dirty="0"/>
              <a:t> yang </a:t>
            </a:r>
            <a:r>
              <a:rPr lang="en-US" altLang="zh-CN" sz="2000" dirty="0" err="1"/>
              <a:t>ditawarkan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untuk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mengatasi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permasalahan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tersebut</a:t>
            </a:r>
            <a:r>
              <a:rPr lang="en-US" altLang="zh-CN" sz="2000" dirty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/>
              <a:t>Bab III Kesimpulan dan saran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CN" sz="2000" dirty="0" err="1"/>
              <a:t>Contoh</a:t>
            </a:r>
            <a:r>
              <a:rPr lang="en-US" altLang="zh-CN" sz="2000" dirty="0"/>
              <a:t> </a:t>
            </a:r>
            <a:r>
              <a:rPr lang="en-US" altLang="zh-CN" sz="2000" dirty="0" err="1"/>
              <a:t>judul</a:t>
            </a:r>
            <a:r>
              <a:rPr lang="en-US" altLang="zh-CN" sz="2000" dirty="0"/>
              <a:t> 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000" dirty="0" err="1"/>
              <a:t>Problematika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penggunaan</a:t>
            </a:r>
            <a:r>
              <a:rPr lang="en-US" altLang="zh-CN" sz="2000" dirty="0"/>
              <a:t> model </a:t>
            </a:r>
            <a:r>
              <a:rPr lang="en-US" altLang="zh-CN" sz="2000" dirty="0" err="1"/>
              <a:t>pembelajaran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berbasis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masalah</a:t>
            </a:r>
            <a:r>
              <a:rPr lang="en-US" altLang="zh-CN" sz="2000" dirty="0"/>
              <a:t> pada </a:t>
            </a:r>
            <a:r>
              <a:rPr lang="en-US" altLang="zh-CN" sz="2000" dirty="0" err="1"/>
              <a:t>pembelajaran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aljabar</a:t>
            </a:r>
            <a:r>
              <a:rPr lang="en-US" altLang="zh-CN" sz="2000" dirty="0"/>
              <a:t> di SMP </a:t>
            </a:r>
            <a:r>
              <a:rPr lang="en-US" altLang="zh-CN" sz="2000" dirty="0" err="1"/>
              <a:t>kelas</a:t>
            </a:r>
            <a:r>
              <a:rPr lang="en-US" altLang="zh-CN" sz="2000" dirty="0"/>
              <a:t> VII dan </a:t>
            </a:r>
            <a:r>
              <a:rPr lang="en-US" altLang="zh-CN" sz="2000" dirty="0" err="1"/>
              <a:t>alternatif</a:t>
            </a:r>
            <a:r>
              <a:rPr lang="en-US" altLang="zh-CN" sz="2000" dirty="0"/>
              <a:t> </a:t>
            </a:r>
            <a:r>
              <a:rPr lang="en-US" altLang="zh-CN" sz="2000" dirty="0" err="1"/>
              <a:t>solusinya</a:t>
            </a:r>
            <a:r>
              <a:rPr lang="en-US" altLang="zh-CN" sz="2000" dirty="0"/>
              <a:t>.</a:t>
            </a:r>
          </a:p>
          <a:p>
            <a:pPr marL="393700" lvl="1" indent="0" eaLnBrk="1" hangingPunct="1">
              <a:lnSpc>
                <a:spcPct val="80000"/>
              </a:lnSpc>
              <a:buNone/>
            </a:pPr>
            <a:endParaRPr lang="en-US" altLang="zh-CN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2500">
                <a:ea typeface="宋体" panose="02010600030101010101" pitchFamily="2" charset="-122"/>
              </a:rPr>
              <a:t>BENTUK MAKALAH-1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1800" dirty="0" err="1">
                <a:ea typeface="宋体" panose="02010600030101010101" pitchFamily="2" charset="-122"/>
              </a:rPr>
              <a:t>Makalah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berupa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hasil</a:t>
            </a:r>
            <a:r>
              <a:rPr lang="en-US" altLang="zh-CN" sz="1800" dirty="0">
                <a:ea typeface="宋体" panose="02010600030101010101" pitchFamily="2" charset="-122"/>
              </a:rPr>
              <a:t> survey </a:t>
            </a:r>
            <a:r>
              <a:rPr lang="en-US" altLang="zh-CN" sz="1800" dirty="0" err="1">
                <a:ea typeface="宋体" panose="02010600030101010101" pitchFamily="2" charset="-122"/>
              </a:rPr>
              <a:t>lapangan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untuk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menggali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permasalahan</a:t>
            </a:r>
            <a:r>
              <a:rPr lang="en-US" altLang="zh-CN" sz="1800" dirty="0">
                <a:ea typeface="宋体" panose="02010600030101010101" pitchFamily="2" charset="-122"/>
              </a:rPr>
              <a:t>, </a:t>
            </a:r>
            <a:r>
              <a:rPr lang="en-US" altLang="zh-CN" sz="1800" dirty="0" err="1">
                <a:ea typeface="宋体" panose="02010600030101010101" pitchFamily="2" charset="-122"/>
              </a:rPr>
              <a:t>baik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permasalahan</a:t>
            </a:r>
            <a:r>
              <a:rPr lang="en-US" altLang="zh-CN" sz="1800" dirty="0">
                <a:ea typeface="宋体" panose="02010600030101010101" pitchFamily="2" charset="-122"/>
              </a:rPr>
              <a:t> yang </a:t>
            </a:r>
            <a:r>
              <a:rPr lang="en-US" altLang="zh-CN" sz="1800" dirty="0" err="1">
                <a:ea typeface="宋体" panose="02010600030101010101" pitchFamily="2" charset="-122"/>
              </a:rPr>
              <a:t>bersumber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dari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siswa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maupun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dari</a:t>
            </a:r>
            <a:r>
              <a:rPr lang="en-US" altLang="zh-CN" sz="1800" dirty="0">
                <a:ea typeface="宋体" panose="02010600030101010101" pitchFamily="2" charset="-122"/>
              </a:rPr>
              <a:t> guru.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 err="1">
                <a:ea typeface="宋体" panose="02010600030101010101" pitchFamily="2" charset="-122"/>
              </a:rPr>
              <a:t>Tujuan</a:t>
            </a:r>
            <a:r>
              <a:rPr lang="en-US" altLang="zh-CN" sz="1800" dirty="0">
                <a:ea typeface="宋体" panose="02010600030101010101" pitchFamily="2" charset="-122"/>
              </a:rPr>
              <a:t> survey </a:t>
            </a:r>
            <a:r>
              <a:rPr lang="en-US" altLang="zh-CN" sz="1800" dirty="0" err="1">
                <a:ea typeface="宋体" panose="02010600030101010101" pitchFamily="2" charset="-122"/>
              </a:rPr>
              <a:t>adalah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untuk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memperoleh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permasalahan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pembelajaran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matematika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berupaya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untuk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menyelesaikannya</a:t>
            </a:r>
            <a:r>
              <a:rPr lang="en-US" altLang="zh-CN" sz="1800" dirty="0">
                <a:ea typeface="宋体" panose="02010600030101010101" pitchFamily="2" charset="-122"/>
              </a:rPr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 err="1">
                <a:ea typeface="宋体" panose="02010600030101010101" pitchFamily="2" charset="-122"/>
              </a:rPr>
              <a:t>Kegiatan</a:t>
            </a:r>
            <a:r>
              <a:rPr lang="en-US" altLang="zh-CN" sz="1800" dirty="0">
                <a:ea typeface="宋体" panose="02010600030101010101" pitchFamily="2" charset="-122"/>
              </a:rPr>
              <a:t> survey </a:t>
            </a:r>
            <a:r>
              <a:rPr lang="en-US" altLang="zh-CN" sz="1800" dirty="0" err="1">
                <a:ea typeface="宋体" panose="02010600030101010101" pitchFamily="2" charset="-122"/>
              </a:rPr>
              <a:t>dapat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dilakukan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dengan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memberikan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tes</a:t>
            </a:r>
            <a:r>
              <a:rPr lang="en-US" altLang="zh-CN" sz="1800" dirty="0">
                <a:ea typeface="宋体" panose="02010600030101010101" pitchFamily="2" charset="-122"/>
              </a:rPr>
              <a:t>, </a:t>
            </a:r>
            <a:r>
              <a:rPr lang="en-US" altLang="zh-CN" sz="1800" dirty="0" err="1">
                <a:ea typeface="宋体" panose="02010600030101010101" pitchFamily="2" charset="-122"/>
              </a:rPr>
              <a:t>wawancara</a:t>
            </a:r>
            <a:r>
              <a:rPr lang="en-US" altLang="zh-CN" sz="1800" dirty="0">
                <a:ea typeface="宋体" panose="02010600030101010101" pitchFamily="2" charset="-122"/>
              </a:rPr>
              <a:t>, </a:t>
            </a:r>
            <a:r>
              <a:rPr lang="en-US" altLang="zh-CN" sz="1800" dirty="0" err="1">
                <a:ea typeface="宋体" panose="02010600030101010101" pitchFamily="2" charset="-122"/>
              </a:rPr>
              <a:t>atau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pengamatan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kepada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beberapa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siswa</a:t>
            </a:r>
            <a:r>
              <a:rPr lang="en-US" altLang="zh-CN" sz="1800" dirty="0">
                <a:ea typeface="宋体" panose="02010600030101010101" pitchFamily="2" charset="-122"/>
              </a:rPr>
              <a:t>  </a:t>
            </a:r>
            <a:r>
              <a:rPr lang="en-US" altLang="zh-CN" sz="1800" dirty="0" err="1">
                <a:ea typeface="宋体" panose="02010600030101010101" pitchFamily="2" charset="-122"/>
              </a:rPr>
              <a:t>atau</a:t>
            </a:r>
            <a:r>
              <a:rPr lang="en-US" altLang="zh-CN" sz="1800" dirty="0">
                <a:ea typeface="宋体" panose="02010600030101010101" pitchFamily="2" charset="-122"/>
              </a:rPr>
              <a:t> guru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 err="1">
                <a:ea typeface="宋体" panose="02010600030101010101" pitchFamily="2" charset="-122"/>
              </a:rPr>
              <a:t>Kegiatan</a:t>
            </a:r>
            <a:r>
              <a:rPr lang="en-US" altLang="zh-CN" sz="1800" dirty="0">
                <a:ea typeface="宋体" panose="02010600030101010101" pitchFamily="2" charset="-122"/>
              </a:rPr>
              <a:t> survey  </a:t>
            </a:r>
            <a:r>
              <a:rPr lang="en-US" altLang="zh-CN" sz="1800" dirty="0" err="1">
                <a:ea typeface="宋体" panose="02010600030101010101" pitchFamily="2" charset="-122"/>
              </a:rPr>
              <a:t>ini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diharapkan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dapat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menemukan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kesulitan</a:t>
            </a:r>
            <a:r>
              <a:rPr lang="en-US" altLang="zh-CN" sz="1800" dirty="0">
                <a:ea typeface="宋体" panose="02010600030101010101" pitchFamily="2" charset="-122"/>
              </a:rPr>
              <a:t>  </a:t>
            </a:r>
            <a:r>
              <a:rPr lang="en-US" altLang="zh-CN" sz="1800" dirty="0" err="1">
                <a:ea typeface="宋体" panose="02010600030101010101" pitchFamily="2" charset="-122"/>
              </a:rPr>
              <a:t>siswa</a:t>
            </a:r>
            <a:r>
              <a:rPr lang="en-US" altLang="zh-CN" sz="1800" dirty="0">
                <a:ea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 dirty="0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1800" dirty="0">
                <a:ea typeface="宋体" panose="02010600030101010101" pitchFamily="2" charset="-122"/>
              </a:rPr>
              <a:t>Isi </a:t>
            </a:r>
            <a:r>
              <a:rPr lang="en-US" altLang="zh-CN" sz="1800" dirty="0" err="1">
                <a:ea typeface="宋体" panose="02010600030101010101" pitchFamily="2" charset="-122"/>
              </a:rPr>
              <a:t>makalah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terdiri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dari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tiga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bab.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>
                <a:ea typeface="宋体" panose="02010600030101010101" pitchFamily="2" charset="-122"/>
              </a:rPr>
              <a:t>Bab 1 </a:t>
            </a:r>
            <a:r>
              <a:rPr lang="en-US" altLang="zh-CN" sz="1800" dirty="0" err="1">
                <a:ea typeface="宋体" panose="02010600030101010101" pitchFamily="2" charset="-122"/>
              </a:rPr>
              <a:t>Pendahuluan</a:t>
            </a:r>
            <a:r>
              <a:rPr lang="en-US" altLang="zh-CN" sz="1800" dirty="0">
                <a:ea typeface="宋体" panose="02010600030101010101" pitchFamily="2" charset="-122"/>
              </a:rPr>
              <a:t> yang </a:t>
            </a:r>
            <a:r>
              <a:rPr lang="en-US" altLang="zh-CN" sz="1800" dirty="0" err="1">
                <a:ea typeface="宋体" panose="02010600030101010101" pitchFamily="2" charset="-122"/>
              </a:rPr>
              <a:t>menjelaskan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latar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belakang</a:t>
            </a:r>
            <a:r>
              <a:rPr lang="en-US" altLang="zh-CN" sz="1800" dirty="0">
                <a:ea typeface="宋体" panose="02010600030101010101" pitchFamily="2" charset="-122"/>
              </a:rPr>
              <a:t>, </a:t>
            </a:r>
            <a:r>
              <a:rPr lang="en-US" altLang="zh-CN" sz="1800" dirty="0" err="1">
                <a:ea typeface="宋体" panose="02010600030101010101" pitchFamily="2" charset="-122"/>
              </a:rPr>
              <a:t>rumusan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masalah</a:t>
            </a:r>
            <a:r>
              <a:rPr lang="en-US" altLang="zh-CN" sz="1800" dirty="0">
                <a:ea typeface="宋体" panose="02010600030101010101" pitchFamily="2" charset="-122"/>
              </a:rPr>
              <a:t>, </a:t>
            </a:r>
            <a:r>
              <a:rPr lang="en-US" altLang="zh-CN" sz="1800" dirty="0" err="1">
                <a:ea typeface="宋体" panose="02010600030101010101" pitchFamily="2" charset="-122"/>
              </a:rPr>
              <a:t>tujuan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manfaat</a:t>
            </a:r>
            <a:r>
              <a:rPr lang="en-US" altLang="zh-CN" sz="1800" dirty="0">
                <a:ea typeface="宋体" panose="02010600030101010101" pitchFamily="2" charset="-122"/>
              </a:rPr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>
                <a:ea typeface="宋体" panose="02010600030101010101" pitchFamily="2" charset="-122"/>
              </a:rPr>
              <a:t>Bab II </a:t>
            </a:r>
            <a:r>
              <a:rPr lang="en-US" altLang="zh-CN" sz="1800" dirty="0" err="1">
                <a:ea typeface="宋体" panose="02010600030101010101" pitchFamily="2" charset="-122"/>
              </a:rPr>
              <a:t>Pembahasan</a:t>
            </a:r>
            <a:r>
              <a:rPr lang="en-US" altLang="zh-CN" sz="1800" dirty="0">
                <a:ea typeface="宋体" panose="02010600030101010101" pitchFamily="2" charset="-122"/>
              </a:rPr>
              <a:t> yang </a:t>
            </a:r>
            <a:r>
              <a:rPr lang="en-US" altLang="zh-CN" sz="1800" dirty="0" err="1">
                <a:ea typeface="宋体" panose="02010600030101010101" pitchFamily="2" charset="-122"/>
              </a:rPr>
              <a:t>berisi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hasil</a:t>
            </a:r>
            <a:r>
              <a:rPr lang="en-US" altLang="zh-CN" sz="1800" dirty="0">
                <a:ea typeface="宋体" panose="02010600030101010101" pitchFamily="2" charset="-122"/>
              </a:rPr>
              <a:t> survey </a:t>
            </a:r>
            <a:r>
              <a:rPr lang="en-US" altLang="zh-CN" sz="1800" dirty="0" err="1">
                <a:ea typeface="宋体" panose="02010600030101010101" pitchFamily="2" charset="-122"/>
              </a:rPr>
              <a:t>berupa</a:t>
            </a:r>
            <a:r>
              <a:rPr lang="en-US" altLang="zh-CN" sz="1800" dirty="0">
                <a:ea typeface="宋体" panose="02010600030101010101" pitchFamily="2" charset="-122"/>
              </a:rPr>
              <a:t>  data </a:t>
            </a:r>
            <a:r>
              <a:rPr lang="en-US" altLang="zh-CN" sz="1800" dirty="0" err="1">
                <a:ea typeface="宋体" panose="02010600030101010101" pitchFamily="2" charset="-122"/>
              </a:rPr>
              <a:t>hasil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tes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wawancara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atau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wawancara</a:t>
            </a:r>
            <a:r>
              <a:rPr lang="en-US" altLang="zh-CN" sz="1800" dirty="0">
                <a:ea typeface="宋体" panose="02010600030101010101" pitchFamily="2" charset="-122"/>
              </a:rPr>
              <a:t>  </a:t>
            </a:r>
            <a:r>
              <a:rPr lang="en-US" altLang="zh-CN" sz="1800" dirty="0" err="1">
                <a:ea typeface="宋体" panose="02010600030101010101" pitchFamily="2" charset="-122"/>
              </a:rPr>
              <a:t>serta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pembahasan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hasil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analisis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tes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wawancara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serta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alternatif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pemecahannya</a:t>
            </a:r>
            <a:r>
              <a:rPr lang="en-US" altLang="zh-CN" sz="1800" dirty="0">
                <a:ea typeface="宋体" panose="02010600030101010101" pitchFamily="2" charset="-122"/>
              </a:rPr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>
                <a:ea typeface="宋体" panose="02010600030101010101" pitchFamily="2" charset="-122"/>
              </a:rPr>
              <a:t>Bab III </a:t>
            </a:r>
            <a:r>
              <a:rPr lang="en-US" altLang="zh-CN" sz="1800" dirty="0" err="1">
                <a:ea typeface="宋体" panose="02010600030101010101" pitchFamily="2" charset="-122"/>
              </a:rPr>
              <a:t>Kesimpulan</a:t>
            </a:r>
            <a:r>
              <a:rPr lang="en-US" altLang="zh-CN" sz="1800" dirty="0">
                <a:ea typeface="宋体" panose="02010600030101010101" pitchFamily="2" charset="-122"/>
              </a:rPr>
              <a:t> (</a:t>
            </a:r>
            <a:r>
              <a:rPr lang="en-US" altLang="zh-CN" sz="1800" dirty="0" err="1">
                <a:ea typeface="宋体" panose="02010600030101010101" pitchFamily="2" charset="-122"/>
              </a:rPr>
              <a:t>Jawab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dari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rumusan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masalah</a:t>
            </a:r>
            <a:r>
              <a:rPr lang="en-US" altLang="zh-CN" sz="1800" dirty="0">
                <a:ea typeface="宋体" panose="02010600030101010101" pitchFamily="2" charset="-122"/>
              </a:rPr>
              <a:t>)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CN" sz="18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1800" dirty="0" err="1">
                <a:ea typeface="宋体" panose="02010600030101010101" pitchFamily="2" charset="-122"/>
              </a:rPr>
              <a:t>Contoh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judul</a:t>
            </a:r>
            <a:r>
              <a:rPr lang="en-US" altLang="zh-CN" sz="1800" dirty="0">
                <a:ea typeface="宋体" panose="02010600030101010101" pitchFamily="2" charset="-122"/>
              </a:rPr>
              <a:t>:</a:t>
            </a:r>
          </a:p>
          <a:p>
            <a:pPr marL="530225" indent="-530225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 dirty="0">
                <a:ea typeface="宋体" panose="02010600030101010101" pitchFamily="2" charset="-122"/>
              </a:rPr>
              <a:t>     1.  </a:t>
            </a:r>
            <a:r>
              <a:rPr lang="en-US" altLang="zh-CN" sz="1800" dirty="0" err="1">
                <a:ea typeface="宋体" panose="02010600030101010101" pitchFamily="2" charset="-122"/>
              </a:rPr>
              <a:t>Problematika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siswa</a:t>
            </a:r>
            <a:r>
              <a:rPr lang="en-US" altLang="zh-CN" sz="1800" dirty="0">
                <a:ea typeface="宋体" panose="02010600030101010101" pitchFamily="2" charset="-122"/>
              </a:rPr>
              <a:t> SMP </a:t>
            </a:r>
            <a:r>
              <a:rPr lang="en-US" altLang="zh-CN" sz="1800" dirty="0" err="1">
                <a:ea typeface="宋体" panose="02010600030101010101" pitchFamily="2" charset="-122"/>
              </a:rPr>
              <a:t>dalam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mempelajari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operasi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bentuk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aljabar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Alternatif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Pemecahannya</a:t>
            </a:r>
            <a:endParaRPr lang="en-US" altLang="zh-CN" sz="1800" dirty="0">
              <a:ea typeface="宋体" panose="02010600030101010101" pitchFamily="2" charset="-122"/>
            </a:endParaRPr>
          </a:p>
          <a:p>
            <a:pPr marL="530225" indent="-530225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 dirty="0">
                <a:ea typeface="宋体" panose="02010600030101010101" pitchFamily="2" charset="-122"/>
              </a:rPr>
              <a:t>     2. </a:t>
            </a:r>
            <a:r>
              <a:rPr lang="en-US" altLang="zh-CN" sz="1800" dirty="0" err="1">
                <a:ea typeface="宋体" panose="02010600030101010101" pitchFamily="2" charset="-122"/>
              </a:rPr>
              <a:t>Problematika</a:t>
            </a:r>
            <a:r>
              <a:rPr lang="en-US" altLang="zh-CN" sz="1800" dirty="0">
                <a:ea typeface="宋体" panose="02010600030101010101" pitchFamily="2" charset="-122"/>
              </a:rPr>
              <a:t> guru SMP </a:t>
            </a:r>
            <a:r>
              <a:rPr lang="en-US" altLang="zh-CN" sz="1800" dirty="0" err="1">
                <a:ea typeface="宋体" panose="02010600030101010101" pitchFamily="2" charset="-122"/>
              </a:rPr>
              <a:t>dalam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membelajarkan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operasi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bentuk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aljabar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dan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alternatif</a:t>
            </a:r>
            <a:r>
              <a:rPr lang="en-US" altLang="zh-CN" sz="1800" dirty="0">
                <a:ea typeface="宋体" panose="02010600030101010101" pitchFamily="2" charset="-122"/>
              </a:rPr>
              <a:t> </a:t>
            </a:r>
            <a:r>
              <a:rPr lang="en-US" altLang="zh-CN" sz="1800" dirty="0" err="1">
                <a:ea typeface="宋体" panose="02010600030101010101" pitchFamily="2" charset="-122"/>
              </a:rPr>
              <a:t>pemecahannya</a:t>
            </a:r>
            <a:endParaRPr lang="en-US" altLang="zh-CN" sz="18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CN" sz="1800" dirty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CN" sz="1600" dirty="0"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18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58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BAB I PENDAHULUAN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914400" lvl="1" indent="-514350"/>
            <a:r>
              <a:rPr lang="en-US" dirty="0" err="1"/>
              <a:t>Berisi</a:t>
            </a:r>
            <a:r>
              <a:rPr lang="en-US" dirty="0"/>
              <a:t> data </a:t>
            </a:r>
            <a:r>
              <a:rPr lang="en-US" dirty="0" err="1"/>
              <a:t>faktual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pemicu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endParaRPr lang="en-US" dirty="0"/>
          </a:p>
          <a:p>
            <a:pPr marL="914400" lvl="1" indent="-514350"/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rasionalitas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514350" indent="-514350">
              <a:buAutoNum type="alphaUcPeriod"/>
            </a:pP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914400" lvl="1" indent="-514350"/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tanya</a:t>
            </a:r>
            <a:endParaRPr lang="en-US" dirty="0"/>
          </a:p>
          <a:p>
            <a:pPr marL="914400" lvl="1" indent="-514350"/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1165225" lvl="2" indent="-265113">
              <a:buFont typeface="+mj-lt"/>
              <a:buAutoNum type="arabicPeriod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aljabar</a:t>
            </a:r>
            <a:endParaRPr lang="en-US" dirty="0"/>
          </a:p>
          <a:p>
            <a:pPr marL="1139825" lvl="2" indent="-339725">
              <a:buFont typeface="+mj-lt"/>
              <a:buAutoNum type="arabicPeriod"/>
            </a:pPr>
            <a:r>
              <a:rPr lang="en-US" dirty="0" err="1"/>
              <a:t>Bagaiman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pemecahannya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Penulisan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Penulisan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BAB II PEMBAHASAN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Intrumen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1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jawaban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Subjek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subjek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subjeknya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siapa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Analisisnya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Manyampaikan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scannya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menandai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rinci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diarahkan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Arial" pitchFamily="34" charset="0"/>
              <a:buAutoNum type="alphaU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wawancara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analisisnya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Menyampaikan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transkrip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wawancara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wawancara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E.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yang </a:t>
            </a:r>
            <a:r>
              <a:rPr lang="en-US" dirty="0" err="1"/>
              <a:t>mengkaitkan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2</a:t>
            </a:r>
          </a:p>
          <a:p>
            <a:pPr>
              <a:buNone/>
            </a:pPr>
            <a:r>
              <a:rPr lang="en-US" dirty="0"/>
              <a:t>F.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teoritik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.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, </a:t>
            </a:r>
            <a:r>
              <a:rPr lang="en-US" dirty="0" err="1"/>
              <a:t>solusinya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,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solusinya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keg </a:t>
            </a:r>
            <a:r>
              <a:rPr lang="en-US" dirty="0" err="1"/>
              <a:t>pembelajaran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/>
              <a:t>BAB III 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/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MAKALH BENTUK - 2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err="1"/>
              <a:t>Mendukung</a:t>
            </a:r>
            <a:r>
              <a:rPr lang="en-US" sz="4800" dirty="0"/>
              <a:t> </a:t>
            </a:r>
            <a:r>
              <a:rPr lang="en-US" sz="4800" dirty="0" err="1"/>
              <a:t>Penyusunan</a:t>
            </a:r>
            <a:r>
              <a:rPr lang="en-US" sz="4800" dirty="0"/>
              <a:t> Proposal </a:t>
            </a:r>
            <a:r>
              <a:rPr lang="en-US" sz="4800" dirty="0" err="1"/>
              <a:t>Tesis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360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/>
          <a:lstStyle/>
          <a:p>
            <a:pPr eaLnBrk="1" hangingPunct="1"/>
            <a:r>
              <a:rPr lang="en-US" altLang="zh-CN" sz="3200">
                <a:ea typeface="宋体" panose="02010600030101010101" pitchFamily="2" charset="-122"/>
              </a:rPr>
              <a:t>MAKALAH JENIS-2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000" dirty="0" err="1"/>
              <a:t>Makalah</a:t>
            </a:r>
            <a:r>
              <a:rPr lang="en-US" altLang="zh-CN" sz="2000" dirty="0"/>
              <a:t> </a:t>
            </a:r>
            <a:r>
              <a:rPr lang="en-US" altLang="zh-CN" sz="2000" dirty="0" err="1"/>
              <a:t>berupa</a:t>
            </a:r>
            <a:r>
              <a:rPr lang="en-US" altLang="zh-CN" sz="2000" dirty="0"/>
              <a:t> </a:t>
            </a:r>
            <a:r>
              <a:rPr lang="en-US" altLang="zh-CN" sz="2000" b="1" dirty="0" err="1"/>
              <a:t>permasalahan</a:t>
            </a:r>
            <a:r>
              <a:rPr lang="en-US" altLang="zh-CN" sz="2000" dirty="0"/>
              <a:t>  </a:t>
            </a:r>
            <a:r>
              <a:rPr lang="en-US" altLang="zh-CN" sz="2000" b="1" dirty="0" err="1"/>
              <a:t>dan</a:t>
            </a:r>
            <a:r>
              <a:rPr lang="en-US" altLang="zh-CN" sz="2000" b="1" dirty="0"/>
              <a:t> </a:t>
            </a:r>
            <a:r>
              <a:rPr lang="en-US" altLang="zh-CN" sz="2000" b="1" dirty="0" err="1"/>
              <a:t>pembahasan</a:t>
            </a:r>
            <a:r>
              <a:rPr lang="en-US" altLang="zh-CN" sz="2000" b="1" dirty="0"/>
              <a:t> </a:t>
            </a:r>
            <a:r>
              <a:rPr lang="en-US" altLang="zh-CN" sz="2000" dirty="0"/>
              <a:t>yang </a:t>
            </a:r>
            <a:r>
              <a:rPr lang="en-US" altLang="zh-CN" sz="2000" dirty="0" err="1"/>
              <a:t>berupa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hasil</a:t>
            </a:r>
            <a:r>
              <a:rPr lang="en-US" altLang="zh-CN" sz="2000" dirty="0"/>
              <a:t>  survey </a:t>
            </a:r>
            <a:r>
              <a:rPr lang="en-US" altLang="zh-CN" sz="2000" dirty="0" err="1"/>
              <a:t>untuk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mendukung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perumusan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masalah</a:t>
            </a:r>
            <a:r>
              <a:rPr lang="en-US" altLang="zh-CN" sz="2000" dirty="0"/>
              <a:t> </a:t>
            </a:r>
            <a:r>
              <a:rPr lang="en-US" altLang="zh-CN" sz="2000" dirty="0" err="1"/>
              <a:t>dalam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penyusunan</a:t>
            </a:r>
            <a:r>
              <a:rPr lang="en-US" altLang="zh-CN" sz="2000" dirty="0"/>
              <a:t> proposal </a:t>
            </a:r>
            <a:r>
              <a:rPr lang="en-US" altLang="zh-CN" sz="2000" dirty="0" err="1"/>
              <a:t>untuk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tesis</a:t>
            </a:r>
            <a:r>
              <a:rPr lang="en-US" altLang="zh-CN" sz="2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/>
              <a:t>Isi </a:t>
            </a:r>
            <a:r>
              <a:rPr lang="en-US" altLang="zh-CN" sz="2000" dirty="0" err="1"/>
              <a:t>dari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makalah</a:t>
            </a:r>
            <a:r>
              <a:rPr lang="en-US" altLang="zh-CN" sz="2000" dirty="0"/>
              <a:t> </a:t>
            </a:r>
            <a:r>
              <a:rPr lang="en-US" altLang="zh-CN" sz="2000" dirty="0" err="1"/>
              <a:t>harus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menggambarkan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adanya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problematika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pembelajaran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matematika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baik</a:t>
            </a:r>
            <a:r>
              <a:rPr lang="en-US" altLang="zh-CN" sz="2000" dirty="0"/>
              <a:t> </a:t>
            </a:r>
            <a:r>
              <a:rPr lang="en-US" altLang="zh-CN" sz="2000" dirty="0" err="1"/>
              <a:t>bersumber</a:t>
            </a:r>
            <a:r>
              <a:rPr lang="en-US" altLang="zh-CN" sz="2000" dirty="0"/>
              <a:t> </a:t>
            </a:r>
            <a:r>
              <a:rPr lang="en-US" altLang="zh-CN" sz="2000" dirty="0" err="1"/>
              <a:t>dari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siswa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atau</a:t>
            </a:r>
            <a:r>
              <a:rPr lang="en-US" altLang="zh-CN" sz="2000" dirty="0"/>
              <a:t> </a:t>
            </a:r>
            <a:r>
              <a:rPr lang="en-US" altLang="zh-CN" sz="2000" dirty="0" err="1"/>
              <a:t>dari</a:t>
            </a:r>
            <a:r>
              <a:rPr lang="en-US" altLang="zh-CN" sz="2000" dirty="0"/>
              <a:t> guru </a:t>
            </a:r>
            <a:r>
              <a:rPr lang="en-US" altLang="zh-CN" sz="2000" dirty="0" err="1"/>
              <a:t>dan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tindak</a:t>
            </a:r>
            <a:r>
              <a:rPr lang="en-US" altLang="zh-CN" sz="2000" dirty="0"/>
              <a:t> </a:t>
            </a:r>
            <a:r>
              <a:rPr lang="en-US" altLang="zh-CN" sz="2000" dirty="0" err="1"/>
              <a:t>lanjut</a:t>
            </a:r>
            <a:r>
              <a:rPr lang="en-US" altLang="zh-CN" sz="2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/>
              <a:t>Isi </a:t>
            </a:r>
            <a:r>
              <a:rPr lang="en-US" altLang="zh-CN" sz="2000" dirty="0" err="1"/>
              <a:t>makalah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terdiri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dari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tiga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bab.</a:t>
            </a:r>
            <a:r>
              <a:rPr lang="en-US" altLang="zh-CN" sz="20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/>
              <a:t>Bab 1: </a:t>
            </a:r>
            <a:r>
              <a:rPr lang="en-US" altLang="zh-CN" sz="1800" dirty="0" err="1"/>
              <a:t>Pendahuluan</a:t>
            </a:r>
            <a:r>
              <a:rPr lang="en-US" altLang="zh-CN" sz="1800" dirty="0"/>
              <a:t> yang </a:t>
            </a:r>
            <a:r>
              <a:rPr lang="en-US" altLang="zh-CN" sz="1800" dirty="0" err="1"/>
              <a:t>menjelaskan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latar</a:t>
            </a:r>
            <a:r>
              <a:rPr lang="en-US" altLang="zh-CN" sz="1800" dirty="0"/>
              <a:t> </a:t>
            </a:r>
            <a:r>
              <a:rPr lang="en-US" altLang="zh-CN" sz="1800" dirty="0" err="1"/>
              <a:t>belakang</a:t>
            </a:r>
            <a:r>
              <a:rPr lang="en-US" altLang="zh-CN" sz="1800" dirty="0"/>
              <a:t>, </a:t>
            </a:r>
            <a:r>
              <a:rPr lang="en-US" altLang="zh-CN" sz="1800" dirty="0" err="1"/>
              <a:t>rumusan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masalah</a:t>
            </a:r>
            <a:r>
              <a:rPr lang="en-US" altLang="zh-CN" sz="1800" dirty="0"/>
              <a:t> </a:t>
            </a:r>
            <a:r>
              <a:rPr lang="en-US" altLang="zh-CN" sz="1800" dirty="0" err="1"/>
              <a:t>dan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manfaat</a:t>
            </a:r>
            <a:r>
              <a:rPr lang="en-US" altLang="zh-CN" sz="1800" dirty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/>
              <a:t>Bab II:  </a:t>
            </a:r>
            <a:r>
              <a:rPr lang="en-US" altLang="zh-CN" sz="1800" dirty="0" err="1"/>
              <a:t>Pembahasan</a:t>
            </a:r>
            <a:r>
              <a:rPr lang="en-US" altLang="zh-CN" sz="1800" dirty="0"/>
              <a:t> yang </a:t>
            </a:r>
            <a:r>
              <a:rPr lang="en-US" altLang="zh-CN" sz="1800" dirty="0" err="1"/>
              <a:t>berisi</a:t>
            </a:r>
            <a:r>
              <a:rPr lang="en-US" altLang="zh-CN" sz="1800" dirty="0"/>
              <a:t> </a:t>
            </a:r>
            <a:r>
              <a:rPr lang="en-US" altLang="zh-CN" sz="1800" dirty="0" err="1"/>
              <a:t>uraian</a:t>
            </a:r>
            <a:r>
              <a:rPr lang="en-US" altLang="zh-CN" sz="1800" dirty="0"/>
              <a:t>: </a:t>
            </a:r>
            <a:r>
              <a:rPr lang="en-US" altLang="zh-CN" sz="1800" dirty="0" err="1"/>
              <a:t>adanya</a:t>
            </a:r>
            <a:r>
              <a:rPr lang="en-US" altLang="zh-CN" sz="1800" dirty="0"/>
              <a:t> </a:t>
            </a:r>
            <a:r>
              <a:rPr lang="en-US" altLang="zh-CN" sz="1800" dirty="0" err="1"/>
              <a:t>permasalahan</a:t>
            </a:r>
            <a:r>
              <a:rPr lang="en-US" altLang="zh-CN" sz="1800" dirty="0"/>
              <a:t> yang </a:t>
            </a:r>
            <a:r>
              <a:rPr lang="en-US" altLang="zh-CN" sz="1800" dirty="0" err="1"/>
              <a:t>diperoleh</a:t>
            </a:r>
            <a:r>
              <a:rPr lang="en-US" altLang="zh-CN" sz="1800" dirty="0"/>
              <a:t> </a:t>
            </a:r>
            <a:r>
              <a:rPr lang="en-US" altLang="zh-CN" sz="1800" dirty="0" err="1"/>
              <a:t>dari</a:t>
            </a:r>
            <a:r>
              <a:rPr lang="en-US" altLang="zh-CN" sz="1800" dirty="0"/>
              <a:t> </a:t>
            </a:r>
            <a:r>
              <a:rPr lang="en-US" altLang="zh-CN" sz="1800" dirty="0" err="1"/>
              <a:t>hasil</a:t>
            </a:r>
            <a:r>
              <a:rPr lang="en-US" altLang="zh-CN" sz="1800" dirty="0"/>
              <a:t> </a:t>
            </a:r>
            <a:r>
              <a:rPr lang="en-US" altLang="zh-CN" sz="1800" dirty="0" err="1"/>
              <a:t>pra</a:t>
            </a:r>
            <a:r>
              <a:rPr lang="en-US" altLang="zh-CN" sz="1800" dirty="0"/>
              <a:t> survey </a:t>
            </a:r>
            <a:r>
              <a:rPr lang="en-US" altLang="zh-CN" sz="1800" dirty="0" err="1"/>
              <a:t>serta</a:t>
            </a:r>
            <a:r>
              <a:rPr lang="en-US" altLang="zh-CN" sz="1800" dirty="0"/>
              <a:t> </a:t>
            </a:r>
            <a:r>
              <a:rPr lang="en-US" altLang="zh-CN" sz="1800" dirty="0" err="1"/>
              <a:t>rekomendasi</a:t>
            </a:r>
            <a:r>
              <a:rPr lang="en-US" altLang="zh-CN" sz="1800" dirty="0"/>
              <a:t> </a:t>
            </a:r>
            <a:r>
              <a:rPr lang="en-US" altLang="zh-CN" sz="1800" dirty="0" err="1"/>
              <a:t>perlunya</a:t>
            </a:r>
            <a:r>
              <a:rPr lang="en-US" altLang="zh-CN" sz="1800" dirty="0"/>
              <a:t> </a:t>
            </a:r>
            <a:r>
              <a:rPr lang="en-US" altLang="zh-CN" sz="1800" dirty="0" err="1"/>
              <a:t>kajian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lebih</a:t>
            </a:r>
            <a:r>
              <a:rPr lang="en-US" altLang="zh-CN" sz="1800" dirty="0"/>
              <a:t> </a:t>
            </a:r>
            <a:r>
              <a:rPr lang="en-US" altLang="zh-CN" sz="1800" dirty="0" err="1"/>
              <a:t>lanjut</a:t>
            </a:r>
            <a:r>
              <a:rPr lang="en-US" altLang="zh-CN" sz="18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800" dirty="0"/>
              <a:t>Bab III </a:t>
            </a:r>
            <a:r>
              <a:rPr lang="en-US" altLang="zh-CN" sz="1800" dirty="0" err="1"/>
              <a:t>Simpulan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dan</a:t>
            </a:r>
            <a:r>
              <a:rPr lang="en-US" altLang="zh-CN" sz="1800" dirty="0"/>
              <a:t> saran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CN" sz="2000" dirty="0" err="1"/>
              <a:t>Contoh</a:t>
            </a:r>
            <a:r>
              <a:rPr lang="en-US" altLang="zh-CN" sz="2000" dirty="0"/>
              <a:t> </a:t>
            </a:r>
            <a:r>
              <a:rPr lang="en-US" altLang="zh-CN" sz="2000" dirty="0" err="1"/>
              <a:t>judul</a:t>
            </a:r>
            <a:r>
              <a:rPr lang="en-US" altLang="zh-CN" sz="2000" dirty="0"/>
              <a:t> :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r>
              <a:rPr lang="en-US" altLang="zh-CN" sz="1800" dirty="0" err="1"/>
              <a:t>Permasalahan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penalaran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siswa</a:t>
            </a:r>
            <a:r>
              <a:rPr lang="en-US" altLang="zh-CN" sz="1800" dirty="0"/>
              <a:t> SMP </a:t>
            </a:r>
            <a:r>
              <a:rPr lang="en-US" altLang="zh-CN" sz="1800" dirty="0" err="1"/>
              <a:t>dalam</a:t>
            </a:r>
            <a:r>
              <a:rPr lang="en-US" altLang="zh-CN" sz="1800" dirty="0"/>
              <a:t> </a:t>
            </a:r>
            <a:r>
              <a:rPr lang="en-US" altLang="zh-CN" sz="1800" dirty="0" err="1"/>
              <a:t>menyelesaikan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masalah</a:t>
            </a:r>
            <a:r>
              <a:rPr lang="en-US" altLang="zh-CN" sz="1800" dirty="0"/>
              <a:t> </a:t>
            </a:r>
            <a:r>
              <a:rPr lang="en-US" altLang="zh-CN" sz="1800" dirty="0" err="1"/>
              <a:t>matematika</a:t>
            </a:r>
            <a:r>
              <a:rPr lang="en-US" altLang="zh-CN" sz="1800" dirty="0"/>
              <a:t> non </a:t>
            </a:r>
            <a:r>
              <a:rPr lang="en-US" altLang="zh-CN" sz="1800" dirty="0" err="1"/>
              <a:t>rutin</a:t>
            </a:r>
            <a:r>
              <a:rPr lang="en-US" altLang="zh-CN" sz="1800" dirty="0"/>
              <a:t> </a:t>
            </a:r>
            <a:r>
              <a:rPr lang="en-US" altLang="zh-CN" sz="1800" dirty="0" err="1"/>
              <a:t>serta</a:t>
            </a:r>
            <a:r>
              <a:rPr lang="en-US" altLang="zh-CN" sz="1800" dirty="0"/>
              <a:t> </a:t>
            </a:r>
            <a:r>
              <a:rPr lang="en-US" altLang="zh-CN" sz="1800" dirty="0" err="1"/>
              <a:t>alternatif</a:t>
            </a:r>
            <a:r>
              <a:rPr lang="en-US" altLang="zh-CN" sz="1800" dirty="0"/>
              <a:t> </a:t>
            </a:r>
            <a:r>
              <a:rPr lang="en-US" altLang="zh-CN" sz="1800" dirty="0" err="1"/>
              <a:t>penyelesaiannya</a:t>
            </a:r>
            <a:r>
              <a:rPr lang="en-US" altLang="zh-CN" sz="1800" dirty="0"/>
              <a:t>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r>
              <a:rPr lang="en-US" altLang="zh-CN" sz="2000" dirty="0" err="1"/>
              <a:t>Permasalahan</a:t>
            </a:r>
            <a:r>
              <a:rPr lang="en-US" altLang="zh-CN" sz="2000" dirty="0"/>
              <a:t> </a:t>
            </a:r>
            <a:r>
              <a:rPr lang="en-US" altLang="zh-CN" sz="2000" dirty="0" err="1"/>
              <a:t>konstruksi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konsep</a:t>
            </a:r>
            <a:r>
              <a:rPr lang="en-US" altLang="zh-CN" sz="2000" dirty="0"/>
              <a:t> </a:t>
            </a:r>
            <a:r>
              <a:rPr lang="en-US" altLang="zh-CN" sz="2000" dirty="0" err="1"/>
              <a:t>aljabar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pada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siswa</a:t>
            </a:r>
            <a:r>
              <a:rPr lang="en-US" altLang="zh-CN" sz="2000" dirty="0"/>
              <a:t> SMP </a:t>
            </a:r>
            <a:r>
              <a:rPr lang="en-US" altLang="zh-CN" sz="2000" dirty="0" err="1"/>
              <a:t>serta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alternatif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penyelesaiannya</a:t>
            </a:r>
            <a:r>
              <a:rPr lang="en-US" altLang="zh-CN" sz="2000" dirty="0"/>
              <a:t>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r>
              <a:rPr lang="en-US" altLang="zh-CN" sz="2000" dirty="0" err="1"/>
              <a:t>Defragmentasi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konsep-konsep</a:t>
            </a:r>
            <a:r>
              <a:rPr lang="en-US" altLang="zh-CN" sz="2000" dirty="0"/>
              <a:t> </a:t>
            </a:r>
            <a:r>
              <a:rPr lang="en-US" altLang="zh-CN" sz="2000" dirty="0" err="1"/>
              <a:t>geometri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pada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siswa</a:t>
            </a:r>
            <a:r>
              <a:rPr lang="en-US" altLang="zh-CN" sz="2000" dirty="0"/>
              <a:t> SMP </a:t>
            </a:r>
            <a:r>
              <a:rPr lang="en-US" altLang="zh-CN" sz="2000" dirty="0" err="1"/>
              <a:t>serta</a:t>
            </a:r>
            <a:r>
              <a:rPr lang="en-US" altLang="zh-CN" sz="2000" dirty="0"/>
              <a:t> </a:t>
            </a:r>
            <a:r>
              <a:rPr lang="en-US" altLang="zh-CN" sz="2000" dirty="0" err="1"/>
              <a:t>alternatif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penyelesaiannya</a:t>
            </a:r>
            <a:r>
              <a:rPr lang="en-US" altLang="zh-CN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25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BAB I PENDAHULUAN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914400" lvl="1" indent="-514350"/>
            <a:r>
              <a:rPr lang="en-US" dirty="0" err="1"/>
              <a:t>Berisi</a:t>
            </a:r>
            <a:r>
              <a:rPr lang="en-US" dirty="0"/>
              <a:t> data </a:t>
            </a:r>
            <a:r>
              <a:rPr lang="en-US" dirty="0" err="1"/>
              <a:t>faktual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pemicu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endParaRPr lang="en-US" dirty="0"/>
          </a:p>
          <a:p>
            <a:pPr marL="914400" lvl="1" indent="-514350"/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rasionalitas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514350" indent="-514350">
              <a:buAutoNum type="alphaUcPeriod"/>
            </a:pP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914400" lvl="1" indent="-514350"/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tanya</a:t>
            </a:r>
            <a:endParaRPr lang="en-US" dirty="0"/>
          </a:p>
          <a:p>
            <a:pPr marL="914400" lvl="1" indent="-514350"/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1139825" lvl="2" indent="-339725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permsalahan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SMP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?</a:t>
            </a:r>
          </a:p>
          <a:p>
            <a:pPr marL="1139825" lvl="2" indent="-339725">
              <a:buFont typeface="+mj-lt"/>
              <a:buAutoNum type="arabicPeriod"/>
            </a:pP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pemasalahan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?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Penulisan</a:t>
            </a:r>
            <a:endParaRPr lang="en-US" dirty="0"/>
          </a:p>
          <a:p>
            <a:pPr marL="514350" indent="-514350">
              <a:buAutoNum type="alphaUcPeriod"/>
            </a:pP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Penulisan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84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834</Words>
  <Application>Microsoft Office PowerPoint</Application>
  <PresentationFormat>On-screen Show (4:3)</PresentationFormat>
  <Paragraphs>100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Comic Sans MS</vt:lpstr>
      <vt:lpstr>Constantia</vt:lpstr>
      <vt:lpstr>Times New Roman</vt:lpstr>
      <vt:lpstr>Wingdings</vt:lpstr>
      <vt:lpstr>Wingdings 2</vt:lpstr>
      <vt:lpstr>Flow</vt:lpstr>
      <vt:lpstr>MAKALAH BENTUK-1</vt:lpstr>
      <vt:lpstr>BENTUK MAKALAH-1</vt:lpstr>
      <vt:lpstr>BAB I PENDAHULUAN</vt:lpstr>
      <vt:lpstr>BAB II PEMBAHASAN</vt:lpstr>
      <vt:lpstr>PowerPoint Presentation</vt:lpstr>
      <vt:lpstr>BAB III SIMPULAN</vt:lpstr>
      <vt:lpstr>MAKALH BENTUK - 2</vt:lpstr>
      <vt:lpstr>MAKALAH JENIS-2</vt:lpstr>
      <vt:lpstr>BAB I PENDAHULUAN</vt:lpstr>
      <vt:lpstr>BAB II PEMBAHASAN</vt:lpstr>
      <vt:lpstr> </vt:lpstr>
      <vt:lpstr>BAB III SIMPULAN</vt:lpstr>
      <vt:lpstr>MAKALAH JENIS-3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BENTUK MAKALAH</dc:title>
  <dc:creator>asus</dc:creator>
  <cp:lastModifiedBy>Dr. Budi Usodo, M.Pd.</cp:lastModifiedBy>
  <cp:revision>33</cp:revision>
  <dcterms:created xsi:type="dcterms:W3CDTF">2014-03-12T04:05:31Z</dcterms:created>
  <dcterms:modified xsi:type="dcterms:W3CDTF">2023-10-17T03:03:38Z</dcterms:modified>
</cp:coreProperties>
</file>