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1" r:id="rId6"/>
    <p:sldMasterId id="2147483733" r:id="rId7"/>
    <p:sldMasterId id="2147483746" r:id="rId8"/>
  </p:sldMasterIdLst>
  <p:notesMasterIdLst>
    <p:notesMasterId r:id="rId37"/>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4" r:id="rId35"/>
    <p:sldId id="285" r:id="rId36"/>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E9BF761-5EAE-47EB-B07B-8CF022B78E63}" type="datetimeFigureOut">
              <a:rPr lang="id-ID"/>
              <a:pPr>
                <a:defRPr/>
              </a:pPr>
              <a:t>23/03/2022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DAB700B-1846-402B-BF6F-78FF9E56C8FE}" type="slidenum">
              <a:rPr lang="id-ID"/>
              <a:pPr>
                <a:defRPr/>
              </a:pPr>
              <a:t>‹#›</a:t>
            </a:fld>
            <a:endParaRPr lang="id-ID"/>
          </a:p>
        </p:txBody>
      </p:sp>
    </p:spTree>
    <p:extLst>
      <p:ext uri="{BB962C8B-B14F-4D97-AF65-F5344CB8AC3E}">
        <p14:creationId xmlns:p14="http://schemas.microsoft.com/office/powerpoint/2010/main" val="5748625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4AE0E1C5-507A-44B8-AC7C-B4C605F8278A}" type="slidenum">
              <a:rPr lang="en-US">
                <a:solidFill>
                  <a:srgbClr val="000000"/>
                </a:solidFill>
              </a:rPr>
              <a:pPr fontAlgn="base">
                <a:spcBef>
                  <a:spcPct val="0"/>
                </a:spcBef>
                <a:spcAft>
                  <a:spcPct val="0"/>
                </a:spcAft>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7937969E-14A1-41E7-8917-AAC2C468EB60}" type="slidenum">
              <a:rPr lang="en-US">
                <a:solidFill>
                  <a:srgbClr val="000000"/>
                </a:solidFill>
              </a:rPr>
              <a:pPr fontAlgn="base">
                <a:spcBef>
                  <a:spcPct val="0"/>
                </a:spcBef>
                <a:spcAft>
                  <a:spcPct val="0"/>
                </a:spcAft>
              </a:pPr>
              <a:t>10</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8C79E0BC-87D4-4543-BF69-3165146E228E}" type="slidenum">
              <a:rPr lang="en-US">
                <a:solidFill>
                  <a:srgbClr val="000000"/>
                </a:solidFill>
              </a:rPr>
              <a:pPr fontAlgn="base">
                <a:spcBef>
                  <a:spcPct val="0"/>
                </a:spcBef>
                <a:spcAft>
                  <a:spcPct val="0"/>
                </a:spcAft>
              </a:pPr>
              <a:t>11</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0B8FDFC0-CFAA-4771-A5F7-AF7E04BB9CCE}" type="slidenum">
              <a:rPr lang="en-US">
                <a:solidFill>
                  <a:srgbClr val="000000"/>
                </a:solidFill>
              </a:rPr>
              <a:pPr fontAlgn="base">
                <a:spcBef>
                  <a:spcPct val="0"/>
                </a:spcBef>
                <a:spcAft>
                  <a:spcPct val="0"/>
                </a:spcAft>
              </a:pPr>
              <a:t>13</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C8F7835B-F47E-4ECD-8A90-DC656426E32C}" type="slidenum">
              <a:rPr lang="en-US">
                <a:solidFill>
                  <a:srgbClr val="000000"/>
                </a:solidFill>
              </a:rPr>
              <a:pPr fontAlgn="base">
                <a:spcBef>
                  <a:spcPct val="0"/>
                </a:spcBef>
                <a:spcAft>
                  <a:spcPct val="0"/>
                </a:spcAft>
              </a:pPr>
              <a:t>14</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02E3A38F-E34A-43F9-8869-8B2738B7BBB9}" type="slidenum">
              <a:rPr lang="en-US">
                <a:solidFill>
                  <a:srgbClr val="000000"/>
                </a:solidFill>
              </a:rPr>
              <a:pPr fontAlgn="base">
                <a:spcBef>
                  <a:spcPct val="0"/>
                </a:spcBef>
                <a:spcAft>
                  <a:spcPct val="0"/>
                </a:spcAft>
              </a:pPr>
              <a:t>15</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264D6B4E-83F5-44E9-A86B-0987CB8AE1AA}" type="slidenum">
              <a:rPr lang="en-US">
                <a:solidFill>
                  <a:srgbClr val="000000"/>
                </a:solidFill>
              </a:rPr>
              <a:pPr fontAlgn="base">
                <a:spcBef>
                  <a:spcPct val="0"/>
                </a:spcBef>
                <a:spcAft>
                  <a:spcPct val="0"/>
                </a:spcAft>
              </a:pPr>
              <a:t>16</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56EC9672-5E37-4771-9E72-78D4314D7B12}" type="slidenum">
              <a:rPr lang="en-US">
                <a:solidFill>
                  <a:srgbClr val="000000"/>
                </a:solidFill>
              </a:rPr>
              <a:pPr fontAlgn="base">
                <a:spcBef>
                  <a:spcPct val="0"/>
                </a:spcBef>
                <a:spcAft>
                  <a:spcPct val="0"/>
                </a:spcAft>
              </a:pPr>
              <a:t>17</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EB93A6FB-D379-42A8-A332-68814B7FB598}" type="slidenum">
              <a:rPr lang="en-US">
                <a:solidFill>
                  <a:srgbClr val="000000"/>
                </a:solidFill>
              </a:rPr>
              <a:pPr fontAlgn="base">
                <a:spcBef>
                  <a:spcPct val="0"/>
                </a:spcBef>
                <a:spcAft>
                  <a:spcPct val="0"/>
                </a:spcAft>
              </a:pPr>
              <a:t>18</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8B215C73-F57E-4238-B1C5-1DD652406089}" type="slidenum">
              <a:rPr lang="en-US">
                <a:solidFill>
                  <a:srgbClr val="000000"/>
                </a:solidFill>
              </a:rPr>
              <a:pPr fontAlgn="base">
                <a:spcBef>
                  <a:spcPct val="0"/>
                </a:spcBef>
                <a:spcAft>
                  <a:spcPct val="0"/>
                </a:spcAft>
              </a:pPr>
              <a:t>19</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879685D4-54F6-4FBA-8714-B975A48BE130}" type="slidenum">
              <a:rPr lang="en-US">
                <a:solidFill>
                  <a:srgbClr val="000000"/>
                </a:solidFill>
              </a:rPr>
              <a:pPr fontAlgn="base">
                <a:spcBef>
                  <a:spcPct val="0"/>
                </a:spcBef>
                <a:spcAft>
                  <a:spcPct val="0"/>
                </a:spcAft>
              </a:pPr>
              <a:t>20</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AC72CEAE-10FF-4E05-8D9D-325BD94707AD}" type="slidenum">
              <a:rPr lang="en-US">
                <a:solidFill>
                  <a:srgbClr val="000000"/>
                </a:solidFill>
              </a:rPr>
              <a:pPr fontAlgn="base">
                <a:spcBef>
                  <a:spcPct val="0"/>
                </a:spcBef>
                <a:spcAft>
                  <a:spcPct val="0"/>
                </a:spcAft>
              </a:pPr>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2A8F2B18-91FE-4AF8-A477-41BABD21A8EB}" type="slidenum">
              <a:rPr lang="en-US">
                <a:solidFill>
                  <a:srgbClr val="000000"/>
                </a:solidFill>
              </a:rPr>
              <a:pPr fontAlgn="base">
                <a:spcBef>
                  <a:spcPct val="0"/>
                </a:spcBef>
                <a:spcAft>
                  <a:spcPct val="0"/>
                </a:spcAft>
              </a:pPr>
              <a:t>21</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79CB8D14-8BAD-408F-96EA-E3B8388E2A67}" type="slidenum">
              <a:rPr lang="en-US">
                <a:solidFill>
                  <a:srgbClr val="000000"/>
                </a:solidFill>
              </a:rPr>
              <a:pPr fontAlgn="base">
                <a:spcBef>
                  <a:spcPct val="0"/>
                </a:spcBef>
                <a:spcAft>
                  <a:spcPct val="0"/>
                </a:spcAft>
              </a:pPr>
              <a:t>22</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A9BB672E-94FD-441F-83F9-B4BAA1AF9429}" type="slidenum">
              <a:rPr lang="en-US">
                <a:solidFill>
                  <a:srgbClr val="000000"/>
                </a:solidFill>
              </a:rPr>
              <a:pPr fontAlgn="base">
                <a:spcBef>
                  <a:spcPct val="0"/>
                </a:spcBef>
                <a:spcAft>
                  <a:spcPct val="0"/>
                </a:spcAft>
              </a:pPr>
              <a:t>23</a:t>
            </a:fld>
            <a:endParaRPr 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275727A5-A50E-44B3-BCEA-070295CB1FE6}" type="slidenum">
              <a:rPr lang="en-US">
                <a:solidFill>
                  <a:srgbClr val="000000"/>
                </a:solidFill>
              </a:rPr>
              <a:pPr fontAlgn="base">
                <a:spcBef>
                  <a:spcPct val="0"/>
                </a:spcBef>
                <a:spcAft>
                  <a:spcPct val="0"/>
                </a:spcAft>
              </a:pPr>
              <a:t>24</a:t>
            </a:fld>
            <a:endParaRPr 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C5332F2B-13B8-4769-8C74-F85494BB2DB1}" type="slidenum">
              <a:rPr lang="en-US">
                <a:solidFill>
                  <a:srgbClr val="000000"/>
                </a:solidFill>
              </a:rPr>
              <a:pPr fontAlgn="base">
                <a:spcBef>
                  <a:spcPct val="0"/>
                </a:spcBef>
                <a:spcAft>
                  <a:spcPct val="0"/>
                </a:spcAft>
              </a:pPr>
              <a:t>25</a:t>
            </a:fld>
            <a:endParaRPr 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7B1D00C4-FB8F-4382-AC4E-B4D29803C872}" type="slidenum">
              <a:rPr lang="en-US">
                <a:solidFill>
                  <a:srgbClr val="000000"/>
                </a:solidFill>
              </a:rPr>
              <a:pPr fontAlgn="base">
                <a:spcBef>
                  <a:spcPct val="0"/>
                </a:spcBef>
                <a:spcAft>
                  <a:spcPct val="0"/>
                </a:spcAft>
              </a:pPr>
              <a:t>26</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3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fld id="{3AEADB06-90AF-4E6A-9541-4A476BF57CEA}" type="slidenum">
              <a:rPr lang="en-US">
                <a:solidFill>
                  <a:srgbClr val="000000"/>
                </a:solidFill>
              </a:rPr>
              <a:pPr/>
              <a:t>27</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4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fld id="{BA64C554-EA1F-44D5-B71D-F00CB1A2D519}" type="slidenum">
              <a:rPr lang="en-US">
                <a:solidFill>
                  <a:srgbClr val="000000"/>
                </a:solidFill>
              </a:rPr>
              <a:pPr/>
              <a:t>28</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8D901332-AA97-4650-A48C-ADD174EB2D2C}" type="slidenum">
              <a:rPr lang="en-US">
                <a:solidFill>
                  <a:srgbClr val="000000"/>
                </a:solidFill>
              </a:rPr>
              <a:pPr fontAlgn="base">
                <a:spcBef>
                  <a:spcPct val="0"/>
                </a:spcBef>
                <a:spcAft>
                  <a:spcPct val="0"/>
                </a:spcAft>
              </a:pPr>
              <a:t>3</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5AC4D552-563D-451A-A503-E671A1E15890}" type="slidenum">
              <a:rPr lang="en-US">
                <a:solidFill>
                  <a:srgbClr val="000000"/>
                </a:solidFill>
              </a:rPr>
              <a:pPr fontAlgn="base">
                <a:spcBef>
                  <a:spcPct val="0"/>
                </a:spcBef>
                <a:spcAft>
                  <a:spcPct val="0"/>
                </a:spcAft>
              </a:pPr>
              <a:t>4</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1D459B08-5675-4536-8E0C-55695A18C210}" type="slidenum">
              <a:rPr lang="en-US">
                <a:solidFill>
                  <a:srgbClr val="000000"/>
                </a:solidFill>
              </a:rPr>
              <a:pPr fontAlgn="base">
                <a:spcBef>
                  <a:spcPct val="0"/>
                </a:spcBef>
                <a:spcAft>
                  <a:spcPct val="0"/>
                </a:spcAft>
              </a:pPr>
              <a:t>5</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446CC3D1-1D4A-46CC-9585-15D234800906}" type="slidenum">
              <a:rPr lang="en-US">
                <a:solidFill>
                  <a:srgbClr val="000000"/>
                </a:solidFill>
              </a:rPr>
              <a:pPr fontAlgn="base">
                <a:spcBef>
                  <a:spcPct val="0"/>
                </a:spcBef>
                <a:spcAft>
                  <a:spcPct val="0"/>
                </a:spcAft>
              </a:pPr>
              <a:t>6</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E9DE9668-E743-4E33-ADA6-FC5C64AC5C21}" type="slidenum">
              <a:rPr lang="en-US">
                <a:solidFill>
                  <a:srgbClr val="000000"/>
                </a:solidFill>
              </a:rPr>
              <a:pPr fontAlgn="base">
                <a:spcBef>
                  <a:spcPct val="0"/>
                </a:spcBef>
                <a:spcAft>
                  <a:spcPct val="0"/>
                </a:spcAft>
              </a:pPr>
              <a:t>7</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B29747CF-1533-441D-8F76-EC70407E5C8F}" type="slidenum">
              <a:rPr lang="en-US">
                <a:solidFill>
                  <a:srgbClr val="000000"/>
                </a:solidFill>
              </a:rPr>
              <a:pPr fontAlgn="base">
                <a:spcBef>
                  <a:spcPct val="0"/>
                </a:spcBef>
                <a:spcAft>
                  <a:spcPct val="0"/>
                </a:spcAft>
              </a:pPr>
              <a:t>8</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fontAlgn="base">
              <a:spcBef>
                <a:spcPct val="0"/>
              </a:spcBef>
              <a:spcAft>
                <a:spcPct val="0"/>
              </a:spcAft>
            </a:pPr>
            <a:fld id="{1107F05A-D488-43E6-B4D3-541EC2A4D2B4}" type="slidenum">
              <a:rPr lang="en-US">
                <a:solidFill>
                  <a:srgbClr val="000000"/>
                </a:solidFill>
              </a:rPr>
              <a:pPr fontAlgn="base">
                <a:spcBef>
                  <a:spcPct val="0"/>
                </a:spcBef>
                <a:spcAft>
                  <a:spcPct val="0"/>
                </a:spcAft>
              </a:pPr>
              <a:t>9</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mn-lt"/>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mn-lt"/>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mn-lt"/>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0" name="Rectangle 3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1"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ACBED4FE-6ADD-41D6-BF91-D666240D6628}" type="slidenum">
              <a:rPr lang="en-US"/>
              <a:pPr>
                <a:defRPr/>
              </a:pPr>
              <a:t>‹#›</a:t>
            </a:fld>
            <a:endParaRPr lang="en-US"/>
          </a:p>
        </p:txBody>
      </p:sp>
    </p:spTree>
    <p:extLst>
      <p:ext uri="{BB962C8B-B14F-4D97-AF65-F5344CB8AC3E}">
        <p14:creationId xmlns:p14="http://schemas.microsoft.com/office/powerpoint/2010/main" val="2318636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244AE0A3-B296-486D-B87F-3D9CA2AB4588}" type="slidenum">
              <a:rPr lang="en-US"/>
              <a:pPr>
                <a:defRPr/>
              </a:pPr>
              <a:t>‹#›</a:t>
            </a:fld>
            <a:endParaRPr lang="en-US"/>
          </a:p>
        </p:txBody>
      </p:sp>
    </p:spTree>
    <p:extLst>
      <p:ext uri="{BB962C8B-B14F-4D97-AF65-F5344CB8AC3E}">
        <p14:creationId xmlns:p14="http://schemas.microsoft.com/office/powerpoint/2010/main" val="372869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305ED90C-1FCF-45A8-B24C-8360AFAD8F74}" type="slidenum">
              <a:rPr lang="en-US"/>
              <a:pPr>
                <a:defRPr/>
              </a:pPr>
              <a:t>‹#›</a:t>
            </a:fld>
            <a:endParaRPr lang="en-US"/>
          </a:p>
        </p:txBody>
      </p:sp>
    </p:spTree>
    <p:extLst>
      <p:ext uri="{BB962C8B-B14F-4D97-AF65-F5344CB8AC3E}">
        <p14:creationId xmlns:p14="http://schemas.microsoft.com/office/powerpoint/2010/main" val="2278691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9218"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921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F26F1F5-8046-49DC-A04F-4E8F1B991150}" type="slidenum">
              <a:rPr lang="en-US"/>
              <a:pPr>
                <a:defRPr/>
              </a:pPr>
              <a:t>‹#›</a:t>
            </a:fld>
            <a:endParaRPr lang="en-US"/>
          </a:p>
        </p:txBody>
      </p:sp>
    </p:spTree>
    <p:extLst>
      <p:ext uri="{BB962C8B-B14F-4D97-AF65-F5344CB8AC3E}">
        <p14:creationId xmlns:p14="http://schemas.microsoft.com/office/powerpoint/2010/main" val="26485561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B895E9D-25C4-47FD-816A-F203170069FC}" type="slidenum">
              <a:rPr lang="en-US"/>
              <a:pPr>
                <a:defRPr/>
              </a:pPr>
              <a:t>‹#›</a:t>
            </a:fld>
            <a:endParaRPr lang="en-US"/>
          </a:p>
        </p:txBody>
      </p:sp>
    </p:spTree>
    <p:extLst>
      <p:ext uri="{BB962C8B-B14F-4D97-AF65-F5344CB8AC3E}">
        <p14:creationId xmlns:p14="http://schemas.microsoft.com/office/powerpoint/2010/main" val="2146971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280FD70-93E5-4259-92BE-3983E593FEFB}" type="slidenum">
              <a:rPr lang="en-US"/>
              <a:pPr>
                <a:defRPr/>
              </a:pPr>
              <a:t>‹#›</a:t>
            </a:fld>
            <a:endParaRPr lang="en-US"/>
          </a:p>
        </p:txBody>
      </p:sp>
    </p:spTree>
    <p:extLst>
      <p:ext uri="{BB962C8B-B14F-4D97-AF65-F5344CB8AC3E}">
        <p14:creationId xmlns:p14="http://schemas.microsoft.com/office/powerpoint/2010/main" val="1313819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68F5ABC-B6FC-4E18-959B-04A508C8F50D}" type="slidenum">
              <a:rPr lang="en-US"/>
              <a:pPr>
                <a:defRPr/>
              </a:pPr>
              <a:t>‹#›</a:t>
            </a:fld>
            <a:endParaRPr lang="en-US"/>
          </a:p>
        </p:txBody>
      </p:sp>
    </p:spTree>
    <p:extLst>
      <p:ext uri="{BB962C8B-B14F-4D97-AF65-F5344CB8AC3E}">
        <p14:creationId xmlns:p14="http://schemas.microsoft.com/office/powerpoint/2010/main" val="3178964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7146DDC-61AD-4A75-BCD4-E50FAFD809C5}" type="slidenum">
              <a:rPr lang="en-US"/>
              <a:pPr>
                <a:defRPr/>
              </a:pPr>
              <a:t>‹#›</a:t>
            </a:fld>
            <a:endParaRPr lang="en-US"/>
          </a:p>
        </p:txBody>
      </p:sp>
    </p:spTree>
    <p:extLst>
      <p:ext uri="{BB962C8B-B14F-4D97-AF65-F5344CB8AC3E}">
        <p14:creationId xmlns:p14="http://schemas.microsoft.com/office/powerpoint/2010/main" val="97069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4CD7764-856F-4FE5-8751-31BBD605C50E}" type="slidenum">
              <a:rPr lang="en-US"/>
              <a:pPr>
                <a:defRPr/>
              </a:pPr>
              <a:t>‹#›</a:t>
            </a:fld>
            <a:endParaRPr lang="en-US"/>
          </a:p>
        </p:txBody>
      </p:sp>
    </p:spTree>
    <p:extLst>
      <p:ext uri="{BB962C8B-B14F-4D97-AF65-F5344CB8AC3E}">
        <p14:creationId xmlns:p14="http://schemas.microsoft.com/office/powerpoint/2010/main" val="2752304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54EF39B-6AD7-4090-8814-69C2EE8B8B3D}" type="slidenum">
              <a:rPr lang="en-US"/>
              <a:pPr>
                <a:defRPr/>
              </a:pPr>
              <a:t>‹#›</a:t>
            </a:fld>
            <a:endParaRPr lang="en-US"/>
          </a:p>
        </p:txBody>
      </p:sp>
    </p:spTree>
    <p:extLst>
      <p:ext uri="{BB962C8B-B14F-4D97-AF65-F5344CB8AC3E}">
        <p14:creationId xmlns:p14="http://schemas.microsoft.com/office/powerpoint/2010/main" val="4101455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4C8B427-E466-4344-B567-8DD01C113945}" type="slidenum">
              <a:rPr lang="en-US"/>
              <a:pPr>
                <a:defRPr/>
              </a:pPr>
              <a:t>‹#›</a:t>
            </a:fld>
            <a:endParaRPr lang="en-US"/>
          </a:p>
        </p:txBody>
      </p:sp>
    </p:spTree>
    <p:extLst>
      <p:ext uri="{BB962C8B-B14F-4D97-AF65-F5344CB8AC3E}">
        <p14:creationId xmlns:p14="http://schemas.microsoft.com/office/powerpoint/2010/main" val="234071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1A33BE52-BB1E-43EC-B139-FD11580D220C}" type="slidenum">
              <a:rPr lang="en-US"/>
              <a:pPr>
                <a:defRPr/>
              </a:pPr>
              <a:t>‹#›</a:t>
            </a:fld>
            <a:endParaRPr lang="en-US"/>
          </a:p>
        </p:txBody>
      </p:sp>
    </p:spTree>
    <p:extLst>
      <p:ext uri="{BB962C8B-B14F-4D97-AF65-F5344CB8AC3E}">
        <p14:creationId xmlns:p14="http://schemas.microsoft.com/office/powerpoint/2010/main" val="2852605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628A997-72E6-4FFA-B763-7A817CC295B3}" type="slidenum">
              <a:rPr lang="en-US"/>
              <a:pPr>
                <a:defRPr/>
              </a:pPr>
              <a:t>‹#›</a:t>
            </a:fld>
            <a:endParaRPr lang="en-US"/>
          </a:p>
        </p:txBody>
      </p:sp>
    </p:spTree>
    <p:extLst>
      <p:ext uri="{BB962C8B-B14F-4D97-AF65-F5344CB8AC3E}">
        <p14:creationId xmlns:p14="http://schemas.microsoft.com/office/powerpoint/2010/main" val="3479318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5B47F93-C930-4B3B-91B8-395C610BF20A}" type="slidenum">
              <a:rPr lang="en-US"/>
              <a:pPr>
                <a:defRPr/>
              </a:pPr>
              <a:t>‹#›</a:t>
            </a:fld>
            <a:endParaRPr lang="en-US"/>
          </a:p>
        </p:txBody>
      </p:sp>
    </p:spTree>
    <p:extLst>
      <p:ext uri="{BB962C8B-B14F-4D97-AF65-F5344CB8AC3E}">
        <p14:creationId xmlns:p14="http://schemas.microsoft.com/office/powerpoint/2010/main" val="519308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2E3C1B3-E72D-4D57-8D10-9003F1DE1135}" type="slidenum">
              <a:rPr lang="en-US"/>
              <a:pPr>
                <a:defRPr/>
              </a:pPr>
              <a:t>‹#›</a:t>
            </a:fld>
            <a:endParaRPr lang="en-US"/>
          </a:p>
        </p:txBody>
      </p:sp>
    </p:spTree>
    <p:extLst>
      <p:ext uri="{BB962C8B-B14F-4D97-AF65-F5344CB8AC3E}">
        <p14:creationId xmlns:p14="http://schemas.microsoft.com/office/powerpoint/2010/main" val="1064110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solidFill>
                  <a:srgbClr val="FFFFFF"/>
                </a:solidFill>
                <a:cs typeface="+mn-cs"/>
              </a:endParaRPr>
            </a:p>
          </p:txBody>
        </p:sp>
      </p:grpSp>
      <p:sp>
        <p:nvSpPr>
          <p:cNvPr id="7"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solidFill>
                  <a:srgbClr val="FFFFFF"/>
                </a:solidFill>
                <a:cs typeface="+mn-cs"/>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solidFill>
                  <a:srgbClr val="FFFFFF"/>
                </a:solidFill>
                <a:cs typeface="+mn-cs"/>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34"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333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fontAlgn="auto">
              <a:spcBef>
                <a:spcPts val="0"/>
              </a:spcBef>
              <a:spcAft>
                <a:spcPts val="0"/>
              </a:spcAft>
              <a:defRPr/>
            </a:lvl1pPr>
          </a:lstStyle>
          <a:p>
            <a:pPr>
              <a:defRPr/>
            </a:pPr>
            <a:endParaRPr lang="en-US"/>
          </a:p>
        </p:txBody>
      </p:sp>
      <p:sp>
        <p:nvSpPr>
          <p:cNvPr id="25" name="Rectangle 25"/>
          <p:cNvSpPr>
            <a:spLocks noGrp="1" noChangeArrowheads="1"/>
          </p:cNvSpPr>
          <p:nvPr>
            <p:ph type="sldNum" sz="quarter" idx="11"/>
          </p:nvPr>
        </p:nvSpPr>
        <p:spPr/>
        <p:txBody>
          <a:bodyPr/>
          <a:lstStyle>
            <a:lvl1pPr fontAlgn="auto">
              <a:spcBef>
                <a:spcPts val="0"/>
              </a:spcBef>
              <a:spcAft>
                <a:spcPts val="0"/>
              </a:spcAft>
              <a:defRPr/>
            </a:lvl1pPr>
          </a:lstStyle>
          <a:p>
            <a:pPr>
              <a:defRPr/>
            </a:pPr>
            <a:fld id="{5337B7D7-FE23-4959-BFA8-5577171BA88B}" type="slidenum">
              <a:rPr lang="en-US"/>
              <a:pPr>
                <a:defRPr/>
              </a:pPr>
              <a:t>‹#›</a:t>
            </a:fld>
            <a:endParaRPr lang="en-US"/>
          </a:p>
        </p:txBody>
      </p:sp>
      <p:sp>
        <p:nvSpPr>
          <p:cNvPr id="26" name="Rectangle 26"/>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2575889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2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26"/>
          <p:cNvSpPr>
            <a:spLocks noGrp="1" noChangeArrowheads="1"/>
          </p:cNvSpPr>
          <p:nvPr>
            <p:ph type="sldNum" sz="quarter" idx="12"/>
          </p:nvPr>
        </p:nvSpPr>
        <p:spPr/>
        <p:txBody>
          <a:bodyPr/>
          <a:lstStyle>
            <a:lvl1pPr fontAlgn="auto">
              <a:spcBef>
                <a:spcPts val="0"/>
              </a:spcBef>
              <a:spcAft>
                <a:spcPts val="0"/>
              </a:spcAft>
              <a:defRPr/>
            </a:lvl1pPr>
          </a:lstStyle>
          <a:p>
            <a:pPr>
              <a:defRPr/>
            </a:pPr>
            <a:fld id="{1E07966C-A559-45A0-BB4F-50740AE71B11}" type="slidenum">
              <a:rPr lang="en-US"/>
              <a:pPr>
                <a:defRPr/>
              </a:pPr>
              <a:t>‹#›</a:t>
            </a:fld>
            <a:endParaRPr lang="en-US"/>
          </a:p>
        </p:txBody>
      </p:sp>
    </p:spTree>
    <p:extLst>
      <p:ext uri="{BB962C8B-B14F-4D97-AF65-F5344CB8AC3E}">
        <p14:creationId xmlns:p14="http://schemas.microsoft.com/office/powerpoint/2010/main" val="2984702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2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26"/>
          <p:cNvSpPr>
            <a:spLocks noGrp="1" noChangeArrowheads="1"/>
          </p:cNvSpPr>
          <p:nvPr>
            <p:ph type="sldNum" sz="quarter" idx="12"/>
          </p:nvPr>
        </p:nvSpPr>
        <p:spPr/>
        <p:txBody>
          <a:bodyPr/>
          <a:lstStyle>
            <a:lvl1pPr fontAlgn="auto">
              <a:spcBef>
                <a:spcPts val="0"/>
              </a:spcBef>
              <a:spcAft>
                <a:spcPts val="0"/>
              </a:spcAft>
              <a:defRPr/>
            </a:lvl1pPr>
          </a:lstStyle>
          <a:p>
            <a:pPr>
              <a:defRPr/>
            </a:pPr>
            <a:fld id="{E93673DB-25C7-4F1A-AA39-B550A79FB38C}" type="slidenum">
              <a:rPr lang="en-US"/>
              <a:pPr>
                <a:defRPr/>
              </a:pPr>
              <a:t>‹#›</a:t>
            </a:fld>
            <a:endParaRPr lang="en-US"/>
          </a:p>
        </p:txBody>
      </p:sp>
    </p:spTree>
    <p:extLst>
      <p:ext uri="{BB962C8B-B14F-4D97-AF65-F5344CB8AC3E}">
        <p14:creationId xmlns:p14="http://schemas.microsoft.com/office/powerpoint/2010/main" val="1941113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2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26"/>
          <p:cNvSpPr>
            <a:spLocks noGrp="1" noChangeArrowheads="1"/>
          </p:cNvSpPr>
          <p:nvPr>
            <p:ph type="sldNum" sz="quarter" idx="12"/>
          </p:nvPr>
        </p:nvSpPr>
        <p:spPr/>
        <p:txBody>
          <a:bodyPr/>
          <a:lstStyle>
            <a:lvl1pPr fontAlgn="auto">
              <a:spcBef>
                <a:spcPts val="0"/>
              </a:spcBef>
              <a:spcAft>
                <a:spcPts val="0"/>
              </a:spcAft>
              <a:defRPr/>
            </a:lvl1pPr>
          </a:lstStyle>
          <a:p>
            <a:pPr>
              <a:defRPr/>
            </a:pPr>
            <a:fld id="{63459443-C5F7-47C4-86E1-2BA5CCE60D3E}" type="slidenum">
              <a:rPr lang="en-US"/>
              <a:pPr>
                <a:defRPr/>
              </a:pPr>
              <a:t>‹#›</a:t>
            </a:fld>
            <a:endParaRPr lang="en-US"/>
          </a:p>
        </p:txBody>
      </p:sp>
    </p:spTree>
    <p:extLst>
      <p:ext uri="{BB962C8B-B14F-4D97-AF65-F5344CB8AC3E}">
        <p14:creationId xmlns:p14="http://schemas.microsoft.com/office/powerpoint/2010/main" val="1016049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2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26"/>
          <p:cNvSpPr>
            <a:spLocks noGrp="1" noChangeArrowheads="1"/>
          </p:cNvSpPr>
          <p:nvPr>
            <p:ph type="sldNum" sz="quarter" idx="12"/>
          </p:nvPr>
        </p:nvSpPr>
        <p:spPr/>
        <p:txBody>
          <a:bodyPr/>
          <a:lstStyle>
            <a:lvl1pPr fontAlgn="auto">
              <a:spcBef>
                <a:spcPts val="0"/>
              </a:spcBef>
              <a:spcAft>
                <a:spcPts val="0"/>
              </a:spcAft>
              <a:defRPr/>
            </a:lvl1pPr>
          </a:lstStyle>
          <a:p>
            <a:pPr>
              <a:defRPr/>
            </a:pPr>
            <a:fld id="{E6CEC53C-A51B-4EE9-AB3E-A07B7487FACD}" type="slidenum">
              <a:rPr lang="en-US"/>
              <a:pPr>
                <a:defRPr/>
              </a:pPr>
              <a:t>‹#›</a:t>
            </a:fld>
            <a:endParaRPr lang="en-US"/>
          </a:p>
        </p:txBody>
      </p:sp>
    </p:spTree>
    <p:extLst>
      <p:ext uri="{BB962C8B-B14F-4D97-AF65-F5344CB8AC3E}">
        <p14:creationId xmlns:p14="http://schemas.microsoft.com/office/powerpoint/2010/main" val="973487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2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26"/>
          <p:cNvSpPr>
            <a:spLocks noGrp="1" noChangeArrowheads="1"/>
          </p:cNvSpPr>
          <p:nvPr>
            <p:ph type="sldNum" sz="quarter" idx="12"/>
          </p:nvPr>
        </p:nvSpPr>
        <p:spPr/>
        <p:txBody>
          <a:bodyPr/>
          <a:lstStyle>
            <a:lvl1pPr fontAlgn="auto">
              <a:spcBef>
                <a:spcPts val="0"/>
              </a:spcBef>
              <a:spcAft>
                <a:spcPts val="0"/>
              </a:spcAft>
              <a:defRPr/>
            </a:lvl1pPr>
          </a:lstStyle>
          <a:p>
            <a:pPr>
              <a:defRPr/>
            </a:pPr>
            <a:fld id="{236A3C4F-6A2B-4078-9A97-42B73FB99379}" type="slidenum">
              <a:rPr lang="en-US"/>
              <a:pPr>
                <a:defRPr/>
              </a:pPr>
              <a:t>‹#›</a:t>
            </a:fld>
            <a:endParaRPr lang="en-US"/>
          </a:p>
        </p:txBody>
      </p:sp>
    </p:spTree>
    <p:extLst>
      <p:ext uri="{BB962C8B-B14F-4D97-AF65-F5344CB8AC3E}">
        <p14:creationId xmlns:p14="http://schemas.microsoft.com/office/powerpoint/2010/main" val="1710195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2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26"/>
          <p:cNvSpPr>
            <a:spLocks noGrp="1" noChangeArrowheads="1"/>
          </p:cNvSpPr>
          <p:nvPr>
            <p:ph type="sldNum" sz="quarter" idx="12"/>
          </p:nvPr>
        </p:nvSpPr>
        <p:spPr/>
        <p:txBody>
          <a:bodyPr/>
          <a:lstStyle>
            <a:lvl1pPr fontAlgn="auto">
              <a:spcBef>
                <a:spcPts val="0"/>
              </a:spcBef>
              <a:spcAft>
                <a:spcPts val="0"/>
              </a:spcAft>
              <a:defRPr/>
            </a:lvl1pPr>
          </a:lstStyle>
          <a:p>
            <a:pPr>
              <a:defRPr/>
            </a:pPr>
            <a:fld id="{3C9E75D9-50AB-483F-BCCE-C6E9737B8664}" type="slidenum">
              <a:rPr lang="en-US"/>
              <a:pPr>
                <a:defRPr/>
              </a:pPr>
              <a:t>‹#›</a:t>
            </a:fld>
            <a:endParaRPr lang="en-US"/>
          </a:p>
        </p:txBody>
      </p:sp>
    </p:spTree>
    <p:extLst>
      <p:ext uri="{BB962C8B-B14F-4D97-AF65-F5344CB8AC3E}">
        <p14:creationId xmlns:p14="http://schemas.microsoft.com/office/powerpoint/2010/main" val="112009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55A5EF62-06ED-47A9-A3D1-250847E49007}" type="slidenum">
              <a:rPr lang="en-US"/>
              <a:pPr>
                <a:defRPr/>
              </a:pPr>
              <a:t>‹#›</a:t>
            </a:fld>
            <a:endParaRPr lang="en-US"/>
          </a:p>
        </p:txBody>
      </p:sp>
    </p:spTree>
    <p:extLst>
      <p:ext uri="{BB962C8B-B14F-4D97-AF65-F5344CB8AC3E}">
        <p14:creationId xmlns:p14="http://schemas.microsoft.com/office/powerpoint/2010/main" val="4000739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2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26"/>
          <p:cNvSpPr>
            <a:spLocks noGrp="1" noChangeArrowheads="1"/>
          </p:cNvSpPr>
          <p:nvPr>
            <p:ph type="sldNum" sz="quarter" idx="12"/>
          </p:nvPr>
        </p:nvSpPr>
        <p:spPr/>
        <p:txBody>
          <a:bodyPr/>
          <a:lstStyle>
            <a:lvl1pPr fontAlgn="auto">
              <a:spcBef>
                <a:spcPts val="0"/>
              </a:spcBef>
              <a:spcAft>
                <a:spcPts val="0"/>
              </a:spcAft>
              <a:defRPr/>
            </a:lvl1pPr>
          </a:lstStyle>
          <a:p>
            <a:pPr>
              <a:defRPr/>
            </a:pPr>
            <a:fld id="{F60CB791-356C-4EC7-9460-4B0E2FE4FCDF}" type="slidenum">
              <a:rPr lang="en-US"/>
              <a:pPr>
                <a:defRPr/>
              </a:pPr>
              <a:t>‹#›</a:t>
            </a:fld>
            <a:endParaRPr lang="en-US"/>
          </a:p>
        </p:txBody>
      </p:sp>
    </p:spTree>
    <p:extLst>
      <p:ext uri="{BB962C8B-B14F-4D97-AF65-F5344CB8AC3E}">
        <p14:creationId xmlns:p14="http://schemas.microsoft.com/office/powerpoint/2010/main" val="3692519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2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26"/>
          <p:cNvSpPr>
            <a:spLocks noGrp="1" noChangeArrowheads="1"/>
          </p:cNvSpPr>
          <p:nvPr>
            <p:ph type="sldNum" sz="quarter" idx="12"/>
          </p:nvPr>
        </p:nvSpPr>
        <p:spPr/>
        <p:txBody>
          <a:bodyPr/>
          <a:lstStyle>
            <a:lvl1pPr fontAlgn="auto">
              <a:spcBef>
                <a:spcPts val="0"/>
              </a:spcBef>
              <a:spcAft>
                <a:spcPts val="0"/>
              </a:spcAft>
              <a:defRPr/>
            </a:lvl1pPr>
          </a:lstStyle>
          <a:p>
            <a:pPr>
              <a:defRPr/>
            </a:pPr>
            <a:fld id="{07ED22D7-4220-4069-A094-0A3E560F62BA}" type="slidenum">
              <a:rPr lang="en-US"/>
              <a:pPr>
                <a:defRPr/>
              </a:pPr>
              <a:t>‹#›</a:t>
            </a:fld>
            <a:endParaRPr lang="en-US"/>
          </a:p>
        </p:txBody>
      </p:sp>
    </p:spTree>
    <p:extLst>
      <p:ext uri="{BB962C8B-B14F-4D97-AF65-F5344CB8AC3E}">
        <p14:creationId xmlns:p14="http://schemas.microsoft.com/office/powerpoint/2010/main" val="422761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2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26"/>
          <p:cNvSpPr>
            <a:spLocks noGrp="1" noChangeArrowheads="1"/>
          </p:cNvSpPr>
          <p:nvPr>
            <p:ph type="sldNum" sz="quarter" idx="12"/>
          </p:nvPr>
        </p:nvSpPr>
        <p:spPr/>
        <p:txBody>
          <a:bodyPr/>
          <a:lstStyle>
            <a:lvl1pPr fontAlgn="auto">
              <a:spcBef>
                <a:spcPts val="0"/>
              </a:spcBef>
              <a:spcAft>
                <a:spcPts val="0"/>
              </a:spcAft>
              <a:defRPr/>
            </a:lvl1pPr>
          </a:lstStyle>
          <a:p>
            <a:pPr>
              <a:defRPr/>
            </a:pPr>
            <a:fld id="{1303E1B9-13EC-421E-966B-6E099D83DF15}" type="slidenum">
              <a:rPr lang="en-US"/>
              <a:pPr>
                <a:defRPr/>
              </a:pPr>
              <a:t>‹#›</a:t>
            </a:fld>
            <a:endParaRPr lang="en-US"/>
          </a:p>
        </p:txBody>
      </p:sp>
    </p:spTree>
    <p:extLst>
      <p:ext uri="{BB962C8B-B14F-4D97-AF65-F5344CB8AC3E}">
        <p14:creationId xmlns:p14="http://schemas.microsoft.com/office/powerpoint/2010/main" val="2660307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2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26"/>
          <p:cNvSpPr>
            <a:spLocks noGrp="1" noChangeArrowheads="1"/>
          </p:cNvSpPr>
          <p:nvPr>
            <p:ph type="sldNum" sz="quarter" idx="12"/>
          </p:nvPr>
        </p:nvSpPr>
        <p:spPr/>
        <p:txBody>
          <a:bodyPr/>
          <a:lstStyle>
            <a:lvl1pPr fontAlgn="auto">
              <a:spcBef>
                <a:spcPts val="0"/>
              </a:spcBef>
              <a:spcAft>
                <a:spcPts val="0"/>
              </a:spcAft>
              <a:defRPr/>
            </a:lvl1pPr>
          </a:lstStyle>
          <a:p>
            <a:pPr>
              <a:defRPr/>
            </a:pPr>
            <a:fld id="{C7627CED-D6F3-4F78-B0E4-9D955F8C9181}" type="slidenum">
              <a:rPr lang="en-US"/>
              <a:pPr>
                <a:defRPr/>
              </a:pPr>
              <a:t>‹#›</a:t>
            </a:fld>
            <a:endParaRPr lang="en-US"/>
          </a:p>
        </p:txBody>
      </p:sp>
    </p:spTree>
    <p:extLst>
      <p:ext uri="{BB962C8B-B14F-4D97-AF65-F5344CB8AC3E}">
        <p14:creationId xmlns:p14="http://schemas.microsoft.com/office/powerpoint/2010/main" val="354044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grpSp>
        <p:grpSp>
          <p:nvGrpSpPr>
            <p:cNvPr id="6" name="Group 6"/>
            <p:cNvGrpSpPr>
              <a:grpSpLocks/>
            </p:cNvGrpSpPr>
            <p:nvPr/>
          </p:nvGrpSpPr>
          <p:grpSpPr bwMode="auto">
            <a:xfrm>
              <a:off x="1312" y="181"/>
              <a:ext cx="4299" cy="3369"/>
              <a:chOff x="0" y="5"/>
              <a:chExt cx="5533" cy="4336"/>
            </a:xfrm>
          </p:grpSpPr>
          <p:grpSp>
            <p:nvGrpSpPr>
              <p:cNvPr id="22" name="Group 7"/>
              <p:cNvGrpSpPr>
                <a:grpSpLocks/>
              </p:cNvGrpSpPr>
              <p:nvPr/>
            </p:nvGrpSpPr>
            <p:grpSpPr bwMode="auto">
              <a:xfrm>
                <a:off x="0" y="5"/>
                <a:ext cx="5470" cy="4336"/>
                <a:chOff x="0" y="5"/>
                <a:chExt cx="5470" cy="4336"/>
              </a:xfrm>
            </p:grpSpPr>
            <p:grpSp>
              <p:nvGrpSpPr>
                <p:cNvPr id="33" name="Group 8"/>
                <p:cNvGrpSpPr>
                  <a:grpSpLocks/>
                </p:cNvGrpSpPr>
                <p:nvPr/>
              </p:nvGrpSpPr>
              <p:grpSpPr bwMode="auto">
                <a:xfrm>
                  <a:off x="1339" y="788"/>
                  <a:ext cx="2919" cy="2149"/>
                  <a:chOff x="1265" y="816"/>
                  <a:chExt cx="2919" cy="2149"/>
                </a:xfrm>
              </p:grpSpPr>
              <p:sp>
                <p:nvSpPr>
                  <p:cNvPr id="133" name="Oval 9"/>
                  <p:cNvSpPr>
                    <a:spLocks noChangeArrowheads="1"/>
                  </p:cNvSpPr>
                  <p:nvPr/>
                </p:nvSpPr>
                <p:spPr bwMode="hidden">
                  <a:xfrm>
                    <a:off x="1265" y="816"/>
                    <a:ext cx="2919" cy="2149"/>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sp>
                <p:nvSpPr>
                  <p:cNvPr id="134" name="Oval 10"/>
                  <p:cNvSpPr>
                    <a:spLocks noChangeArrowheads="1"/>
                  </p:cNvSpPr>
                  <p:nvPr/>
                </p:nvSpPr>
                <p:spPr bwMode="hidden">
                  <a:xfrm>
                    <a:off x="2379" y="1603"/>
                    <a:ext cx="578" cy="404"/>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grpSp>
            <p:grpSp>
              <p:nvGrpSpPr>
                <p:cNvPr id="34" name="Group 11"/>
                <p:cNvGrpSpPr>
                  <a:grpSpLocks/>
                </p:cNvGrpSpPr>
                <p:nvPr/>
              </p:nvGrpSpPr>
              <p:grpSpPr bwMode="auto">
                <a:xfrm>
                  <a:off x="0" y="5"/>
                  <a:ext cx="5470" cy="4336"/>
                  <a:chOff x="0" y="5"/>
                  <a:chExt cx="5470" cy="4336"/>
                </a:xfrm>
              </p:grpSpPr>
              <p:grpSp>
                <p:nvGrpSpPr>
                  <p:cNvPr id="35" name="Group 12"/>
                  <p:cNvGrpSpPr>
                    <a:grpSpLocks/>
                  </p:cNvGrpSpPr>
                  <p:nvPr/>
                </p:nvGrpSpPr>
                <p:grpSpPr bwMode="auto">
                  <a:xfrm>
                    <a:off x="3545" y="1504"/>
                    <a:ext cx="1258" cy="2323"/>
                    <a:chOff x="3471" y="1532"/>
                    <a:chExt cx="1258" cy="2323"/>
                  </a:xfrm>
                </p:grpSpPr>
                <p:sp>
                  <p:nvSpPr>
                    <p:cNvPr id="131" name="Freeform 13"/>
                    <p:cNvSpPr>
                      <a:spLocks/>
                    </p:cNvSpPr>
                    <p:nvPr/>
                  </p:nvSpPr>
                  <p:spPr bwMode="hidden">
                    <a:xfrm rot="2711884">
                      <a:off x="2765" y="2238"/>
                      <a:ext cx="172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8"/>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0"/>
                    <a:chOff x="2864" y="2018"/>
                    <a:chExt cx="2462" cy="1330"/>
                  </a:xfrm>
                </p:grpSpPr>
                <p:sp>
                  <p:nvSpPr>
                    <p:cNvPr id="129" name="Freeform 16"/>
                    <p:cNvSpPr>
                      <a:spLocks/>
                    </p:cNvSpPr>
                    <p:nvPr/>
                  </p:nvSpPr>
                  <p:spPr bwMode="hidden">
                    <a:xfrm rot="2104081">
                      <a:off x="2864" y="2018"/>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4"/>
                      <a:ext cx="974" cy="5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2"/>
                    <a:ext cx="2478" cy="1065"/>
                    <a:chOff x="2896" y="1830"/>
                    <a:chExt cx="2478" cy="1065"/>
                  </a:xfrm>
                </p:grpSpPr>
                <p:sp>
                  <p:nvSpPr>
                    <p:cNvPr id="127" name="Freeform 19"/>
                    <p:cNvSpPr>
                      <a:spLocks/>
                    </p:cNvSpPr>
                    <p:nvPr/>
                  </p:nvSpPr>
                  <p:spPr bwMode="hidden">
                    <a:xfrm rot="1582915">
                      <a:off x="2896" y="1830"/>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9"/>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9"/>
                    <a:ext cx="2472" cy="926"/>
                    <a:chOff x="2924" y="1637"/>
                    <a:chExt cx="2472" cy="926"/>
                  </a:xfrm>
                </p:grpSpPr>
                <p:sp>
                  <p:nvSpPr>
                    <p:cNvPr id="125" name="Freeform 22"/>
                    <p:cNvSpPr>
                      <a:spLocks/>
                    </p:cNvSpPr>
                    <p:nvPr/>
                  </p:nvSpPr>
                  <p:spPr bwMode="hidden">
                    <a:xfrm rot="1080363">
                      <a:off x="2924" y="1637"/>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5"/>
                    <a:ext cx="2341" cy="657"/>
                    <a:chOff x="2958" y="1413"/>
                    <a:chExt cx="2341" cy="657"/>
                  </a:xfrm>
                </p:grpSpPr>
                <p:sp>
                  <p:nvSpPr>
                    <p:cNvPr id="123" name="Freeform 25"/>
                    <p:cNvSpPr>
                      <a:spLocks/>
                    </p:cNvSpPr>
                    <p:nvPr/>
                  </p:nvSpPr>
                  <p:spPr bwMode="hidden">
                    <a:xfrm rot="463793">
                      <a:off x="2958" y="1413"/>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1"/>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2"/>
                    <a:ext cx="2150" cy="341"/>
                    <a:chOff x="2983" y="1270"/>
                    <a:chExt cx="2150" cy="341"/>
                  </a:xfrm>
                </p:grpSpPr>
                <p:sp>
                  <p:nvSpPr>
                    <p:cNvPr id="121" name="Freeform 28"/>
                    <p:cNvSpPr>
                      <a:spLocks/>
                    </p:cNvSpPr>
                    <p:nvPr/>
                  </p:nvSpPr>
                  <p:spPr bwMode="hidden">
                    <a:xfrm rot="-84182">
                      <a:off x="2983" y="1290"/>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70"/>
                      <a:ext cx="754"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0"/>
                    <a:ext cx="1879" cy="425"/>
                    <a:chOff x="2938" y="918"/>
                    <a:chExt cx="1879" cy="425"/>
                  </a:xfrm>
                </p:grpSpPr>
                <p:sp>
                  <p:nvSpPr>
                    <p:cNvPr id="119" name="Freeform 31"/>
                    <p:cNvSpPr>
                      <a:spLocks/>
                    </p:cNvSpPr>
                    <p:nvPr/>
                  </p:nvSpPr>
                  <p:spPr bwMode="hidden">
                    <a:xfrm rot="-802576">
                      <a:off x="2938" y="112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8"/>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0" y="1627"/>
                    <a:ext cx="1256" cy="2322"/>
                    <a:chOff x="636" y="1655"/>
                    <a:chExt cx="1256" cy="2322"/>
                  </a:xfrm>
                </p:grpSpPr>
                <p:sp>
                  <p:nvSpPr>
                    <p:cNvPr id="117" name="Freeform 34"/>
                    <p:cNvSpPr>
                      <a:spLocks/>
                    </p:cNvSpPr>
                    <p:nvPr/>
                  </p:nvSpPr>
                  <p:spPr bwMode="hidden">
                    <a:xfrm rot="18888116" flipH="1">
                      <a:off x="875" y="2359"/>
                      <a:ext cx="1722"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70"/>
                      <a:ext cx="924"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4"/>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4"/>
                    <a:ext cx="2472" cy="927"/>
                    <a:chOff x="-74" y="1812"/>
                    <a:chExt cx="2472" cy="927"/>
                  </a:xfrm>
                </p:grpSpPr>
                <p:sp>
                  <p:nvSpPr>
                    <p:cNvPr id="111" name="Freeform 43"/>
                    <p:cNvSpPr>
                      <a:spLocks/>
                    </p:cNvSpPr>
                    <p:nvPr/>
                  </p:nvSpPr>
                  <p:spPr bwMode="hidden">
                    <a:xfrm rot="20519637" flipH="1">
                      <a:off x="721" y="1812"/>
                      <a:ext cx="1677"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3"/>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2"/>
                    <a:ext cx="2339" cy="657"/>
                    <a:chOff x="23" y="1590"/>
                    <a:chExt cx="2339" cy="657"/>
                  </a:xfrm>
                </p:grpSpPr>
                <p:sp>
                  <p:nvSpPr>
                    <p:cNvPr id="109" name="Freeform 46"/>
                    <p:cNvSpPr>
                      <a:spLocks/>
                    </p:cNvSpPr>
                    <p:nvPr/>
                  </p:nvSpPr>
                  <p:spPr bwMode="hidden">
                    <a:xfrm rot="21136207" flipH="1">
                      <a:off x="818" y="1590"/>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6"/>
                    <a:ext cx="2150" cy="345"/>
                    <a:chOff x="189" y="1444"/>
                    <a:chExt cx="2150" cy="345"/>
                  </a:xfrm>
                </p:grpSpPr>
                <p:sp>
                  <p:nvSpPr>
                    <p:cNvPr id="107" name="Freeform 49"/>
                    <p:cNvSpPr>
                      <a:spLocks/>
                    </p:cNvSpPr>
                    <p:nvPr/>
                  </p:nvSpPr>
                  <p:spPr bwMode="hidden">
                    <a:xfrm rot="84182" flipH="1">
                      <a:off x="935" y="1464"/>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4"/>
                      <a:ext cx="754"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4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0"/>
                      <a:ext cx="662" cy="3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91"/>
                    <a:ext cx="1767" cy="740"/>
                    <a:chOff x="911" y="591"/>
                    <a:chExt cx="1767" cy="740"/>
                  </a:xfrm>
                </p:grpSpPr>
                <p:sp>
                  <p:nvSpPr>
                    <p:cNvPr id="101" name="Freeform 58"/>
                    <p:cNvSpPr>
                      <a:spLocks/>
                    </p:cNvSpPr>
                    <p:nvPr/>
                  </p:nvSpPr>
                  <p:spPr bwMode="hidden">
                    <a:xfrm rot="2028410" flipH="1">
                      <a:off x="1445" y="111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1"/>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4"/>
                    <a:ext cx="1693" cy="888"/>
                    <a:chOff x="1120" y="304"/>
                    <a:chExt cx="1693" cy="888"/>
                  </a:xfrm>
                </p:grpSpPr>
                <p:sp>
                  <p:nvSpPr>
                    <p:cNvPr id="99"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4"/>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11" y="70"/>
                    <a:ext cx="775" cy="1521"/>
                    <a:chOff x="1637" y="98"/>
                    <a:chExt cx="775" cy="1521"/>
                  </a:xfrm>
                </p:grpSpPr>
                <p:sp>
                  <p:nvSpPr>
                    <p:cNvPr id="97" name="Freeform 64"/>
                    <p:cNvSpPr>
                      <a:spLocks/>
                    </p:cNvSpPr>
                    <p:nvPr/>
                  </p:nvSpPr>
                  <p:spPr bwMode="hidden">
                    <a:xfrm rot="3473776" flipH="1">
                      <a:off x="1754" y="960"/>
                      <a:ext cx="110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10" y="225"/>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5"/>
                    <a:ext cx="635" cy="1534"/>
                    <a:chOff x="1935" y="33"/>
                    <a:chExt cx="635" cy="1534"/>
                  </a:xfrm>
                </p:grpSpPr>
                <p:sp>
                  <p:nvSpPr>
                    <p:cNvPr id="95" name="Freeform 67"/>
                    <p:cNvSpPr>
                      <a:spLocks/>
                    </p:cNvSpPr>
                    <p:nvPr/>
                  </p:nvSpPr>
                  <p:spPr bwMode="hidden">
                    <a:xfrm rot="4126480" flipH="1">
                      <a:off x="1932" y="929"/>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3"/>
                    <a:ext cx="1846" cy="567"/>
                    <a:chOff x="2822" y="671"/>
                    <a:chExt cx="1846" cy="567"/>
                  </a:xfrm>
                </p:grpSpPr>
                <p:sp>
                  <p:nvSpPr>
                    <p:cNvPr id="93"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1"/>
                      <a:ext cx="663"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6"/>
                    <a:ext cx="1783" cy="717"/>
                    <a:chOff x="2683" y="444"/>
                    <a:chExt cx="1783" cy="717"/>
                  </a:xfrm>
                </p:grpSpPr>
                <p:sp>
                  <p:nvSpPr>
                    <p:cNvPr id="91" name="Freeform 73"/>
                    <p:cNvSpPr>
                      <a:spLocks/>
                    </p:cNvSpPr>
                    <p:nvPr/>
                  </p:nvSpPr>
                  <p:spPr bwMode="hidden">
                    <a:xfrm rot="-1921064">
                      <a:off x="2683" y="94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4"/>
                      <a:ext cx="663"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8"/>
                    <a:ext cx="1026"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200" y="195"/>
                    <a:ext cx="551"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7" y="17"/>
                    <a:ext cx="635" cy="1511"/>
                    <a:chOff x="2803" y="45"/>
                    <a:chExt cx="635" cy="1511"/>
                  </a:xfrm>
                </p:grpSpPr>
                <p:sp>
                  <p:nvSpPr>
                    <p:cNvPr id="89" name="Freeform 78"/>
                    <p:cNvSpPr>
                      <a:spLocks/>
                    </p:cNvSpPr>
                    <p:nvPr/>
                  </p:nvSpPr>
                  <p:spPr bwMode="hidden">
                    <a:xfrm rot="-3857755">
                      <a:off x="2365" y="934"/>
                      <a:ext cx="1059"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09" y="186"/>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1"/>
                    <a:ext cx="1014" cy="1463"/>
                    <a:chOff x="2937" y="159"/>
                    <a:chExt cx="1014" cy="1463"/>
                  </a:xfrm>
                </p:grpSpPr>
                <p:sp>
                  <p:nvSpPr>
                    <p:cNvPr id="87" name="Freeform 81"/>
                    <p:cNvSpPr>
                      <a:spLocks/>
                    </p:cNvSpPr>
                    <p:nvPr/>
                  </p:nvSpPr>
                  <p:spPr bwMode="hidden">
                    <a:xfrm rot="-2777260">
                      <a:off x="2493" y="909"/>
                      <a:ext cx="1157"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59"/>
                      <a:ext cx="622"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7"/>
                    <a:ext cx="241" cy="1445"/>
                    <a:chOff x="2731" y="35"/>
                    <a:chExt cx="241" cy="1445"/>
                  </a:xfrm>
                </p:grpSpPr>
                <p:sp>
                  <p:nvSpPr>
                    <p:cNvPr id="85" name="Freeform 222"/>
                    <p:cNvSpPr>
                      <a:spLocks/>
                    </p:cNvSpPr>
                    <p:nvPr/>
                  </p:nvSpPr>
                  <p:spPr bwMode="hidden">
                    <a:xfrm rot="-4903748">
                      <a:off x="2297"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3"/>
                      <a:ext cx="511"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1"/>
                    <a:ext cx="1083" cy="2449"/>
                    <a:chOff x="943" y="1769"/>
                    <a:chExt cx="1083" cy="2449"/>
                  </a:xfrm>
                </p:grpSpPr>
                <p:sp>
                  <p:nvSpPr>
                    <p:cNvPr id="83" name="Freeform 87"/>
                    <p:cNvSpPr>
                      <a:spLocks/>
                    </p:cNvSpPr>
                    <p:nvPr/>
                  </p:nvSpPr>
                  <p:spPr bwMode="hidden">
                    <a:xfrm rot="18335692" flipH="1">
                      <a:off x="1008" y="2476"/>
                      <a:ext cx="1726"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4"/>
                    <a:ext cx="765" cy="2377"/>
                    <a:chOff x="1455" y="1932"/>
                    <a:chExt cx="765" cy="2377"/>
                  </a:xfrm>
                </p:grpSpPr>
                <p:sp>
                  <p:nvSpPr>
                    <p:cNvPr id="81" name="Freeform 90"/>
                    <p:cNvSpPr>
                      <a:spLocks/>
                    </p:cNvSpPr>
                    <p:nvPr/>
                  </p:nvSpPr>
                  <p:spPr bwMode="hidden">
                    <a:xfrm rot="17542885" flipH="1">
                      <a:off x="1267" y="2574"/>
                      <a:ext cx="1595" cy="31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6"/>
                      <a:ext cx="856"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57" y="1954"/>
                    <a:ext cx="458" cy="2335"/>
                    <a:chOff x="1946" y="1981"/>
                    <a:chExt cx="491" cy="2610"/>
                  </a:xfrm>
                </p:grpSpPr>
                <p:sp>
                  <p:nvSpPr>
                    <p:cNvPr id="79" name="Freeform 93"/>
                    <p:cNvSpPr>
                      <a:spLocks/>
                    </p:cNvSpPr>
                    <p:nvPr/>
                  </p:nvSpPr>
                  <p:spPr bwMode="hidden">
                    <a:xfrm rot="16782062" flipH="1">
                      <a:off x="1427" y="2687"/>
                      <a:ext cx="1716"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22" y="3896"/>
                      <a:ext cx="918" cy="47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10" y="1688"/>
                    <a:ext cx="1123" cy="2426"/>
                    <a:chOff x="3336" y="1716"/>
                    <a:chExt cx="1123" cy="2426"/>
                  </a:xfrm>
                </p:grpSpPr>
                <p:sp>
                  <p:nvSpPr>
                    <p:cNvPr id="77" name="Freeform 96"/>
                    <p:cNvSpPr>
                      <a:spLocks/>
                    </p:cNvSpPr>
                    <p:nvPr/>
                  </p:nvSpPr>
                  <p:spPr bwMode="hidden">
                    <a:xfrm rot="3144576">
                      <a:off x="2629" y="2423"/>
                      <a:ext cx="172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8"/>
                    <a:ext cx="883" cy="2424"/>
                    <a:chOff x="3180" y="1866"/>
                    <a:chExt cx="883" cy="2424"/>
                  </a:xfrm>
                </p:grpSpPr>
                <p:sp>
                  <p:nvSpPr>
                    <p:cNvPr id="75" name="Freeform 99"/>
                    <p:cNvSpPr>
                      <a:spLocks/>
                    </p:cNvSpPr>
                    <p:nvPr/>
                  </p:nvSpPr>
                  <p:spPr bwMode="hidden">
                    <a:xfrm rot="3745735">
                      <a:off x="2505" y="2541"/>
                      <a:ext cx="1650"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8" y="3615"/>
                      <a:ext cx="883"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7"/>
                    <a:chOff x="3006" y="1982"/>
                    <a:chExt cx="622" cy="2387"/>
                  </a:xfrm>
                </p:grpSpPr>
                <p:sp>
                  <p:nvSpPr>
                    <p:cNvPr id="73" name="Freeform 102"/>
                    <p:cNvSpPr>
                      <a:spLocks/>
                    </p:cNvSpPr>
                    <p:nvPr/>
                  </p:nvSpPr>
                  <p:spPr bwMode="hidden">
                    <a:xfrm rot="4286818">
                      <a:off x="2329" y="2659"/>
                      <a:ext cx="160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5" y="3746"/>
                      <a:ext cx="86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2"/>
                    <a:ext cx="404" cy="2222"/>
                    <a:chOff x="2819" y="2100"/>
                    <a:chExt cx="404" cy="2222"/>
                  </a:xfrm>
                </p:grpSpPr>
                <p:sp>
                  <p:nvSpPr>
                    <p:cNvPr id="71" name="Freeform 105"/>
                    <p:cNvSpPr>
                      <a:spLocks/>
                    </p:cNvSpPr>
                    <p:nvPr/>
                  </p:nvSpPr>
                  <p:spPr bwMode="hidden">
                    <a:xfrm rot="4898956">
                      <a:off x="2207" y="2712"/>
                      <a:ext cx="147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4"/>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4" y="2105"/>
                    <a:ext cx="427" cy="2185"/>
                    <a:chOff x="2289" y="2133"/>
                    <a:chExt cx="427" cy="2185"/>
                  </a:xfrm>
                </p:grpSpPr>
                <p:sp>
                  <p:nvSpPr>
                    <p:cNvPr id="69" name="Freeform 108"/>
                    <p:cNvSpPr>
                      <a:spLocks/>
                    </p:cNvSpPr>
                    <p:nvPr/>
                  </p:nvSpPr>
                  <p:spPr bwMode="hidden">
                    <a:xfrm rot="5755659">
                      <a:off x="1902" y="2759"/>
                      <a:ext cx="1439"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4"/>
                    <a:ext cx="2568" cy="2049"/>
                  </a:xfrm>
                  <a:custGeom>
                    <a:avLst/>
                    <a:gdLst>
                      <a:gd name="T0" fmla="*/ 2568 w 36729"/>
                      <a:gd name="T1" fmla="*/ 991 h 21600"/>
                      <a:gd name="T2" fmla="*/ 0 w 36729"/>
                      <a:gd name="T3" fmla="*/ 1157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2"/>
                    <a:ext cx="2017" cy="2378"/>
                  </a:xfrm>
                  <a:custGeom>
                    <a:avLst/>
                    <a:gdLst>
                      <a:gd name="T0" fmla="*/ 0 w 30473"/>
                      <a:gd name="T1" fmla="*/ 203 h 22305"/>
                      <a:gd name="T2" fmla="*/ 2016 w 30473"/>
                      <a:gd name="T3" fmla="*/ 2378 h 22305"/>
                      <a:gd name="T4" fmla="*/ 587 w 30473"/>
                      <a:gd name="T5" fmla="*/ 2303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8" y="1180"/>
                    <a:ext cx="1426" cy="2381"/>
                  </a:xfrm>
                  <a:custGeom>
                    <a:avLst/>
                    <a:gdLst>
                      <a:gd name="T0" fmla="*/ 0 w 34812"/>
                      <a:gd name="T1" fmla="*/ 482 h 22305"/>
                      <a:gd name="T2" fmla="*/ 1426 w 34812"/>
                      <a:gd name="T3" fmla="*/ 2381 h 22305"/>
                      <a:gd name="T4" fmla="*/ 541 w 34812"/>
                      <a:gd name="T5" fmla="*/ 230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2"/>
                  </a:xfrm>
                  <a:custGeom>
                    <a:avLst/>
                    <a:gdLst>
                      <a:gd name="T0" fmla="*/ 0 w 36830"/>
                      <a:gd name="T1" fmla="*/ 671 h 22305"/>
                      <a:gd name="T2" fmla="*/ 2540 w 36830"/>
                      <a:gd name="T3" fmla="*/ 2382 h 22305"/>
                      <a:gd name="T4" fmla="*/ 1051 w 36830"/>
                      <a:gd name="T5" fmla="*/ 2307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5"/>
                  </a:xfrm>
                  <a:custGeom>
                    <a:avLst/>
                    <a:gdLst>
                      <a:gd name="T0" fmla="*/ 0 w 31881"/>
                      <a:gd name="T1" fmla="*/ 1069 h 21600"/>
                      <a:gd name="T2" fmla="*/ 1851 w 31881"/>
                      <a:gd name="T3" fmla="*/ 519 h 21600"/>
                      <a:gd name="T4" fmla="*/ 1058 w 31881"/>
                      <a:gd name="T5" fmla="*/ 2305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3" y="1280"/>
                    <a:ext cx="763" cy="2304"/>
                  </a:xfrm>
                  <a:custGeom>
                    <a:avLst/>
                    <a:gdLst>
                      <a:gd name="T0" fmla="*/ 0 w 31146"/>
                      <a:gd name="T1" fmla="*/ 481 h 21600"/>
                      <a:gd name="T2" fmla="*/ 763 w 31146"/>
                      <a:gd name="T3" fmla="*/ 1020 h 21600"/>
                      <a:gd name="T4" fmla="*/ 324 w 31146"/>
                      <a:gd name="T5" fmla="*/ 23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6"/>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0"/>
                  <a:ext cx="443"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68"/>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1639"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2164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fontAlgn="auto">
              <a:spcBef>
                <a:spcPts val="0"/>
              </a:spcBef>
              <a:spcAft>
                <a:spcPts val="0"/>
              </a:spcAft>
              <a:defRPr/>
            </a:lvl1pPr>
          </a:lstStyle>
          <a:p>
            <a:pPr>
              <a:defRPr/>
            </a:pPr>
            <a:endParaRPr lang="en-US"/>
          </a:p>
        </p:txBody>
      </p:sp>
      <p:sp>
        <p:nvSpPr>
          <p:cNvPr id="138" name="Rectangle 13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139" name="Rectangle 139"/>
          <p:cNvSpPr>
            <a:spLocks noGrp="1" noChangeArrowheads="1"/>
          </p:cNvSpPr>
          <p:nvPr>
            <p:ph type="sldNum" sz="quarter" idx="12"/>
          </p:nvPr>
        </p:nvSpPr>
        <p:spPr/>
        <p:txBody>
          <a:bodyPr/>
          <a:lstStyle>
            <a:lvl1pPr fontAlgn="auto">
              <a:spcBef>
                <a:spcPts val="0"/>
              </a:spcBef>
              <a:spcAft>
                <a:spcPts val="0"/>
              </a:spcAft>
              <a:defRPr/>
            </a:lvl1pPr>
          </a:lstStyle>
          <a:p>
            <a:pPr>
              <a:defRPr/>
            </a:pPr>
            <a:fld id="{FDC0A357-0247-4DD3-87DB-BFEB7205EDBC}" type="slidenum">
              <a:rPr lang="en-US"/>
              <a:pPr>
                <a:defRPr/>
              </a:pPr>
              <a:t>‹#›</a:t>
            </a:fld>
            <a:endParaRPr lang="en-US"/>
          </a:p>
        </p:txBody>
      </p:sp>
    </p:spTree>
    <p:extLst>
      <p:ext uri="{BB962C8B-B14F-4D97-AF65-F5344CB8AC3E}">
        <p14:creationId xmlns:p14="http://schemas.microsoft.com/office/powerpoint/2010/main" val="11116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41"/>
          <p:cNvSpPr>
            <a:spLocks noGrp="1" noChangeArrowheads="1"/>
          </p:cNvSpPr>
          <p:nvPr>
            <p:ph type="sldNum" sz="quarter" idx="12"/>
          </p:nvPr>
        </p:nvSpPr>
        <p:spPr/>
        <p:txBody>
          <a:bodyPr/>
          <a:lstStyle>
            <a:lvl1pPr fontAlgn="auto">
              <a:spcBef>
                <a:spcPts val="0"/>
              </a:spcBef>
              <a:spcAft>
                <a:spcPts val="0"/>
              </a:spcAft>
              <a:defRPr/>
            </a:lvl1pPr>
          </a:lstStyle>
          <a:p>
            <a:pPr>
              <a:defRPr/>
            </a:pPr>
            <a:fld id="{30EEEA85-BA9E-4D45-8E5D-5A703114FCFA}" type="slidenum">
              <a:rPr lang="en-US"/>
              <a:pPr>
                <a:defRPr/>
              </a:pPr>
              <a:t>‹#›</a:t>
            </a:fld>
            <a:endParaRPr lang="en-US"/>
          </a:p>
        </p:txBody>
      </p:sp>
    </p:spTree>
    <p:extLst>
      <p:ext uri="{BB962C8B-B14F-4D97-AF65-F5344CB8AC3E}">
        <p14:creationId xmlns:p14="http://schemas.microsoft.com/office/powerpoint/2010/main" val="257191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41"/>
          <p:cNvSpPr>
            <a:spLocks noGrp="1" noChangeArrowheads="1"/>
          </p:cNvSpPr>
          <p:nvPr>
            <p:ph type="sldNum" sz="quarter" idx="12"/>
          </p:nvPr>
        </p:nvSpPr>
        <p:spPr/>
        <p:txBody>
          <a:bodyPr/>
          <a:lstStyle>
            <a:lvl1pPr fontAlgn="auto">
              <a:spcBef>
                <a:spcPts val="0"/>
              </a:spcBef>
              <a:spcAft>
                <a:spcPts val="0"/>
              </a:spcAft>
              <a:defRPr/>
            </a:lvl1pPr>
          </a:lstStyle>
          <a:p>
            <a:pPr>
              <a:defRPr/>
            </a:pPr>
            <a:fld id="{D7EEF840-71BC-414C-97BA-65FA9DB5E4FB}" type="slidenum">
              <a:rPr lang="en-US"/>
              <a:pPr>
                <a:defRPr/>
              </a:pPr>
              <a:t>‹#›</a:t>
            </a:fld>
            <a:endParaRPr lang="en-US"/>
          </a:p>
        </p:txBody>
      </p:sp>
    </p:spTree>
    <p:extLst>
      <p:ext uri="{BB962C8B-B14F-4D97-AF65-F5344CB8AC3E}">
        <p14:creationId xmlns:p14="http://schemas.microsoft.com/office/powerpoint/2010/main" val="3199472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41"/>
          <p:cNvSpPr>
            <a:spLocks noGrp="1" noChangeArrowheads="1"/>
          </p:cNvSpPr>
          <p:nvPr>
            <p:ph type="sldNum" sz="quarter" idx="12"/>
          </p:nvPr>
        </p:nvSpPr>
        <p:spPr/>
        <p:txBody>
          <a:bodyPr/>
          <a:lstStyle>
            <a:lvl1pPr fontAlgn="auto">
              <a:spcBef>
                <a:spcPts val="0"/>
              </a:spcBef>
              <a:spcAft>
                <a:spcPts val="0"/>
              </a:spcAft>
              <a:defRPr/>
            </a:lvl1pPr>
          </a:lstStyle>
          <a:p>
            <a:pPr>
              <a:defRPr/>
            </a:pPr>
            <a:fld id="{7912E464-4489-4CC5-8B07-2748A6F13480}" type="slidenum">
              <a:rPr lang="en-US"/>
              <a:pPr>
                <a:defRPr/>
              </a:pPr>
              <a:t>‹#›</a:t>
            </a:fld>
            <a:endParaRPr lang="en-US"/>
          </a:p>
        </p:txBody>
      </p:sp>
    </p:spTree>
    <p:extLst>
      <p:ext uri="{BB962C8B-B14F-4D97-AF65-F5344CB8AC3E}">
        <p14:creationId xmlns:p14="http://schemas.microsoft.com/office/powerpoint/2010/main" val="2134624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1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141"/>
          <p:cNvSpPr>
            <a:spLocks noGrp="1" noChangeArrowheads="1"/>
          </p:cNvSpPr>
          <p:nvPr>
            <p:ph type="sldNum" sz="quarter" idx="12"/>
          </p:nvPr>
        </p:nvSpPr>
        <p:spPr/>
        <p:txBody>
          <a:bodyPr/>
          <a:lstStyle>
            <a:lvl1pPr fontAlgn="auto">
              <a:spcBef>
                <a:spcPts val="0"/>
              </a:spcBef>
              <a:spcAft>
                <a:spcPts val="0"/>
              </a:spcAft>
              <a:defRPr/>
            </a:lvl1pPr>
          </a:lstStyle>
          <a:p>
            <a:pPr>
              <a:defRPr/>
            </a:pPr>
            <a:fld id="{957915F8-41BA-4A25-9EEF-AA1B91D12F43}" type="slidenum">
              <a:rPr lang="en-US"/>
              <a:pPr>
                <a:defRPr/>
              </a:pPr>
              <a:t>‹#›</a:t>
            </a:fld>
            <a:endParaRPr lang="en-US"/>
          </a:p>
        </p:txBody>
      </p:sp>
    </p:spTree>
    <p:extLst>
      <p:ext uri="{BB962C8B-B14F-4D97-AF65-F5344CB8AC3E}">
        <p14:creationId xmlns:p14="http://schemas.microsoft.com/office/powerpoint/2010/main" val="3520233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1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141"/>
          <p:cNvSpPr>
            <a:spLocks noGrp="1" noChangeArrowheads="1"/>
          </p:cNvSpPr>
          <p:nvPr>
            <p:ph type="sldNum" sz="quarter" idx="12"/>
          </p:nvPr>
        </p:nvSpPr>
        <p:spPr/>
        <p:txBody>
          <a:bodyPr/>
          <a:lstStyle>
            <a:lvl1pPr fontAlgn="auto">
              <a:spcBef>
                <a:spcPts val="0"/>
              </a:spcBef>
              <a:spcAft>
                <a:spcPts val="0"/>
              </a:spcAft>
              <a:defRPr/>
            </a:lvl1pPr>
          </a:lstStyle>
          <a:p>
            <a:pPr>
              <a:defRPr/>
            </a:pPr>
            <a:fld id="{96AF3D40-AFB4-4909-B08E-A8A5284D8BCE}" type="slidenum">
              <a:rPr lang="en-US"/>
              <a:pPr>
                <a:defRPr/>
              </a:pPr>
              <a:t>‹#›</a:t>
            </a:fld>
            <a:endParaRPr lang="en-US"/>
          </a:p>
        </p:txBody>
      </p:sp>
    </p:spTree>
    <p:extLst>
      <p:ext uri="{BB962C8B-B14F-4D97-AF65-F5344CB8AC3E}">
        <p14:creationId xmlns:p14="http://schemas.microsoft.com/office/powerpoint/2010/main" val="130724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8386017B-2046-469B-936B-94A6CF3592D2}" type="slidenum">
              <a:rPr lang="en-US"/>
              <a:pPr>
                <a:defRPr/>
              </a:pPr>
              <a:t>‹#›</a:t>
            </a:fld>
            <a:endParaRPr lang="en-US"/>
          </a:p>
        </p:txBody>
      </p:sp>
    </p:spTree>
    <p:extLst>
      <p:ext uri="{BB962C8B-B14F-4D97-AF65-F5344CB8AC3E}">
        <p14:creationId xmlns:p14="http://schemas.microsoft.com/office/powerpoint/2010/main" val="2448330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1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141"/>
          <p:cNvSpPr>
            <a:spLocks noGrp="1" noChangeArrowheads="1"/>
          </p:cNvSpPr>
          <p:nvPr>
            <p:ph type="sldNum" sz="quarter" idx="12"/>
          </p:nvPr>
        </p:nvSpPr>
        <p:spPr/>
        <p:txBody>
          <a:bodyPr/>
          <a:lstStyle>
            <a:lvl1pPr fontAlgn="auto">
              <a:spcBef>
                <a:spcPts val="0"/>
              </a:spcBef>
              <a:spcAft>
                <a:spcPts val="0"/>
              </a:spcAft>
              <a:defRPr/>
            </a:lvl1pPr>
          </a:lstStyle>
          <a:p>
            <a:pPr>
              <a:defRPr/>
            </a:pPr>
            <a:fld id="{27D7CDCA-BD8C-43BD-A2C0-4225A358CF98}" type="slidenum">
              <a:rPr lang="en-US"/>
              <a:pPr>
                <a:defRPr/>
              </a:pPr>
              <a:t>‹#›</a:t>
            </a:fld>
            <a:endParaRPr lang="en-US"/>
          </a:p>
        </p:txBody>
      </p:sp>
    </p:spTree>
    <p:extLst>
      <p:ext uri="{BB962C8B-B14F-4D97-AF65-F5344CB8AC3E}">
        <p14:creationId xmlns:p14="http://schemas.microsoft.com/office/powerpoint/2010/main" val="1623090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41"/>
          <p:cNvSpPr>
            <a:spLocks noGrp="1" noChangeArrowheads="1"/>
          </p:cNvSpPr>
          <p:nvPr>
            <p:ph type="sldNum" sz="quarter" idx="12"/>
          </p:nvPr>
        </p:nvSpPr>
        <p:spPr/>
        <p:txBody>
          <a:bodyPr/>
          <a:lstStyle>
            <a:lvl1pPr fontAlgn="auto">
              <a:spcBef>
                <a:spcPts val="0"/>
              </a:spcBef>
              <a:spcAft>
                <a:spcPts val="0"/>
              </a:spcAft>
              <a:defRPr/>
            </a:lvl1pPr>
          </a:lstStyle>
          <a:p>
            <a:pPr>
              <a:defRPr/>
            </a:pPr>
            <a:fld id="{8B2F7063-EA15-4321-93D0-3147522D10DE}" type="slidenum">
              <a:rPr lang="en-US"/>
              <a:pPr>
                <a:defRPr/>
              </a:pPr>
              <a:t>‹#›</a:t>
            </a:fld>
            <a:endParaRPr lang="en-US"/>
          </a:p>
        </p:txBody>
      </p:sp>
    </p:spTree>
    <p:extLst>
      <p:ext uri="{BB962C8B-B14F-4D97-AF65-F5344CB8AC3E}">
        <p14:creationId xmlns:p14="http://schemas.microsoft.com/office/powerpoint/2010/main" val="2508683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41"/>
          <p:cNvSpPr>
            <a:spLocks noGrp="1" noChangeArrowheads="1"/>
          </p:cNvSpPr>
          <p:nvPr>
            <p:ph type="sldNum" sz="quarter" idx="12"/>
          </p:nvPr>
        </p:nvSpPr>
        <p:spPr/>
        <p:txBody>
          <a:bodyPr/>
          <a:lstStyle>
            <a:lvl1pPr fontAlgn="auto">
              <a:spcBef>
                <a:spcPts val="0"/>
              </a:spcBef>
              <a:spcAft>
                <a:spcPts val="0"/>
              </a:spcAft>
              <a:defRPr/>
            </a:lvl1pPr>
          </a:lstStyle>
          <a:p>
            <a:pPr>
              <a:defRPr/>
            </a:pPr>
            <a:fld id="{DD2342F3-1950-4A17-A5E1-47CFC4A04A14}" type="slidenum">
              <a:rPr lang="en-US"/>
              <a:pPr>
                <a:defRPr/>
              </a:pPr>
              <a:t>‹#›</a:t>
            </a:fld>
            <a:endParaRPr lang="en-US"/>
          </a:p>
        </p:txBody>
      </p:sp>
    </p:spTree>
    <p:extLst>
      <p:ext uri="{BB962C8B-B14F-4D97-AF65-F5344CB8AC3E}">
        <p14:creationId xmlns:p14="http://schemas.microsoft.com/office/powerpoint/2010/main" val="3926106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41"/>
          <p:cNvSpPr>
            <a:spLocks noGrp="1" noChangeArrowheads="1"/>
          </p:cNvSpPr>
          <p:nvPr>
            <p:ph type="sldNum" sz="quarter" idx="12"/>
          </p:nvPr>
        </p:nvSpPr>
        <p:spPr/>
        <p:txBody>
          <a:bodyPr/>
          <a:lstStyle>
            <a:lvl1pPr fontAlgn="auto">
              <a:spcBef>
                <a:spcPts val="0"/>
              </a:spcBef>
              <a:spcAft>
                <a:spcPts val="0"/>
              </a:spcAft>
              <a:defRPr/>
            </a:lvl1pPr>
          </a:lstStyle>
          <a:p>
            <a:pPr>
              <a:defRPr/>
            </a:pPr>
            <a:fld id="{21912478-2E57-401F-A603-E7AFD62EE835}" type="slidenum">
              <a:rPr lang="en-US"/>
              <a:pPr>
                <a:defRPr/>
              </a:pPr>
              <a:t>‹#›</a:t>
            </a:fld>
            <a:endParaRPr lang="en-US"/>
          </a:p>
        </p:txBody>
      </p:sp>
    </p:spTree>
    <p:extLst>
      <p:ext uri="{BB962C8B-B14F-4D97-AF65-F5344CB8AC3E}">
        <p14:creationId xmlns:p14="http://schemas.microsoft.com/office/powerpoint/2010/main" val="2367248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41"/>
          <p:cNvSpPr>
            <a:spLocks noGrp="1" noChangeArrowheads="1"/>
          </p:cNvSpPr>
          <p:nvPr>
            <p:ph type="sldNum" sz="quarter" idx="12"/>
          </p:nvPr>
        </p:nvSpPr>
        <p:spPr/>
        <p:txBody>
          <a:bodyPr/>
          <a:lstStyle>
            <a:lvl1pPr fontAlgn="auto">
              <a:spcBef>
                <a:spcPts val="0"/>
              </a:spcBef>
              <a:spcAft>
                <a:spcPts val="0"/>
              </a:spcAft>
              <a:defRPr/>
            </a:lvl1pPr>
          </a:lstStyle>
          <a:p>
            <a:pPr>
              <a:defRPr/>
            </a:pPr>
            <a:fld id="{6A4474D3-3A1D-4AC9-8EBB-D694F1ACB3C2}" type="slidenum">
              <a:rPr lang="en-US"/>
              <a:pPr>
                <a:defRPr/>
              </a:pPr>
              <a:t>‹#›</a:t>
            </a:fld>
            <a:endParaRPr lang="en-US"/>
          </a:p>
        </p:txBody>
      </p:sp>
    </p:spTree>
    <p:extLst>
      <p:ext uri="{BB962C8B-B14F-4D97-AF65-F5344CB8AC3E}">
        <p14:creationId xmlns:p14="http://schemas.microsoft.com/office/powerpoint/2010/main" val="1525752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solidFill>
                  <a:srgbClr val="FFFFFF"/>
                </a:solidFill>
                <a:latin typeface="+mn-lt"/>
                <a:cs typeface="+mn-cs"/>
              </a:endParaRPr>
            </a:p>
          </p:txBody>
        </p:sp>
      </p:grpSp>
      <p:sp>
        <p:nvSpPr>
          <p:cNvPr id="45080"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508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fontAlgn="auto">
              <a:spcBef>
                <a:spcPts val="0"/>
              </a:spcBef>
              <a:spcAft>
                <a:spcPts val="0"/>
              </a:spcAft>
              <a:defRPr/>
            </a:lvl1pPr>
          </a:lstStyle>
          <a:p>
            <a:pPr>
              <a:defRPr/>
            </a:pPr>
            <a:endParaRPr lang="en-US"/>
          </a:p>
        </p:txBody>
      </p:sp>
      <p:sp>
        <p:nvSpPr>
          <p:cNvPr id="27" name="Rectangle 2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28" name="Rectangle 28"/>
          <p:cNvSpPr>
            <a:spLocks noGrp="1" noChangeArrowheads="1"/>
          </p:cNvSpPr>
          <p:nvPr>
            <p:ph type="sldNum" sz="quarter" idx="12"/>
          </p:nvPr>
        </p:nvSpPr>
        <p:spPr/>
        <p:txBody>
          <a:bodyPr/>
          <a:lstStyle>
            <a:lvl1pPr fontAlgn="auto">
              <a:spcBef>
                <a:spcPts val="0"/>
              </a:spcBef>
              <a:spcAft>
                <a:spcPts val="0"/>
              </a:spcAft>
              <a:defRPr/>
            </a:lvl1pPr>
          </a:lstStyle>
          <a:p>
            <a:pPr>
              <a:defRPr/>
            </a:pPr>
            <a:fld id="{E5D4DCAC-DB16-4DF7-9358-88DA790D7C8A}" type="slidenum">
              <a:rPr lang="en-US"/>
              <a:pPr>
                <a:defRPr/>
              </a:pPr>
              <a:t>‹#›</a:t>
            </a:fld>
            <a:endParaRPr lang="en-US"/>
          </a:p>
        </p:txBody>
      </p:sp>
    </p:spTree>
    <p:extLst>
      <p:ext uri="{BB962C8B-B14F-4D97-AF65-F5344CB8AC3E}">
        <p14:creationId xmlns:p14="http://schemas.microsoft.com/office/powerpoint/2010/main" val="2785762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53A5FB2A-DF25-4186-82D1-CB95B47DCD93}" type="slidenum">
              <a:rPr lang="en-US"/>
              <a:pPr>
                <a:defRPr/>
              </a:pPr>
              <a:t>‹#›</a:t>
            </a:fld>
            <a:endParaRPr lang="en-US"/>
          </a:p>
        </p:txBody>
      </p:sp>
      <p:sp>
        <p:nvSpPr>
          <p:cNvPr id="6"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6966307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D3D9293C-71E5-444B-8EAA-3C9C7F466E24}" type="slidenum">
              <a:rPr lang="en-US"/>
              <a:pPr>
                <a:defRPr/>
              </a:pPr>
              <a:t>‹#›</a:t>
            </a:fld>
            <a:endParaRPr lang="en-US"/>
          </a:p>
        </p:txBody>
      </p:sp>
      <p:sp>
        <p:nvSpPr>
          <p:cNvPr id="6"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8290214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8A358B78-6249-408A-AFB7-F12156CE12E6}" type="slidenum">
              <a:rPr lang="en-US"/>
              <a:pPr>
                <a:defRPr/>
              </a:pPr>
              <a:t>‹#›</a:t>
            </a:fld>
            <a:endParaRPr lang="en-US"/>
          </a:p>
        </p:txBody>
      </p:sp>
      <p:sp>
        <p:nvSpPr>
          <p:cNvPr id="7"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001581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8"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8A6D4BF0-179E-4AD7-8639-8A38E093B006}" type="slidenum">
              <a:rPr lang="en-US"/>
              <a:pPr>
                <a:defRPr/>
              </a:pPr>
              <a:t>‹#›</a:t>
            </a:fld>
            <a:endParaRPr lang="en-US"/>
          </a:p>
        </p:txBody>
      </p:sp>
      <p:sp>
        <p:nvSpPr>
          <p:cNvPr id="9"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73612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E8D59368-B106-4C04-A8AB-583110A100E7}" type="slidenum">
              <a:rPr lang="en-US"/>
              <a:pPr>
                <a:defRPr/>
              </a:pPr>
              <a:t>‹#›</a:t>
            </a:fld>
            <a:endParaRPr lang="en-US"/>
          </a:p>
        </p:txBody>
      </p:sp>
    </p:spTree>
    <p:extLst>
      <p:ext uri="{BB962C8B-B14F-4D97-AF65-F5344CB8AC3E}">
        <p14:creationId xmlns:p14="http://schemas.microsoft.com/office/powerpoint/2010/main" val="1786072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4"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43DF256A-0A3A-4C3A-B17F-802CE6290588}" type="slidenum">
              <a:rPr lang="en-US"/>
              <a:pPr>
                <a:defRPr/>
              </a:pPr>
              <a:t>‹#›</a:t>
            </a:fld>
            <a:endParaRPr lang="en-US"/>
          </a:p>
        </p:txBody>
      </p:sp>
      <p:sp>
        <p:nvSpPr>
          <p:cNvPr id="5"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6136609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3"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ED49BF02-CD58-4308-8FCC-FEAFA6646B19}" type="slidenum">
              <a:rPr lang="en-US"/>
              <a:pPr>
                <a:defRPr/>
              </a:pPr>
              <a:t>‹#›</a:t>
            </a:fld>
            <a:endParaRPr lang="en-US"/>
          </a:p>
        </p:txBody>
      </p:sp>
      <p:sp>
        <p:nvSpPr>
          <p:cNvPr id="4"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9296810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FFBD0F5B-87CF-462D-AA8B-ED8B69E228E7}" type="slidenum">
              <a:rPr lang="en-US"/>
              <a:pPr>
                <a:defRPr/>
              </a:pPr>
              <a:t>‹#›</a:t>
            </a:fld>
            <a:endParaRPr lang="en-US"/>
          </a:p>
        </p:txBody>
      </p:sp>
      <p:sp>
        <p:nvSpPr>
          <p:cNvPr id="7"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8083329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6BCB2E3A-AC9E-4D42-902B-BE131097B7DA}" type="slidenum">
              <a:rPr lang="en-US"/>
              <a:pPr>
                <a:defRPr/>
              </a:pPr>
              <a:t>‹#›</a:t>
            </a:fld>
            <a:endParaRPr lang="en-US"/>
          </a:p>
        </p:txBody>
      </p:sp>
      <p:sp>
        <p:nvSpPr>
          <p:cNvPr id="7"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4812430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81C8C626-95F9-4C76-B5D2-30C063DF87CB}" type="slidenum">
              <a:rPr lang="en-US"/>
              <a:pPr>
                <a:defRPr/>
              </a:pPr>
              <a:t>‹#›</a:t>
            </a:fld>
            <a:endParaRPr lang="en-US"/>
          </a:p>
        </p:txBody>
      </p:sp>
      <p:sp>
        <p:nvSpPr>
          <p:cNvPr id="6"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836114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03029B0F-E3AF-4001-9D9C-3F3012275E12}" type="slidenum">
              <a:rPr lang="en-US"/>
              <a:pPr>
                <a:defRPr/>
              </a:pPr>
              <a:t>‹#›</a:t>
            </a:fld>
            <a:endParaRPr lang="en-US"/>
          </a:p>
        </p:txBody>
      </p:sp>
      <p:sp>
        <p:nvSpPr>
          <p:cNvPr id="6"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200689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6"/>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27"/>
          <p:cNvSpPr>
            <a:spLocks noGrp="1" noChangeArrowheads="1"/>
          </p:cNvSpPr>
          <p:nvPr>
            <p:ph type="sldNum" sz="quarter" idx="11"/>
          </p:nvPr>
        </p:nvSpPr>
        <p:spPr/>
        <p:txBody>
          <a:bodyPr/>
          <a:lstStyle>
            <a:lvl1pPr fontAlgn="auto">
              <a:spcBef>
                <a:spcPts val="0"/>
              </a:spcBef>
              <a:spcAft>
                <a:spcPts val="0"/>
              </a:spcAft>
              <a:defRPr/>
            </a:lvl1pPr>
          </a:lstStyle>
          <a:p>
            <a:pPr>
              <a:defRPr/>
            </a:pPr>
            <a:fld id="{BE73489C-0D02-45E7-8B34-0736A18B2D60}" type="slidenum">
              <a:rPr lang="en-US"/>
              <a:pPr>
                <a:defRPr/>
              </a:pPr>
              <a:t>‹#›</a:t>
            </a:fld>
            <a:endParaRPr lang="en-US"/>
          </a:p>
        </p:txBody>
      </p:sp>
      <p:sp>
        <p:nvSpPr>
          <p:cNvPr id="6" name="Rectangle 28"/>
          <p:cNvSpPr>
            <a:spLocks noGrp="1" noChangeArrowheads="1"/>
          </p:cNvSpPr>
          <p:nvPr>
            <p:ph type="dt" sz="half"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45804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mn-lt"/>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mn-lt"/>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mn-lt"/>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grpSp>
      <p:sp>
        <p:nvSpPr>
          <p:cNvPr id="4919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919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0" name="Rectangle 38"/>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1"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EB66C4C2-A981-4007-B765-F0E6FDB015BD}" type="slidenum">
              <a:rPr lang="en-US"/>
              <a:pPr>
                <a:defRPr/>
              </a:pPr>
              <a:t>‹#›</a:t>
            </a:fld>
            <a:endParaRPr lang="en-US"/>
          </a:p>
        </p:txBody>
      </p:sp>
    </p:spTree>
    <p:extLst>
      <p:ext uri="{BB962C8B-B14F-4D97-AF65-F5344CB8AC3E}">
        <p14:creationId xmlns:p14="http://schemas.microsoft.com/office/powerpoint/2010/main" val="366727318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3ABE183D-CF78-4CD2-A957-76DE92EAC816}" type="slidenum">
              <a:rPr lang="en-US"/>
              <a:pPr>
                <a:defRPr/>
              </a:pPr>
              <a:t>‹#›</a:t>
            </a:fld>
            <a:endParaRPr lang="en-US"/>
          </a:p>
        </p:txBody>
      </p:sp>
    </p:spTree>
    <p:extLst>
      <p:ext uri="{BB962C8B-B14F-4D97-AF65-F5344CB8AC3E}">
        <p14:creationId xmlns:p14="http://schemas.microsoft.com/office/powerpoint/2010/main" val="1633112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E7D2AEBD-97EF-44D5-903D-1CF6EF869F43}" type="slidenum">
              <a:rPr lang="en-US"/>
              <a:pPr>
                <a:defRPr/>
              </a:pPr>
              <a:t>‹#›</a:t>
            </a:fld>
            <a:endParaRPr lang="en-US"/>
          </a:p>
        </p:txBody>
      </p:sp>
    </p:spTree>
    <p:extLst>
      <p:ext uri="{BB962C8B-B14F-4D97-AF65-F5344CB8AC3E}">
        <p14:creationId xmlns:p14="http://schemas.microsoft.com/office/powerpoint/2010/main" val="316590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D8225BEB-E435-46CB-8A62-81A4D3D27A92}" type="slidenum">
              <a:rPr lang="en-US"/>
              <a:pPr>
                <a:defRPr/>
              </a:pPr>
              <a:t>‹#›</a:t>
            </a:fld>
            <a:endParaRPr lang="en-US"/>
          </a:p>
        </p:txBody>
      </p:sp>
    </p:spTree>
    <p:extLst>
      <p:ext uri="{BB962C8B-B14F-4D97-AF65-F5344CB8AC3E}">
        <p14:creationId xmlns:p14="http://schemas.microsoft.com/office/powerpoint/2010/main" val="34641026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081ACAED-61DB-4B7A-960B-A7A619DA71F1}" type="slidenum">
              <a:rPr lang="en-US"/>
              <a:pPr>
                <a:defRPr/>
              </a:pPr>
              <a:t>‹#›</a:t>
            </a:fld>
            <a:endParaRPr lang="en-US"/>
          </a:p>
        </p:txBody>
      </p:sp>
    </p:spTree>
    <p:extLst>
      <p:ext uri="{BB962C8B-B14F-4D97-AF65-F5344CB8AC3E}">
        <p14:creationId xmlns:p14="http://schemas.microsoft.com/office/powerpoint/2010/main" val="4246662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D80626F1-8E90-4D8B-A086-011A01B609B3}" type="slidenum">
              <a:rPr lang="en-US"/>
              <a:pPr>
                <a:defRPr/>
              </a:pPr>
              <a:t>‹#›</a:t>
            </a:fld>
            <a:endParaRPr lang="en-US"/>
          </a:p>
        </p:txBody>
      </p:sp>
    </p:spTree>
    <p:extLst>
      <p:ext uri="{BB962C8B-B14F-4D97-AF65-F5344CB8AC3E}">
        <p14:creationId xmlns:p14="http://schemas.microsoft.com/office/powerpoint/2010/main" val="4234591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763E830A-7AC3-4EE4-A21B-6A2DC2B2B99B}" type="slidenum">
              <a:rPr lang="en-US"/>
              <a:pPr>
                <a:defRPr/>
              </a:pPr>
              <a:t>‹#›</a:t>
            </a:fld>
            <a:endParaRPr lang="en-US"/>
          </a:p>
        </p:txBody>
      </p:sp>
    </p:spTree>
    <p:extLst>
      <p:ext uri="{BB962C8B-B14F-4D97-AF65-F5344CB8AC3E}">
        <p14:creationId xmlns:p14="http://schemas.microsoft.com/office/powerpoint/2010/main" val="1101767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C4551B83-9FBC-40DB-ACB8-17C7FE281968}" type="slidenum">
              <a:rPr lang="en-US"/>
              <a:pPr>
                <a:defRPr/>
              </a:pPr>
              <a:t>‹#›</a:t>
            </a:fld>
            <a:endParaRPr lang="en-US"/>
          </a:p>
        </p:txBody>
      </p:sp>
    </p:spTree>
    <p:extLst>
      <p:ext uri="{BB962C8B-B14F-4D97-AF65-F5344CB8AC3E}">
        <p14:creationId xmlns:p14="http://schemas.microsoft.com/office/powerpoint/2010/main" val="6867402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A7EBEDA0-1EAF-43D9-8136-3D5C033923E1}" type="slidenum">
              <a:rPr lang="en-US"/>
              <a:pPr>
                <a:defRPr/>
              </a:pPr>
              <a:t>‹#›</a:t>
            </a:fld>
            <a:endParaRPr lang="en-US"/>
          </a:p>
        </p:txBody>
      </p:sp>
    </p:spTree>
    <p:extLst>
      <p:ext uri="{BB962C8B-B14F-4D97-AF65-F5344CB8AC3E}">
        <p14:creationId xmlns:p14="http://schemas.microsoft.com/office/powerpoint/2010/main" val="419440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3A0D7588-40E2-4446-9623-4FE882F71196}" type="slidenum">
              <a:rPr lang="en-US"/>
              <a:pPr>
                <a:defRPr/>
              </a:pPr>
              <a:t>‹#›</a:t>
            </a:fld>
            <a:endParaRPr lang="en-US"/>
          </a:p>
        </p:txBody>
      </p:sp>
    </p:spTree>
    <p:extLst>
      <p:ext uri="{BB962C8B-B14F-4D97-AF65-F5344CB8AC3E}">
        <p14:creationId xmlns:p14="http://schemas.microsoft.com/office/powerpoint/2010/main" val="3419918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42322432-0264-489B-B648-AD92DD12D0E1}" type="slidenum">
              <a:rPr lang="en-US"/>
              <a:pPr>
                <a:defRPr/>
              </a:pPr>
              <a:t>‹#›</a:t>
            </a:fld>
            <a:endParaRPr lang="en-US"/>
          </a:p>
        </p:txBody>
      </p:sp>
    </p:spTree>
    <p:extLst>
      <p:ext uri="{BB962C8B-B14F-4D97-AF65-F5344CB8AC3E}">
        <p14:creationId xmlns:p14="http://schemas.microsoft.com/office/powerpoint/2010/main" val="26914178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9933AA78-6780-4F7A-B110-2FD73D025E74}" type="slidenum">
              <a:rPr lang="en-US"/>
              <a:pPr>
                <a:defRPr/>
              </a:pPr>
              <a:t>‹#›</a:t>
            </a:fld>
            <a:endParaRPr lang="en-US"/>
          </a:p>
        </p:txBody>
      </p:sp>
    </p:spTree>
    <p:extLst>
      <p:ext uri="{BB962C8B-B14F-4D97-AF65-F5344CB8AC3E}">
        <p14:creationId xmlns:p14="http://schemas.microsoft.com/office/powerpoint/2010/main" val="38331700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cs typeface="+mn-cs"/>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cs typeface="+mn-cs"/>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cs typeface="+mn-cs"/>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cs typeface="+mn-cs"/>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964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6964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fontAlgn="auto">
              <a:spcBef>
                <a:spcPts val="0"/>
              </a:spcBef>
              <a:spcAft>
                <a:spcPts val="0"/>
              </a:spcAft>
              <a:defRPr/>
            </a:lvl1pPr>
          </a:lstStyle>
          <a:p>
            <a:pPr>
              <a:defRPr/>
            </a:pPr>
            <a:endParaRPr lang="en-US"/>
          </a:p>
        </p:txBody>
      </p:sp>
      <p:sp>
        <p:nvSpPr>
          <p:cNvPr id="13"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14"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0A49461D-929B-4299-A224-192CEBA96748}" type="slidenum">
              <a:rPr lang="en-US"/>
              <a:pPr>
                <a:defRPr/>
              </a:pPr>
              <a:t>‹#›</a:t>
            </a:fld>
            <a:endParaRPr lang="en-US"/>
          </a:p>
        </p:txBody>
      </p:sp>
    </p:spTree>
    <p:extLst>
      <p:ext uri="{BB962C8B-B14F-4D97-AF65-F5344CB8AC3E}">
        <p14:creationId xmlns:p14="http://schemas.microsoft.com/office/powerpoint/2010/main" val="319145045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7B1EA024-671E-4EEF-B71A-F20905E3C0FF}" type="slidenum">
              <a:rPr lang="en-US"/>
              <a:pPr>
                <a:defRPr/>
              </a:pPr>
              <a:t>‹#›</a:t>
            </a:fld>
            <a:endParaRPr lang="en-US"/>
          </a:p>
        </p:txBody>
      </p:sp>
    </p:spTree>
    <p:extLst>
      <p:ext uri="{BB962C8B-B14F-4D97-AF65-F5344CB8AC3E}">
        <p14:creationId xmlns:p14="http://schemas.microsoft.com/office/powerpoint/2010/main" val="285252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84FDAC28-5DC0-4B1B-858A-A991F9E69C4B}" type="slidenum">
              <a:rPr lang="en-US"/>
              <a:pPr>
                <a:defRPr/>
              </a:pPr>
              <a:t>‹#›</a:t>
            </a:fld>
            <a:endParaRPr lang="en-US"/>
          </a:p>
        </p:txBody>
      </p:sp>
    </p:spTree>
    <p:extLst>
      <p:ext uri="{BB962C8B-B14F-4D97-AF65-F5344CB8AC3E}">
        <p14:creationId xmlns:p14="http://schemas.microsoft.com/office/powerpoint/2010/main" val="1872647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791C1445-500C-47A7-9307-DF4D9EEB7137}" type="slidenum">
              <a:rPr lang="en-US"/>
              <a:pPr>
                <a:defRPr/>
              </a:pPr>
              <a:t>‹#›</a:t>
            </a:fld>
            <a:endParaRPr lang="en-US"/>
          </a:p>
        </p:txBody>
      </p:sp>
    </p:spTree>
    <p:extLst>
      <p:ext uri="{BB962C8B-B14F-4D97-AF65-F5344CB8AC3E}">
        <p14:creationId xmlns:p14="http://schemas.microsoft.com/office/powerpoint/2010/main" val="8340656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A4E8BCE5-C787-40B6-86D1-2C56C24DAAA2}" type="slidenum">
              <a:rPr lang="en-US"/>
              <a:pPr>
                <a:defRPr/>
              </a:pPr>
              <a:t>‹#›</a:t>
            </a:fld>
            <a:endParaRPr lang="en-US"/>
          </a:p>
        </p:txBody>
      </p:sp>
    </p:spTree>
    <p:extLst>
      <p:ext uri="{BB962C8B-B14F-4D97-AF65-F5344CB8AC3E}">
        <p14:creationId xmlns:p14="http://schemas.microsoft.com/office/powerpoint/2010/main" val="34098887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284605C4-0002-4396-905A-4E783F75FA57}" type="slidenum">
              <a:rPr lang="en-US"/>
              <a:pPr>
                <a:defRPr/>
              </a:pPr>
              <a:t>‹#›</a:t>
            </a:fld>
            <a:endParaRPr lang="en-US"/>
          </a:p>
        </p:txBody>
      </p:sp>
    </p:spTree>
    <p:extLst>
      <p:ext uri="{BB962C8B-B14F-4D97-AF65-F5344CB8AC3E}">
        <p14:creationId xmlns:p14="http://schemas.microsoft.com/office/powerpoint/2010/main" val="19925016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D1EA44C0-0EC4-42BF-94EE-A55BED6FFBD5}" type="slidenum">
              <a:rPr lang="en-US"/>
              <a:pPr>
                <a:defRPr/>
              </a:pPr>
              <a:t>‹#›</a:t>
            </a:fld>
            <a:endParaRPr lang="en-US"/>
          </a:p>
        </p:txBody>
      </p:sp>
    </p:spTree>
    <p:extLst>
      <p:ext uri="{BB962C8B-B14F-4D97-AF65-F5344CB8AC3E}">
        <p14:creationId xmlns:p14="http://schemas.microsoft.com/office/powerpoint/2010/main" val="16440394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CE1DB20C-B0A3-4CE7-B258-5AC57445AC93}" type="slidenum">
              <a:rPr lang="en-US"/>
              <a:pPr>
                <a:defRPr/>
              </a:pPr>
              <a:t>‹#›</a:t>
            </a:fld>
            <a:endParaRPr lang="en-US"/>
          </a:p>
        </p:txBody>
      </p:sp>
    </p:spTree>
    <p:extLst>
      <p:ext uri="{BB962C8B-B14F-4D97-AF65-F5344CB8AC3E}">
        <p14:creationId xmlns:p14="http://schemas.microsoft.com/office/powerpoint/2010/main" val="11773836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75920110-C7E7-4FBE-8146-BD3FE1CC4C9F}" type="slidenum">
              <a:rPr lang="en-US"/>
              <a:pPr>
                <a:defRPr/>
              </a:pPr>
              <a:t>‹#›</a:t>
            </a:fld>
            <a:endParaRPr lang="en-US"/>
          </a:p>
        </p:txBody>
      </p:sp>
    </p:spTree>
    <p:extLst>
      <p:ext uri="{BB962C8B-B14F-4D97-AF65-F5344CB8AC3E}">
        <p14:creationId xmlns:p14="http://schemas.microsoft.com/office/powerpoint/2010/main" val="16545029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ACAE416C-AD65-4A86-8B7B-27966BC26E18}" type="slidenum">
              <a:rPr lang="en-US"/>
              <a:pPr>
                <a:defRPr/>
              </a:pPr>
              <a:t>‹#›</a:t>
            </a:fld>
            <a:endParaRPr lang="en-US"/>
          </a:p>
        </p:txBody>
      </p:sp>
    </p:spTree>
    <p:extLst>
      <p:ext uri="{BB962C8B-B14F-4D97-AF65-F5344CB8AC3E}">
        <p14:creationId xmlns:p14="http://schemas.microsoft.com/office/powerpoint/2010/main" val="29826129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F59C0848-8517-44E1-BBD8-94D168162134}" type="slidenum">
              <a:rPr lang="en-US"/>
              <a:pPr>
                <a:defRPr/>
              </a:pPr>
              <a:t>‹#›</a:t>
            </a:fld>
            <a:endParaRPr lang="en-US"/>
          </a:p>
        </p:txBody>
      </p:sp>
    </p:spTree>
    <p:extLst>
      <p:ext uri="{BB962C8B-B14F-4D97-AF65-F5344CB8AC3E}">
        <p14:creationId xmlns:p14="http://schemas.microsoft.com/office/powerpoint/2010/main" val="2462197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2E53492C-074A-4E52-A7BB-34A3FDBF9E60}" type="slidenum">
              <a:rPr lang="en-US"/>
              <a:pPr>
                <a:defRPr/>
              </a:pPr>
              <a:t>‹#›</a:t>
            </a:fld>
            <a:endParaRPr lang="en-US"/>
          </a:p>
        </p:txBody>
      </p:sp>
    </p:spTree>
    <p:extLst>
      <p:ext uri="{BB962C8B-B14F-4D97-AF65-F5344CB8AC3E}">
        <p14:creationId xmlns:p14="http://schemas.microsoft.com/office/powerpoint/2010/main" val="18352898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smtClean="0"/>
          </a:p>
        </p:txBody>
      </p:sp>
      <p:sp>
        <p:nvSpPr>
          <p:cNvPr id="4" name="Rectangle 1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4"/>
          <p:cNvSpPr>
            <a:spLocks noGrp="1" noChangeArrowheads="1"/>
          </p:cNvSpPr>
          <p:nvPr>
            <p:ph type="sldNum" sz="quarter" idx="12"/>
          </p:nvPr>
        </p:nvSpPr>
        <p:spPr/>
        <p:txBody>
          <a:bodyPr/>
          <a:lstStyle>
            <a:lvl1pPr fontAlgn="auto">
              <a:spcBef>
                <a:spcPts val="0"/>
              </a:spcBef>
              <a:spcAft>
                <a:spcPts val="0"/>
              </a:spcAft>
              <a:defRPr/>
            </a:lvl1pPr>
          </a:lstStyle>
          <a:p>
            <a:pPr>
              <a:defRPr/>
            </a:pPr>
            <a:fld id="{65BB3C52-6175-4545-8A72-0922ABA55CBC}" type="slidenum">
              <a:rPr lang="en-US"/>
              <a:pPr>
                <a:defRPr/>
              </a:pPr>
              <a:t>‹#›</a:t>
            </a:fld>
            <a:endParaRPr lang="en-US"/>
          </a:p>
        </p:txBody>
      </p:sp>
    </p:spTree>
    <p:extLst>
      <p:ext uri="{BB962C8B-B14F-4D97-AF65-F5344CB8AC3E}">
        <p14:creationId xmlns:p14="http://schemas.microsoft.com/office/powerpoint/2010/main" val="34086970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96F6C239-3FB1-452F-8BF2-79C10F6DD690}" type="slidenum">
              <a:rPr lang="en-US"/>
              <a:pPr>
                <a:defRPr/>
              </a:pPr>
              <a:t>‹#›</a:t>
            </a:fld>
            <a:endParaRPr lang="en-US"/>
          </a:p>
        </p:txBody>
      </p:sp>
    </p:spTree>
    <p:extLst>
      <p:ext uri="{BB962C8B-B14F-4D97-AF65-F5344CB8AC3E}">
        <p14:creationId xmlns:p14="http://schemas.microsoft.com/office/powerpoint/2010/main" val="28321272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fontAlgn="auto">
              <a:spcBef>
                <a:spcPts val="0"/>
              </a:spcBef>
              <a:spcAft>
                <a:spcPts val="0"/>
              </a:spcAft>
              <a:defRPr>
                <a:latin typeface="+mn-lt"/>
                <a:cs typeface="+mn-cs"/>
              </a:defRPr>
            </a:lvl1pPr>
            <a:extLst/>
          </a:lstStyle>
          <a:p>
            <a:pPr>
              <a:defRPr/>
            </a:pPr>
            <a:endParaRPr lang="en-US"/>
          </a:p>
        </p:txBody>
      </p:sp>
      <p:sp>
        <p:nvSpPr>
          <p:cNvPr id="16" name="Footer Placeholder 16"/>
          <p:cNvSpPr>
            <a:spLocks noGrp="1"/>
          </p:cNvSpPr>
          <p:nvPr>
            <p:ph type="ftr" sz="quarter" idx="11"/>
          </p:nvPr>
        </p:nvSpPr>
        <p:spPr/>
        <p:txBody>
          <a:bodyPr/>
          <a:lstStyle>
            <a:lvl1pPr fontAlgn="auto">
              <a:spcBef>
                <a:spcPts val="0"/>
              </a:spcBef>
              <a:spcAft>
                <a:spcPts val="0"/>
              </a:spcAft>
              <a:defRPr>
                <a:latin typeface="+mn-lt"/>
                <a:cs typeface="+mn-cs"/>
              </a:defRPr>
            </a:lvl1pPr>
            <a:extLst/>
          </a:lstStyle>
          <a:p>
            <a:pPr>
              <a:defRPr/>
            </a:pPr>
            <a:endParaRPr lang="en-US"/>
          </a:p>
        </p:txBody>
      </p:sp>
      <p:sp>
        <p:nvSpPr>
          <p:cNvPr id="17" name="Slide Number Placeholder 28"/>
          <p:cNvSpPr>
            <a:spLocks noGrp="1"/>
          </p:cNvSpPr>
          <p:nvPr>
            <p:ph type="sldNum" sz="quarter" idx="12"/>
          </p:nvPr>
        </p:nvSpPr>
        <p:spPr/>
        <p:txBody>
          <a:bodyPr/>
          <a:lstStyle>
            <a:lvl1pPr fontAlgn="auto">
              <a:spcBef>
                <a:spcPts val="0"/>
              </a:spcBef>
              <a:spcAft>
                <a:spcPts val="0"/>
              </a:spcAft>
              <a:defRPr>
                <a:latin typeface="+mn-lt"/>
                <a:cs typeface="+mn-cs"/>
              </a:defRPr>
            </a:lvl1pPr>
            <a:extLst/>
          </a:lstStyle>
          <a:p>
            <a:pPr>
              <a:defRPr/>
            </a:pPr>
            <a:fld id="{9E96E8B9-C56C-401A-B72B-B9B620A9C288}" type="slidenum">
              <a:rPr lang="en-US"/>
              <a:pPr>
                <a:defRPr/>
              </a:pPr>
              <a:t>‹#›</a:t>
            </a:fld>
            <a:endParaRPr lang="en-US"/>
          </a:p>
        </p:txBody>
      </p:sp>
    </p:spTree>
    <p:extLst>
      <p:ext uri="{BB962C8B-B14F-4D97-AF65-F5344CB8AC3E}">
        <p14:creationId xmlns:p14="http://schemas.microsoft.com/office/powerpoint/2010/main" val="8509527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22"/>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AA868318-EAF3-4518-B508-B6AAD2223655}" type="slidenum">
              <a:rPr lang="en-US"/>
              <a:pPr>
                <a:defRPr/>
              </a:pPr>
              <a:t>‹#›</a:t>
            </a:fld>
            <a:endParaRPr lang="en-US"/>
          </a:p>
        </p:txBody>
      </p:sp>
    </p:spTree>
    <p:extLst>
      <p:ext uri="{BB962C8B-B14F-4D97-AF65-F5344CB8AC3E}">
        <p14:creationId xmlns:p14="http://schemas.microsoft.com/office/powerpoint/2010/main" val="31889187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fontAlgn="auto">
              <a:spcBef>
                <a:spcPts val="0"/>
              </a:spcBef>
              <a:spcAft>
                <a:spcPts val="0"/>
              </a:spcAft>
              <a:defRPr>
                <a:latin typeface="+mn-lt"/>
                <a:cs typeface="+mn-cs"/>
              </a:defRPr>
            </a:lvl1pPr>
            <a:extLst/>
          </a:lstStyle>
          <a:p>
            <a:pPr>
              <a:defRPr/>
            </a:pPr>
            <a:endParaRPr lang="en-US"/>
          </a:p>
        </p:txBody>
      </p:sp>
      <p:sp>
        <p:nvSpPr>
          <p:cNvPr id="26"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extLst/>
          </a:lstStyle>
          <a:p>
            <a:pPr>
              <a:defRPr/>
            </a:pPr>
            <a:endParaRPr lang="en-US"/>
          </a:p>
        </p:txBody>
      </p:sp>
      <p:sp>
        <p:nvSpPr>
          <p:cNvPr id="27"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extLst/>
          </a:lstStyle>
          <a:p>
            <a:pPr>
              <a:defRPr/>
            </a:pPr>
            <a:fld id="{C929B500-208C-42B3-AD87-F71908865408}" type="slidenum">
              <a:rPr lang="en-US"/>
              <a:pPr>
                <a:defRPr/>
              </a:pPr>
              <a:t>‹#›</a:t>
            </a:fld>
            <a:endParaRPr lang="en-US"/>
          </a:p>
        </p:txBody>
      </p:sp>
    </p:spTree>
    <p:extLst>
      <p:ext uri="{BB962C8B-B14F-4D97-AF65-F5344CB8AC3E}">
        <p14:creationId xmlns:p14="http://schemas.microsoft.com/office/powerpoint/2010/main" val="26124638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cs typeface="+mn-cs"/>
              </a:defRPr>
            </a:lvl1pPr>
            <a:extLst/>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mn-lt"/>
                <a:cs typeface="+mn-cs"/>
              </a:defRPr>
            </a:lvl1pPr>
            <a:extLst/>
          </a:lstStyle>
          <a:p>
            <a:pPr>
              <a:defRPr/>
            </a:pPr>
            <a:fld id="{BF195789-C3C3-4B6E-AA0F-8FE29D2F051A}" type="slidenum">
              <a:rPr lang="en-US"/>
              <a:pPr>
                <a:defRPr/>
              </a:pPr>
              <a:t>‹#›</a:t>
            </a:fld>
            <a:endParaRPr lang="en-US"/>
          </a:p>
        </p:txBody>
      </p:sp>
    </p:spTree>
    <p:extLst>
      <p:ext uri="{BB962C8B-B14F-4D97-AF65-F5344CB8AC3E}">
        <p14:creationId xmlns:p14="http://schemas.microsoft.com/office/powerpoint/2010/main" val="5740679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fontAlgn="auto">
              <a:spcBef>
                <a:spcPts val="0"/>
              </a:spcBef>
              <a:spcAft>
                <a:spcPts val="0"/>
              </a:spcAft>
              <a:defRPr>
                <a:latin typeface="+mn-lt"/>
                <a:cs typeface="+mn-cs"/>
              </a:defRPr>
            </a:lvl1pPr>
            <a:extLst/>
          </a:lstStyle>
          <a:p>
            <a:pPr>
              <a:defRPr/>
            </a:pPr>
            <a:endParaRPr lang="en-US"/>
          </a:p>
        </p:txBody>
      </p:sp>
      <p:sp>
        <p:nvSpPr>
          <p:cNvPr id="18" name="Footer Placeholder 7"/>
          <p:cNvSpPr>
            <a:spLocks noGrp="1"/>
          </p:cNvSpPr>
          <p:nvPr>
            <p:ph type="ftr" sz="quarter" idx="11"/>
          </p:nvPr>
        </p:nvSpPr>
        <p:spPr/>
        <p:txBody>
          <a:bodyPr/>
          <a:lstStyle>
            <a:lvl1pPr fontAlgn="auto">
              <a:spcBef>
                <a:spcPts val="0"/>
              </a:spcBef>
              <a:spcAft>
                <a:spcPts val="0"/>
              </a:spcAft>
              <a:defRPr>
                <a:latin typeface="+mn-lt"/>
                <a:cs typeface="+mn-cs"/>
              </a:defRPr>
            </a:lvl1pPr>
            <a:extLst/>
          </a:lstStyle>
          <a:p>
            <a:pPr>
              <a:defRPr/>
            </a:pPr>
            <a:endParaRPr lang="en-US"/>
          </a:p>
        </p:txBody>
      </p:sp>
      <p:sp>
        <p:nvSpPr>
          <p:cNvPr id="19" name="Slide Number Placeholder 8"/>
          <p:cNvSpPr>
            <a:spLocks noGrp="1"/>
          </p:cNvSpPr>
          <p:nvPr>
            <p:ph type="sldNum" sz="quarter" idx="12"/>
          </p:nvPr>
        </p:nvSpPr>
        <p:spPr/>
        <p:txBody>
          <a:bodyPr/>
          <a:lstStyle>
            <a:lvl1pPr fontAlgn="auto">
              <a:spcBef>
                <a:spcPts val="0"/>
              </a:spcBef>
              <a:spcAft>
                <a:spcPts val="0"/>
              </a:spcAft>
              <a:defRPr>
                <a:latin typeface="+mn-lt"/>
                <a:cs typeface="+mn-cs"/>
              </a:defRPr>
            </a:lvl1pPr>
            <a:extLst/>
          </a:lstStyle>
          <a:p>
            <a:pPr>
              <a:defRPr/>
            </a:pPr>
            <a:fld id="{F7F4668B-D0C1-4C82-A98E-11683B38ED3E}" type="slidenum">
              <a:rPr lang="en-US"/>
              <a:pPr>
                <a:defRPr/>
              </a:pPr>
              <a:t>‹#›</a:t>
            </a:fld>
            <a:endParaRPr lang="en-US"/>
          </a:p>
        </p:txBody>
      </p:sp>
    </p:spTree>
    <p:extLst>
      <p:ext uri="{BB962C8B-B14F-4D97-AF65-F5344CB8AC3E}">
        <p14:creationId xmlns:p14="http://schemas.microsoft.com/office/powerpoint/2010/main" val="4264487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22"/>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ACC95D9B-4779-482D-8986-5ECF640A4744}" type="slidenum">
              <a:rPr lang="en-US"/>
              <a:pPr>
                <a:defRPr/>
              </a:pPr>
              <a:t>‹#›</a:t>
            </a:fld>
            <a:endParaRPr lang="en-US"/>
          </a:p>
        </p:txBody>
      </p:sp>
    </p:spTree>
    <p:extLst>
      <p:ext uri="{BB962C8B-B14F-4D97-AF65-F5344CB8AC3E}">
        <p14:creationId xmlns:p14="http://schemas.microsoft.com/office/powerpoint/2010/main" val="7718233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cs typeface="+mn-cs"/>
              </a:defRPr>
            </a:lvl1pPr>
            <a:extLst/>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atin typeface="+mn-lt"/>
                <a:cs typeface="+mn-cs"/>
              </a:defRPr>
            </a:lvl1pPr>
            <a:extLst/>
          </a:lstStyle>
          <a:p>
            <a:pPr>
              <a:defRPr/>
            </a:pPr>
            <a:fld id="{19366504-0102-4BD6-AD41-93F74FF4FADF}" type="slidenum">
              <a:rPr lang="en-US"/>
              <a:pPr>
                <a:defRPr/>
              </a:pPr>
              <a:t>‹#›</a:t>
            </a:fld>
            <a:endParaRPr lang="en-US"/>
          </a:p>
        </p:txBody>
      </p:sp>
    </p:spTree>
    <p:extLst>
      <p:ext uri="{BB962C8B-B14F-4D97-AF65-F5344CB8AC3E}">
        <p14:creationId xmlns:p14="http://schemas.microsoft.com/office/powerpoint/2010/main" val="14318564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22"/>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5ECBADFF-CA77-4657-976B-5DD4EC5A90BD}" type="slidenum">
              <a:rPr lang="en-US"/>
              <a:pPr>
                <a:defRPr/>
              </a:pPr>
              <a:t>‹#›</a:t>
            </a:fld>
            <a:endParaRPr lang="en-US"/>
          </a:p>
        </p:txBody>
      </p:sp>
    </p:spTree>
    <p:extLst>
      <p:ext uri="{BB962C8B-B14F-4D97-AF65-F5344CB8AC3E}">
        <p14:creationId xmlns:p14="http://schemas.microsoft.com/office/powerpoint/2010/main" val="35723600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67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57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67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57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67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57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fontAlgn="auto">
              <a:spcBef>
                <a:spcPts val="0"/>
              </a:spcBef>
              <a:spcAft>
                <a:spcPts val="0"/>
              </a:spcAft>
              <a:defRPr>
                <a:latin typeface="+mn-lt"/>
                <a:cs typeface="+mn-cs"/>
              </a:defRPr>
            </a:lvl1pPr>
            <a:extLst/>
          </a:lstStyle>
          <a:p>
            <a:pPr>
              <a:defRPr/>
            </a:pPr>
            <a:endParaRPr lang="en-US"/>
          </a:p>
        </p:txBody>
      </p:sp>
      <p:sp>
        <p:nvSpPr>
          <p:cNvPr id="20" name="Footer Placeholder 5"/>
          <p:cNvSpPr>
            <a:spLocks noGrp="1"/>
          </p:cNvSpPr>
          <p:nvPr>
            <p:ph type="ftr" sz="quarter" idx="11"/>
          </p:nvPr>
        </p:nvSpPr>
        <p:spPr>
          <a:xfrm>
            <a:off x="914400" y="55563"/>
            <a:ext cx="5562600" cy="365125"/>
          </a:xfrm>
        </p:spPr>
        <p:txBody>
          <a:bodyPr/>
          <a:lstStyle>
            <a:lvl1pPr fontAlgn="auto">
              <a:spcBef>
                <a:spcPts val="0"/>
              </a:spcBef>
              <a:spcAft>
                <a:spcPts val="0"/>
              </a:spcAft>
              <a:defRPr>
                <a:latin typeface="+mn-lt"/>
                <a:cs typeface="+mn-cs"/>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fontAlgn="auto">
              <a:spcBef>
                <a:spcPts val="0"/>
              </a:spcBef>
              <a:spcAft>
                <a:spcPts val="0"/>
              </a:spcAft>
              <a:defRPr>
                <a:latin typeface="+mn-lt"/>
                <a:cs typeface="+mn-cs"/>
              </a:defRPr>
            </a:lvl1pPr>
            <a:extLst/>
          </a:lstStyle>
          <a:p>
            <a:pPr>
              <a:defRPr/>
            </a:pPr>
            <a:fld id="{CF5E3B2B-6D16-49AC-927F-8A4A1E83B69E}" type="slidenum">
              <a:rPr lang="en-US"/>
              <a:pPr>
                <a:defRPr/>
              </a:pPr>
              <a:t>‹#›</a:t>
            </a:fld>
            <a:endParaRPr lang="en-US"/>
          </a:p>
        </p:txBody>
      </p:sp>
    </p:spTree>
    <p:extLst>
      <p:ext uri="{BB962C8B-B14F-4D97-AF65-F5344CB8AC3E}">
        <p14:creationId xmlns:p14="http://schemas.microsoft.com/office/powerpoint/2010/main" val="38507442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22"/>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B1CD8F61-A3F7-46D6-9F2D-B8BC66C8A3E2}" type="slidenum">
              <a:rPr lang="en-US"/>
              <a:pPr>
                <a:defRPr/>
              </a:pPr>
              <a:t>‹#›</a:t>
            </a:fld>
            <a:endParaRPr lang="en-US"/>
          </a:p>
        </p:txBody>
      </p:sp>
    </p:spTree>
    <p:extLst>
      <p:ext uri="{BB962C8B-B14F-4D97-AF65-F5344CB8AC3E}">
        <p14:creationId xmlns:p14="http://schemas.microsoft.com/office/powerpoint/2010/main" val="36520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40"/>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vl1pPr>
          </a:lstStyle>
          <a:p>
            <a:pPr>
              <a:defRPr/>
            </a:pPr>
            <a:fld id="{3133AF6E-DA32-4B97-8264-13AA78DA460E}" type="slidenum">
              <a:rPr lang="en-US"/>
              <a:pPr>
                <a:defRPr/>
              </a:pPr>
              <a:t>‹#›</a:t>
            </a:fld>
            <a:endParaRPr lang="en-US"/>
          </a:p>
        </p:txBody>
      </p:sp>
    </p:spTree>
    <p:extLst>
      <p:ext uri="{BB962C8B-B14F-4D97-AF65-F5344CB8AC3E}">
        <p14:creationId xmlns:p14="http://schemas.microsoft.com/office/powerpoint/2010/main" val="19024117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22"/>
          <p:cNvSpPr>
            <a:spLocks noGrp="1"/>
          </p:cNvSpPr>
          <p:nvPr>
            <p:ph type="sldNum" sz="quarter" idx="12"/>
          </p:nvPr>
        </p:nvSpPr>
        <p:spPr/>
        <p:txBody>
          <a:bodyPr/>
          <a:lstStyle>
            <a:lvl1pPr fontAlgn="auto">
              <a:spcBef>
                <a:spcPts val="0"/>
              </a:spcBef>
              <a:spcAft>
                <a:spcPts val="0"/>
              </a:spcAft>
              <a:defRPr>
                <a:latin typeface="+mn-lt"/>
                <a:cs typeface="+mn-cs"/>
              </a:defRPr>
            </a:lvl1pPr>
          </a:lstStyle>
          <a:p>
            <a:pPr>
              <a:defRPr/>
            </a:pPr>
            <a:fld id="{D3E83403-BBF8-4C1D-AF67-9D1ECA623A24}" type="slidenum">
              <a:rPr lang="en-US"/>
              <a:pPr>
                <a:defRPr/>
              </a:pPr>
              <a:t>‹#›</a:t>
            </a:fld>
            <a:endParaRPr lang="en-US"/>
          </a:p>
        </p:txBody>
      </p:sp>
    </p:spTree>
    <p:extLst>
      <p:ext uri="{BB962C8B-B14F-4D97-AF65-F5344CB8AC3E}">
        <p14:creationId xmlns:p14="http://schemas.microsoft.com/office/powerpoint/2010/main" val="253011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mn-lt"/>
                <a:cs typeface="+mn-cs"/>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mn-lt"/>
                <a:cs typeface="+mn-cs"/>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mn-lt"/>
                <a:cs typeface="+mn-cs"/>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mn-lt"/>
                <a:cs typeface="+mn-cs"/>
              </a:defRPr>
            </a:lvl1pPr>
          </a:lstStyle>
          <a:p>
            <a:pPr>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mn-lt"/>
                <a:cs typeface="+mn-cs"/>
              </a:defRPr>
            </a:lvl1pPr>
          </a:lstStyle>
          <a:p>
            <a:pPr>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mn-lt"/>
                <a:cs typeface="+mn-cs"/>
              </a:defRPr>
            </a:lvl1pPr>
          </a:lstStyle>
          <a:p>
            <a:pPr>
              <a:defRPr/>
            </a:pPr>
            <a:fld id="{454D693A-C7FD-420F-A032-1D8844B3913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133"/>
                                        </p:tgtEl>
                                        <p:attrNameLst>
                                          <p:attrName>style.visibility</p:attrName>
                                        </p:attrNameLst>
                                      </p:cBhvr>
                                      <p:to>
                                        <p:strVal val="visible"/>
                                      </p:to>
                                    </p:set>
                                    <p:animEffect transition="in" filter="fade">
                                      <p:cBhvr>
                                        <p:cTn id="7" dur="1000">
                                          <p:stCondLst>
                                            <p:cond delay="0"/>
                                          </p:stCondLst>
                                        </p:cTn>
                                        <p:tgtEl>
                                          <p:spTgt spid="4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134">
                                            <p:txEl>
                                              <p:pRg st="0" end="0"/>
                                            </p:txEl>
                                          </p:spTgt>
                                        </p:tgtEl>
                                        <p:attrNameLst>
                                          <p:attrName>style.visibility</p:attrName>
                                        </p:attrNameLst>
                                      </p:cBhvr>
                                      <p:to>
                                        <p:strVal val="visible"/>
                                      </p:to>
                                    </p:set>
                                    <p:animEffect transition="in" filter="fade">
                                      <p:cBhvr>
                                        <p:cTn id="12" dur="500">
                                          <p:stCondLst>
                                            <p:cond delay="0"/>
                                          </p:stCondLst>
                                        </p:cTn>
                                        <p:tgtEl>
                                          <p:spTgt spid="4134">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4134">
                                            <p:txEl>
                                              <p:pRg st="1" end="1"/>
                                            </p:txEl>
                                          </p:spTgt>
                                        </p:tgtEl>
                                        <p:attrNameLst>
                                          <p:attrName>style.visibility</p:attrName>
                                        </p:attrNameLst>
                                      </p:cBhvr>
                                      <p:to>
                                        <p:strVal val="visible"/>
                                      </p:to>
                                    </p:set>
                                    <p:animEffect transition="in" filter="fade">
                                      <p:cBhvr>
                                        <p:cTn id="15" dur="500">
                                          <p:stCondLst>
                                            <p:cond delay="0"/>
                                          </p:stCondLst>
                                        </p:cTn>
                                        <p:tgtEl>
                                          <p:spTgt spid="4134">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4134">
                                            <p:txEl>
                                              <p:pRg st="2" end="2"/>
                                            </p:txEl>
                                          </p:spTgt>
                                        </p:tgtEl>
                                        <p:attrNameLst>
                                          <p:attrName>style.visibility</p:attrName>
                                        </p:attrNameLst>
                                      </p:cBhvr>
                                      <p:to>
                                        <p:strVal val="visible"/>
                                      </p:to>
                                    </p:set>
                                    <p:animEffect transition="in" filter="fade">
                                      <p:cBhvr>
                                        <p:cTn id="18" dur="500">
                                          <p:stCondLst>
                                            <p:cond delay="0"/>
                                          </p:stCondLst>
                                        </p:cTn>
                                        <p:tgtEl>
                                          <p:spTgt spid="4134">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4134">
                                            <p:txEl>
                                              <p:pRg st="3" end="3"/>
                                            </p:txEl>
                                          </p:spTgt>
                                        </p:tgtEl>
                                        <p:attrNameLst>
                                          <p:attrName>style.visibility</p:attrName>
                                        </p:attrNameLst>
                                      </p:cBhvr>
                                      <p:to>
                                        <p:strVal val="visible"/>
                                      </p:to>
                                    </p:set>
                                    <p:animEffect transition="in" filter="fade">
                                      <p:cBhvr>
                                        <p:cTn id="21" dur="500">
                                          <p:stCondLst>
                                            <p:cond delay="0"/>
                                          </p:stCondLst>
                                        </p:cTn>
                                        <p:tgtEl>
                                          <p:spTgt spid="4134">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4134">
                                            <p:txEl>
                                              <p:pRg st="4" end="4"/>
                                            </p:txEl>
                                          </p:spTgt>
                                        </p:tgtEl>
                                        <p:attrNameLst>
                                          <p:attrName>style.visibility</p:attrName>
                                        </p:attrNameLst>
                                      </p:cBhvr>
                                      <p:to>
                                        <p:strVal val="visible"/>
                                      </p:to>
                                    </p:set>
                                    <p:animEffect transition="in" filter="fade">
                                      <p:cBhvr>
                                        <p:cTn id="24" dur="500">
                                          <p:stCondLst>
                                            <p:cond delay="0"/>
                                          </p:stCondLst>
                                        </p:cTn>
                                        <p:tgtEl>
                                          <p:spTgt spid="41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3" grpId="0"/>
      <p:bldP spid="4134"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4134"/>
                        </p:tgtEl>
                        <p:attrNameLst>
                          <p:attrName>style.visibility</p:attrName>
                        </p:attrNameLst>
                      </p:cBhvr>
                      <p:to>
                        <p:strVal val="visible"/>
                      </p:to>
                    </p:set>
                    <p:animEffect transition="in" filter="fade">
                      <p:cBhvr>
                        <p:cTn dur="500">
                          <p:stCondLst>
                            <p:cond delay="0"/>
                          </p:stCondLst>
                        </p:cTn>
                        <p:tgtEl>
                          <p:spTgt spid="4134"/>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4134"/>
                        </p:tgtEl>
                        <p:attrNameLst>
                          <p:attrName>style.visibility</p:attrName>
                        </p:attrNameLst>
                      </p:cBhvr>
                      <p:to>
                        <p:strVal val="visible"/>
                      </p:to>
                    </p:set>
                    <p:animEffect transition="in" filter="fade">
                      <p:cBhvr>
                        <p:cTn dur="500">
                          <p:stCondLst>
                            <p:cond delay="0"/>
                          </p:stCondLst>
                        </p:cTn>
                        <p:tgtEl>
                          <p:spTgt spid="4134"/>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4134"/>
                        </p:tgtEl>
                        <p:attrNameLst>
                          <p:attrName>style.visibility</p:attrName>
                        </p:attrNameLst>
                      </p:cBhvr>
                      <p:to>
                        <p:strVal val="visible"/>
                      </p:to>
                    </p:set>
                    <p:animEffect transition="in" filter="fade">
                      <p:cBhvr>
                        <p:cTn dur="500">
                          <p:stCondLst>
                            <p:cond delay="0"/>
                          </p:stCondLst>
                        </p:cTn>
                        <p:tgtEl>
                          <p:spTgt spid="4134"/>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4134"/>
                        </p:tgtEl>
                        <p:attrNameLst>
                          <p:attrName>style.visibility</p:attrName>
                        </p:attrNameLst>
                      </p:cBhvr>
                      <p:to>
                        <p:strVal val="visible"/>
                      </p:to>
                    </p:set>
                    <p:animEffect transition="in" filter="fade">
                      <p:cBhvr>
                        <p:cTn dur="500">
                          <p:stCondLst>
                            <p:cond delay="0"/>
                          </p:stCondLst>
                        </p:cTn>
                        <p:tgtEl>
                          <p:spTgt spid="4134"/>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4134"/>
                        </p:tgtEl>
                        <p:attrNameLst>
                          <p:attrName>style.visibility</p:attrName>
                        </p:attrNameLst>
                      </p:cBhvr>
                      <p:to>
                        <p:strVal val="visible"/>
                      </p:to>
                    </p:set>
                    <p:animEffect transition="in" filter="fade">
                      <p:cBhvr>
                        <p:cTn dur="500">
                          <p:stCondLst>
                            <p:cond delay="0"/>
                          </p:stCondLst>
                        </p:cTn>
                        <p:tgtEl>
                          <p:spTgt spid="4134"/>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mn-lt"/>
                <a:cs typeface="+mn-cs"/>
              </a:defRPr>
            </a:lvl1pPr>
          </a:lstStyle>
          <a:p>
            <a:pPr>
              <a:defRPr/>
            </a:pPr>
            <a:fld id="{2A65F83D-802A-46B1-A665-116035BA69E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1000">
                                          <p:stCondLst>
                                            <p:cond delay="0"/>
                                          </p:stCondLst>
                                        </p:cTn>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500">
                                          <p:stCondLst>
                                            <p:cond delay="0"/>
                                          </p:stCondLst>
                                        </p:cTn>
                                        <p:tgtEl>
                                          <p:spTgt spid="8195">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500">
                                          <p:stCondLst>
                                            <p:cond delay="0"/>
                                          </p:stCondLst>
                                        </p:cTn>
                                        <p:tgtEl>
                                          <p:spTgt spid="8195">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8195">
                                            <p:txEl>
                                              <p:pRg st="2" end="2"/>
                                            </p:txEl>
                                          </p:spTgt>
                                        </p:tgtEl>
                                        <p:attrNameLst>
                                          <p:attrName>style.visibility</p:attrName>
                                        </p:attrNameLst>
                                      </p:cBhvr>
                                      <p:to>
                                        <p:strVal val="visible"/>
                                      </p:to>
                                    </p:set>
                                    <p:animEffect transition="in" filter="fade">
                                      <p:cBhvr>
                                        <p:cTn id="18" dur="500">
                                          <p:stCondLst>
                                            <p:cond delay="0"/>
                                          </p:stCondLst>
                                        </p:cTn>
                                        <p:tgtEl>
                                          <p:spTgt spid="8195">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500">
                                          <p:stCondLst>
                                            <p:cond delay="0"/>
                                          </p:stCondLst>
                                        </p:cTn>
                                        <p:tgtEl>
                                          <p:spTgt spid="8195">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8195">
                                            <p:txEl>
                                              <p:pRg st="4" end="4"/>
                                            </p:txEl>
                                          </p:spTgt>
                                        </p:tgtEl>
                                        <p:attrNameLst>
                                          <p:attrName>style.visibility</p:attrName>
                                        </p:attrNameLst>
                                      </p:cBhvr>
                                      <p:to>
                                        <p:strVal val="visible"/>
                                      </p:to>
                                    </p:set>
                                    <p:animEffect transition="in" filter="fade">
                                      <p:cBhvr>
                                        <p:cTn id="24" dur="500">
                                          <p:stCondLst>
                                            <p:cond delay="0"/>
                                          </p:stCondLst>
                                        </p:cTn>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8195"/>
                        </p:tgtEl>
                        <p:attrNameLst>
                          <p:attrName>style.visibility</p:attrName>
                        </p:attrNameLst>
                      </p:cBhvr>
                      <p:to>
                        <p:strVal val="visible"/>
                      </p:to>
                    </p:set>
                    <p:animEffect transition="in" filter="fade">
                      <p:cBhvr>
                        <p:cTn dur="500">
                          <p:stCondLst>
                            <p:cond delay="0"/>
                          </p:stCondLst>
                        </p:cTn>
                        <p:tgtEl>
                          <p:spTgt spid="8195"/>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8195"/>
                        </p:tgtEl>
                        <p:attrNameLst>
                          <p:attrName>style.visibility</p:attrName>
                        </p:attrNameLst>
                      </p:cBhvr>
                      <p:to>
                        <p:strVal val="visible"/>
                      </p:to>
                    </p:set>
                    <p:animEffect transition="in" filter="fade">
                      <p:cBhvr>
                        <p:cTn dur="500">
                          <p:stCondLst>
                            <p:cond delay="0"/>
                          </p:stCondLst>
                        </p:cTn>
                        <p:tgtEl>
                          <p:spTgt spid="8195"/>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8195"/>
                        </p:tgtEl>
                        <p:attrNameLst>
                          <p:attrName>style.visibility</p:attrName>
                        </p:attrNameLst>
                      </p:cBhvr>
                      <p:to>
                        <p:strVal val="visible"/>
                      </p:to>
                    </p:set>
                    <p:animEffect transition="in" filter="fade">
                      <p:cBhvr>
                        <p:cTn dur="500">
                          <p:stCondLst>
                            <p:cond delay="0"/>
                          </p:stCondLst>
                        </p:cTn>
                        <p:tgtEl>
                          <p:spTgt spid="8195"/>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8195"/>
                        </p:tgtEl>
                        <p:attrNameLst>
                          <p:attrName>style.visibility</p:attrName>
                        </p:attrNameLst>
                      </p:cBhvr>
                      <p:to>
                        <p:strVal val="visible"/>
                      </p:to>
                    </p:set>
                    <p:animEffect transition="in" filter="fade">
                      <p:cBhvr>
                        <p:cTn dur="500">
                          <p:stCondLst>
                            <p:cond delay="0"/>
                          </p:stCondLst>
                        </p:cTn>
                        <p:tgtEl>
                          <p:spTgt spid="8195"/>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8195"/>
                        </p:tgtEl>
                        <p:attrNameLst>
                          <p:attrName>style.visibility</p:attrName>
                        </p:attrNameLst>
                      </p:cBhvr>
                      <p:to>
                        <p:strVal val="visible"/>
                      </p:to>
                    </p:set>
                    <p:animEffect transition="in" filter="fade">
                      <p:cBhvr>
                        <p:cTn dur="500">
                          <p:stCondLst>
                            <p:cond delay="0"/>
                          </p:stCondLst>
                        </p:cTn>
                        <p:tgtEl>
                          <p:spTgt spid="8195"/>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sp>
          <p:nvSpPr>
            <p:cNvPr id="3097"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solidFill>
                  <a:srgbClr val="FFFFFF"/>
                </a:solidFill>
                <a:cs typeface="+mn-cs"/>
              </a:endParaRPr>
            </a:p>
          </p:txBody>
        </p:sp>
      </p:grpSp>
      <p:sp>
        <p:nvSpPr>
          <p:cNvPr id="3075"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76" name="Group 6"/>
          <p:cNvGrpSpPr>
            <a:grpSpLocks/>
          </p:cNvGrpSpPr>
          <p:nvPr/>
        </p:nvGrpSpPr>
        <p:grpSpPr bwMode="auto">
          <a:xfrm>
            <a:off x="0" y="6019800"/>
            <a:ext cx="7848600" cy="857250"/>
            <a:chOff x="0" y="3792"/>
            <a:chExt cx="4944" cy="540"/>
          </a:xfrm>
        </p:grpSpPr>
        <p:sp>
          <p:nvSpPr>
            <p:cNvPr id="1229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solidFill>
                  <a:srgbClr val="FFFFFF"/>
                </a:solidFill>
                <a:cs typeface="+mn-cs"/>
              </a:endParaRPr>
            </a:p>
          </p:txBody>
        </p:sp>
        <p:grpSp>
          <p:nvGrpSpPr>
            <p:cNvPr id="3090" name="Group 8"/>
            <p:cNvGrpSpPr>
              <a:grpSpLocks/>
            </p:cNvGrpSpPr>
            <p:nvPr userDrawn="1"/>
          </p:nvGrpSpPr>
          <p:grpSpPr bwMode="auto">
            <a:xfrm>
              <a:off x="2486" y="3792"/>
              <a:ext cx="2458" cy="540"/>
              <a:chOff x="2486" y="3792"/>
              <a:chExt cx="2458" cy="540"/>
            </a:xfrm>
          </p:grpSpPr>
          <p:sp>
            <p:nvSpPr>
              <p:cNvPr id="3092"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solidFill>
                  <a:srgbClr val="FFFFFF"/>
                </a:solidFill>
                <a:cs typeface="+mn-cs"/>
              </a:endParaRPr>
            </a:p>
          </p:txBody>
        </p:sp>
      </p:grpSp>
      <p:grpSp>
        <p:nvGrpSpPr>
          <p:cNvPr id="3077" name="Group 15"/>
          <p:cNvGrpSpPr>
            <a:grpSpLocks/>
          </p:cNvGrpSpPr>
          <p:nvPr/>
        </p:nvGrpSpPr>
        <p:grpSpPr bwMode="auto">
          <a:xfrm>
            <a:off x="627063" y="6021388"/>
            <a:ext cx="5684837" cy="849312"/>
            <a:chOff x="395" y="3793"/>
            <a:chExt cx="3581" cy="535"/>
          </a:xfrm>
        </p:grpSpPr>
        <p:sp>
          <p:nvSpPr>
            <p:cNvPr id="3083"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1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31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1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1231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1231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latin typeface="+mn-lt"/>
                <a:cs typeface="+mn-cs"/>
              </a:defRPr>
            </a:lvl1pPr>
          </a:lstStyle>
          <a:p>
            <a:pPr>
              <a:defRPr/>
            </a:pPr>
            <a:fld id="{EE2B62A5-9CD1-4D55-B006-F6E9FF97EBE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310"/>
                                        </p:tgtEl>
                                        <p:attrNameLst>
                                          <p:attrName>style.visibility</p:attrName>
                                        </p:attrNameLst>
                                      </p:cBhvr>
                                      <p:to>
                                        <p:strVal val="visible"/>
                                      </p:to>
                                    </p:set>
                                    <p:animEffect transition="in" filter="fade">
                                      <p:cBhvr>
                                        <p:cTn id="7" dur="1000">
                                          <p:stCondLst>
                                            <p:cond delay="0"/>
                                          </p:stCondLst>
                                        </p:cTn>
                                        <p:tgtEl>
                                          <p:spTgt spid="123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311">
                                            <p:txEl>
                                              <p:pRg st="0" end="0"/>
                                            </p:txEl>
                                          </p:spTgt>
                                        </p:tgtEl>
                                        <p:attrNameLst>
                                          <p:attrName>style.visibility</p:attrName>
                                        </p:attrNameLst>
                                      </p:cBhvr>
                                      <p:to>
                                        <p:strVal val="visible"/>
                                      </p:to>
                                    </p:set>
                                    <p:animEffect transition="in" filter="fade">
                                      <p:cBhvr>
                                        <p:cTn id="12" dur="500">
                                          <p:stCondLst>
                                            <p:cond delay="0"/>
                                          </p:stCondLst>
                                        </p:cTn>
                                        <p:tgtEl>
                                          <p:spTgt spid="12311">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2311">
                                            <p:txEl>
                                              <p:pRg st="1" end="1"/>
                                            </p:txEl>
                                          </p:spTgt>
                                        </p:tgtEl>
                                        <p:attrNameLst>
                                          <p:attrName>style.visibility</p:attrName>
                                        </p:attrNameLst>
                                      </p:cBhvr>
                                      <p:to>
                                        <p:strVal val="visible"/>
                                      </p:to>
                                    </p:set>
                                    <p:animEffect transition="in" filter="fade">
                                      <p:cBhvr>
                                        <p:cTn id="15" dur="500">
                                          <p:stCondLst>
                                            <p:cond delay="0"/>
                                          </p:stCondLst>
                                        </p:cTn>
                                        <p:tgtEl>
                                          <p:spTgt spid="12311">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2311">
                                            <p:txEl>
                                              <p:pRg st="2" end="2"/>
                                            </p:txEl>
                                          </p:spTgt>
                                        </p:tgtEl>
                                        <p:attrNameLst>
                                          <p:attrName>style.visibility</p:attrName>
                                        </p:attrNameLst>
                                      </p:cBhvr>
                                      <p:to>
                                        <p:strVal val="visible"/>
                                      </p:to>
                                    </p:set>
                                    <p:animEffect transition="in" filter="fade">
                                      <p:cBhvr>
                                        <p:cTn id="18" dur="500">
                                          <p:stCondLst>
                                            <p:cond delay="0"/>
                                          </p:stCondLst>
                                        </p:cTn>
                                        <p:tgtEl>
                                          <p:spTgt spid="12311">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2311">
                                            <p:txEl>
                                              <p:pRg st="3" end="3"/>
                                            </p:txEl>
                                          </p:spTgt>
                                        </p:tgtEl>
                                        <p:attrNameLst>
                                          <p:attrName>style.visibility</p:attrName>
                                        </p:attrNameLst>
                                      </p:cBhvr>
                                      <p:to>
                                        <p:strVal val="visible"/>
                                      </p:to>
                                    </p:set>
                                    <p:animEffect transition="in" filter="fade">
                                      <p:cBhvr>
                                        <p:cTn id="21" dur="500">
                                          <p:stCondLst>
                                            <p:cond delay="0"/>
                                          </p:stCondLst>
                                        </p:cTn>
                                        <p:tgtEl>
                                          <p:spTgt spid="12311">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2311">
                                            <p:txEl>
                                              <p:pRg st="4" end="4"/>
                                            </p:txEl>
                                          </p:spTgt>
                                        </p:tgtEl>
                                        <p:attrNameLst>
                                          <p:attrName>style.visibility</p:attrName>
                                        </p:attrNameLst>
                                      </p:cBhvr>
                                      <p:to>
                                        <p:strVal val="visible"/>
                                      </p:to>
                                    </p:set>
                                    <p:animEffect transition="in" filter="fade">
                                      <p:cBhvr>
                                        <p:cTn id="24" dur="500">
                                          <p:stCondLst>
                                            <p:cond delay="0"/>
                                          </p:stCondLst>
                                        </p:cTn>
                                        <p:tgtEl>
                                          <p:spTgt spid="123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p:bldP spid="12311"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2311"/>
                        </p:tgtEl>
                        <p:attrNameLst>
                          <p:attrName>style.visibility</p:attrName>
                        </p:attrNameLst>
                      </p:cBhvr>
                      <p:to>
                        <p:strVal val="visible"/>
                      </p:to>
                    </p:set>
                    <p:animEffect transition="in" filter="fade">
                      <p:cBhvr>
                        <p:cTn dur="500">
                          <p:stCondLst>
                            <p:cond delay="0"/>
                          </p:stCondLst>
                        </p:cTn>
                        <p:tgtEl>
                          <p:spTgt spid="12311"/>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2311"/>
                        </p:tgtEl>
                        <p:attrNameLst>
                          <p:attrName>style.visibility</p:attrName>
                        </p:attrNameLst>
                      </p:cBhvr>
                      <p:to>
                        <p:strVal val="visible"/>
                      </p:to>
                    </p:set>
                    <p:animEffect transition="in" filter="fade">
                      <p:cBhvr>
                        <p:cTn dur="500">
                          <p:stCondLst>
                            <p:cond delay="0"/>
                          </p:stCondLst>
                        </p:cTn>
                        <p:tgtEl>
                          <p:spTgt spid="12311"/>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2311"/>
                        </p:tgtEl>
                        <p:attrNameLst>
                          <p:attrName>style.visibility</p:attrName>
                        </p:attrNameLst>
                      </p:cBhvr>
                      <p:to>
                        <p:strVal val="visible"/>
                      </p:to>
                    </p:set>
                    <p:animEffect transition="in" filter="fade">
                      <p:cBhvr>
                        <p:cTn dur="500">
                          <p:stCondLst>
                            <p:cond delay="0"/>
                          </p:stCondLst>
                        </p:cTn>
                        <p:tgtEl>
                          <p:spTgt spid="12311"/>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2311"/>
                        </p:tgtEl>
                        <p:attrNameLst>
                          <p:attrName>style.visibility</p:attrName>
                        </p:attrNameLst>
                      </p:cBhvr>
                      <p:to>
                        <p:strVal val="visible"/>
                      </p:to>
                    </p:set>
                    <p:animEffect transition="in" filter="fade">
                      <p:cBhvr>
                        <p:cTn dur="500">
                          <p:stCondLst>
                            <p:cond delay="0"/>
                          </p:stCondLst>
                        </p:cTn>
                        <p:tgtEl>
                          <p:spTgt spid="12311"/>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2311"/>
                        </p:tgtEl>
                        <p:attrNameLst>
                          <p:attrName>style.visibility</p:attrName>
                        </p:attrNameLst>
                      </p:cBhvr>
                      <p:to>
                        <p:strVal val="visible"/>
                      </p:to>
                    </p:set>
                    <p:animEffect transition="in" filter="fade">
                      <p:cBhvr>
                        <p:cTn dur="500">
                          <p:stCondLst>
                            <p:cond delay="0"/>
                          </p:stCondLst>
                        </p:cTn>
                        <p:tgtEl>
                          <p:spTgt spid="12311"/>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6303963" y="0"/>
            <a:ext cx="2840037" cy="3254375"/>
            <a:chOff x="3115" y="0"/>
            <a:chExt cx="2170" cy="2486"/>
          </a:xfrm>
        </p:grpSpPr>
        <p:grpSp>
          <p:nvGrpSpPr>
            <p:cNvPr id="4104" name="Group 3"/>
            <p:cNvGrpSpPr>
              <a:grpSpLocks/>
            </p:cNvGrpSpPr>
            <p:nvPr/>
          </p:nvGrpSpPr>
          <p:grpSpPr bwMode="auto">
            <a:xfrm>
              <a:off x="4080" y="1910"/>
              <a:ext cx="768" cy="576"/>
              <a:chOff x="0" y="0"/>
              <a:chExt cx="768" cy="576"/>
            </a:xfrm>
          </p:grpSpPr>
          <p:sp>
            <p:nvSpPr>
              <p:cNvPr id="4236"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sp>
            <p:nvSpPr>
              <p:cNvPr id="4237"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grpSp>
        <p:grpSp>
          <p:nvGrpSpPr>
            <p:cNvPr id="4105" name="Group 6"/>
            <p:cNvGrpSpPr>
              <a:grpSpLocks/>
            </p:cNvGrpSpPr>
            <p:nvPr/>
          </p:nvGrpSpPr>
          <p:grpSpPr bwMode="auto">
            <a:xfrm>
              <a:off x="4257" y="1103"/>
              <a:ext cx="768" cy="576"/>
              <a:chOff x="0" y="0"/>
              <a:chExt cx="768" cy="576"/>
            </a:xfrm>
          </p:grpSpPr>
          <p:sp>
            <p:nvSpPr>
              <p:cNvPr id="4234"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sp>
            <p:nvSpPr>
              <p:cNvPr id="4235"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grpSp>
        <p:grpSp>
          <p:nvGrpSpPr>
            <p:cNvPr id="4106" name="Group 9"/>
            <p:cNvGrpSpPr>
              <a:grpSpLocks/>
            </p:cNvGrpSpPr>
            <p:nvPr/>
          </p:nvGrpSpPr>
          <p:grpSpPr bwMode="auto">
            <a:xfrm>
              <a:off x="3134" y="0"/>
              <a:ext cx="768" cy="576"/>
              <a:chOff x="0" y="0"/>
              <a:chExt cx="768" cy="576"/>
            </a:xfrm>
          </p:grpSpPr>
          <p:sp>
            <p:nvSpPr>
              <p:cNvPr id="423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sp>
            <p:nvSpPr>
              <p:cNvPr id="4233"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grpSp>
        <p:grpSp>
          <p:nvGrpSpPr>
            <p:cNvPr id="4107" name="Group 12"/>
            <p:cNvGrpSpPr>
              <a:grpSpLocks/>
            </p:cNvGrpSpPr>
            <p:nvPr/>
          </p:nvGrpSpPr>
          <p:grpSpPr bwMode="auto">
            <a:xfrm>
              <a:off x="3115" y="0"/>
              <a:ext cx="2170" cy="1702"/>
              <a:chOff x="3115" y="0"/>
              <a:chExt cx="2170" cy="1702"/>
            </a:xfrm>
          </p:grpSpPr>
          <p:grpSp>
            <p:nvGrpSpPr>
              <p:cNvPr id="4108" name="Group 13"/>
              <p:cNvGrpSpPr>
                <a:grpSpLocks/>
              </p:cNvGrpSpPr>
              <p:nvPr/>
            </p:nvGrpSpPr>
            <p:grpSpPr bwMode="auto">
              <a:xfrm>
                <a:off x="3640" y="308"/>
                <a:ext cx="1145" cy="844"/>
                <a:chOff x="1265" y="814"/>
                <a:chExt cx="2919" cy="2151"/>
              </a:xfrm>
            </p:grpSpPr>
            <p:sp>
              <p:nvSpPr>
                <p:cNvPr id="4230"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sp>
              <p:nvSpPr>
                <p:cNvPr id="4231"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CC00"/>
                    </a:solidFill>
                  </a:endParaRPr>
                </a:p>
              </p:txBody>
            </p:sp>
          </p:grpSp>
          <p:grpSp>
            <p:nvGrpSpPr>
              <p:cNvPr id="4109" name="Group 16"/>
              <p:cNvGrpSpPr>
                <a:grpSpLocks/>
              </p:cNvGrpSpPr>
              <p:nvPr/>
            </p:nvGrpSpPr>
            <p:grpSpPr bwMode="auto">
              <a:xfrm>
                <a:off x="3115" y="0"/>
                <a:ext cx="2145" cy="1702"/>
                <a:chOff x="3115" y="0"/>
                <a:chExt cx="2145" cy="1702"/>
              </a:xfrm>
            </p:grpSpPr>
            <p:grpSp>
              <p:nvGrpSpPr>
                <p:cNvPr id="4132" name="Group 17"/>
                <p:cNvGrpSpPr>
                  <a:grpSpLocks/>
                </p:cNvGrpSpPr>
                <p:nvPr/>
              </p:nvGrpSpPr>
              <p:grpSpPr bwMode="auto">
                <a:xfrm>
                  <a:off x="4505" y="589"/>
                  <a:ext cx="493" cy="912"/>
                  <a:chOff x="3471" y="1530"/>
                  <a:chExt cx="1258" cy="2327"/>
                </a:xfrm>
              </p:grpSpPr>
              <p:sp>
                <p:nvSpPr>
                  <p:cNvPr id="4228" name="Freeform 18"/>
                  <p:cNvSpPr>
                    <a:spLocks/>
                  </p:cNvSpPr>
                  <p:nvPr/>
                </p:nvSpPr>
                <p:spPr bwMode="hidden">
                  <a:xfrm rot="2711884">
                    <a:off x="2778" y="2236"/>
                    <a:ext cx="1699"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229" name="Freeform 19"/>
                  <p:cNvSpPr>
                    <a:spLocks/>
                  </p:cNvSpPr>
                  <p:nvPr/>
                </p:nvSpPr>
                <p:spPr bwMode="hidden">
                  <a:xfrm rot="2711884">
                    <a:off x="4033" y="3135"/>
                    <a:ext cx="897" cy="4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33" name="Group 20"/>
                <p:cNvGrpSpPr>
                  <a:grpSpLocks/>
                </p:cNvGrpSpPr>
                <p:nvPr/>
              </p:nvGrpSpPr>
              <p:grpSpPr bwMode="auto">
                <a:xfrm>
                  <a:off x="4267" y="781"/>
                  <a:ext cx="966" cy="522"/>
                  <a:chOff x="2864" y="2019"/>
                  <a:chExt cx="2463" cy="1332"/>
                </a:xfrm>
              </p:grpSpPr>
              <p:sp>
                <p:nvSpPr>
                  <p:cNvPr id="4226" name="Freeform 21"/>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27" name="Freeform 22"/>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34" name="Group 23"/>
                <p:cNvGrpSpPr>
                  <a:grpSpLocks/>
                </p:cNvGrpSpPr>
                <p:nvPr/>
              </p:nvGrpSpPr>
              <p:grpSpPr bwMode="auto">
                <a:xfrm>
                  <a:off x="4280" y="707"/>
                  <a:ext cx="971" cy="417"/>
                  <a:chOff x="2897" y="1832"/>
                  <a:chExt cx="2477" cy="1064"/>
                </a:xfrm>
              </p:grpSpPr>
              <p:sp>
                <p:nvSpPr>
                  <p:cNvPr id="4224" name="Freeform 24"/>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25" name="Freeform 25"/>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35" name="Group 26"/>
                <p:cNvGrpSpPr>
                  <a:grpSpLocks/>
                </p:cNvGrpSpPr>
                <p:nvPr/>
              </p:nvGrpSpPr>
              <p:grpSpPr bwMode="auto">
                <a:xfrm>
                  <a:off x="4291" y="630"/>
                  <a:ext cx="969" cy="364"/>
                  <a:chOff x="2924" y="1636"/>
                  <a:chExt cx="2472" cy="927"/>
                </a:xfrm>
              </p:grpSpPr>
              <p:sp>
                <p:nvSpPr>
                  <p:cNvPr id="4222" name="Freeform 27"/>
                  <p:cNvSpPr>
                    <a:spLocks/>
                  </p:cNvSpPr>
                  <p:nvPr/>
                </p:nvSpPr>
                <p:spPr bwMode="hidden">
                  <a:xfrm rot="1080363">
                    <a:off x="2907" y="1616"/>
                    <a:ext cx="1680"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23" name="Freeform 28"/>
                  <p:cNvSpPr>
                    <a:spLocks/>
                  </p:cNvSpPr>
                  <p:nvPr/>
                </p:nvSpPr>
                <p:spPr bwMode="hidden">
                  <a:xfrm rot="1080363">
                    <a:off x="4488" y="2030"/>
                    <a:ext cx="891" cy="51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36" name="Group 29"/>
                <p:cNvGrpSpPr>
                  <a:grpSpLocks/>
                </p:cNvGrpSpPr>
                <p:nvPr/>
              </p:nvGrpSpPr>
              <p:grpSpPr bwMode="auto">
                <a:xfrm>
                  <a:off x="4304" y="543"/>
                  <a:ext cx="918" cy="258"/>
                  <a:chOff x="2958" y="1414"/>
                  <a:chExt cx="2342" cy="657"/>
                </a:xfrm>
              </p:grpSpPr>
              <p:sp>
                <p:nvSpPr>
                  <p:cNvPr id="4220" name="Freeform 30"/>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21" name="Freeform 31"/>
                  <p:cNvSpPr>
                    <a:spLocks/>
                  </p:cNvSpPr>
                  <p:nvPr/>
                </p:nvSpPr>
                <p:spPr bwMode="hidden">
                  <a:xfrm rot="463793">
                    <a:off x="4470" y="1581"/>
                    <a:ext cx="829" cy="46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37" name="Group 32"/>
                <p:cNvGrpSpPr>
                  <a:grpSpLocks/>
                </p:cNvGrpSpPr>
                <p:nvPr/>
              </p:nvGrpSpPr>
              <p:grpSpPr bwMode="auto">
                <a:xfrm>
                  <a:off x="4314" y="487"/>
                  <a:ext cx="843" cy="134"/>
                  <a:chOff x="2983" y="1269"/>
                  <a:chExt cx="2150" cy="343"/>
                </a:xfrm>
              </p:grpSpPr>
              <p:sp>
                <p:nvSpPr>
                  <p:cNvPr id="4218" name="Freeform 33"/>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19" name="Freeform 34"/>
                  <p:cNvSpPr>
                    <a:spLocks/>
                  </p:cNvSpPr>
                  <p:nvPr/>
                </p:nvSpPr>
                <p:spPr bwMode="hidden">
                  <a:xfrm rot="-84182">
                    <a:off x="4377" y="1249"/>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38" name="Group 35"/>
                <p:cNvGrpSpPr>
                  <a:grpSpLocks/>
                </p:cNvGrpSpPr>
                <p:nvPr/>
              </p:nvGrpSpPr>
              <p:grpSpPr bwMode="auto">
                <a:xfrm>
                  <a:off x="4296" y="349"/>
                  <a:ext cx="737" cy="167"/>
                  <a:chOff x="2938" y="917"/>
                  <a:chExt cx="1879" cy="427"/>
                </a:xfrm>
              </p:grpSpPr>
              <p:sp>
                <p:nvSpPr>
                  <p:cNvPr id="4216" name="Freeform 36"/>
                  <p:cNvSpPr>
                    <a:spLocks/>
                  </p:cNvSpPr>
                  <p:nvPr/>
                </p:nvSpPr>
                <p:spPr bwMode="hidden">
                  <a:xfrm rot="-802576">
                    <a:off x="2908" y="1128"/>
                    <a:ext cx="1252" cy="2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17" name="Freeform 37"/>
                  <p:cNvSpPr>
                    <a:spLocks/>
                  </p:cNvSpPr>
                  <p:nvPr/>
                </p:nvSpPr>
                <p:spPr bwMode="hidden">
                  <a:xfrm rot="-802576">
                    <a:off x="4148" y="918"/>
                    <a:ext cx="668"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39" name="Group 38"/>
                <p:cNvGrpSpPr>
                  <a:grpSpLocks/>
                </p:cNvGrpSpPr>
                <p:nvPr/>
              </p:nvGrpSpPr>
              <p:grpSpPr bwMode="auto">
                <a:xfrm>
                  <a:off x="3394" y="637"/>
                  <a:ext cx="493" cy="912"/>
                  <a:chOff x="637" y="1653"/>
                  <a:chExt cx="1257" cy="2326"/>
                </a:xfrm>
              </p:grpSpPr>
              <p:sp>
                <p:nvSpPr>
                  <p:cNvPr id="4214" name="Freeform 39"/>
                  <p:cNvSpPr>
                    <a:spLocks/>
                  </p:cNvSpPr>
                  <p:nvPr/>
                </p:nvSpPr>
                <p:spPr bwMode="hidden">
                  <a:xfrm rot="18888116" flipH="1">
                    <a:off x="867" y="2350"/>
                    <a:ext cx="1726" cy="30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15" name="Freeform 40"/>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40" name="Group 41"/>
                <p:cNvGrpSpPr>
                  <a:grpSpLocks/>
                </p:cNvGrpSpPr>
                <p:nvPr/>
              </p:nvGrpSpPr>
              <p:grpSpPr bwMode="auto">
                <a:xfrm>
                  <a:off x="3142" y="850"/>
                  <a:ext cx="966" cy="522"/>
                  <a:chOff x="-5" y="2196"/>
                  <a:chExt cx="2463" cy="1332"/>
                </a:xfrm>
              </p:grpSpPr>
              <p:sp>
                <p:nvSpPr>
                  <p:cNvPr id="4212" name="Freeform 42"/>
                  <p:cNvSpPr>
                    <a:spLocks/>
                  </p:cNvSpPr>
                  <p:nvPr/>
                </p:nvSpPr>
                <p:spPr bwMode="hidden">
                  <a:xfrm rot="19495919" flipH="1">
                    <a:off x="644" y="2196"/>
                    <a:ext cx="1797"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13" name="Freeform 43"/>
                  <p:cNvSpPr>
                    <a:spLocks/>
                  </p:cNvSpPr>
                  <p:nvPr/>
                </p:nvSpPr>
                <p:spPr bwMode="hidden">
                  <a:xfrm rot="19495919" flipH="1">
                    <a:off x="-6" y="2982"/>
                    <a:ext cx="968"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41" name="Group 44"/>
                <p:cNvGrpSpPr>
                  <a:grpSpLocks/>
                </p:cNvGrpSpPr>
                <p:nvPr/>
              </p:nvGrpSpPr>
              <p:grpSpPr bwMode="auto">
                <a:xfrm>
                  <a:off x="3124" y="777"/>
                  <a:ext cx="971" cy="417"/>
                  <a:chOff x="-52" y="2009"/>
                  <a:chExt cx="2477" cy="1064"/>
                </a:xfrm>
              </p:grpSpPr>
              <p:sp>
                <p:nvSpPr>
                  <p:cNvPr id="4210" name="Freeform 45"/>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11" name="Freeform 46"/>
                  <p:cNvSpPr>
                    <a:spLocks/>
                  </p:cNvSpPr>
                  <p:nvPr/>
                </p:nvSpPr>
                <p:spPr bwMode="hidden">
                  <a:xfrm rot="20017085" flipH="1">
                    <a:off x="-53" y="2598"/>
                    <a:ext cx="931" cy="4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42" name="Group 47"/>
                <p:cNvGrpSpPr>
                  <a:grpSpLocks/>
                </p:cNvGrpSpPr>
                <p:nvPr/>
              </p:nvGrpSpPr>
              <p:grpSpPr bwMode="auto">
                <a:xfrm>
                  <a:off x="3115" y="700"/>
                  <a:ext cx="969" cy="363"/>
                  <a:chOff x="-74" y="1813"/>
                  <a:chExt cx="2472" cy="927"/>
                </a:xfrm>
              </p:grpSpPr>
              <p:sp>
                <p:nvSpPr>
                  <p:cNvPr id="4208" name="Freeform 48"/>
                  <p:cNvSpPr>
                    <a:spLocks/>
                  </p:cNvSpPr>
                  <p:nvPr/>
                </p:nvSpPr>
                <p:spPr bwMode="hidden">
                  <a:xfrm rot="20519637" flipH="1">
                    <a:off x="721" y="1812"/>
                    <a:ext cx="1677" cy="32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09" name="Freeform 49"/>
                  <p:cNvSpPr>
                    <a:spLocks/>
                  </p:cNvSpPr>
                  <p:nvPr/>
                </p:nvSpPr>
                <p:spPr bwMode="hidden">
                  <a:xfrm rot="20519637" flipH="1">
                    <a:off x="-74" y="2212"/>
                    <a:ext cx="900" cy="5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43" name="Group 50"/>
                <p:cNvGrpSpPr>
                  <a:grpSpLocks/>
                </p:cNvGrpSpPr>
                <p:nvPr/>
              </p:nvGrpSpPr>
              <p:grpSpPr bwMode="auto">
                <a:xfrm>
                  <a:off x="3153" y="613"/>
                  <a:ext cx="918" cy="257"/>
                  <a:chOff x="22" y="1591"/>
                  <a:chExt cx="2342" cy="657"/>
                </a:xfrm>
              </p:grpSpPr>
              <p:sp>
                <p:nvSpPr>
                  <p:cNvPr id="4206" name="Freeform 51"/>
                  <p:cNvSpPr>
                    <a:spLocks/>
                  </p:cNvSpPr>
                  <p:nvPr/>
                </p:nvSpPr>
                <p:spPr bwMode="hidden">
                  <a:xfrm rot="21136207" flipH="1">
                    <a:off x="819" y="1574"/>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07" name="Freeform 52"/>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44" name="Group 53"/>
                <p:cNvGrpSpPr>
                  <a:grpSpLocks/>
                </p:cNvGrpSpPr>
                <p:nvPr/>
              </p:nvGrpSpPr>
              <p:grpSpPr bwMode="auto">
                <a:xfrm>
                  <a:off x="3218" y="556"/>
                  <a:ext cx="843" cy="134"/>
                  <a:chOff x="189" y="1446"/>
                  <a:chExt cx="2150" cy="343"/>
                </a:xfrm>
              </p:grpSpPr>
              <p:sp>
                <p:nvSpPr>
                  <p:cNvPr id="4204" name="Freeform 54"/>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05" name="Freeform 55"/>
                  <p:cNvSpPr>
                    <a:spLocks/>
                  </p:cNvSpPr>
                  <p:nvPr/>
                </p:nvSpPr>
                <p:spPr bwMode="hidden">
                  <a:xfrm rot="84182" flipH="1">
                    <a:off x="189" y="1426"/>
                    <a:ext cx="755" cy="36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45" name="Group 56"/>
                <p:cNvGrpSpPr>
                  <a:grpSpLocks/>
                </p:cNvGrpSpPr>
                <p:nvPr/>
              </p:nvGrpSpPr>
              <p:grpSpPr bwMode="auto">
                <a:xfrm>
                  <a:off x="3342" y="418"/>
                  <a:ext cx="737" cy="167"/>
                  <a:chOff x="505" y="1094"/>
                  <a:chExt cx="1879" cy="427"/>
                </a:xfrm>
              </p:grpSpPr>
              <p:sp>
                <p:nvSpPr>
                  <p:cNvPr id="4202" name="Freeform 57"/>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03" name="Freeform 58"/>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46" name="Group 59"/>
                <p:cNvGrpSpPr>
                  <a:grpSpLocks/>
                </p:cNvGrpSpPr>
                <p:nvPr/>
              </p:nvGrpSpPr>
              <p:grpSpPr bwMode="auto">
                <a:xfrm>
                  <a:off x="3386" y="341"/>
                  <a:ext cx="725" cy="218"/>
                  <a:chOff x="616" y="899"/>
                  <a:chExt cx="1850" cy="554"/>
                </a:xfrm>
              </p:grpSpPr>
              <p:sp>
                <p:nvSpPr>
                  <p:cNvPr id="4200" name="Freeform 60"/>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201" name="Freeform 61"/>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47" name="Group 62"/>
                <p:cNvGrpSpPr>
                  <a:grpSpLocks/>
                </p:cNvGrpSpPr>
                <p:nvPr/>
              </p:nvGrpSpPr>
              <p:grpSpPr bwMode="auto">
                <a:xfrm>
                  <a:off x="3472" y="231"/>
                  <a:ext cx="693" cy="291"/>
                  <a:chOff x="3472" y="231"/>
                  <a:chExt cx="693" cy="291"/>
                </a:xfrm>
              </p:grpSpPr>
              <p:sp>
                <p:nvSpPr>
                  <p:cNvPr id="4198" name="Freeform 63"/>
                  <p:cNvSpPr>
                    <a:spLocks/>
                  </p:cNvSpPr>
                  <p:nvPr/>
                </p:nvSpPr>
                <p:spPr bwMode="hidden">
                  <a:xfrm rot="2028410" flipH="1">
                    <a:off x="3679" y="438"/>
                    <a:ext cx="483"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99" name="Freeform 64"/>
                  <p:cNvSpPr>
                    <a:spLocks/>
                  </p:cNvSpPr>
                  <p:nvPr/>
                </p:nvSpPr>
                <p:spPr bwMode="hidden">
                  <a:xfrm rot="2028410" flipH="1">
                    <a:off x="3472" y="228"/>
                    <a:ext cx="260" cy="13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48" name="Group 65"/>
                <p:cNvGrpSpPr>
                  <a:grpSpLocks/>
                </p:cNvGrpSpPr>
                <p:nvPr/>
              </p:nvGrpSpPr>
              <p:grpSpPr bwMode="auto">
                <a:xfrm>
                  <a:off x="3554" y="118"/>
                  <a:ext cx="664" cy="349"/>
                  <a:chOff x="3554" y="118"/>
                  <a:chExt cx="664" cy="349"/>
                </a:xfrm>
              </p:grpSpPr>
              <p:sp>
                <p:nvSpPr>
                  <p:cNvPr id="4196" name="Freeform 66"/>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97" name="Freeform 67"/>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49" name="Group 68"/>
                <p:cNvGrpSpPr>
                  <a:grpSpLocks/>
                </p:cNvGrpSpPr>
                <p:nvPr/>
              </p:nvGrpSpPr>
              <p:grpSpPr bwMode="auto">
                <a:xfrm>
                  <a:off x="3784" y="30"/>
                  <a:ext cx="305" cy="593"/>
                  <a:chOff x="1633" y="104"/>
                  <a:chExt cx="778" cy="1512"/>
                </a:xfrm>
              </p:grpSpPr>
              <p:sp>
                <p:nvSpPr>
                  <p:cNvPr id="4194" name="Freeform 69"/>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95" name="Freeform 70"/>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50" name="Group 71"/>
                <p:cNvGrpSpPr>
                  <a:grpSpLocks/>
                </p:cNvGrpSpPr>
                <p:nvPr/>
              </p:nvGrpSpPr>
              <p:grpSpPr bwMode="auto">
                <a:xfrm>
                  <a:off x="3903" y="0"/>
                  <a:ext cx="248" cy="601"/>
                  <a:chOff x="1935" y="28"/>
                  <a:chExt cx="634" cy="1534"/>
                </a:xfrm>
              </p:grpSpPr>
              <p:sp>
                <p:nvSpPr>
                  <p:cNvPr id="4192" name="Freeform 72"/>
                  <p:cNvSpPr>
                    <a:spLocks/>
                  </p:cNvSpPr>
                  <p:nvPr/>
                </p:nvSpPr>
                <p:spPr bwMode="hidden">
                  <a:xfrm rot="4126480" flipH="1">
                    <a:off x="1942" y="915"/>
                    <a:ext cx="1040"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93" name="Freeform 73"/>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51" name="Group 74"/>
                <p:cNvGrpSpPr>
                  <a:grpSpLocks/>
                </p:cNvGrpSpPr>
                <p:nvPr/>
              </p:nvGrpSpPr>
              <p:grpSpPr bwMode="auto">
                <a:xfrm>
                  <a:off x="4251" y="252"/>
                  <a:ext cx="723" cy="222"/>
                  <a:chOff x="2822" y="672"/>
                  <a:chExt cx="1845" cy="566"/>
                </a:xfrm>
              </p:grpSpPr>
              <p:sp>
                <p:nvSpPr>
                  <p:cNvPr id="4190" name="Freeform 75"/>
                  <p:cNvSpPr>
                    <a:spLocks/>
                  </p:cNvSpPr>
                  <p:nvPr/>
                </p:nvSpPr>
                <p:spPr bwMode="hidden">
                  <a:xfrm rot="-1325434">
                    <a:off x="2805" y="1022"/>
                    <a:ext cx="1229"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91" name="Freeform 76"/>
                  <p:cNvSpPr>
                    <a:spLocks/>
                  </p:cNvSpPr>
                  <p:nvPr/>
                </p:nvSpPr>
                <p:spPr bwMode="hidden">
                  <a:xfrm rot="-1325434">
                    <a:off x="4003" y="673"/>
                    <a:ext cx="647"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52" name="Group 77"/>
                <p:cNvGrpSpPr>
                  <a:grpSpLocks/>
                </p:cNvGrpSpPr>
                <p:nvPr/>
              </p:nvGrpSpPr>
              <p:grpSpPr bwMode="auto">
                <a:xfrm>
                  <a:off x="4196" y="163"/>
                  <a:ext cx="699" cy="282"/>
                  <a:chOff x="2683" y="445"/>
                  <a:chExt cx="1781" cy="717"/>
                </a:xfrm>
              </p:grpSpPr>
              <p:sp>
                <p:nvSpPr>
                  <p:cNvPr id="4188" name="Freeform 78"/>
                  <p:cNvSpPr>
                    <a:spLocks/>
                  </p:cNvSpPr>
                  <p:nvPr/>
                </p:nvSpPr>
                <p:spPr bwMode="hidden">
                  <a:xfrm rot="-1921064">
                    <a:off x="2682" y="946"/>
                    <a:ext cx="1227"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89" name="Freeform 79"/>
                  <p:cNvSpPr>
                    <a:spLocks/>
                  </p:cNvSpPr>
                  <p:nvPr/>
                </p:nvSpPr>
                <p:spPr bwMode="hidden">
                  <a:xfrm rot="-1921064">
                    <a:off x="3801" y="444"/>
                    <a:ext cx="646"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153"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54" name="Freeform 81"/>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155" name="Group 82"/>
                <p:cNvGrpSpPr>
                  <a:grpSpLocks/>
                </p:cNvGrpSpPr>
                <p:nvPr/>
              </p:nvGrpSpPr>
              <p:grpSpPr bwMode="auto">
                <a:xfrm>
                  <a:off x="4242" y="5"/>
                  <a:ext cx="251" cy="596"/>
                  <a:chOff x="2800" y="41"/>
                  <a:chExt cx="640" cy="1520"/>
                </a:xfrm>
              </p:grpSpPr>
              <p:sp>
                <p:nvSpPr>
                  <p:cNvPr id="4186" name="Freeform 83"/>
                  <p:cNvSpPr>
                    <a:spLocks/>
                  </p:cNvSpPr>
                  <p:nvPr/>
                </p:nvSpPr>
                <p:spPr bwMode="hidden">
                  <a:xfrm rot="-3857755">
                    <a:off x="2371" y="927"/>
                    <a:ext cx="104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87" name="Freeform 84"/>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56" name="Group 85"/>
                <p:cNvGrpSpPr>
                  <a:grpSpLocks/>
                </p:cNvGrpSpPr>
                <p:nvPr/>
              </p:nvGrpSpPr>
              <p:grpSpPr bwMode="auto">
                <a:xfrm>
                  <a:off x="4295" y="53"/>
                  <a:ext cx="398" cy="574"/>
                  <a:chOff x="2934" y="163"/>
                  <a:chExt cx="1017" cy="1464"/>
                </a:xfrm>
              </p:grpSpPr>
              <p:sp>
                <p:nvSpPr>
                  <p:cNvPr id="4184" name="Freeform 86"/>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85" name="Freeform 87"/>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57" name="Group 88"/>
                <p:cNvGrpSpPr>
                  <a:grpSpLocks/>
                </p:cNvGrpSpPr>
                <p:nvPr/>
              </p:nvGrpSpPr>
              <p:grpSpPr bwMode="auto">
                <a:xfrm>
                  <a:off x="4215" y="2"/>
                  <a:ext cx="95" cy="567"/>
                  <a:chOff x="2730" y="32"/>
                  <a:chExt cx="243" cy="1448"/>
                </a:xfrm>
              </p:grpSpPr>
              <p:sp>
                <p:nvSpPr>
                  <p:cNvPr id="4182" name="Freeform 89"/>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83" name="Freeform 90"/>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58" name="Group 91"/>
                <p:cNvGrpSpPr>
                  <a:grpSpLocks/>
                </p:cNvGrpSpPr>
                <p:nvPr/>
              </p:nvGrpSpPr>
              <p:grpSpPr bwMode="auto">
                <a:xfrm>
                  <a:off x="3514" y="683"/>
                  <a:ext cx="425" cy="960"/>
                  <a:chOff x="943" y="1769"/>
                  <a:chExt cx="1085" cy="2450"/>
                </a:xfrm>
              </p:grpSpPr>
              <p:sp>
                <p:nvSpPr>
                  <p:cNvPr id="4180" name="Freeform 92"/>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81" name="Freeform 93"/>
                  <p:cNvSpPr>
                    <a:spLocks/>
                  </p:cNvSpPr>
                  <p:nvPr/>
                </p:nvSpPr>
                <p:spPr bwMode="hidden">
                  <a:xfrm rot="18335692" flipH="1">
                    <a:off x="731" y="3487"/>
                    <a:ext cx="913"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59" name="Group 94"/>
                <p:cNvGrpSpPr>
                  <a:grpSpLocks/>
                </p:cNvGrpSpPr>
                <p:nvPr/>
              </p:nvGrpSpPr>
              <p:grpSpPr bwMode="auto">
                <a:xfrm>
                  <a:off x="3715" y="748"/>
                  <a:ext cx="300" cy="930"/>
                  <a:chOff x="1455" y="1936"/>
                  <a:chExt cx="766" cy="2373"/>
                </a:xfrm>
              </p:grpSpPr>
              <p:sp>
                <p:nvSpPr>
                  <p:cNvPr id="4178" name="Freeform 95"/>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79" name="Freeform 96"/>
                  <p:cNvSpPr>
                    <a:spLocks/>
                  </p:cNvSpPr>
                  <p:nvPr/>
                </p:nvSpPr>
                <p:spPr bwMode="hidden">
                  <a:xfrm rot="17542885" flipH="1">
                    <a:off x="1280" y="3613"/>
                    <a:ext cx="842"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60" name="Group 97"/>
                <p:cNvGrpSpPr>
                  <a:grpSpLocks/>
                </p:cNvGrpSpPr>
                <p:nvPr/>
              </p:nvGrpSpPr>
              <p:grpSpPr bwMode="auto">
                <a:xfrm rot="88588">
                  <a:off x="3923" y="769"/>
                  <a:ext cx="180" cy="913"/>
                  <a:chOff x="1956" y="1990"/>
                  <a:chExt cx="492" cy="2604"/>
                </a:xfrm>
              </p:grpSpPr>
              <p:sp>
                <p:nvSpPr>
                  <p:cNvPr id="4176" name="Freeform 98"/>
                  <p:cNvSpPr>
                    <a:spLocks/>
                  </p:cNvSpPr>
                  <p:nvPr/>
                </p:nvSpPr>
                <p:spPr bwMode="hidden">
                  <a:xfrm rot="16782062" flipH="1">
                    <a:off x="1404" y="2665"/>
                    <a:ext cx="1719"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4177" name="Freeform 99"/>
                  <p:cNvSpPr>
                    <a:spLocks/>
                  </p:cNvSpPr>
                  <p:nvPr/>
                </p:nvSpPr>
                <p:spPr bwMode="hidden">
                  <a:xfrm rot="16782062" flipH="1">
                    <a:off x="1693" y="3874"/>
                    <a:ext cx="923" cy="46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61" name="Group 100"/>
                <p:cNvGrpSpPr>
                  <a:grpSpLocks/>
                </p:cNvGrpSpPr>
                <p:nvPr/>
              </p:nvGrpSpPr>
              <p:grpSpPr bwMode="auto">
                <a:xfrm>
                  <a:off x="4451" y="662"/>
                  <a:ext cx="442" cy="951"/>
                  <a:chOff x="3334" y="1717"/>
                  <a:chExt cx="1125" cy="2426"/>
                </a:xfrm>
              </p:grpSpPr>
              <p:sp>
                <p:nvSpPr>
                  <p:cNvPr id="4174" name="Freeform 101"/>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75" name="Freeform 102"/>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62" name="Group 103"/>
                <p:cNvGrpSpPr>
                  <a:grpSpLocks/>
                </p:cNvGrpSpPr>
                <p:nvPr/>
              </p:nvGrpSpPr>
              <p:grpSpPr bwMode="auto">
                <a:xfrm>
                  <a:off x="4391" y="721"/>
                  <a:ext cx="347" cy="951"/>
                  <a:chOff x="3181" y="1866"/>
                  <a:chExt cx="883" cy="2426"/>
                </a:xfrm>
              </p:grpSpPr>
              <p:sp>
                <p:nvSpPr>
                  <p:cNvPr id="4172" name="Freeform 104"/>
                  <p:cNvSpPr>
                    <a:spLocks/>
                  </p:cNvSpPr>
                  <p:nvPr/>
                </p:nvSpPr>
                <p:spPr bwMode="hidden">
                  <a:xfrm rot="3745735">
                    <a:off x="2509" y="2514"/>
                    <a:ext cx="1643"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73" name="Freeform 105"/>
                  <p:cNvSpPr>
                    <a:spLocks/>
                  </p:cNvSpPr>
                  <p:nvPr/>
                </p:nvSpPr>
                <p:spPr bwMode="hidden">
                  <a:xfrm rot="3745735">
                    <a:off x="3387" y="358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163" name="Group 106"/>
                <p:cNvGrpSpPr>
                  <a:grpSpLocks/>
                </p:cNvGrpSpPr>
                <p:nvPr/>
              </p:nvGrpSpPr>
              <p:grpSpPr bwMode="auto">
                <a:xfrm>
                  <a:off x="4323" y="767"/>
                  <a:ext cx="243" cy="935"/>
                  <a:chOff x="3006" y="1983"/>
                  <a:chExt cx="619" cy="2386"/>
                </a:xfrm>
              </p:grpSpPr>
              <p:sp>
                <p:nvSpPr>
                  <p:cNvPr id="4170" name="Freeform 107"/>
                  <p:cNvSpPr>
                    <a:spLocks/>
                  </p:cNvSpPr>
                  <p:nvPr/>
                </p:nvSpPr>
                <p:spPr bwMode="hidden">
                  <a:xfrm rot="4286818">
                    <a:off x="2328" y="2644"/>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71" name="Freeform 108"/>
                  <p:cNvSpPr>
                    <a:spLocks/>
                  </p:cNvSpPr>
                  <p:nvPr/>
                </p:nvSpPr>
                <p:spPr bwMode="hidden">
                  <a:xfrm rot="4286818">
                    <a:off x="3003" y="3718"/>
                    <a:ext cx="857"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64" name="Group 109"/>
                <p:cNvGrpSpPr>
                  <a:grpSpLocks/>
                </p:cNvGrpSpPr>
                <p:nvPr/>
              </p:nvGrpSpPr>
              <p:grpSpPr bwMode="auto">
                <a:xfrm>
                  <a:off x="4249" y="813"/>
                  <a:ext cx="159" cy="870"/>
                  <a:chOff x="2819" y="2101"/>
                  <a:chExt cx="405" cy="2219"/>
                </a:xfrm>
              </p:grpSpPr>
              <p:sp>
                <p:nvSpPr>
                  <p:cNvPr id="4168" name="Freeform 110"/>
                  <p:cNvSpPr>
                    <a:spLocks/>
                  </p:cNvSpPr>
                  <p:nvPr/>
                </p:nvSpPr>
                <p:spPr bwMode="hidden">
                  <a:xfrm rot="4898956">
                    <a:off x="2218" y="2692"/>
                    <a:ext cx="1451"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69" name="Freeform 111"/>
                  <p:cNvSpPr>
                    <a:spLocks/>
                  </p:cNvSpPr>
                  <p:nvPr/>
                </p:nvSpPr>
                <p:spPr bwMode="hidden">
                  <a:xfrm rot="4898956">
                    <a:off x="2637" y="3702"/>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65" name="Group 112"/>
                <p:cNvGrpSpPr>
                  <a:grpSpLocks/>
                </p:cNvGrpSpPr>
                <p:nvPr/>
              </p:nvGrpSpPr>
              <p:grpSpPr bwMode="auto">
                <a:xfrm>
                  <a:off x="4045" y="826"/>
                  <a:ext cx="167" cy="857"/>
                  <a:chOff x="2287" y="2135"/>
                  <a:chExt cx="426" cy="2185"/>
                </a:xfrm>
              </p:grpSpPr>
              <p:sp>
                <p:nvSpPr>
                  <p:cNvPr id="4166" name="Freeform 113"/>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67" name="Freeform 114"/>
                  <p:cNvSpPr>
                    <a:spLocks/>
                  </p:cNvSpPr>
                  <p:nvPr/>
                </p:nvSpPr>
                <p:spPr bwMode="hidden">
                  <a:xfrm rot="5755659">
                    <a:off x="2051" y="3759"/>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4110" name="Freeform 115"/>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1" name="Arc 116"/>
              <p:cNvSpPr>
                <a:spLocks/>
              </p:cNvSpPr>
              <p:nvPr/>
            </p:nvSpPr>
            <p:spPr bwMode="hidden">
              <a:xfrm flipH="1">
                <a:off x="3527" y="725"/>
                <a:ext cx="832" cy="900"/>
              </a:xfrm>
              <a:custGeom>
                <a:avLst/>
                <a:gdLst>
                  <a:gd name="T0" fmla="*/ 211 w 21600"/>
                  <a:gd name="T1" fmla="*/ 0 h 21602"/>
                  <a:gd name="T2" fmla="*/ 832 w 21600"/>
                  <a:gd name="T3" fmla="*/ 900 h 21602"/>
                  <a:gd name="T4" fmla="*/ 0 w 21600"/>
                  <a:gd name="T5" fmla="*/ 871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2" name="Arc 117"/>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3" name="Arc 118"/>
              <p:cNvSpPr>
                <a:spLocks/>
              </p:cNvSpPr>
              <p:nvPr/>
            </p:nvSpPr>
            <p:spPr bwMode="hidden">
              <a:xfrm flipH="1">
                <a:off x="3612" y="580"/>
                <a:ext cx="485" cy="933"/>
              </a:xfrm>
              <a:custGeom>
                <a:avLst/>
                <a:gdLst>
                  <a:gd name="T0" fmla="*/ 0 w 28940"/>
                  <a:gd name="T1" fmla="*/ 54 h 22305"/>
                  <a:gd name="T2" fmla="*/ 485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4" name="Arc 119"/>
              <p:cNvSpPr>
                <a:spLocks/>
              </p:cNvSpPr>
              <p:nvPr/>
            </p:nvSpPr>
            <p:spPr bwMode="hidden">
              <a:xfrm flipH="1">
                <a:off x="3267" y="628"/>
                <a:ext cx="791" cy="928"/>
              </a:xfrm>
              <a:custGeom>
                <a:avLst/>
                <a:gdLst>
                  <a:gd name="T0" fmla="*/ 0 w 30473"/>
                  <a:gd name="T1" fmla="*/ 79 h 22305"/>
                  <a:gd name="T2" fmla="*/ 791 w 30473"/>
                  <a:gd name="T3" fmla="*/ 928 h 22305"/>
                  <a:gd name="T4" fmla="*/ 230 w 30473"/>
                  <a:gd name="T5" fmla="*/ 899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5" name="Arc 120"/>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6" name="Arc 121"/>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7" name="Arc 122"/>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8" name="Arc 123"/>
              <p:cNvSpPr>
                <a:spLocks/>
              </p:cNvSpPr>
              <p:nvPr/>
            </p:nvSpPr>
            <p:spPr bwMode="hidden">
              <a:xfrm>
                <a:off x="4302" y="463"/>
                <a:ext cx="558" cy="933"/>
              </a:xfrm>
              <a:custGeom>
                <a:avLst/>
                <a:gdLst>
                  <a:gd name="T0" fmla="*/ 0 w 34812"/>
                  <a:gd name="T1" fmla="*/ 189 h 22305"/>
                  <a:gd name="T2" fmla="*/ 558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9" name="Freeform 124"/>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0" name="Freeform 125"/>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1" name="Arc 126"/>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2" name="Arc 127"/>
              <p:cNvSpPr>
                <a:spLocks/>
              </p:cNvSpPr>
              <p:nvPr/>
            </p:nvSpPr>
            <p:spPr bwMode="hidden">
              <a:xfrm flipH="1">
                <a:off x="3426" y="122"/>
                <a:ext cx="724" cy="899"/>
              </a:xfrm>
              <a:custGeom>
                <a:avLst/>
                <a:gdLst>
                  <a:gd name="T0" fmla="*/ 0 w 31881"/>
                  <a:gd name="T1" fmla="*/ 417 h 21600"/>
                  <a:gd name="T2" fmla="*/ 724 w 31881"/>
                  <a:gd name="T3" fmla="*/ 202 h 21600"/>
                  <a:gd name="T4" fmla="*/ 414 w 31881"/>
                  <a:gd name="T5" fmla="*/ 899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3" name="Arc 128"/>
              <p:cNvSpPr>
                <a:spLocks/>
              </p:cNvSpPr>
              <p:nvPr/>
            </p:nvSpPr>
            <p:spPr bwMode="hidden">
              <a:xfrm>
                <a:off x="4199" y="502"/>
                <a:ext cx="297" cy="901"/>
              </a:xfrm>
              <a:custGeom>
                <a:avLst/>
                <a:gdLst>
                  <a:gd name="T0" fmla="*/ 0 w 31146"/>
                  <a:gd name="T1" fmla="*/ 188 h 21600"/>
                  <a:gd name="T2" fmla="*/ 297 w 31146"/>
                  <a:gd name="T3" fmla="*/ 399 h 21600"/>
                  <a:gd name="T4" fmla="*/ 126 w 31146"/>
                  <a:gd name="T5" fmla="*/ 901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4" name="Freeform 129"/>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5" name="Freeform 130"/>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6"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7"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8" name="Freeform 133"/>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9" name="Freeform 134"/>
              <p:cNvSpPr>
                <a:spLocks/>
              </p:cNvSpPr>
              <p:nvPr/>
            </p:nvSpPr>
            <p:spPr bwMode="hidden">
              <a:xfrm>
                <a:off x="4658" y="132"/>
                <a:ext cx="260" cy="55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0" name="Freeform 135"/>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1" name="Freeform 136"/>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061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1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19"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CC00"/>
                </a:solidFill>
                <a:latin typeface="+mn-lt"/>
                <a:cs typeface="+mn-cs"/>
              </a:defRPr>
            </a:lvl1pPr>
          </a:lstStyle>
          <a:p>
            <a:pPr>
              <a:defRPr/>
            </a:pPr>
            <a:endParaRPr lang="en-US"/>
          </a:p>
        </p:txBody>
      </p:sp>
      <p:sp>
        <p:nvSpPr>
          <p:cNvPr id="20620"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CC00"/>
                </a:solidFill>
                <a:latin typeface="+mn-lt"/>
                <a:cs typeface="+mn-cs"/>
              </a:defRPr>
            </a:lvl1pPr>
          </a:lstStyle>
          <a:p>
            <a:pPr>
              <a:defRPr/>
            </a:pPr>
            <a:endParaRPr lang="en-US"/>
          </a:p>
        </p:txBody>
      </p:sp>
      <p:sp>
        <p:nvSpPr>
          <p:cNvPr id="20621"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mn-lt"/>
                <a:cs typeface="+mn-cs"/>
              </a:defRPr>
            </a:lvl1pPr>
          </a:lstStyle>
          <a:p>
            <a:pPr>
              <a:defRPr/>
            </a:pPr>
            <a:fld id="{C2D25C9D-746B-43FD-B6EA-5FDA1AC1CC6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617"/>
                                        </p:tgtEl>
                                        <p:attrNameLst>
                                          <p:attrName>style.visibility</p:attrName>
                                        </p:attrNameLst>
                                      </p:cBhvr>
                                      <p:to>
                                        <p:strVal val="visible"/>
                                      </p:to>
                                    </p:set>
                                    <p:animEffect transition="in" filter="fade">
                                      <p:cBhvr>
                                        <p:cTn id="7" dur="1000">
                                          <p:stCondLst>
                                            <p:cond delay="0"/>
                                          </p:stCondLst>
                                        </p:cTn>
                                        <p:tgtEl>
                                          <p:spTgt spid="206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618">
                                            <p:txEl>
                                              <p:pRg st="0" end="0"/>
                                            </p:txEl>
                                          </p:spTgt>
                                        </p:tgtEl>
                                        <p:attrNameLst>
                                          <p:attrName>style.visibility</p:attrName>
                                        </p:attrNameLst>
                                      </p:cBhvr>
                                      <p:to>
                                        <p:strVal val="visible"/>
                                      </p:to>
                                    </p:set>
                                    <p:animEffect transition="in" filter="fade">
                                      <p:cBhvr>
                                        <p:cTn id="12" dur="500">
                                          <p:stCondLst>
                                            <p:cond delay="0"/>
                                          </p:stCondLst>
                                        </p:cTn>
                                        <p:tgtEl>
                                          <p:spTgt spid="20618">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20618">
                                            <p:txEl>
                                              <p:pRg st="1" end="1"/>
                                            </p:txEl>
                                          </p:spTgt>
                                        </p:tgtEl>
                                        <p:attrNameLst>
                                          <p:attrName>style.visibility</p:attrName>
                                        </p:attrNameLst>
                                      </p:cBhvr>
                                      <p:to>
                                        <p:strVal val="visible"/>
                                      </p:to>
                                    </p:set>
                                    <p:animEffect transition="in" filter="fade">
                                      <p:cBhvr>
                                        <p:cTn id="15" dur="500">
                                          <p:stCondLst>
                                            <p:cond delay="0"/>
                                          </p:stCondLst>
                                        </p:cTn>
                                        <p:tgtEl>
                                          <p:spTgt spid="20618">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20618">
                                            <p:txEl>
                                              <p:pRg st="2" end="2"/>
                                            </p:txEl>
                                          </p:spTgt>
                                        </p:tgtEl>
                                        <p:attrNameLst>
                                          <p:attrName>style.visibility</p:attrName>
                                        </p:attrNameLst>
                                      </p:cBhvr>
                                      <p:to>
                                        <p:strVal val="visible"/>
                                      </p:to>
                                    </p:set>
                                    <p:animEffect transition="in" filter="fade">
                                      <p:cBhvr>
                                        <p:cTn id="18" dur="500">
                                          <p:stCondLst>
                                            <p:cond delay="0"/>
                                          </p:stCondLst>
                                        </p:cTn>
                                        <p:tgtEl>
                                          <p:spTgt spid="20618">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20618">
                                            <p:txEl>
                                              <p:pRg st="3" end="3"/>
                                            </p:txEl>
                                          </p:spTgt>
                                        </p:tgtEl>
                                        <p:attrNameLst>
                                          <p:attrName>style.visibility</p:attrName>
                                        </p:attrNameLst>
                                      </p:cBhvr>
                                      <p:to>
                                        <p:strVal val="visible"/>
                                      </p:to>
                                    </p:set>
                                    <p:animEffect transition="in" filter="fade">
                                      <p:cBhvr>
                                        <p:cTn id="21" dur="500">
                                          <p:stCondLst>
                                            <p:cond delay="0"/>
                                          </p:stCondLst>
                                        </p:cTn>
                                        <p:tgtEl>
                                          <p:spTgt spid="20618">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20618">
                                            <p:txEl>
                                              <p:pRg st="4" end="4"/>
                                            </p:txEl>
                                          </p:spTgt>
                                        </p:tgtEl>
                                        <p:attrNameLst>
                                          <p:attrName>style.visibility</p:attrName>
                                        </p:attrNameLst>
                                      </p:cBhvr>
                                      <p:to>
                                        <p:strVal val="visible"/>
                                      </p:to>
                                    </p:set>
                                    <p:animEffect transition="in" filter="fade">
                                      <p:cBhvr>
                                        <p:cTn id="24" dur="500">
                                          <p:stCondLst>
                                            <p:cond delay="0"/>
                                          </p:stCondLst>
                                        </p:cTn>
                                        <p:tgtEl>
                                          <p:spTgt spid="206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7" grpId="0"/>
      <p:bldP spid="20618"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20618"/>
                        </p:tgtEl>
                        <p:attrNameLst>
                          <p:attrName>style.visibility</p:attrName>
                        </p:attrNameLst>
                      </p:cBhvr>
                      <p:to>
                        <p:strVal val="visible"/>
                      </p:to>
                    </p:set>
                    <p:animEffect transition="in" filter="fade">
                      <p:cBhvr>
                        <p:cTn dur="500">
                          <p:stCondLst>
                            <p:cond delay="0"/>
                          </p:stCondLst>
                        </p:cTn>
                        <p:tgtEl>
                          <p:spTgt spid="20618"/>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20618"/>
                        </p:tgtEl>
                        <p:attrNameLst>
                          <p:attrName>style.visibility</p:attrName>
                        </p:attrNameLst>
                      </p:cBhvr>
                      <p:to>
                        <p:strVal val="visible"/>
                      </p:to>
                    </p:set>
                    <p:animEffect transition="in" filter="fade">
                      <p:cBhvr>
                        <p:cTn dur="500">
                          <p:stCondLst>
                            <p:cond delay="0"/>
                          </p:stCondLst>
                        </p:cTn>
                        <p:tgtEl>
                          <p:spTgt spid="20618"/>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20618"/>
                        </p:tgtEl>
                        <p:attrNameLst>
                          <p:attrName>style.visibility</p:attrName>
                        </p:attrNameLst>
                      </p:cBhvr>
                      <p:to>
                        <p:strVal val="visible"/>
                      </p:to>
                    </p:set>
                    <p:animEffect transition="in" filter="fade">
                      <p:cBhvr>
                        <p:cTn dur="500">
                          <p:stCondLst>
                            <p:cond delay="0"/>
                          </p:stCondLst>
                        </p:cTn>
                        <p:tgtEl>
                          <p:spTgt spid="20618"/>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20618"/>
                        </p:tgtEl>
                        <p:attrNameLst>
                          <p:attrName>style.visibility</p:attrName>
                        </p:attrNameLst>
                      </p:cBhvr>
                      <p:to>
                        <p:strVal val="visible"/>
                      </p:to>
                    </p:set>
                    <p:animEffect transition="in" filter="fade">
                      <p:cBhvr>
                        <p:cTn dur="500">
                          <p:stCondLst>
                            <p:cond delay="0"/>
                          </p:stCondLst>
                        </p:cTn>
                        <p:tgtEl>
                          <p:spTgt spid="20618"/>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20618"/>
                        </p:tgtEl>
                        <p:attrNameLst>
                          <p:attrName>style.visibility</p:attrName>
                        </p:attrNameLst>
                      </p:cBhvr>
                      <p:to>
                        <p:strVal val="visible"/>
                      </p:to>
                    </p:set>
                    <p:animEffect transition="in" filter="fade">
                      <p:cBhvr>
                        <p:cTn dur="500">
                          <p:stCondLst>
                            <p:cond delay="0"/>
                          </p:stCondLst>
                        </p:cTn>
                        <p:tgtEl>
                          <p:spTgt spid="20618"/>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cs typeface="Arial" charset="0"/>
        </a:defRPr>
      </a:lvl2pPr>
      <a:lvl3pPr algn="l" rtl="0" eaLnBrk="0" fontAlgn="base" hangingPunct="0">
        <a:spcBef>
          <a:spcPct val="0"/>
        </a:spcBef>
        <a:spcAft>
          <a:spcPct val="0"/>
        </a:spcAft>
        <a:defRPr sz="4400">
          <a:solidFill>
            <a:schemeClr val="tx2"/>
          </a:solidFill>
          <a:latin typeface="Arial Black" pitchFamily="34" charset="0"/>
          <a:cs typeface="Arial" charset="0"/>
        </a:defRPr>
      </a:lvl3pPr>
      <a:lvl4pPr algn="l" rtl="0" eaLnBrk="0" fontAlgn="base" hangingPunct="0">
        <a:spcBef>
          <a:spcPct val="0"/>
        </a:spcBef>
        <a:spcAft>
          <a:spcPct val="0"/>
        </a:spcAft>
        <a:defRPr sz="4400">
          <a:solidFill>
            <a:schemeClr val="tx2"/>
          </a:solidFill>
          <a:latin typeface="Arial Black" pitchFamily="34" charset="0"/>
          <a:cs typeface="Arial" charset="0"/>
        </a:defRPr>
      </a:lvl4pPr>
      <a:lvl5pPr algn="l" rtl="0" eaLnBrk="0" fontAlgn="base" hangingPunct="0">
        <a:spcBef>
          <a:spcPct val="0"/>
        </a:spcBef>
        <a:spcAft>
          <a:spcPct val="0"/>
        </a:spcAft>
        <a:defRPr sz="4400">
          <a:solidFill>
            <a:schemeClr val="tx2"/>
          </a:solidFill>
          <a:latin typeface="Arial Black" pitchFamily="34" charset="0"/>
          <a:cs typeface="Arial" charset="0"/>
        </a:defRPr>
      </a:lvl5pPr>
      <a:lvl6pPr marL="457200" algn="l" rtl="0" fontAlgn="base">
        <a:spcBef>
          <a:spcPct val="0"/>
        </a:spcBef>
        <a:spcAft>
          <a:spcPct val="0"/>
        </a:spcAft>
        <a:defRPr sz="4400">
          <a:solidFill>
            <a:schemeClr val="tx2"/>
          </a:solidFill>
          <a:latin typeface="Arial Black" pitchFamily="34" charset="0"/>
          <a:cs typeface="Arial" charset="0"/>
        </a:defRPr>
      </a:lvl6pPr>
      <a:lvl7pPr marL="914400" algn="l" rtl="0" fontAlgn="base">
        <a:spcBef>
          <a:spcPct val="0"/>
        </a:spcBef>
        <a:spcAft>
          <a:spcPct val="0"/>
        </a:spcAft>
        <a:defRPr sz="4400">
          <a:solidFill>
            <a:schemeClr val="tx2"/>
          </a:solidFill>
          <a:latin typeface="Arial Black" pitchFamily="34" charset="0"/>
          <a:cs typeface="Arial" charset="0"/>
        </a:defRPr>
      </a:lvl7pPr>
      <a:lvl8pPr marL="1371600" algn="l" rtl="0" fontAlgn="base">
        <a:spcBef>
          <a:spcPct val="0"/>
        </a:spcBef>
        <a:spcAft>
          <a:spcPct val="0"/>
        </a:spcAft>
        <a:defRPr sz="4400">
          <a:solidFill>
            <a:schemeClr val="tx2"/>
          </a:solidFill>
          <a:latin typeface="Arial Black" pitchFamily="34" charset="0"/>
          <a:cs typeface="Arial" charset="0"/>
        </a:defRPr>
      </a:lvl8pPr>
      <a:lvl9pPr marL="1828800" algn="l" rtl="0" fontAlgn="base">
        <a:spcBef>
          <a:spcPct val="0"/>
        </a:spcBef>
        <a:spcAft>
          <a:spcPct val="0"/>
        </a:spcAft>
        <a:defRPr sz="44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59875" cy="6858000"/>
            <a:chOff x="0" y="0"/>
            <a:chExt cx="5770" cy="4320"/>
          </a:xfrm>
        </p:grpSpPr>
        <p:sp>
          <p:nvSpPr>
            <p:cNvPr id="4403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5129"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130"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131"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132"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133"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404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4404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5136"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137"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138"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139"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404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5141"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404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5143"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4405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FFFFFF"/>
                </a:solidFill>
                <a:latin typeface="+mn-lt"/>
                <a:cs typeface="+mn-cs"/>
              </a:endParaRPr>
            </a:p>
          </p:txBody>
        </p:sp>
        <p:sp>
          <p:nvSpPr>
            <p:cNvPr id="5145"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146"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FFFFFF"/>
                </a:solidFill>
              </a:endParaRPr>
            </a:p>
          </p:txBody>
        </p:sp>
        <p:sp>
          <p:nvSpPr>
            <p:cNvPr id="5147"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4405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solidFill>
                  <a:srgbClr val="FFFFFF"/>
                </a:solidFill>
                <a:latin typeface="+mn-lt"/>
                <a:cs typeface="+mn-cs"/>
              </a:endParaRPr>
            </a:p>
          </p:txBody>
        </p:sp>
      </p:grpSp>
      <p:sp>
        <p:nvSpPr>
          <p:cNvPr id="4405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05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5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4405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mn-lt"/>
                <a:cs typeface="+mn-cs"/>
              </a:defRPr>
            </a:lvl1pPr>
          </a:lstStyle>
          <a:p>
            <a:pPr>
              <a:defRPr/>
            </a:pPr>
            <a:fld id="{746D481F-EE53-4E26-BF22-709420B35068}" type="slidenum">
              <a:rPr lang="en-US"/>
              <a:pPr>
                <a:defRPr/>
              </a:pPr>
              <a:t>‹#›</a:t>
            </a:fld>
            <a:endParaRPr lang="en-US"/>
          </a:p>
        </p:txBody>
      </p:sp>
      <p:sp>
        <p:nvSpPr>
          <p:cNvPr id="4406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mn-lt"/>
                <a:cs typeface="+mn-cs"/>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4056"/>
                                        </p:tgtEl>
                                        <p:attrNameLst>
                                          <p:attrName>style.visibility</p:attrName>
                                        </p:attrNameLst>
                                      </p:cBhvr>
                                      <p:to>
                                        <p:strVal val="visible"/>
                                      </p:to>
                                    </p:set>
                                    <p:animEffect transition="in" filter="fade">
                                      <p:cBhvr>
                                        <p:cTn id="7" dur="1000">
                                          <p:stCondLst>
                                            <p:cond delay="0"/>
                                          </p:stCondLst>
                                        </p:cTn>
                                        <p:tgtEl>
                                          <p:spTgt spid="44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4057">
                                            <p:txEl>
                                              <p:pRg st="0" end="0"/>
                                            </p:txEl>
                                          </p:spTgt>
                                        </p:tgtEl>
                                        <p:attrNameLst>
                                          <p:attrName>style.visibility</p:attrName>
                                        </p:attrNameLst>
                                      </p:cBhvr>
                                      <p:to>
                                        <p:strVal val="visible"/>
                                      </p:to>
                                    </p:set>
                                    <p:animEffect transition="in" filter="fade">
                                      <p:cBhvr>
                                        <p:cTn id="12" dur="500">
                                          <p:stCondLst>
                                            <p:cond delay="0"/>
                                          </p:stCondLst>
                                        </p:cTn>
                                        <p:tgtEl>
                                          <p:spTgt spid="4405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44057">
                                            <p:txEl>
                                              <p:pRg st="1" end="1"/>
                                            </p:txEl>
                                          </p:spTgt>
                                        </p:tgtEl>
                                        <p:attrNameLst>
                                          <p:attrName>style.visibility</p:attrName>
                                        </p:attrNameLst>
                                      </p:cBhvr>
                                      <p:to>
                                        <p:strVal val="visible"/>
                                      </p:to>
                                    </p:set>
                                    <p:animEffect transition="in" filter="fade">
                                      <p:cBhvr>
                                        <p:cTn id="15" dur="500">
                                          <p:stCondLst>
                                            <p:cond delay="0"/>
                                          </p:stCondLst>
                                        </p:cTn>
                                        <p:tgtEl>
                                          <p:spTgt spid="4405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44057">
                                            <p:txEl>
                                              <p:pRg st="2" end="2"/>
                                            </p:txEl>
                                          </p:spTgt>
                                        </p:tgtEl>
                                        <p:attrNameLst>
                                          <p:attrName>style.visibility</p:attrName>
                                        </p:attrNameLst>
                                      </p:cBhvr>
                                      <p:to>
                                        <p:strVal val="visible"/>
                                      </p:to>
                                    </p:set>
                                    <p:animEffect transition="in" filter="fade">
                                      <p:cBhvr>
                                        <p:cTn id="18" dur="500">
                                          <p:stCondLst>
                                            <p:cond delay="0"/>
                                          </p:stCondLst>
                                        </p:cTn>
                                        <p:tgtEl>
                                          <p:spTgt spid="4405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44057">
                                            <p:txEl>
                                              <p:pRg st="3" end="3"/>
                                            </p:txEl>
                                          </p:spTgt>
                                        </p:tgtEl>
                                        <p:attrNameLst>
                                          <p:attrName>style.visibility</p:attrName>
                                        </p:attrNameLst>
                                      </p:cBhvr>
                                      <p:to>
                                        <p:strVal val="visible"/>
                                      </p:to>
                                    </p:set>
                                    <p:animEffect transition="in" filter="fade">
                                      <p:cBhvr>
                                        <p:cTn id="21" dur="500">
                                          <p:stCondLst>
                                            <p:cond delay="0"/>
                                          </p:stCondLst>
                                        </p:cTn>
                                        <p:tgtEl>
                                          <p:spTgt spid="4405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44057">
                                            <p:txEl>
                                              <p:pRg st="4" end="4"/>
                                            </p:txEl>
                                          </p:spTgt>
                                        </p:tgtEl>
                                        <p:attrNameLst>
                                          <p:attrName>style.visibility</p:attrName>
                                        </p:attrNameLst>
                                      </p:cBhvr>
                                      <p:to>
                                        <p:strVal val="visible"/>
                                      </p:to>
                                    </p:set>
                                    <p:animEffect transition="in" filter="fade">
                                      <p:cBhvr>
                                        <p:cTn id="24" dur="500">
                                          <p:stCondLst>
                                            <p:cond delay="0"/>
                                          </p:stCondLst>
                                        </p:cTn>
                                        <p:tgtEl>
                                          <p:spTgt spid="440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6" grpId="0"/>
      <p:bldP spid="4405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44057"/>
                        </p:tgtEl>
                        <p:attrNameLst>
                          <p:attrName>style.visibility</p:attrName>
                        </p:attrNameLst>
                      </p:cBhvr>
                      <p:to>
                        <p:strVal val="visible"/>
                      </p:to>
                    </p:set>
                    <p:animEffect transition="in" filter="fade">
                      <p:cBhvr>
                        <p:cTn dur="500">
                          <p:stCondLst>
                            <p:cond delay="0"/>
                          </p:stCondLst>
                        </p:cTn>
                        <p:tgtEl>
                          <p:spTgt spid="4405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44057"/>
                        </p:tgtEl>
                        <p:attrNameLst>
                          <p:attrName>style.visibility</p:attrName>
                        </p:attrNameLst>
                      </p:cBhvr>
                      <p:to>
                        <p:strVal val="visible"/>
                      </p:to>
                    </p:set>
                    <p:animEffect transition="in" filter="fade">
                      <p:cBhvr>
                        <p:cTn dur="500">
                          <p:stCondLst>
                            <p:cond delay="0"/>
                          </p:stCondLst>
                        </p:cTn>
                        <p:tgtEl>
                          <p:spTgt spid="4405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44057"/>
                        </p:tgtEl>
                        <p:attrNameLst>
                          <p:attrName>style.visibility</p:attrName>
                        </p:attrNameLst>
                      </p:cBhvr>
                      <p:to>
                        <p:strVal val="visible"/>
                      </p:to>
                    </p:set>
                    <p:animEffect transition="in" filter="fade">
                      <p:cBhvr>
                        <p:cTn dur="500">
                          <p:stCondLst>
                            <p:cond delay="0"/>
                          </p:stCondLst>
                        </p:cTn>
                        <p:tgtEl>
                          <p:spTgt spid="4405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44057"/>
                        </p:tgtEl>
                        <p:attrNameLst>
                          <p:attrName>style.visibility</p:attrName>
                        </p:attrNameLst>
                      </p:cBhvr>
                      <p:to>
                        <p:strVal val="visible"/>
                      </p:to>
                    </p:set>
                    <p:animEffect transition="in" filter="fade">
                      <p:cBhvr>
                        <p:cTn dur="500">
                          <p:stCondLst>
                            <p:cond delay="0"/>
                          </p:stCondLst>
                        </p:cTn>
                        <p:tgtEl>
                          <p:spTgt spid="4405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44057"/>
                        </p:tgtEl>
                        <p:attrNameLst>
                          <p:attrName>style.visibility</p:attrName>
                        </p:attrNameLst>
                      </p:cBhvr>
                      <p:to>
                        <p:strVal val="visible"/>
                      </p:to>
                    </p:set>
                    <p:animEffect transition="in" filter="fade">
                      <p:cBhvr>
                        <p:cTn dur="500">
                          <p:stCondLst>
                            <p:cond delay="0"/>
                          </p:stCondLst>
                        </p:cTn>
                        <p:tgtEl>
                          <p:spTgt spid="44057"/>
                        </p:tgtEl>
                      </p:cBhvr>
                    </p:animEffect>
                  </p:childTnLst>
                </p:cTn>
              </p:par>
            </p:tnLst>
          </p:tmpl>
        </p:tmplLst>
      </p:bldP>
    </p:bldLst>
  </p:timing>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3800475" y="1789113"/>
            <a:ext cx="5340350" cy="5056187"/>
            <a:chOff x="2394" y="1127"/>
            <a:chExt cx="3364" cy="3185"/>
          </a:xfrm>
        </p:grpSpPr>
        <p:sp>
          <p:nvSpPr>
            <p:cNvPr id="4813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813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4813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813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3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813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813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813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813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814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4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4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solidFill>
                  <a:srgbClr val="FFFFFF"/>
                </a:solidFill>
                <a:latin typeface="+mn-lt"/>
                <a:cs typeface="+mn-cs"/>
              </a:endParaRPr>
            </a:p>
          </p:txBody>
        </p:sp>
        <p:sp>
          <p:nvSpPr>
            <p:cNvPr id="4814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sp>
          <p:nvSpPr>
            <p:cNvPr id="4814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4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4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4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4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4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5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5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sp>
          <p:nvSpPr>
            <p:cNvPr id="4815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5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5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5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4815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4815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solidFill>
                  <a:srgbClr val="FFFFFF"/>
                </a:solidFill>
                <a:latin typeface="+mn-lt"/>
                <a:cs typeface="+mn-cs"/>
              </a:endParaRPr>
            </a:p>
          </p:txBody>
        </p:sp>
        <p:sp>
          <p:nvSpPr>
            <p:cNvPr id="4815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5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solidFill>
                  <a:srgbClr val="FFFFFF"/>
                </a:solidFill>
                <a:latin typeface="+mn-lt"/>
                <a:cs typeface="+mn-cs"/>
              </a:endParaRPr>
            </a:p>
          </p:txBody>
        </p:sp>
        <p:sp>
          <p:nvSpPr>
            <p:cNvPr id="4816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816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solidFill>
                  <a:srgbClr val="FFFFFF"/>
                </a:solidFill>
                <a:latin typeface="+mn-lt"/>
                <a:cs typeface="+mn-cs"/>
              </a:endParaRPr>
            </a:p>
          </p:txBody>
        </p:sp>
        <p:sp>
          <p:nvSpPr>
            <p:cNvPr id="4816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solidFill>
                  <a:srgbClr val="FFFFFF"/>
                </a:solidFill>
                <a:latin typeface="+mn-lt"/>
                <a:cs typeface="+mn-cs"/>
              </a:endParaRPr>
            </a:p>
          </p:txBody>
        </p:sp>
        <p:sp>
          <p:nvSpPr>
            <p:cNvPr id="4816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solidFill>
                  <a:srgbClr val="FFFFFF"/>
                </a:solidFill>
                <a:latin typeface="+mn-lt"/>
                <a:cs typeface="+mn-cs"/>
              </a:endParaRPr>
            </a:p>
          </p:txBody>
        </p:sp>
        <p:sp>
          <p:nvSpPr>
            <p:cNvPr id="4816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solidFill>
                  <a:srgbClr val="FFFFFF"/>
                </a:solidFill>
                <a:latin typeface="+mn-lt"/>
                <a:cs typeface="+mn-cs"/>
              </a:endParaRPr>
            </a:p>
          </p:txBody>
        </p:sp>
      </p:grpSp>
      <p:sp>
        <p:nvSpPr>
          <p:cNvPr id="4816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6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6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mn-lt"/>
                <a:cs typeface="+mn-cs"/>
              </a:defRPr>
            </a:lvl1pPr>
          </a:lstStyle>
          <a:p>
            <a:pPr>
              <a:defRPr/>
            </a:pPr>
            <a:endParaRPr lang="en-US"/>
          </a:p>
        </p:txBody>
      </p:sp>
      <p:sp>
        <p:nvSpPr>
          <p:cNvPr id="4816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mn-lt"/>
                <a:cs typeface="+mn-cs"/>
              </a:defRPr>
            </a:lvl1pPr>
          </a:lstStyle>
          <a:p>
            <a:pPr>
              <a:defRPr/>
            </a:pPr>
            <a:endParaRPr lang="en-US"/>
          </a:p>
        </p:txBody>
      </p:sp>
      <p:sp>
        <p:nvSpPr>
          <p:cNvPr id="4816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mn-lt"/>
                <a:cs typeface="+mn-cs"/>
              </a:defRPr>
            </a:lvl1pPr>
          </a:lstStyle>
          <a:p>
            <a:pPr>
              <a:defRPr/>
            </a:pPr>
            <a:fld id="{BE6A4F35-2A0F-43DF-B564-AE25D3241FD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8165"/>
                                        </p:tgtEl>
                                        <p:attrNameLst>
                                          <p:attrName>style.visibility</p:attrName>
                                        </p:attrNameLst>
                                      </p:cBhvr>
                                      <p:to>
                                        <p:strVal val="visible"/>
                                      </p:to>
                                    </p:set>
                                    <p:animEffect transition="in" filter="fade">
                                      <p:cBhvr>
                                        <p:cTn id="7" dur="1000">
                                          <p:stCondLst>
                                            <p:cond delay="0"/>
                                          </p:stCondLst>
                                        </p:cTn>
                                        <p:tgtEl>
                                          <p:spTgt spid="48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8166">
                                            <p:txEl>
                                              <p:pRg st="0" end="0"/>
                                            </p:txEl>
                                          </p:spTgt>
                                        </p:tgtEl>
                                        <p:attrNameLst>
                                          <p:attrName>style.visibility</p:attrName>
                                        </p:attrNameLst>
                                      </p:cBhvr>
                                      <p:to>
                                        <p:strVal val="visible"/>
                                      </p:to>
                                    </p:set>
                                    <p:animEffect transition="in" filter="fade">
                                      <p:cBhvr>
                                        <p:cTn id="12" dur="500">
                                          <p:stCondLst>
                                            <p:cond delay="0"/>
                                          </p:stCondLst>
                                        </p:cTn>
                                        <p:tgtEl>
                                          <p:spTgt spid="48166">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48166">
                                            <p:txEl>
                                              <p:pRg st="1" end="1"/>
                                            </p:txEl>
                                          </p:spTgt>
                                        </p:tgtEl>
                                        <p:attrNameLst>
                                          <p:attrName>style.visibility</p:attrName>
                                        </p:attrNameLst>
                                      </p:cBhvr>
                                      <p:to>
                                        <p:strVal val="visible"/>
                                      </p:to>
                                    </p:set>
                                    <p:animEffect transition="in" filter="fade">
                                      <p:cBhvr>
                                        <p:cTn id="15" dur="500">
                                          <p:stCondLst>
                                            <p:cond delay="0"/>
                                          </p:stCondLst>
                                        </p:cTn>
                                        <p:tgtEl>
                                          <p:spTgt spid="48166">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48166">
                                            <p:txEl>
                                              <p:pRg st="2" end="2"/>
                                            </p:txEl>
                                          </p:spTgt>
                                        </p:tgtEl>
                                        <p:attrNameLst>
                                          <p:attrName>style.visibility</p:attrName>
                                        </p:attrNameLst>
                                      </p:cBhvr>
                                      <p:to>
                                        <p:strVal val="visible"/>
                                      </p:to>
                                    </p:set>
                                    <p:animEffect transition="in" filter="fade">
                                      <p:cBhvr>
                                        <p:cTn id="18" dur="500">
                                          <p:stCondLst>
                                            <p:cond delay="0"/>
                                          </p:stCondLst>
                                        </p:cTn>
                                        <p:tgtEl>
                                          <p:spTgt spid="48166">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48166">
                                            <p:txEl>
                                              <p:pRg st="3" end="3"/>
                                            </p:txEl>
                                          </p:spTgt>
                                        </p:tgtEl>
                                        <p:attrNameLst>
                                          <p:attrName>style.visibility</p:attrName>
                                        </p:attrNameLst>
                                      </p:cBhvr>
                                      <p:to>
                                        <p:strVal val="visible"/>
                                      </p:to>
                                    </p:set>
                                    <p:animEffect transition="in" filter="fade">
                                      <p:cBhvr>
                                        <p:cTn id="21" dur="500">
                                          <p:stCondLst>
                                            <p:cond delay="0"/>
                                          </p:stCondLst>
                                        </p:cTn>
                                        <p:tgtEl>
                                          <p:spTgt spid="48166">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48166">
                                            <p:txEl>
                                              <p:pRg st="4" end="4"/>
                                            </p:txEl>
                                          </p:spTgt>
                                        </p:tgtEl>
                                        <p:attrNameLst>
                                          <p:attrName>style.visibility</p:attrName>
                                        </p:attrNameLst>
                                      </p:cBhvr>
                                      <p:to>
                                        <p:strVal val="visible"/>
                                      </p:to>
                                    </p:set>
                                    <p:animEffect transition="in" filter="fade">
                                      <p:cBhvr>
                                        <p:cTn id="24" dur="500">
                                          <p:stCondLst>
                                            <p:cond delay="0"/>
                                          </p:stCondLst>
                                        </p:cTn>
                                        <p:tgtEl>
                                          <p:spTgt spid="481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5" grpId="0"/>
      <p:bldP spid="48166"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48166"/>
                        </p:tgtEl>
                        <p:attrNameLst>
                          <p:attrName>style.visibility</p:attrName>
                        </p:attrNameLst>
                      </p:cBhvr>
                      <p:to>
                        <p:strVal val="visible"/>
                      </p:to>
                    </p:set>
                    <p:animEffect transition="in" filter="fade">
                      <p:cBhvr>
                        <p:cTn dur="500">
                          <p:stCondLst>
                            <p:cond delay="0"/>
                          </p:stCondLst>
                        </p:cTn>
                        <p:tgtEl>
                          <p:spTgt spid="48166"/>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48166"/>
                        </p:tgtEl>
                        <p:attrNameLst>
                          <p:attrName>style.visibility</p:attrName>
                        </p:attrNameLst>
                      </p:cBhvr>
                      <p:to>
                        <p:strVal val="visible"/>
                      </p:to>
                    </p:set>
                    <p:animEffect transition="in" filter="fade">
                      <p:cBhvr>
                        <p:cTn dur="500">
                          <p:stCondLst>
                            <p:cond delay="0"/>
                          </p:stCondLst>
                        </p:cTn>
                        <p:tgtEl>
                          <p:spTgt spid="48166"/>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48166"/>
                        </p:tgtEl>
                        <p:attrNameLst>
                          <p:attrName>style.visibility</p:attrName>
                        </p:attrNameLst>
                      </p:cBhvr>
                      <p:to>
                        <p:strVal val="visible"/>
                      </p:to>
                    </p:set>
                    <p:animEffect transition="in" filter="fade">
                      <p:cBhvr>
                        <p:cTn dur="500">
                          <p:stCondLst>
                            <p:cond delay="0"/>
                          </p:stCondLst>
                        </p:cTn>
                        <p:tgtEl>
                          <p:spTgt spid="48166"/>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48166"/>
                        </p:tgtEl>
                        <p:attrNameLst>
                          <p:attrName>style.visibility</p:attrName>
                        </p:attrNameLst>
                      </p:cBhvr>
                      <p:to>
                        <p:strVal val="visible"/>
                      </p:to>
                    </p:set>
                    <p:animEffect transition="in" filter="fade">
                      <p:cBhvr>
                        <p:cTn dur="500">
                          <p:stCondLst>
                            <p:cond delay="0"/>
                          </p:stCondLst>
                        </p:cTn>
                        <p:tgtEl>
                          <p:spTgt spid="48166"/>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48166"/>
                        </p:tgtEl>
                        <p:attrNameLst>
                          <p:attrName>style.visibility</p:attrName>
                        </p:attrNameLst>
                      </p:cBhvr>
                      <p:to>
                        <p:strVal val="visible"/>
                      </p:to>
                    </p:set>
                    <p:animEffect transition="in" filter="fade">
                      <p:cBhvr>
                        <p:cTn dur="500">
                          <p:stCondLst>
                            <p:cond delay="0"/>
                          </p:stCondLst>
                        </p:cTn>
                        <p:tgtEl>
                          <p:spTgt spid="48166"/>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3902075"/>
            <a:ext cx="3400425" cy="2949575"/>
            <a:chOff x="0" y="2458"/>
            <a:chExt cx="2142" cy="1858"/>
          </a:xfrm>
        </p:grpSpPr>
        <p:sp>
          <p:nvSpPr>
            <p:cNvPr id="6861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cs typeface="+mn-cs"/>
              </a:endParaRPr>
            </a:p>
          </p:txBody>
        </p:sp>
        <p:sp>
          <p:nvSpPr>
            <p:cNvPr id="6861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cs typeface="+mn-cs"/>
              </a:endParaRPr>
            </a:p>
          </p:txBody>
        </p:sp>
        <p:sp>
          <p:nvSpPr>
            <p:cNvPr id="6861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cs typeface="+mn-cs"/>
              </a:endParaRPr>
            </a:p>
          </p:txBody>
        </p:sp>
        <p:sp>
          <p:nvSpPr>
            <p:cNvPr id="6861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cs typeface="+mn-cs"/>
              </a:endParaRPr>
            </a:p>
          </p:txBody>
        </p:sp>
        <p:sp>
          <p:nvSpPr>
            <p:cNvPr id="718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718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718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861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861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2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mn-lt"/>
                <a:cs typeface="+mn-cs"/>
              </a:defRPr>
            </a:lvl1pPr>
          </a:lstStyle>
          <a:p>
            <a:pPr>
              <a:defRPr/>
            </a:pPr>
            <a:endParaRPr lang="en-US"/>
          </a:p>
        </p:txBody>
      </p:sp>
      <p:sp>
        <p:nvSpPr>
          <p:cNvPr id="6862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mn-lt"/>
                <a:cs typeface="+mn-cs"/>
              </a:defRPr>
            </a:lvl1pPr>
          </a:lstStyle>
          <a:p>
            <a:pPr>
              <a:defRPr/>
            </a:pPr>
            <a:endParaRPr lang="en-US"/>
          </a:p>
        </p:txBody>
      </p:sp>
      <p:sp>
        <p:nvSpPr>
          <p:cNvPr id="6862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mn-lt"/>
                <a:cs typeface="+mn-cs"/>
              </a:defRPr>
            </a:lvl1pPr>
          </a:lstStyle>
          <a:p>
            <a:pPr>
              <a:defRPr/>
            </a:pPr>
            <a:fld id="{65BD52F5-9C25-466E-953F-8CC17D682FF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8618"/>
                                        </p:tgtEl>
                                        <p:attrNameLst>
                                          <p:attrName>style.visibility</p:attrName>
                                        </p:attrNameLst>
                                      </p:cBhvr>
                                      <p:to>
                                        <p:strVal val="visible"/>
                                      </p:to>
                                    </p:set>
                                    <p:animEffect transition="in" filter="fade">
                                      <p:cBhvr>
                                        <p:cTn id="7" dur="1000">
                                          <p:stCondLst>
                                            <p:cond delay="0"/>
                                          </p:stCondLst>
                                        </p:cTn>
                                        <p:tgtEl>
                                          <p:spTgt spid="68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8619">
                                            <p:txEl>
                                              <p:pRg st="0" end="0"/>
                                            </p:txEl>
                                          </p:spTgt>
                                        </p:tgtEl>
                                        <p:attrNameLst>
                                          <p:attrName>style.visibility</p:attrName>
                                        </p:attrNameLst>
                                      </p:cBhvr>
                                      <p:to>
                                        <p:strVal val="visible"/>
                                      </p:to>
                                    </p:set>
                                    <p:animEffect transition="in" filter="fade">
                                      <p:cBhvr>
                                        <p:cTn id="12" dur="500">
                                          <p:stCondLst>
                                            <p:cond delay="0"/>
                                          </p:stCondLst>
                                        </p:cTn>
                                        <p:tgtEl>
                                          <p:spTgt spid="68619">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68619">
                                            <p:txEl>
                                              <p:pRg st="1" end="1"/>
                                            </p:txEl>
                                          </p:spTgt>
                                        </p:tgtEl>
                                        <p:attrNameLst>
                                          <p:attrName>style.visibility</p:attrName>
                                        </p:attrNameLst>
                                      </p:cBhvr>
                                      <p:to>
                                        <p:strVal val="visible"/>
                                      </p:to>
                                    </p:set>
                                    <p:animEffect transition="in" filter="fade">
                                      <p:cBhvr>
                                        <p:cTn id="15" dur="500">
                                          <p:stCondLst>
                                            <p:cond delay="0"/>
                                          </p:stCondLst>
                                        </p:cTn>
                                        <p:tgtEl>
                                          <p:spTgt spid="68619">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68619">
                                            <p:txEl>
                                              <p:pRg st="2" end="2"/>
                                            </p:txEl>
                                          </p:spTgt>
                                        </p:tgtEl>
                                        <p:attrNameLst>
                                          <p:attrName>style.visibility</p:attrName>
                                        </p:attrNameLst>
                                      </p:cBhvr>
                                      <p:to>
                                        <p:strVal val="visible"/>
                                      </p:to>
                                    </p:set>
                                    <p:animEffect transition="in" filter="fade">
                                      <p:cBhvr>
                                        <p:cTn id="18" dur="500">
                                          <p:stCondLst>
                                            <p:cond delay="0"/>
                                          </p:stCondLst>
                                        </p:cTn>
                                        <p:tgtEl>
                                          <p:spTgt spid="68619">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68619">
                                            <p:txEl>
                                              <p:pRg st="3" end="3"/>
                                            </p:txEl>
                                          </p:spTgt>
                                        </p:tgtEl>
                                        <p:attrNameLst>
                                          <p:attrName>style.visibility</p:attrName>
                                        </p:attrNameLst>
                                      </p:cBhvr>
                                      <p:to>
                                        <p:strVal val="visible"/>
                                      </p:to>
                                    </p:set>
                                    <p:animEffect transition="in" filter="fade">
                                      <p:cBhvr>
                                        <p:cTn id="21" dur="500">
                                          <p:stCondLst>
                                            <p:cond delay="0"/>
                                          </p:stCondLst>
                                        </p:cTn>
                                        <p:tgtEl>
                                          <p:spTgt spid="68619">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68619">
                                            <p:txEl>
                                              <p:pRg st="4" end="4"/>
                                            </p:txEl>
                                          </p:spTgt>
                                        </p:tgtEl>
                                        <p:attrNameLst>
                                          <p:attrName>style.visibility</p:attrName>
                                        </p:attrNameLst>
                                      </p:cBhvr>
                                      <p:to>
                                        <p:strVal val="visible"/>
                                      </p:to>
                                    </p:set>
                                    <p:animEffect transition="in" filter="fade">
                                      <p:cBhvr>
                                        <p:cTn id="24" dur="500">
                                          <p:stCondLst>
                                            <p:cond delay="0"/>
                                          </p:stCondLst>
                                        </p:cTn>
                                        <p:tgtEl>
                                          <p:spTgt spid="68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8" grpId="0"/>
      <p:bldP spid="68619"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68619"/>
                        </p:tgtEl>
                        <p:attrNameLst>
                          <p:attrName>style.visibility</p:attrName>
                        </p:attrNameLst>
                      </p:cBhvr>
                      <p:to>
                        <p:strVal val="visible"/>
                      </p:to>
                    </p:set>
                    <p:animEffect transition="in" filter="fade">
                      <p:cBhvr>
                        <p:cTn dur="500">
                          <p:stCondLst>
                            <p:cond delay="0"/>
                          </p:stCondLst>
                        </p:cTn>
                        <p:tgtEl>
                          <p:spTgt spid="68619"/>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68619"/>
                        </p:tgtEl>
                        <p:attrNameLst>
                          <p:attrName>style.visibility</p:attrName>
                        </p:attrNameLst>
                      </p:cBhvr>
                      <p:to>
                        <p:strVal val="visible"/>
                      </p:to>
                    </p:set>
                    <p:animEffect transition="in" filter="fade">
                      <p:cBhvr>
                        <p:cTn dur="500">
                          <p:stCondLst>
                            <p:cond delay="0"/>
                          </p:stCondLst>
                        </p:cTn>
                        <p:tgtEl>
                          <p:spTgt spid="68619"/>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68619"/>
                        </p:tgtEl>
                        <p:attrNameLst>
                          <p:attrName>style.visibility</p:attrName>
                        </p:attrNameLst>
                      </p:cBhvr>
                      <p:to>
                        <p:strVal val="visible"/>
                      </p:to>
                    </p:set>
                    <p:animEffect transition="in" filter="fade">
                      <p:cBhvr>
                        <p:cTn dur="500">
                          <p:stCondLst>
                            <p:cond delay="0"/>
                          </p:stCondLst>
                        </p:cTn>
                        <p:tgtEl>
                          <p:spTgt spid="68619"/>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68619"/>
                        </p:tgtEl>
                        <p:attrNameLst>
                          <p:attrName>style.visibility</p:attrName>
                        </p:attrNameLst>
                      </p:cBhvr>
                      <p:to>
                        <p:strVal val="visible"/>
                      </p:to>
                    </p:set>
                    <p:animEffect transition="in" filter="fade">
                      <p:cBhvr>
                        <p:cTn dur="500">
                          <p:stCondLst>
                            <p:cond delay="0"/>
                          </p:stCondLst>
                        </p:cTn>
                        <p:tgtEl>
                          <p:spTgt spid="68619"/>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68619"/>
                        </p:tgtEl>
                        <p:attrNameLst>
                          <p:attrName>style.visibility</p:attrName>
                        </p:attrNameLst>
                      </p:cBhvr>
                      <p:to>
                        <p:strVal val="visible"/>
                      </p:to>
                    </p:set>
                    <p:animEffect transition="in" filter="fade">
                      <p:cBhvr>
                        <p:cTn dur="500">
                          <p:stCondLst>
                            <p:cond delay="0"/>
                          </p:stCondLst>
                        </p:cTn>
                        <p:tgtEl>
                          <p:spTgt spid="68619"/>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3"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rgbClr val="D6ECFF"/>
                </a:solidFill>
              </a:defRPr>
            </a:lvl1pPr>
            <a:extLst/>
          </a:lstStyle>
          <a:p>
            <a:pPr>
              <a:defRPr/>
            </a:pP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rgbClr val="D6ECFF"/>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rgbClr val="D6ECFF"/>
                </a:solidFill>
              </a:defRPr>
            </a:lvl1pPr>
            <a:extLst/>
          </a:lstStyle>
          <a:p>
            <a:pPr>
              <a:defRPr/>
            </a:pPr>
            <a:fld id="{899251FB-FA9A-4DC3-8832-66238A3CFA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1000">
                                          <p:stCondLst>
                                            <p:cond delay="0"/>
                                          </p:stCondLst>
                                        </p:cTn>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stCondLst>
                                            <p:cond delay="0"/>
                                          </p:stCondLst>
                                        </p:cTn>
                                        <p:tgtEl>
                                          <p:spTgt spid="13">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stCondLst>
                                            <p:cond delay="0"/>
                                          </p:stCondLst>
                                        </p:cTn>
                                        <p:tgtEl>
                                          <p:spTgt spid="13">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stCondLst>
                                            <p:cond delay="0"/>
                                          </p:stCondLst>
                                        </p:cTn>
                                        <p:tgtEl>
                                          <p:spTgt spid="13">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500">
                                          <p:stCondLst>
                                            <p:cond delay="0"/>
                                          </p:stCondLst>
                                        </p:cTn>
                                        <p:tgtEl>
                                          <p:spTgt spid="13">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500">
                                          <p:stCondLst>
                                            <p:cond delay="0"/>
                                          </p:stCondLst>
                                        </p:cTn>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500">
                          <p:stCondLst>
                            <p:cond delay="0"/>
                          </p:stCondLst>
                        </p:cTn>
                        <p:tgtEl>
                          <p:spTgt spid="13"/>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500">
                          <p:stCondLst>
                            <p:cond delay="0"/>
                          </p:stCondLst>
                        </p:cTn>
                        <p:tgtEl>
                          <p:spTgt spid="13"/>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500">
                          <p:stCondLst>
                            <p:cond delay="0"/>
                          </p:stCondLst>
                        </p:cTn>
                        <p:tgtEl>
                          <p:spTgt spid="13"/>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500">
                          <p:stCondLst>
                            <p:cond delay="0"/>
                          </p:stCondLst>
                        </p:cTn>
                        <p:tgtEl>
                          <p:spTgt spid="13"/>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500">
                          <p:stCondLst>
                            <p:cond delay="0"/>
                          </p:stCondLst>
                        </p:cTn>
                        <p:tgtEl>
                          <p:spTgt spid="13"/>
                        </p:tgtEl>
                      </p:cBhvr>
                    </p:animEffect>
                  </p:childTnLst>
                </p:cTn>
              </p:par>
            </p:tnLst>
          </p:tmpl>
        </p:tmplLst>
      </p:bldP>
    </p:bldLst>
  </p:timing>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1066800"/>
          </a:xfrm>
        </p:spPr>
        <p:txBody>
          <a:bodyPr/>
          <a:lstStyle/>
          <a:p>
            <a:pPr eaLnBrk="1" hangingPunct="1">
              <a:defRPr/>
            </a:pPr>
            <a:r>
              <a:rPr lang="fi-FI" sz="3200" b="1" smtClean="0"/>
              <a:t> PRINSIP-PRINSIP EKONOMI DALAM </a:t>
            </a:r>
            <a:br>
              <a:rPr lang="fi-FI" sz="3200" b="1" smtClean="0"/>
            </a:br>
            <a:r>
              <a:rPr lang="fi-FI" sz="3200" b="1" smtClean="0"/>
              <a:t>MANAJEMEN USAHA TANI TERNAK</a:t>
            </a:r>
            <a:endParaRPr lang="en-US" sz="3200" b="1" smtClean="0"/>
          </a:p>
        </p:txBody>
      </p:sp>
      <p:sp>
        <p:nvSpPr>
          <p:cNvPr id="2051" name="Rectangle 3"/>
          <p:cNvSpPr>
            <a:spLocks noGrp="1" noChangeArrowheads="1"/>
          </p:cNvSpPr>
          <p:nvPr>
            <p:ph type="subTitle" idx="1"/>
          </p:nvPr>
        </p:nvSpPr>
        <p:spPr>
          <a:xfrm>
            <a:off x="457200" y="1828800"/>
            <a:ext cx="8305800" cy="4495800"/>
          </a:xfrm>
        </p:spPr>
        <p:txBody>
          <a:bodyPr/>
          <a:lstStyle/>
          <a:p>
            <a:pPr algn="l" eaLnBrk="1" hangingPunct="1">
              <a:lnSpc>
                <a:spcPct val="90000"/>
              </a:lnSpc>
              <a:buFont typeface="Wingdings" pitchFamily="2" charset="2"/>
              <a:buChar char="n"/>
              <a:defRPr/>
            </a:pPr>
            <a:r>
              <a:rPr lang="fi-FI" sz="2800" dirty="0" smtClean="0"/>
              <a:t>Prinsip ekonomi dalam proses produksi diartikan sebagai kaidah-kaidah atau asumsi yang dapat dipakai dalam menggunakan sumber-sumber yang terbatas dalam proses produksi agar tercapai hasil yang optimal. </a:t>
            </a:r>
          </a:p>
          <a:p>
            <a:pPr algn="l" eaLnBrk="1" hangingPunct="1">
              <a:lnSpc>
                <a:spcPct val="90000"/>
              </a:lnSpc>
              <a:defRPr/>
            </a:pPr>
            <a:endParaRPr lang="fi-FI" sz="2800" dirty="0" smtClean="0"/>
          </a:p>
          <a:p>
            <a:pPr algn="l" eaLnBrk="1" hangingPunct="1">
              <a:lnSpc>
                <a:spcPct val="90000"/>
              </a:lnSpc>
              <a:buFont typeface="Wingdings" pitchFamily="2" charset="2"/>
              <a:buChar char="n"/>
              <a:defRPr/>
            </a:pPr>
            <a:r>
              <a:rPr lang="fi-FI" sz="2800" dirty="0" smtClean="0"/>
              <a:t>Sumber daya diartikan sebagai input atau pengorbanan untuk menghasilkan output tertentu. Dalam menghasilkan suatu produk atau input dapat dipengaruhi oleh produk yang lain. </a:t>
            </a:r>
            <a:endParaRPr lang="en-US" sz="28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G:\foto grand 8 maret 2015\20150308_19061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09538"/>
            <a:ext cx="5562600" cy="6367462"/>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457200"/>
            <a:ext cx="8229600" cy="6096000"/>
          </a:xfrm>
        </p:spPr>
        <p:txBody>
          <a:bodyPr/>
          <a:lstStyle/>
          <a:p>
            <a:pPr marL="609600" indent="-609600" eaLnBrk="1" hangingPunct="1">
              <a:lnSpc>
                <a:spcPct val="90000"/>
              </a:lnSpc>
              <a:buFont typeface="Wingdings" pitchFamily="2" charset="2"/>
              <a:buAutoNum type="arabicPeriod" startAt="4"/>
              <a:defRPr/>
            </a:pPr>
            <a:r>
              <a:rPr lang="en-US" dirty="0" err="1" smtClean="0"/>
              <a:t>Hubungan</a:t>
            </a:r>
            <a:r>
              <a:rPr lang="en-US" dirty="0" smtClean="0"/>
              <a:t> </a:t>
            </a:r>
            <a:r>
              <a:rPr lang="en-US" dirty="0" err="1" smtClean="0"/>
              <a:t>Kombinasi</a:t>
            </a:r>
            <a:endParaRPr lang="id-ID" smtClean="0"/>
          </a:p>
          <a:p>
            <a:pPr marL="609600" indent="-609600" eaLnBrk="1" hangingPunct="1">
              <a:lnSpc>
                <a:spcPct val="90000"/>
              </a:lnSpc>
              <a:buFont typeface="Wingdings" pitchFamily="2" charset="2"/>
              <a:buNone/>
              <a:defRPr/>
            </a:pPr>
            <a:endParaRPr lang="en-US" dirty="0" smtClean="0"/>
          </a:p>
          <a:p>
            <a:pPr marL="609600" indent="-609600" eaLnBrk="1" hangingPunct="1">
              <a:lnSpc>
                <a:spcPct val="90000"/>
              </a:lnSpc>
              <a:defRPr/>
            </a:pPr>
            <a:r>
              <a:rPr lang="en-US" dirty="0" smtClean="0"/>
              <a:t>Di </a:t>
            </a:r>
            <a:r>
              <a:rPr lang="en-US" dirty="0" err="1" smtClean="0"/>
              <a:t>dalam</a:t>
            </a:r>
            <a:r>
              <a:rPr lang="en-US" dirty="0" smtClean="0"/>
              <a:t> </a:t>
            </a:r>
            <a:r>
              <a:rPr lang="en-US" dirty="0" err="1" smtClean="0"/>
              <a:t>proses</a:t>
            </a:r>
            <a:r>
              <a:rPr lang="en-US" dirty="0" smtClean="0"/>
              <a:t> </a:t>
            </a:r>
            <a:r>
              <a:rPr lang="en-US" dirty="0" err="1" smtClean="0"/>
              <a:t>produksi</a:t>
            </a:r>
            <a:r>
              <a:rPr lang="en-US" dirty="0" smtClean="0"/>
              <a:t> </a:t>
            </a:r>
            <a:r>
              <a:rPr lang="en-US" dirty="0" err="1" smtClean="0"/>
              <a:t>pertanian</a:t>
            </a:r>
            <a:r>
              <a:rPr lang="en-US" dirty="0" smtClean="0"/>
              <a:t>, </a:t>
            </a:r>
            <a:r>
              <a:rPr lang="en-US" dirty="0" err="1" smtClean="0"/>
              <a:t>biasanya</a:t>
            </a:r>
            <a:r>
              <a:rPr lang="en-US" dirty="0" smtClean="0"/>
              <a:t> </a:t>
            </a:r>
            <a:r>
              <a:rPr lang="en-US" dirty="0" err="1" smtClean="0"/>
              <a:t>berupa</a:t>
            </a:r>
            <a:r>
              <a:rPr lang="en-US" dirty="0" smtClean="0"/>
              <a:t> </a:t>
            </a:r>
            <a:r>
              <a:rPr lang="en-US" dirty="0" err="1" smtClean="0"/>
              <a:t>hubungan</a:t>
            </a:r>
            <a:r>
              <a:rPr lang="en-US" dirty="0" smtClean="0"/>
              <a:t> yang </a:t>
            </a:r>
            <a:r>
              <a:rPr lang="en-US" dirty="0" err="1" smtClean="0"/>
              <a:t>mula-mula</a:t>
            </a:r>
            <a:r>
              <a:rPr lang="en-US" dirty="0" smtClean="0"/>
              <a:t> </a:t>
            </a:r>
            <a:r>
              <a:rPr lang="en-US" dirty="0" err="1" smtClean="0"/>
              <a:t>bersifat</a:t>
            </a:r>
            <a:r>
              <a:rPr lang="en-US" dirty="0" smtClean="0"/>
              <a:t> increasing yang </a:t>
            </a:r>
            <a:r>
              <a:rPr lang="en-US" dirty="0" err="1" smtClean="0"/>
              <a:t>dilanjutkan</a:t>
            </a:r>
            <a:r>
              <a:rPr lang="en-US" dirty="0" smtClean="0"/>
              <a:t> </a:t>
            </a:r>
            <a:r>
              <a:rPr lang="en-US" dirty="0" err="1" smtClean="0"/>
              <a:t>dengan</a:t>
            </a:r>
            <a:r>
              <a:rPr lang="en-US" dirty="0" smtClean="0"/>
              <a:t> </a:t>
            </a:r>
            <a:r>
              <a:rPr lang="en-US" dirty="0" err="1" smtClean="0"/>
              <a:t>hubungan</a:t>
            </a:r>
            <a:r>
              <a:rPr lang="en-US" dirty="0" smtClean="0"/>
              <a:t> yang </a:t>
            </a:r>
            <a:r>
              <a:rPr lang="en-US" dirty="0" err="1" smtClean="0"/>
              <a:t>bersifat</a:t>
            </a:r>
            <a:r>
              <a:rPr lang="en-US" dirty="0" smtClean="0"/>
              <a:t> decreasing productivity </a:t>
            </a:r>
            <a:r>
              <a:rPr lang="en-US" dirty="0" err="1" smtClean="0"/>
              <a:t>setelah</a:t>
            </a:r>
            <a:r>
              <a:rPr lang="en-US" dirty="0" smtClean="0"/>
              <a:t> </a:t>
            </a:r>
            <a:r>
              <a:rPr lang="en-US" dirty="0" err="1" smtClean="0"/>
              <a:t>variabel</a:t>
            </a:r>
            <a:r>
              <a:rPr lang="en-US" dirty="0" smtClean="0"/>
              <a:t> yang </a:t>
            </a:r>
            <a:r>
              <a:rPr lang="en-US" dirty="0" err="1" smtClean="0"/>
              <a:t>diberikan</a:t>
            </a:r>
            <a:r>
              <a:rPr lang="en-US" dirty="0" smtClean="0"/>
              <a:t> relative </a:t>
            </a:r>
            <a:r>
              <a:rPr lang="en-US" dirty="0" err="1" smtClean="0"/>
              <a:t>telah</a:t>
            </a:r>
            <a:r>
              <a:rPr lang="en-US" dirty="0" smtClean="0"/>
              <a:t> </a:t>
            </a:r>
            <a:r>
              <a:rPr lang="en-US" dirty="0" err="1" smtClean="0"/>
              <a:t>cukup</a:t>
            </a:r>
            <a:r>
              <a:rPr lang="en-US"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id-ID"/>
          </a:p>
        </p:txBody>
      </p:sp>
      <p:sp>
        <p:nvSpPr>
          <p:cNvPr id="3" name="Content Placeholder 2"/>
          <p:cNvSpPr>
            <a:spLocks noGrp="1"/>
          </p:cNvSpPr>
          <p:nvPr>
            <p:ph idx="1"/>
          </p:nvPr>
        </p:nvSpPr>
        <p:spPr/>
        <p:txBody>
          <a:bodyPr/>
          <a:lstStyle/>
          <a:p>
            <a:pPr marL="609600" indent="-609600" eaLnBrk="1" hangingPunct="1">
              <a:lnSpc>
                <a:spcPct val="90000"/>
              </a:lnSpc>
              <a:defRPr/>
            </a:pPr>
            <a:r>
              <a:rPr lang="en-US" dirty="0" err="1" smtClean="0"/>
              <a:t>Kombinasi</a:t>
            </a:r>
            <a:r>
              <a:rPr lang="en-US" dirty="0" smtClean="0"/>
              <a:t> </a:t>
            </a:r>
            <a:r>
              <a:rPr lang="en-US" dirty="0" err="1" smtClean="0"/>
              <a:t>ini</a:t>
            </a:r>
            <a:r>
              <a:rPr lang="en-US" dirty="0" smtClean="0"/>
              <a:t> </a:t>
            </a:r>
            <a:r>
              <a:rPr lang="en-US" dirty="0" err="1" smtClean="0"/>
              <a:t>merupakan</a:t>
            </a:r>
            <a:r>
              <a:rPr lang="en-US" dirty="0" smtClean="0"/>
              <a:t> </a:t>
            </a:r>
            <a:r>
              <a:rPr lang="en-US" dirty="0" err="1" smtClean="0"/>
              <a:t>fenomena</a:t>
            </a:r>
            <a:r>
              <a:rPr lang="en-US" dirty="0" smtClean="0"/>
              <a:t> </a:t>
            </a:r>
            <a:r>
              <a:rPr lang="en-US" dirty="0" err="1" smtClean="0"/>
              <a:t>produksi</a:t>
            </a:r>
            <a:r>
              <a:rPr lang="en-US" dirty="0" smtClean="0"/>
              <a:t> </a:t>
            </a:r>
            <a:r>
              <a:rPr lang="en-US" dirty="0" err="1" smtClean="0"/>
              <a:t>pertanian</a:t>
            </a:r>
            <a:r>
              <a:rPr lang="en-US" dirty="0" smtClean="0"/>
              <a:t> </a:t>
            </a:r>
            <a:r>
              <a:rPr lang="en-US" dirty="0" err="1" smtClean="0"/>
              <a:t>dan</a:t>
            </a:r>
            <a:r>
              <a:rPr lang="en-US" dirty="0" smtClean="0"/>
              <a:t> </a:t>
            </a:r>
            <a:r>
              <a:rPr lang="en-US" dirty="0" err="1" smtClean="0"/>
              <a:t>dinyatakan</a:t>
            </a:r>
            <a:r>
              <a:rPr lang="en-US" dirty="0" smtClean="0"/>
              <a:t> </a:t>
            </a:r>
            <a:r>
              <a:rPr lang="en-US" dirty="0" err="1" smtClean="0"/>
              <a:t>dalam</a:t>
            </a:r>
            <a:r>
              <a:rPr lang="en-US" dirty="0" smtClean="0"/>
              <a:t> </a:t>
            </a:r>
            <a:r>
              <a:rPr lang="en-US" dirty="0" err="1" smtClean="0"/>
              <a:t>hukum</a:t>
            </a:r>
            <a:r>
              <a:rPr lang="en-US" dirty="0" smtClean="0"/>
              <a:t> </a:t>
            </a:r>
            <a:r>
              <a:rPr lang="en-US" dirty="0" err="1" smtClean="0"/>
              <a:t>penambahan</a:t>
            </a:r>
            <a:r>
              <a:rPr lang="en-US" dirty="0" smtClean="0"/>
              <a:t> </a:t>
            </a:r>
            <a:r>
              <a:rPr lang="en-US" dirty="0" err="1" smtClean="0"/>
              <a:t>hasil</a:t>
            </a:r>
            <a:r>
              <a:rPr lang="en-US" dirty="0" smtClean="0"/>
              <a:t> yang </a:t>
            </a:r>
            <a:r>
              <a:rPr lang="en-US" dirty="0" err="1" smtClean="0"/>
              <a:t>menurun</a:t>
            </a:r>
            <a:r>
              <a:rPr lang="en-US" dirty="0" smtClean="0"/>
              <a:t> </a:t>
            </a:r>
            <a:r>
              <a:rPr lang="en-US" dirty="0" err="1" smtClean="0"/>
              <a:t>atau</a:t>
            </a:r>
            <a:r>
              <a:rPr lang="en-US" dirty="0" smtClean="0"/>
              <a:t> law of diminishing return. </a:t>
            </a:r>
          </a:p>
          <a:p>
            <a:pPr marL="609600" indent="-609600" eaLnBrk="1" hangingPunct="1">
              <a:lnSpc>
                <a:spcPct val="90000"/>
              </a:lnSpc>
              <a:defRPr/>
            </a:pPr>
            <a:r>
              <a:rPr lang="en-US" dirty="0" err="1" smtClean="0"/>
              <a:t>Hukum</a:t>
            </a:r>
            <a:r>
              <a:rPr lang="en-US" dirty="0" smtClean="0"/>
              <a:t> </a:t>
            </a:r>
            <a:r>
              <a:rPr lang="en-US" dirty="0" err="1" smtClean="0"/>
              <a:t>ini</a:t>
            </a:r>
            <a:r>
              <a:rPr lang="en-US" dirty="0" smtClean="0"/>
              <a:t> </a:t>
            </a:r>
            <a:r>
              <a:rPr lang="en-US" dirty="0" err="1" smtClean="0"/>
              <a:t>berlaku</a:t>
            </a:r>
            <a:r>
              <a:rPr lang="en-US" dirty="0" smtClean="0"/>
              <a:t> </a:t>
            </a:r>
            <a:r>
              <a:rPr lang="en-US" dirty="0" err="1" smtClean="0"/>
              <a:t>untuk</a:t>
            </a:r>
            <a:r>
              <a:rPr lang="en-US" dirty="0" smtClean="0"/>
              <a:t> </a:t>
            </a:r>
            <a:r>
              <a:rPr lang="en-US" dirty="0" err="1" smtClean="0"/>
              <a:t>produk</a:t>
            </a:r>
            <a:r>
              <a:rPr lang="en-US" dirty="0" smtClean="0"/>
              <a:t> </a:t>
            </a:r>
            <a:r>
              <a:rPr lang="en-US" dirty="0" err="1" smtClean="0"/>
              <a:t>penambahan</a:t>
            </a:r>
            <a:r>
              <a:rPr lang="en-US" dirty="0" smtClean="0"/>
              <a:t> </a:t>
            </a:r>
            <a:r>
              <a:rPr lang="en-US" dirty="0" err="1" smtClean="0"/>
              <a:t>hasil</a:t>
            </a:r>
            <a:r>
              <a:rPr lang="en-US" dirty="0" smtClean="0"/>
              <a:t> (</a:t>
            </a:r>
            <a:r>
              <a:rPr lang="en-US" dirty="0" err="1" smtClean="0"/>
              <a:t>produk</a:t>
            </a:r>
            <a:r>
              <a:rPr lang="en-US" dirty="0" smtClean="0"/>
              <a:t> marginal)</a:t>
            </a:r>
          </a:p>
          <a:p>
            <a:pPr>
              <a:defRPr/>
            </a:pP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4" name="Rectangle 66"/>
          <p:cNvSpPr>
            <a:spLocks noGrp="1" noChangeArrowheads="1"/>
          </p:cNvSpPr>
          <p:nvPr>
            <p:ph type="title"/>
          </p:nvPr>
        </p:nvSpPr>
        <p:spPr>
          <a:xfrm>
            <a:off x="457200" y="277813"/>
            <a:ext cx="8229600" cy="865187"/>
          </a:xfrm>
        </p:spPr>
        <p:txBody>
          <a:bodyPr/>
          <a:lstStyle/>
          <a:p>
            <a:pPr eaLnBrk="1" hangingPunct="1">
              <a:defRPr/>
            </a:pPr>
            <a:r>
              <a:rPr lang="en-US" sz="2400" dirty="0" smtClean="0"/>
              <a:t>PRODUKSI PERTANIAN YG MENGALAMI </a:t>
            </a:r>
            <a:br>
              <a:rPr lang="en-US" sz="2400" dirty="0" smtClean="0"/>
            </a:br>
            <a:r>
              <a:rPr lang="en-US" sz="2400" dirty="0" smtClean="0"/>
              <a:t>LAW OF DIMINISHING RETURN</a:t>
            </a:r>
          </a:p>
        </p:txBody>
      </p:sp>
      <p:graphicFrame>
        <p:nvGraphicFramePr>
          <p:cNvPr id="17476" name="Group 68"/>
          <p:cNvGraphicFramePr>
            <a:graphicFrameLocks noGrp="1"/>
          </p:cNvGraphicFramePr>
          <p:nvPr>
            <p:ph type="tbl" idx="1"/>
          </p:nvPr>
        </p:nvGraphicFramePr>
        <p:xfrm>
          <a:off x="457200" y="1447800"/>
          <a:ext cx="8229600" cy="4953000"/>
        </p:xfrm>
        <a:graphic>
          <a:graphicData uri="http://schemas.openxmlformats.org/drawingml/2006/table">
            <a:tbl>
              <a:tblPr/>
              <a:tblGrid>
                <a:gridCol w="1601788"/>
                <a:gridCol w="911225"/>
                <a:gridCol w="993775"/>
                <a:gridCol w="1141412"/>
                <a:gridCol w="1293813"/>
                <a:gridCol w="2287587"/>
              </a:tblGrid>
              <a:tr h="8493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UNIT INPUT</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PT</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Y/X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PM</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∆Y/ ∆X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36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5</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6</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7</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8</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9</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10</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27</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37</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42</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46</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48</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46</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         6     </a:t>
                      </a:r>
                      <a:r>
                        <a:rPr kumimoji="0" lang="en-US" sz="12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LAJU</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            8    </a:t>
                      </a:r>
                      <a:r>
                        <a:rPr kumimoji="0" lang="en-US" sz="14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TAMBAH</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9</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10</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5</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           4      </a:t>
                      </a:r>
                      <a:r>
                        <a:rPr kumimoji="0" lang="en-US" sz="14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LAJU</a:t>
                      </a:r>
                      <a:endPar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            2    </a:t>
                      </a:r>
                      <a:r>
                        <a:rPr kumimoji="0" lang="en-US" sz="14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TURUN</a:t>
                      </a:r>
                      <a:endPar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accent2"/>
                          </a:solidFill>
                          <a:effectLst>
                            <a:outerShdw blurRad="38100" dist="38100" dir="2700000" algn="tl">
                              <a:srgbClr val="000000"/>
                            </a:outerShdw>
                          </a:effectLst>
                          <a:latin typeface="Tahoma"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13690" name="AutoShape 41"/>
          <p:cNvSpPr>
            <a:spLocks/>
          </p:cNvSpPr>
          <p:nvPr/>
        </p:nvSpPr>
        <p:spPr bwMode="auto">
          <a:xfrm>
            <a:off x="7696200" y="2438400"/>
            <a:ext cx="152400" cy="1752600"/>
          </a:xfrm>
          <a:prstGeom prst="rightBrace">
            <a:avLst>
              <a:gd name="adj1" fmla="val 95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
        <p:nvSpPr>
          <p:cNvPr id="113691" name="AutoShape 52"/>
          <p:cNvSpPr>
            <a:spLocks/>
          </p:cNvSpPr>
          <p:nvPr/>
        </p:nvSpPr>
        <p:spPr bwMode="auto">
          <a:xfrm>
            <a:off x="7696200" y="4495800"/>
            <a:ext cx="76200" cy="1676400"/>
          </a:xfrm>
          <a:prstGeom prst="rightBrace">
            <a:avLst>
              <a:gd name="adj1" fmla="val 1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73725"/>
          </a:xfrm>
        </p:spPr>
        <p:txBody>
          <a:bodyPr/>
          <a:lstStyle/>
          <a:p>
            <a:pPr>
              <a:defRPr/>
            </a:pPr>
            <a:r>
              <a:rPr lang="en-US" dirty="0" smtClean="0"/>
              <a:t>Dr </a:t>
            </a:r>
            <a:r>
              <a:rPr lang="en-US" dirty="0" err="1" smtClean="0"/>
              <a:t>tabel</a:t>
            </a:r>
            <a:r>
              <a:rPr lang="en-US" dirty="0" smtClean="0"/>
              <a:t> </a:t>
            </a:r>
            <a:r>
              <a:rPr lang="en-US" dirty="0" err="1" smtClean="0"/>
              <a:t>di</a:t>
            </a:r>
            <a:r>
              <a:rPr lang="en-US" dirty="0" smtClean="0"/>
              <a:t> </a:t>
            </a:r>
            <a:r>
              <a:rPr lang="en-US" dirty="0" err="1" smtClean="0"/>
              <a:t>atas</a:t>
            </a:r>
            <a:r>
              <a:rPr lang="en-US" dirty="0" smtClean="0"/>
              <a:t> </a:t>
            </a:r>
            <a:r>
              <a:rPr lang="en-US" dirty="0" err="1" smtClean="0"/>
              <a:t>bila</a:t>
            </a:r>
            <a:r>
              <a:rPr lang="en-US" dirty="0" smtClean="0"/>
              <a:t> </a:t>
            </a:r>
            <a:r>
              <a:rPr lang="en-US" dirty="0" err="1" smtClean="0"/>
              <a:t>digambarkan</a:t>
            </a:r>
            <a:r>
              <a:rPr lang="en-US" dirty="0" smtClean="0"/>
              <a:t> </a:t>
            </a:r>
            <a:r>
              <a:rPr lang="en-US" dirty="0" err="1" smtClean="0"/>
              <a:t>akan</a:t>
            </a:r>
            <a:r>
              <a:rPr lang="en-US" dirty="0" smtClean="0"/>
              <a:t> </a:t>
            </a:r>
            <a:r>
              <a:rPr lang="en-US" dirty="0" err="1" smtClean="0"/>
              <a:t>tampak</a:t>
            </a:r>
            <a:r>
              <a:rPr lang="en-US" dirty="0" smtClean="0"/>
              <a:t> </a:t>
            </a:r>
            <a:r>
              <a:rPr lang="en-US" dirty="0" err="1" smtClean="0"/>
              <a:t>kurva</a:t>
            </a:r>
            <a:r>
              <a:rPr lang="en-US" dirty="0" smtClean="0"/>
              <a:t> </a:t>
            </a:r>
            <a:r>
              <a:rPr lang="en-US" dirty="0" err="1" smtClean="0"/>
              <a:t>produksi</a:t>
            </a:r>
            <a:r>
              <a:rPr lang="en-US" dirty="0" smtClean="0"/>
              <a:t> total (KPT) </a:t>
            </a:r>
            <a:r>
              <a:rPr lang="en-US" dirty="0" err="1" smtClean="0"/>
              <a:t>akan</a:t>
            </a:r>
            <a:r>
              <a:rPr lang="en-US" dirty="0" smtClean="0"/>
              <a:t> </a:t>
            </a:r>
            <a:r>
              <a:rPr lang="en-US" dirty="0" err="1" smtClean="0"/>
              <a:t>naik</a:t>
            </a:r>
            <a:r>
              <a:rPr lang="en-US" dirty="0" smtClean="0"/>
              <a:t> dg </a:t>
            </a:r>
            <a:r>
              <a:rPr lang="en-US" dirty="0" err="1" smtClean="0"/>
              <a:t>laju</a:t>
            </a:r>
            <a:r>
              <a:rPr lang="en-US" dirty="0" smtClean="0"/>
              <a:t> </a:t>
            </a:r>
            <a:r>
              <a:rPr lang="en-US" dirty="0" err="1" smtClean="0"/>
              <a:t>yg</a:t>
            </a:r>
            <a:r>
              <a:rPr lang="en-US" dirty="0" smtClean="0"/>
              <a:t> </a:t>
            </a:r>
            <a:r>
              <a:rPr lang="en-US" dirty="0" err="1" smtClean="0"/>
              <a:t>bertambah</a:t>
            </a:r>
            <a:r>
              <a:rPr lang="en-US" dirty="0" smtClean="0"/>
              <a:t> </a:t>
            </a:r>
            <a:r>
              <a:rPr lang="en-US" dirty="0" err="1" smtClean="0"/>
              <a:t>yg</a:t>
            </a:r>
            <a:r>
              <a:rPr lang="en-US" dirty="0" smtClean="0"/>
              <a:t> </a:t>
            </a:r>
            <a:r>
              <a:rPr lang="en-US" dirty="0" err="1" smtClean="0"/>
              <a:t>diakhiri</a:t>
            </a:r>
            <a:r>
              <a:rPr lang="en-US" dirty="0" smtClean="0"/>
              <a:t> dg </a:t>
            </a:r>
            <a:r>
              <a:rPr lang="en-US" dirty="0" err="1" smtClean="0"/>
              <a:t>laju</a:t>
            </a:r>
            <a:r>
              <a:rPr lang="en-US" dirty="0" smtClean="0"/>
              <a:t> </a:t>
            </a:r>
            <a:r>
              <a:rPr lang="en-US" dirty="0" err="1" smtClean="0"/>
              <a:t>yg</a:t>
            </a:r>
            <a:r>
              <a:rPr lang="en-US" dirty="0" smtClean="0"/>
              <a:t> </a:t>
            </a:r>
            <a:r>
              <a:rPr lang="en-US" dirty="0" err="1" smtClean="0"/>
              <a:t>menurun</a:t>
            </a:r>
            <a:endParaRPr lang="en-US" dirty="0" smtClean="0"/>
          </a:p>
          <a:p>
            <a:pPr>
              <a:defRPr/>
            </a:pPr>
            <a:r>
              <a:rPr lang="en-US" dirty="0" smtClean="0"/>
              <a:t>Dr KPT </a:t>
            </a:r>
            <a:r>
              <a:rPr lang="en-US" dirty="0" err="1" smtClean="0"/>
              <a:t>dpt</a:t>
            </a:r>
            <a:r>
              <a:rPr lang="en-US" dirty="0" smtClean="0"/>
              <a:t> </a:t>
            </a:r>
            <a:r>
              <a:rPr lang="en-US" dirty="0" err="1" smtClean="0"/>
              <a:t>diturunkan</a:t>
            </a:r>
            <a:r>
              <a:rPr lang="en-US" dirty="0" smtClean="0"/>
              <a:t> </a:t>
            </a:r>
            <a:r>
              <a:rPr lang="en-US" dirty="0" err="1" smtClean="0"/>
              <a:t>dua</a:t>
            </a:r>
            <a:r>
              <a:rPr lang="en-US" dirty="0" smtClean="0"/>
              <a:t> </a:t>
            </a:r>
            <a:r>
              <a:rPr lang="en-US" dirty="0" err="1" smtClean="0"/>
              <a:t>kurva</a:t>
            </a:r>
            <a:r>
              <a:rPr lang="en-US" dirty="0" smtClean="0"/>
              <a:t> lain </a:t>
            </a:r>
            <a:r>
              <a:rPr lang="en-US" dirty="0" err="1" smtClean="0"/>
              <a:t>yg</a:t>
            </a:r>
            <a:r>
              <a:rPr lang="en-US" dirty="0" smtClean="0"/>
              <a:t> </a:t>
            </a:r>
            <a:r>
              <a:rPr lang="en-US" dirty="0" err="1" smtClean="0"/>
              <a:t>ada</a:t>
            </a:r>
            <a:r>
              <a:rPr lang="en-US" dirty="0" smtClean="0"/>
              <a:t> </a:t>
            </a:r>
            <a:r>
              <a:rPr lang="en-US" dirty="0" err="1" smtClean="0"/>
              <a:t>kaitannya</a:t>
            </a:r>
            <a:r>
              <a:rPr lang="en-US" dirty="0" smtClean="0"/>
              <a:t> </a:t>
            </a:r>
            <a:r>
              <a:rPr lang="en-US" dirty="0" err="1" smtClean="0"/>
              <a:t>satu</a:t>
            </a:r>
            <a:r>
              <a:rPr lang="en-US" dirty="0" smtClean="0"/>
              <a:t> </a:t>
            </a:r>
            <a:r>
              <a:rPr lang="en-US" dirty="0" err="1" smtClean="0"/>
              <a:t>sama</a:t>
            </a:r>
            <a:r>
              <a:rPr lang="en-US" dirty="0" smtClean="0"/>
              <a:t> lain</a:t>
            </a:r>
          </a:p>
          <a:p>
            <a:pPr>
              <a:defRPr/>
            </a:pPr>
            <a:r>
              <a:rPr lang="en-US" dirty="0" err="1" smtClean="0"/>
              <a:t>Kedua</a:t>
            </a:r>
            <a:r>
              <a:rPr lang="en-US" dirty="0" smtClean="0"/>
              <a:t> </a:t>
            </a:r>
            <a:r>
              <a:rPr lang="en-US" dirty="0" err="1" smtClean="0"/>
              <a:t>kurva</a:t>
            </a:r>
            <a:r>
              <a:rPr lang="en-US" dirty="0" smtClean="0"/>
              <a:t> </a:t>
            </a:r>
            <a:r>
              <a:rPr lang="en-US" dirty="0" err="1" smtClean="0"/>
              <a:t>tsb</a:t>
            </a:r>
            <a:r>
              <a:rPr lang="en-US" dirty="0" smtClean="0"/>
              <a:t> </a:t>
            </a:r>
            <a:r>
              <a:rPr lang="en-US" dirty="0" err="1" smtClean="0"/>
              <a:t>disusun</a:t>
            </a:r>
            <a:r>
              <a:rPr lang="en-US" dirty="0" smtClean="0"/>
              <a:t> msng2 </a:t>
            </a:r>
            <a:r>
              <a:rPr lang="en-US" dirty="0" err="1" smtClean="0"/>
              <a:t>oleh</a:t>
            </a:r>
            <a:r>
              <a:rPr lang="en-US" dirty="0" smtClean="0"/>
              <a:t> PM &amp; PR.</a:t>
            </a:r>
          </a:p>
          <a:p>
            <a:pPr>
              <a:defRPr/>
            </a:pPr>
            <a:r>
              <a:rPr lang="en-US" dirty="0" smtClean="0"/>
              <a:t>Di </a:t>
            </a:r>
            <a:r>
              <a:rPr lang="en-US" dirty="0" err="1" smtClean="0"/>
              <a:t>antara</a:t>
            </a:r>
            <a:r>
              <a:rPr lang="en-US" dirty="0" smtClean="0"/>
              <a:t> </a:t>
            </a:r>
            <a:r>
              <a:rPr lang="en-US" dirty="0" err="1" smtClean="0"/>
              <a:t>ketiga</a:t>
            </a:r>
            <a:r>
              <a:rPr lang="en-US" dirty="0" smtClean="0"/>
              <a:t> </a:t>
            </a:r>
            <a:r>
              <a:rPr lang="en-US" dirty="0" err="1" smtClean="0"/>
              <a:t>kurva</a:t>
            </a:r>
            <a:r>
              <a:rPr lang="en-US" dirty="0" smtClean="0"/>
              <a:t> KPT, KPM &amp; KPR </a:t>
            </a:r>
            <a:r>
              <a:rPr lang="en-US" dirty="0" err="1" smtClean="0"/>
              <a:t>mempunyai</a:t>
            </a:r>
            <a:r>
              <a:rPr lang="en-US" dirty="0" smtClean="0"/>
              <a:t> </a:t>
            </a:r>
            <a:r>
              <a:rPr lang="en-US" dirty="0" err="1" smtClean="0"/>
              <a:t>hub.satu</a:t>
            </a:r>
            <a:r>
              <a:rPr lang="en-US" dirty="0" smtClean="0"/>
              <a:t> </a:t>
            </a:r>
            <a:r>
              <a:rPr lang="en-US" dirty="0" err="1" smtClean="0"/>
              <a:t>sama</a:t>
            </a:r>
            <a:r>
              <a:rPr lang="en-US" dirty="0" smtClean="0"/>
              <a:t> lain.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dirty="0" smtClean="0"/>
              <a:t>Hub. </a:t>
            </a:r>
            <a:r>
              <a:rPr lang="en-US" dirty="0" err="1" smtClean="0"/>
              <a:t>tsb</a:t>
            </a:r>
            <a:r>
              <a:rPr lang="en-US" dirty="0" smtClean="0"/>
              <a:t> </a:t>
            </a:r>
            <a:r>
              <a:rPr lang="en-US" dirty="0" err="1" smtClean="0"/>
              <a:t>berupa</a:t>
            </a:r>
            <a:r>
              <a:rPr lang="en-US" dirty="0" smtClean="0"/>
              <a:t> :</a:t>
            </a:r>
          </a:p>
          <a:p>
            <a:pPr marL="514350" indent="-514350">
              <a:buFont typeface="Wingdings" pitchFamily="2" charset="2"/>
              <a:buAutoNum type="arabicParenR"/>
              <a:defRPr/>
            </a:pPr>
            <a:r>
              <a:rPr lang="en-US" dirty="0" err="1" smtClean="0"/>
              <a:t>Hub.produk</a:t>
            </a:r>
            <a:r>
              <a:rPr lang="en-US" dirty="0" smtClean="0"/>
              <a:t> marginal &amp; </a:t>
            </a:r>
            <a:r>
              <a:rPr lang="en-US" dirty="0" err="1" smtClean="0"/>
              <a:t>produk</a:t>
            </a:r>
            <a:r>
              <a:rPr lang="en-US" dirty="0" smtClean="0"/>
              <a:t> total</a:t>
            </a:r>
          </a:p>
          <a:p>
            <a:pPr marL="514350" indent="-514350">
              <a:buFont typeface="Wingdings" pitchFamily="2" charset="2"/>
              <a:buNone/>
              <a:defRPr/>
            </a:pPr>
            <a:r>
              <a:rPr lang="en-US" dirty="0" smtClean="0"/>
              <a:t>a) pd </a:t>
            </a:r>
            <a:r>
              <a:rPr lang="en-US" dirty="0" err="1" smtClean="0"/>
              <a:t>saat</a:t>
            </a:r>
            <a:r>
              <a:rPr lang="en-US" dirty="0" smtClean="0"/>
              <a:t> KPT </a:t>
            </a:r>
            <a:r>
              <a:rPr lang="en-US" dirty="0" err="1" smtClean="0"/>
              <a:t>naik</a:t>
            </a:r>
            <a:r>
              <a:rPr lang="en-US" dirty="0" smtClean="0"/>
              <a:t>, </a:t>
            </a:r>
            <a:r>
              <a:rPr lang="en-US" dirty="0" err="1" smtClean="0"/>
              <a:t>mk</a:t>
            </a:r>
            <a:r>
              <a:rPr lang="en-US" dirty="0" smtClean="0"/>
              <a:t> </a:t>
            </a:r>
            <a:r>
              <a:rPr lang="en-US" dirty="0" err="1" smtClean="0"/>
              <a:t>kurva</a:t>
            </a:r>
            <a:r>
              <a:rPr lang="en-US" dirty="0" smtClean="0"/>
              <a:t> PM </a:t>
            </a:r>
            <a:r>
              <a:rPr lang="en-US" dirty="0" err="1" smtClean="0"/>
              <a:t>selalu</a:t>
            </a:r>
            <a:r>
              <a:rPr lang="en-US" dirty="0" smtClean="0"/>
              <a:t> </a:t>
            </a:r>
            <a:r>
              <a:rPr lang="en-US" dirty="0" err="1" smtClean="0"/>
              <a:t>positif</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G:\foto grand 8 maret 2015\20150308_19074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304800"/>
            <a:ext cx="4495800" cy="62484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lstStyle/>
          <a:p>
            <a:pPr>
              <a:defRPr/>
            </a:pPr>
            <a:r>
              <a:rPr lang="en-US" dirty="0" smtClean="0"/>
              <a:t>2) </a:t>
            </a:r>
            <a:r>
              <a:rPr lang="en-US" dirty="0" err="1" smtClean="0"/>
              <a:t>hubungan</a:t>
            </a:r>
            <a:r>
              <a:rPr lang="en-US" dirty="0" smtClean="0"/>
              <a:t> </a:t>
            </a:r>
            <a:r>
              <a:rPr lang="en-US" dirty="0" err="1" smtClean="0"/>
              <a:t>antara</a:t>
            </a:r>
            <a:r>
              <a:rPr lang="en-US" dirty="0" smtClean="0"/>
              <a:t> KPM &amp; MPR</a:t>
            </a:r>
          </a:p>
          <a:p>
            <a:pPr marL="514350" indent="-514350">
              <a:buFont typeface="Wingdings" pitchFamily="2" charset="2"/>
              <a:buAutoNum type="alphaLcPeriod"/>
              <a:defRPr/>
            </a:pPr>
            <a:r>
              <a:rPr lang="en-US" dirty="0" smtClean="0"/>
              <a:t>Pd </a:t>
            </a:r>
            <a:r>
              <a:rPr lang="en-US" dirty="0" err="1" smtClean="0"/>
              <a:t>saat</a:t>
            </a:r>
            <a:r>
              <a:rPr lang="en-US" dirty="0" smtClean="0"/>
              <a:t> KPM &amp; KPR sama2 </a:t>
            </a:r>
            <a:r>
              <a:rPr lang="en-US" dirty="0" err="1" smtClean="0"/>
              <a:t>naik</a:t>
            </a:r>
            <a:r>
              <a:rPr lang="en-US" dirty="0" smtClean="0"/>
              <a:t>, </a:t>
            </a:r>
            <a:r>
              <a:rPr lang="en-US" dirty="0" err="1" smtClean="0"/>
              <a:t>mk</a:t>
            </a:r>
            <a:r>
              <a:rPr lang="en-US" dirty="0" smtClean="0"/>
              <a:t> KPM </a:t>
            </a:r>
            <a:r>
              <a:rPr lang="en-US" dirty="0" err="1" smtClean="0"/>
              <a:t>selalu</a:t>
            </a:r>
            <a:r>
              <a:rPr lang="en-US" dirty="0" smtClean="0"/>
              <a:t> </a:t>
            </a:r>
            <a:r>
              <a:rPr lang="en-US" dirty="0" err="1" smtClean="0"/>
              <a:t>di</a:t>
            </a:r>
            <a:r>
              <a:rPr lang="en-US" dirty="0" smtClean="0"/>
              <a:t> </a:t>
            </a:r>
            <a:r>
              <a:rPr lang="en-US" dirty="0" err="1" smtClean="0"/>
              <a:t>atas</a:t>
            </a:r>
            <a:r>
              <a:rPr lang="en-US" dirty="0" smtClean="0"/>
              <a:t> KPR, pd </a:t>
            </a:r>
            <a:r>
              <a:rPr lang="en-US" dirty="0" err="1" smtClean="0"/>
              <a:t>saat</a:t>
            </a:r>
            <a:r>
              <a:rPr lang="en-US" dirty="0" smtClean="0"/>
              <a:t> </a:t>
            </a:r>
            <a:r>
              <a:rPr lang="en-US" dirty="0" err="1" smtClean="0"/>
              <a:t>itu</a:t>
            </a:r>
            <a:r>
              <a:rPr lang="en-US" dirty="0" smtClean="0"/>
              <a:t> KPR </a:t>
            </a:r>
            <a:r>
              <a:rPr lang="en-US" dirty="0" err="1" smtClean="0"/>
              <a:t>terus</a:t>
            </a:r>
            <a:r>
              <a:rPr lang="en-US" dirty="0" smtClean="0"/>
              <a:t> </a:t>
            </a:r>
            <a:r>
              <a:rPr lang="en-US" dirty="0" err="1" smtClean="0"/>
              <a:t>naik</a:t>
            </a:r>
            <a:endParaRPr lang="en-US" dirty="0" smtClean="0"/>
          </a:p>
          <a:p>
            <a:pPr marL="514350" indent="-514350">
              <a:buFont typeface="Wingdings" pitchFamily="2" charset="2"/>
              <a:buAutoNum type="alphaLcPeriod"/>
              <a:defRPr/>
            </a:pPr>
            <a:r>
              <a:rPr lang="en-US" dirty="0" smtClean="0"/>
              <a:t>Pd </a:t>
            </a:r>
            <a:r>
              <a:rPr lang="en-US" dirty="0" err="1" smtClean="0"/>
              <a:t>saat</a:t>
            </a:r>
            <a:r>
              <a:rPr lang="en-US" dirty="0" smtClean="0"/>
              <a:t> KPM &amp; KPR sama2 </a:t>
            </a:r>
            <a:r>
              <a:rPr lang="en-US" dirty="0" err="1" smtClean="0"/>
              <a:t>turun</a:t>
            </a:r>
            <a:r>
              <a:rPr lang="en-US" dirty="0" smtClean="0"/>
              <a:t> </a:t>
            </a:r>
            <a:r>
              <a:rPr lang="en-US" dirty="0" err="1" smtClean="0"/>
              <a:t>mk</a:t>
            </a:r>
            <a:r>
              <a:rPr lang="en-US" dirty="0" smtClean="0"/>
              <a:t> KPR </a:t>
            </a:r>
            <a:r>
              <a:rPr lang="en-US" dirty="0" err="1" smtClean="0"/>
              <a:t>di</a:t>
            </a:r>
            <a:r>
              <a:rPr lang="en-US" dirty="0" smtClean="0"/>
              <a:t> </a:t>
            </a:r>
            <a:r>
              <a:rPr lang="en-US" dirty="0" err="1" smtClean="0"/>
              <a:t>atas</a:t>
            </a:r>
            <a:r>
              <a:rPr lang="en-US" dirty="0" smtClean="0"/>
              <a:t> KPM</a:t>
            </a:r>
          </a:p>
          <a:p>
            <a:pPr marL="514350" indent="-514350">
              <a:buFont typeface="Wingdings" pitchFamily="2" charset="2"/>
              <a:buAutoNum type="alphaLcPeriod"/>
              <a:defRPr/>
            </a:pPr>
            <a:r>
              <a:rPr lang="en-US" dirty="0" smtClean="0"/>
              <a:t>Pd </a:t>
            </a:r>
            <a:r>
              <a:rPr lang="en-US" dirty="0" err="1" smtClean="0"/>
              <a:t>saat</a:t>
            </a:r>
            <a:r>
              <a:rPr lang="en-US" dirty="0" smtClean="0"/>
              <a:t> KPM=KPR </a:t>
            </a:r>
            <a:r>
              <a:rPr lang="en-US" dirty="0" err="1" smtClean="0"/>
              <a:t>mk</a:t>
            </a:r>
            <a:r>
              <a:rPr lang="en-US" dirty="0" smtClean="0"/>
              <a:t> KPR max</a:t>
            </a:r>
          </a:p>
          <a:p>
            <a:pPr>
              <a:defRPr/>
            </a:pPr>
            <a:r>
              <a:rPr lang="en-US" dirty="0" smtClean="0"/>
              <a:t> Hub. </a:t>
            </a:r>
            <a:r>
              <a:rPr lang="en-US" dirty="0" err="1" smtClean="0"/>
              <a:t>di</a:t>
            </a:r>
            <a:r>
              <a:rPr lang="en-US" dirty="0" smtClean="0"/>
              <a:t> </a:t>
            </a:r>
            <a:r>
              <a:rPr lang="en-US" dirty="0" err="1" smtClean="0"/>
              <a:t>atas</a:t>
            </a:r>
            <a:r>
              <a:rPr lang="en-US" dirty="0" smtClean="0"/>
              <a:t> </a:t>
            </a:r>
            <a:r>
              <a:rPr lang="en-US" dirty="0" err="1" smtClean="0"/>
              <a:t>dpt</a:t>
            </a:r>
            <a:r>
              <a:rPr lang="en-US" dirty="0" smtClean="0"/>
              <a:t> pula </a:t>
            </a:r>
            <a:r>
              <a:rPr lang="en-US" dirty="0" err="1" smtClean="0"/>
              <a:t>diartikan</a:t>
            </a:r>
            <a:r>
              <a:rPr lang="en-US" dirty="0" smtClean="0"/>
              <a:t> </a:t>
            </a:r>
            <a:r>
              <a:rPr lang="en-US" dirty="0" err="1" smtClean="0"/>
              <a:t>bhw</a:t>
            </a:r>
            <a:r>
              <a:rPr lang="en-US" dirty="0" smtClean="0"/>
              <a:t> </a:t>
            </a:r>
            <a:r>
              <a:rPr lang="en-US" dirty="0" err="1" smtClean="0"/>
              <a:t>utk</a:t>
            </a:r>
            <a:r>
              <a:rPr lang="en-US" dirty="0" smtClean="0"/>
              <a:t> </a:t>
            </a:r>
            <a:r>
              <a:rPr lang="en-US" dirty="0" err="1" smtClean="0"/>
              <a:t>menaikkan</a:t>
            </a:r>
            <a:r>
              <a:rPr lang="en-US" dirty="0" smtClean="0"/>
              <a:t> (</a:t>
            </a:r>
            <a:r>
              <a:rPr lang="en-US" dirty="0" err="1" smtClean="0"/>
              <a:t>menurunkan</a:t>
            </a:r>
            <a:r>
              <a:rPr lang="en-US" dirty="0" smtClean="0"/>
              <a:t>) PR </a:t>
            </a:r>
            <a:r>
              <a:rPr lang="en-US" dirty="0" err="1" smtClean="0"/>
              <a:t>mk</a:t>
            </a:r>
            <a:r>
              <a:rPr lang="en-US" dirty="0" smtClean="0"/>
              <a:t> </a:t>
            </a:r>
            <a:r>
              <a:rPr lang="en-US" dirty="0" err="1" smtClean="0"/>
              <a:t>tambahan</a:t>
            </a:r>
            <a:r>
              <a:rPr lang="en-US" dirty="0" smtClean="0"/>
              <a:t> </a:t>
            </a:r>
            <a:r>
              <a:rPr lang="en-US" dirty="0" err="1" smtClean="0"/>
              <a:t>yg</a:t>
            </a:r>
            <a:r>
              <a:rPr lang="en-US" dirty="0" smtClean="0"/>
              <a:t> </a:t>
            </a:r>
            <a:r>
              <a:rPr lang="en-US" dirty="0" err="1" smtClean="0"/>
              <a:t>dipakai</a:t>
            </a:r>
            <a:r>
              <a:rPr lang="en-US" dirty="0" smtClean="0"/>
              <a:t> </a:t>
            </a:r>
            <a:r>
              <a:rPr lang="en-US" dirty="0" err="1" smtClean="0"/>
              <a:t>utk</a:t>
            </a:r>
            <a:r>
              <a:rPr lang="en-US" dirty="0" smtClean="0"/>
              <a:t> </a:t>
            </a:r>
            <a:r>
              <a:rPr lang="en-US" dirty="0" err="1" smtClean="0"/>
              <a:t>menghitung</a:t>
            </a:r>
            <a:r>
              <a:rPr lang="en-US" dirty="0" smtClean="0"/>
              <a:t> </a:t>
            </a:r>
            <a:r>
              <a:rPr lang="en-US" dirty="0" err="1" smtClean="0"/>
              <a:t>produk</a:t>
            </a:r>
            <a:r>
              <a:rPr lang="en-US" dirty="0" smtClean="0"/>
              <a:t> rata2 </a:t>
            </a:r>
            <a:r>
              <a:rPr lang="en-US" dirty="0" err="1" smtClean="0"/>
              <a:t>baru</a:t>
            </a:r>
            <a:r>
              <a:rPr lang="en-US" dirty="0" smtClean="0"/>
              <a:t> </a:t>
            </a:r>
            <a:r>
              <a:rPr lang="en-US" dirty="0" err="1" smtClean="0"/>
              <a:t>harus</a:t>
            </a:r>
            <a:r>
              <a:rPr lang="en-US" dirty="0" smtClean="0"/>
              <a:t> </a:t>
            </a:r>
            <a:r>
              <a:rPr lang="en-US" dirty="0" err="1" smtClean="0"/>
              <a:t>di</a:t>
            </a:r>
            <a:r>
              <a:rPr lang="en-US" dirty="0" smtClean="0"/>
              <a:t> </a:t>
            </a:r>
            <a:r>
              <a:rPr lang="en-US" dirty="0" err="1" smtClean="0"/>
              <a:t>atas</a:t>
            </a:r>
            <a:r>
              <a:rPr lang="en-US" dirty="0" smtClean="0"/>
              <a:t> (</a:t>
            </a:r>
            <a:r>
              <a:rPr lang="en-US" dirty="0" err="1" smtClean="0"/>
              <a:t>di</a:t>
            </a:r>
            <a:r>
              <a:rPr lang="en-US" dirty="0" smtClean="0"/>
              <a:t> </a:t>
            </a:r>
            <a:r>
              <a:rPr lang="en-US" dirty="0" err="1" smtClean="0"/>
              <a:t>bwh</a:t>
            </a:r>
            <a:r>
              <a:rPr lang="en-US" dirty="0" smtClean="0"/>
              <a:t>) rata2 </a:t>
            </a:r>
            <a:r>
              <a:rPr lang="en-US" dirty="0" err="1" smtClean="0"/>
              <a:t>semula</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73725"/>
          </a:xfrm>
        </p:spPr>
        <p:txBody>
          <a:bodyPr/>
          <a:lstStyle/>
          <a:p>
            <a:pPr>
              <a:defRPr/>
            </a:pPr>
            <a:r>
              <a:rPr lang="en-US" dirty="0" smtClean="0"/>
              <a:t>Dr </a:t>
            </a:r>
            <a:r>
              <a:rPr lang="en-US" dirty="0" err="1" smtClean="0"/>
              <a:t>hub.ketiga</a:t>
            </a:r>
            <a:r>
              <a:rPr lang="en-US" dirty="0" smtClean="0"/>
              <a:t> </a:t>
            </a:r>
            <a:r>
              <a:rPr lang="en-US" dirty="0" err="1" smtClean="0"/>
              <a:t>kurva</a:t>
            </a:r>
            <a:r>
              <a:rPr lang="en-US" dirty="0" smtClean="0"/>
              <a:t> </a:t>
            </a:r>
            <a:r>
              <a:rPr lang="en-US" dirty="0" err="1" smtClean="0"/>
              <a:t>di</a:t>
            </a:r>
            <a:r>
              <a:rPr lang="en-US" dirty="0" smtClean="0"/>
              <a:t> </a:t>
            </a:r>
            <a:r>
              <a:rPr lang="en-US" dirty="0" err="1" smtClean="0"/>
              <a:t>atas</a:t>
            </a:r>
            <a:r>
              <a:rPr lang="en-US" dirty="0" smtClean="0"/>
              <a:t> </a:t>
            </a:r>
            <a:r>
              <a:rPr lang="en-US" dirty="0" err="1" smtClean="0"/>
              <a:t>dpt</a:t>
            </a:r>
            <a:r>
              <a:rPr lang="en-US" dirty="0" smtClean="0"/>
              <a:t> </a:t>
            </a:r>
            <a:r>
              <a:rPr lang="en-US" dirty="0" err="1" smtClean="0"/>
              <a:t>ditarik</a:t>
            </a:r>
            <a:r>
              <a:rPr lang="en-US" dirty="0" smtClean="0"/>
              <a:t> </a:t>
            </a:r>
            <a:r>
              <a:rPr lang="en-US" dirty="0" err="1" smtClean="0"/>
              <a:t>manfaat</a:t>
            </a:r>
            <a:r>
              <a:rPr lang="en-US" dirty="0" smtClean="0"/>
              <a:t> </a:t>
            </a:r>
            <a:r>
              <a:rPr lang="en-US" dirty="0" err="1" smtClean="0"/>
              <a:t>yg</a:t>
            </a:r>
            <a:r>
              <a:rPr lang="en-US" dirty="0" smtClean="0"/>
              <a:t> </a:t>
            </a:r>
            <a:r>
              <a:rPr lang="en-US" dirty="0" err="1" smtClean="0"/>
              <a:t>penting</a:t>
            </a:r>
            <a:r>
              <a:rPr lang="en-US" dirty="0" smtClean="0"/>
              <a:t> </a:t>
            </a:r>
            <a:r>
              <a:rPr lang="en-US" dirty="0" err="1" smtClean="0"/>
              <a:t>dlm</a:t>
            </a:r>
            <a:r>
              <a:rPr lang="en-US" dirty="0" smtClean="0"/>
              <a:t> </a:t>
            </a:r>
            <a:r>
              <a:rPr lang="en-US" dirty="0" err="1" smtClean="0"/>
              <a:t>memilih</a:t>
            </a:r>
            <a:r>
              <a:rPr lang="en-US" dirty="0" smtClean="0"/>
              <a:t> </a:t>
            </a:r>
            <a:r>
              <a:rPr lang="en-US" dirty="0" err="1" smtClean="0"/>
              <a:t>penyelenggaraan</a:t>
            </a:r>
            <a:r>
              <a:rPr lang="en-US" dirty="0" smtClean="0"/>
              <a:t> </a:t>
            </a:r>
            <a:r>
              <a:rPr lang="en-US" dirty="0" err="1" smtClean="0"/>
              <a:t>produksi</a:t>
            </a:r>
            <a:endParaRPr lang="en-US" dirty="0" smtClean="0"/>
          </a:p>
          <a:p>
            <a:pPr>
              <a:defRPr/>
            </a:pPr>
            <a:r>
              <a:rPr lang="en-US" dirty="0" err="1" smtClean="0"/>
              <a:t>Artinya</a:t>
            </a:r>
            <a:r>
              <a:rPr lang="en-US" dirty="0" smtClean="0"/>
              <a:t> </a:t>
            </a:r>
            <a:r>
              <a:rPr lang="en-US" dirty="0" err="1" smtClean="0"/>
              <a:t>dr</a:t>
            </a:r>
            <a:r>
              <a:rPr lang="en-US" dirty="0" smtClean="0"/>
              <a:t> </a:t>
            </a:r>
            <a:r>
              <a:rPr lang="en-US" dirty="0" err="1" smtClean="0"/>
              <a:t>hal</a:t>
            </a:r>
            <a:r>
              <a:rPr lang="en-US" dirty="0" smtClean="0"/>
              <a:t> </a:t>
            </a:r>
            <a:r>
              <a:rPr lang="en-US" dirty="0" err="1" smtClean="0"/>
              <a:t>tsb</a:t>
            </a:r>
            <a:r>
              <a:rPr lang="en-US" dirty="0" smtClean="0"/>
              <a:t> </a:t>
            </a:r>
            <a:r>
              <a:rPr lang="en-US" dirty="0" err="1" smtClean="0"/>
              <a:t>dpt</a:t>
            </a:r>
            <a:r>
              <a:rPr lang="en-US" dirty="0" smtClean="0"/>
              <a:t> </a:t>
            </a:r>
            <a:r>
              <a:rPr lang="en-US" dirty="0" err="1" smtClean="0"/>
              <a:t>dipilih</a:t>
            </a:r>
            <a:r>
              <a:rPr lang="en-US" dirty="0" smtClean="0"/>
              <a:t> </a:t>
            </a:r>
            <a:r>
              <a:rPr lang="en-US" dirty="0" err="1" smtClean="0"/>
              <a:t>saat</a:t>
            </a:r>
            <a:r>
              <a:rPr lang="en-US" dirty="0" smtClean="0"/>
              <a:t> </a:t>
            </a:r>
            <a:r>
              <a:rPr lang="en-US" dirty="0" err="1" smtClean="0"/>
              <a:t>kpn</a:t>
            </a:r>
            <a:r>
              <a:rPr lang="en-US" dirty="0" smtClean="0"/>
              <a:t> </a:t>
            </a:r>
            <a:r>
              <a:rPr lang="en-US" dirty="0" err="1" smtClean="0"/>
              <a:t>tjd</a:t>
            </a:r>
            <a:r>
              <a:rPr lang="en-US" dirty="0" smtClean="0"/>
              <a:t> </a:t>
            </a:r>
            <a:r>
              <a:rPr lang="en-US" dirty="0" err="1" smtClean="0"/>
              <a:t>produksi</a:t>
            </a:r>
            <a:r>
              <a:rPr lang="en-US" dirty="0" smtClean="0"/>
              <a:t> </a:t>
            </a:r>
            <a:r>
              <a:rPr lang="en-US" dirty="0" err="1" smtClean="0"/>
              <a:t>yg</a:t>
            </a:r>
            <a:r>
              <a:rPr lang="en-US" dirty="0" smtClean="0"/>
              <a:t> optimum </a:t>
            </a:r>
            <a:r>
              <a:rPr lang="en-US" dirty="0" err="1" smtClean="0"/>
              <a:t>yg</a:t>
            </a:r>
            <a:r>
              <a:rPr lang="en-US" dirty="0" smtClean="0"/>
              <a:t> </a:t>
            </a:r>
            <a:r>
              <a:rPr lang="en-US" dirty="0" err="1" smtClean="0"/>
              <a:t>akan</a:t>
            </a:r>
            <a:r>
              <a:rPr lang="en-US" dirty="0" smtClean="0"/>
              <a:t> </a:t>
            </a:r>
            <a:r>
              <a:rPr lang="en-US" dirty="0" err="1" smtClean="0"/>
              <a:t>memberi</a:t>
            </a:r>
            <a:r>
              <a:rPr lang="en-US" dirty="0" smtClean="0"/>
              <a:t> </a:t>
            </a:r>
            <a:r>
              <a:rPr lang="en-US" dirty="0" err="1" smtClean="0"/>
              <a:t>hasil</a:t>
            </a:r>
            <a:r>
              <a:rPr lang="en-US" dirty="0" smtClean="0"/>
              <a:t> </a:t>
            </a:r>
            <a:r>
              <a:rPr lang="en-US" dirty="0" err="1" smtClean="0"/>
              <a:t>yg</a:t>
            </a:r>
            <a:r>
              <a:rPr lang="en-US" dirty="0" smtClean="0"/>
              <a:t> max.</a:t>
            </a:r>
          </a:p>
          <a:p>
            <a:pPr>
              <a:defRPr/>
            </a:pPr>
            <a:r>
              <a:rPr lang="en-US" dirty="0" err="1" smtClean="0"/>
              <a:t>Fungsi</a:t>
            </a:r>
            <a:r>
              <a:rPr lang="en-US" dirty="0" smtClean="0"/>
              <a:t> </a:t>
            </a:r>
            <a:r>
              <a:rPr lang="en-US" dirty="0" err="1" smtClean="0"/>
              <a:t>produksi</a:t>
            </a:r>
            <a:r>
              <a:rPr lang="en-US" dirty="0" smtClean="0"/>
              <a:t>/</a:t>
            </a:r>
            <a:r>
              <a:rPr lang="en-US" dirty="0" err="1" smtClean="0"/>
              <a:t>kurva</a:t>
            </a:r>
            <a:r>
              <a:rPr lang="en-US" dirty="0" smtClean="0"/>
              <a:t> total </a:t>
            </a:r>
            <a:r>
              <a:rPr lang="en-US" dirty="0" err="1" smtClean="0"/>
              <a:t>produksi</a:t>
            </a:r>
            <a:r>
              <a:rPr lang="en-US" dirty="0" smtClean="0"/>
              <a:t> </a:t>
            </a:r>
            <a:r>
              <a:rPr lang="en-US" dirty="0" err="1" smtClean="0"/>
              <a:t>tsb</a:t>
            </a:r>
            <a:r>
              <a:rPr lang="en-US" dirty="0" smtClean="0"/>
              <a:t> </a:t>
            </a:r>
            <a:r>
              <a:rPr lang="en-US" dirty="0" err="1" smtClean="0"/>
              <a:t>dpt</a:t>
            </a:r>
            <a:r>
              <a:rPr lang="en-US" dirty="0" smtClean="0"/>
              <a:t> </a:t>
            </a:r>
            <a:r>
              <a:rPr lang="en-US" dirty="0" err="1" smtClean="0"/>
              <a:t>dibagi</a:t>
            </a:r>
            <a:r>
              <a:rPr lang="en-US" dirty="0" smtClean="0"/>
              <a:t> </a:t>
            </a:r>
            <a:r>
              <a:rPr lang="en-US" dirty="0" err="1" smtClean="0"/>
              <a:t>ke</a:t>
            </a:r>
            <a:r>
              <a:rPr lang="en-US" dirty="0" smtClean="0"/>
              <a:t> </a:t>
            </a:r>
            <a:r>
              <a:rPr lang="en-US" dirty="0" err="1" smtClean="0"/>
              <a:t>dlm</a:t>
            </a:r>
            <a:r>
              <a:rPr lang="en-US" dirty="0" smtClean="0"/>
              <a:t> 3 phase /</a:t>
            </a:r>
            <a:r>
              <a:rPr lang="en-US" dirty="0" err="1" smtClean="0"/>
              <a:t>daerah</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9925"/>
          </a:xfrm>
        </p:spPr>
        <p:txBody>
          <a:bodyPr/>
          <a:lstStyle/>
          <a:p>
            <a:pPr marL="514350" indent="-514350">
              <a:buFont typeface="Wingdings" pitchFamily="2" charset="2"/>
              <a:buAutoNum type="arabicPeriod"/>
              <a:defRPr/>
            </a:pPr>
            <a:r>
              <a:rPr lang="en-US" dirty="0" smtClean="0"/>
              <a:t>Phase (1) </a:t>
            </a:r>
            <a:r>
              <a:rPr lang="en-US" dirty="0" err="1" smtClean="0"/>
              <a:t>adalah</a:t>
            </a:r>
            <a:r>
              <a:rPr lang="en-US" dirty="0" smtClean="0"/>
              <a:t> phase /</a:t>
            </a:r>
            <a:r>
              <a:rPr lang="en-US" dirty="0" err="1" smtClean="0"/>
              <a:t>daerah</a:t>
            </a:r>
            <a:r>
              <a:rPr lang="en-US" dirty="0" smtClean="0"/>
              <a:t> </a:t>
            </a:r>
            <a:r>
              <a:rPr lang="en-US" dirty="0" err="1" smtClean="0"/>
              <a:t>yg</a:t>
            </a:r>
            <a:r>
              <a:rPr lang="en-US" dirty="0" smtClean="0"/>
              <a:t> </a:t>
            </a:r>
            <a:r>
              <a:rPr lang="en-US" dirty="0" err="1" smtClean="0"/>
              <a:t>meliputi</a:t>
            </a:r>
            <a:r>
              <a:rPr lang="en-US" dirty="0" smtClean="0"/>
              <a:t> </a:t>
            </a:r>
            <a:r>
              <a:rPr lang="en-US" dirty="0" err="1" smtClean="0"/>
              <a:t>dr</a:t>
            </a:r>
            <a:r>
              <a:rPr lang="en-US" dirty="0" smtClean="0"/>
              <a:t> input </a:t>
            </a:r>
            <a:r>
              <a:rPr lang="en-US" dirty="0" err="1" smtClean="0"/>
              <a:t>sama</a:t>
            </a:r>
            <a:r>
              <a:rPr lang="en-US" dirty="0" smtClean="0"/>
              <a:t> </a:t>
            </a:r>
            <a:r>
              <a:rPr lang="en-US" dirty="0" err="1" smtClean="0"/>
              <a:t>dgn</a:t>
            </a:r>
            <a:r>
              <a:rPr lang="en-US" dirty="0" smtClean="0"/>
              <a:t> </a:t>
            </a:r>
            <a:r>
              <a:rPr lang="en-US" dirty="0" err="1" smtClean="0"/>
              <a:t>nol</a:t>
            </a:r>
            <a:r>
              <a:rPr lang="en-US" dirty="0" smtClean="0"/>
              <a:t> </a:t>
            </a:r>
            <a:r>
              <a:rPr lang="en-US" dirty="0" err="1" smtClean="0"/>
              <a:t>sampai</a:t>
            </a:r>
            <a:r>
              <a:rPr lang="en-US" dirty="0" smtClean="0"/>
              <a:t> </a:t>
            </a:r>
            <a:r>
              <a:rPr lang="en-US" dirty="0" err="1" smtClean="0"/>
              <a:t>produk</a:t>
            </a:r>
            <a:r>
              <a:rPr lang="en-US" dirty="0" smtClean="0"/>
              <a:t> rata2 max / </a:t>
            </a:r>
            <a:r>
              <a:rPr lang="en-US" dirty="0" err="1" smtClean="0"/>
              <a:t>saat</a:t>
            </a:r>
            <a:r>
              <a:rPr lang="en-US" dirty="0" smtClean="0"/>
              <a:t> PR=PM</a:t>
            </a:r>
          </a:p>
          <a:p>
            <a:pPr marL="514350" indent="-514350">
              <a:buFont typeface="Wingdings" pitchFamily="2" charset="2"/>
              <a:buAutoNum type="arabicPeriod"/>
              <a:defRPr/>
            </a:pPr>
            <a:r>
              <a:rPr lang="en-US" dirty="0" smtClean="0"/>
              <a:t>Phase (2) </a:t>
            </a:r>
            <a:r>
              <a:rPr lang="en-US" dirty="0" err="1" smtClean="0"/>
              <a:t>adalah</a:t>
            </a:r>
            <a:r>
              <a:rPr lang="en-US" dirty="0" smtClean="0"/>
              <a:t> </a:t>
            </a:r>
            <a:r>
              <a:rPr lang="en-US" dirty="0" err="1" smtClean="0"/>
              <a:t>daerah</a:t>
            </a:r>
            <a:r>
              <a:rPr lang="en-US" dirty="0" smtClean="0"/>
              <a:t> </a:t>
            </a:r>
            <a:r>
              <a:rPr lang="en-US" dirty="0" err="1" smtClean="0"/>
              <a:t>yg</a:t>
            </a:r>
            <a:r>
              <a:rPr lang="en-US" dirty="0" smtClean="0"/>
              <a:t> </a:t>
            </a:r>
            <a:r>
              <a:rPr lang="en-US" dirty="0" err="1" smtClean="0"/>
              <a:t>dimulai</a:t>
            </a:r>
            <a:r>
              <a:rPr lang="en-US" dirty="0" smtClean="0"/>
              <a:t> </a:t>
            </a:r>
            <a:r>
              <a:rPr lang="en-US" dirty="0" err="1" smtClean="0"/>
              <a:t>dr</a:t>
            </a:r>
            <a:r>
              <a:rPr lang="en-US" dirty="0" smtClean="0"/>
              <a:t> PR max </a:t>
            </a:r>
            <a:r>
              <a:rPr lang="en-US" dirty="0" err="1" smtClean="0"/>
              <a:t>sampai</a:t>
            </a:r>
            <a:r>
              <a:rPr lang="en-US" dirty="0" smtClean="0"/>
              <a:t> PM </a:t>
            </a:r>
            <a:r>
              <a:rPr lang="en-US" dirty="0" err="1" smtClean="0"/>
              <a:t>sama</a:t>
            </a:r>
            <a:r>
              <a:rPr lang="en-US" dirty="0" smtClean="0"/>
              <a:t> dg </a:t>
            </a:r>
            <a:r>
              <a:rPr lang="en-US" dirty="0" err="1" smtClean="0"/>
              <a:t>nol</a:t>
            </a:r>
            <a:r>
              <a:rPr lang="en-US" dirty="0" smtClean="0"/>
              <a:t>,/ pd </a:t>
            </a:r>
            <a:r>
              <a:rPr lang="en-US" dirty="0" err="1" smtClean="0"/>
              <a:t>saat</a:t>
            </a:r>
            <a:r>
              <a:rPr lang="en-US" dirty="0" smtClean="0"/>
              <a:t> PT max</a:t>
            </a:r>
          </a:p>
          <a:p>
            <a:pPr marL="514350" indent="-514350">
              <a:buFont typeface="Wingdings" pitchFamily="2" charset="2"/>
              <a:buAutoNum type="arabicPeriod"/>
              <a:defRPr/>
            </a:pPr>
            <a:r>
              <a:rPr lang="en-US" dirty="0" smtClean="0"/>
              <a:t>Phase (3) </a:t>
            </a:r>
            <a:r>
              <a:rPr lang="en-US" dirty="0" err="1" smtClean="0"/>
              <a:t>adalah</a:t>
            </a:r>
            <a:r>
              <a:rPr lang="en-US" dirty="0" smtClean="0"/>
              <a:t> </a:t>
            </a:r>
            <a:r>
              <a:rPr lang="en-US" dirty="0" err="1" smtClean="0"/>
              <a:t>daerah</a:t>
            </a:r>
            <a:r>
              <a:rPr lang="en-US" dirty="0" smtClean="0"/>
              <a:t> </a:t>
            </a:r>
            <a:r>
              <a:rPr lang="en-US" dirty="0" err="1" smtClean="0"/>
              <a:t>yg</a:t>
            </a:r>
            <a:r>
              <a:rPr lang="en-US" dirty="0" smtClean="0"/>
              <a:t> </a:t>
            </a:r>
            <a:r>
              <a:rPr lang="en-US" dirty="0" err="1" smtClean="0"/>
              <a:t>dimulai</a:t>
            </a:r>
            <a:r>
              <a:rPr lang="en-US" dirty="0" smtClean="0"/>
              <a:t> pd </a:t>
            </a:r>
            <a:r>
              <a:rPr lang="en-US" dirty="0" err="1" smtClean="0"/>
              <a:t>saat</a:t>
            </a:r>
            <a:r>
              <a:rPr lang="en-US" dirty="0" smtClean="0"/>
              <a:t> PM </a:t>
            </a:r>
            <a:r>
              <a:rPr lang="en-US" dirty="0" err="1" smtClean="0"/>
              <a:t>negatif</a:t>
            </a:r>
            <a:r>
              <a:rPr lang="en-US" dirty="0" smtClean="0"/>
              <a:t> / pd </a:t>
            </a:r>
            <a:r>
              <a:rPr lang="en-US" dirty="0" err="1" smtClean="0"/>
              <a:t>saat</a:t>
            </a:r>
            <a:r>
              <a:rPr lang="en-US" dirty="0" smtClean="0"/>
              <a:t> PT </a:t>
            </a:r>
            <a:r>
              <a:rPr lang="en-US" dirty="0" err="1" smtClean="0"/>
              <a:t>turun</a:t>
            </a:r>
            <a:r>
              <a:rPr lang="en-US" dirty="0" smtClean="0"/>
              <a:t> </a:t>
            </a:r>
            <a:r>
              <a:rPr lang="en-US" dirty="0" err="1" smtClean="0"/>
              <a:t>secara</a:t>
            </a:r>
            <a:r>
              <a:rPr lang="en-US" dirty="0" smtClean="0"/>
              <a:t> </a:t>
            </a:r>
            <a:r>
              <a:rPr lang="en-US" dirty="0" err="1" smtClean="0"/>
              <a:t>absolut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04800" y="304800"/>
            <a:ext cx="8510588" cy="533400"/>
          </a:xfrm>
        </p:spPr>
        <p:txBody>
          <a:bodyPr/>
          <a:lstStyle/>
          <a:p>
            <a:pPr marL="838200" indent="-838200" eaLnBrk="1" hangingPunct="1">
              <a:buFontTx/>
              <a:buAutoNum type="arabicPeriod"/>
              <a:defRPr/>
            </a:pPr>
            <a:r>
              <a:rPr lang="fi-FI" sz="3600" b="1" smtClean="0"/>
              <a:t>Hubungan Input-Output</a:t>
            </a:r>
            <a:endParaRPr lang="en-US" sz="3600" b="1" smtClean="0"/>
          </a:p>
        </p:txBody>
      </p:sp>
      <p:sp>
        <p:nvSpPr>
          <p:cNvPr id="7171" name="Rectangle 3"/>
          <p:cNvSpPr>
            <a:spLocks noGrp="1" noRot="1" noChangeArrowheads="1"/>
          </p:cNvSpPr>
          <p:nvPr>
            <p:ph type="body" idx="1"/>
          </p:nvPr>
        </p:nvSpPr>
        <p:spPr>
          <a:xfrm>
            <a:off x="301625" y="1143000"/>
            <a:ext cx="8540750" cy="5334000"/>
          </a:xfrm>
        </p:spPr>
        <p:txBody>
          <a:bodyPr/>
          <a:lstStyle/>
          <a:p>
            <a:pPr eaLnBrk="1" hangingPunct="1">
              <a:lnSpc>
                <a:spcPct val="80000"/>
              </a:lnSpc>
              <a:defRPr/>
            </a:pPr>
            <a:r>
              <a:rPr lang="fi-FI" sz="2800" dirty="0" smtClean="0"/>
              <a:t>Di dalam proses produksi untuk menghasilkan suatu produk dapat dipengaruhi oleh satu atau beberapa faktor. Secara matematis hubungan input dengan output digambarkan sebagai berikut : Y = f (X1, X2, X3,.....Xn)</a:t>
            </a:r>
          </a:p>
          <a:p>
            <a:pPr eaLnBrk="1" hangingPunct="1">
              <a:lnSpc>
                <a:spcPct val="80000"/>
              </a:lnSpc>
              <a:defRPr/>
            </a:pPr>
            <a:r>
              <a:rPr lang="fi-FI" sz="2800" dirty="0" smtClean="0"/>
              <a:t>Y merupakan produk yang dihasilkan dengan menggunakan faktor-faktor nonproduksi seperti kapital (X1), tanah (X2), tenaga kerja (X3) dan faktor-faktor lain (Xn). Dalam hubungan input-output ini biasanya di dalam proses produksi, manajemen dihadapkan kepada memilih/menambah level suatu input tertentu dengan menganggap factor yang lain tetap atau konstan. Keadaan ini digambarkan sebagai : Y = f (X1/X2, X3,.......Xn), </a:t>
            </a: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28600"/>
            <a:ext cx="8385175" cy="685800"/>
          </a:xfrm>
        </p:spPr>
        <p:txBody>
          <a:bodyPr/>
          <a:lstStyle/>
          <a:p>
            <a:pPr eaLnBrk="1" hangingPunct="1"/>
            <a:r>
              <a:rPr lang="en-US" sz="3200" smtClean="0"/>
              <a:t>Elastisitas Produksi</a:t>
            </a:r>
          </a:p>
        </p:txBody>
      </p:sp>
      <p:sp>
        <p:nvSpPr>
          <p:cNvPr id="120835" name="Rectangle 3"/>
          <p:cNvSpPr>
            <a:spLocks noGrp="1" noChangeArrowheads="1"/>
          </p:cNvSpPr>
          <p:nvPr>
            <p:ph type="body" idx="1"/>
          </p:nvPr>
        </p:nvSpPr>
        <p:spPr>
          <a:xfrm>
            <a:off x="457200" y="1143000"/>
            <a:ext cx="8388350" cy="5181600"/>
          </a:xfrm>
        </p:spPr>
        <p:txBody>
          <a:bodyPr/>
          <a:lstStyle/>
          <a:p>
            <a:pPr eaLnBrk="1" hangingPunct="1"/>
            <a:r>
              <a:rPr lang="en-US" sz="2800" smtClean="0"/>
              <a:t>Elastisitas produksi adalah suatu angka yang menunjukkan persentase perubahan pada output akibat adanya persentase perubahan dari suatu input atau ratio antara perubahan produksi dengan perubahan input</a:t>
            </a:r>
          </a:p>
          <a:p>
            <a:pPr eaLnBrk="1" hangingPunct="1"/>
            <a:r>
              <a:rPr lang="en-US" sz="2800" smtClean="0"/>
              <a:t>EP = ∆Y/Y : ∆X/X  →   Ep = PM/PR</a:t>
            </a:r>
          </a:p>
          <a:p>
            <a:pPr eaLnBrk="1" hangingPunct="1"/>
            <a:r>
              <a:rPr lang="en-US" sz="2800" smtClean="0"/>
              <a:t>Ketentuan ini dapat diberlakukan :</a:t>
            </a:r>
          </a:p>
          <a:p>
            <a:pPr eaLnBrk="1" hangingPunct="1"/>
            <a:r>
              <a:rPr lang="en-US" sz="2800" smtClean="0"/>
              <a:t>Bila PM = PR maka Ep = 1</a:t>
            </a:r>
          </a:p>
          <a:p>
            <a:pPr eaLnBrk="1" hangingPunct="1"/>
            <a:r>
              <a:rPr lang="en-US" sz="2800" smtClean="0"/>
              <a:t>Bila PM = 0 maka Ep = 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609600"/>
            <a:ext cx="8229600" cy="5867400"/>
          </a:xfrm>
        </p:spPr>
        <p:txBody>
          <a:bodyPr/>
          <a:lstStyle/>
          <a:p>
            <a:pPr marL="609600" indent="-609600" eaLnBrk="1" hangingPunct="1">
              <a:defRPr/>
            </a:pPr>
            <a:r>
              <a:rPr lang="en-US" sz="2400" dirty="0" err="1" smtClean="0"/>
              <a:t>Bila</a:t>
            </a:r>
            <a:r>
              <a:rPr lang="en-US" sz="2400" dirty="0" smtClean="0"/>
              <a:t> PM &gt; PR </a:t>
            </a:r>
            <a:r>
              <a:rPr lang="en-US" sz="2400" dirty="0" err="1" smtClean="0"/>
              <a:t>maka</a:t>
            </a:r>
            <a:r>
              <a:rPr lang="en-US" sz="2400" dirty="0" smtClean="0"/>
              <a:t> </a:t>
            </a:r>
            <a:r>
              <a:rPr lang="en-US" sz="2400" dirty="0" err="1" smtClean="0"/>
              <a:t>Ep</a:t>
            </a:r>
            <a:r>
              <a:rPr lang="en-US" sz="2400" dirty="0" smtClean="0"/>
              <a:t> &gt; 1 </a:t>
            </a:r>
          </a:p>
          <a:p>
            <a:pPr marL="609600" indent="-609600" eaLnBrk="1" hangingPunct="1">
              <a:defRPr/>
            </a:pPr>
            <a:r>
              <a:rPr lang="en-US" sz="2400" dirty="0" err="1" smtClean="0"/>
              <a:t>Bila</a:t>
            </a:r>
            <a:r>
              <a:rPr lang="en-US" sz="2400" dirty="0" smtClean="0"/>
              <a:t> PM &lt; PR </a:t>
            </a:r>
            <a:r>
              <a:rPr lang="en-US" sz="2400" dirty="0" err="1" smtClean="0"/>
              <a:t>maka</a:t>
            </a:r>
            <a:r>
              <a:rPr lang="en-US" sz="2400" dirty="0" smtClean="0"/>
              <a:t> </a:t>
            </a:r>
            <a:r>
              <a:rPr lang="en-US" sz="2400" dirty="0" err="1" smtClean="0"/>
              <a:t>Ep</a:t>
            </a:r>
            <a:r>
              <a:rPr lang="en-US" sz="2400" dirty="0" smtClean="0"/>
              <a:t> &lt; 1</a:t>
            </a:r>
          </a:p>
          <a:p>
            <a:pPr marL="609600" indent="-609600" eaLnBrk="1" hangingPunct="1">
              <a:defRPr/>
            </a:pPr>
            <a:r>
              <a:rPr lang="en-US" sz="2400" dirty="0" err="1" smtClean="0"/>
              <a:t>Akibat</a:t>
            </a:r>
            <a:r>
              <a:rPr lang="en-US" sz="2400" dirty="0" smtClean="0"/>
              <a:t> </a:t>
            </a:r>
            <a:r>
              <a:rPr lang="en-US" sz="2400" dirty="0" err="1" smtClean="0"/>
              <a:t>dari</a:t>
            </a:r>
            <a:r>
              <a:rPr lang="en-US" sz="2400" dirty="0" smtClean="0"/>
              <a:t> </a:t>
            </a:r>
            <a:r>
              <a:rPr lang="en-US" sz="2400" dirty="0" err="1" smtClean="0"/>
              <a:t>keadaan</a:t>
            </a:r>
            <a:r>
              <a:rPr lang="en-US" sz="2400" dirty="0" smtClean="0"/>
              <a:t> </a:t>
            </a:r>
            <a:r>
              <a:rPr lang="en-US" sz="2400" dirty="0" err="1" smtClean="0"/>
              <a:t>tersebut</a:t>
            </a:r>
            <a:r>
              <a:rPr lang="en-US" sz="2400" dirty="0" smtClean="0"/>
              <a:t> </a:t>
            </a:r>
            <a:r>
              <a:rPr lang="en-US" sz="2400" dirty="0" err="1" smtClean="0"/>
              <a:t>maka</a:t>
            </a:r>
            <a:r>
              <a:rPr lang="en-US" sz="2400" dirty="0" smtClean="0"/>
              <a:t> :</a:t>
            </a:r>
          </a:p>
          <a:p>
            <a:pPr marL="609600" indent="-609600" eaLnBrk="1" hangingPunct="1">
              <a:defRPr/>
            </a:pPr>
            <a:r>
              <a:rPr lang="en-US" sz="2400" dirty="0" smtClean="0"/>
              <a:t>Daerah I </a:t>
            </a:r>
            <a:r>
              <a:rPr lang="en-US" sz="2400" dirty="0" err="1" smtClean="0"/>
              <a:t>mempunyai</a:t>
            </a:r>
            <a:r>
              <a:rPr lang="en-US" sz="2400" dirty="0" smtClean="0"/>
              <a:t> </a:t>
            </a:r>
            <a:r>
              <a:rPr lang="en-US" sz="2400" dirty="0" err="1" smtClean="0"/>
              <a:t>elastisitas</a:t>
            </a:r>
            <a:r>
              <a:rPr lang="en-US" sz="2400" dirty="0" smtClean="0"/>
              <a:t> &gt; = 1</a:t>
            </a:r>
          </a:p>
          <a:p>
            <a:pPr marL="609600" indent="-609600" eaLnBrk="1" hangingPunct="1">
              <a:defRPr/>
            </a:pPr>
            <a:r>
              <a:rPr lang="en-US" sz="2400" dirty="0" smtClean="0"/>
              <a:t>Daerah II </a:t>
            </a:r>
            <a:r>
              <a:rPr lang="en-US" sz="2400" dirty="0" err="1" smtClean="0"/>
              <a:t>mempunyai</a:t>
            </a:r>
            <a:r>
              <a:rPr lang="en-US" sz="2400" dirty="0" smtClean="0"/>
              <a:t> </a:t>
            </a:r>
            <a:r>
              <a:rPr lang="en-US" sz="2400" dirty="0" err="1" smtClean="0"/>
              <a:t>elastisitas</a:t>
            </a:r>
            <a:r>
              <a:rPr lang="en-US" sz="2400" dirty="0" smtClean="0"/>
              <a:t> &gt; = 1 </a:t>
            </a:r>
            <a:r>
              <a:rPr lang="en-US" sz="2400" dirty="0" err="1" smtClean="0"/>
              <a:t>dan</a:t>
            </a:r>
            <a:r>
              <a:rPr lang="en-US" sz="2400" dirty="0" smtClean="0"/>
              <a:t> &gt; = 0</a:t>
            </a:r>
          </a:p>
          <a:p>
            <a:pPr marL="609600" indent="-609600" eaLnBrk="1" hangingPunct="1">
              <a:defRPr/>
            </a:pPr>
            <a:r>
              <a:rPr lang="en-US" sz="2400" dirty="0" smtClean="0"/>
              <a:t>Daerah III </a:t>
            </a:r>
            <a:r>
              <a:rPr lang="en-US" sz="2400" dirty="0" err="1" smtClean="0"/>
              <a:t>mempunyai</a:t>
            </a:r>
            <a:r>
              <a:rPr lang="en-US" sz="2400" dirty="0" smtClean="0"/>
              <a:t> </a:t>
            </a:r>
            <a:r>
              <a:rPr lang="en-US" sz="2400" dirty="0" err="1" smtClean="0"/>
              <a:t>elastisitas</a:t>
            </a:r>
            <a:r>
              <a:rPr lang="en-US" sz="2400" dirty="0" smtClean="0"/>
              <a:t> &lt; = 0</a:t>
            </a:r>
          </a:p>
          <a:p>
            <a:pPr marL="609600" indent="-609600" eaLnBrk="1" hangingPunct="1">
              <a:defRPr/>
            </a:pPr>
            <a:r>
              <a:rPr lang="en-US" sz="2400" dirty="0" err="1" smtClean="0"/>
              <a:t>Dalam</a:t>
            </a:r>
            <a:r>
              <a:rPr lang="en-US" sz="2400" dirty="0" smtClean="0"/>
              <a:t> </a:t>
            </a:r>
            <a:r>
              <a:rPr lang="en-US" sz="2400" dirty="0" err="1" smtClean="0"/>
              <a:t>proses</a:t>
            </a:r>
            <a:r>
              <a:rPr lang="en-US" sz="2400" dirty="0" smtClean="0"/>
              <a:t> </a:t>
            </a:r>
            <a:r>
              <a:rPr lang="en-US" sz="2400" dirty="0" err="1" smtClean="0"/>
              <a:t>produksi</a:t>
            </a:r>
            <a:r>
              <a:rPr lang="en-US" sz="2400" dirty="0" smtClean="0"/>
              <a:t> </a:t>
            </a:r>
            <a:r>
              <a:rPr lang="en-US" sz="2400" dirty="0" err="1" smtClean="0"/>
              <a:t>daerah</a:t>
            </a:r>
            <a:r>
              <a:rPr lang="en-US" sz="2400" dirty="0" smtClean="0"/>
              <a:t> I </a:t>
            </a:r>
            <a:r>
              <a:rPr lang="en-US" sz="2400" dirty="0" err="1" smtClean="0"/>
              <a:t>dan</a:t>
            </a:r>
            <a:r>
              <a:rPr lang="en-US" sz="2400" dirty="0" smtClean="0"/>
              <a:t> III </a:t>
            </a:r>
            <a:r>
              <a:rPr lang="en-US" sz="2400" dirty="0" err="1" smtClean="0"/>
              <a:t>disebut</a:t>
            </a:r>
            <a:r>
              <a:rPr lang="en-US" sz="2400" dirty="0" smtClean="0"/>
              <a:t> </a:t>
            </a:r>
            <a:r>
              <a:rPr lang="en-US" sz="2400" dirty="0" err="1" smtClean="0"/>
              <a:t>daerah</a:t>
            </a:r>
            <a:r>
              <a:rPr lang="en-US" sz="2400" dirty="0" smtClean="0"/>
              <a:t> </a:t>
            </a:r>
            <a:r>
              <a:rPr lang="en-US" sz="2400" dirty="0" err="1" smtClean="0"/>
              <a:t>irasional</a:t>
            </a:r>
            <a:r>
              <a:rPr lang="en-US" sz="2400" dirty="0" smtClean="0"/>
              <a:t> </a:t>
            </a:r>
            <a:r>
              <a:rPr lang="en-US" sz="2400" dirty="0" err="1" smtClean="0"/>
              <a:t>karena</a:t>
            </a:r>
            <a:r>
              <a:rPr lang="en-US" sz="2400" dirty="0" smtClean="0"/>
              <a:t> </a:t>
            </a:r>
            <a:r>
              <a:rPr lang="en-US" sz="2400" dirty="0" err="1" smtClean="0"/>
              <a:t>pada</a:t>
            </a:r>
            <a:r>
              <a:rPr lang="en-US" sz="2400" dirty="0" smtClean="0"/>
              <a:t> </a:t>
            </a:r>
            <a:r>
              <a:rPr lang="en-US" sz="2400" dirty="0" err="1" smtClean="0"/>
              <a:t>kedua</a:t>
            </a:r>
            <a:r>
              <a:rPr lang="en-US" sz="2400" dirty="0" smtClean="0"/>
              <a:t> </a:t>
            </a:r>
            <a:r>
              <a:rPr lang="en-US" sz="2400" dirty="0" err="1" smtClean="0"/>
              <a:t>daerah</a:t>
            </a:r>
            <a:r>
              <a:rPr lang="en-US" sz="2400" dirty="0" smtClean="0"/>
              <a:t> </a:t>
            </a:r>
            <a:r>
              <a:rPr lang="en-US" sz="2400" dirty="0" err="1" smtClean="0"/>
              <a:t>tersebut</a:t>
            </a:r>
            <a:r>
              <a:rPr lang="en-US" sz="2400" dirty="0" smtClean="0"/>
              <a:t> </a:t>
            </a:r>
            <a:r>
              <a:rPr lang="en-US" sz="2400" dirty="0" err="1" smtClean="0"/>
              <a:t>masing-masing</a:t>
            </a:r>
            <a:r>
              <a:rPr lang="en-US" sz="2400" dirty="0" smtClean="0"/>
              <a:t> </a:t>
            </a:r>
            <a:r>
              <a:rPr lang="en-US" sz="2400" dirty="0" err="1" smtClean="0"/>
              <a:t>keuntungan</a:t>
            </a:r>
            <a:r>
              <a:rPr lang="en-US" sz="2400" dirty="0" smtClean="0"/>
              <a:t> </a:t>
            </a:r>
            <a:r>
              <a:rPr lang="en-US" sz="2400" dirty="0" err="1" smtClean="0"/>
              <a:t>masih</a:t>
            </a:r>
            <a:r>
              <a:rPr lang="en-US" sz="2400" dirty="0" smtClean="0"/>
              <a:t> </a:t>
            </a:r>
            <a:r>
              <a:rPr lang="en-US" sz="2400" dirty="0" err="1" smtClean="0"/>
              <a:t>dapat</a:t>
            </a:r>
            <a:r>
              <a:rPr lang="en-US" sz="2400" dirty="0" smtClean="0"/>
              <a:t> </a:t>
            </a:r>
            <a:r>
              <a:rPr lang="en-US" sz="2400" dirty="0" err="1" smtClean="0"/>
              <a:t>ditambah</a:t>
            </a:r>
            <a:r>
              <a:rPr lang="en-US" sz="2400" dirty="0" smtClean="0"/>
              <a:t> (</a:t>
            </a:r>
            <a:r>
              <a:rPr lang="en-US" sz="2400" dirty="0" err="1" smtClean="0"/>
              <a:t>daerah</a:t>
            </a:r>
            <a:r>
              <a:rPr lang="en-US" sz="2400" dirty="0" smtClean="0"/>
              <a:t> I) </a:t>
            </a:r>
            <a:r>
              <a:rPr lang="en-US" sz="2400" dirty="0" err="1" smtClean="0"/>
              <a:t>dan</a:t>
            </a:r>
            <a:r>
              <a:rPr lang="en-US" sz="2400" dirty="0" smtClean="0"/>
              <a:t> </a:t>
            </a:r>
            <a:r>
              <a:rPr lang="en-US" sz="2400" dirty="0" err="1" smtClean="0"/>
              <a:t>keuntungan</a:t>
            </a:r>
            <a:r>
              <a:rPr lang="en-US" sz="2400" dirty="0" smtClean="0"/>
              <a:t> </a:t>
            </a:r>
            <a:r>
              <a:rPr lang="en-US" sz="2400" dirty="0" err="1" smtClean="0"/>
              <a:t>akan</a:t>
            </a:r>
            <a:r>
              <a:rPr lang="en-US" sz="2400" dirty="0" smtClean="0"/>
              <a:t> </a:t>
            </a:r>
            <a:r>
              <a:rPr lang="en-US" sz="2400" dirty="0" err="1" smtClean="0"/>
              <a:t>merugi</a:t>
            </a:r>
            <a:r>
              <a:rPr lang="en-US" sz="2400" dirty="0" smtClean="0"/>
              <a:t> (</a:t>
            </a:r>
            <a:r>
              <a:rPr lang="en-US" sz="2400" dirty="0" err="1" smtClean="0"/>
              <a:t>daerah</a:t>
            </a:r>
            <a:r>
              <a:rPr lang="en-US" sz="2400" dirty="0" smtClean="0"/>
              <a:t> III). </a:t>
            </a:r>
          </a:p>
          <a:p>
            <a:pPr marL="609600" indent="-609600" eaLnBrk="1" hangingPunct="1">
              <a:defRPr/>
            </a:pPr>
            <a:r>
              <a:rPr lang="en-US" sz="2400" dirty="0" smtClean="0"/>
              <a:t>Daerah II </a:t>
            </a:r>
            <a:r>
              <a:rPr lang="en-US" sz="2400" dirty="0" err="1" smtClean="0"/>
              <a:t>disebut</a:t>
            </a:r>
            <a:r>
              <a:rPr lang="en-US" sz="2400" dirty="0" smtClean="0"/>
              <a:t> </a:t>
            </a:r>
            <a:r>
              <a:rPr lang="en-US" sz="2400" dirty="0" err="1" smtClean="0"/>
              <a:t>daerah</a:t>
            </a:r>
            <a:r>
              <a:rPr lang="en-US" sz="2400" dirty="0" smtClean="0"/>
              <a:t> </a:t>
            </a:r>
            <a:r>
              <a:rPr lang="en-US" sz="2400" dirty="0" err="1" smtClean="0"/>
              <a:t>rasional</a:t>
            </a:r>
            <a:r>
              <a:rPr lang="en-US" sz="2400" dirty="0" smtClean="0"/>
              <a:t>, </a:t>
            </a:r>
            <a:r>
              <a:rPr lang="en-US" sz="2400" dirty="0" err="1" smtClean="0"/>
              <a:t>yaitu</a:t>
            </a:r>
            <a:r>
              <a:rPr lang="en-US" sz="2400" dirty="0" smtClean="0"/>
              <a:t>   </a:t>
            </a:r>
            <a:r>
              <a:rPr lang="en-US" sz="2400" dirty="0" err="1" smtClean="0"/>
              <a:t>daerah</a:t>
            </a:r>
            <a:r>
              <a:rPr lang="en-US" sz="2400" dirty="0" smtClean="0"/>
              <a:t> </a:t>
            </a:r>
            <a:r>
              <a:rPr lang="en-US" sz="2400" dirty="0" err="1" smtClean="0"/>
              <a:t>di</a:t>
            </a:r>
            <a:r>
              <a:rPr lang="en-US" sz="2400" dirty="0" smtClean="0"/>
              <a:t> </a:t>
            </a:r>
            <a:r>
              <a:rPr lang="en-US" sz="2400" dirty="0" err="1" smtClean="0"/>
              <a:t>mana</a:t>
            </a:r>
            <a:r>
              <a:rPr lang="en-US" sz="2400" dirty="0" smtClean="0"/>
              <a:t> </a:t>
            </a:r>
            <a:r>
              <a:rPr lang="en-US" sz="2400" dirty="0" err="1" smtClean="0"/>
              <a:t>manajer</a:t>
            </a:r>
            <a:r>
              <a:rPr lang="en-US" sz="2400" dirty="0" smtClean="0"/>
              <a:t> </a:t>
            </a:r>
            <a:r>
              <a:rPr lang="en-US" sz="2400" dirty="0" err="1" smtClean="0"/>
              <a:t>harus</a:t>
            </a:r>
            <a:r>
              <a:rPr lang="en-US" sz="2400" dirty="0" smtClean="0"/>
              <a:t> </a:t>
            </a:r>
            <a:r>
              <a:rPr lang="en-US" sz="2400" dirty="0" err="1" smtClean="0"/>
              <a:t>memilih</a:t>
            </a:r>
            <a:r>
              <a:rPr lang="en-US" sz="2400" dirty="0" smtClean="0"/>
              <a:t> input </a:t>
            </a:r>
            <a:r>
              <a:rPr lang="en-US" sz="2400" dirty="0" err="1" smtClean="0"/>
              <a:t>untuk</a:t>
            </a:r>
            <a:r>
              <a:rPr lang="en-US" sz="2400" dirty="0" smtClean="0"/>
              <a:t> </a:t>
            </a:r>
            <a:r>
              <a:rPr lang="en-US" sz="2400" dirty="0" err="1" smtClean="0"/>
              <a:t>menghasilkan</a:t>
            </a:r>
            <a:r>
              <a:rPr lang="en-US" sz="2400" dirty="0" smtClean="0"/>
              <a:t> </a:t>
            </a:r>
            <a:r>
              <a:rPr lang="en-US" sz="2400" dirty="0" err="1" smtClean="0"/>
              <a:t>keuntungan</a:t>
            </a:r>
            <a:r>
              <a:rPr lang="en-US" sz="2400" dirty="0" smtClean="0"/>
              <a:t> yang </a:t>
            </a:r>
            <a:r>
              <a:rPr lang="en-US" sz="2400" dirty="0" err="1" smtClean="0"/>
              <a:t>maksimal</a:t>
            </a:r>
            <a:r>
              <a:rPr lang="en-US" sz="2400"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685800"/>
            <a:ext cx="8229600" cy="5445125"/>
          </a:xfrm>
        </p:spPr>
        <p:txBody>
          <a:bodyPr/>
          <a:lstStyle/>
          <a:p>
            <a:pPr eaLnBrk="1" hangingPunct="1">
              <a:defRPr/>
            </a:pPr>
            <a:r>
              <a:rPr lang="en-US" sz="2800" dirty="0" smtClean="0"/>
              <a:t>Di </a:t>
            </a:r>
            <a:r>
              <a:rPr lang="en-US" sz="2800" dirty="0" err="1" smtClean="0"/>
              <a:t>titik</a:t>
            </a:r>
            <a:r>
              <a:rPr lang="en-US" sz="2800" dirty="0" smtClean="0"/>
              <a:t> </a:t>
            </a:r>
            <a:r>
              <a:rPr lang="en-US" sz="2800" dirty="0" err="1" smtClean="0"/>
              <a:t>mana</a:t>
            </a:r>
            <a:r>
              <a:rPr lang="en-US" sz="2800" dirty="0" smtClean="0"/>
              <a:t> I </a:t>
            </a:r>
            <a:r>
              <a:rPr lang="en-US" sz="2800" dirty="0" err="1" smtClean="0"/>
              <a:t>daerah</a:t>
            </a:r>
            <a:r>
              <a:rPr lang="en-US" sz="2800" dirty="0" smtClean="0"/>
              <a:t> </a:t>
            </a:r>
            <a:r>
              <a:rPr lang="en-US" sz="2800" dirty="0" err="1" smtClean="0"/>
              <a:t>rasional</a:t>
            </a:r>
            <a:r>
              <a:rPr lang="en-US" sz="2800" dirty="0" smtClean="0"/>
              <a:t> </a:t>
            </a:r>
            <a:r>
              <a:rPr lang="en-US" sz="2800" dirty="0" err="1" smtClean="0"/>
              <a:t>tersebut</a:t>
            </a:r>
            <a:r>
              <a:rPr lang="en-US" sz="2800" dirty="0" smtClean="0"/>
              <a:t> </a:t>
            </a:r>
            <a:r>
              <a:rPr lang="en-US" sz="2800" dirty="0" err="1" smtClean="0"/>
              <a:t>terdapat</a:t>
            </a:r>
            <a:r>
              <a:rPr lang="en-US" sz="2800" dirty="0" smtClean="0"/>
              <a:t> </a:t>
            </a:r>
            <a:r>
              <a:rPr lang="en-US" sz="2800" dirty="0" err="1" smtClean="0"/>
              <a:t>keuntungan</a:t>
            </a:r>
            <a:r>
              <a:rPr lang="en-US" sz="2800" dirty="0" smtClean="0"/>
              <a:t> yang </a:t>
            </a:r>
            <a:r>
              <a:rPr lang="en-US" sz="2800" dirty="0" err="1" smtClean="0"/>
              <a:t>maksimum</a:t>
            </a:r>
            <a:r>
              <a:rPr lang="en-US" sz="2800" dirty="0" smtClean="0"/>
              <a:t> </a:t>
            </a:r>
            <a:r>
              <a:rPr lang="en-US" sz="2800" dirty="0" err="1" smtClean="0"/>
              <a:t>masih</a:t>
            </a:r>
            <a:r>
              <a:rPr lang="en-US" sz="2800" dirty="0" smtClean="0"/>
              <a:t> </a:t>
            </a:r>
            <a:r>
              <a:rPr lang="en-US" sz="2800" dirty="0" err="1" smtClean="0"/>
              <a:t>tergantung</a:t>
            </a:r>
            <a:r>
              <a:rPr lang="en-US" sz="2800" dirty="0" smtClean="0"/>
              <a:t> </a:t>
            </a:r>
            <a:r>
              <a:rPr lang="en-US" sz="2800" dirty="0" err="1" smtClean="0"/>
              <a:t>kepada</a:t>
            </a:r>
            <a:r>
              <a:rPr lang="en-US" sz="2800" dirty="0" smtClean="0"/>
              <a:t> </a:t>
            </a:r>
            <a:r>
              <a:rPr lang="en-US" sz="2800" dirty="0" err="1" smtClean="0"/>
              <a:t>harga</a:t>
            </a:r>
            <a:r>
              <a:rPr lang="en-US" sz="2800" dirty="0" smtClean="0"/>
              <a:t> input </a:t>
            </a:r>
            <a:r>
              <a:rPr lang="en-US" sz="2800" dirty="0" err="1" smtClean="0"/>
              <a:t>dan</a:t>
            </a:r>
            <a:r>
              <a:rPr lang="en-US" sz="2800" dirty="0" smtClean="0"/>
              <a:t> </a:t>
            </a:r>
            <a:r>
              <a:rPr lang="en-US" sz="2800" dirty="0" err="1" smtClean="0"/>
              <a:t>outputnya</a:t>
            </a:r>
            <a:r>
              <a:rPr lang="en-US" sz="2800" dirty="0" smtClean="0"/>
              <a:t>. </a:t>
            </a:r>
          </a:p>
          <a:p>
            <a:pPr eaLnBrk="1" hangingPunct="1">
              <a:defRPr/>
            </a:pPr>
            <a:r>
              <a:rPr lang="en-US" sz="2800" dirty="0" smtClean="0"/>
              <a:t>Daerah II </a:t>
            </a:r>
            <a:r>
              <a:rPr lang="en-US" sz="2800" dirty="0" err="1" smtClean="0"/>
              <a:t>ini</a:t>
            </a:r>
            <a:r>
              <a:rPr lang="en-US" sz="2800" dirty="0" smtClean="0"/>
              <a:t> </a:t>
            </a:r>
            <a:r>
              <a:rPr lang="en-US" sz="2800" dirty="0" err="1" smtClean="0"/>
              <a:t>merupakan</a:t>
            </a:r>
            <a:r>
              <a:rPr lang="en-US" sz="2800" dirty="0" smtClean="0"/>
              <a:t> </a:t>
            </a:r>
            <a:r>
              <a:rPr lang="en-US" sz="2800" dirty="0" err="1" smtClean="0"/>
              <a:t>daerah</a:t>
            </a:r>
            <a:r>
              <a:rPr lang="en-US" sz="2800" dirty="0" smtClean="0"/>
              <a:t> </a:t>
            </a:r>
            <a:r>
              <a:rPr lang="en-US" sz="2800" dirty="0" err="1" smtClean="0"/>
              <a:t>pusat</a:t>
            </a:r>
            <a:r>
              <a:rPr lang="en-US" sz="2800" dirty="0" smtClean="0"/>
              <a:t> </a:t>
            </a:r>
            <a:r>
              <a:rPr lang="en-US" sz="2800" dirty="0" err="1" smtClean="0"/>
              <a:t>perhatian</a:t>
            </a:r>
            <a:r>
              <a:rPr lang="en-US" sz="2800" dirty="0" smtClean="0"/>
              <a:t> </a:t>
            </a:r>
            <a:r>
              <a:rPr lang="en-US" sz="2800" dirty="0" err="1" smtClean="0"/>
              <a:t>dari</a:t>
            </a:r>
            <a:r>
              <a:rPr lang="en-US" sz="2800" dirty="0" smtClean="0"/>
              <a:t> </a:t>
            </a:r>
            <a:r>
              <a:rPr lang="en-US" sz="2800" dirty="0" err="1" smtClean="0"/>
              <a:t>para</a:t>
            </a:r>
            <a:r>
              <a:rPr lang="en-US" sz="2800" dirty="0" smtClean="0"/>
              <a:t> </a:t>
            </a:r>
            <a:r>
              <a:rPr lang="en-US" sz="2800" dirty="0" err="1" smtClean="0"/>
              <a:t>pengambil</a:t>
            </a:r>
            <a:r>
              <a:rPr lang="en-US" sz="2800" dirty="0" smtClean="0"/>
              <a:t> </a:t>
            </a:r>
            <a:r>
              <a:rPr lang="en-US" sz="2800" dirty="0" err="1" smtClean="0"/>
              <a:t>keputusan</a:t>
            </a:r>
            <a:r>
              <a:rPr lang="en-US" sz="2800" dirty="0" smtClean="0"/>
              <a:t> (decision maker/</a:t>
            </a:r>
            <a:r>
              <a:rPr lang="en-US" sz="2800" dirty="0" err="1" smtClean="0"/>
              <a:t>manajer</a:t>
            </a:r>
            <a:r>
              <a:rPr lang="en-US" sz="2800" dirty="0" smtClean="0"/>
              <a:t>).</a:t>
            </a:r>
          </a:p>
          <a:p>
            <a:pPr eaLnBrk="1" hangingPunct="1">
              <a:defRPr/>
            </a:pPr>
            <a:r>
              <a:rPr lang="en-US" sz="2800" dirty="0" err="1" smtClean="0"/>
              <a:t>Secara</a:t>
            </a:r>
            <a:r>
              <a:rPr lang="en-US" sz="2800" dirty="0" smtClean="0"/>
              <a:t> </a:t>
            </a:r>
            <a:r>
              <a:rPr lang="en-US" sz="2800" dirty="0" err="1" smtClean="0"/>
              <a:t>efisiensi</a:t>
            </a:r>
            <a:r>
              <a:rPr lang="en-US" sz="2800" dirty="0" smtClean="0"/>
              <a:t> </a:t>
            </a:r>
            <a:r>
              <a:rPr lang="en-US" sz="2800" dirty="0" err="1" smtClean="0"/>
              <a:t>teknis</a:t>
            </a:r>
            <a:r>
              <a:rPr lang="en-US" sz="2800" dirty="0" smtClean="0"/>
              <a:t>, </a:t>
            </a:r>
            <a:r>
              <a:rPr lang="en-US" sz="2800" dirty="0" err="1" smtClean="0"/>
              <a:t>terjadi</a:t>
            </a:r>
            <a:r>
              <a:rPr lang="en-US" sz="2800" dirty="0" smtClean="0"/>
              <a:t> </a:t>
            </a:r>
            <a:r>
              <a:rPr lang="en-US" sz="2800" dirty="0" err="1" smtClean="0"/>
              <a:t>maksimum</a:t>
            </a:r>
            <a:r>
              <a:rPr lang="en-US" sz="2800" dirty="0" smtClean="0"/>
              <a:t> </a:t>
            </a:r>
            <a:r>
              <a:rPr lang="en-US" sz="2800" dirty="0" err="1" smtClean="0"/>
              <a:t>keuntungan</a:t>
            </a:r>
            <a:r>
              <a:rPr lang="en-US" sz="2800" dirty="0" smtClean="0"/>
              <a:t> </a:t>
            </a:r>
            <a:r>
              <a:rPr lang="en-US" sz="2800" dirty="0" err="1" smtClean="0"/>
              <a:t>pada</a:t>
            </a:r>
            <a:r>
              <a:rPr lang="en-US" sz="2800" dirty="0" smtClean="0"/>
              <a:t> </a:t>
            </a:r>
            <a:r>
              <a:rPr lang="en-US" sz="2800" dirty="0" err="1" smtClean="0"/>
              <a:t>saat</a:t>
            </a:r>
            <a:r>
              <a:rPr lang="en-US" sz="2800" dirty="0" smtClean="0"/>
              <a:t> </a:t>
            </a:r>
            <a:r>
              <a:rPr lang="en-US" sz="2800" dirty="0" err="1" smtClean="0"/>
              <a:t>produk</a:t>
            </a:r>
            <a:r>
              <a:rPr lang="en-US" sz="2800" dirty="0" smtClean="0"/>
              <a:t> rata-rata </a:t>
            </a:r>
            <a:r>
              <a:rPr lang="en-US" sz="2800" dirty="0" err="1" smtClean="0"/>
              <a:t>mencapai</a:t>
            </a:r>
            <a:r>
              <a:rPr lang="en-US" sz="2800" dirty="0" smtClean="0"/>
              <a:t> </a:t>
            </a:r>
            <a:r>
              <a:rPr lang="en-US" sz="2800" dirty="0" err="1" smtClean="0"/>
              <a:t>maksimum</a:t>
            </a:r>
            <a:r>
              <a:rPr lang="en-US" sz="2800" dirty="0" smtClean="0"/>
              <a:t>, </a:t>
            </a:r>
            <a:r>
              <a:rPr lang="en-US" sz="2800" dirty="0" err="1" smtClean="0"/>
              <a:t>tetapi</a:t>
            </a:r>
            <a:r>
              <a:rPr lang="en-US" sz="2800" dirty="0" smtClean="0"/>
              <a:t> </a:t>
            </a:r>
            <a:r>
              <a:rPr lang="en-US" sz="2800" dirty="0" err="1" smtClean="0"/>
              <a:t>efisiensi</a:t>
            </a:r>
            <a:r>
              <a:rPr lang="en-US" sz="2800" dirty="0" smtClean="0"/>
              <a:t> </a:t>
            </a:r>
            <a:r>
              <a:rPr lang="en-US" sz="2800" dirty="0" err="1" smtClean="0"/>
              <a:t>ekonomis</a:t>
            </a:r>
            <a:r>
              <a:rPr lang="en-US" sz="2800" dirty="0" smtClean="0"/>
              <a:t> </a:t>
            </a:r>
            <a:r>
              <a:rPr lang="en-US" sz="2800" dirty="0" err="1" smtClean="0"/>
              <a:t>letaknya</a:t>
            </a:r>
            <a:r>
              <a:rPr lang="en-US" sz="2800" dirty="0" smtClean="0"/>
              <a:t> </a:t>
            </a:r>
            <a:r>
              <a:rPr lang="en-US" sz="2800" dirty="0" err="1" smtClean="0"/>
              <a:t>masih</a:t>
            </a:r>
            <a:r>
              <a:rPr lang="en-US" sz="2800" dirty="0" smtClean="0"/>
              <a:t> </a:t>
            </a:r>
            <a:r>
              <a:rPr lang="en-US" sz="2800" dirty="0" err="1" smtClean="0"/>
              <a:t>tergantung</a:t>
            </a:r>
            <a:r>
              <a:rPr lang="en-US" sz="2800" dirty="0" smtClean="0"/>
              <a:t> </a:t>
            </a:r>
            <a:r>
              <a:rPr lang="en-US" sz="2800" dirty="0" err="1" smtClean="0"/>
              <a:t>pada</a:t>
            </a:r>
            <a:r>
              <a:rPr lang="en-US" sz="2800" dirty="0" smtClean="0"/>
              <a:t> </a:t>
            </a:r>
            <a:r>
              <a:rPr lang="en-US" sz="2800" dirty="0" err="1" smtClean="0"/>
              <a:t>harga</a:t>
            </a:r>
            <a:r>
              <a:rPr lang="en-US" sz="2800" dirty="0" smtClean="0"/>
              <a:t> input </a:t>
            </a:r>
            <a:r>
              <a:rPr lang="en-US" sz="2800" dirty="0" err="1" smtClean="0"/>
              <a:t>dan</a:t>
            </a:r>
            <a:r>
              <a:rPr lang="en-US" sz="2800" dirty="0" smtClean="0"/>
              <a:t> </a:t>
            </a:r>
            <a:r>
              <a:rPr lang="en-US" sz="2800" dirty="0" err="1" smtClean="0"/>
              <a:t>outputnya</a:t>
            </a:r>
            <a:r>
              <a:rPr lang="en-US" sz="2800"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G:\foto grand 8 maret 2015\20150308_19080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304800"/>
            <a:ext cx="5295900" cy="63246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609600"/>
          </a:xfrm>
        </p:spPr>
        <p:txBody>
          <a:bodyPr/>
          <a:lstStyle/>
          <a:p>
            <a:pPr eaLnBrk="1" fontAlgn="auto" hangingPunct="1">
              <a:spcAft>
                <a:spcPts val="0"/>
              </a:spcAft>
              <a:defRPr/>
            </a:pPr>
            <a:r>
              <a:rPr lang="en-US" sz="2800" dirty="0" smtClean="0">
                <a:solidFill>
                  <a:schemeClr val="tx2">
                    <a:satMod val="200000"/>
                  </a:schemeClr>
                </a:solidFill>
              </a:rPr>
              <a:t>PENENTUAN INPUT PD DAERAH  II</a:t>
            </a:r>
          </a:p>
        </p:txBody>
      </p:sp>
      <p:sp>
        <p:nvSpPr>
          <p:cNvPr id="30723" name="Rectangle 3"/>
          <p:cNvSpPr>
            <a:spLocks noGrp="1" noChangeArrowheads="1"/>
          </p:cNvSpPr>
          <p:nvPr>
            <p:ph idx="1"/>
          </p:nvPr>
        </p:nvSpPr>
        <p:spPr>
          <a:xfrm>
            <a:off x="304800" y="990600"/>
            <a:ext cx="8458200" cy="5486400"/>
          </a:xfrm>
        </p:spPr>
        <p:txBody>
          <a:bodyPr>
            <a:normAutofit fontScale="47500" lnSpcReduction="20000"/>
          </a:bodyPr>
          <a:lstStyle/>
          <a:p>
            <a:pPr marL="411480" eaLnBrk="1" fontAlgn="auto" hangingPunct="1">
              <a:lnSpc>
                <a:spcPct val="80000"/>
              </a:lnSpc>
              <a:spcAft>
                <a:spcPts val="0"/>
              </a:spcAft>
              <a:buFontTx/>
              <a:buNone/>
              <a:defRPr/>
            </a:pPr>
            <a:endParaRPr lang="en-US" sz="2400" dirty="0" smtClean="0">
              <a:solidFill>
                <a:srgbClr val="00FF00"/>
              </a:solidFill>
            </a:endParaRPr>
          </a:p>
          <a:p>
            <a:pPr marL="411480" eaLnBrk="1" fontAlgn="auto" hangingPunct="1">
              <a:lnSpc>
                <a:spcPct val="80000"/>
              </a:lnSpc>
              <a:spcAft>
                <a:spcPts val="0"/>
              </a:spcAft>
              <a:buFontTx/>
              <a:buNone/>
              <a:defRPr/>
            </a:pPr>
            <a:r>
              <a:rPr lang="en-US" sz="5100" b="1" dirty="0" err="1" smtClean="0">
                <a:solidFill>
                  <a:srgbClr val="00FF00"/>
                </a:solidFill>
              </a:rPr>
              <a:t>Utk</a:t>
            </a:r>
            <a:r>
              <a:rPr lang="en-US" sz="5100" b="1" dirty="0" smtClean="0">
                <a:solidFill>
                  <a:srgbClr val="00FF00"/>
                </a:solidFill>
              </a:rPr>
              <a:t> </a:t>
            </a:r>
            <a:r>
              <a:rPr lang="en-US" sz="5100" b="1" dirty="0" err="1" smtClean="0">
                <a:solidFill>
                  <a:srgbClr val="00FF00"/>
                </a:solidFill>
              </a:rPr>
              <a:t>memilih</a:t>
            </a:r>
            <a:r>
              <a:rPr lang="en-US" sz="5100" b="1" dirty="0" smtClean="0">
                <a:solidFill>
                  <a:srgbClr val="00FF00"/>
                </a:solidFill>
              </a:rPr>
              <a:t> </a:t>
            </a:r>
            <a:r>
              <a:rPr lang="en-US" sz="5100" b="1" dirty="0" err="1" smtClean="0">
                <a:solidFill>
                  <a:srgbClr val="00FF00"/>
                </a:solidFill>
              </a:rPr>
              <a:t>berapa</a:t>
            </a:r>
            <a:r>
              <a:rPr lang="en-US" sz="5100" b="1" dirty="0" smtClean="0">
                <a:solidFill>
                  <a:srgbClr val="00FF00"/>
                </a:solidFill>
              </a:rPr>
              <a:t> input </a:t>
            </a:r>
            <a:r>
              <a:rPr lang="en-US" sz="5100" b="1" dirty="0" err="1" smtClean="0">
                <a:solidFill>
                  <a:srgbClr val="00FF00"/>
                </a:solidFill>
              </a:rPr>
              <a:t>dipakai</a:t>
            </a:r>
            <a:r>
              <a:rPr lang="en-US" sz="5100" b="1" dirty="0" smtClean="0">
                <a:solidFill>
                  <a:srgbClr val="00FF00"/>
                </a:solidFill>
              </a:rPr>
              <a:t> </a:t>
            </a:r>
            <a:r>
              <a:rPr lang="en-US" sz="5100" b="1" dirty="0" err="1" smtClean="0">
                <a:solidFill>
                  <a:srgbClr val="00FF00"/>
                </a:solidFill>
              </a:rPr>
              <a:t>dlm</a:t>
            </a:r>
            <a:r>
              <a:rPr lang="en-US" sz="5100" b="1" dirty="0" smtClean="0">
                <a:solidFill>
                  <a:srgbClr val="00FF00"/>
                </a:solidFill>
              </a:rPr>
              <a:t> </a:t>
            </a:r>
            <a:r>
              <a:rPr lang="en-US" sz="5100" b="1" dirty="0" err="1" smtClean="0">
                <a:solidFill>
                  <a:srgbClr val="00FF00"/>
                </a:solidFill>
              </a:rPr>
              <a:t>suatu</a:t>
            </a:r>
            <a:r>
              <a:rPr lang="en-US" sz="5100" b="1" dirty="0" smtClean="0">
                <a:solidFill>
                  <a:srgbClr val="00FF00"/>
                </a:solidFill>
              </a:rPr>
              <a:t> </a:t>
            </a:r>
            <a:r>
              <a:rPr lang="en-US" sz="5100" b="1" dirty="0" err="1" smtClean="0">
                <a:solidFill>
                  <a:srgbClr val="00FF00"/>
                </a:solidFill>
              </a:rPr>
              <a:t>proses</a:t>
            </a:r>
            <a:r>
              <a:rPr lang="en-US" sz="5100" b="1" dirty="0" smtClean="0">
                <a:solidFill>
                  <a:srgbClr val="00FF00"/>
                </a:solidFill>
              </a:rPr>
              <a:t> </a:t>
            </a:r>
            <a:r>
              <a:rPr lang="en-US" sz="5100" b="1" dirty="0" err="1" smtClean="0">
                <a:solidFill>
                  <a:srgbClr val="00FF00"/>
                </a:solidFill>
              </a:rPr>
              <a:t>produksi</a:t>
            </a:r>
            <a:r>
              <a:rPr lang="en-US" sz="5100" b="1" dirty="0" smtClean="0">
                <a:solidFill>
                  <a:srgbClr val="00FF00"/>
                </a:solidFill>
              </a:rPr>
              <a:t> agar </a:t>
            </a:r>
            <a:r>
              <a:rPr lang="en-US" sz="5100" b="1" dirty="0" err="1" smtClean="0">
                <a:solidFill>
                  <a:srgbClr val="00FF00"/>
                </a:solidFill>
              </a:rPr>
              <a:t>tjd</a:t>
            </a:r>
            <a:r>
              <a:rPr lang="en-US" sz="5100" b="1" dirty="0" smtClean="0">
                <a:solidFill>
                  <a:srgbClr val="00FF00"/>
                </a:solidFill>
              </a:rPr>
              <a:t> </a:t>
            </a:r>
            <a:r>
              <a:rPr lang="en-US" sz="5100" b="1" dirty="0" err="1" smtClean="0">
                <a:solidFill>
                  <a:srgbClr val="00FF00"/>
                </a:solidFill>
              </a:rPr>
              <a:t>keuntungan</a:t>
            </a:r>
            <a:r>
              <a:rPr lang="en-US" sz="5100" b="1" dirty="0" smtClean="0">
                <a:solidFill>
                  <a:srgbClr val="00FF00"/>
                </a:solidFill>
              </a:rPr>
              <a:t> </a:t>
            </a:r>
            <a:r>
              <a:rPr lang="en-US" sz="5100" b="1" dirty="0" err="1" smtClean="0">
                <a:solidFill>
                  <a:srgbClr val="00FF00"/>
                </a:solidFill>
              </a:rPr>
              <a:t>terbaik</a:t>
            </a:r>
            <a:r>
              <a:rPr lang="en-US" sz="5100" b="1" dirty="0" smtClean="0">
                <a:solidFill>
                  <a:srgbClr val="00FF00"/>
                </a:solidFill>
              </a:rPr>
              <a:t>, </a:t>
            </a:r>
            <a:r>
              <a:rPr lang="en-US" sz="5100" b="1" dirty="0" err="1" smtClean="0">
                <a:solidFill>
                  <a:srgbClr val="00FF00"/>
                </a:solidFill>
              </a:rPr>
              <a:t>perlu</a:t>
            </a:r>
            <a:r>
              <a:rPr lang="en-US" sz="5100" b="1" dirty="0" smtClean="0">
                <a:solidFill>
                  <a:srgbClr val="00FF00"/>
                </a:solidFill>
              </a:rPr>
              <a:t> </a:t>
            </a:r>
            <a:r>
              <a:rPr lang="en-US" sz="5100" b="1" dirty="0" err="1" smtClean="0">
                <a:solidFill>
                  <a:srgbClr val="00FF00"/>
                </a:solidFill>
              </a:rPr>
              <a:t>dikenal</a:t>
            </a:r>
            <a:r>
              <a:rPr lang="en-US" sz="5100" b="1" dirty="0" smtClean="0">
                <a:solidFill>
                  <a:srgbClr val="00FF00"/>
                </a:solidFill>
              </a:rPr>
              <a:t> 2 </a:t>
            </a:r>
            <a:r>
              <a:rPr lang="en-US" sz="5100" b="1" dirty="0" err="1" smtClean="0">
                <a:solidFill>
                  <a:srgbClr val="00FF00"/>
                </a:solidFill>
              </a:rPr>
              <a:t>pengertian</a:t>
            </a:r>
            <a:endParaRPr lang="en-US" sz="5100" b="1" dirty="0" smtClean="0">
              <a:solidFill>
                <a:srgbClr val="00FF00"/>
              </a:solidFill>
            </a:endParaRPr>
          </a:p>
          <a:p>
            <a:pPr marL="411480" eaLnBrk="1" fontAlgn="auto" hangingPunct="1">
              <a:lnSpc>
                <a:spcPct val="80000"/>
              </a:lnSpc>
              <a:spcAft>
                <a:spcPts val="0"/>
              </a:spcAft>
              <a:buFontTx/>
              <a:buNone/>
              <a:defRPr/>
            </a:pPr>
            <a:endParaRPr lang="en-US" sz="3800" b="1" dirty="0" smtClean="0">
              <a:solidFill>
                <a:srgbClr val="00FF00"/>
              </a:solidFill>
            </a:endParaRPr>
          </a:p>
          <a:p>
            <a:pPr marL="411480" eaLnBrk="1" fontAlgn="auto" hangingPunct="1">
              <a:lnSpc>
                <a:spcPct val="80000"/>
              </a:lnSpc>
              <a:spcAft>
                <a:spcPts val="0"/>
              </a:spcAft>
              <a:buFontTx/>
              <a:buNone/>
              <a:defRPr/>
            </a:pPr>
            <a:endParaRPr lang="en-US" sz="3800" b="1" dirty="0" smtClean="0">
              <a:solidFill>
                <a:srgbClr val="00FF00"/>
              </a:solidFill>
            </a:endParaRPr>
          </a:p>
          <a:p>
            <a:pPr marL="411480" eaLnBrk="1" fontAlgn="auto" hangingPunct="1">
              <a:lnSpc>
                <a:spcPct val="80000"/>
              </a:lnSpc>
              <a:spcAft>
                <a:spcPts val="0"/>
              </a:spcAft>
              <a:buFontTx/>
              <a:buNone/>
              <a:defRPr/>
            </a:pPr>
            <a:r>
              <a:rPr lang="en-US" sz="3800" b="1" dirty="0" smtClean="0">
                <a:solidFill>
                  <a:srgbClr val="00FF00"/>
                </a:solidFill>
              </a:rPr>
              <a:t>NILAI PRODUK MARGINAL (MVP)</a:t>
            </a:r>
          </a:p>
          <a:p>
            <a:pPr marL="411480" eaLnBrk="1" fontAlgn="auto" hangingPunct="1">
              <a:lnSpc>
                <a:spcPct val="80000"/>
              </a:lnSpc>
              <a:spcAft>
                <a:spcPts val="0"/>
              </a:spcAft>
              <a:buFont typeface="Wingdings"/>
              <a:buChar char=""/>
              <a:defRPr/>
            </a:pPr>
            <a:r>
              <a:rPr lang="en-US" sz="3800" b="1" dirty="0" smtClean="0"/>
              <a:t>PENAMB.PENDAPATN           TAMBAHN UNIT INPUT</a:t>
            </a:r>
          </a:p>
          <a:p>
            <a:pPr marL="411480" eaLnBrk="1" fontAlgn="auto" hangingPunct="1">
              <a:lnSpc>
                <a:spcPct val="80000"/>
              </a:lnSpc>
              <a:spcAft>
                <a:spcPts val="0"/>
              </a:spcAft>
              <a:buFontTx/>
              <a:buNone/>
              <a:defRPr/>
            </a:pPr>
            <a:r>
              <a:rPr lang="en-US" sz="3800" b="1" dirty="0" smtClean="0"/>
              <a:t>	               ∆ NILAI PT</a:t>
            </a:r>
          </a:p>
          <a:p>
            <a:pPr marL="411480" eaLnBrk="1" fontAlgn="auto" hangingPunct="1">
              <a:lnSpc>
                <a:spcPct val="80000"/>
              </a:lnSpc>
              <a:spcAft>
                <a:spcPts val="0"/>
              </a:spcAft>
              <a:buFont typeface="Wingdings"/>
              <a:buChar char=""/>
              <a:defRPr/>
            </a:pPr>
            <a:r>
              <a:rPr lang="en-US" sz="3800" b="1" dirty="0" smtClean="0"/>
              <a:t>NPM = —————————</a:t>
            </a:r>
          </a:p>
          <a:p>
            <a:pPr marL="411480" eaLnBrk="1" fontAlgn="auto" hangingPunct="1">
              <a:lnSpc>
                <a:spcPct val="80000"/>
              </a:lnSpc>
              <a:spcAft>
                <a:spcPts val="0"/>
              </a:spcAft>
              <a:buFontTx/>
              <a:buNone/>
              <a:defRPr/>
            </a:pPr>
            <a:r>
              <a:rPr lang="en-US" sz="3800" b="1" dirty="0" smtClean="0"/>
              <a:t>	            ∆ LEVEL INPUT</a:t>
            </a:r>
          </a:p>
          <a:p>
            <a:pPr marL="411480" eaLnBrk="1" fontAlgn="auto" hangingPunct="1">
              <a:lnSpc>
                <a:spcPct val="80000"/>
              </a:lnSpc>
              <a:spcAft>
                <a:spcPts val="0"/>
              </a:spcAft>
              <a:buFont typeface="Wingdings"/>
              <a:buChar char=""/>
              <a:defRPr/>
            </a:pPr>
            <a:r>
              <a:rPr lang="en-US" sz="3800" b="1" dirty="0" smtClean="0"/>
              <a:t>NILAI PT = JMLH PT X HARGA JUAL</a:t>
            </a:r>
          </a:p>
          <a:p>
            <a:pPr marL="411480" eaLnBrk="1" fontAlgn="auto" hangingPunct="1">
              <a:lnSpc>
                <a:spcPct val="80000"/>
              </a:lnSpc>
              <a:spcAft>
                <a:spcPts val="0"/>
              </a:spcAft>
              <a:buFont typeface="Wingdings"/>
              <a:buChar char=""/>
              <a:defRPr/>
            </a:pPr>
            <a:endParaRPr lang="en-US" sz="3800" b="1" dirty="0" smtClean="0"/>
          </a:p>
          <a:p>
            <a:pPr marL="411480" eaLnBrk="1" fontAlgn="auto" hangingPunct="1">
              <a:lnSpc>
                <a:spcPct val="80000"/>
              </a:lnSpc>
              <a:spcAft>
                <a:spcPts val="0"/>
              </a:spcAft>
              <a:buFontTx/>
              <a:buNone/>
              <a:defRPr/>
            </a:pPr>
            <a:r>
              <a:rPr lang="en-US" sz="3800" b="1" dirty="0" smtClean="0">
                <a:solidFill>
                  <a:srgbClr val="00FF00"/>
                </a:solidFill>
              </a:rPr>
              <a:t>BIAYA / NILAI INPUT MARGINAL (MIC)</a:t>
            </a:r>
          </a:p>
          <a:p>
            <a:pPr marL="411480" eaLnBrk="1" fontAlgn="auto" hangingPunct="1">
              <a:lnSpc>
                <a:spcPct val="80000"/>
              </a:lnSpc>
              <a:spcAft>
                <a:spcPts val="0"/>
              </a:spcAft>
              <a:buFont typeface="Wingdings"/>
              <a:buChar char=""/>
              <a:defRPr/>
            </a:pPr>
            <a:r>
              <a:rPr lang="en-US" sz="3800" b="1" dirty="0" smtClean="0"/>
              <a:t>PERUB.ONGKOS INPUT TOT.             TAMBAHN UNIT INPUT      </a:t>
            </a:r>
          </a:p>
          <a:p>
            <a:pPr marL="411480" eaLnBrk="1" fontAlgn="auto" hangingPunct="1">
              <a:lnSpc>
                <a:spcPct val="80000"/>
              </a:lnSpc>
              <a:spcAft>
                <a:spcPts val="0"/>
              </a:spcAft>
              <a:buFontTx/>
              <a:buNone/>
              <a:defRPr/>
            </a:pPr>
            <a:r>
              <a:rPr lang="en-US" sz="3800" b="1" dirty="0" smtClean="0"/>
              <a:t>	           ∆ BIAYA TOTAL INPUT</a:t>
            </a:r>
          </a:p>
          <a:p>
            <a:pPr marL="411480" eaLnBrk="1" fontAlgn="auto" hangingPunct="1">
              <a:lnSpc>
                <a:spcPct val="80000"/>
              </a:lnSpc>
              <a:spcAft>
                <a:spcPts val="0"/>
              </a:spcAft>
              <a:buFont typeface="Wingdings"/>
              <a:buChar char=""/>
              <a:defRPr/>
            </a:pPr>
            <a:r>
              <a:rPr lang="en-US" sz="3800" b="1" dirty="0" smtClean="0"/>
              <a:t>NIM = —————————————</a:t>
            </a:r>
          </a:p>
          <a:p>
            <a:pPr marL="411480" eaLnBrk="1" fontAlgn="auto" hangingPunct="1">
              <a:lnSpc>
                <a:spcPct val="80000"/>
              </a:lnSpc>
              <a:spcAft>
                <a:spcPts val="0"/>
              </a:spcAft>
              <a:buFontTx/>
              <a:buNone/>
              <a:defRPr/>
            </a:pPr>
            <a:r>
              <a:rPr lang="en-US" sz="3800" b="1" dirty="0" smtClean="0"/>
              <a:t>	                 ∆ LEVEL INPUT</a:t>
            </a:r>
          </a:p>
          <a:p>
            <a:pPr marL="411480" eaLnBrk="1" fontAlgn="auto" hangingPunct="1">
              <a:lnSpc>
                <a:spcPct val="80000"/>
              </a:lnSpc>
              <a:spcAft>
                <a:spcPts val="0"/>
              </a:spcAft>
              <a:buFont typeface="Wingdings"/>
              <a:buChar char=""/>
              <a:defRPr/>
            </a:pPr>
            <a:r>
              <a:rPr lang="en-US" sz="3800" b="1" dirty="0" smtClean="0"/>
              <a:t>BIAYA TOTAL INPUT = JMLH INPUT X HARGA INPUT</a:t>
            </a:r>
          </a:p>
          <a:p>
            <a:pPr marL="411480" eaLnBrk="1" fontAlgn="auto" hangingPunct="1">
              <a:lnSpc>
                <a:spcPct val="80000"/>
              </a:lnSpc>
              <a:spcAft>
                <a:spcPts val="0"/>
              </a:spcAft>
              <a:buFont typeface="Wingdings"/>
              <a:buChar char=""/>
              <a:defRPr/>
            </a:pPr>
            <a:endParaRPr lang="en-US" sz="2400" dirty="0" smtClean="0"/>
          </a:p>
          <a:p>
            <a:pPr marL="411480" eaLnBrk="1" fontAlgn="auto" hangingPunct="1">
              <a:lnSpc>
                <a:spcPct val="80000"/>
              </a:lnSpc>
              <a:spcAft>
                <a:spcPts val="0"/>
              </a:spcAft>
              <a:buFont typeface="Wingdings"/>
              <a:buChar char=""/>
              <a:defRPr/>
            </a:pPr>
            <a:endParaRPr lang="en-US" sz="2400" dirty="0" smtClean="0"/>
          </a:p>
          <a:p>
            <a:pPr marL="996696" lvl="2" eaLnBrk="1" fontAlgn="auto" hangingPunct="1">
              <a:lnSpc>
                <a:spcPct val="80000"/>
              </a:lnSpc>
              <a:spcAft>
                <a:spcPts val="0"/>
              </a:spcAft>
              <a:buFontTx/>
              <a:buNone/>
              <a:defRPr/>
            </a:pPr>
            <a:r>
              <a:rPr lang="en-US" dirty="0" smtClean="0"/>
              <a:t>             </a:t>
            </a:r>
          </a:p>
          <a:p>
            <a:pPr marL="996696" lvl="2" eaLnBrk="1" fontAlgn="auto" hangingPunct="1">
              <a:lnSpc>
                <a:spcPct val="80000"/>
              </a:lnSpc>
              <a:spcAft>
                <a:spcPts val="0"/>
              </a:spcAft>
              <a:buFontTx/>
              <a:buNone/>
              <a:defRPr/>
            </a:pPr>
            <a:endParaRPr lang="en-US" dirty="0" smtClean="0"/>
          </a:p>
        </p:txBody>
      </p:sp>
      <p:sp>
        <p:nvSpPr>
          <p:cNvPr id="124932" name="Line 5"/>
          <p:cNvSpPr>
            <a:spLocks noChangeShapeType="1"/>
          </p:cNvSpPr>
          <p:nvPr/>
        </p:nvSpPr>
        <p:spPr bwMode="auto">
          <a:xfrm>
            <a:off x="3200400" y="2590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33" name="Line 6"/>
          <p:cNvSpPr>
            <a:spLocks noChangeShapeType="1"/>
          </p:cNvSpPr>
          <p:nvPr/>
        </p:nvSpPr>
        <p:spPr bwMode="auto">
          <a:xfrm>
            <a:off x="3733800" y="4343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solidFill>
                  <a:schemeClr val="tx2">
                    <a:satMod val="200000"/>
                  </a:schemeClr>
                </a:solidFill>
              </a:rPr>
              <a:t>Pengambilan</a:t>
            </a:r>
            <a:r>
              <a:rPr lang="en-US" dirty="0" smtClean="0">
                <a:solidFill>
                  <a:schemeClr val="tx2">
                    <a:satMod val="200000"/>
                  </a:schemeClr>
                </a:solidFill>
              </a:rPr>
              <a:t> </a:t>
            </a:r>
            <a:r>
              <a:rPr lang="en-US" dirty="0" err="1" smtClean="0">
                <a:solidFill>
                  <a:schemeClr val="tx2">
                    <a:satMod val="200000"/>
                  </a:schemeClr>
                </a:solidFill>
              </a:rPr>
              <a:t>Keputusan</a:t>
            </a:r>
            <a:endParaRPr lang="en-US" dirty="0">
              <a:solidFill>
                <a:schemeClr val="tx2">
                  <a:satMod val="200000"/>
                </a:schemeClr>
              </a:solidFill>
            </a:endParaRPr>
          </a:p>
        </p:txBody>
      </p:sp>
      <p:sp>
        <p:nvSpPr>
          <p:cNvPr id="3" name="Content Placeholder 2"/>
          <p:cNvSpPr>
            <a:spLocks noGrp="1"/>
          </p:cNvSpPr>
          <p:nvPr>
            <p:ph idx="1"/>
          </p:nvPr>
        </p:nvSpPr>
        <p:spPr/>
        <p:txBody>
          <a:bodyPr>
            <a:normAutofit fontScale="92500" lnSpcReduction="10000"/>
          </a:bodyPr>
          <a:lstStyle/>
          <a:p>
            <a:pPr marL="411480" eaLnBrk="1" fontAlgn="auto" hangingPunct="1">
              <a:spcAft>
                <a:spcPts val="0"/>
              </a:spcAft>
              <a:buFont typeface="Wingdings"/>
              <a:buChar char=""/>
              <a:defRPr/>
            </a:pPr>
            <a:r>
              <a:rPr lang="en-US" dirty="0" err="1" smtClean="0"/>
              <a:t>Utk</a:t>
            </a:r>
            <a:r>
              <a:rPr lang="en-US" dirty="0" smtClean="0"/>
              <a:t> </a:t>
            </a:r>
            <a:r>
              <a:rPr lang="en-US" dirty="0" err="1" smtClean="0"/>
              <a:t>mendptkan</a:t>
            </a:r>
            <a:r>
              <a:rPr lang="en-US" dirty="0" smtClean="0"/>
              <a:t> </a:t>
            </a:r>
            <a:r>
              <a:rPr lang="en-US" dirty="0" err="1" smtClean="0"/>
              <a:t>nilai</a:t>
            </a:r>
            <a:r>
              <a:rPr lang="en-US" dirty="0" smtClean="0"/>
              <a:t> optimum </a:t>
            </a:r>
            <a:r>
              <a:rPr lang="en-US" dirty="0" err="1" smtClean="0"/>
              <a:t>dr</a:t>
            </a:r>
            <a:r>
              <a:rPr lang="en-US" dirty="0" smtClean="0"/>
              <a:t> level input </a:t>
            </a:r>
            <a:r>
              <a:rPr lang="en-US" dirty="0" err="1" smtClean="0"/>
              <a:t>dlm</a:t>
            </a:r>
            <a:r>
              <a:rPr lang="en-US" dirty="0" smtClean="0"/>
              <a:t> </a:t>
            </a:r>
            <a:r>
              <a:rPr lang="en-US" dirty="0" err="1" smtClean="0"/>
              <a:t>proses</a:t>
            </a:r>
            <a:r>
              <a:rPr lang="en-US" dirty="0" smtClean="0"/>
              <a:t> </a:t>
            </a:r>
            <a:r>
              <a:rPr lang="en-US" dirty="0" err="1" smtClean="0"/>
              <a:t>produksi</a:t>
            </a:r>
            <a:r>
              <a:rPr lang="en-US" dirty="0" smtClean="0"/>
              <a:t> </a:t>
            </a:r>
            <a:r>
              <a:rPr lang="en-US" dirty="0" err="1" smtClean="0"/>
              <a:t>mk</a:t>
            </a:r>
            <a:r>
              <a:rPr lang="en-US" dirty="0" smtClean="0"/>
              <a:t> </a:t>
            </a:r>
            <a:r>
              <a:rPr lang="en-US" dirty="0" err="1" smtClean="0"/>
              <a:t>contoh</a:t>
            </a:r>
            <a:r>
              <a:rPr lang="en-US" dirty="0" smtClean="0"/>
              <a:t> </a:t>
            </a:r>
            <a:r>
              <a:rPr lang="en-US" dirty="0" err="1" smtClean="0"/>
              <a:t>tabel</a:t>
            </a:r>
            <a:r>
              <a:rPr lang="en-US" dirty="0" smtClean="0"/>
              <a:t> </a:t>
            </a:r>
            <a:r>
              <a:rPr lang="en-US" dirty="0" err="1" smtClean="0"/>
              <a:t>berikut</a:t>
            </a:r>
            <a:r>
              <a:rPr lang="en-US" dirty="0" smtClean="0"/>
              <a:t> </a:t>
            </a:r>
            <a:r>
              <a:rPr lang="en-US" dirty="0" err="1" smtClean="0"/>
              <a:t>dpt</a:t>
            </a:r>
            <a:r>
              <a:rPr lang="en-US" dirty="0" smtClean="0"/>
              <a:t> </a:t>
            </a:r>
            <a:r>
              <a:rPr lang="en-US" dirty="0" err="1" smtClean="0"/>
              <a:t>memberi</a:t>
            </a:r>
            <a:r>
              <a:rPr lang="en-US" dirty="0" smtClean="0"/>
              <a:t> </a:t>
            </a:r>
            <a:r>
              <a:rPr lang="en-US" dirty="0" err="1" smtClean="0"/>
              <a:t>gambaran</a:t>
            </a:r>
            <a:endParaRPr lang="en-US" dirty="0" smtClean="0"/>
          </a:p>
          <a:p>
            <a:pPr marL="411480" eaLnBrk="1" fontAlgn="auto" hangingPunct="1">
              <a:spcAft>
                <a:spcPts val="0"/>
              </a:spcAft>
              <a:buFont typeface="Wingdings"/>
              <a:buChar char=""/>
              <a:defRPr/>
            </a:pPr>
            <a:r>
              <a:rPr lang="en-US" dirty="0" err="1" smtClean="0"/>
              <a:t>Dlm</a:t>
            </a:r>
            <a:r>
              <a:rPr lang="en-US" dirty="0" smtClean="0"/>
              <a:t> </a:t>
            </a:r>
            <a:r>
              <a:rPr lang="en-US" dirty="0" err="1" smtClean="0"/>
              <a:t>proses</a:t>
            </a:r>
            <a:r>
              <a:rPr lang="en-US" dirty="0" smtClean="0"/>
              <a:t> </a:t>
            </a:r>
            <a:r>
              <a:rPr lang="en-US" dirty="0" err="1" smtClean="0"/>
              <a:t>produksi</a:t>
            </a:r>
            <a:r>
              <a:rPr lang="en-US" dirty="0" smtClean="0"/>
              <a:t> </a:t>
            </a:r>
            <a:r>
              <a:rPr lang="en-US" dirty="0" err="1" smtClean="0"/>
              <a:t>ini</a:t>
            </a:r>
            <a:r>
              <a:rPr lang="en-US" dirty="0" smtClean="0"/>
              <a:t>, level input 0 </a:t>
            </a:r>
            <a:r>
              <a:rPr lang="en-US" dirty="0" err="1" smtClean="0"/>
              <a:t>sampai</a:t>
            </a:r>
            <a:r>
              <a:rPr lang="en-US" dirty="0" smtClean="0"/>
              <a:t> dg 10 </a:t>
            </a:r>
            <a:r>
              <a:rPr lang="en-US" dirty="0" err="1" smtClean="0"/>
              <a:t>dipakai</a:t>
            </a:r>
            <a:r>
              <a:rPr lang="en-US" dirty="0" smtClean="0"/>
              <a:t> </a:t>
            </a:r>
            <a:r>
              <a:rPr lang="en-US" dirty="0" err="1" smtClean="0"/>
              <a:t>utk</a:t>
            </a:r>
            <a:r>
              <a:rPr lang="en-US" dirty="0" smtClean="0"/>
              <a:t> </a:t>
            </a:r>
            <a:r>
              <a:rPr lang="en-US" dirty="0" err="1" smtClean="0"/>
              <a:t>menghasilkan</a:t>
            </a:r>
            <a:r>
              <a:rPr lang="en-US" dirty="0" smtClean="0"/>
              <a:t> output </a:t>
            </a:r>
            <a:r>
              <a:rPr lang="en-US" dirty="0" err="1" smtClean="0"/>
              <a:t>tertentu</a:t>
            </a:r>
            <a:endParaRPr lang="en-US" dirty="0" smtClean="0"/>
          </a:p>
          <a:p>
            <a:pPr marL="411480" eaLnBrk="1" fontAlgn="auto" hangingPunct="1">
              <a:spcAft>
                <a:spcPts val="0"/>
              </a:spcAft>
              <a:buFont typeface="Wingdings"/>
              <a:buChar char=""/>
              <a:defRPr/>
            </a:pPr>
            <a:r>
              <a:rPr lang="en-US" dirty="0" err="1" smtClean="0"/>
              <a:t>Bila</a:t>
            </a:r>
            <a:r>
              <a:rPr lang="en-US" dirty="0" smtClean="0"/>
              <a:t> </a:t>
            </a:r>
            <a:r>
              <a:rPr lang="en-US" dirty="0" err="1" smtClean="0"/>
              <a:t>harga</a:t>
            </a:r>
            <a:r>
              <a:rPr lang="en-US" dirty="0" smtClean="0"/>
              <a:t> input </a:t>
            </a:r>
            <a:r>
              <a:rPr lang="en-US" dirty="0" err="1" smtClean="0"/>
              <a:t>tertentu</a:t>
            </a:r>
            <a:r>
              <a:rPr lang="en-US" dirty="0" smtClean="0"/>
              <a:t> </a:t>
            </a:r>
            <a:r>
              <a:rPr lang="en-US" dirty="0" err="1" smtClean="0"/>
              <a:t>misalnya</a:t>
            </a:r>
            <a:r>
              <a:rPr lang="en-US" dirty="0" smtClean="0"/>
              <a:t> </a:t>
            </a:r>
            <a:r>
              <a:rPr lang="en-US" dirty="0" err="1" smtClean="0"/>
              <a:t>Rp</a:t>
            </a:r>
            <a:r>
              <a:rPr lang="en-US" dirty="0" smtClean="0"/>
              <a:t>. 12,00/unit &amp; </a:t>
            </a:r>
            <a:r>
              <a:rPr lang="en-US" dirty="0" err="1" smtClean="0"/>
              <a:t>harga</a:t>
            </a:r>
            <a:r>
              <a:rPr lang="en-US" dirty="0" smtClean="0"/>
              <a:t> output </a:t>
            </a:r>
            <a:r>
              <a:rPr lang="en-US" dirty="0" err="1" smtClean="0"/>
              <a:t>Rp</a:t>
            </a:r>
            <a:r>
              <a:rPr lang="en-US" dirty="0" smtClean="0"/>
              <a:t> 2,00/unit </a:t>
            </a:r>
            <a:r>
              <a:rPr lang="en-US" dirty="0" err="1" smtClean="0"/>
              <a:t>mk</a:t>
            </a:r>
            <a:r>
              <a:rPr lang="en-US" dirty="0" smtClean="0"/>
              <a:t> input </a:t>
            </a:r>
            <a:r>
              <a:rPr lang="en-US" dirty="0" err="1" smtClean="0"/>
              <a:t>keberapa</a:t>
            </a:r>
            <a:r>
              <a:rPr lang="en-US" dirty="0" smtClean="0"/>
              <a:t> </a:t>
            </a:r>
            <a:r>
              <a:rPr lang="en-US" dirty="0" err="1" smtClean="0"/>
              <a:t>harus</a:t>
            </a:r>
            <a:r>
              <a:rPr lang="en-US" dirty="0" smtClean="0"/>
              <a:t> </a:t>
            </a:r>
            <a:r>
              <a:rPr lang="en-US" dirty="0" err="1" smtClean="0"/>
              <a:t>dipilih</a:t>
            </a:r>
            <a:r>
              <a:rPr lang="en-US" dirty="0" smtClean="0"/>
              <a:t> </a:t>
            </a:r>
            <a:r>
              <a:rPr lang="en-US" dirty="0" err="1" smtClean="0"/>
              <a:t>dlm</a:t>
            </a:r>
            <a:r>
              <a:rPr lang="en-US" dirty="0" smtClean="0"/>
              <a:t> </a:t>
            </a:r>
            <a:r>
              <a:rPr lang="en-US" dirty="0" err="1" smtClean="0"/>
              <a:t>produksi</a:t>
            </a:r>
            <a:r>
              <a:rPr lang="en-US" dirty="0" smtClean="0"/>
              <a:t> </a:t>
            </a:r>
            <a:r>
              <a:rPr lang="en-US" dirty="0" err="1" smtClean="0"/>
              <a:t>dpt</a:t>
            </a:r>
            <a:r>
              <a:rPr lang="en-US" dirty="0" smtClean="0"/>
              <a:t> </a:t>
            </a:r>
            <a:r>
              <a:rPr lang="en-US" dirty="0" err="1" smtClean="0"/>
              <a:t>diketahui</a:t>
            </a:r>
            <a:r>
              <a:rPr lang="en-US" dirty="0" smtClean="0"/>
              <a:t>.</a:t>
            </a:r>
          </a:p>
          <a:p>
            <a:pPr marL="411480" eaLnBrk="1" fontAlgn="auto" hangingPunct="1">
              <a:spcAft>
                <a:spcPts val="0"/>
              </a:spcAft>
              <a:buFont typeface="Wingdings"/>
              <a:buChar char=""/>
              <a:defRPr/>
            </a:pPr>
            <a:r>
              <a:rPr lang="en-US" dirty="0" err="1" smtClean="0"/>
              <a:t>Utk</a:t>
            </a:r>
            <a:r>
              <a:rPr lang="en-US" dirty="0" smtClean="0"/>
              <a:t> </a:t>
            </a:r>
            <a:r>
              <a:rPr lang="en-US" dirty="0" err="1" smtClean="0"/>
              <a:t>mendapatkannya</a:t>
            </a:r>
            <a:r>
              <a:rPr lang="en-US" dirty="0" smtClean="0"/>
              <a:t> </a:t>
            </a:r>
            <a:r>
              <a:rPr lang="en-US" dirty="0" err="1" smtClean="0"/>
              <a:t>perlu</a:t>
            </a:r>
            <a:r>
              <a:rPr lang="en-US" dirty="0" smtClean="0"/>
              <a:t> </a:t>
            </a:r>
            <a:r>
              <a:rPr lang="en-US" dirty="0" err="1" smtClean="0"/>
              <a:t>diperbandingkan</a:t>
            </a:r>
            <a:r>
              <a:rPr lang="en-US" dirty="0" smtClean="0"/>
              <a:t> NPM dg NIM</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2800" dirty="0" err="1" smtClean="0">
                <a:solidFill>
                  <a:schemeClr val="tx2">
                    <a:satMod val="200000"/>
                  </a:schemeClr>
                </a:solidFill>
              </a:rPr>
              <a:t>Nilai</a:t>
            </a:r>
            <a:r>
              <a:rPr lang="en-US" sz="2800" dirty="0" smtClean="0">
                <a:solidFill>
                  <a:schemeClr val="tx2">
                    <a:satMod val="200000"/>
                  </a:schemeClr>
                </a:solidFill>
              </a:rPr>
              <a:t> optimum input </a:t>
            </a:r>
            <a:r>
              <a:rPr lang="en-US" sz="2800" dirty="0" err="1" smtClean="0">
                <a:solidFill>
                  <a:schemeClr val="tx2">
                    <a:satMod val="200000"/>
                  </a:schemeClr>
                </a:solidFill>
              </a:rPr>
              <a:t>dlm</a:t>
            </a:r>
            <a:r>
              <a:rPr lang="en-US" sz="2800" dirty="0" smtClean="0">
                <a:solidFill>
                  <a:schemeClr val="tx2">
                    <a:satMod val="200000"/>
                  </a:schemeClr>
                </a:solidFill>
              </a:rPr>
              <a:t> </a:t>
            </a:r>
            <a:r>
              <a:rPr lang="en-US" sz="2800" dirty="0" err="1" smtClean="0">
                <a:solidFill>
                  <a:schemeClr val="tx2">
                    <a:satMod val="200000"/>
                  </a:schemeClr>
                </a:solidFill>
              </a:rPr>
              <a:t>proses</a:t>
            </a:r>
            <a:r>
              <a:rPr lang="en-US" sz="2800" dirty="0" smtClean="0">
                <a:solidFill>
                  <a:schemeClr val="tx2">
                    <a:satMod val="200000"/>
                  </a:schemeClr>
                </a:solidFill>
              </a:rPr>
              <a:t> </a:t>
            </a:r>
            <a:r>
              <a:rPr lang="en-US" sz="2800" dirty="0" err="1" smtClean="0">
                <a:solidFill>
                  <a:schemeClr val="tx2">
                    <a:satMod val="200000"/>
                  </a:schemeClr>
                </a:solidFill>
              </a:rPr>
              <a:t>produksi</a:t>
            </a:r>
            <a:endParaRPr lang="en-US" sz="2800" dirty="0">
              <a:solidFill>
                <a:schemeClr val="tx2">
                  <a:satMod val="200000"/>
                </a:schemeClr>
              </a:solidFill>
            </a:endParaRPr>
          </a:p>
        </p:txBody>
      </p:sp>
      <p:graphicFrame>
        <p:nvGraphicFramePr>
          <p:cNvPr id="4" name="Content Placeholder 3"/>
          <p:cNvGraphicFramePr>
            <a:graphicFrameLocks noGrp="1"/>
          </p:cNvGraphicFramePr>
          <p:nvPr>
            <p:ph idx="1"/>
          </p:nvPr>
        </p:nvGraphicFramePr>
        <p:xfrm>
          <a:off x="914400" y="1784350"/>
          <a:ext cx="7772400" cy="4023304"/>
        </p:xfrm>
        <a:graphic>
          <a:graphicData uri="http://schemas.openxmlformats.org/drawingml/2006/table">
            <a:tbl>
              <a:tblPr firstRow="1" bandRow="1">
                <a:tableStyleId>{5C22544A-7EE6-4342-B048-85BDC9FD1C3A}</a:tableStyleId>
              </a:tblPr>
              <a:tblGrid>
                <a:gridCol w="1295400"/>
                <a:gridCol w="1295400"/>
                <a:gridCol w="1295400"/>
                <a:gridCol w="1295400"/>
                <a:gridCol w="1295400"/>
                <a:gridCol w="1295400"/>
              </a:tblGrid>
              <a:tr h="914248">
                <a:tc>
                  <a:txBody>
                    <a:bodyPr/>
                    <a:lstStyle/>
                    <a:p>
                      <a:pPr algn="ctr"/>
                      <a:r>
                        <a:rPr lang="en-US" sz="1800" dirty="0" smtClean="0">
                          <a:solidFill>
                            <a:schemeClr val="bg1"/>
                          </a:solidFill>
                        </a:rPr>
                        <a:t>Level </a:t>
                      </a:r>
                    </a:p>
                    <a:p>
                      <a:pPr algn="ctr"/>
                      <a:r>
                        <a:rPr lang="en-US" sz="1800" dirty="0" smtClean="0">
                          <a:solidFill>
                            <a:schemeClr val="bg1"/>
                          </a:solidFill>
                        </a:rPr>
                        <a:t>input</a:t>
                      </a:r>
                      <a:endParaRPr lang="en-US" sz="1800" dirty="0">
                        <a:solidFill>
                          <a:schemeClr val="bg1"/>
                        </a:solidFill>
                      </a:endParaRPr>
                    </a:p>
                  </a:txBody>
                  <a:tcPr marT="45706" marB="45706"/>
                </a:tc>
                <a:tc>
                  <a:txBody>
                    <a:bodyPr/>
                    <a:lstStyle/>
                    <a:p>
                      <a:pPr algn="ctr"/>
                      <a:r>
                        <a:rPr lang="en-US" sz="1800" dirty="0" smtClean="0">
                          <a:solidFill>
                            <a:schemeClr val="bg1"/>
                          </a:solidFill>
                        </a:rPr>
                        <a:t>Total </a:t>
                      </a:r>
                      <a:r>
                        <a:rPr lang="en-US" sz="1800" dirty="0" err="1" smtClean="0">
                          <a:solidFill>
                            <a:schemeClr val="bg1"/>
                          </a:solidFill>
                        </a:rPr>
                        <a:t>produk</a:t>
                      </a:r>
                      <a:r>
                        <a:rPr lang="en-US" sz="1800" dirty="0" smtClean="0">
                          <a:solidFill>
                            <a:schemeClr val="bg1"/>
                          </a:solidFill>
                        </a:rPr>
                        <a:t> (TP)</a:t>
                      </a:r>
                      <a:endParaRPr lang="en-US" sz="1800" dirty="0">
                        <a:solidFill>
                          <a:schemeClr val="bg1"/>
                        </a:solidFill>
                      </a:endParaRPr>
                    </a:p>
                  </a:txBody>
                  <a:tcPr marT="45706" marB="45706"/>
                </a:tc>
                <a:tc>
                  <a:txBody>
                    <a:bodyPr/>
                    <a:lstStyle/>
                    <a:p>
                      <a:pPr algn="ctr"/>
                      <a:r>
                        <a:rPr lang="en-US" sz="1800" dirty="0" smtClean="0">
                          <a:solidFill>
                            <a:schemeClr val="bg1"/>
                          </a:solidFill>
                        </a:rPr>
                        <a:t>PM</a:t>
                      </a:r>
                      <a:endParaRPr lang="en-US" sz="1800" dirty="0">
                        <a:solidFill>
                          <a:schemeClr val="bg1"/>
                        </a:solidFill>
                      </a:endParaRPr>
                    </a:p>
                  </a:txBody>
                  <a:tcPr marT="45706" marB="45706"/>
                </a:tc>
                <a:tc>
                  <a:txBody>
                    <a:bodyPr/>
                    <a:lstStyle/>
                    <a:p>
                      <a:pPr algn="ctr"/>
                      <a:r>
                        <a:rPr lang="en-US" sz="1800" dirty="0" err="1" smtClean="0">
                          <a:solidFill>
                            <a:schemeClr val="bg1"/>
                          </a:solidFill>
                        </a:rPr>
                        <a:t>Nilai</a:t>
                      </a:r>
                      <a:r>
                        <a:rPr lang="en-US" sz="1800" dirty="0" smtClean="0">
                          <a:solidFill>
                            <a:schemeClr val="bg1"/>
                          </a:solidFill>
                        </a:rPr>
                        <a:t> </a:t>
                      </a:r>
                      <a:r>
                        <a:rPr lang="en-US" sz="1800" baseline="0" dirty="0" smtClean="0">
                          <a:solidFill>
                            <a:schemeClr val="bg1"/>
                          </a:solidFill>
                        </a:rPr>
                        <a:t> Total </a:t>
                      </a:r>
                      <a:r>
                        <a:rPr lang="en-US" sz="1800" baseline="0" dirty="0" err="1" smtClean="0">
                          <a:solidFill>
                            <a:schemeClr val="bg1"/>
                          </a:solidFill>
                        </a:rPr>
                        <a:t>Produksi</a:t>
                      </a:r>
                      <a:r>
                        <a:rPr lang="en-US" sz="1800" baseline="0" dirty="0" smtClean="0">
                          <a:solidFill>
                            <a:schemeClr val="bg1"/>
                          </a:solidFill>
                        </a:rPr>
                        <a:t> (NTP)</a:t>
                      </a:r>
                      <a:endParaRPr lang="en-US" sz="1800" dirty="0">
                        <a:solidFill>
                          <a:schemeClr val="bg1"/>
                        </a:solidFill>
                      </a:endParaRPr>
                    </a:p>
                  </a:txBody>
                  <a:tcPr marT="45706" marB="45706"/>
                </a:tc>
                <a:tc>
                  <a:txBody>
                    <a:bodyPr/>
                    <a:lstStyle/>
                    <a:p>
                      <a:pPr algn="ctr"/>
                      <a:r>
                        <a:rPr lang="en-US" sz="1800" dirty="0" smtClean="0">
                          <a:solidFill>
                            <a:schemeClr val="bg1"/>
                          </a:solidFill>
                        </a:rPr>
                        <a:t>NPM</a:t>
                      </a:r>
                      <a:endParaRPr lang="en-US" sz="1800" dirty="0">
                        <a:solidFill>
                          <a:schemeClr val="bg1"/>
                        </a:solidFill>
                      </a:endParaRPr>
                    </a:p>
                  </a:txBody>
                  <a:tcPr marT="45706" marB="45706"/>
                </a:tc>
                <a:tc>
                  <a:txBody>
                    <a:bodyPr/>
                    <a:lstStyle/>
                    <a:p>
                      <a:pPr algn="ctr"/>
                      <a:r>
                        <a:rPr lang="en-US" sz="1800" dirty="0" smtClean="0">
                          <a:solidFill>
                            <a:schemeClr val="bg1"/>
                          </a:solidFill>
                        </a:rPr>
                        <a:t>NIM</a:t>
                      </a:r>
                      <a:endParaRPr lang="en-US" sz="1800" dirty="0">
                        <a:solidFill>
                          <a:schemeClr val="bg1"/>
                        </a:solidFill>
                      </a:endParaRPr>
                    </a:p>
                  </a:txBody>
                  <a:tcPr marT="45706" marB="45706"/>
                </a:tc>
              </a:tr>
              <a:tr h="3108477">
                <a:tc>
                  <a:txBody>
                    <a:bodyPr/>
                    <a:lstStyle/>
                    <a:p>
                      <a:r>
                        <a:rPr lang="en-US" sz="1800" dirty="0" smtClean="0"/>
                        <a:t>0</a:t>
                      </a:r>
                    </a:p>
                    <a:p>
                      <a:r>
                        <a:rPr lang="en-US" sz="1800" dirty="0" smtClean="0"/>
                        <a:t>1</a:t>
                      </a:r>
                    </a:p>
                    <a:p>
                      <a:r>
                        <a:rPr lang="en-US" sz="1800" dirty="0" smtClean="0"/>
                        <a:t>2</a:t>
                      </a:r>
                    </a:p>
                    <a:p>
                      <a:r>
                        <a:rPr lang="en-US" sz="1800" dirty="0" smtClean="0"/>
                        <a:t>3</a:t>
                      </a:r>
                    </a:p>
                    <a:p>
                      <a:r>
                        <a:rPr lang="en-US" sz="1800" dirty="0" smtClean="0"/>
                        <a:t>4</a:t>
                      </a:r>
                    </a:p>
                    <a:p>
                      <a:r>
                        <a:rPr lang="en-US" sz="1800" dirty="0" smtClean="0"/>
                        <a:t>5</a:t>
                      </a:r>
                    </a:p>
                    <a:p>
                      <a:r>
                        <a:rPr lang="en-US" sz="1800" dirty="0" smtClean="0"/>
                        <a:t>6</a:t>
                      </a:r>
                    </a:p>
                    <a:p>
                      <a:r>
                        <a:rPr lang="en-US" sz="1800" dirty="0" smtClean="0"/>
                        <a:t>7</a:t>
                      </a:r>
                    </a:p>
                    <a:p>
                      <a:r>
                        <a:rPr lang="en-US" sz="1800" dirty="0" smtClean="0"/>
                        <a:t>8</a:t>
                      </a:r>
                    </a:p>
                    <a:p>
                      <a:r>
                        <a:rPr lang="en-US" sz="1800" dirty="0" smtClean="0"/>
                        <a:t>9</a:t>
                      </a:r>
                    </a:p>
                    <a:p>
                      <a:r>
                        <a:rPr lang="en-US" sz="1800" dirty="0" smtClean="0"/>
                        <a:t>10</a:t>
                      </a:r>
                      <a:endParaRPr lang="en-US" sz="1800" dirty="0"/>
                    </a:p>
                  </a:txBody>
                  <a:tcPr marT="45706" marB="45706"/>
                </a:tc>
                <a:tc>
                  <a:txBody>
                    <a:bodyPr/>
                    <a:lstStyle/>
                    <a:p>
                      <a:r>
                        <a:rPr lang="en-US" sz="1800" dirty="0" smtClean="0"/>
                        <a:t>0</a:t>
                      </a:r>
                    </a:p>
                    <a:p>
                      <a:r>
                        <a:rPr lang="en-US" sz="1800" dirty="0" smtClean="0"/>
                        <a:t>12</a:t>
                      </a:r>
                    </a:p>
                    <a:p>
                      <a:r>
                        <a:rPr lang="en-US" sz="1800" dirty="0" smtClean="0"/>
                        <a:t>30</a:t>
                      </a:r>
                    </a:p>
                    <a:p>
                      <a:r>
                        <a:rPr lang="en-US" sz="1800" dirty="0" smtClean="0"/>
                        <a:t>44</a:t>
                      </a:r>
                    </a:p>
                    <a:p>
                      <a:r>
                        <a:rPr lang="en-US" sz="1800" dirty="0" smtClean="0"/>
                        <a:t>54</a:t>
                      </a:r>
                    </a:p>
                    <a:p>
                      <a:r>
                        <a:rPr lang="en-US" sz="1800" dirty="0" smtClean="0"/>
                        <a:t>62</a:t>
                      </a:r>
                    </a:p>
                    <a:p>
                      <a:r>
                        <a:rPr lang="en-US" sz="1800" dirty="0" smtClean="0"/>
                        <a:t>68</a:t>
                      </a:r>
                    </a:p>
                    <a:p>
                      <a:r>
                        <a:rPr lang="en-US" sz="1800" dirty="0" smtClean="0"/>
                        <a:t>72</a:t>
                      </a:r>
                    </a:p>
                    <a:p>
                      <a:r>
                        <a:rPr lang="en-US" sz="1800" dirty="0" smtClean="0"/>
                        <a:t>74</a:t>
                      </a:r>
                    </a:p>
                    <a:p>
                      <a:r>
                        <a:rPr lang="en-US" sz="1800" dirty="0" smtClean="0"/>
                        <a:t>72</a:t>
                      </a:r>
                    </a:p>
                    <a:p>
                      <a:r>
                        <a:rPr lang="en-US" sz="1800" dirty="0" smtClean="0"/>
                        <a:t>68</a:t>
                      </a:r>
                      <a:endParaRPr lang="en-US" sz="1800" dirty="0"/>
                    </a:p>
                  </a:txBody>
                  <a:tcPr marT="45706" marB="45706"/>
                </a:tc>
                <a:tc>
                  <a:txBody>
                    <a:bodyPr/>
                    <a:lstStyle/>
                    <a:p>
                      <a:endParaRPr lang="en-US" sz="1800"/>
                    </a:p>
                  </a:txBody>
                  <a:tcPr marT="45706" marB="45706"/>
                </a:tc>
                <a:tc>
                  <a:txBody>
                    <a:bodyPr/>
                    <a:lstStyle/>
                    <a:p>
                      <a:endParaRPr lang="en-US" sz="1800"/>
                    </a:p>
                  </a:txBody>
                  <a:tcPr marT="45706" marB="45706"/>
                </a:tc>
                <a:tc>
                  <a:txBody>
                    <a:bodyPr/>
                    <a:lstStyle/>
                    <a:p>
                      <a:endParaRPr lang="en-US" sz="1800"/>
                    </a:p>
                  </a:txBody>
                  <a:tcPr marT="45706" marB="45706"/>
                </a:tc>
                <a:tc>
                  <a:txBody>
                    <a:bodyPr/>
                    <a:lstStyle/>
                    <a:p>
                      <a:endParaRPr lang="en-US" sz="1800"/>
                    </a:p>
                  </a:txBody>
                  <a:tcPr marT="45706" marB="45706"/>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772400" cy="5899150"/>
          </a:xfrm>
        </p:spPr>
        <p:txBody>
          <a:bodyPr>
            <a:normAutofit lnSpcReduction="10000"/>
          </a:bodyPr>
          <a:lstStyle/>
          <a:p>
            <a:pPr marL="411480" eaLnBrk="1" fontAlgn="auto" hangingPunct="1">
              <a:spcAft>
                <a:spcPts val="0"/>
              </a:spcAft>
              <a:buFont typeface="Wingdings"/>
              <a:buChar char=""/>
              <a:defRPr/>
            </a:pPr>
            <a:r>
              <a:rPr lang="en-US" dirty="0" err="1" smtClean="0"/>
              <a:t>Dlm</a:t>
            </a:r>
            <a:r>
              <a:rPr lang="en-US" dirty="0" smtClean="0"/>
              <a:t> </a:t>
            </a:r>
            <a:r>
              <a:rPr lang="en-US" dirty="0" err="1" smtClean="0"/>
              <a:t>tabel</a:t>
            </a:r>
            <a:r>
              <a:rPr lang="en-US" dirty="0" smtClean="0"/>
              <a:t> </a:t>
            </a:r>
            <a:r>
              <a:rPr lang="en-US" dirty="0" err="1" smtClean="0"/>
              <a:t>tsb</a:t>
            </a:r>
            <a:r>
              <a:rPr lang="en-US" dirty="0" smtClean="0"/>
              <a:t> mula2 NPM&gt;NIM , </a:t>
            </a:r>
            <a:r>
              <a:rPr lang="en-US" dirty="0" err="1" smtClean="0"/>
              <a:t>ini</a:t>
            </a:r>
            <a:r>
              <a:rPr lang="en-US" dirty="0" smtClean="0"/>
              <a:t> </a:t>
            </a:r>
            <a:r>
              <a:rPr lang="en-US" dirty="0" err="1" smtClean="0"/>
              <a:t>berarti</a:t>
            </a:r>
            <a:r>
              <a:rPr lang="en-US" dirty="0" smtClean="0"/>
              <a:t> </a:t>
            </a:r>
            <a:r>
              <a:rPr lang="en-US" dirty="0" err="1" smtClean="0"/>
              <a:t>tambahan</a:t>
            </a:r>
            <a:r>
              <a:rPr lang="en-US" dirty="0" smtClean="0"/>
              <a:t> </a:t>
            </a:r>
            <a:r>
              <a:rPr lang="en-US" dirty="0" err="1" smtClean="0"/>
              <a:t>pendapatan</a:t>
            </a:r>
            <a:r>
              <a:rPr lang="en-US" dirty="0" smtClean="0"/>
              <a:t> </a:t>
            </a:r>
            <a:r>
              <a:rPr lang="en-US" dirty="0" err="1" smtClean="0"/>
              <a:t>yg</a:t>
            </a:r>
            <a:r>
              <a:rPr lang="en-US" dirty="0" smtClean="0"/>
              <a:t> </a:t>
            </a:r>
            <a:r>
              <a:rPr lang="en-US" dirty="0" err="1" smtClean="0"/>
              <a:t>diterima</a:t>
            </a:r>
            <a:r>
              <a:rPr lang="en-US" dirty="0" smtClean="0"/>
              <a:t> pd </a:t>
            </a:r>
            <a:r>
              <a:rPr lang="en-US" dirty="0" err="1" smtClean="0"/>
              <a:t>penggunaan</a:t>
            </a:r>
            <a:r>
              <a:rPr lang="en-US" dirty="0" smtClean="0"/>
              <a:t> </a:t>
            </a:r>
            <a:r>
              <a:rPr lang="en-US" dirty="0" err="1" smtClean="0"/>
              <a:t>tambahan</a:t>
            </a:r>
            <a:r>
              <a:rPr lang="en-US" dirty="0" smtClean="0"/>
              <a:t> </a:t>
            </a:r>
            <a:r>
              <a:rPr lang="en-US" dirty="0" err="1" smtClean="0"/>
              <a:t>satu</a:t>
            </a:r>
            <a:r>
              <a:rPr lang="en-US" dirty="0" smtClean="0"/>
              <a:t> unit input </a:t>
            </a:r>
            <a:r>
              <a:rPr lang="en-US" dirty="0" err="1" smtClean="0"/>
              <a:t>masih</a:t>
            </a:r>
            <a:r>
              <a:rPr lang="en-US" dirty="0" smtClean="0"/>
              <a:t> </a:t>
            </a:r>
            <a:r>
              <a:rPr lang="en-US" dirty="0" err="1" smtClean="0"/>
              <a:t>lebih</a:t>
            </a:r>
            <a:r>
              <a:rPr lang="en-US" dirty="0" smtClean="0"/>
              <a:t> </a:t>
            </a:r>
            <a:r>
              <a:rPr lang="en-US" dirty="0" err="1" smtClean="0"/>
              <a:t>besar</a:t>
            </a:r>
            <a:r>
              <a:rPr lang="en-US" dirty="0" smtClean="0"/>
              <a:t> </a:t>
            </a:r>
            <a:r>
              <a:rPr lang="en-US" dirty="0" err="1" smtClean="0"/>
              <a:t>drpd</a:t>
            </a:r>
            <a:r>
              <a:rPr lang="en-US" dirty="0" smtClean="0"/>
              <a:t> </a:t>
            </a:r>
            <a:r>
              <a:rPr lang="en-US" dirty="0" err="1" smtClean="0"/>
              <a:t>biaya</a:t>
            </a:r>
            <a:r>
              <a:rPr lang="en-US" dirty="0" smtClean="0"/>
              <a:t> input </a:t>
            </a:r>
            <a:r>
              <a:rPr lang="en-US" dirty="0" err="1" smtClean="0"/>
              <a:t>yg</a:t>
            </a:r>
            <a:r>
              <a:rPr lang="en-US" dirty="0" smtClean="0"/>
              <a:t> </a:t>
            </a:r>
            <a:r>
              <a:rPr lang="en-US" dirty="0" err="1" smtClean="0"/>
              <a:t>dipakai</a:t>
            </a:r>
            <a:endParaRPr lang="en-US" dirty="0" smtClean="0"/>
          </a:p>
          <a:p>
            <a:pPr marL="411480" eaLnBrk="1" fontAlgn="auto" hangingPunct="1">
              <a:spcAft>
                <a:spcPts val="0"/>
              </a:spcAft>
              <a:buFont typeface="Wingdings"/>
              <a:buChar char=""/>
              <a:defRPr/>
            </a:pPr>
            <a:r>
              <a:rPr lang="en-US" dirty="0" err="1" smtClean="0"/>
              <a:t>Jd</a:t>
            </a:r>
            <a:r>
              <a:rPr lang="en-US" dirty="0" smtClean="0"/>
              <a:t> </a:t>
            </a:r>
            <a:r>
              <a:rPr lang="en-US" dirty="0" err="1" smtClean="0"/>
              <a:t>dpt</a:t>
            </a:r>
            <a:r>
              <a:rPr lang="en-US" dirty="0" smtClean="0"/>
              <a:t> </a:t>
            </a:r>
            <a:r>
              <a:rPr lang="en-US" dirty="0" err="1" smtClean="0"/>
              <a:t>diartikan</a:t>
            </a:r>
            <a:r>
              <a:rPr lang="en-US" dirty="0" smtClean="0"/>
              <a:t> </a:t>
            </a:r>
            <a:r>
              <a:rPr lang="en-US" dirty="0" err="1" smtClean="0"/>
              <a:t>tambahan</a:t>
            </a:r>
            <a:r>
              <a:rPr lang="en-US" dirty="0" smtClean="0"/>
              <a:t> </a:t>
            </a:r>
            <a:r>
              <a:rPr lang="en-US" dirty="0" err="1" smtClean="0"/>
              <a:t>penghasilan</a:t>
            </a:r>
            <a:r>
              <a:rPr lang="en-US" dirty="0" smtClean="0"/>
              <a:t> </a:t>
            </a:r>
            <a:r>
              <a:rPr lang="en-US" dirty="0" err="1" smtClean="0"/>
              <a:t>masih</a:t>
            </a:r>
            <a:r>
              <a:rPr lang="en-US" dirty="0" smtClean="0"/>
              <a:t> </a:t>
            </a:r>
            <a:r>
              <a:rPr lang="en-US" dirty="0" err="1" smtClean="0"/>
              <a:t>terus</a:t>
            </a:r>
            <a:r>
              <a:rPr lang="en-US" dirty="0" smtClean="0"/>
              <a:t> </a:t>
            </a:r>
            <a:r>
              <a:rPr lang="en-US" dirty="0" err="1" smtClean="0"/>
              <a:t>dpt</a:t>
            </a:r>
            <a:r>
              <a:rPr lang="en-US" dirty="0" smtClean="0"/>
              <a:t> </a:t>
            </a:r>
            <a:r>
              <a:rPr lang="en-US" dirty="0" err="1" smtClean="0"/>
              <a:t>dicapai</a:t>
            </a:r>
            <a:endParaRPr lang="en-US" dirty="0" smtClean="0"/>
          </a:p>
          <a:p>
            <a:pPr marL="411480" eaLnBrk="1" fontAlgn="auto" hangingPunct="1">
              <a:spcAft>
                <a:spcPts val="0"/>
              </a:spcAft>
              <a:buFont typeface="Wingdings"/>
              <a:buChar char=""/>
              <a:defRPr/>
            </a:pPr>
            <a:r>
              <a:rPr lang="en-US" dirty="0" err="1" smtClean="0"/>
              <a:t>Keadaan</a:t>
            </a:r>
            <a:r>
              <a:rPr lang="en-US" dirty="0" smtClean="0"/>
              <a:t> </a:t>
            </a:r>
            <a:r>
              <a:rPr lang="en-US" dirty="0" err="1" smtClean="0"/>
              <a:t>ini</a:t>
            </a:r>
            <a:r>
              <a:rPr lang="en-US" dirty="0" smtClean="0"/>
              <a:t> </a:t>
            </a:r>
            <a:r>
              <a:rPr lang="en-US" dirty="0" err="1" smtClean="0"/>
              <a:t>terus</a:t>
            </a:r>
            <a:r>
              <a:rPr lang="en-US" dirty="0" smtClean="0"/>
              <a:t> </a:t>
            </a:r>
            <a:r>
              <a:rPr lang="en-US" dirty="0" err="1" smtClean="0"/>
              <a:t>berlangsung</a:t>
            </a:r>
            <a:r>
              <a:rPr lang="en-US" dirty="0" smtClean="0"/>
              <a:t> </a:t>
            </a:r>
            <a:r>
              <a:rPr lang="en-US" dirty="0" err="1" smtClean="0"/>
              <a:t>sampai</a:t>
            </a:r>
            <a:r>
              <a:rPr lang="en-US" dirty="0" smtClean="0"/>
              <a:t> pd </a:t>
            </a:r>
            <a:r>
              <a:rPr lang="en-US" dirty="0" err="1" smtClean="0"/>
              <a:t>pemakaian</a:t>
            </a:r>
            <a:r>
              <a:rPr lang="en-US" dirty="0" smtClean="0"/>
              <a:t> level input 6</a:t>
            </a:r>
          </a:p>
          <a:p>
            <a:pPr marL="411480" eaLnBrk="1" fontAlgn="auto" hangingPunct="1">
              <a:spcAft>
                <a:spcPts val="0"/>
              </a:spcAft>
              <a:buFont typeface="Wingdings"/>
              <a:buChar char=""/>
              <a:defRPr/>
            </a:pPr>
            <a:r>
              <a:rPr lang="en-US" dirty="0" smtClean="0"/>
              <a:t>Pd level </a:t>
            </a:r>
            <a:r>
              <a:rPr lang="en-US" dirty="0" err="1" smtClean="0"/>
              <a:t>ini</a:t>
            </a:r>
            <a:r>
              <a:rPr lang="en-US" dirty="0" smtClean="0"/>
              <a:t> </a:t>
            </a:r>
            <a:r>
              <a:rPr lang="en-US" dirty="0" err="1" smtClean="0"/>
              <a:t>tambahan</a:t>
            </a:r>
            <a:r>
              <a:rPr lang="en-US" dirty="0" smtClean="0"/>
              <a:t> </a:t>
            </a:r>
            <a:r>
              <a:rPr lang="en-US" dirty="0" err="1" smtClean="0"/>
              <a:t>biaya</a:t>
            </a:r>
            <a:r>
              <a:rPr lang="en-US" dirty="0" smtClean="0"/>
              <a:t> </a:t>
            </a:r>
            <a:r>
              <a:rPr lang="en-US" dirty="0" err="1" smtClean="0"/>
              <a:t>akan</a:t>
            </a:r>
            <a:r>
              <a:rPr lang="en-US" dirty="0" smtClean="0"/>
              <a:t> </a:t>
            </a:r>
            <a:r>
              <a:rPr lang="en-US" dirty="0" err="1" smtClean="0"/>
              <a:t>sama</a:t>
            </a:r>
            <a:r>
              <a:rPr lang="en-US" dirty="0" smtClean="0"/>
              <a:t> dg </a:t>
            </a:r>
            <a:r>
              <a:rPr lang="en-US" dirty="0" err="1" smtClean="0"/>
              <a:t>tambhan</a:t>
            </a:r>
            <a:r>
              <a:rPr lang="en-US" dirty="0" smtClean="0"/>
              <a:t> income (NPM=NIM)</a:t>
            </a:r>
          </a:p>
          <a:p>
            <a:pPr marL="411480" eaLnBrk="1" fontAlgn="auto" hangingPunct="1">
              <a:spcAft>
                <a:spcPts val="0"/>
              </a:spcAft>
              <a:buFont typeface="Wingdings"/>
              <a:buChar char=""/>
              <a:defRPr/>
            </a:pPr>
            <a:r>
              <a:rPr lang="en-US" dirty="0" err="1" smtClean="0"/>
              <a:t>Pemakaian</a:t>
            </a:r>
            <a:r>
              <a:rPr lang="en-US" dirty="0" smtClean="0"/>
              <a:t> input </a:t>
            </a:r>
            <a:r>
              <a:rPr lang="en-US" dirty="0" err="1" smtClean="0"/>
              <a:t>lebih</a:t>
            </a:r>
            <a:r>
              <a:rPr lang="en-US" dirty="0" smtClean="0"/>
              <a:t> </a:t>
            </a:r>
            <a:r>
              <a:rPr lang="en-US" dirty="0" err="1" smtClean="0"/>
              <a:t>besar</a:t>
            </a:r>
            <a:r>
              <a:rPr lang="en-US" dirty="0" smtClean="0"/>
              <a:t> </a:t>
            </a:r>
            <a:r>
              <a:rPr lang="en-US" dirty="0" err="1" smtClean="0"/>
              <a:t>drpd</a:t>
            </a:r>
            <a:r>
              <a:rPr lang="en-US" dirty="0" smtClean="0"/>
              <a:t> 6, </a:t>
            </a:r>
            <a:r>
              <a:rPr lang="en-US" dirty="0" err="1" smtClean="0"/>
              <a:t>akan</a:t>
            </a:r>
            <a:r>
              <a:rPr lang="en-US" dirty="0" smtClean="0"/>
              <a:t> </a:t>
            </a:r>
            <a:r>
              <a:rPr lang="en-US" dirty="0" err="1" smtClean="0"/>
              <a:t>menyebabkan</a:t>
            </a:r>
            <a:r>
              <a:rPr lang="en-US" dirty="0" smtClean="0"/>
              <a:t> </a:t>
            </a:r>
            <a:r>
              <a:rPr lang="en-US" dirty="0" err="1" smtClean="0"/>
              <a:t>nilai</a:t>
            </a:r>
            <a:r>
              <a:rPr lang="en-US" dirty="0" smtClean="0"/>
              <a:t> NPM </a:t>
            </a:r>
            <a:r>
              <a:rPr lang="en-US" dirty="0" err="1" smtClean="0"/>
              <a:t>lebih</a:t>
            </a:r>
            <a:r>
              <a:rPr lang="en-US" dirty="0" smtClean="0"/>
              <a:t> </a:t>
            </a:r>
            <a:r>
              <a:rPr lang="en-US" dirty="0" err="1" smtClean="0"/>
              <a:t>kecil</a:t>
            </a:r>
            <a:r>
              <a:rPr lang="en-US" dirty="0" smtClean="0"/>
              <a:t> </a:t>
            </a:r>
            <a:r>
              <a:rPr lang="en-US" dirty="0" err="1" smtClean="0"/>
              <a:t>drpd</a:t>
            </a:r>
            <a:r>
              <a:rPr lang="en-US" dirty="0" smtClean="0"/>
              <a:t> </a:t>
            </a:r>
            <a:r>
              <a:rPr lang="en-US" dirty="0" err="1" smtClean="0"/>
              <a:t>nilai</a:t>
            </a:r>
            <a:r>
              <a:rPr lang="en-US" dirty="0" smtClean="0"/>
              <a:t> NIM, </a:t>
            </a:r>
            <a:r>
              <a:rPr lang="en-US" dirty="0" err="1" smtClean="0"/>
              <a:t>yg</a:t>
            </a:r>
            <a:r>
              <a:rPr lang="en-US" dirty="0" smtClean="0"/>
              <a:t> </a:t>
            </a:r>
            <a:r>
              <a:rPr lang="en-US" dirty="0" err="1" smtClean="0"/>
              <a:t>berarti</a:t>
            </a:r>
            <a:r>
              <a:rPr lang="en-US" dirty="0" smtClean="0"/>
              <a:t> </a:t>
            </a:r>
            <a:r>
              <a:rPr lang="en-US" dirty="0" err="1" smtClean="0"/>
              <a:t>keuntungan</a:t>
            </a:r>
            <a:r>
              <a:rPr lang="en-US" dirty="0" smtClean="0"/>
              <a:t> </a:t>
            </a:r>
            <a:r>
              <a:rPr lang="en-US" dirty="0" err="1" smtClean="0"/>
              <a:t>semakin</a:t>
            </a:r>
            <a:r>
              <a:rPr lang="en-US" dirty="0" smtClean="0"/>
              <a:t> </a:t>
            </a:r>
            <a:r>
              <a:rPr lang="en-US" dirty="0" err="1" smtClean="0"/>
              <a:t>kecil</a:t>
            </a:r>
            <a:endParaRPr lang="en-US" dirty="0" smtClean="0"/>
          </a:p>
          <a:p>
            <a:pPr marL="411480"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3263016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solidFill>
                <a:schemeClr val="tx2">
                  <a:satMod val="200000"/>
                </a:schemeClr>
              </a:solidFill>
            </a:endParaRPr>
          </a:p>
        </p:txBody>
      </p:sp>
      <p:sp>
        <p:nvSpPr>
          <p:cNvPr id="203779" name="Content Placeholder 2"/>
          <p:cNvSpPr>
            <a:spLocks noGrp="1"/>
          </p:cNvSpPr>
          <p:nvPr>
            <p:ph idx="1"/>
          </p:nvPr>
        </p:nvSpPr>
        <p:spPr/>
        <p:txBody>
          <a:bodyPr/>
          <a:lstStyle/>
          <a:p>
            <a:pPr eaLnBrk="1" hangingPunct="1"/>
            <a:r>
              <a:rPr lang="en-US" smtClean="0"/>
              <a:t>Oleh krn itu mk keuntungan max akan tjd pd pemakaian input yg memberi NPM=NIM</a:t>
            </a:r>
          </a:p>
          <a:p>
            <a:pPr eaLnBrk="1" hangingPunct="1"/>
            <a:r>
              <a:rPr lang="en-US" smtClean="0"/>
              <a:t>NTP/nilai produk total /pendapatan max tdk selalu diikuti dg keuntungan max</a:t>
            </a:r>
          </a:p>
          <a:p>
            <a:pPr eaLnBrk="1" hangingPunct="1"/>
            <a:r>
              <a:rPr lang="en-US" smtClean="0"/>
              <a:t>Dr tabel tsb NTP tertinggi tjd pd pemakaian input 8, sedangkan keuntungan tertinggi tercapai pd level 6.</a:t>
            </a:r>
          </a:p>
        </p:txBody>
      </p:sp>
    </p:spTree>
    <p:extLst>
      <p:ext uri="{BB962C8B-B14F-4D97-AF65-F5344CB8AC3E}">
        <p14:creationId xmlns:p14="http://schemas.microsoft.com/office/powerpoint/2010/main" val="3195958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381000" y="457200"/>
            <a:ext cx="8305800" cy="5943600"/>
          </a:xfrm>
        </p:spPr>
        <p:txBody>
          <a:bodyPr/>
          <a:lstStyle/>
          <a:p>
            <a:pPr marL="533400" indent="-533400" eaLnBrk="1" hangingPunct="1">
              <a:lnSpc>
                <a:spcPct val="90000"/>
              </a:lnSpc>
            </a:pPr>
            <a:r>
              <a:rPr lang="fi-FI" sz="2800" smtClean="0"/>
              <a:t>X1 bersifat variabel, sedang yang lain konstan.</a:t>
            </a:r>
            <a:endParaRPr lang="nl-NL" sz="2800" smtClean="0"/>
          </a:p>
          <a:p>
            <a:pPr marL="533400" indent="-533400" eaLnBrk="1" hangingPunct="1">
              <a:lnSpc>
                <a:spcPct val="90000"/>
              </a:lnSpc>
            </a:pPr>
            <a:r>
              <a:rPr lang="nl-NL" sz="2800" smtClean="0"/>
              <a:t>Tanda ”l” adalah memberi batasan mana yng variabel dan mana yang bersifat tetap.</a:t>
            </a:r>
          </a:p>
          <a:p>
            <a:pPr marL="533400" indent="-533400" eaLnBrk="1" hangingPunct="1">
              <a:lnSpc>
                <a:spcPct val="90000"/>
              </a:lnSpc>
            </a:pPr>
            <a:r>
              <a:rPr lang="nl-NL" sz="2800" smtClean="0"/>
              <a:t>Ada beberapa macam hubungan antara input dan output :</a:t>
            </a:r>
            <a:endParaRPr lang="en-US" sz="2800" smtClean="0"/>
          </a:p>
          <a:p>
            <a:pPr marL="533400" indent="-533400" eaLnBrk="1" hangingPunct="1">
              <a:lnSpc>
                <a:spcPct val="90000"/>
              </a:lnSpc>
              <a:buFontTx/>
              <a:buAutoNum type="arabicPeriod"/>
            </a:pPr>
            <a:r>
              <a:rPr lang="en-US" sz="2800" smtClean="0"/>
              <a:t>Hubungan input-output yang bersifat constant productivity</a:t>
            </a:r>
          </a:p>
          <a:p>
            <a:pPr marL="533400" indent="-533400" eaLnBrk="1" hangingPunct="1">
              <a:lnSpc>
                <a:spcPct val="90000"/>
              </a:lnSpc>
            </a:pPr>
            <a:r>
              <a:rPr lang="en-US" sz="2800" smtClean="0"/>
              <a:t>Fenomena ini menggambarkan pada setiap penambahan unit input pada suatu kegiatan produksi, akan memberikan tambahan hasil yang tetap pada setiap kenaikan input berikutnya. Karena kenaikan tersebut bersifat tetap, maka bila digambarkan akan berbentuk garis lurus.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Hubungan</a:t>
            </a:r>
            <a:r>
              <a:rPr lang="en-US" dirty="0" smtClean="0"/>
              <a:t> </a:t>
            </a:r>
            <a:r>
              <a:rPr lang="en-US" dirty="0" err="1" smtClean="0"/>
              <a:t>costant</a:t>
            </a:r>
            <a:r>
              <a:rPr lang="en-US" dirty="0" smtClean="0"/>
              <a:t> productivity</a:t>
            </a:r>
            <a:endParaRPr lang="en-US" dirty="0"/>
          </a:p>
        </p:txBody>
      </p:sp>
      <p:graphicFrame>
        <p:nvGraphicFramePr>
          <p:cNvPr id="4" name="Content Placeholder 3"/>
          <p:cNvGraphicFramePr>
            <a:graphicFrameLocks noGrp="1"/>
          </p:cNvGraphicFramePr>
          <p:nvPr>
            <p:ph idx="1"/>
          </p:nvPr>
        </p:nvGraphicFramePr>
        <p:xfrm>
          <a:off x="457200" y="1600200"/>
          <a:ext cx="8229600" cy="237807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914644">
                <a:tc>
                  <a:txBody>
                    <a:bodyPr/>
                    <a:lstStyle/>
                    <a:p>
                      <a:r>
                        <a:rPr lang="en-US" sz="1800" dirty="0" smtClean="0"/>
                        <a:t>Input X</a:t>
                      </a:r>
                      <a:r>
                        <a:rPr lang="en-US" sz="1800" baseline="0" dirty="0" smtClean="0"/>
                        <a:t> </a:t>
                      </a:r>
                    </a:p>
                    <a:p>
                      <a:r>
                        <a:rPr lang="en-US" sz="1800" baseline="0" dirty="0" smtClean="0"/>
                        <a:t>(unit)</a:t>
                      </a:r>
                      <a:endParaRPr lang="en-US" sz="1800" dirty="0"/>
                    </a:p>
                  </a:txBody>
                  <a:tcPr marT="45732" marB="45732"/>
                </a:tc>
                <a:tc>
                  <a:txBody>
                    <a:bodyPr/>
                    <a:lstStyle/>
                    <a:p>
                      <a:r>
                        <a:rPr lang="en-US" sz="1800" dirty="0" err="1" smtClean="0"/>
                        <a:t>Tambahan</a:t>
                      </a:r>
                      <a:r>
                        <a:rPr lang="en-US" sz="1800" dirty="0" smtClean="0"/>
                        <a:t> input </a:t>
                      </a:r>
                      <a:r>
                        <a:rPr lang="el-GR" sz="1800" dirty="0" smtClean="0"/>
                        <a:t>Δ</a:t>
                      </a:r>
                      <a:r>
                        <a:rPr lang="en-US" sz="1800" dirty="0" smtClean="0"/>
                        <a:t>X</a:t>
                      </a:r>
                      <a:endParaRPr lang="en-US" sz="1800" dirty="0"/>
                    </a:p>
                  </a:txBody>
                  <a:tcPr marT="45732" marB="45732"/>
                </a:tc>
                <a:tc>
                  <a:txBody>
                    <a:bodyPr/>
                    <a:lstStyle/>
                    <a:p>
                      <a:r>
                        <a:rPr lang="en-US" sz="1800" dirty="0" err="1" smtClean="0"/>
                        <a:t>Hasil</a:t>
                      </a:r>
                      <a:endParaRPr lang="en-US" sz="1800" dirty="0" smtClean="0"/>
                    </a:p>
                    <a:p>
                      <a:r>
                        <a:rPr lang="en-US" sz="1800" dirty="0" smtClean="0"/>
                        <a:t>Y</a:t>
                      </a:r>
                      <a:endParaRPr lang="en-US" sz="1800" dirty="0"/>
                    </a:p>
                  </a:txBody>
                  <a:tcPr marT="45732" marB="45732"/>
                </a:tc>
                <a:tc>
                  <a:txBody>
                    <a:bodyPr/>
                    <a:lstStyle/>
                    <a:p>
                      <a:r>
                        <a:rPr lang="en-US" sz="1800" dirty="0" err="1" smtClean="0"/>
                        <a:t>Tambahan</a:t>
                      </a:r>
                      <a:r>
                        <a:rPr lang="en-US" sz="1800" dirty="0" smtClean="0"/>
                        <a:t> </a:t>
                      </a:r>
                      <a:r>
                        <a:rPr lang="en-US" sz="1800" dirty="0" err="1" smtClean="0"/>
                        <a:t>Hasil</a:t>
                      </a:r>
                      <a:r>
                        <a:rPr lang="en-US" sz="1800" dirty="0" smtClean="0"/>
                        <a:t> </a:t>
                      </a:r>
                      <a:r>
                        <a:rPr lang="el-GR" sz="1800" dirty="0" smtClean="0"/>
                        <a:t>Δ</a:t>
                      </a:r>
                      <a:r>
                        <a:rPr lang="en-US" sz="1800" dirty="0" smtClean="0"/>
                        <a:t>Y</a:t>
                      </a:r>
                      <a:endParaRPr lang="en-US" sz="1800" dirty="0"/>
                    </a:p>
                  </a:txBody>
                  <a:tcPr marT="45732" marB="45732"/>
                </a:tc>
                <a:tc>
                  <a:txBody>
                    <a:bodyPr/>
                    <a:lstStyle/>
                    <a:p>
                      <a:r>
                        <a:rPr lang="en-US" sz="1800" dirty="0" err="1" smtClean="0"/>
                        <a:t>Produk</a:t>
                      </a:r>
                      <a:r>
                        <a:rPr lang="en-US" sz="1800" dirty="0" smtClean="0"/>
                        <a:t> Marginal </a:t>
                      </a:r>
                      <a:r>
                        <a:rPr lang="el-GR" sz="1800" dirty="0" smtClean="0"/>
                        <a:t>Δ</a:t>
                      </a:r>
                      <a:r>
                        <a:rPr lang="en-US" sz="1800" dirty="0" smtClean="0"/>
                        <a:t>Y/</a:t>
                      </a:r>
                      <a:r>
                        <a:rPr lang="el-GR" sz="1800" dirty="0" smtClean="0"/>
                        <a:t>Δ</a:t>
                      </a:r>
                      <a:r>
                        <a:rPr lang="en-US" sz="1800" dirty="0" smtClean="0"/>
                        <a:t>X</a:t>
                      </a:r>
                      <a:endParaRPr lang="en-US" sz="1800" dirty="0"/>
                    </a:p>
                  </a:txBody>
                  <a:tcPr marT="45732" marB="45732"/>
                </a:tc>
              </a:tr>
              <a:tr h="1463431">
                <a:tc>
                  <a:txBody>
                    <a:bodyPr/>
                    <a:lstStyle/>
                    <a:p>
                      <a:r>
                        <a:rPr lang="en-US" sz="1800" dirty="0" smtClean="0"/>
                        <a:t>0</a:t>
                      </a:r>
                    </a:p>
                    <a:p>
                      <a:r>
                        <a:rPr lang="en-US" sz="1800" dirty="0" smtClean="0"/>
                        <a:t>10</a:t>
                      </a:r>
                    </a:p>
                    <a:p>
                      <a:r>
                        <a:rPr lang="en-US" sz="1800" dirty="0" smtClean="0"/>
                        <a:t>20</a:t>
                      </a:r>
                    </a:p>
                    <a:p>
                      <a:r>
                        <a:rPr lang="en-US" sz="1800" dirty="0" smtClean="0"/>
                        <a:t>30</a:t>
                      </a:r>
                    </a:p>
                    <a:p>
                      <a:r>
                        <a:rPr lang="en-US" sz="1800" dirty="0" smtClean="0"/>
                        <a:t>40</a:t>
                      </a:r>
                      <a:endParaRPr lang="en-US" sz="1800" dirty="0"/>
                    </a:p>
                  </a:txBody>
                  <a:tcPr marT="45732" marB="45732"/>
                </a:tc>
                <a:tc>
                  <a:txBody>
                    <a:bodyPr/>
                    <a:lstStyle/>
                    <a:p>
                      <a:r>
                        <a:rPr lang="en-US" sz="1800" dirty="0" smtClean="0"/>
                        <a:t>-</a:t>
                      </a:r>
                    </a:p>
                    <a:p>
                      <a:r>
                        <a:rPr lang="en-US" sz="1800" dirty="0" smtClean="0"/>
                        <a:t>10</a:t>
                      </a:r>
                    </a:p>
                    <a:p>
                      <a:r>
                        <a:rPr lang="en-US" sz="1800" dirty="0" smtClean="0"/>
                        <a:t>10</a:t>
                      </a:r>
                    </a:p>
                    <a:p>
                      <a:r>
                        <a:rPr lang="en-US" sz="1800" dirty="0" smtClean="0"/>
                        <a:t>10</a:t>
                      </a:r>
                    </a:p>
                    <a:p>
                      <a:r>
                        <a:rPr lang="en-US" sz="1800" dirty="0" smtClean="0"/>
                        <a:t>10</a:t>
                      </a:r>
                      <a:endParaRPr lang="en-US" sz="1800" dirty="0"/>
                    </a:p>
                  </a:txBody>
                  <a:tcPr marT="45732" marB="45732"/>
                </a:tc>
                <a:tc>
                  <a:txBody>
                    <a:bodyPr/>
                    <a:lstStyle/>
                    <a:p>
                      <a:r>
                        <a:rPr lang="en-US" sz="1800" dirty="0" smtClean="0"/>
                        <a:t>1.336</a:t>
                      </a:r>
                    </a:p>
                    <a:p>
                      <a:r>
                        <a:rPr lang="en-US" sz="1800" dirty="0" smtClean="0"/>
                        <a:t>1.444</a:t>
                      </a:r>
                    </a:p>
                    <a:p>
                      <a:r>
                        <a:rPr lang="en-US" sz="1800" dirty="0" smtClean="0"/>
                        <a:t>1.552</a:t>
                      </a:r>
                    </a:p>
                    <a:p>
                      <a:r>
                        <a:rPr lang="en-US" sz="1800" dirty="0" smtClean="0"/>
                        <a:t>1.660</a:t>
                      </a:r>
                    </a:p>
                    <a:p>
                      <a:r>
                        <a:rPr lang="en-US" sz="1800" dirty="0" smtClean="0"/>
                        <a:t>1.768</a:t>
                      </a:r>
                      <a:endParaRPr lang="en-US" sz="1800" dirty="0"/>
                    </a:p>
                  </a:txBody>
                  <a:tcPr marT="45732" marB="45732"/>
                </a:tc>
                <a:tc>
                  <a:txBody>
                    <a:bodyPr/>
                    <a:lstStyle/>
                    <a:p>
                      <a:r>
                        <a:rPr lang="en-US" sz="1800" dirty="0" smtClean="0"/>
                        <a:t>-</a:t>
                      </a:r>
                    </a:p>
                    <a:p>
                      <a:r>
                        <a:rPr lang="en-US" sz="1800" dirty="0" smtClean="0"/>
                        <a:t>108</a:t>
                      </a:r>
                    </a:p>
                    <a:p>
                      <a:r>
                        <a:rPr lang="en-US" sz="1800" dirty="0" smtClean="0"/>
                        <a:t>108</a:t>
                      </a:r>
                    </a:p>
                    <a:p>
                      <a:r>
                        <a:rPr lang="en-US" sz="1800" dirty="0" smtClean="0"/>
                        <a:t>108</a:t>
                      </a:r>
                    </a:p>
                    <a:p>
                      <a:r>
                        <a:rPr lang="en-US" sz="1800" dirty="0" smtClean="0"/>
                        <a:t>108</a:t>
                      </a:r>
                      <a:endParaRPr lang="en-US" sz="1800" dirty="0"/>
                    </a:p>
                  </a:txBody>
                  <a:tcPr marT="45732" marB="45732"/>
                </a:tc>
                <a:tc>
                  <a:txBody>
                    <a:bodyPr/>
                    <a:lstStyle/>
                    <a:p>
                      <a:r>
                        <a:rPr lang="en-US" sz="1800" dirty="0" smtClean="0"/>
                        <a:t>-</a:t>
                      </a:r>
                    </a:p>
                    <a:p>
                      <a:r>
                        <a:rPr lang="en-US" sz="1800" dirty="0" smtClean="0"/>
                        <a:t>10,8</a:t>
                      </a:r>
                    </a:p>
                    <a:p>
                      <a:r>
                        <a:rPr lang="en-US" sz="1800" dirty="0" smtClean="0"/>
                        <a:t>10,8</a:t>
                      </a:r>
                    </a:p>
                    <a:p>
                      <a:r>
                        <a:rPr lang="en-US" sz="1800" dirty="0" smtClean="0"/>
                        <a:t>10,8</a:t>
                      </a:r>
                    </a:p>
                    <a:p>
                      <a:r>
                        <a:rPr lang="en-US" sz="1800" dirty="0" smtClean="0"/>
                        <a:t>10,8</a:t>
                      </a:r>
                      <a:endParaRPr lang="en-US" sz="1800" dirty="0"/>
                    </a:p>
                  </a:txBody>
                  <a:tcPr marT="45732" marB="45732"/>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descr="G:\foto grand 8 maret 2015\20150308_19015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381000"/>
            <a:ext cx="5334000" cy="60960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685800" y="457200"/>
            <a:ext cx="7772400" cy="5638800"/>
          </a:xfrm>
        </p:spPr>
        <p:txBody>
          <a:bodyPr/>
          <a:lstStyle/>
          <a:p>
            <a:pPr marL="609600" indent="-609600" eaLnBrk="1" hangingPunct="1">
              <a:lnSpc>
                <a:spcPct val="90000"/>
              </a:lnSpc>
              <a:buFontTx/>
              <a:buAutoNum type="arabicPeriod" startAt="2"/>
            </a:pPr>
            <a:r>
              <a:rPr lang="en-US" sz="2400" smtClean="0"/>
              <a:t>Hubungan yang bersifat increasing productivity (produktivitas naik)</a:t>
            </a:r>
          </a:p>
          <a:p>
            <a:pPr marL="609600" indent="-609600" eaLnBrk="1" hangingPunct="1">
              <a:lnSpc>
                <a:spcPct val="90000"/>
              </a:lnSpc>
            </a:pPr>
            <a:r>
              <a:rPr lang="en-US" sz="2400" smtClean="0"/>
              <a:t>Fenomena ini menggambarkan terjadi penambahan hasil yang meningkat pada pemberian input tambahan berikutnya.</a:t>
            </a:r>
          </a:p>
          <a:p>
            <a:pPr marL="609600" indent="-609600" eaLnBrk="1" hangingPunct="1">
              <a:lnSpc>
                <a:spcPct val="90000"/>
              </a:lnSpc>
            </a:pPr>
            <a:r>
              <a:rPr lang="en-US" sz="2400" smtClean="0"/>
              <a:t>Pada gambar tsb terlihat bahwa gambar kurva makin ke atas shg mjd garis cembung thd garis horisontal</a:t>
            </a:r>
          </a:p>
          <a:p>
            <a:pPr marL="609600" indent="-609600" eaLnBrk="1" hangingPunct="1">
              <a:lnSpc>
                <a:spcPct val="90000"/>
              </a:lnSpc>
            </a:pPr>
            <a:r>
              <a:rPr lang="en-US" sz="2400" smtClean="0"/>
              <a:t>Kurva demikian tjd krn </a:t>
            </a:r>
            <a:r>
              <a:rPr lang="el-GR" sz="2400" smtClean="0"/>
              <a:t>Δ</a:t>
            </a:r>
            <a:r>
              <a:rPr lang="en-US" sz="2400" smtClean="0"/>
              <a:t>Y/</a:t>
            </a:r>
            <a:r>
              <a:rPr lang="el-GR" sz="2400" smtClean="0"/>
              <a:t>Δ</a:t>
            </a:r>
            <a:r>
              <a:rPr lang="en-US" sz="2400" smtClean="0"/>
              <a:t>X makin lama makin lebih besar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G:\foto grand 8 maret 2015\20150308_19053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228600"/>
            <a:ext cx="6705600" cy="62484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772400" cy="5715000"/>
          </a:xfrm>
        </p:spPr>
        <p:txBody>
          <a:bodyPr/>
          <a:lstStyle/>
          <a:p>
            <a:pPr marL="609600" indent="-609600" eaLnBrk="1" hangingPunct="1">
              <a:lnSpc>
                <a:spcPct val="90000"/>
              </a:lnSpc>
              <a:buFontTx/>
              <a:buAutoNum type="arabicPeriod" startAt="3"/>
              <a:defRPr/>
            </a:pPr>
            <a:r>
              <a:rPr lang="en-US" sz="2400" dirty="0" err="1" smtClean="0"/>
              <a:t>Hubungan</a:t>
            </a:r>
            <a:r>
              <a:rPr lang="en-US" sz="2400" dirty="0" smtClean="0"/>
              <a:t> decreasing productivity (</a:t>
            </a:r>
            <a:r>
              <a:rPr lang="en-US" sz="2400" dirty="0" err="1" smtClean="0"/>
              <a:t>produktivitas</a:t>
            </a:r>
            <a:r>
              <a:rPr lang="en-US" sz="2400" dirty="0" smtClean="0"/>
              <a:t> </a:t>
            </a:r>
            <a:r>
              <a:rPr lang="en-US" sz="2400" dirty="0" err="1" smtClean="0"/>
              <a:t>menurun</a:t>
            </a:r>
            <a:r>
              <a:rPr lang="en-US" sz="2400" dirty="0" smtClean="0"/>
              <a:t>)</a:t>
            </a:r>
          </a:p>
          <a:p>
            <a:pPr marL="609600" indent="-609600" eaLnBrk="1" hangingPunct="1">
              <a:lnSpc>
                <a:spcPct val="90000"/>
              </a:lnSpc>
              <a:defRPr/>
            </a:pPr>
            <a:r>
              <a:rPr lang="en-US" sz="2400" dirty="0" err="1" smtClean="0"/>
              <a:t>Fenomena</a:t>
            </a:r>
            <a:r>
              <a:rPr lang="en-US" sz="2400" dirty="0" smtClean="0"/>
              <a:t> </a:t>
            </a:r>
            <a:r>
              <a:rPr lang="en-US" sz="2400" dirty="0" err="1" smtClean="0"/>
              <a:t>ini</a:t>
            </a:r>
            <a:r>
              <a:rPr lang="en-US" sz="2400" dirty="0" smtClean="0"/>
              <a:t> </a:t>
            </a:r>
            <a:r>
              <a:rPr lang="en-US" sz="2400" dirty="0" err="1" smtClean="0"/>
              <a:t>menggambarkan</a:t>
            </a:r>
            <a:r>
              <a:rPr lang="en-US" sz="2400" dirty="0" smtClean="0"/>
              <a:t> </a:t>
            </a:r>
            <a:r>
              <a:rPr lang="en-US" sz="2400" dirty="0" err="1" smtClean="0"/>
              <a:t>hubungan</a:t>
            </a:r>
            <a:r>
              <a:rPr lang="en-US" sz="2400" dirty="0" smtClean="0"/>
              <a:t> </a:t>
            </a:r>
            <a:r>
              <a:rPr lang="en-US" sz="2400" dirty="0" err="1" smtClean="0"/>
              <a:t>bilamana</a:t>
            </a:r>
            <a:r>
              <a:rPr lang="en-US" sz="2400" dirty="0" smtClean="0"/>
              <a:t> </a:t>
            </a:r>
            <a:r>
              <a:rPr lang="en-US" sz="2400" dirty="0" err="1" smtClean="0"/>
              <a:t>terjadi</a:t>
            </a:r>
            <a:r>
              <a:rPr lang="en-US" sz="2400" dirty="0" smtClean="0"/>
              <a:t> </a:t>
            </a:r>
            <a:r>
              <a:rPr lang="en-US" sz="2400" dirty="0" err="1" smtClean="0"/>
              <a:t>tambahan</a:t>
            </a:r>
            <a:r>
              <a:rPr lang="en-US" sz="2400" dirty="0" smtClean="0"/>
              <a:t> input </a:t>
            </a:r>
            <a:r>
              <a:rPr lang="en-US" sz="2400" dirty="0" err="1" smtClean="0"/>
              <a:t>pada</a:t>
            </a:r>
            <a:r>
              <a:rPr lang="en-US" sz="2400" dirty="0" smtClean="0"/>
              <a:t> </a:t>
            </a:r>
            <a:r>
              <a:rPr lang="en-US" sz="2400" dirty="0" err="1" smtClean="0"/>
              <a:t>suatu</a:t>
            </a:r>
            <a:r>
              <a:rPr lang="en-US" sz="2400" dirty="0" smtClean="0"/>
              <a:t> variable (yang lain </a:t>
            </a:r>
            <a:r>
              <a:rPr lang="en-US" sz="2400" dirty="0" err="1" smtClean="0"/>
              <a:t>konstan</a:t>
            </a:r>
            <a:r>
              <a:rPr lang="en-US" sz="2400" dirty="0" smtClean="0"/>
              <a:t>) </a:t>
            </a:r>
            <a:r>
              <a:rPr lang="en-US" sz="2400" dirty="0" err="1" smtClean="0"/>
              <a:t>maka</a:t>
            </a:r>
            <a:r>
              <a:rPr lang="en-US" sz="2400" dirty="0" smtClean="0"/>
              <a:t> </a:t>
            </a:r>
            <a:r>
              <a:rPr lang="en-US" sz="2400" dirty="0" err="1" smtClean="0"/>
              <a:t>tambahan</a:t>
            </a:r>
            <a:r>
              <a:rPr lang="en-US" sz="2400" dirty="0" smtClean="0"/>
              <a:t> </a:t>
            </a:r>
            <a:r>
              <a:rPr lang="en-US" sz="2400" dirty="0" err="1" smtClean="0"/>
              <a:t>hasil</a:t>
            </a:r>
            <a:r>
              <a:rPr lang="en-US" sz="2400" dirty="0" smtClean="0"/>
              <a:t> yang </a:t>
            </a:r>
            <a:r>
              <a:rPr lang="en-US" sz="2400" dirty="0" err="1" smtClean="0"/>
              <a:t>didapat</a:t>
            </a:r>
            <a:r>
              <a:rPr lang="en-US" sz="2400" dirty="0" smtClean="0"/>
              <a:t> </a:t>
            </a:r>
            <a:r>
              <a:rPr lang="en-US" sz="2400" dirty="0" err="1" smtClean="0"/>
              <a:t>akan</a:t>
            </a:r>
            <a:r>
              <a:rPr lang="en-US" sz="2400" dirty="0" smtClean="0"/>
              <a:t> </a:t>
            </a:r>
            <a:r>
              <a:rPr lang="en-US" sz="2400" dirty="0" err="1" smtClean="0"/>
              <a:t>menurun</a:t>
            </a:r>
            <a:r>
              <a:rPr lang="en-US" sz="2400" dirty="0" smtClean="0"/>
              <a:t>. </a:t>
            </a:r>
          </a:p>
          <a:p>
            <a:pPr marL="609600" indent="-609600" eaLnBrk="1" hangingPunct="1">
              <a:lnSpc>
                <a:spcPct val="90000"/>
              </a:lnSpc>
              <a:defRPr/>
            </a:pPr>
            <a:r>
              <a:rPr lang="en-US" sz="2400" dirty="0" err="1" smtClean="0"/>
              <a:t>Atau</a:t>
            </a:r>
            <a:r>
              <a:rPr lang="en-US" sz="2400" dirty="0" smtClean="0"/>
              <a:t> </a:t>
            </a:r>
            <a:r>
              <a:rPr lang="en-US" sz="2400" dirty="0" err="1" smtClean="0"/>
              <a:t>terjadi</a:t>
            </a:r>
            <a:r>
              <a:rPr lang="en-US" sz="2400" dirty="0" smtClean="0"/>
              <a:t> </a:t>
            </a:r>
            <a:r>
              <a:rPr lang="en-US" sz="2400" dirty="0" err="1" smtClean="0"/>
              <a:t>penurunan</a:t>
            </a:r>
            <a:r>
              <a:rPr lang="en-US" sz="2400" dirty="0" smtClean="0"/>
              <a:t> </a:t>
            </a:r>
            <a:r>
              <a:rPr lang="en-US" sz="2400" dirty="0" err="1" smtClean="0"/>
              <a:t>penambahan</a:t>
            </a:r>
            <a:r>
              <a:rPr lang="en-US" sz="2400" dirty="0" smtClean="0"/>
              <a:t> </a:t>
            </a:r>
            <a:r>
              <a:rPr lang="en-US" sz="2400" dirty="0" err="1" smtClean="0"/>
              <a:t>hasil</a:t>
            </a:r>
            <a:r>
              <a:rPr lang="en-US" sz="2400" dirty="0" smtClean="0"/>
              <a:t> </a:t>
            </a:r>
            <a:r>
              <a:rPr lang="en-US" sz="2400" dirty="0" err="1" smtClean="0"/>
              <a:t>pada</a:t>
            </a:r>
            <a:r>
              <a:rPr lang="en-US" sz="2400" dirty="0" smtClean="0"/>
              <a:t> </a:t>
            </a:r>
            <a:r>
              <a:rPr lang="en-US" sz="2400" dirty="0" err="1" smtClean="0"/>
              <a:t>setiap</a:t>
            </a:r>
            <a:r>
              <a:rPr lang="en-US" sz="2400" dirty="0" smtClean="0"/>
              <a:t> </a:t>
            </a:r>
            <a:r>
              <a:rPr lang="en-US" sz="2400" dirty="0" err="1" smtClean="0"/>
              <a:t>menambahkan</a:t>
            </a:r>
            <a:r>
              <a:rPr lang="en-US" sz="2400" dirty="0" smtClean="0"/>
              <a:t> input </a:t>
            </a:r>
            <a:r>
              <a:rPr lang="en-US" sz="2400" dirty="0" err="1" smtClean="0"/>
              <a:t>berikutnya</a:t>
            </a:r>
            <a:r>
              <a:rPr lang="en-US" sz="2400" dirty="0" smtClean="0"/>
              <a:t>.  </a:t>
            </a:r>
          </a:p>
          <a:p>
            <a:pPr marL="609600" indent="-609600" eaLnBrk="1" hangingPunct="1">
              <a:lnSpc>
                <a:spcPct val="90000"/>
              </a:lnSpc>
              <a:defRPr/>
            </a:pPr>
            <a:r>
              <a:rPr lang="en-US" sz="2400" dirty="0" err="1" smtClean="0"/>
              <a:t>Keadaan</a:t>
            </a:r>
            <a:r>
              <a:rPr lang="en-US" sz="2400" dirty="0" smtClean="0"/>
              <a:t> </a:t>
            </a:r>
            <a:r>
              <a:rPr lang="en-US" sz="2400" dirty="0" err="1" smtClean="0"/>
              <a:t>ini</a:t>
            </a:r>
            <a:r>
              <a:rPr lang="en-US" sz="2400" dirty="0" smtClean="0"/>
              <a:t> </a:t>
            </a:r>
            <a:r>
              <a:rPr lang="en-US" sz="2400" dirty="0" err="1" smtClean="0"/>
              <a:t>sering</a:t>
            </a:r>
            <a:r>
              <a:rPr lang="en-US" sz="2400" dirty="0" smtClean="0"/>
              <a:t> </a:t>
            </a:r>
            <a:r>
              <a:rPr lang="en-US" sz="2400" dirty="0" err="1" smtClean="0"/>
              <a:t>terjadi</a:t>
            </a:r>
            <a:r>
              <a:rPr lang="en-US" sz="2400" dirty="0" smtClean="0"/>
              <a:t> </a:t>
            </a:r>
            <a:r>
              <a:rPr lang="en-US" sz="2400" dirty="0" err="1" smtClean="0"/>
              <a:t>pada</a:t>
            </a:r>
            <a:r>
              <a:rPr lang="en-US" sz="2400" dirty="0" smtClean="0"/>
              <a:t> </a:t>
            </a:r>
            <a:r>
              <a:rPr lang="en-US" sz="2400" dirty="0" err="1" smtClean="0"/>
              <a:t>proses</a:t>
            </a:r>
            <a:r>
              <a:rPr lang="en-US" sz="2400" dirty="0" smtClean="0"/>
              <a:t> </a:t>
            </a:r>
            <a:r>
              <a:rPr lang="en-US" sz="2400" dirty="0" err="1" smtClean="0"/>
              <a:t>produksi</a:t>
            </a:r>
            <a:r>
              <a:rPr lang="en-US" sz="2400" dirty="0" smtClean="0"/>
              <a:t> </a:t>
            </a:r>
            <a:r>
              <a:rPr lang="en-US" sz="2400" dirty="0" err="1" smtClean="0"/>
              <a:t>pertanian</a:t>
            </a:r>
            <a:r>
              <a:rPr lang="en-US" sz="2400" dirty="0" smtClean="0"/>
              <a:t>.</a:t>
            </a:r>
          </a:p>
          <a:p>
            <a:pP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685800" y="301625"/>
            <a:ext cx="7772400" cy="1831975"/>
          </a:xfrm>
        </p:spPr>
        <p:txBody>
          <a:bodyPr/>
          <a:lstStyle/>
          <a:p>
            <a:r>
              <a:rPr lang="en-US" sz="2800" smtClean="0"/>
              <a:t>Produktivitas menurun</a:t>
            </a:r>
            <a:br>
              <a:rPr lang="en-US" sz="2800" smtClean="0"/>
            </a:br>
            <a:r>
              <a:rPr lang="en-US" sz="2800" smtClean="0"/>
              <a:t/>
            </a:r>
            <a:br>
              <a:rPr lang="en-US" sz="2800" smtClean="0"/>
            </a:br>
            <a:r>
              <a:rPr lang="en-US" sz="2000" smtClean="0"/>
              <a:t>x berupa pakan konsentrat</a:t>
            </a:r>
            <a:br>
              <a:rPr lang="en-US" sz="2000" smtClean="0"/>
            </a:br>
            <a:r>
              <a:rPr lang="en-US" sz="2000" smtClean="0"/>
              <a:t>y berupa produksi susu</a:t>
            </a:r>
          </a:p>
        </p:txBody>
      </p:sp>
      <p:graphicFrame>
        <p:nvGraphicFramePr>
          <p:cNvPr id="4" name="Content Placeholder 3"/>
          <p:cNvGraphicFramePr>
            <a:graphicFrameLocks noGrp="1"/>
          </p:cNvGraphicFramePr>
          <p:nvPr>
            <p:ph idx="1"/>
          </p:nvPr>
        </p:nvGraphicFramePr>
        <p:xfrm>
          <a:off x="685800" y="2514600"/>
          <a:ext cx="7772400" cy="2378075"/>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914644">
                <a:tc>
                  <a:txBody>
                    <a:bodyPr/>
                    <a:lstStyle/>
                    <a:p>
                      <a:r>
                        <a:rPr lang="en-US" sz="1800" dirty="0" smtClean="0"/>
                        <a:t>Input X</a:t>
                      </a:r>
                      <a:r>
                        <a:rPr lang="en-US" sz="1800" baseline="0" dirty="0" smtClean="0"/>
                        <a:t> </a:t>
                      </a:r>
                    </a:p>
                    <a:p>
                      <a:r>
                        <a:rPr lang="en-US" sz="1800" baseline="0" dirty="0" smtClean="0"/>
                        <a:t>(unit)</a:t>
                      </a:r>
                      <a:endParaRPr lang="en-US" sz="1800" dirty="0"/>
                    </a:p>
                  </a:txBody>
                  <a:tcPr marT="45732" marB="45732"/>
                </a:tc>
                <a:tc>
                  <a:txBody>
                    <a:bodyPr/>
                    <a:lstStyle/>
                    <a:p>
                      <a:r>
                        <a:rPr lang="en-US" sz="1800" dirty="0" err="1" smtClean="0"/>
                        <a:t>Tambahan</a:t>
                      </a:r>
                      <a:r>
                        <a:rPr lang="en-US" sz="1800" dirty="0" smtClean="0"/>
                        <a:t> input </a:t>
                      </a:r>
                      <a:r>
                        <a:rPr lang="el-GR" sz="1800" dirty="0" smtClean="0"/>
                        <a:t>Δ</a:t>
                      </a:r>
                      <a:r>
                        <a:rPr lang="en-US" sz="1800" dirty="0" smtClean="0"/>
                        <a:t>X</a:t>
                      </a:r>
                      <a:endParaRPr lang="en-US" sz="1800" dirty="0"/>
                    </a:p>
                  </a:txBody>
                  <a:tcPr marT="45732" marB="45732"/>
                </a:tc>
                <a:tc>
                  <a:txBody>
                    <a:bodyPr/>
                    <a:lstStyle/>
                    <a:p>
                      <a:r>
                        <a:rPr lang="en-US" sz="1800" dirty="0" err="1" smtClean="0"/>
                        <a:t>Hasil</a:t>
                      </a:r>
                      <a:endParaRPr lang="en-US" sz="1800" dirty="0" smtClean="0"/>
                    </a:p>
                    <a:p>
                      <a:r>
                        <a:rPr lang="en-US" sz="1800" dirty="0" smtClean="0"/>
                        <a:t>Y</a:t>
                      </a:r>
                      <a:endParaRPr lang="en-US" sz="1800" dirty="0"/>
                    </a:p>
                  </a:txBody>
                  <a:tcPr marT="45732" marB="45732"/>
                </a:tc>
                <a:tc>
                  <a:txBody>
                    <a:bodyPr/>
                    <a:lstStyle/>
                    <a:p>
                      <a:r>
                        <a:rPr lang="en-US" sz="1800" dirty="0" err="1" smtClean="0"/>
                        <a:t>Tambahan</a:t>
                      </a:r>
                      <a:r>
                        <a:rPr lang="en-US" sz="1800" dirty="0" smtClean="0"/>
                        <a:t> </a:t>
                      </a:r>
                      <a:r>
                        <a:rPr lang="en-US" sz="1800" dirty="0" err="1" smtClean="0"/>
                        <a:t>Hasil</a:t>
                      </a:r>
                      <a:r>
                        <a:rPr lang="en-US" sz="1800" dirty="0" smtClean="0"/>
                        <a:t> </a:t>
                      </a:r>
                      <a:r>
                        <a:rPr lang="el-GR" sz="1800" dirty="0" smtClean="0"/>
                        <a:t>Δ</a:t>
                      </a:r>
                      <a:r>
                        <a:rPr lang="en-US" sz="1800" dirty="0" smtClean="0"/>
                        <a:t>Y</a:t>
                      </a:r>
                      <a:endParaRPr lang="en-US" sz="1800" dirty="0"/>
                    </a:p>
                  </a:txBody>
                  <a:tcPr marT="45732" marB="45732"/>
                </a:tc>
                <a:tc>
                  <a:txBody>
                    <a:bodyPr/>
                    <a:lstStyle/>
                    <a:p>
                      <a:r>
                        <a:rPr lang="en-US" sz="1800" dirty="0" err="1" smtClean="0"/>
                        <a:t>Produk</a:t>
                      </a:r>
                      <a:r>
                        <a:rPr lang="en-US" sz="1800" dirty="0" smtClean="0"/>
                        <a:t> Marginal </a:t>
                      </a:r>
                      <a:r>
                        <a:rPr lang="el-GR" sz="1800" dirty="0" smtClean="0"/>
                        <a:t>Δ</a:t>
                      </a:r>
                      <a:r>
                        <a:rPr lang="en-US" sz="1800" dirty="0" smtClean="0"/>
                        <a:t>Y/</a:t>
                      </a:r>
                      <a:r>
                        <a:rPr lang="el-GR" sz="1800" dirty="0" smtClean="0"/>
                        <a:t>Δ</a:t>
                      </a:r>
                      <a:r>
                        <a:rPr lang="en-US" sz="1800" dirty="0" smtClean="0"/>
                        <a:t>X</a:t>
                      </a:r>
                      <a:endParaRPr lang="en-US" sz="1800" dirty="0"/>
                    </a:p>
                  </a:txBody>
                  <a:tcPr marT="45732" marB="45732"/>
                </a:tc>
              </a:tr>
              <a:tr h="1463431">
                <a:tc>
                  <a:txBody>
                    <a:bodyPr/>
                    <a:lstStyle/>
                    <a:p>
                      <a:r>
                        <a:rPr lang="en-US" sz="1800" dirty="0" smtClean="0"/>
                        <a:t>0</a:t>
                      </a:r>
                    </a:p>
                    <a:p>
                      <a:r>
                        <a:rPr lang="en-US" sz="1800" dirty="0" smtClean="0"/>
                        <a:t>2</a:t>
                      </a:r>
                    </a:p>
                    <a:p>
                      <a:r>
                        <a:rPr lang="en-US" sz="1800" dirty="0" smtClean="0"/>
                        <a:t>4</a:t>
                      </a:r>
                    </a:p>
                    <a:p>
                      <a:r>
                        <a:rPr lang="en-US" sz="1800" dirty="0" smtClean="0"/>
                        <a:t>6</a:t>
                      </a:r>
                    </a:p>
                    <a:p>
                      <a:r>
                        <a:rPr lang="en-US" sz="1800" dirty="0" smtClean="0"/>
                        <a:t>8</a:t>
                      </a:r>
                      <a:endParaRPr lang="en-US" sz="1800" dirty="0"/>
                    </a:p>
                  </a:txBody>
                  <a:tcPr marT="45732" marB="45732"/>
                </a:tc>
                <a:tc>
                  <a:txBody>
                    <a:bodyPr/>
                    <a:lstStyle/>
                    <a:p>
                      <a:r>
                        <a:rPr lang="en-US" sz="1800" dirty="0" smtClean="0"/>
                        <a:t>-</a:t>
                      </a:r>
                    </a:p>
                    <a:p>
                      <a:r>
                        <a:rPr lang="en-US" sz="1800" dirty="0" smtClean="0"/>
                        <a:t>2</a:t>
                      </a:r>
                    </a:p>
                    <a:p>
                      <a:r>
                        <a:rPr lang="en-US" sz="1800" dirty="0" smtClean="0"/>
                        <a:t>2</a:t>
                      </a:r>
                    </a:p>
                    <a:p>
                      <a:r>
                        <a:rPr lang="en-US" sz="1800" dirty="0" smtClean="0"/>
                        <a:t>2</a:t>
                      </a:r>
                    </a:p>
                    <a:p>
                      <a:r>
                        <a:rPr lang="en-US" sz="1800" dirty="0" smtClean="0"/>
                        <a:t>2</a:t>
                      </a:r>
                      <a:endParaRPr lang="en-US" sz="1800" dirty="0"/>
                    </a:p>
                  </a:txBody>
                  <a:tcPr marT="45732" marB="45732"/>
                </a:tc>
                <a:tc>
                  <a:txBody>
                    <a:bodyPr/>
                    <a:lstStyle/>
                    <a:p>
                      <a:r>
                        <a:rPr lang="en-US" sz="1800" dirty="0" smtClean="0"/>
                        <a:t>0</a:t>
                      </a:r>
                    </a:p>
                    <a:p>
                      <a:r>
                        <a:rPr lang="en-US" sz="1800" dirty="0" smtClean="0"/>
                        <a:t>5,89</a:t>
                      </a:r>
                    </a:p>
                    <a:p>
                      <a:r>
                        <a:rPr lang="en-US" sz="1800" dirty="0" smtClean="0"/>
                        <a:t>9,41</a:t>
                      </a:r>
                    </a:p>
                    <a:p>
                      <a:r>
                        <a:rPr lang="en-US" sz="1800" dirty="0" smtClean="0"/>
                        <a:t>12,37</a:t>
                      </a:r>
                    </a:p>
                    <a:p>
                      <a:r>
                        <a:rPr lang="en-US" sz="1800" dirty="0" smtClean="0"/>
                        <a:t>15,03</a:t>
                      </a:r>
                      <a:endParaRPr lang="en-US" sz="1800" dirty="0"/>
                    </a:p>
                  </a:txBody>
                  <a:tcPr marT="45732" marB="45732"/>
                </a:tc>
                <a:tc>
                  <a:txBody>
                    <a:bodyPr/>
                    <a:lstStyle/>
                    <a:p>
                      <a:r>
                        <a:rPr lang="en-US" sz="1800" dirty="0" smtClean="0"/>
                        <a:t>-</a:t>
                      </a:r>
                    </a:p>
                    <a:p>
                      <a:r>
                        <a:rPr lang="en-US" sz="1800" dirty="0" smtClean="0"/>
                        <a:t>5,89</a:t>
                      </a:r>
                    </a:p>
                    <a:p>
                      <a:r>
                        <a:rPr lang="en-US" sz="1800" dirty="0" smtClean="0"/>
                        <a:t>3,52</a:t>
                      </a:r>
                    </a:p>
                    <a:p>
                      <a:r>
                        <a:rPr lang="en-US" sz="1800" dirty="0" smtClean="0"/>
                        <a:t>2,96</a:t>
                      </a:r>
                    </a:p>
                    <a:p>
                      <a:r>
                        <a:rPr lang="en-US" sz="1800" dirty="0" smtClean="0"/>
                        <a:t>2,66</a:t>
                      </a:r>
                      <a:endParaRPr lang="en-US" sz="1800" dirty="0"/>
                    </a:p>
                  </a:txBody>
                  <a:tcPr marT="45732" marB="45732"/>
                </a:tc>
                <a:tc>
                  <a:txBody>
                    <a:bodyPr/>
                    <a:lstStyle/>
                    <a:p>
                      <a:r>
                        <a:rPr lang="en-US" sz="1800" dirty="0" smtClean="0"/>
                        <a:t>-</a:t>
                      </a:r>
                    </a:p>
                    <a:p>
                      <a:r>
                        <a:rPr lang="en-US" sz="1800" dirty="0" smtClean="0"/>
                        <a:t>2,94</a:t>
                      </a:r>
                    </a:p>
                    <a:p>
                      <a:r>
                        <a:rPr lang="en-US" sz="1800" dirty="0" smtClean="0"/>
                        <a:t>1,76</a:t>
                      </a:r>
                    </a:p>
                    <a:p>
                      <a:r>
                        <a:rPr lang="en-US" sz="1800" dirty="0" smtClean="0"/>
                        <a:t>1,48</a:t>
                      </a:r>
                    </a:p>
                    <a:p>
                      <a:r>
                        <a:rPr lang="en-US" sz="1800" dirty="0" smtClean="0"/>
                        <a:t>1,33</a:t>
                      </a:r>
                      <a:endParaRPr lang="en-US" sz="1800" dirty="0"/>
                    </a:p>
                  </a:txBody>
                  <a:tcPr marT="45732" marB="45732"/>
                </a:tc>
              </a:tr>
            </a:tbl>
          </a:graphicData>
        </a:graphic>
      </p:graphicFrame>
    </p:spTree>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alance">
  <a:themeElements>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1_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1_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1_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1_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1_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1_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1_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1_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1361</Words>
  <Application>Microsoft Office PowerPoint</Application>
  <PresentationFormat>On-screen Show (4:3)</PresentationFormat>
  <Paragraphs>263</Paragraphs>
  <Slides>28</Slides>
  <Notes>27</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28</vt:i4>
      </vt:variant>
    </vt:vector>
  </HeadingPairs>
  <TitlesOfParts>
    <vt:vector size="46" baseType="lpstr">
      <vt:lpstr>Tahoma</vt:lpstr>
      <vt:lpstr>Arial</vt:lpstr>
      <vt:lpstr>Wingdings</vt:lpstr>
      <vt:lpstr>Calibri</vt:lpstr>
      <vt:lpstr>Arial Black</vt:lpstr>
      <vt:lpstr>Times New Roman</vt:lpstr>
      <vt:lpstr>Consolas</vt:lpstr>
      <vt:lpstr>Corbel</vt:lpstr>
      <vt:lpstr>Wingdings 2</vt:lpstr>
      <vt:lpstr>Wingdings 3</vt:lpstr>
      <vt:lpstr>Balance</vt:lpstr>
      <vt:lpstr>Clouds</vt:lpstr>
      <vt:lpstr>Mountain Top</vt:lpstr>
      <vt:lpstr>Fireworks</vt:lpstr>
      <vt:lpstr>Curtain Call</vt:lpstr>
      <vt:lpstr>1_Balance</vt:lpstr>
      <vt:lpstr>Orbit</vt:lpstr>
      <vt:lpstr>Metro</vt:lpstr>
      <vt:lpstr> PRINSIP-PRINSIP EKONOMI DALAM  MANAJEMEN USAHA TANI TERNAK</vt:lpstr>
      <vt:lpstr>Hubungan Input-Output</vt:lpstr>
      <vt:lpstr>PowerPoint Presentation</vt:lpstr>
      <vt:lpstr>Hubungan costant productivity</vt:lpstr>
      <vt:lpstr>PowerPoint Presentation</vt:lpstr>
      <vt:lpstr>PowerPoint Presentation</vt:lpstr>
      <vt:lpstr>PowerPoint Presentation</vt:lpstr>
      <vt:lpstr>PowerPoint Presentation</vt:lpstr>
      <vt:lpstr>Produktivitas menurun  x berupa pakan konsentrat y berupa produksi susu</vt:lpstr>
      <vt:lpstr>PowerPoint Presentation</vt:lpstr>
      <vt:lpstr>PowerPoint Presentation</vt:lpstr>
      <vt:lpstr>PowerPoint Presentation</vt:lpstr>
      <vt:lpstr>PRODUKSI PERTANIAN YG MENGALAMI  LAW OF DIMINISHING RETURN</vt:lpstr>
      <vt:lpstr>PowerPoint Presentation</vt:lpstr>
      <vt:lpstr>PowerPoint Presentation</vt:lpstr>
      <vt:lpstr>PowerPoint Presentation</vt:lpstr>
      <vt:lpstr>PowerPoint Presentation</vt:lpstr>
      <vt:lpstr>PowerPoint Presentation</vt:lpstr>
      <vt:lpstr>PowerPoint Presentation</vt:lpstr>
      <vt:lpstr>Elastisitas Produksi</vt:lpstr>
      <vt:lpstr>PowerPoint Presentation</vt:lpstr>
      <vt:lpstr>PowerPoint Presentation</vt:lpstr>
      <vt:lpstr>PowerPoint Presentation</vt:lpstr>
      <vt:lpstr>PENENTUAN INPUT PD DAERAH  II</vt:lpstr>
      <vt:lpstr>Pengambilan Keputusan</vt:lpstr>
      <vt:lpstr>Nilai optimum input dlm proses produksi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PRINSIP-PRINSIP EKONOMI DALAM  MANAJEMEN USAHA TANI TERNAK</dc:title>
  <dc:creator>Asus</dc:creator>
  <cp:lastModifiedBy>Asus</cp:lastModifiedBy>
  <cp:revision>3</cp:revision>
  <dcterms:created xsi:type="dcterms:W3CDTF">2021-03-12T05:30:29Z</dcterms:created>
  <dcterms:modified xsi:type="dcterms:W3CDTF">2022-03-22T22:00:57Z</dcterms:modified>
</cp:coreProperties>
</file>