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7" r:id="rId1"/>
  </p:sldMasterIdLst>
  <p:notesMasterIdLst>
    <p:notesMasterId r:id="rId27"/>
  </p:notesMasterIdLst>
  <p:sldIdLst>
    <p:sldId id="271" r:id="rId2"/>
    <p:sldId id="257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</p:sldIdLst>
  <p:sldSz cx="9144000" cy="5143500" type="screen16x9"/>
  <p:notesSz cx="6858000" cy="9144000"/>
  <p:embeddedFontLst>
    <p:embeddedFont>
      <p:font typeface="Barlow" pitchFamily="2" charset="77"/>
      <p:regular r:id="rId28"/>
      <p:bold r:id="rId29"/>
      <p:italic r:id="rId30"/>
      <p:boldItalic r:id="rId31"/>
    </p:embeddedFont>
    <p:embeddedFont>
      <p:font typeface="Tulpen One" panose="02000506000000020004" pitchFamily="2" charset="0"/>
      <p:regular r:id="rId3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6E75D87-FB3E-4156-B1E4-A7CC267D4121}">
  <a:tblStyle styleId="{C6E75D87-FB3E-4156-B1E4-A7CC267D412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6"/>
  </p:normalViewPr>
  <p:slideViewPr>
    <p:cSldViewPr snapToGrid="0" snapToObjects="1">
      <p:cViewPr varScale="1">
        <p:scale>
          <a:sx n="139" d="100"/>
          <a:sy n="139" d="100"/>
        </p:scale>
        <p:origin x="74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font" Target="fonts/font3.fntdata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1" name="Google Shape;3391;g6b20e22304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2" name="Google Shape;3392;g6b20e22304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5" name="Google Shape;1755;g6b20e22304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6" name="Google Shape;1756;g6b20e22304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MAIN_POINT_1">
    <p:bg>
      <p:bgPr>
        <a:solidFill>
          <a:schemeClr val="dk2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1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1506125" y="1786700"/>
            <a:ext cx="6231900" cy="156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4800"/>
              <a:buNone/>
              <a:defRPr sz="9600">
                <a:solidFill>
                  <a:schemeClr val="hlink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">
  <p:cSld name="CUSTOM_9_1_1_1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32CB7-D7C7-934A-B460-D7C56B5A9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17C0D-31D4-FB44-BFEE-A9B45491B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292596-8884-3B4B-A09C-768A297C8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FC92-3CAA-FA45-B25F-94D27DEE3B99}" type="datetimeFigureOut">
              <a:rPr lang="en-US" smtClean="0"/>
              <a:t>9/6/20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688A9-D113-484E-866C-F5F3E4152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1B1E5-1BB7-4C42-A146-ABB47F8EA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0D7D-D114-5D43-92EF-947EB6C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618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Tulpen One"/>
              <a:buNone/>
              <a:defRPr sz="4800" b="1">
                <a:solidFill>
                  <a:schemeClr val="accent6"/>
                </a:solidFill>
                <a:latin typeface="Tulpen One"/>
                <a:ea typeface="Tulpen One"/>
                <a:cs typeface="Tulpen One"/>
                <a:sym typeface="Tulpen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Tulpen One"/>
              <a:buNone/>
              <a:defRPr sz="4800" b="1">
                <a:solidFill>
                  <a:schemeClr val="accent6"/>
                </a:solidFill>
                <a:latin typeface="Tulpen One"/>
                <a:ea typeface="Tulpen One"/>
                <a:cs typeface="Tulpen One"/>
                <a:sym typeface="Tulpen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Tulpen One"/>
              <a:buNone/>
              <a:defRPr sz="4800" b="1">
                <a:solidFill>
                  <a:schemeClr val="accent6"/>
                </a:solidFill>
                <a:latin typeface="Tulpen One"/>
                <a:ea typeface="Tulpen One"/>
                <a:cs typeface="Tulpen One"/>
                <a:sym typeface="Tulpen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Tulpen One"/>
              <a:buNone/>
              <a:defRPr sz="4800" b="1">
                <a:solidFill>
                  <a:schemeClr val="accent6"/>
                </a:solidFill>
                <a:latin typeface="Tulpen One"/>
                <a:ea typeface="Tulpen One"/>
                <a:cs typeface="Tulpen One"/>
                <a:sym typeface="Tulpen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Tulpen One"/>
              <a:buNone/>
              <a:defRPr sz="4800" b="1">
                <a:solidFill>
                  <a:schemeClr val="accent6"/>
                </a:solidFill>
                <a:latin typeface="Tulpen One"/>
                <a:ea typeface="Tulpen One"/>
                <a:cs typeface="Tulpen One"/>
                <a:sym typeface="Tulpen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Tulpen One"/>
              <a:buNone/>
              <a:defRPr sz="4800" b="1">
                <a:solidFill>
                  <a:schemeClr val="accent6"/>
                </a:solidFill>
                <a:latin typeface="Tulpen One"/>
                <a:ea typeface="Tulpen One"/>
                <a:cs typeface="Tulpen One"/>
                <a:sym typeface="Tulpen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Tulpen One"/>
              <a:buNone/>
              <a:defRPr sz="4800" b="1">
                <a:solidFill>
                  <a:schemeClr val="accent6"/>
                </a:solidFill>
                <a:latin typeface="Tulpen One"/>
                <a:ea typeface="Tulpen One"/>
                <a:cs typeface="Tulpen One"/>
                <a:sym typeface="Tulpen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Tulpen One"/>
              <a:buNone/>
              <a:defRPr sz="4800" b="1">
                <a:solidFill>
                  <a:schemeClr val="accent6"/>
                </a:solidFill>
                <a:latin typeface="Tulpen One"/>
                <a:ea typeface="Tulpen One"/>
                <a:cs typeface="Tulpen One"/>
                <a:sym typeface="Tulpen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Tulpen One"/>
              <a:buNone/>
              <a:defRPr sz="4800" b="1">
                <a:solidFill>
                  <a:schemeClr val="accent6"/>
                </a:solidFill>
                <a:latin typeface="Tulpen One"/>
                <a:ea typeface="Tulpen One"/>
                <a:cs typeface="Tulpen One"/>
                <a:sym typeface="Tulpen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Barlow"/>
              <a:buChar char="●"/>
              <a:defRPr>
                <a:solidFill>
                  <a:schemeClr val="accent6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Barlow"/>
              <a:buChar char="○"/>
              <a:defRPr>
                <a:solidFill>
                  <a:schemeClr val="accent6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Barlow"/>
              <a:buChar char="■"/>
              <a:defRPr>
                <a:solidFill>
                  <a:schemeClr val="accent6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Barlow"/>
              <a:buChar char="●"/>
              <a:defRPr>
                <a:solidFill>
                  <a:schemeClr val="accent6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Barlow"/>
              <a:buChar char="○"/>
              <a:defRPr>
                <a:solidFill>
                  <a:schemeClr val="accent6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Barlow"/>
              <a:buChar char="■"/>
              <a:defRPr>
                <a:solidFill>
                  <a:schemeClr val="accent6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Barlow"/>
              <a:buChar char="●"/>
              <a:defRPr>
                <a:solidFill>
                  <a:schemeClr val="accent6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Barlow"/>
              <a:buChar char="○"/>
              <a:defRPr>
                <a:solidFill>
                  <a:schemeClr val="accent6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ts val="1400"/>
              <a:buFont typeface="Barlow"/>
              <a:buChar char="■"/>
              <a:defRPr>
                <a:solidFill>
                  <a:schemeClr val="accent6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74" r:id="rId2"/>
    <p:sldLayoutId id="2147483675" r:id="rId3"/>
    <p:sldLayoutId id="2147483679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5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2.wav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3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95" name="Google Shape;3395;p47"/>
          <p:cNvGrpSpPr/>
          <p:nvPr/>
        </p:nvGrpSpPr>
        <p:grpSpPr>
          <a:xfrm>
            <a:off x="5641752" y="2001492"/>
            <a:ext cx="3529514" cy="3319877"/>
            <a:chOff x="5641752" y="2001492"/>
            <a:chExt cx="3529514" cy="3319877"/>
          </a:xfrm>
        </p:grpSpPr>
        <p:grpSp>
          <p:nvGrpSpPr>
            <p:cNvPr id="3396" name="Google Shape;3396;p47"/>
            <p:cNvGrpSpPr/>
            <p:nvPr/>
          </p:nvGrpSpPr>
          <p:grpSpPr>
            <a:xfrm>
              <a:off x="5641752" y="3267709"/>
              <a:ext cx="1271232" cy="2053659"/>
              <a:chOff x="5641752" y="3267709"/>
              <a:chExt cx="1271232" cy="2053659"/>
            </a:xfrm>
          </p:grpSpPr>
          <p:grpSp>
            <p:nvGrpSpPr>
              <p:cNvPr id="3397" name="Google Shape;3397;p47"/>
              <p:cNvGrpSpPr/>
              <p:nvPr/>
            </p:nvGrpSpPr>
            <p:grpSpPr>
              <a:xfrm rot="-1237639">
                <a:off x="6158877" y="3658876"/>
                <a:ext cx="482503" cy="1629743"/>
                <a:chOff x="4172480" y="2420689"/>
                <a:chExt cx="806121" cy="2722822"/>
              </a:xfrm>
            </p:grpSpPr>
            <p:sp>
              <p:nvSpPr>
                <p:cNvPr id="3398" name="Google Shape;3398;p47"/>
                <p:cNvSpPr/>
                <p:nvPr/>
              </p:nvSpPr>
              <p:spPr>
                <a:xfrm>
                  <a:off x="4560819" y="2420689"/>
                  <a:ext cx="152276" cy="27228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55" h="56414" extrusionOk="0">
                      <a:moveTo>
                        <a:pt x="283" y="1"/>
                      </a:moveTo>
                      <a:cubicBezTo>
                        <a:pt x="276" y="1"/>
                        <a:pt x="269" y="1"/>
                        <a:pt x="261" y="2"/>
                      </a:cubicBezTo>
                      <a:cubicBezTo>
                        <a:pt x="112" y="12"/>
                        <a:pt x="0" y="142"/>
                        <a:pt x="15" y="295"/>
                      </a:cubicBezTo>
                      <a:cubicBezTo>
                        <a:pt x="40" y="632"/>
                        <a:pt x="2611" y="33610"/>
                        <a:pt x="943" y="56414"/>
                      </a:cubicBezTo>
                      <a:lnTo>
                        <a:pt x="1491" y="56414"/>
                      </a:lnTo>
                      <a:cubicBezTo>
                        <a:pt x="3155" y="33566"/>
                        <a:pt x="584" y="585"/>
                        <a:pt x="559" y="251"/>
                      </a:cubicBezTo>
                      <a:cubicBezTo>
                        <a:pt x="548" y="106"/>
                        <a:pt x="429" y="1"/>
                        <a:pt x="283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99" name="Google Shape;3399;p47"/>
                <p:cNvSpPr/>
                <p:nvPr/>
              </p:nvSpPr>
              <p:spPr>
                <a:xfrm>
                  <a:off x="4597404" y="2460411"/>
                  <a:ext cx="381197" cy="4099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898" h="8494" extrusionOk="0">
                      <a:moveTo>
                        <a:pt x="7897" y="1"/>
                      </a:moveTo>
                      <a:lnTo>
                        <a:pt x="7897" y="1"/>
                      </a:lnTo>
                      <a:cubicBezTo>
                        <a:pt x="2306" y="672"/>
                        <a:pt x="0" y="8493"/>
                        <a:pt x="0" y="8493"/>
                      </a:cubicBezTo>
                      <a:cubicBezTo>
                        <a:pt x="6247" y="6176"/>
                        <a:pt x="7897" y="1"/>
                        <a:pt x="7897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00" name="Google Shape;3400;p47"/>
                <p:cNvSpPr/>
                <p:nvPr/>
              </p:nvSpPr>
              <p:spPr>
                <a:xfrm>
                  <a:off x="4195406" y="3132837"/>
                  <a:ext cx="433854" cy="372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89" h="7721" extrusionOk="0">
                      <a:moveTo>
                        <a:pt x="0" y="0"/>
                      </a:moveTo>
                      <a:cubicBezTo>
                        <a:pt x="0" y="0"/>
                        <a:pt x="2360" y="7720"/>
                        <a:pt x="8925" y="7720"/>
                      </a:cubicBezTo>
                      <a:cubicBezTo>
                        <a:pt x="8946" y="7720"/>
                        <a:pt x="8967" y="7720"/>
                        <a:pt x="8989" y="7720"/>
                      </a:cubicBezTo>
                      <a:cubicBezTo>
                        <a:pt x="8989" y="7720"/>
                        <a:pt x="5759" y="54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01" name="Google Shape;3401;p47"/>
                <p:cNvSpPr/>
                <p:nvPr/>
              </p:nvSpPr>
              <p:spPr>
                <a:xfrm>
                  <a:off x="4617338" y="3043595"/>
                  <a:ext cx="345674" cy="4618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62" h="9570" extrusionOk="0">
                      <a:moveTo>
                        <a:pt x="7162" y="0"/>
                      </a:moveTo>
                      <a:lnTo>
                        <a:pt x="7162" y="0"/>
                      </a:lnTo>
                      <a:cubicBezTo>
                        <a:pt x="482" y="2715"/>
                        <a:pt x="1" y="9569"/>
                        <a:pt x="319" y="9569"/>
                      </a:cubicBezTo>
                      <a:cubicBezTo>
                        <a:pt x="321" y="9569"/>
                        <a:pt x="322" y="9569"/>
                        <a:pt x="323" y="9569"/>
                      </a:cubicBezTo>
                      <a:cubicBezTo>
                        <a:pt x="5893" y="8590"/>
                        <a:pt x="7162" y="0"/>
                        <a:pt x="7162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02" name="Google Shape;3402;p47"/>
                <p:cNvSpPr/>
                <p:nvPr/>
              </p:nvSpPr>
              <p:spPr>
                <a:xfrm>
                  <a:off x="4264184" y="2454861"/>
                  <a:ext cx="342006" cy="4098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86" h="8492" extrusionOk="0">
                      <a:moveTo>
                        <a:pt x="1" y="0"/>
                      </a:moveTo>
                      <a:cubicBezTo>
                        <a:pt x="1" y="0"/>
                        <a:pt x="809" y="7361"/>
                        <a:pt x="7085" y="8492"/>
                      </a:cubicBezTo>
                      <a:cubicBezTo>
                        <a:pt x="7085" y="8492"/>
                        <a:pt x="4921" y="1494"/>
                        <a:pt x="1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03" name="Google Shape;3403;p47"/>
                <p:cNvSpPr/>
                <p:nvPr/>
              </p:nvSpPr>
              <p:spPr>
                <a:xfrm>
                  <a:off x="4644462" y="3778764"/>
                  <a:ext cx="305083" cy="3134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21" h="6494" extrusionOk="0">
                      <a:moveTo>
                        <a:pt x="6320" y="0"/>
                      </a:moveTo>
                      <a:cubicBezTo>
                        <a:pt x="1400" y="1490"/>
                        <a:pt x="1" y="6484"/>
                        <a:pt x="1" y="6484"/>
                      </a:cubicBezTo>
                      <a:cubicBezTo>
                        <a:pt x="110" y="6490"/>
                        <a:pt x="217" y="6494"/>
                        <a:pt x="323" y="6494"/>
                      </a:cubicBezTo>
                      <a:cubicBezTo>
                        <a:pt x="4979" y="6494"/>
                        <a:pt x="6320" y="1"/>
                        <a:pt x="6320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04" name="Google Shape;3404;p47"/>
                <p:cNvSpPr/>
                <p:nvPr/>
              </p:nvSpPr>
              <p:spPr>
                <a:xfrm>
                  <a:off x="4250718" y="3704195"/>
                  <a:ext cx="393794" cy="3876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59" h="8031" extrusionOk="0">
                      <a:moveTo>
                        <a:pt x="0" y="1"/>
                      </a:moveTo>
                      <a:cubicBezTo>
                        <a:pt x="0" y="1"/>
                        <a:pt x="1584" y="8031"/>
                        <a:pt x="7979" y="8031"/>
                      </a:cubicBezTo>
                      <a:cubicBezTo>
                        <a:pt x="8038" y="8031"/>
                        <a:pt x="8098" y="8030"/>
                        <a:pt x="8159" y="8029"/>
                      </a:cubicBezTo>
                      <a:cubicBezTo>
                        <a:pt x="8159" y="8029"/>
                        <a:pt x="5983" y="566"/>
                        <a:pt x="0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05" name="Google Shape;3405;p47"/>
                <p:cNvSpPr/>
                <p:nvPr/>
              </p:nvSpPr>
              <p:spPr>
                <a:xfrm>
                  <a:off x="4172480" y="4272369"/>
                  <a:ext cx="470101" cy="344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40" h="7130" extrusionOk="0">
                      <a:moveTo>
                        <a:pt x="292" y="0"/>
                      </a:moveTo>
                      <a:cubicBezTo>
                        <a:pt x="195" y="0"/>
                        <a:pt x="98" y="2"/>
                        <a:pt x="0" y="6"/>
                      </a:cubicBezTo>
                      <a:cubicBezTo>
                        <a:pt x="0" y="6"/>
                        <a:pt x="2873" y="7129"/>
                        <a:pt x="8594" y="7129"/>
                      </a:cubicBezTo>
                      <a:cubicBezTo>
                        <a:pt x="8964" y="7129"/>
                        <a:pt x="9346" y="7100"/>
                        <a:pt x="9740" y="7036"/>
                      </a:cubicBezTo>
                      <a:cubicBezTo>
                        <a:pt x="9740" y="7036"/>
                        <a:pt x="6353" y="0"/>
                        <a:pt x="292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06" name="Google Shape;3406;p47"/>
                <p:cNvSpPr/>
                <p:nvPr/>
              </p:nvSpPr>
              <p:spPr>
                <a:xfrm>
                  <a:off x="4642532" y="4234481"/>
                  <a:ext cx="320480" cy="3785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40" h="7843" extrusionOk="0">
                      <a:moveTo>
                        <a:pt x="6640" y="0"/>
                      </a:moveTo>
                      <a:cubicBezTo>
                        <a:pt x="740" y="1277"/>
                        <a:pt x="1" y="7843"/>
                        <a:pt x="1" y="7843"/>
                      </a:cubicBezTo>
                      <a:cubicBezTo>
                        <a:pt x="6520" y="7437"/>
                        <a:pt x="6640" y="1"/>
                        <a:pt x="6640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07" name="Google Shape;3407;p47"/>
                <p:cNvSpPr/>
                <p:nvPr/>
              </p:nvSpPr>
              <p:spPr>
                <a:xfrm>
                  <a:off x="4250718" y="4811969"/>
                  <a:ext cx="374343" cy="2477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56" h="5133" extrusionOk="0">
                      <a:moveTo>
                        <a:pt x="0" y="1"/>
                      </a:moveTo>
                      <a:cubicBezTo>
                        <a:pt x="0" y="1"/>
                        <a:pt x="1406" y="5132"/>
                        <a:pt x="7268" y="5132"/>
                      </a:cubicBezTo>
                      <a:cubicBezTo>
                        <a:pt x="7427" y="5132"/>
                        <a:pt x="7590" y="5128"/>
                        <a:pt x="7756" y="5121"/>
                      </a:cubicBezTo>
                      <a:cubicBezTo>
                        <a:pt x="7756" y="5121"/>
                        <a:pt x="5972" y="1049"/>
                        <a:pt x="0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08" name="Google Shape;3408;p47"/>
                <p:cNvSpPr/>
                <p:nvPr/>
              </p:nvSpPr>
              <p:spPr>
                <a:xfrm>
                  <a:off x="4625012" y="4750383"/>
                  <a:ext cx="296347" cy="3091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40" h="6406" extrusionOk="0">
                      <a:moveTo>
                        <a:pt x="5647" y="0"/>
                      </a:moveTo>
                      <a:lnTo>
                        <a:pt x="5647" y="0"/>
                      </a:lnTo>
                      <a:cubicBezTo>
                        <a:pt x="787" y="1451"/>
                        <a:pt x="1" y="6397"/>
                        <a:pt x="1" y="6397"/>
                      </a:cubicBezTo>
                      <a:cubicBezTo>
                        <a:pt x="133" y="6403"/>
                        <a:pt x="263" y="6406"/>
                        <a:pt x="389" y="6406"/>
                      </a:cubicBezTo>
                      <a:cubicBezTo>
                        <a:pt x="6139" y="6406"/>
                        <a:pt x="5647" y="1"/>
                        <a:pt x="5647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09" name="Google Shape;3409;p47"/>
                <p:cNvSpPr/>
                <p:nvPr/>
              </p:nvSpPr>
              <p:spPr>
                <a:xfrm>
                  <a:off x="4606140" y="2459398"/>
                  <a:ext cx="372461" cy="3910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17" h="8102" extrusionOk="0">
                      <a:moveTo>
                        <a:pt x="7716" y="0"/>
                      </a:moveTo>
                      <a:cubicBezTo>
                        <a:pt x="7568" y="182"/>
                        <a:pt x="7422" y="366"/>
                        <a:pt x="7281" y="548"/>
                      </a:cubicBezTo>
                      <a:cubicBezTo>
                        <a:pt x="7136" y="733"/>
                        <a:pt x="6980" y="907"/>
                        <a:pt x="6831" y="1084"/>
                      </a:cubicBezTo>
                      <a:cubicBezTo>
                        <a:pt x="6535" y="1444"/>
                        <a:pt x="6222" y="1792"/>
                        <a:pt x="5911" y="2137"/>
                      </a:cubicBezTo>
                      <a:cubicBezTo>
                        <a:pt x="5283" y="2825"/>
                        <a:pt x="4638" y="3496"/>
                        <a:pt x="3985" y="4163"/>
                      </a:cubicBezTo>
                      <a:cubicBezTo>
                        <a:pt x="3337" y="4834"/>
                        <a:pt x="2669" y="5483"/>
                        <a:pt x="2005" y="6143"/>
                      </a:cubicBezTo>
                      <a:lnTo>
                        <a:pt x="0" y="8101"/>
                      </a:lnTo>
                      <a:cubicBezTo>
                        <a:pt x="743" y="7532"/>
                        <a:pt x="1451" y="6918"/>
                        <a:pt x="2150" y="6295"/>
                      </a:cubicBezTo>
                      <a:cubicBezTo>
                        <a:pt x="2847" y="5671"/>
                        <a:pt x="3521" y="5022"/>
                        <a:pt x="4181" y="4356"/>
                      </a:cubicBezTo>
                      <a:cubicBezTo>
                        <a:pt x="4830" y="3681"/>
                        <a:pt x="5476" y="2999"/>
                        <a:pt x="6066" y="2274"/>
                      </a:cubicBezTo>
                      <a:cubicBezTo>
                        <a:pt x="6661" y="1549"/>
                        <a:pt x="7234" y="805"/>
                        <a:pt x="7716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10" name="Google Shape;3410;p47"/>
                <p:cNvSpPr/>
                <p:nvPr/>
              </p:nvSpPr>
              <p:spPr>
                <a:xfrm>
                  <a:off x="4264184" y="2453606"/>
                  <a:ext cx="323810" cy="3906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9" h="8094" extrusionOk="0">
                      <a:moveTo>
                        <a:pt x="1" y="1"/>
                      </a:moveTo>
                      <a:lnTo>
                        <a:pt x="1" y="1"/>
                      </a:lnTo>
                      <a:cubicBezTo>
                        <a:pt x="399" y="791"/>
                        <a:pt x="853" y="1553"/>
                        <a:pt x="1328" y="2300"/>
                      </a:cubicBezTo>
                      <a:cubicBezTo>
                        <a:pt x="1799" y="3050"/>
                        <a:pt x="2310" y="3772"/>
                        <a:pt x="2851" y="4476"/>
                      </a:cubicBezTo>
                      <a:cubicBezTo>
                        <a:pt x="3390" y="5179"/>
                        <a:pt x="3964" y="5860"/>
                        <a:pt x="4602" y="6481"/>
                      </a:cubicBezTo>
                      <a:cubicBezTo>
                        <a:pt x="5232" y="7097"/>
                        <a:pt x="5910" y="7695"/>
                        <a:pt x="6708" y="8094"/>
                      </a:cubicBezTo>
                      <a:cubicBezTo>
                        <a:pt x="6531" y="7960"/>
                        <a:pt x="6353" y="7829"/>
                        <a:pt x="6175" y="7702"/>
                      </a:cubicBezTo>
                      <a:cubicBezTo>
                        <a:pt x="6005" y="7561"/>
                        <a:pt x="5845" y="7413"/>
                        <a:pt x="5679" y="7267"/>
                      </a:cubicBezTo>
                      <a:cubicBezTo>
                        <a:pt x="5359" y="6966"/>
                        <a:pt x="5040" y="6665"/>
                        <a:pt x="4750" y="6335"/>
                      </a:cubicBezTo>
                      <a:cubicBezTo>
                        <a:pt x="4159" y="5686"/>
                        <a:pt x="3597" y="5008"/>
                        <a:pt x="3068" y="4309"/>
                      </a:cubicBezTo>
                      <a:cubicBezTo>
                        <a:pt x="2528" y="3616"/>
                        <a:pt x="2013" y="2901"/>
                        <a:pt x="1502" y="2183"/>
                      </a:cubicBezTo>
                      <a:cubicBezTo>
                        <a:pt x="1244" y="1825"/>
                        <a:pt x="994" y="1462"/>
                        <a:pt x="747" y="1096"/>
                      </a:cubicBezTo>
                      <a:cubicBezTo>
                        <a:pt x="493" y="734"/>
                        <a:pt x="250" y="367"/>
                        <a:pt x="1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11" name="Google Shape;3411;p47"/>
                <p:cNvSpPr/>
                <p:nvPr/>
              </p:nvSpPr>
              <p:spPr>
                <a:xfrm>
                  <a:off x="4195406" y="3131630"/>
                  <a:ext cx="424249" cy="3614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90" h="7488" extrusionOk="0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562" y="797"/>
                        <a:pt x="1186" y="1548"/>
                        <a:pt x="1831" y="2277"/>
                      </a:cubicBezTo>
                      <a:cubicBezTo>
                        <a:pt x="2480" y="3006"/>
                        <a:pt x="3162" y="3702"/>
                        <a:pt x="3884" y="4358"/>
                      </a:cubicBezTo>
                      <a:cubicBezTo>
                        <a:pt x="4612" y="5007"/>
                        <a:pt x="5359" y="5642"/>
                        <a:pt x="6179" y="6179"/>
                      </a:cubicBezTo>
                      <a:cubicBezTo>
                        <a:pt x="6995" y="6715"/>
                        <a:pt x="7857" y="7197"/>
                        <a:pt x="8789" y="7487"/>
                      </a:cubicBezTo>
                      <a:cubicBezTo>
                        <a:pt x="8572" y="7379"/>
                        <a:pt x="8354" y="7273"/>
                        <a:pt x="8133" y="7168"/>
                      </a:cubicBezTo>
                      <a:cubicBezTo>
                        <a:pt x="7916" y="7066"/>
                        <a:pt x="7717" y="6925"/>
                        <a:pt x="7506" y="6810"/>
                      </a:cubicBezTo>
                      <a:cubicBezTo>
                        <a:pt x="7292" y="6693"/>
                        <a:pt x="7093" y="6555"/>
                        <a:pt x="6893" y="6421"/>
                      </a:cubicBezTo>
                      <a:cubicBezTo>
                        <a:pt x="6694" y="6283"/>
                        <a:pt x="6490" y="6157"/>
                        <a:pt x="6302" y="6005"/>
                      </a:cubicBezTo>
                      <a:cubicBezTo>
                        <a:pt x="5519" y="5439"/>
                        <a:pt x="4786" y="4804"/>
                        <a:pt x="4069" y="4155"/>
                      </a:cubicBezTo>
                      <a:cubicBezTo>
                        <a:pt x="3347" y="3510"/>
                        <a:pt x="2666" y="2824"/>
                        <a:pt x="1983" y="2132"/>
                      </a:cubicBezTo>
                      <a:cubicBezTo>
                        <a:pt x="1643" y="1788"/>
                        <a:pt x="1313" y="1436"/>
                        <a:pt x="983" y="1077"/>
                      </a:cubicBezTo>
                      <a:cubicBezTo>
                        <a:pt x="649" y="725"/>
                        <a:pt x="327" y="362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12" name="Google Shape;3412;p47"/>
                <p:cNvSpPr/>
                <p:nvPr/>
              </p:nvSpPr>
              <p:spPr>
                <a:xfrm>
                  <a:off x="4644462" y="3042340"/>
                  <a:ext cx="318549" cy="4506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0" h="9338" extrusionOk="0">
                      <a:moveTo>
                        <a:pt x="6600" y="1"/>
                      </a:moveTo>
                      <a:lnTo>
                        <a:pt x="6600" y="1"/>
                      </a:lnTo>
                      <a:cubicBezTo>
                        <a:pt x="6404" y="443"/>
                        <a:pt x="6263" y="903"/>
                        <a:pt x="6034" y="1328"/>
                      </a:cubicBezTo>
                      <a:cubicBezTo>
                        <a:pt x="5929" y="1545"/>
                        <a:pt x="5842" y="1767"/>
                        <a:pt x="5726" y="1976"/>
                      </a:cubicBezTo>
                      <a:lnTo>
                        <a:pt x="5381" y="2612"/>
                      </a:lnTo>
                      <a:cubicBezTo>
                        <a:pt x="4899" y="3438"/>
                        <a:pt x="4392" y="4254"/>
                        <a:pt x="3815" y="5019"/>
                      </a:cubicBezTo>
                      <a:cubicBezTo>
                        <a:pt x="3246" y="5791"/>
                        <a:pt x="2637" y="6534"/>
                        <a:pt x="2002" y="7256"/>
                      </a:cubicBezTo>
                      <a:cubicBezTo>
                        <a:pt x="1686" y="7619"/>
                        <a:pt x="1360" y="7970"/>
                        <a:pt x="1023" y="8315"/>
                      </a:cubicBezTo>
                      <a:cubicBezTo>
                        <a:pt x="693" y="8670"/>
                        <a:pt x="349" y="9003"/>
                        <a:pt x="1" y="9337"/>
                      </a:cubicBezTo>
                      <a:cubicBezTo>
                        <a:pt x="773" y="8757"/>
                        <a:pt x="1480" y="8094"/>
                        <a:pt x="2158" y="7398"/>
                      </a:cubicBezTo>
                      <a:cubicBezTo>
                        <a:pt x="2832" y="6705"/>
                        <a:pt x="3452" y="5958"/>
                        <a:pt x="4032" y="5182"/>
                      </a:cubicBezTo>
                      <a:cubicBezTo>
                        <a:pt x="4613" y="4402"/>
                        <a:pt x="5120" y="3572"/>
                        <a:pt x="5567" y="2709"/>
                      </a:cubicBezTo>
                      <a:cubicBezTo>
                        <a:pt x="6012" y="1846"/>
                        <a:pt x="6353" y="932"/>
                        <a:pt x="6600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13" name="Google Shape;3413;p47"/>
                <p:cNvSpPr/>
                <p:nvPr/>
              </p:nvSpPr>
              <p:spPr>
                <a:xfrm>
                  <a:off x="4250718" y="3703182"/>
                  <a:ext cx="390126" cy="3759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83" h="7789" extrusionOk="0">
                      <a:moveTo>
                        <a:pt x="0" y="0"/>
                      </a:moveTo>
                      <a:cubicBezTo>
                        <a:pt x="449" y="842"/>
                        <a:pt x="979" y="1635"/>
                        <a:pt x="1541" y="2404"/>
                      </a:cubicBezTo>
                      <a:cubicBezTo>
                        <a:pt x="2107" y="3173"/>
                        <a:pt x="2716" y="3909"/>
                        <a:pt x="3379" y="4597"/>
                      </a:cubicBezTo>
                      <a:cubicBezTo>
                        <a:pt x="4050" y="5280"/>
                        <a:pt x="4757" y="5932"/>
                        <a:pt x="5540" y="6483"/>
                      </a:cubicBezTo>
                      <a:cubicBezTo>
                        <a:pt x="6328" y="7031"/>
                        <a:pt x="7172" y="7499"/>
                        <a:pt x="8082" y="7789"/>
                      </a:cubicBezTo>
                      <a:cubicBezTo>
                        <a:pt x="7868" y="7680"/>
                        <a:pt x="7655" y="7575"/>
                        <a:pt x="7444" y="7473"/>
                      </a:cubicBezTo>
                      <a:lnTo>
                        <a:pt x="7285" y="7397"/>
                      </a:lnTo>
                      <a:lnTo>
                        <a:pt x="7133" y="7303"/>
                      </a:lnTo>
                      <a:lnTo>
                        <a:pt x="6832" y="7118"/>
                      </a:lnTo>
                      <a:lnTo>
                        <a:pt x="6527" y="6937"/>
                      </a:lnTo>
                      <a:cubicBezTo>
                        <a:pt x="6429" y="6871"/>
                        <a:pt x="6335" y="6798"/>
                        <a:pt x="6236" y="6733"/>
                      </a:cubicBezTo>
                      <a:cubicBezTo>
                        <a:pt x="6048" y="6592"/>
                        <a:pt x="5849" y="6465"/>
                        <a:pt x="5667" y="6316"/>
                      </a:cubicBezTo>
                      <a:cubicBezTo>
                        <a:pt x="4924" y="5732"/>
                        <a:pt x="4235" y="5087"/>
                        <a:pt x="3575" y="4410"/>
                      </a:cubicBezTo>
                      <a:cubicBezTo>
                        <a:pt x="2916" y="3735"/>
                        <a:pt x="2306" y="3009"/>
                        <a:pt x="1708" y="2277"/>
                      </a:cubicBezTo>
                      <a:cubicBezTo>
                        <a:pt x="1407" y="1911"/>
                        <a:pt x="1117" y="1533"/>
                        <a:pt x="837" y="1153"/>
                      </a:cubicBezTo>
                      <a:cubicBezTo>
                        <a:pt x="548" y="776"/>
                        <a:pt x="272" y="392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14" name="Google Shape;3414;p47"/>
                <p:cNvSpPr/>
                <p:nvPr/>
              </p:nvSpPr>
              <p:spPr>
                <a:xfrm>
                  <a:off x="4644462" y="3767567"/>
                  <a:ext cx="305083" cy="3230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21" h="6694" extrusionOk="0">
                      <a:moveTo>
                        <a:pt x="6320" y="0"/>
                      </a:moveTo>
                      <a:cubicBezTo>
                        <a:pt x="6237" y="178"/>
                        <a:pt x="6150" y="356"/>
                        <a:pt x="6070" y="534"/>
                      </a:cubicBezTo>
                      <a:lnTo>
                        <a:pt x="5950" y="802"/>
                      </a:lnTo>
                      <a:lnTo>
                        <a:pt x="5806" y="1059"/>
                      </a:lnTo>
                      <a:lnTo>
                        <a:pt x="5523" y="1570"/>
                      </a:lnTo>
                      <a:lnTo>
                        <a:pt x="5200" y="2060"/>
                      </a:lnTo>
                      <a:cubicBezTo>
                        <a:pt x="4762" y="2701"/>
                        <a:pt x="4275" y="3315"/>
                        <a:pt x="3721" y="3862"/>
                      </a:cubicBezTo>
                      <a:cubicBezTo>
                        <a:pt x="3180" y="4420"/>
                        <a:pt x="2590" y="4932"/>
                        <a:pt x="1969" y="5407"/>
                      </a:cubicBezTo>
                      <a:cubicBezTo>
                        <a:pt x="1658" y="5643"/>
                        <a:pt x="1338" y="5871"/>
                        <a:pt x="1008" y="6081"/>
                      </a:cubicBezTo>
                      <a:cubicBezTo>
                        <a:pt x="682" y="6302"/>
                        <a:pt x="345" y="6502"/>
                        <a:pt x="1" y="6694"/>
                      </a:cubicBezTo>
                      <a:cubicBezTo>
                        <a:pt x="740" y="6411"/>
                        <a:pt x="1433" y="6019"/>
                        <a:pt x="2089" y="5577"/>
                      </a:cubicBezTo>
                      <a:cubicBezTo>
                        <a:pt x="2749" y="5134"/>
                        <a:pt x="3358" y="4616"/>
                        <a:pt x="3917" y="4055"/>
                      </a:cubicBezTo>
                      <a:cubicBezTo>
                        <a:pt x="4479" y="3489"/>
                        <a:pt x="4971" y="2854"/>
                        <a:pt x="5378" y="2172"/>
                      </a:cubicBezTo>
                      <a:cubicBezTo>
                        <a:pt x="5806" y="1501"/>
                        <a:pt x="6096" y="751"/>
                        <a:pt x="6320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15" name="Google Shape;3415;p47"/>
                <p:cNvSpPr/>
                <p:nvPr/>
              </p:nvSpPr>
              <p:spPr>
                <a:xfrm>
                  <a:off x="4172480" y="4273672"/>
                  <a:ext cx="463971" cy="3274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13" h="6785" extrusionOk="0">
                      <a:moveTo>
                        <a:pt x="0" y="0"/>
                      </a:moveTo>
                      <a:cubicBezTo>
                        <a:pt x="541" y="852"/>
                        <a:pt x="1178" y="1635"/>
                        <a:pt x="1864" y="2383"/>
                      </a:cubicBezTo>
                      <a:cubicBezTo>
                        <a:pt x="2546" y="3126"/>
                        <a:pt x="3297" y="3808"/>
                        <a:pt x="4094" y="4432"/>
                      </a:cubicBezTo>
                      <a:cubicBezTo>
                        <a:pt x="4906" y="5041"/>
                        <a:pt x="5773" y="5578"/>
                        <a:pt x="6694" y="6001"/>
                      </a:cubicBezTo>
                      <a:cubicBezTo>
                        <a:pt x="7626" y="6411"/>
                        <a:pt x="8612" y="6687"/>
                        <a:pt x="9613" y="6785"/>
                      </a:cubicBezTo>
                      <a:cubicBezTo>
                        <a:pt x="9127" y="6651"/>
                        <a:pt x="8630" y="6578"/>
                        <a:pt x="8166" y="6383"/>
                      </a:cubicBezTo>
                      <a:cubicBezTo>
                        <a:pt x="7688" y="6241"/>
                        <a:pt x="7238" y="6016"/>
                        <a:pt x="6784" y="5813"/>
                      </a:cubicBezTo>
                      <a:cubicBezTo>
                        <a:pt x="5899" y="5352"/>
                        <a:pt x="5055" y="4820"/>
                        <a:pt x="4261" y="4217"/>
                      </a:cubicBezTo>
                      <a:cubicBezTo>
                        <a:pt x="3471" y="3605"/>
                        <a:pt x="2727" y="2937"/>
                        <a:pt x="2013" y="2234"/>
                      </a:cubicBezTo>
                      <a:cubicBezTo>
                        <a:pt x="1657" y="1886"/>
                        <a:pt x="1313" y="1520"/>
                        <a:pt x="979" y="1146"/>
                      </a:cubicBezTo>
                      <a:cubicBezTo>
                        <a:pt x="639" y="780"/>
                        <a:pt x="316" y="392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16" name="Google Shape;3416;p47"/>
                <p:cNvSpPr/>
                <p:nvPr/>
              </p:nvSpPr>
              <p:spPr>
                <a:xfrm>
                  <a:off x="4656529" y="4234481"/>
                  <a:ext cx="306483" cy="3666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50" h="7597" extrusionOk="0">
                      <a:moveTo>
                        <a:pt x="6350" y="0"/>
                      </a:moveTo>
                      <a:lnTo>
                        <a:pt x="6350" y="0"/>
                      </a:lnTo>
                      <a:cubicBezTo>
                        <a:pt x="6008" y="772"/>
                        <a:pt x="5672" y="1542"/>
                        <a:pt x="5222" y="2252"/>
                      </a:cubicBezTo>
                      <a:cubicBezTo>
                        <a:pt x="5016" y="2615"/>
                        <a:pt x="4768" y="2956"/>
                        <a:pt x="4537" y="3300"/>
                      </a:cubicBezTo>
                      <a:cubicBezTo>
                        <a:pt x="4283" y="3634"/>
                        <a:pt x="4043" y="3975"/>
                        <a:pt x="3764" y="4286"/>
                      </a:cubicBezTo>
                      <a:cubicBezTo>
                        <a:pt x="3228" y="4928"/>
                        <a:pt x="2636" y="5523"/>
                        <a:pt x="2010" y="6081"/>
                      </a:cubicBezTo>
                      <a:cubicBezTo>
                        <a:pt x="1697" y="6357"/>
                        <a:pt x="1371" y="6621"/>
                        <a:pt x="1038" y="6875"/>
                      </a:cubicBezTo>
                      <a:cubicBezTo>
                        <a:pt x="704" y="7133"/>
                        <a:pt x="360" y="7372"/>
                        <a:pt x="0" y="7597"/>
                      </a:cubicBezTo>
                      <a:cubicBezTo>
                        <a:pt x="770" y="7245"/>
                        <a:pt x="1480" y="6766"/>
                        <a:pt x="2147" y="6241"/>
                      </a:cubicBezTo>
                      <a:cubicBezTo>
                        <a:pt x="2815" y="5715"/>
                        <a:pt x="3424" y="5113"/>
                        <a:pt x="3971" y="4464"/>
                      </a:cubicBezTo>
                      <a:cubicBezTo>
                        <a:pt x="4254" y="4144"/>
                        <a:pt x="4497" y="3793"/>
                        <a:pt x="4747" y="3448"/>
                      </a:cubicBezTo>
                      <a:cubicBezTo>
                        <a:pt x="4972" y="3086"/>
                        <a:pt x="5222" y="2742"/>
                        <a:pt x="5404" y="2354"/>
                      </a:cubicBezTo>
                      <a:cubicBezTo>
                        <a:pt x="5501" y="2165"/>
                        <a:pt x="5610" y="1984"/>
                        <a:pt x="5693" y="1788"/>
                      </a:cubicBezTo>
                      <a:lnTo>
                        <a:pt x="5948" y="1204"/>
                      </a:lnTo>
                      <a:cubicBezTo>
                        <a:pt x="6035" y="1008"/>
                        <a:pt x="6095" y="805"/>
                        <a:pt x="6161" y="606"/>
                      </a:cubicBezTo>
                      <a:cubicBezTo>
                        <a:pt x="6226" y="402"/>
                        <a:pt x="6291" y="200"/>
                        <a:pt x="6350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17" name="Google Shape;3417;p47"/>
                <p:cNvSpPr/>
                <p:nvPr/>
              </p:nvSpPr>
              <p:spPr>
                <a:xfrm>
                  <a:off x="4250718" y="4811969"/>
                  <a:ext cx="359816" cy="2417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55" h="5009" extrusionOk="0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457" y="617"/>
                        <a:pt x="976" y="1186"/>
                        <a:pt x="1515" y="1730"/>
                      </a:cubicBezTo>
                      <a:cubicBezTo>
                        <a:pt x="2056" y="2274"/>
                        <a:pt x="2636" y="2782"/>
                        <a:pt x="3252" y="3246"/>
                      </a:cubicBezTo>
                      <a:cubicBezTo>
                        <a:pt x="3873" y="3699"/>
                        <a:pt x="4518" y="4135"/>
                        <a:pt x="5229" y="4446"/>
                      </a:cubicBezTo>
                      <a:cubicBezTo>
                        <a:pt x="5932" y="4762"/>
                        <a:pt x="6686" y="5001"/>
                        <a:pt x="7455" y="5008"/>
                      </a:cubicBezTo>
                      <a:cubicBezTo>
                        <a:pt x="7270" y="4968"/>
                        <a:pt x="7081" y="4928"/>
                        <a:pt x="6897" y="4893"/>
                      </a:cubicBezTo>
                      <a:cubicBezTo>
                        <a:pt x="6711" y="4852"/>
                        <a:pt x="6534" y="4772"/>
                        <a:pt x="6356" y="4715"/>
                      </a:cubicBezTo>
                      <a:cubicBezTo>
                        <a:pt x="6175" y="4667"/>
                        <a:pt x="6005" y="4580"/>
                        <a:pt x="5831" y="4504"/>
                      </a:cubicBezTo>
                      <a:cubicBezTo>
                        <a:pt x="5657" y="4428"/>
                        <a:pt x="5486" y="4356"/>
                        <a:pt x="5323" y="4258"/>
                      </a:cubicBezTo>
                      <a:cubicBezTo>
                        <a:pt x="4653" y="3910"/>
                        <a:pt x="4025" y="3482"/>
                        <a:pt x="3419" y="3025"/>
                      </a:cubicBezTo>
                      <a:cubicBezTo>
                        <a:pt x="2807" y="2579"/>
                        <a:pt x="2230" y="2083"/>
                        <a:pt x="1661" y="1578"/>
                      </a:cubicBezTo>
                      <a:cubicBezTo>
                        <a:pt x="1374" y="1328"/>
                        <a:pt x="1095" y="1067"/>
                        <a:pt x="824" y="802"/>
                      </a:cubicBezTo>
                      <a:cubicBezTo>
                        <a:pt x="541" y="541"/>
                        <a:pt x="272" y="273"/>
                        <a:pt x="0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18" name="Google Shape;3418;p47"/>
                <p:cNvSpPr/>
                <p:nvPr/>
              </p:nvSpPr>
              <p:spPr>
                <a:xfrm>
                  <a:off x="4629066" y="4744784"/>
                  <a:ext cx="269029" cy="308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74" h="6401" extrusionOk="0">
                      <a:moveTo>
                        <a:pt x="5573" y="1"/>
                      </a:moveTo>
                      <a:lnTo>
                        <a:pt x="5573" y="1"/>
                      </a:lnTo>
                      <a:cubicBezTo>
                        <a:pt x="5446" y="356"/>
                        <a:pt x="5337" y="715"/>
                        <a:pt x="5218" y="1070"/>
                      </a:cubicBezTo>
                      <a:cubicBezTo>
                        <a:pt x="5073" y="1418"/>
                        <a:pt x="4950" y="1770"/>
                        <a:pt x="4793" y="2111"/>
                      </a:cubicBezTo>
                      <a:cubicBezTo>
                        <a:pt x="4612" y="2437"/>
                        <a:pt x="4482" y="2789"/>
                        <a:pt x="4271" y="3097"/>
                      </a:cubicBezTo>
                      <a:cubicBezTo>
                        <a:pt x="4174" y="3253"/>
                        <a:pt x="4083" y="3416"/>
                        <a:pt x="3982" y="3572"/>
                      </a:cubicBezTo>
                      <a:lnTo>
                        <a:pt x="3652" y="4018"/>
                      </a:lnTo>
                      <a:cubicBezTo>
                        <a:pt x="3195" y="4598"/>
                        <a:pt x="2658" y="5117"/>
                        <a:pt x="2045" y="5534"/>
                      </a:cubicBezTo>
                      <a:cubicBezTo>
                        <a:pt x="1893" y="5635"/>
                        <a:pt x="1737" y="5741"/>
                        <a:pt x="1570" y="5824"/>
                      </a:cubicBezTo>
                      <a:cubicBezTo>
                        <a:pt x="1411" y="5918"/>
                        <a:pt x="1240" y="5990"/>
                        <a:pt x="1070" y="6067"/>
                      </a:cubicBezTo>
                      <a:cubicBezTo>
                        <a:pt x="730" y="6219"/>
                        <a:pt x="374" y="6335"/>
                        <a:pt x="0" y="6400"/>
                      </a:cubicBezTo>
                      <a:cubicBezTo>
                        <a:pt x="762" y="6375"/>
                        <a:pt x="1498" y="6096"/>
                        <a:pt x="2158" y="5708"/>
                      </a:cubicBezTo>
                      <a:cubicBezTo>
                        <a:pt x="2822" y="5319"/>
                        <a:pt x="3387" y="4783"/>
                        <a:pt x="3866" y="4185"/>
                      </a:cubicBezTo>
                      <a:lnTo>
                        <a:pt x="4203" y="3717"/>
                      </a:lnTo>
                      <a:cubicBezTo>
                        <a:pt x="4308" y="3557"/>
                        <a:pt x="4398" y="3391"/>
                        <a:pt x="4497" y="3224"/>
                      </a:cubicBezTo>
                      <a:cubicBezTo>
                        <a:pt x="4591" y="3061"/>
                        <a:pt x="4685" y="2894"/>
                        <a:pt x="4758" y="2717"/>
                      </a:cubicBezTo>
                      <a:cubicBezTo>
                        <a:pt x="4837" y="2543"/>
                        <a:pt x="4914" y="2369"/>
                        <a:pt x="4986" y="2191"/>
                      </a:cubicBezTo>
                      <a:cubicBezTo>
                        <a:pt x="5124" y="1839"/>
                        <a:pt x="5225" y="1469"/>
                        <a:pt x="5349" y="1110"/>
                      </a:cubicBezTo>
                      <a:cubicBezTo>
                        <a:pt x="5424" y="740"/>
                        <a:pt x="5508" y="370"/>
                        <a:pt x="5573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3419" name="Google Shape;3419;p47"/>
              <p:cNvSpPr/>
              <p:nvPr/>
            </p:nvSpPr>
            <p:spPr>
              <a:xfrm rot="-850406">
                <a:off x="5698086" y="3440275"/>
                <a:ext cx="370409" cy="292057"/>
              </a:xfrm>
              <a:custGeom>
                <a:avLst/>
                <a:gdLst/>
                <a:ahLst/>
                <a:cxnLst/>
                <a:rect l="l" t="t" r="r" b="b"/>
                <a:pathLst>
                  <a:path w="23075" h="18194" extrusionOk="0">
                    <a:moveTo>
                      <a:pt x="6353" y="1"/>
                    </a:moveTo>
                    <a:cubicBezTo>
                      <a:pt x="5892" y="1"/>
                      <a:pt x="5465" y="121"/>
                      <a:pt x="5083" y="381"/>
                    </a:cubicBezTo>
                    <a:cubicBezTo>
                      <a:pt x="0" y="3836"/>
                      <a:pt x="23075" y="18193"/>
                      <a:pt x="23075" y="18193"/>
                    </a:cubicBezTo>
                    <a:cubicBezTo>
                      <a:pt x="23075" y="18193"/>
                      <a:pt x="12034" y="1"/>
                      <a:pt x="6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0" name="Google Shape;3420;p47"/>
              <p:cNvSpPr/>
              <p:nvPr/>
            </p:nvSpPr>
            <p:spPr>
              <a:xfrm rot="-850406">
                <a:off x="5761606" y="3499420"/>
                <a:ext cx="16406" cy="16068"/>
              </a:xfrm>
              <a:custGeom>
                <a:avLst/>
                <a:gdLst/>
                <a:ahLst/>
                <a:cxnLst/>
                <a:rect l="l" t="t" r="r" b="b"/>
                <a:pathLst>
                  <a:path w="1022" h="1001" extrusionOk="0">
                    <a:moveTo>
                      <a:pt x="135" y="1"/>
                    </a:moveTo>
                    <a:cubicBezTo>
                      <a:pt x="61" y="1"/>
                      <a:pt x="1" y="98"/>
                      <a:pt x="62" y="171"/>
                    </a:cubicBezTo>
                    <a:cubicBezTo>
                      <a:pt x="199" y="338"/>
                      <a:pt x="343" y="498"/>
                      <a:pt x="491" y="654"/>
                    </a:cubicBezTo>
                    <a:cubicBezTo>
                      <a:pt x="617" y="787"/>
                      <a:pt x="758" y="928"/>
                      <a:pt x="933" y="996"/>
                    </a:cubicBezTo>
                    <a:cubicBezTo>
                      <a:pt x="940" y="999"/>
                      <a:pt x="947" y="1000"/>
                      <a:pt x="954" y="1000"/>
                    </a:cubicBezTo>
                    <a:cubicBezTo>
                      <a:pt x="998" y="1000"/>
                      <a:pt x="1022" y="941"/>
                      <a:pt x="1005" y="901"/>
                    </a:cubicBezTo>
                    <a:cubicBezTo>
                      <a:pt x="925" y="730"/>
                      <a:pt x="773" y="589"/>
                      <a:pt x="640" y="460"/>
                    </a:cubicBezTo>
                    <a:cubicBezTo>
                      <a:pt x="496" y="319"/>
                      <a:pt x="351" y="175"/>
                      <a:pt x="203" y="31"/>
                    </a:cubicBezTo>
                    <a:cubicBezTo>
                      <a:pt x="181" y="10"/>
                      <a:pt x="157" y="1"/>
                      <a:pt x="13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1" name="Google Shape;3421;p47"/>
              <p:cNvSpPr/>
              <p:nvPr/>
            </p:nvSpPr>
            <p:spPr>
              <a:xfrm rot="-850406">
                <a:off x="5765742" y="3488472"/>
                <a:ext cx="13227" cy="12505"/>
              </a:xfrm>
              <a:custGeom>
                <a:avLst/>
                <a:gdLst/>
                <a:ahLst/>
                <a:cxnLst/>
                <a:rect l="l" t="t" r="r" b="b"/>
                <a:pathLst>
                  <a:path w="824" h="779" extrusionOk="0">
                    <a:moveTo>
                      <a:pt x="139" y="0"/>
                    </a:moveTo>
                    <a:cubicBezTo>
                      <a:pt x="69" y="0"/>
                      <a:pt x="0" y="80"/>
                      <a:pt x="49" y="151"/>
                    </a:cubicBezTo>
                    <a:cubicBezTo>
                      <a:pt x="144" y="288"/>
                      <a:pt x="246" y="422"/>
                      <a:pt x="364" y="539"/>
                    </a:cubicBezTo>
                    <a:cubicBezTo>
                      <a:pt x="470" y="650"/>
                      <a:pt x="581" y="760"/>
                      <a:pt x="740" y="778"/>
                    </a:cubicBezTo>
                    <a:cubicBezTo>
                      <a:pt x="742" y="778"/>
                      <a:pt x="744" y="779"/>
                      <a:pt x="746" y="779"/>
                    </a:cubicBezTo>
                    <a:cubicBezTo>
                      <a:pt x="789" y="779"/>
                      <a:pt x="824" y="727"/>
                      <a:pt x="809" y="687"/>
                    </a:cubicBezTo>
                    <a:cubicBezTo>
                      <a:pt x="756" y="550"/>
                      <a:pt x="642" y="467"/>
                      <a:pt x="535" y="368"/>
                    </a:cubicBezTo>
                    <a:cubicBezTo>
                      <a:pt x="417" y="262"/>
                      <a:pt x="307" y="148"/>
                      <a:pt x="204" y="30"/>
                    </a:cubicBezTo>
                    <a:cubicBezTo>
                      <a:pt x="185" y="9"/>
                      <a:pt x="162" y="0"/>
                      <a:pt x="13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2" name="Google Shape;3422;p47"/>
              <p:cNvSpPr/>
              <p:nvPr/>
            </p:nvSpPr>
            <p:spPr>
              <a:xfrm rot="-850406">
                <a:off x="5789137" y="3518505"/>
                <a:ext cx="14881" cy="11895"/>
              </a:xfrm>
              <a:custGeom>
                <a:avLst/>
                <a:gdLst/>
                <a:ahLst/>
                <a:cxnLst/>
                <a:rect l="l" t="t" r="r" b="b"/>
                <a:pathLst>
                  <a:path w="927" h="741" extrusionOk="0">
                    <a:moveTo>
                      <a:pt x="122" y="1"/>
                    </a:moveTo>
                    <a:cubicBezTo>
                      <a:pt x="51" y="1"/>
                      <a:pt x="0" y="99"/>
                      <a:pt x="56" y="161"/>
                    </a:cubicBezTo>
                    <a:cubicBezTo>
                      <a:pt x="181" y="294"/>
                      <a:pt x="314" y="419"/>
                      <a:pt x="455" y="538"/>
                    </a:cubicBezTo>
                    <a:cubicBezTo>
                      <a:pt x="551" y="620"/>
                      <a:pt x="664" y="740"/>
                      <a:pt x="794" y="740"/>
                    </a:cubicBezTo>
                    <a:cubicBezTo>
                      <a:pt x="814" y="740"/>
                      <a:pt x="834" y="737"/>
                      <a:pt x="855" y="731"/>
                    </a:cubicBezTo>
                    <a:cubicBezTo>
                      <a:pt x="893" y="720"/>
                      <a:pt x="927" y="682"/>
                      <a:pt x="923" y="640"/>
                    </a:cubicBezTo>
                    <a:cubicBezTo>
                      <a:pt x="911" y="477"/>
                      <a:pt x="748" y="405"/>
                      <a:pt x="623" y="321"/>
                    </a:cubicBezTo>
                    <a:cubicBezTo>
                      <a:pt x="470" y="222"/>
                      <a:pt x="323" y="115"/>
                      <a:pt x="170" y="17"/>
                    </a:cubicBezTo>
                    <a:cubicBezTo>
                      <a:pt x="154" y="6"/>
                      <a:pt x="137" y="1"/>
                      <a:pt x="12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3" name="Google Shape;3423;p47"/>
              <p:cNvSpPr/>
              <p:nvPr/>
            </p:nvSpPr>
            <p:spPr>
              <a:xfrm rot="-850406">
                <a:off x="5790964" y="3500551"/>
                <a:ext cx="16935" cy="14158"/>
              </a:xfrm>
              <a:custGeom>
                <a:avLst/>
                <a:gdLst/>
                <a:ahLst/>
                <a:cxnLst/>
                <a:rect l="l" t="t" r="r" b="b"/>
                <a:pathLst>
                  <a:path w="1055" h="882" extrusionOk="0">
                    <a:moveTo>
                      <a:pt x="112" y="1"/>
                    </a:moveTo>
                    <a:cubicBezTo>
                      <a:pt x="52" y="1"/>
                      <a:pt x="1" y="84"/>
                      <a:pt x="53" y="147"/>
                    </a:cubicBezTo>
                    <a:cubicBezTo>
                      <a:pt x="178" y="303"/>
                      <a:pt x="284" y="467"/>
                      <a:pt x="432" y="604"/>
                    </a:cubicBezTo>
                    <a:cubicBezTo>
                      <a:pt x="558" y="718"/>
                      <a:pt x="714" y="874"/>
                      <a:pt x="888" y="881"/>
                    </a:cubicBezTo>
                    <a:cubicBezTo>
                      <a:pt x="891" y="881"/>
                      <a:pt x="894" y="881"/>
                      <a:pt x="897" y="881"/>
                    </a:cubicBezTo>
                    <a:cubicBezTo>
                      <a:pt x="999" y="881"/>
                      <a:pt x="1055" y="761"/>
                      <a:pt x="1007" y="676"/>
                    </a:cubicBezTo>
                    <a:cubicBezTo>
                      <a:pt x="930" y="539"/>
                      <a:pt x="741" y="463"/>
                      <a:pt x="611" y="372"/>
                    </a:cubicBezTo>
                    <a:cubicBezTo>
                      <a:pt x="463" y="265"/>
                      <a:pt x="295" y="162"/>
                      <a:pt x="170" y="30"/>
                    </a:cubicBezTo>
                    <a:cubicBezTo>
                      <a:pt x="152" y="9"/>
                      <a:pt x="132" y="1"/>
                      <a:pt x="11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4" name="Google Shape;3424;p47"/>
              <p:cNvSpPr/>
              <p:nvPr/>
            </p:nvSpPr>
            <p:spPr>
              <a:xfrm rot="-850406">
                <a:off x="5795864" y="3484854"/>
                <a:ext cx="21318" cy="14190"/>
              </a:xfrm>
              <a:custGeom>
                <a:avLst/>
                <a:gdLst/>
                <a:ahLst/>
                <a:cxnLst/>
                <a:rect l="l" t="t" r="r" b="b"/>
                <a:pathLst>
                  <a:path w="1328" h="884" extrusionOk="0">
                    <a:moveTo>
                      <a:pt x="121" y="0"/>
                    </a:moveTo>
                    <a:cubicBezTo>
                      <a:pt x="55" y="0"/>
                      <a:pt x="0" y="82"/>
                      <a:pt x="61" y="140"/>
                    </a:cubicBezTo>
                    <a:cubicBezTo>
                      <a:pt x="221" y="295"/>
                      <a:pt x="399" y="444"/>
                      <a:pt x="578" y="577"/>
                    </a:cubicBezTo>
                    <a:cubicBezTo>
                      <a:pt x="734" y="691"/>
                      <a:pt x="920" y="847"/>
                      <a:pt x="1110" y="881"/>
                    </a:cubicBezTo>
                    <a:cubicBezTo>
                      <a:pt x="1121" y="883"/>
                      <a:pt x="1132" y="884"/>
                      <a:pt x="1143" y="884"/>
                    </a:cubicBezTo>
                    <a:cubicBezTo>
                      <a:pt x="1264" y="884"/>
                      <a:pt x="1328" y="750"/>
                      <a:pt x="1247" y="649"/>
                    </a:cubicBezTo>
                    <a:cubicBezTo>
                      <a:pt x="1126" y="500"/>
                      <a:pt x="901" y="405"/>
                      <a:pt x="734" y="314"/>
                    </a:cubicBezTo>
                    <a:cubicBezTo>
                      <a:pt x="544" y="212"/>
                      <a:pt x="354" y="105"/>
                      <a:pt x="160" y="10"/>
                    </a:cubicBezTo>
                    <a:cubicBezTo>
                      <a:pt x="147" y="3"/>
                      <a:pt x="134" y="0"/>
                      <a:pt x="12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5" name="Google Shape;3425;p47"/>
              <p:cNvSpPr/>
              <p:nvPr/>
            </p:nvSpPr>
            <p:spPr>
              <a:xfrm rot="-850406">
                <a:off x="5816123" y="3537318"/>
                <a:ext cx="20451" cy="14479"/>
              </a:xfrm>
              <a:custGeom>
                <a:avLst/>
                <a:gdLst/>
                <a:ahLst/>
                <a:cxnLst/>
                <a:rect l="l" t="t" r="r" b="b"/>
                <a:pathLst>
                  <a:path w="1274" h="902" extrusionOk="0">
                    <a:moveTo>
                      <a:pt x="160" y="1"/>
                    </a:moveTo>
                    <a:cubicBezTo>
                      <a:pt x="74" y="1"/>
                      <a:pt x="1" y="111"/>
                      <a:pt x="80" y="182"/>
                    </a:cubicBezTo>
                    <a:cubicBezTo>
                      <a:pt x="240" y="322"/>
                      <a:pt x="403" y="463"/>
                      <a:pt x="570" y="592"/>
                    </a:cubicBezTo>
                    <a:cubicBezTo>
                      <a:pt x="749" y="725"/>
                      <a:pt x="902" y="866"/>
                      <a:pt x="1122" y="900"/>
                    </a:cubicBezTo>
                    <a:cubicBezTo>
                      <a:pt x="1129" y="901"/>
                      <a:pt x="1136" y="902"/>
                      <a:pt x="1143" y="902"/>
                    </a:cubicBezTo>
                    <a:cubicBezTo>
                      <a:pt x="1217" y="902"/>
                      <a:pt x="1274" y="831"/>
                      <a:pt x="1236" y="756"/>
                    </a:cubicBezTo>
                    <a:cubicBezTo>
                      <a:pt x="1133" y="565"/>
                      <a:pt x="974" y="478"/>
                      <a:pt x="795" y="360"/>
                    </a:cubicBezTo>
                    <a:cubicBezTo>
                      <a:pt x="605" y="235"/>
                      <a:pt x="407" y="124"/>
                      <a:pt x="209" y="14"/>
                    </a:cubicBezTo>
                    <a:cubicBezTo>
                      <a:pt x="193" y="5"/>
                      <a:pt x="176" y="1"/>
                      <a:pt x="16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6" name="Google Shape;3426;p47"/>
              <p:cNvSpPr/>
              <p:nvPr/>
            </p:nvSpPr>
            <p:spPr>
              <a:xfrm rot="-850406">
                <a:off x="5826546" y="3524958"/>
                <a:ext cx="15458" cy="12746"/>
              </a:xfrm>
              <a:custGeom>
                <a:avLst/>
                <a:gdLst/>
                <a:ahLst/>
                <a:cxnLst/>
                <a:rect l="l" t="t" r="r" b="b"/>
                <a:pathLst>
                  <a:path w="963" h="794" extrusionOk="0">
                    <a:moveTo>
                      <a:pt x="185" y="1"/>
                    </a:moveTo>
                    <a:cubicBezTo>
                      <a:pt x="83" y="1"/>
                      <a:pt x="0" y="119"/>
                      <a:pt x="89" y="220"/>
                    </a:cubicBezTo>
                    <a:cubicBezTo>
                      <a:pt x="191" y="338"/>
                      <a:pt x="294" y="452"/>
                      <a:pt x="412" y="558"/>
                    </a:cubicBezTo>
                    <a:cubicBezTo>
                      <a:pt x="517" y="656"/>
                      <a:pt x="633" y="794"/>
                      <a:pt x="790" y="794"/>
                    </a:cubicBezTo>
                    <a:cubicBezTo>
                      <a:pt x="792" y="794"/>
                      <a:pt x="794" y="794"/>
                      <a:pt x="796" y="794"/>
                    </a:cubicBezTo>
                    <a:cubicBezTo>
                      <a:pt x="891" y="790"/>
                      <a:pt x="963" y="699"/>
                      <a:pt x="940" y="604"/>
                    </a:cubicBezTo>
                    <a:cubicBezTo>
                      <a:pt x="902" y="455"/>
                      <a:pt x="750" y="383"/>
                      <a:pt x="636" y="304"/>
                    </a:cubicBezTo>
                    <a:cubicBezTo>
                      <a:pt x="514" y="213"/>
                      <a:pt x="392" y="125"/>
                      <a:pt x="275" y="34"/>
                    </a:cubicBezTo>
                    <a:cubicBezTo>
                      <a:pt x="246" y="11"/>
                      <a:pt x="214" y="1"/>
                      <a:pt x="18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7" name="Google Shape;3427;p47"/>
              <p:cNvSpPr/>
              <p:nvPr/>
            </p:nvSpPr>
            <p:spPr>
              <a:xfrm rot="-850406">
                <a:off x="5837571" y="3504676"/>
                <a:ext cx="22008" cy="16036"/>
              </a:xfrm>
              <a:custGeom>
                <a:avLst/>
                <a:gdLst/>
                <a:ahLst/>
                <a:cxnLst/>
                <a:rect l="l" t="t" r="r" b="b"/>
                <a:pathLst>
                  <a:path w="1371" h="999" extrusionOk="0">
                    <a:moveTo>
                      <a:pt x="152" y="0"/>
                    </a:moveTo>
                    <a:cubicBezTo>
                      <a:pt x="63" y="0"/>
                      <a:pt x="0" y="138"/>
                      <a:pt x="68" y="219"/>
                    </a:cubicBezTo>
                    <a:cubicBezTo>
                      <a:pt x="357" y="561"/>
                      <a:pt x="768" y="986"/>
                      <a:pt x="1247" y="998"/>
                    </a:cubicBezTo>
                    <a:cubicBezTo>
                      <a:pt x="1248" y="998"/>
                      <a:pt x="1249" y="998"/>
                      <a:pt x="1251" y="998"/>
                    </a:cubicBezTo>
                    <a:cubicBezTo>
                      <a:pt x="1314" y="998"/>
                      <a:pt x="1371" y="913"/>
                      <a:pt x="1326" y="858"/>
                    </a:cubicBezTo>
                    <a:cubicBezTo>
                      <a:pt x="1052" y="496"/>
                      <a:pt x="578" y="295"/>
                      <a:pt x="217" y="25"/>
                    </a:cubicBezTo>
                    <a:cubicBezTo>
                      <a:pt x="195" y="7"/>
                      <a:pt x="173" y="0"/>
                      <a:pt x="15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8" name="Google Shape;3428;p47"/>
              <p:cNvSpPr/>
              <p:nvPr/>
            </p:nvSpPr>
            <p:spPr>
              <a:xfrm rot="-850406">
                <a:off x="5846274" y="3553926"/>
                <a:ext cx="21510" cy="14576"/>
              </a:xfrm>
              <a:custGeom>
                <a:avLst/>
                <a:gdLst/>
                <a:ahLst/>
                <a:cxnLst/>
                <a:rect l="l" t="t" r="r" b="b"/>
                <a:pathLst>
                  <a:path w="1340" h="908" extrusionOk="0">
                    <a:moveTo>
                      <a:pt x="73" y="0"/>
                    </a:moveTo>
                    <a:cubicBezTo>
                      <a:pt x="34" y="0"/>
                      <a:pt x="0" y="49"/>
                      <a:pt x="24" y="83"/>
                    </a:cubicBezTo>
                    <a:cubicBezTo>
                      <a:pt x="145" y="269"/>
                      <a:pt x="343" y="402"/>
                      <a:pt x="522" y="536"/>
                    </a:cubicBezTo>
                    <a:cubicBezTo>
                      <a:pt x="715" y="683"/>
                      <a:pt x="924" y="843"/>
                      <a:pt x="1168" y="904"/>
                    </a:cubicBezTo>
                    <a:cubicBezTo>
                      <a:pt x="1178" y="907"/>
                      <a:pt x="1187" y="908"/>
                      <a:pt x="1196" y="908"/>
                    </a:cubicBezTo>
                    <a:cubicBezTo>
                      <a:pt x="1286" y="908"/>
                      <a:pt x="1340" y="794"/>
                      <a:pt x="1271" y="722"/>
                    </a:cubicBezTo>
                    <a:cubicBezTo>
                      <a:pt x="1111" y="554"/>
                      <a:pt x="891" y="444"/>
                      <a:pt x="693" y="326"/>
                    </a:cubicBezTo>
                    <a:cubicBezTo>
                      <a:pt x="495" y="212"/>
                      <a:pt x="301" y="68"/>
                      <a:pt x="88" y="3"/>
                    </a:cubicBezTo>
                    <a:cubicBezTo>
                      <a:pt x="83" y="1"/>
                      <a:pt x="78" y="0"/>
                      <a:pt x="7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9" name="Google Shape;3429;p47"/>
              <p:cNvSpPr/>
              <p:nvPr/>
            </p:nvSpPr>
            <p:spPr>
              <a:xfrm rot="-850406">
                <a:off x="5858263" y="3546513"/>
                <a:ext cx="15009" cy="9904"/>
              </a:xfrm>
              <a:custGeom>
                <a:avLst/>
                <a:gdLst/>
                <a:ahLst/>
                <a:cxnLst/>
                <a:rect l="l" t="t" r="r" b="b"/>
                <a:pathLst>
                  <a:path w="935" h="617" extrusionOk="0">
                    <a:moveTo>
                      <a:pt x="146" y="1"/>
                    </a:moveTo>
                    <a:cubicBezTo>
                      <a:pt x="64" y="1"/>
                      <a:pt x="0" y="105"/>
                      <a:pt x="64" y="188"/>
                    </a:cubicBezTo>
                    <a:cubicBezTo>
                      <a:pt x="168" y="313"/>
                      <a:pt x="285" y="420"/>
                      <a:pt x="426" y="499"/>
                    </a:cubicBezTo>
                    <a:cubicBezTo>
                      <a:pt x="524" y="554"/>
                      <a:pt x="637" y="617"/>
                      <a:pt x="750" y="617"/>
                    </a:cubicBezTo>
                    <a:cubicBezTo>
                      <a:pt x="786" y="617"/>
                      <a:pt x="823" y="610"/>
                      <a:pt x="859" y="595"/>
                    </a:cubicBezTo>
                    <a:cubicBezTo>
                      <a:pt x="935" y="560"/>
                      <a:pt x="928" y="458"/>
                      <a:pt x="882" y="404"/>
                    </a:cubicBezTo>
                    <a:cubicBezTo>
                      <a:pt x="806" y="309"/>
                      <a:pt x="650" y="305"/>
                      <a:pt x="544" y="256"/>
                    </a:cubicBezTo>
                    <a:cubicBezTo>
                      <a:pt x="426" y="199"/>
                      <a:pt x="315" y="123"/>
                      <a:pt x="220" y="32"/>
                    </a:cubicBezTo>
                    <a:cubicBezTo>
                      <a:pt x="196" y="10"/>
                      <a:pt x="170" y="1"/>
                      <a:pt x="14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0" name="Google Shape;3430;p47"/>
              <p:cNvSpPr/>
              <p:nvPr/>
            </p:nvSpPr>
            <p:spPr>
              <a:xfrm rot="-850406">
                <a:off x="5878838" y="3532711"/>
                <a:ext cx="19423" cy="13982"/>
              </a:xfrm>
              <a:custGeom>
                <a:avLst/>
                <a:gdLst/>
                <a:ahLst/>
                <a:cxnLst/>
                <a:rect l="l" t="t" r="r" b="b"/>
                <a:pathLst>
                  <a:path w="1210" h="871" extrusionOk="0">
                    <a:moveTo>
                      <a:pt x="163" y="0"/>
                    </a:moveTo>
                    <a:cubicBezTo>
                      <a:pt x="63" y="0"/>
                      <a:pt x="0" y="146"/>
                      <a:pt x="103" y="213"/>
                    </a:cubicBezTo>
                    <a:cubicBezTo>
                      <a:pt x="403" y="408"/>
                      <a:pt x="662" y="647"/>
                      <a:pt x="954" y="848"/>
                    </a:cubicBezTo>
                    <a:cubicBezTo>
                      <a:pt x="978" y="864"/>
                      <a:pt x="1001" y="871"/>
                      <a:pt x="1024" y="871"/>
                    </a:cubicBezTo>
                    <a:cubicBezTo>
                      <a:pt x="1129" y="871"/>
                      <a:pt x="1209" y="723"/>
                      <a:pt x="1122" y="632"/>
                    </a:cubicBezTo>
                    <a:cubicBezTo>
                      <a:pt x="859" y="366"/>
                      <a:pt x="543" y="195"/>
                      <a:pt x="220" y="16"/>
                    </a:cubicBezTo>
                    <a:cubicBezTo>
                      <a:pt x="201" y="5"/>
                      <a:pt x="181" y="0"/>
                      <a:pt x="16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1" name="Google Shape;3431;p47"/>
              <p:cNvSpPr/>
              <p:nvPr/>
            </p:nvSpPr>
            <p:spPr>
              <a:xfrm rot="-850406">
                <a:off x="5881274" y="3587651"/>
                <a:ext cx="18492" cy="10177"/>
              </a:xfrm>
              <a:custGeom>
                <a:avLst/>
                <a:gdLst/>
                <a:ahLst/>
                <a:cxnLst/>
                <a:rect l="l" t="t" r="r" b="b"/>
                <a:pathLst>
                  <a:path w="1152" h="634" extrusionOk="0">
                    <a:moveTo>
                      <a:pt x="174" y="0"/>
                    </a:moveTo>
                    <a:cubicBezTo>
                      <a:pt x="81" y="0"/>
                      <a:pt x="1" y="111"/>
                      <a:pt x="87" y="188"/>
                    </a:cubicBezTo>
                    <a:cubicBezTo>
                      <a:pt x="340" y="414"/>
                      <a:pt x="674" y="634"/>
                      <a:pt x="1025" y="634"/>
                    </a:cubicBezTo>
                    <a:cubicBezTo>
                      <a:pt x="1028" y="634"/>
                      <a:pt x="1031" y="634"/>
                      <a:pt x="1034" y="633"/>
                    </a:cubicBezTo>
                    <a:cubicBezTo>
                      <a:pt x="1118" y="633"/>
                      <a:pt x="1152" y="516"/>
                      <a:pt x="1076" y="474"/>
                    </a:cubicBezTo>
                    <a:cubicBezTo>
                      <a:pt x="794" y="325"/>
                      <a:pt x="502" y="230"/>
                      <a:pt x="251" y="29"/>
                    </a:cubicBezTo>
                    <a:cubicBezTo>
                      <a:pt x="226" y="9"/>
                      <a:pt x="200" y="0"/>
                      <a:pt x="17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2" name="Google Shape;3432;p47"/>
              <p:cNvSpPr/>
              <p:nvPr/>
            </p:nvSpPr>
            <p:spPr>
              <a:xfrm rot="-850406">
                <a:off x="5895735" y="3575979"/>
                <a:ext cx="14238" cy="9326"/>
              </a:xfrm>
              <a:custGeom>
                <a:avLst/>
                <a:gdLst/>
                <a:ahLst/>
                <a:cxnLst/>
                <a:rect l="l" t="t" r="r" b="b"/>
                <a:pathLst>
                  <a:path w="887" h="581" extrusionOk="0">
                    <a:moveTo>
                      <a:pt x="148" y="0"/>
                    </a:moveTo>
                    <a:cubicBezTo>
                      <a:pt x="67" y="0"/>
                      <a:pt x="0" y="101"/>
                      <a:pt x="70" y="180"/>
                    </a:cubicBezTo>
                    <a:cubicBezTo>
                      <a:pt x="158" y="283"/>
                      <a:pt x="257" y="370"/>
                      <a:pt x="363" y="446"/>
                    </a:cubicBezTo>
                    <a:cubicBezTo>
                      <a:pt x="477" y="525"/>
                      <a:pt x="595" y="556"/>
                      <a:pt x="732" y="579"/>
                    </a:cubicBezTo>
                    <a:cubicBezTo>
                      <a:pt x="737" y="580"/>
                      <a:pt x="742" y="580"/>
                      <a:pt x="747" y="580"/>
                    </a:cubicBezTo>
                    <a:cubicBezTo>
                      <a:pt x="830" y="580"/>
                      <a:pt x="887" y="469"/>
                      <a:pt x="800" y="416"/>
                    </a:cubicBezTo>
                    <a:cubicBezTo>
                      <a:pt x="702" y="358"/>
                      <a:pt x="611" y="290"/>
                      <a:pt x="507" y="237"/>
                    </a:cubicBezTo>
                    <a:cubicBezTo>
                      <a:pt x="405" y="180"/>
                      <a:pt x="310" y="111"/>
                      <a:pt x="223" y="32"/>
                    </a:cubicBezTo>
                    <a:cubicBezTo>
                      <a:pt x="199" y="10"/>
                      <a:pt x="173" y="0"/>
                      <a:pt x="14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3" name="Google Shape;3433;p47"/>
              <p:cNvSpPr/>
              <p:nvPr/>
            </p:nvSpPr>
            <p:spPr>
              <a:xfrm rot="-850406">
                <a:off x="5904703" y="3560353"/>
                <a:ext cx="16983" cy="11349"/>
              </a:xfrm>
              <a:custGeom>
                <a:avLst/>
                <a:gdLst/>
                <a:ahLst/>
                <a:cxnLst/>
                <a:rect l="l" t="t" r="r" b="b"/>
                <a:pathLst>
                  <a:path w="1058" h="707" extrusionOk="0">
                    <a:moveTo>
                      <a:pt x="132" y="1"/>
                    </a:moveTo>
                    <a:cubicBezTo>
                      <a:pt x="48" y="1"/>
                      <a:pt x="0" y="120"/>
                      <a:pt x="84" y="181"/>
                    </a:cubicBezTo>
                    <a:cubicBezTo>
                      <a:pt x="214" y="280"/>
                      <a:pt x="343" y="378"/>
                      <a:pt x="480" y="469"/>
                    </a:cubicBezTo>
                    <a:cubicBezTo>
                      <a:pt x="605" y="557"/>
                      <a:pt x="726" y="656"/>
                      <a:pt x="875" y="702"/>
                    </a:cubicBezTo>
                    <a:cubicBezTo>
                      <a:pt x="887" y="705"/>
                      <a:pt x="898" y="707"/>
                      <a:pt x="909" y="707"/>
                    </a:cubicBezTo>
                    <a:cubicBezTo>
                      <a:pt x="1006" y="707"/>
                      <a:pt x="1057" y="580"/>
                      <a:pt x="989" y="504"/>
                    </a:cubicBezTo>
                    <a:cubicBezTo>
                      <a:pt x="886" y="390"/>
                      <a:pt x="742" y="321"/>
                      <a:pt x="609" y="246"/>
                    </a:cubicBezTo>
                    <a:cubicBezTo>
                      <a:pt x="468" y="165"/>
                      <a:pt x="324" y="90"/>
                      <a:pt x="179" y="13"/>
                    </a:cubicBezTo>
                    <a:cubicBezTo>
                      <a:pt x="162" y="5"/>
                      <a:pt x="146" y="1"/>
                      <a:pt x="13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4" name="Google Shape;3434;p47"/>
              <p:cNvSpPr/>
              <p:nvPr/>
            </p:nvSpPr>
            <p:spPr>
              <a:xfrm rot="-850406">
                <a:off x="5918771" y="3592979"/>
                <a:ext cx="13950" cy="8187"/>
              </a:xfrm>
              <a:custGeom>
                <a:avLst/>
                <a:gdLst/>
                <a:ahLst/>
                <a:cxnLst/>
                <a:rect l="l" t="t" r="r" b="b"/>
                <a:pathLst>
                  <a:path w="869" h="510" extrusionOk="0">
                    <a:moveTo>
                      <a:pt x="170" y="0"/>
                    </a:moveTo>
                    <a:cubicBezTo>
                      <a:pt x="42" y="0"/>
                      <a:pt x="0" y="164"/>
                      <a:pt x="105" y="243"/>
                    </a:cubicBezTo>
                    <a:cubicBezTo>
                      <a:pt x="203" y="320"/>
                      <a:pt x="333" y="369"/>
                      <a:pt x="443" y="426"/>
                    </a:cubicBezTo>
                    <a:cubicBezTo>
                      <a:pt x="525" y="470"/>
                      <a:pt x="610" y="510"/>
                      <a:pt x="698" y="510"/>
                    </a:cubicBezTo>
                    <a:cubicBezTo>
                      <a:pt x="724" y="510"/>
                      <a:pt x="751" y="506"/>
                      <a:pt x="777" y="499"/>
                    </a:cubicBezTo>
                    <a:cubicBezTo>
                      <a:pt x="846" y="480"/>
                      <a:pt x="868" y="408"/>
                      <a:pt x="838" y="346"/>
                    </a:cubicBezTo>
                    <a:cubicBezTo>
                      <a:pt x="789" y="236"/>
                      <a:pt x="671" y="190"/>
                      <a:pt x="565" y="145"/>
                    </a:cubicBezTo>
                    <a:cubicBezTo>
                      <a:pt x="447" y="95"/>
                      <a:pt x="329" y="31"/>
                      <a:pt x="207" y="4"/>
                    </a:cubicBezTo>
                    <a:cubicBezTo>
                      <a:pt x="194" y="1"/>
                      <a:pt x="182" y="0"/>
                      <a:pt x="17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5" name="Google Shape;3435;p47"/>
              <p:cNvSpPr/>
              <p:nvPr/>
            </p:nvSpPr>
            <p:spPr>
              <a:xfrm rot="-850406">
                <a:off x="5882137" y="3565117"/>
                <a:ext cx="15218" cy="8203"/>
              </a:xfrm>
              <a:custGeom>
                <a:avLst/>
                <a:gdLst/>
                <a:ahLst/>
                <a:cxnLst/>
                <a:rect l="l" t="t" r="r" b="b"/>
                <a:pathLst>
                  <a:path w="948" h="511" extrusionOk="0">
                    <a:moveTo>
                      <a:pt x="106" y="1"/>
                    </a:moveTo>
                    <a:cubicBezTo>
                      <a:pt x="38" y="4"/>
                      <a:pt x="0" y="73"/>
                      <a:pt x="30" y="130"/>
                    </a:cubicBezTo>
                    <a:cubicBezTo>
                      <a:pt x="95" y="244"/>
                      <a:pt x="236" y="308"/>
                      <a:pt x="350" y="366"/>
                    </a:cubicBezTo>
                    <a:cubicBezTo>
                      <a:pt x="483" y="434"/>
                      <a:pt x="620" y="472"/>
                      <a:pt x="764" y="506"/>
                    </a:cubicBezTo>
                    <a:cubicBezTo>
                      <a:pt x="776" y="509"/>
                      <a:pt x="787" y="510"/>
                      <a:pt x="797" y="510"/>
                    </a:cubicBezTo>
                    <a:cubicBezTo>
                      <a:pt x="919" y="510"/>
                      <a:pt x="948" y="335"/>
                      <a:pt x="825" y="285"/>
                    </a:cubicBezTo>
                    <a:cubicBezTo>
                      <a:pt x="699" y="232"/>
                      <a:pt x="578" y="171"/>
                      <a:pt x="453" y="118"/>
                    </a:cubicBezTo>
                    <a:cubicBezTo>
                      <a:pt x="342" y="73"/>
                      <a:pt x="228" y="1"/>
                      <a:pt x="10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6" name="Google Shape;3436;p47"/>
              <p:cNvSpPr/>
              <p:nvPr/>
            </p:nvSpPr>
            <p:spPr>
              <a:xfrm rot="-850406">
                <a:off x="5940081" y="3577864"/>
                <a:ext cx="12697" cy="8829"/>
              </a:xfrm>
              <a:custGeom>
                <a:avLst/>
                <a:gdLst/>
                <a:ahLst/>
                <a:cxnLst/>
                <a:rect l="l" t="t" r="r" b="b"/>
                <a:pathLst>
                  <a:path w="791" h="550" extrusionOk="0">
                    <a:moveTo>
                      <a:pt x="133" y="0"/>
                    </a:moveTo>
                    <a:cubicBezTo>
                      <a:pt x="48" y="0"/>
                      <a:pt x="0" y="119"/>
                      <a:pt x="62" y="184"/>
                    </a:cubicBezTo>
                    <a:cubicBezTo>
                      <a:pt x="146" y="267"/>
                      <a:pt x="256" y="336"/>
                      <a:pt x="351" y="404"/>
                    </a:cubicBezTo>
                    <a:cubicBezTo>
                      <a:pt x="442" y="469"/>
                      <a:pt x="552" y="541"/>
                      <a:pt x="667" y="549"/>
                    </a:cubicBezTo>
                    <a:cubicBezTo>
                      <a:pt x="668" y="549"/>
                      <a:pt x="670" y="549"/>
                      <a:pt x="671" y="549"/>
                    </a:cubicBezTo>
                    <a:cubicBezTo>
                      <a:pt x="751" y="549"/>
                      <a:pt x="791" y="457"/>
                      <a:pt x="758" y="390"/>
                    </a:cubicBezTo>
                    <a:cubicBezTo>
                      <a:pt x="704" y="294"/>
                      <a:pt x="583" y="222"/>
                      <a:pt x="488" y="169"/>
                    </a:cubicBezTo>
                    <a:cubicBezTo>
                      <a:pt x="385" y="111"/>
                      <a:pt x="279" y="47"/>
                      <a:pt x="165" y="5"/>
                    </a:cubicBezTo>
                    <a:cubicBezTo>
                      <a:pt x="154" y="2"/>
                      <a:pt x="143" y="0"/>
                      <a:pt x="13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7" name="Google Shape;3437;p47"/>
              <p:cNvSpPr/>
              <p:nvPr/>
            </p:nvSpPr>
            <p:spPr>
              <a:xfrm rot="-850406">
                <a:off x="5933094" y="3556539"/>
                <a:ext cx="12810" cy="10161"/>
              </a:xfrm>
              <a:custGeom>
                <a:avLst/>
                <a:gdLst/>
                <a:ahLst/>
                <a:cxnLst/>
                <a:rect l="l" t="t" r="r" b="b"/>
                <a:pathLst>
                  <a:path w="798" h="633" extrusionOk="0">
                    <a:moveTo>
                      <a:pt x="155" y="0"/>
                    </a:moveTo>
                    <a:cubicBezTo>
                      <a:pt x="62" y="0"/>
                      <a:pt x="0" y="118"/>
                      <a:pt x="70" y="202"/>
                    </a:cubicBezTo>
                    <a:cubicBezTo>
                      <a:pt x="149" y="297"/>
                      <a:pt x="241" y="389"/>
                      <a:pt x="340" y="465"/>
                    </a:cubicBezTo>
                    <a:cubicBezTo>
                      <a:pt x="386" y="499"/>
                      <a:pt x="442" y="522"/>
                      <a:pt x="492" y="553"/>
                    </a:cubicBezTo>
                    <a:cubicBezTo>
                      <a:pt x="545" y="587"/>
                      <a:pt x="595" y="621"/>
                      <a:pt x="659" y="632"/>
                    </a:cubicBezTo>
                    <a:cubicBezTo>
                      <a:pt x="663" y="633"/>
                      <a:pt x="667" y="633"/>
                      <a:pt x="672" y="633"/>
                    </a:cubicBezTo>
                    <a:cubicBezTo>
                      <a:pt x="730" y="633"/>
                      <a:pt x="798" y="585"/>
                      <a:pt x="770" y="518"/>
                    </a:cubicBezTo>
                    <a:cubicBezTo>
                      <a:pt x="732" y="411"/>
                      <a:pt x="628" y="309"/>
                      <a:pt x="545" y="233"/>
                    </a:cubicBezTo>
                    <a:cubicBezTo>
                      <a:pt x="451" y="146"/>
                      <a:pt x="328" y="74"/>
                      <a:pt x="214" y="16"/>
                    </a:cubicBezTo>
                    <a:cubicBezTo>
                      <a:pt x="194" y="5"/>
                      <a:pt x="174" y="0"/>
                      <a:pt x="15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8" name="Google Shape;3438;p47"/>
              <p:cNvSpPr/>
              <p:nvPr/>
            </p:nvSpPr>
            <p:spPr>
              <a:xfrm rot="-850406">
                <a:off x="5941189" y="3607858"/>
                <a:ext cx="17690" cy="12585"/>
              </a:xfrm>
              <a:custGeom>
                <a:avLst/>
                <a:gdLst/>
                <a:ahLst/>
                <a:cxnLst/>
                <a:rect l="l" t="t" r="r" b="b"/>
                <a:pathLst>
                  <a:path w="1102" h="784" extrusionOk="0">
                    <a:moveTo>
                      <a:pt x="150" y="1"/>
                    </a:moveTo>
                    <a:cubicBezTo>
                      <a:pt x="73" y="1"/>
                      <a:pt x="0" y="95"/>
                      <a:pt x="75" y="154"/>
                    </a:cubicBezTo>
                    <a:cubicBezTo>
                      <a:pt x="212" y="260"/>
                      <a:pt x="352" y="363"/>
                      <a:pt x="489" y="473"/>
                    </a:cubicBezTo>
                    <a:cubicBezTo>
                      <a:pt x="619" y="583"/>
                      <a:pt x="736" y="701"/>
                      <a:pt x="893" y="773"/>
                    </a:cubicBezTo>
                    <a:cubicBezTo>
                      <a:pt x="908" y="780"/>
                      <a:pt x="925" y="784"/>
                      <a:pt x="941" y="784"/>
                    </a:cubicBezTo>
                    <a:cubicBezTo>
                      <a:pt x="1022" y="784"/>
                      <a:pt x="1102" y="706"/>
                      <a:pt x="1045" y="621"/>
                    </a:cubicBezTo>
                    <a:cubicBezTo>
                      <a:pt x="945" y="477"/>
                      <a:pt x="813" y="389"/>
                      <a:pt x="668" y="290"/>
                    </a:cubicBezTo>
                    <a:cubicBezTo>
                      <a:pt x="512" y="187"/>
                      <a:pt x="357" y="89"/>
                      <a:pt x="189" y="9"/>
                    </a:cubicBezTo>
                    <a:cubicBezTo>
                      <a:pt x="176" y="3"/>
                      <a:pt x="163" y="1"/>
                      <a:pt x="15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9" name="Google Shape;3439;p47"/>
              <p:cNvSpPr/>
              <p:nvPr/>
            </p:nvSpPr>
            <p:spPr>
              <a:xfrm rot="-850406">
                <a:off x="5958488" y="3600283"/>
                <a:ext cx="16823" cy="11301"/>
              </a:xfrm>
              <a:custGeom>
                <a:avLst/>
                <a:gdLst/>
                <a:ahLst/>
                <a:cxnLst/>
                <a:rect l="l" t="t" r="r" b="b"/>
                <a:pathLst>
                  <a:path w="1048" h="704" extrusionOk="0">
                    <a:moveTo>
                      <a:pt x="138" y="0"/>
                    </a:moveTo>
                    <a:cubicBezTo>
                      <a:pt x="65" y="0"/>
                      <a:pt x="1" y="93"/>
                      <a:pt x="71" y="147"/>
                    </a:cubicBezTo>
                    <a:cubicBezTo>
                      <a:pt x="190" y="246"/>
                      <a:pt x="307" y="349"/>
                      <a:pt x="432" y="444"/>
                    </a:cubicBezTo>
                    <a:cubicBezTo>
                      <a:pt x="573" y="551"/>
                      <a:pt x="699" y="626"/>
                      <a:pt x="862" y="695"/>
                    </a:cubicBezTo>
                    <a:cubicBezTo>
                      <a:pt x="876" y="701"/>
                      <a:pt x="890" y="704"/>
                      <a:pt x="904" y="704"/>
                    </a:cubicBezTo>
                    <a:cubicBezTo>
                      <a:pt x="981" y="704"/>
                      <a:pt x="1047" y="614"/>
                      <a:pt x="976" y="542"/>
                    </a:cubicBezTo>
                    <a:cubicBezTo>
                      <a:pt x="858" y="425"/>
                      <a:pt x="755" y="337"/>
                      <a:pt x="611" y="254"/>
                    </a:cubicBezTo>
                    <a:cubicBezTo>
                      <a:pt x="467" y="166"/>
                      <a:pt x="322" y="90"/>
                      <a:pt x="178" y="10"/>
                    </a:cubicBezTo>
                    <a:cubicBezTo>
                      <a:pt x="165" y="3"/>
                      <a:pt x="151" y="0"/>
                      <a:pt x="13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40" name="Google Shape;3440;p47"/>
              <p:cNvSpPr/>
              <p:nvPr/>
            </p:nvSpPr>
            <p:spPr>
              <a:xfrm rot="-850406">
                <a:off x="5980682" y="3618340"/>
                <a:ext cx="14046" cy="9166"/>
              </a:xfrm>
              <a:custGeom>
                <a:avLst/>
                <a:gdLst/>
                <a:ahLst/>
                <a:cxnLst/>
                <a:rect l="l" t="t" r="r" b="b"/>
                <a:pathLst>
                  <a:path w="875" h="571" extrusionOk="0">
                    <a:moveTo>
                      <a:pt x="161" y="1"/>
                    </a:moveTo>
                    <a:cubicBezTo>
                      <a:pt x="68" y="1"/>
                      <a:pt x="1" y="141"/>
                      <a:pt x="82" y="208"/>
                    </a:cubicBezTo>
                    <a:cubicBezTo>
                      <a:pt x="173" y="285"/>
                      <a:pt x="264" y="353"/>
                      <a:pt x="364" y="418"/>
                    </a:cubicBezTo>
                    <a:cubicBezTo>
                      <a:pt x="470" y="490"/>
                      <a:pt x="557" y="555"/>
                      <a:pt x="687" y="570"/>
                    </a:cubicBezTo>
                    <a:cubicBezTo>
                      <a:pt x="691" y="570"/>
                      <a:pt x="695" y="570"/>
                      <a:pt x="699" y="570"/>
                    </a:cubicBezTo>
                    <a:cubicBezTo>
                      <a:pt x="800" y="570"/>
                      <a:pt x="874" y="429"/>
                      <a:pt x="816" y="350"/>
                    </a:cubicBezTo>
                    <a:cubicBezTo>
                      <a:pt x="736" y="243"/>
                      <a:pt x="638" y="205"/>
                      <a:pt x="524" y="148"/>
                    </a:cubicBezTo>
                    <a:cubicBezTo>
                      <a:pt x="417" y="99"/>
                      <a:pt x="310" y="48"/>
                      <a:pt x="196" y="7"/>
                    </a:cubicBezTo>
                    <a:cubicBezTo>
                      <a:pt x="184" y="3"/>
                      <a:pt x="172" y="1"/>
                      <a:pt x="16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41" name="Google Shape;3441;p47"/>
              <p:cNvSpPr/>
              <p:nvPr/>
            </p:nvSpPr>
            <p:spPr>
              <a:xfrm rot="-850406">
                <a:off x="5986834" y="3601906"/>
                <a:ext cx="13725" cy="11076"/>
              </a:xfrm>
              <a:custGeom>
                <a:avLst/>
                <a:gdLst/>
                <a:ahLst/>
                <a:cxnLst/>
                <a:rect l="l" t="t" r="r" b="b"/>
                <a:pathLst>
                  <a:path w="855" h="690" extrusionOk="0">
                    <a:moveTo>
                      <a:pt x="128" y="0"/>
                    </a:moveTo>
                    <a:cubicBezTo>
                      <a:pt x="61" y="0"/>
                      <a:pt x="1" y="93"/>
                      <a:pt x="44" y="153"/>
                    </a:cubicBezTo>
                    <a:cubicBezTo>
                      <a:pt x="135" y="279"/>
                      <a:pt x="231" y="393"/>
                      <a:pt x="349" y="495"/>
                    </a:cubicBezTo>
                    <a:cubicBezTo>
                      <a:pt x="448" y="584"/>
                      <a:pt x="579" y="690"/>
                      <a:pt x="723" y="690"/>
                    </a:cubicBezTo>
                    <a:cubicBezTo>
                      <a:pt x="727" y="690"/>
                      <a:pt x="732" y="690"/>
                      <a:pt x="737" y="690"/>
                    </a:cubicBezTo>
                    <a:cubicBezTo>
                      <a:pt x="809" y="686"/>
                      <a:pt x="855" y="621"/>
                      <a:pt x="839" y="553"/>
                    </a:cubicBezTo>
                    <a:cubicBezTo>
                      <a:pt x="813" y="409"/>
                      <a:pt x="672" y="302"/>
                      <a:pt x="558" y="222"/>
                    </a:cubicBezTo>
                    <a:cubicBezTo>
                      <a:pt x="432" y="130"/>
                      <a:pt x="300" y="66"/>
                      <a:pt x="155" y="5"/>
                    </a:cubicBezTo>
                    <a:cubicBezTo>
                      <a:pt x="146" y="2"/>
                      <a:pt x="137" y="0"/>
                      <a:pt x="12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42" name="Google Shape;3442;p47"/>
              <p:cNvSpPr/>
              <p:nvPr/>
            </p:nvSpPr>
            <p:spPr>
              <a:xfrm rot="-850406">
                <a:off x="6011074" y="3625878"/>
                <a:ext cx="12874" cy="10193"/>
              </a:xfrm>
              <a:custGeom>
                <a:avLst/>
                <a:gdLst/>
                <a:ahLst/>
                <a:cxnLst/>
                <a:rect l="l" t="t" r="r" b="b"/>
                <a:pathLst>
                  <a:path w="802" h="635" extrusionOk="0">
                    <a:moveTo>
                      <a:pt x="151" y="1"/>
                    </a:moveTo>
                    <a:cubicBezTo>
                      <a:pt x="65" y="1"/>
                      <a:pt x="1" y="107"/>
                      <a:pt x="68" y="197"/>
                    </a:cubicBezTo>
                    <a:cubicBezTo>
                      <a:pt x="201" y="364"/>
                      <a:pt x="372" y="585"/>
                      <a:pt x="593" y="630"/>
                    </a:cubicBezTo>
                    <a:cubicBezTo>
                      <a:pt x="605" y="633"/>
                      <a:pt x="616" y="634"/>
                      <a:pt x="627" y="634"/>
                    </a:cubicBezTo>
                    <a:cubicBezTo>
                      <a:pt x="742" y="634"/>
                      <a:pt x="802" y="499"/>
                      <a:pt x="726" y="406"/>
                    </a:cubicBezTo>
                    <a:cubicBezTo>
                      <a:pt x="654" y="322"/>
                      <a:pt x="566" y="276"/>
                      <a:pt x="475" y="216"/>
                    </a:cubicBezTo>
                    <a:cubicBezTo>
                      <a:pt x="391" y="162"/>
                      <a:pt x="307" y="98"/>
                      <a:pt x="231" y="34"/>
                    </a:cubicBezTo>
                    <a:cubicBezTo>
                      <a:pt x="205" y="10"/>
                      <a:pt x="177" y="1"/>
                      <a:pt x="15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43" name="Google Shape;3443;p47"/>
              <p:cNvSpPr/>
              <p:nvPr/>
            </p:nvSpPr>
            <p:spPr>
              <a:xfrm rot="-850406">
                <a:off x="5997019" y="3290151"/>
                <a:ext cx="133379" cy="395001"/>
              </a:xfrm>
              <a:custGeom>
                <a:avLst/>
                <a:gdLst/>
                <a:ahLst/>
                <a:cxnLst/>
                <a:rect l="l" t="t" r="r" b="b"/>
                <a:pathLst>
                  <a:path w="8309" h="24607" extrusionOk="0">
                    <a:moveTo>
                      <a:pt x="4010" y="1"/>
                    </a:moveTo>
                    <a:cubicBezTo>
                      <a:pt x="0" y="1"/>
                      <a:pt x="3290" y="24606"/>
                      <a:pt x="3290" y="24606"/>
                    </a:cubicBezTo>
                    <a:cubicBezTo>
                      <a:pt x="3290" y="24606"/>
                      <a:pt x="8308" y="459"/>
                      <a:pt x="4122" y="7"/>
                    </a:cubicBezTo>
                    <a:cubicBezTo>
                      <a:pt x="4084" y="3"/>
                      <a:pt x="4047" y="1"/>
                      <a:pt x="401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44" name="Google Shape;3444;p47"/>
              <p:cNvSpPr/>
              <p:nvPr/>
            </p:nvSpPr>
            <p:spPr>
              <a:xfrm rot="-850406">
                <a:off x="6011269" y="3336996"/>
                <a:ext cx="5329" cy="12344"/>
              </a:xfrm>
              <a:custGeom>
                <a:avLst/>
                <a:gdLst/>
                <a:ahLst/>
                <a:cxnLst/>
                <a:rect l="l" t="t" r="r" b="b"/>
                <a:pathLst>
                  <a:path w="332" h="769" extrusionOk="0">
                    <a:moveTo>
                      <a:pt x="166" y="1"/>
                    </a:moveTo>
                    <a:cubicBezTo>
                      <a:pt x="119" y="1"/>
                      <a:pt x="73" y="32"/>
                      <a:pt x="69" y="95"/>
                    </a:cubicBezTo>
                    <a:cubicBezTo>
                      <a:pt x="54" y="281"/>
                      <a:pt x="0" y="509"/>
                      <a:pt x="58" y="688"/>
                    </a:cubicBezTo>
                    <a:cubicBezTo>
                      <a:pt x="75" y="741"/>
                      <a:pt x="120" y="768"/>
                      <a:pt x="166" y="768"/>
                    </a:cubicBezTo>
                    <a:cubicBezTo>
                      <a:pt x="211" y="768"/>
                      <a:pt x="255" y="741"/>
                      <a:pt x="270" y="688"/>
                    </a:cubicBezTo>
                    <a:cubicBezTo>
                      <a:pt x="332" y="509"/>
                      <a:pt x="274" y="281"/>
                      <a:pt x="263" y="95"/>
                    </a:cubicBezTo>
                    <a:cubicBezTo>
                      <a:pt x="259" y="32"/>
                      <a:pt x="213" y="1"/>
                      <a:pt x="16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45" name="Google Shape;3445;p47"/>
              <p:cNvSpPr/>
              <p:nvPr/>
            </p:nvSpPr>
            <p:spPr>
              <a:xfrm rot="-850406">
                <a:off x="6019291" y="3319774"/>
                <a:ext cx="5442" cy="15507"/>
              </a:xfrm>
              <a:custGeom>
                <a:avLst/>
                <a:gdLst/>
                <a:ahLst/>
                <a:cxnLst/>
                <a:rect l="l" t="t" r="r" b="b"/>
                <a:pathLst>
                  <a:path w="339" h="966" extrusionOk="0">
                    <a:moveTo>
                      <a:pt x="235" y="1"/>
                    </a:moveTo>
                    <a:cubicBezTo>
                      <a:pt x="190" y="1"/>
                      <a:pt x="143" y="26"/>
                      <a:pt x="121" y="76"/>
                    </a:cubicBezTo>
                    <a:cubicBezTo>
                      <a:pt x="65" y="213"/>
                      <a:pt x="34" y="346"/>
                      <a:pt x="16" y="494"/>
                    </a:cubicBezTo>
                    <a:cubicBezTo>
                      <a:pt x="0" y="634"/>
                      <a:pt x="49" y="775"/>
                      <a:pt x="102" y="908"/>
                    </a:cubicBezTo>
                    <a:cubicBezTo>
                      <a:pt x="117" y="944"/>
                      <a:pt x="155" y="966"/>
                      <a:pt x="191" y="966"/>
                    </a:cubicBezTo>
                    <a:cubicBezTo>
                      <a:pt x="223" y="966"/>
                      <a:pt x="253" y="948"/>
                      <a:pt x="262" y="908"/>
                    </a:cubicBezTo>
                    <a:cubicBezTo>
                      <a:pt x="293" y="780"/>
                      <a:pt x="335" y="654"/>
                      <a:pt x="335" y="524"/>
                    </a:cubicBezTo>
                    <a:cubicBezTo>
                      <a:pt x="339" y="384"/>
                      <a:pt x="339" y="243"/>
                      <a:pt x="335" y="106"/>
                    </a:cubicBezTo>
                    <a:cubicBezTo>
                      <a:pt x="335" y="35"/>
                      <a:pt x="287" y="1"/>
                      <a:pt x="23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46" name="Google Shape;3446;p47"/>
              <p:cNvSpPr/>
              <p:nvPr/>
            </p:nvSpPr>
            <p:spPr>
              <a:xfrm rot="-850406">
                <a:off x="6035998" y="3341529"/>
                <a:ext cx="5634" cy="12633"/>
              </a:xfrm>
              <a:custGeom>
                <a:avLst/>
                <a:gdLst/>
                <a:ahLst/>
                <a:cxnLst/>
                <a:rect l="l" t="t" r="r" b="b"/>
                <a:pathLst>
                  <a:path w="351" h="787" extrusionOk="0">
                    <a:moveTo>
                      <a:pt x="175" y="0"/>
                    </a:moveTo>
                    <a:cubicBezTo>
                      <a:pt x="135" y="0"/>
                      <a:pt x="95" y="23"/>
                      <a:pt x="84" y="69"/>
                    </a:cubicBezTo>
                    <a:cubicBezTo>
                      <a:pt x="58" y="176"/>
                      <a:pt x="47" y="282"/>
                      <a:pt x="35" y="396"/>
                    </a:cubicBezTo>
                    <a:cubicBezTo>
                      <a:pt x="24" y="507"/>
                      <a:pt x="1" y="625"/>
                      <a:pt x="61" y="723"/>
                    </a:cubicBezTo>
                    <a:cubicBezTo>
                      <a:pt x="90" y="765"/>
                      <a:pt x="133" y="786"/>
                      <a:pt x="175" y="786"/>
                    </a:cubicBezTo>
                    <a:cubicBezTo>
                      <a:pt x="217" y="786"/>
                      <a:pt x="259" y="765"/>
                      <a:pt x="286" y="723"/>
                    </a:cubicBezTo>
                    <a:cubicBezTo>
                      <a:pt x="350" y="625"/>
                      <a:pt x="324" y="507"/>
                      <a:pt x="316" y="396"/>
                    </a:cubicBezTo>
                    <a:cubicBezTo>
                      <a:pt x="305" y="282"/>
                      <a:pt x="293" y="176"/>
                      <a:pt x="266" y="69"/>
                    </a:cubicBezTo>
                    <a:cubicBezTo>
                      <a:pt x="255" y="23"/>
                      <a:pt x="215" y="0"/>
                      <a:pt x="17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47" name="Google Shape;3447;p47"/>
              <p:cNvSpPr/>
              <p:nvPr/>
            </p:nvSpPr>
            <p:spPr>
              <a:xfrm rot="-850406">
                <a:off x="6029409" y="3363669"/>
                <a:ext cx="4848" cy="15523"/>
              </a:xfrm>
              <a:custGeom>
                <a:avLst/>
                <a:gdLst/>
                <a:ahLst/>
                <a:cxnLst/>
                <a:rect l="l" t="t" r="r" b="b"/>
                <a:pathLst>
                  <a:path w="302" h="967" extrusionOk="0">
                    <a:moveTo>
                      <a:pt x="151" y="1"/>
                    </a:moveTo>
                    <a:cubicBezTo>
                      <a:pt x="114" y="1"/>
                      <a:pt x="77" y="28"/>
                      <a:pt x="69" y="81"/>
                    </a:cubicBezTo>
                    <a:cubicBezTo>
                      <a:pt x="32" y="366"/>
                      <a:pt x="1" y="636"/>
                      <a:pt x="88" y="921"/>
                    </a:cubicBezTo>
                    <a:cubicBezTo>
                      <a:pt x="98" y="951"/>
                      <a:pt x="124" y="966"/>
                      <a:pt x="151" y="966"/>
                    </a:cubicBezTo>
                    <a:cubicBezTo>
                      <a:pt x="178" y="966"/>
                      <a:pt x="205" y="951"/>
                      <a:pt x="214" y="921"/>
                    </a:cubicBezTo>
                    <a:cubicBezTo>
                      <a:pt x="302" y="639"/>
                      <a:pt x="271" y="366"/>
                      <a:pt x="233" y="81"/>
                    </a:cubicBezTo>
                    <a:cubicBezTo>
                      <a:pt x="226" y="28"/>
                      <a:pt x="188" y="1"/>
                      <a:pt x="15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48" name="Google Shape;3448;p47"/>
              <p:cNvSpPr/>
              <p:nvPr/>
            </p:nvSpPr>
            <p:spPr>
              <a:xfrm rot="-850406">
                <a:off x="6019395" y="3380833"/>
                <a:ext cx="7545" cy="18252"/>
              </a:xfrm>
              <a:custGeom>
                <a:avLst/>
                <a:gdLst/>
                <a:ahLst/>
                <a:cxnLst/>
                <a:rect l="l" t="t" r="r" b="b"/>
                <a:pathLst>
                  <a:path w="470" h="1137" extrusionOk="0">
                    <a:moveTo>
                      <a:pt x="215" y="1"/>
                    </a:moveTo>
                    <a:cubicBezTo>
                      <a:pt x="171" y="1"/>
                      <a:pt x="125" y="32"/>
                      <a:pt x="123" y="88"/>
                    </a:cubicBezTo>
                    <a:cubicBezTo>
                      <a:pt x="111" y="270"/>
                      <a:pt x="89" y="453"/>
                      <a:pt x="58" y="631"/>
                    </a:cubicBezTo>
                    <a:cubicBezTo>
                      <a:pt x="28" y="779"/>
                      <a:pt x="1" y="920"/>
                      <a:pt x="43" y="1069"/>
                    </a:cubicBezTo>
                    <a:cubicBezTo>
                      <a:pt x="57" y="1112"/>
                      <a:pt x="96" y="1137"/>
                      <a:pt x="136" y="1137"/>
                    </a:cubicBezTo>
                    <a:cubicBezTo>
                      <a:pt x="159" y="1137"/>
                      <a:pt x="183" y="1128"/>
                      <a:pt x="203" y="1110"/>
                    </a:cubicBezTo>
                    <a:cubicBezTo>
                      <a:pt x="469" y="863"/>
                      <a:pt x="385" y="376"/>
                      <a:pt x="297" y="65"/>
                    </a:cubicBezTo>
                    <a:cubicBezTo>
                      <a:pt x="286" y="21"/>
                      <a:pt x="251" y="1"/>
                      <a:pt x="21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49" name="Google Shape;3449;p47"/>
              <p:cNvSpPr/>
              <p:nvPr/>
            </p:nvSpPr>
            <p:spPr>
              <a:xfrm rot="-850406">
                <a:off x="6034311" y="3399500"/>
                <a:ext cx="5570" cy="13933"/>
              </a:xfrm>
              <a:custGeom>
                <a:avLst/>
                <a:gdLst/>
                <a:ahLst/>
                <a:cxnLst/>
                <a:rect l="l" t="t" r="r" b="b"/>
                <a:pathLst>
                  <a:path w="347" h="868" extrusionOk="0">
                    <a:moveTo>
                      <a:pt x="173" y="1"/>
                    </a:moveTo>
                    <a:cubicBezTo>
                      <a:pt x="132" y="1"/>
                      <a:pt x="90" y="30"/>
                      <a:pt x="84" y="90"/>
                    </a:cubicBezTo>
                    <a:cubicBezTo>
                      <a:pt x="69" y="215"/>
                      <a:pt x="46" y="341"/>
                      <a:pt x="34" y="466"/>
                    </a:cubicBezTo>
                    <a:cubicBezTo>
                      <a:pt x="23" y="583"/>
                      <a:pt x="1" y="697"/>
                      <a:pt x="62" y="804"/>
                    </a:cubicBezTo>
                    <a:cubicBezTo>
                      <a:pt x="86" y="846"/>
                      <a:pt x="130" y="867"/>
                      <a:pt x="173" y="867"/>
                    </a:cubicBezTo>
                    <a:cubicBezTo>
                      <a:pt x="216" y="867"/>
                      <a:pt x="259" y="846"/>
                      <a:pt x="282" y="804"/>
                    </a:cubicBezTo>
                    <a:cubicBezTo>
                      <a:pt x="346" y="697"/>
                      <a:pt x="324" y="583"/>
                      <a:pt x="313" y="466"/>
                    </a:cubicBezTo>
                    <a:cubicBezTo>
                      <a:pt x="301" y="341"/>
                      <a:pt x="278" y="215"/>
                      <a:pt x="262" y="90"/>
                    </a:cubicBezTo>
                    <a:cubicBezTo>
                      <a:pt x="257" y="30"/>
                      <a:pt x="215" y="1"/>
                      <a:pt x="17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50" name="Google Shape;3450;p47"/>
              <p:cNvSpPr/>
              <p:nvPr/>
            </p:nvSpPr>
            <p:spPr>
              <a:xfrm rot="-850406">
                <a:off x="6050377" y="3379680"/>
                <a:ext cx="5699" cy="12826"/>
              </a:xfrm>
              <a:custGeom>
                <a:avLst/>
                <a:gdLst/>
                <a:ahLst/>
                <a:cxnLst/>
                <a:rect l="l" t="t" r="r" b="b"/>
                <a:pathLst>
                  <a:path w="355" h="799" extrusionOk="0">
                    <a:moveTo>
                      <a:pt x="93" y="1"/>
                    </a:moveTo>
                    <a:cubicBezTo>
                      <a:pt x="52" y="1"/>
                      <a:pt x="12" y="28"/>
                      <a:pt x="12" y="85"/>
                    </a:cubicBezTo>
                    <a:cubicBezTo>
                      <a:pt x="8" y="203"/>
                      <a:pt x="1" y="317"/>
                      <a:pt x="4" y="435"/>
                    </a:cubicBezTo>
                    <a:cubicBezTo>
                      <a:pt x="12" y="538"/>
                      <a:pt x="12" y="652"/>
                      <a:pt x="58" y="747"/>
                    </a:cubicBezTo>
                    <a:cubicBezTo>
                      <a:pt x="77" y="781"/>
                      <a:pt x="114" y="798"/>
                      <a:pt x="151" y="798"/>
                    </a:cubicBezTo>
                    <a:cubicBezTo>
                      <a:pt x="188" y="798"/>
                      <a:pt x="225" y="781"/>
                      <a:pt x="244" y="747"/>
                    </a:cubicBezTo>
                    <a:cubicBezTo>
                      <a:pt x="355" y="545"/>
                      <a:pt x="263" y="259"/>
                      <a:pt x="183" y="62"/>
                    </a:cubicBezTo>
                    <a:cubicBezTo>
                      <a:pt x="167" y="22"/>
                      <a:pt x="129" y="1"/>
                      <a:pt x="9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51" name="Google Shape;3451;p47"/>
              <p:cNvSpPr/>
              <p:nvPr/>
            </p:nvSpPr>
            <p:spPr>
              <a:xfrm rot="-850406">
                <a:off x="6023787" y="3432637"/>
                <a:ext cx="4607" cy="13516"/>
              </a:xfrm>
              <a:custGeom>
                <a:avLst/>
                <a:gdLst/>
                <a:ahLst/>
                <a:cxnLst/>
                <a:rect l="l" t="t" r="r" b="b"/>
                <a:pathLst>
                  <a:path w="287" h="842" extrusionOk="0">
                    <a:moveTo>
                      <a:pt x="85" y="1"/>
                    </a:moveTo>
                    <a:cubicBezTo>
                      <a:pt x="47" y="1"/>
                      <a:pt x="10" y="27"/>
                      <a:pt x="8" y="76"/>
                    </a:cubicBezTo>
                    <a:cubicBezTo>
                      <a:pt x="4" y="312"/>
                      <a:pt x="1" y="563"/>
                      <a:pt x="73" y="791"/>
                    </a:cubicBezTo>
                    <a:cubicBezTo>
                      <a:pt x="82" y="825"/>
                      <a:pt x="110" y="841"/>
                      <a:pt x="139" y="841"/>
                    </a:cubicBezTo>
                    <a:cubicBezTo>
                      <a:pt x="168" y="841"/>
                      <a:pt x="198" y="824"/>
                      <a:pt x="210" y="791"/>
                    </a:cubicBezTo>
                    <a:cubicBezTo>
                      <a:pt x="286" y="548"/>
                      <a:pt x="248" y="290"/>
                      <a:pt x="164" y="58"/>
                    </a:cubicBezTo>
                    <a:cubicBezTo>
                      <a:pt x="150" y="19"/>
                      <a:pt x="117" y="1"/>
                      <a:pt x="8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52" name="Google Shape;3452;p47"/>
              <p:cNvSpPr/>
              <p:nvPr/>
            </p:nvSpPr>
            <p:spPr>
              <a:xfrm rot="-850406">
                <a:off x="6040136" y="3435905"/>
                <a:ext cx="6790" cy="15025"/>
              </a:xfrm>
              <a:custGeom>
                <a:avLst/>
                <a:gdLst/>
                <a:ahLst/>
                <a:cxnLst/>
                <a:rect l="l" t="t" r="r" b="b"/>
                <a:pathLst>
                  <a:path w="423" h="936" extrusionOk="0">
                    <a:moveTo>
                      <a:pt x="212" y="1"/>
                    </a:moveTo>
                    <a:cubicBezTo>
                      <a:pt x="171" y="1"/>
                      <a:pt x="130" y="23"/>
                      <a:pt x="122" y="67"/>
                    </a:cubicBezTo>
                    <a:cubicBezTo>
                      <a:pt x="84" y="318"/>
                      <a:pt x="1" y="645"/>
                      <a:pt x="119" y="884"/>
                    </a:cubicBezTo>
                    <a:cubicBezTo>
                      <a:pt x="137" y="918"/>
                      <a:pt x="175" y="935"/>
                      <a:pt x="213" y="935"/>
                    </a:cubicBezTo>
                    <a:cubicBezTo>
                      <a:pt x="250" y="935"/>
                      <a:pt x="287" y="918"/>
                      <a:pt x="305" y="884"/>
                    </a:cubicBezTo>
                    <a:cubicBezTo>
                      <a:pt x="422" y="645"/>
                      <a:pt x="339" y="318"/>
                      <a:pt x="301" y="67"/>
                    </a:cubicBezTo>
                    <a:cubicBezTo>
                      <a:pt x="293" y="23"/>
                      <a:pt x="253" y="1"/>
                      <a:pt x="21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53" name="Google Shape;3453;p47"/>
              <p:cNvSpPr/>
              <p:nvPr/>
            </p:nvSpPr>
            <p:spPr>
              <a:xfrm rot="-850406">
                <a:off x="6053124" y="3411855"/>
                <a:ext cx="5827" cy="14142"/>
              </a:xfrm>
              <a:custGeom>
                <a:avLst/>
                <a:gdLst/>
                <a:ahLst/>
                <a:cxnLst/>
                <a:rect l="l" t="t" r="r" b="b"/>
                <a:pathLst>
                  <a:path w="363" h="881" extrusionOk="0">
                    <a:moveTo>
                      <a:pt x="182" y="1"/>
                    </a:moveTo>
                    <a:cubicBezTo>
                      <a:pt x="143" y="1"/>
                      <a:pt x="104" y="24"/>
                      <a:pt x="88" y="69"/>
                    </a:cubicBezTo>
                    <a:cubicBezTo>
                      <a:pt x="51" y="187"/>
                      <a:pt x="51" y="324"/>
                      <a:pt x="43" y="446"/>
                    </a:cubicBezTo>
                    <a:cubicBezTo>
                      <a:pt x="32" y="571"/>
                      <a:pt x="1" y="697"/>
                      <a:pt x="66" y="815"/>
                    </a:cubicBezTo>
                    <a:cubicBezTo>
                      <a:pt x="90" y="859"/>
                      <a:pt x="136" y="880"/>
                      <a:pt x="181" y="880"/>
                    </a:cubicBezTo>
                    <a:cubicBezTo>
                      <a:pt x="227" y="880"/>
                      <a:pt x="273" y="859"/>
                      <a:pt x="297" y="815"/>
                    </a:cubicBezTo>
                    <a:cubicBezTo>
                      <a:pt x="362" y="697"/>
                      <a:pt x="332" y="571"/>
                      <a:pt x="320" y="446"/>
                    </a:cubicBezTo>
                    <a:cubicBezTo>
                      <a:pt x="313" y="324"/>
                      <a:pt x="313" y="187"/>
                      <a:pt x="274" y="69"/>
                    </a:cubicBezTo>
                    <a:cubicBezTo>
                      <a:pt x="259" y="24"/>
                      <a:pt x="221" y="1"/>
                      <a:pt x="18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54" name="Google Shape;3454;p47"/>
              <p:cNvSpPr/>
              <p:nvPr/>
            </p:nvSpPr>
            <p:spPr>
              <a:xfrm rot="-850406">
                <a:off x="6065451" y="3458573"/>
                <a:ext cx="7336" cy="16566"/>
              </a:xfrm>
              <a:custGeom>
                <a:avLst/>
                <a:gdLst/>
                <a:ahLst/>
                <a:cxnLst/>
                <a:rect l="l" t="t" r="r" b="b"/>
                <a:pathLst>
                  <a:path w="457" h="1032" extrusionOk="0">
                    <a:moveTo>
                      <a:pt x="213" y="0"/>
                    </a:moveTo>
                    <a:cubicBezTo>
                      <a:pt x="154" y="0"/>
                      <a:pt x="92" y="41"/>
                      <a:pt x="92" y="111"/>
                    </a:cubicBezTo>
                    <a:cubicBezTo>
                      <a:pt x="96" y="270"/>
                      <a:pt x="76" y="419"/>
                      <a:pt x="50" y="575"/>
                    </a:cubicBezTo>
                    <a:cubicBezTo>
                      <a:pt x="27" y="707"/>
                      <a:pt x="1" y="833"/>
                      <a:pt x="43" y="963"/>
                    </a:cubicBezTo>
                    <a:cubicBezTo>
                      <a:pt x="54" y="1009"/>
                      <a:pt x="89" y="1031"/>
                      <a:pt x="128" y="1031"/>
                    </a:cubicBezTo>
                    <a:cubicBezTo>
                      <a:pt x="153" y="1031"/>
                      <a:pt x="180" y="1022"/>
                      <a:pt x="202" y="1004"/>
                    </a:cubicBezTo>
                    <a:cubicBezTo>
                      <a:pt x="457" y="799"/>
                      <a:pt x="381" y="362"/>
                      <a:pt x="316" y="81"/>
                    </a:cubicBezTo>
                    <a:cubicBezTo>
                      <a:pt x="305" y="25"/>
                      <a:pt x="260" y="0"/>
                      <a:pt x="21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55" name="Google Shape;3455;p47"/>
              <p:cNvSpPr/>
              <p:nvPr/>
            </p:nvSpPr>
            <p:spPr>
              <a:xfrm rot="-850406">
                <a:off x="6049893" y="3469454"/>
                <a:ext cx="6662" cy="15250"/>
              </a:xfrm>
              <a:custGeom>
                <a:avLst/>
                <a:gdLst/>
                <a:ahLst/>
                <a:cxnLst/>
                <a:rect l="l" t="t" r="r" b="b"/>
                <a:pathLst>
                  <a:path w="415" h="950" extrusionOk="0">
                    <a:moveTo>
                      <a:pt x="234" y="1"/>
                    </a:moveTo>
                    <a:cubicBezTo>
                      <a:pt x="189" y="1"/>
                      <a:pt x="140" y="34"/>
                      <a:pt x="138" y="86"/>
                    </a:cubicBezTo>
                    <a:cubicBezTo>
                      <a:pt x="126" y="228"/>
                      <a:pt x="103" y="364"/>
                      <a:pt x="73" y="501"/>
                    </a:cubicBezTo>
                    <a:cubicBezTo>
                      <a:pt x="46" y="623"/>
                      <a:pt x="1" y="737"/>
                      <a:pt x="23" y="858"/>
                    </a:cubicBezTo>
                    <a:cubicBezTo>
                      <a:pt x="36" y="916"/>
                      <a:pt x="92" y="950"/>
                      <a:pt x="148" y="950"/>
                    </a:cubicBezTo>
                    <a:cubicBezTo>
                      <a:pt x="179" y="950"/>
                      <a:pt x="210" y="939"/>
                      <a:pt x="232" y="916"/>
                    </a:cubicBezTo>
                    <a:cubicBezTo>
                      <a:pt x="415" y="707"/>
                      <a:pt x="350" y="314"/>
                      <a:pt x="305" y="63"/>
                    </a:cubicBezTo>
                    <a:cubicBezTo>
                      <a:pt x="298" y="20"/>
                      <a:pt x="267" y="1"/>
                      <a:pt x="23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56" name="Google Shape;3456;p47"/>
              <p:cNvSpPr/>
              <p:nvPr/>
            </p:nvSpPr>
            <p:spPr>
              <a:xfrm rot="-850406">
                <a:off x="6037369" y="3466959"/>
                <a:ext cx="5089" cy="14479"/>
              </a:xfrm>
              <a:custGeom>
                <a:avLst/>
                <a:gdLst/>
                <a:ahLst/>
                <a:cxnLst/>
                <a:rect l="l" t="t" r="r" b="b"/>
                <a:pathLst>
                  <a:path w="317" h="902" extrusionOk="0">
                    <a:moveTo>
                      <a:pt x="117" y="0"/>
                    </a:moveTo>
                    <a:cubicBezTo>
                      <a:pt x="68" y="0"/>
                      <a:pt x="14" y="35"/>
                      <a:pt x="12" y="93"/>
                    </a:cubicBezTo>
                    <a:cubicBezTo>
                      <a:pt x="12" y="227"/>
                      <a:pt x="8" y="360"/>
                      <a:pt x="12" y="493"/>
                    </a:cubicBezTo>
                    <a:cubicBezTo>
                      <a:pt x="15" y="614"/>
                      <a:pt x="1" y="736"/>
                      <a:pt x="61" y="846"/>
                    </a:cubicBezTo>
                    <a:cubicBezTo>
                      <a:pt x="82" y="884"/>
                      <a:pt x="117" y="901"/>
                      <a:pt x="153" y="901"/>
                    </a:cubicBezTo>
                    <a:cubicBezTo>
                      <a:pt x="203" y="901"/>
                      <a:pt x="254" y="869"/>
                      <a:pt x="275" y="816"/>
                    </a:cubicBezTo>
                    <a:cubicBezTo>
                      <a:pt x="317" y="698"/>
                      <a:pt x="275" y="561"/>
                      <a:pt x="259" y="439"/>
                    </a:cubicBezTo>
                    <a:cubicBezTo>
                      <a:pt x="240" y="314"/>
                      <a:pt x="217" y="193"/>
                      <a:pt x="198" y="67"/>
                    </a:cubicBezTo>
                    <a:cubicBezTo>
                      <a:pt x="190" y="21"/>
                      <a:pt x="155" y="0"/>
                      <a:pt x="11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57" name="Google Shape;3457;p47"/>
              <p:cNvSpPr/>
              <p:nvPr/>
            </p:nvSpPr>
            <p:spPr>
              <a:xfrm rot="-850406">
                <a:off x="6045766" y="3505378"/>
                <a:ext cx="5506" cy="12087"/>
              </a:xfrm>
              <a:custGeom>
                <a:avLst/>
                <a:gdLst/>
                <a:ahLst/>
                <a:cxnLst/>
                <a:rect l="l" t="t" r="r" b="b"/>
                <a:pathLst>
                  <a:path w="343" h="753" extrusionOk="0">
                    <a:moveTo>
                      <a:pt x="172" y="1"/>
                    </a:moveTo>
                    <a:cubicBezTo>
                      <a:pt x="124" y="1"/>
                      <a:pt x="77" y="27"/>
                      <a:pt x="65" y="80"/>
                    </a:cubicBezTo>
                    <a:cubicBezTo>
                      <a:pt x="43" y="183"/>
                      <a:pt x="39" y="286"/>
                      <a:pt x="35" y="392"/>
                    </a:cubicBezTo>
                    <a:cubicBezTo>
                      <a:pt x="27" y="491"/>
                      <a:pt x="1" y="609"/>
                      <a:pt x="65" y="692"/>
                    </a:cubicBezTo>
                    <a:cubicBezTo>
                      <a:pt x="94" y="733"/>
                      <a:pt x="132" y="753"/>
                      <a:pt x="170" y="753"/>
                    </a:cubicBezTo>
                    <a:cubicBezTo>
                      <a:pt x="209" y="753"/>
                      <a:pt x="248" y="733"/>
                      <a:pt x="278" y="692"/>
                    </a:cubicBezTo>
                    <a:cubicBezTo>
                      <a:pt x="343" y="609"/>
                      <a:pt x="313" y="491"/>
                      <a:pt x="309" y="392"/>
                    </a:cubicBezTo>
                    <a:cubicBezTo>
                      <a:pt x="301" y="286"/>
                      <a:pt x="301" y="183"/>
                      <a:pt x="278" y="80"/>
                    </a:cubicBezTo>
                    <a:cubicBezTo>
                      <a:pt x="267" y="27"/>
                      <a:pt x="219" y="1"/>
                      <a:pt x="17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58" name="Google Shape;3458;p47"/>
              <p:cNvSpPr/>
              <p:nvPr/>
            </p:nvSpPr>
            <p:spPr>
              <a:xfrm rot="-850406">
                <a:off x="6060681" y="3500510"/>
                <a:ext cx="5939" cy="18203"/>
              </a:xfrm>
              <a:custGeom>
                <a:avLst/>
                <a:gdLst/>
                <a:ahLst/>
                <a:cxnLst/>
                <a:rect l="l" t="t" r="r" b="b"/>
                <a:pathLst>
                  <a:path w="370" h="1134" extrusionOk="0">
                    <a:moveTo>
                      <a:pt x="250" y="0"/>
                    </a:moveTo>
                    <a:cubicBezTo>
                      <a:pt x="213" y="0"/>
                      <a:pt x="177" y="22"/>
                      <a:pt x="164" y="70"/>
                    </a:cubicBezTo>
                    <a:cubicBezTo>
                      <a:pt x="118" y="233"/>
                      <a:pt x="84" y="396"/>
                      <a:pt x="61" y="563"/>
                    </a:cubicBezTo>
                    <a:cubicBezTo>
                      <a:pt x="43" y="723"/>
                      <a:pt x="1" y="887"/>
                      <a:pt x="46" y="1039"/>
                    </a:cubicBezTo>
                    <a:cubicBezTo>
                      <a:pt x="61" y="1098"/>
                      <a:pt x="119" y="1133"/>
                      <a:pt x="176" y="1133"/>
                    </a:cubicBezTo>
                    <a:cubicBezTo>
                      <a:pt x="218" y="1133"/>
                      <a:pt x="259" y="1114"/>
                      <a:pt x="282" y="1070"/>
                    </a:cubicBezTo>
                    <a:cubicBezTo>
                      <a:pt x="354" y="928"/>
                      <a:pt x="347" y="777"/>
                      <a:pt x="357" y="621"/>
                    </a:cubicBezTo>
                    <a:cubicBezTo>
                      <a:pt x="369" y="442"/>
                      <a:pt x="369" y="271"/>
                      <a:pt x="350" y="96"/>
                    </a:cubicBezTo>
                    <a:cubicBezTo>
                      <a:pt x="346" y="36"/>
                      <a:pt x="297" y="0"/>
                      <a:pt x="2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59" name="Google Shape;3459;p47"/>
              <p:cNvSpPr/>
              <p:nvPr/>
            </p:nvSpPr>
            <p:spPr>
              <a:xfrm rot="-850406">
                <a:off x="6071155" y="3491570"/>
                <a:ext cx="5811" cy="14816"/>
              </a:xfrm>
              <a:custGeom>
                <a:avLst/>
                <a:gdLst/>
                <a:ahLst/>
                <a:cxnLst/>
                <a:rect l="l" t="t" r="r" b="b"/>
                <a:pathLst>
                  <a:path w="362" h="923" extrusionOk="0">
                    <a:moveTo>
                      <a:pt x="269" y="1"/>
                    </a:moveTo>
                    <a:cubicBezTo>
                      <a:pt x="238" y="1"/>
                      <a:pt x="206" y="19"/>
                      <a:pt x="190" y="60"/>
                    </a:cubicBezTo>
                    <a:cubicBezTo>
                      <a:pt x="95" y="315"/>
                      <a:pt x="8" y="588"/>
                      <a:pt x="0" y="862"/>
                    </a:cubicBezTo>
                    <a:cubicBezTo>
                      <a:pt x="0" y="899"/>
                      <a:pt x="31" y="922"/>
                      <a:pt x="63" y="922"/>
                    </a:cubicBezTo>
                    <a:cubicBezTo>
                      <a:pt x="82" y="922"/>
                      <a:pt x="102" y="913"/>
                      <a:pt x="115" y="892"/>
                    </a:cubicBezTo>
                    <a:cubicBezTo>
                      <a:pt x="243" y="653"/>
                      <a:pt x="304" y="371"/>
                      <a:pt x="350" y="102"/>
                    </a:cubicBezTo>
                    <a:cubicBezTo>
                      <a:pt x="361" y="40"/>
                      <a:pt x="316" y="1"/>
                      <a:pt x="26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60" name="Google Shape;3460;p47"/>
              <p:cNvSpPr/>
              <p:nvPr/>
            </p:nvSpPr>
            <p:spPr>
              <a:xfrm rot="-850406">
                <a:off x="6075797" y="3532144"/>
                <a:ext cx="7224" cy="17192"/>
              </a:xfrm>
              <a:custGeom>
                <a:avLst/>
                <a:gdLst/>
                <a:ahLst/>
                <a:cxnLst/>
                <a:rect l="l" t="t" r="r" b="b"/>
                <a:pathLst>
                  <a:path w="450" h="1071" extrusionOk="0">
                    <a:moveTo>
                      <a:pt x="244" y="1"/>
                    </a:moveTo>
                    <a:cubicBezTo>
                      <a:pt x="186" y="1"/>
                      <a:pt x="124" y="41"/>
                      <a:pt x="126" y="111"/>
                    </a:cubicBezTo>
                    <a:cubicBezTo>
                      <a:pt x="126" y="267"/>
                      <a:pt x="111" y="419"/>
                      <a:pt x="76" y="575"/>
                    </a:cubicBezTo>
                    <a:cubicBezTo>
                      <a:pt x="50" y="712"/>
                      <a:pt x="1" y="830"/>
                      <a:pt x="20" y="971"/>
                    </a:cubicBezTo>
                    <a:cubicBezTo>
                      <a:pt x="29" y="1035"/>
                      <a:pt x="92" y="1071"/>
                      <a:pt x="153" y="1071"/>
                    </a:cubicBezTo>
                    <a:cubicBezTo>
                      <a:pt x="190" y="1071"/>
                      <a:pt x="225" y="1058"/>
                      <a:pt x="248" y="1031"/>
                    </a:cubicBezTo>
                    <a:cubicBezTo>
                      <a:pt x="450" y="803"/>
                      <a:pt x="389" y="359"/>
                      <a:pt x="343" y="81"/>
                    </a:cubicBezTo>
                    <a:cubicBezTo>
                      <a:pt x="334" y="26"/>
                      <a:pt x="291" y="1"/>
                      <a:pt x="24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61" name="Google Shape;3461;p47"/>
              <p:cNvSpPr/>
              <p:nvPr/>
            </p:nvSpPr>
            <p:spPr>
              <a:xfrm rot="-850406">
                <a:off x="6063904" y="3533705"/>
                <a:ext cx="6790" cy="15651"/>
              </a:xfrm>
              <a:custGeom>
                <a:avLst/>
                <a:gdLst/>
                <a:ahLst/>
                <a:cxnLst/>
                <a:rect l="l" t="t" r="r" b="b"/>
                <a:pathLst>
                  <a:path w="423" h="975" extrusionOk="0">
                    <a:moveTo>
                      <a:pt x="240" y="1"/>
                    </a:moveTo>
                    <a:cubicBezTo>
                      <a:pt x="180" y="1"/>
                      <a:pt x="115" y="42"/>
                      <a:pt x="115" y="113"/>
                    </a:cubicBezTo>
                    <a:cubicBezTo>
                      <a:pt x="118" y="253"/>
                      <a:pt x="108" y="390"/>
                      <a:pt x="77" y="527"/>
                    </a:cubicBezTo>
                    <a:cubicBezTo>
                      <a:pt x="50" y="649"/>
                      <a:pt x="1" y="755"/>
                      <a:pt x="20" y="885"/>
                    </a:cubicBezTo>
                    <a:cubicBezTo>
                      <a:pt x="29" y="943"/>
                      <a:pt x="85" y="974"/>
                      <a:pt x="140" y="974"/>
                    </a:cubicBezTo>
                    <a:cubicBezTo>
                      <a:pt x="175" y="974"/>
                      <a:pt x="209" y="962"/>
                      <a:pt x="233" y="938"/>
                    </a:cubicBezTo>
                    <a:cubicBezTo>
                      <a:pt x="422" y="744"/>
                      <a:pt x="373" y="330"/>
                      <a:pt x="339" y="83"/>
                    </a:cubicBezTo>
                    <a:cubicBezTo>
                      <a:pt x="331" y="26"/>
                      <a:pt x="287" y="1"/>
                      <a:pt x="24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62" name="Google Shape;3462;p47"/>
              <p:cNvSpPr/>
              <p:nvPr/>
            </p:nvSpPr>
            <p:spPr>
              <a:xfrm rot="-850406">
                <a:off x="6067109" y="3573262"/>
                <a:ext cx="7031" cy="15651"/>
              </a:xfrm>
              <a:custGeom>
                <a:avLst/>
                <a:gdLst/>
                <a:ahLst/>
                <a:cxnLst/>
                <a:rect l="l" t="t" r="r" b="b"/>
                <a:pathLst>
                  <a:path w="438" h="975" extrusionOk="0">
                    <a:moveTo>
                      <a:pt x="259" y="0"/>
                    </a:moveTo>
                    <a:cubicBezTo>
                      <a:pt x="205" y="0"/>
                      <a:pt x="146" y="38"/>
                      <a:pt x="144" y="103"/>
                    </a:cubicBezTo>
                    <a:cubicBezTo>
                      <a:pt x="144" y="251"/>
                      <a:pt x="122" y="395"/>
                      <a:pt x="84" y="540"/>
                    </a:cubicBezTo>
                    <a:cubicBezTo>
                      <a:pt x="49" y="668"/>
                      <a:pt x="0" y="772"/>
                      <a:pt x="30" y="908"/>
                    </a:cubicBezTo>
                    <a:cubicBezTo>
                      <a:pt x="39" y="949"/>
                      <a:pt x="80" y="974"/>
                      <a:pt x="120" y="974"/>
                    </a:cubicBezTo>
                    <a:cubicBezTo>
                      <a:pt x="137" y="974"/>
                      <a:pt x="153" y="970"/>
                      <a:pt x="167" y="961"/>
                    </a:cubicBezTo>
                    <a:cubicBezTo>
                      <a:pt x="437" y="798"/>
                      <a:pt x="395" y="342"/>
                      <a:pt x="350" y="72"/>
                    </a:cubicBezTo>
                    <a:cubicBezTo>
                      <a:pt x="340" y="22"/>
                      <a:pt x="301" y="0"/>
                      <a:pt x="25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63" name="Google Shape;3463;p47"/>
              <p:cNvSpPr/>
              <p:nvPr/>
            </p:nvSpPr>
            <p:spPr>
              <a:xfrm rot="-850406">
                <a:off x="6075369" y="3560762"/>
                <a:ext cx="4960" cy="11654"/>
              </a:xfrm>
              <a:custGeom>
                <a:avLst/>
                <a:gdLst/>
                <a:ahLst/>
                <a:cxnLst/>
                <a:rect l="l" t="t" r="r" b="b"/>
                <a:pathLst>
                  <a:path w="309" h="726" extrusionOk="0">
                    <a:moveTo>
                      <a:pt x="180" y="0"/>
                    </a:moveTo>
                    <a:cubicBezTo>
                      <a:pt x="132" y="0"/>
                      <a:pt x="82" y="34"/>
                      <a:pt x="84" y="93"/>
                    </a:cubicBezTo>
                    <a:cubicBezTo>
                      <a:pt x="84" y="188"/>
                      <a:pt x="73" y="283"/>
                      <a:pt x="57" y="379"/>
                    </a:cubicBezTo>
                    <a:cubicBezTo>
                      <a:pt x="42" y="470"/>
                      <a:pt x="1" y="553"/>
                      <a:pt x="31" y="644"/>
                    </a:cubicBezTo>
                    <a:cubicBezTo>
                      <a:pt x="48" y="695"/>
                      <a:pt x="94" y="726"/>
                      <a:pt x="141" y="726"/>
                    </a:cubicBezTo>
                    <a:cubicBezTo>
                      <a:pt x="169" y="726"/>
                      <a:pt x="197" y="716"/>
                      <a:pt x="221" y="694"/>
                    </a:cubicBezTo>
                    <a:cubicBezTo>
                      <a:pt x="301" y="618"/>
                      <a:pt x="301" y="496"/>
                      <a:pt x="305" y="390"/>
                    </a:cubicBezTo>
                    <a:cubicBezTo>
                      <a:pt x="308" y="283"/>
                      <a:pt x="289" y="173"/>
                      <a:pt x="266" y="67"/>
                    </a:cubicBezTo>
                    <a:cubicBezTo>
                      <a:pt x="256" y="21"/>
                      <a:pt x="219" y="0"/>
                      <a:pt x="18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64" name="Google Shape;3464;p47"/>
              <p:cNvSpPr/>
              <p:nvPr/>
            </p:nvSpPr>
            <p:spPr>
              <a:xfrm rot="-850406">
                <a:off x="6066250" y="3363820"/>
                <a:ext cx="292410" cy="317516"/>
              </a:xfrm>
              <a:custGeom>
                <a:avLst/>
                <a:gdLst/>
                <a:ahLst/>
                <a:cxnLst/>
                <a:rect l="l" t="t" r="r" b="b"/>
                <a:pathLst>
                  <a:path w="18216" h="19780" extrusionOk="0">
                    <a:moveTo>
                      <a:pt x="16219" y="0"/>
                    </a:moveTo>
                    <a:cubicBezTo>
                      <a:pt x="12976" y="0"/>
                      <a:pt x="0" y="18213"/>
                      <a:pt x="0" y="18213"/>
                    </a:cubicBezTo>
                    <a:lnTo>
                      <a:pt x="0" y="19780"/>
                    </a:lnTo>
                    <a:cubicBezTo>
                      <a:pt x="0" y="19780"/>
                      <a:pt x="18215" y="4519"/>
                      <a:pt x="16851" y="496"/>
                    </a:cubicBezTo>
                    <a:cubicBezTo>
                      <a:pt x="16735" y="156"/>
                      <a:pt x="16519" y="0"/>
                      <a:pt x="1621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65" name="Google Shape;3465;p47"/>
              <p:cNvSpPr/>
              <p:nvPr/>
            </p:nvSpPr>
            <p:spPr>
              <a:xfrm rot="-850406">
                <a:off x="6151318" y="3573113"/>
                <a:ext cx="8315" cy="11750"/>
              </a:xfrm>
              <a:custGeom>
                <a:avLst/>
                <a:gdLst/>
                <a:ahLst/>
                <a:cxnLst/>
                <a:rect l="l" t="t" r="r" b="b"/>
                <a:pathLst>
                  <a:path w="518" h="732" extrusionOk="0">
                    <a:moveTo>
                      <a:pt x="409" y="1"/>
                    </a:moveTo>
                    <a:cubicBezTo>
                      <a:pt x="372" y="1"/>
                      <a:pt x="333" y="17"/>
                      <a:pt x="312" y="46"/>
                    </a:cubicBezTo>
                    <a:cubicBezTo>
                      <a:pt x="248" y="129"/>
                      <a:pt x="195" y="213"/>
                      <a:pt x="145" y="307"/>
                    </a:cubicBezTo>
                    <a:cubicBezTo>
                      <a:pt x="95" y="399"/>
                      <a:pt x="0" y="486"/>
                      <a:pt x="4" y="593"/>
                    </a:cubicBezTo>
                    <a:cubicBezTo>
                      <a:pt x="4" y="677"/>
                      <a:pt x="62" y="731"/>
                      <a:pt x="141" y="731"/>
                    </a:cubicBezTo>
                    <a:cubicBezTo>
                      <a:pt x="149" y="731"/>
                      <a:pt x="156" y="731"/>
                      <a:pt x="164" y="730"/>
                    </a:cubicBezTo>
                    <a:cubicBezTo>
                      <a:pt x="290" y="711"/>
                      <a:pt x="377" y="558"/>
                      <a:pt x="430" y="456"/>
                    </a:cubicBezTo>
                    <a:cubicBezTo>
                      <a:pt x="498" y="334"/>
                      <a:pt x="518" y="216"/>
                      <a:pt x="506" y="79"/>
                    </a:cubicBezTo>
                    <a:cubicBezTo>
                      <a:pt x="500" y="25"/>
                      <a:pt x="455" y="1"/>
                      <a:pt x="40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66" name="Google Shape;3466;p47"/>
              <p:cNvSpPr/>
              <p:nvPr/>
            </p:nvSpPr>
            <p:spPr>
              <a:xfrm rot="-850406">
                <a:off x="6160991" y="3580482"/>
                <a:ext cx="11991" cy="14543"/>
              </a:xfrm>
              <a:custGeom>
                <a:avLst/>
                <a:gdLst/>
                <a:ahLst/>
                <a:cxnLst/>
                <a:rect l="l" t="t" r="r" b="b"/>
                <a:pathLst>
                  <a:path w="747" h="906" extrusionOk="0">
                    <a:moveTo>
                      <a:pt x="637" y="1"/>
                    </a:moveTo>
                    <a:cubicBezTo>
                      <a:pt x="615" y="1"/>
                      <a:pt x="591" y="10"/>
                      <a:pt x="573" y="32"/>
                    </a:cubicBezTo>
                    <a:cubicBezTo>
                      <a:pt x="386" y="260"/>
                      <a:pt x="132" y="481"/>
                      <a:pt x="29" y="762"/>
                    </a:cubicBezTo>
                    <a:cubicBezTo>
                      <a:pt x="0" y="843"/>
                      <a:pt x="67" y="905"/>
                      <a:pt x="138" y="905"/>
                    </a:cubicBezTo>
                    <a:cubicBezTo>
                      <a:pt x="163" y="905"/>
                      <a:pt x="189" y="897"/>
                      <a:pt x="211" y="879"/>
                    </a:cubicBezTo>
                    <a:cubicBezTo>
                      <a:pt x="439" y="690"/>
                      <a:pt x="557" y="374"/>
                      <a:pt x="706" y="123"/>
                    </a:cubicBezTo>
                    <a:cubicBezTo>
                      <a:pt x="746" y="58"/>
                      <a:pt x="694" y="1"/>
                      <a:pt x="63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67" name="Google Shape;3467;p47"/>
              <p:cNvSpPr/>
              <p:nvPr/>
            </p:nvSpPr>
            <p:spPr>
              <a:xfrm rot="-850406">
                <a:off x="6178839" y="3554828"/>
                <a:ext cx="14624" cy="15442"/>
              </a:xfrm>
              <a:custGeom>
                <a:avLst/>
                <a:gdLst/>
                <a:ahLst/>
                <a:cxnLst/>
                <a:rect l="l" t="t" r="r" b="b"/>
                <a:pathLst>
                  <a:path w="911" h="962" extrusionOk="0">
                    <a:moveTo>
                      <a:pt x="761" y="1"/>
                    </a:moveTo>
                    <a:cubicBezTo>
                      <a:pt x="737" y="1"/>
                      <a:pt x="712" y="10"/>
                      <a:pt x="690" y="31"/>
                    </a:cubicBezTo>
                    <a:cubicBezTo>
                      <a:pt x="569" y="149"/>
                      <a:pt x="451" y="267"/>
                      <a:pt x="337" y="384"/>
                    </a:cubicBezTo>
                    <a:cubicBezTo>
                      <a:pt x="283" y="442"/>
                      <a:pt x="234" y="495"/>
                      <a:pt x="185" y="552"/>
                    </a:cubicBezTo>
                    <a:cubicBezTo>
                      <a:pt x="120" y="624"/>
                      <a:pt x="93" y="697"/>
                      <a:pt x="44" y="777"/>
                    </a:cubicBezTo>
                    <a:cubicBezTo>
                      <a:pt x="0" y="851"/>
                      <a:pt x="59" y="962"/>
                      <a:pt x="139" y="962"/>
                    </a:cubicBezTo>
                    <a:cubicBezTo>
                      <a:pt x="157" y="962"/>
                      <a:pt x="176" y="956"/>
                      <a:pt x="196" y="944"/>
                    </a:cubicBezTo>
                    <a:cubicBezTo>
                      <a:pt x="257" y="898"/>
                      <a:pt x="329" y="872"/>
                      <a:pt x="386" y="818"/>
                    </a:cubicBezTo>
                    <a:cubicBezTo>
                      <a:pt x="451" y="758"/>
                      <a:pt x="508" y="686"/>
                      <a:pt x="561" y="617"/>
                    </a:cubicBezTo>
                    <a:cubicBezTo>
                      <a:pt x="671" y="476"/>
                      <a:pt x="770" y="335"/>
                      <a:pt x="862" y="179"/>
                    </a:cubicBezTo>
                    <a:cubicBezTo>
                      <a:pt x="911" y="98"/>
                      <a:pt x="840" y="1"/>
                      <a:pt x="76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68" name="Google Shape;3468;p47"/>
              <p:cNvSpPr/>
              <p:nvPr/>
            </p:nvSpPr>
            <p:spPr>
              <a:xfrm rot="-850406">
                <a:off x="6166257" y="3548964"/>
                <a:ext cx="10322" cy="13420"/>
              </a:xfrm>
              <a:custGeom>
                <a:avLst/>
                <a:gdLst/>
                <a:ahLst/>
                <a:cxnLst/>
                <a:rect l="l" t="t" r="r" b="b"/>
                <a:pathLst>
                  <a:path w="643" h="836" extrusionOk="0">
                    <a:moveTo>
                      <a:pt x="535" y="0"/>
                    </a:moveTo>
                    <a:cubicBezTo>
                      <a:pt x="511" y="0"/>
                      <a:pt x="487" y="12"/>
                      <a:pt x="471" y="42"/>
                    </a:cubicBezTo>
                    <a:cubicBezTo>
                      <a:pt x="406" y="156"/>
                      <a:pt x="334" y="273"/>
                      <a:pt x="250" y="377"/>
                    </a:cubicBezTo>
                    <a:cubicBezTo>
                      <a:pt x="174" y="471"/>
                      <a:pt x="45" y="563"/>
                      <a:pt x="18" y="688"/>
                    </a:cubicBezTo>
                    <a:cubicBezTo>
                      <a:pt x="1" y="760"/>
                      <a:pt x="49" y="836"/>
                      <a:pt x="123" y="836"/>
                    </a:cubicBezTo>
                    <a:cubicBezTo>
                      <a:pt x="131" y="836"/>
                      <a:pt x="139" y="835"/>
                      <a:pt x="148" y="833"/>
                    </a:cubicBezTo>
                    <a:cubicBezTo>
                      <a:pt x="292" y="798"/>
                      <a:pt x="379" y="654"/>
                      <a:pt x="452" y="533"/>
                    </a:cubicBezTo>
                    <a:cubicBezTo>
                      <a:pt x="527" y="399"/>
                      <a:pt x="588" y="262"/>
                      <a:pt x="627" y="114"/>
                    </a:cubicBezTo>
                    <a:cubicBezTo>
                      <a:pt x="642" y="54"/>
                      <a:pt x="587" y="0"/>
                      <a:pt x="53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69" name="Google Shape;3469;p47"/>
              <p:cNvSpPr/>
              <p:nvPr/>
            </p:nvSpPr>
            <p:spPr>
              <a:xfrm rot="-850406">
                <a:off x="6172592" y="3523977"/>
                <a:ext cx="5008" cy="9070"/>
              </a:xfrm>
              <a:custGeom>
                <a:avLst/>
                <a:gdLst/>
                <a:ahLst/>
                <a:cxnLst/>
                <a:rect l="l" t="t" r="r" b="b"/>
                <a:pathLst>
                  <a:path w="312" h="565" extrusionOk="0">
                    <a:moveTo>
                      <a:pt x="217" y="0"/>
                    </a:moveTo>
                    <a:cubicBezTo>
                      <a:pt x="173" y="0"/>
                      <a:pt x="125" y="30"/>
                      <a:pt x="121" y="80"/>
                    </a:cubicBezTo>
                    <a:cubicBezTo>
                      <a:pt x="113" y="148"/>
                      <a:pt x="95" y="213"/>
                      <a:pt x="72" y="274"/>
                    </a:cubicBezTo>
                    <a:cubicBezTo>
                      <a:pt x="49" y="343"/>
                      <a:pt x="11" y="392"/>
                      <a:pt x="4" y="464"/>
                    </a:cubicBezTo>
                    <a:cubicBezTo>
                      <a:pt x="0" y="517"/>
                      <a:pt x="48" y="564"/>
                      <a:pt x="98" y="564"/>
                    </a:cubicBezTo>
                    <a:cubicBezTo>
                      <a:pt x="112" y="564"/>
                      <a:pt x="127" y="560"/>
                      <a:pt x="140" y="552"/>
                    </a:cubicBezTo>
                    <a:cubicBezTo>
                      <a:pt x="300" y="460"/>
                      <a:pt x="311" y="229"/>
                      <a:pt x="292" y="65"/>
                    </a:cubicBezTo>
                    <a:cubicBezTo>
                      <a:pt x="287" y="20"/>
                      <a:pt x="253" y="0"/>
                      <a:pt x="21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70" name="Google Shape;3470;p47"/>
              <p:cNvSpPr/>
              <p:nvPr/>
            </p:nvSpPr>
            <p:spPr>
              <a:xfrm rot="-850406">
                <a:off x="6183287" y="3528588"/>
                <a:ext cx="10723" cy="14608"/>
              </a:xfrm>
              <a:custGeom>
                <a:avLst/>
                <a:gdLst/>
                <a:ahLst/>
                <a:cxnLst/>
                <a:rect l="l" t="t" r="r" b="b"/>
                <a:pathLst>
                  <a:path w="668" h="910" extrusionOk="0">
                    <a:moveTo>
                      <a:pt x="508" y="1"/>
                    </a:moveTo>
                    <a:cubicBezTo>
                      <a:pt x="484" y="1"/>
                      <a:pt x="459" y="10"/>
                      <a:pt x="437" y="33"/>
                    </a:cubicBezTo>
                    <a:cubicBezTo>
                      <a:pt x="255" y="235"/>
                      <a:pt x="0" y="535"/>
                      <a:pt x="38" y="825"/>
                    </a:cubicBezTo>
                    <a:cubicBezTo>
                      <a:pt x="43" y="877"/>
                      <a:pt x="94" y="910"/>
                      <a:pt x="145" y="910"/>
                    </a:cubicBezTo>
                    <a:cubicBezTo>
                      <a:pt x="171" y="910"/>
                      <a:pt x="197" y="901"/>
                      <a:pt x="216" y="881"/>
                    </a:cubicBezTo>
                    <a:cubicBezTo>
                      <a:pt x="311" y="786"/>
                      <a:pt x="338" y="668"/>
                      <a:pt x="399" y="547"/>
                    </a:cubicBezTo>
                    <a:cubicBezTo>
                      <a:pt x="460" y="421"/>
                      <a:pt x="532" y="300"/>
                      <a:pt x="612" y="186"/>
                    </a:cubicBezTo>
                    <a:cubicBezTo>
                      <a:pt x="667" y="104"/>
                      <a:pt x="589" y="1"/>
                      <a:pt x="50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71" name="Google Shape;3471;p47"/>
              <p:cNvSpPr/>
              <p:nvPr/>
            </p:nvSpPr>
            <p:spPr>
              <a:xfrm rot="-850406">
                <a:off x="6198497" y="3521510"/>
                <a:ext cx="14495" cy="14881"/>
              </a:xfrm>
              <a:custGeom>
                <a:avLst/>
                <a:gdLst/>
                <a:ahLst/>
                <a:cxnLst/>
                <a:rect l="l" t="t" r="r" b="b"/>
                <a:pathLst>
                  <a:path w="903" h="927" extrusionOk="0">
                    <a:moveTo>
                      <a:pt x="766" y="1"/>
                    </a:moveTo>
                    <a:cubicBezTo>
                      <a:pt x="745" y="1"/>
                      <a:pt x="723" y="8"/>
                      <a:pt x="705" y="26"/>
                    </a:cubicBezTo>
                    <a:cubicBezTo>
                      <a:pt x="576" y="151"/>
                      <a:pt x="446" y="272"/>
                      <a:pt x="317" y="395"/>
                    </a:cubicBezTo>
                    <a:cubicBezTo>
                      <a:pt x="199" y="505"/>
                      <a:pt x="78" y="619"/>
                      <a:pt x="29" y="779"/>
                    </a:cubicBezTo>
                    <a:cubicBezTo>
                      <a:pt x="0" y="857"/>
                      <a:pt x="64" y="927"/>
                      <a:pt x="139" y="927"/>
                    </a:cubicBezTo>
                    <a:cubicBezTo>
                      <a:pt x="155" y="927"/>
                      <a:pt x="172" y="923"/>
                      <a:pt x="188" y="916"/>
                    </a:cubicBezTo>
                    <a:cubicBezTo>
                      <a:pt x="336" y="847"/>
                      <a:pt x="439" y="706"/>
                      <a:pt x="530" y="577"/>
                    </a:cubicBezTo>
                    <a:cubicBezTo>
                      <a:pt x="636" y="437"/>
                      <a:pt x="743" y="295"/>
                      <a:pt x="850" y="151"/>
                    </a:cubicBezTo>
                    <a:cubicBezTo>
                      <a:pt x="902" y="84"/>
                      <a:pt x="836" y="1"/>
                      <a:pt x="76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72" name="Google Shape;3472;p47"/>
              <p:cNvSpPr/>
              <p:nvPr/>
            </p:nvSpPr>
            <p:spPr>
              <a:xfrm rot="-850406">
                <a:off x="6232708" y="3427186"/>
                <a:ext cx="9021" cy="10595"/>
              </a:xfrm>
              <a:custGeom>
                <a:avLst/>
                <a:gdLst/>
                <a:ahLst/>
                <a:cxnLst/>
                <a:rect l="l" t="t" r="r" b="b"/>
                <a:pathLst>
                  <a:path w="562" h="660" extrusionOk="0">
                    <a:moveTo>
                      <a:pt x="449" y="1"/>
                    </a:moveTo>
                    <a:cubicBezTo>
                      <a:pt x="431" y="1"/>
                      <a:pt x="411" y="8"/>
                      <a:pt x="394" y="26"/>
                    </a:cubicBezTo>
                    <a:cubicBezTo>
                      <a:pt x="313" y="106"/>
                      <a:pt x="241" y="186"/>
                      <a:pt x="169" y="270"/>
                    </a:cubicBezTo>
                    <a:cubicBezTo>
                      <a:pt x="101" y="349"/>
                      <a:pt x="13" y="433"/>
                      <a:pt x="6" y="544"/>
                    </a:cubicBezTo>
                    <a:cubicBezTo>
                      <a:pt x="0" y="618"/>
                      <a:pt x="57" y="659"/>
                      <a:pt x="118" y="659"/>
                    </a:cubicBezTo>
                    <a:cubicBezTo>
                      <a:pt x="135" y="659"/>
                      <a:pt x="153" y="656"/>
                      <a:pt x="169" y="649"/>
                    </a:cubicBezTo>
                    <a:cubicBezTo>
                      <a:pt x="264" y="616"/>
                      <a:pt x="318" y="502"/>
                      <a:pt x="367" y="421"/>
                    </a:cubicBezTo>
                    <a:cubicBezTo>
                      <a:pt x="424" y="330"/>
                      <a:pt x="478" y="239"/>
                      <a:pt x="527" y="144"/>
                    </a:cubicBezTo>
                    <a:cubicBezTo>
                      <a:pt x="562" y="80"/>
                      <a:pt x="510" y="1"/>
                      <a:pt x="44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73" name="Google Shape;3473;p47"/>
              <p:cNvSpPr/>
              <p:nvPr/>
            </p:nvSpPr>
            <p:spPr>
              <a:xfrm rot="-850406">
                <a:off x="6231800" y="3446468"/>
                <a:ext cx="13725" cy="16566"/>
              </a:xfrm>
              <a:custGeom>
                <a:avLst/>
                <a:gdLst/>
                <a:ahLst/>
                <a:cxnLst/>
                <a:rect l="l" t="t" r="r" b="b"/>
                <a:pathLst>
                  <a:path w="855" h="1032" extrusionOk="0">
                    <a:moveTo>
                      <a:pt x="752" y="0"/>
                    </a:moveTo>
                    <a:cubicBezTo>
                      <a:pt x="734" y="0"/>
                      <a:pt x="716" y="7"/>
                      <a:pt x="701" y="24"/>
                    </a:cubicBezTo>
                    <a:cubicBezTo>
                      <a:pt x="580" y="165"/>
                      <a:pt x="458" y="305"/>
                      <a:pt x="336" y="449"/>
                    </a:cubicBezTo>
                    <a:cubicBezTo>
                      <a:pt x="219" y="583"/>
                      <a:pt x="66" y="723"/>
                      <a:pt x="17" y="898"/>
                    </a:cubicBezTo>
                    <a:cubicBezTo>
                      <a:pt x="0" y="959"/>
                      <a:pt x="43" y="1032"/>
                      <a:pt x="106" y="1032"/>
                    </a:cubicBezTo>
                    <a:cubicBezTo>
                      <a:pt x="114" y="1032"/>
                      <a:pt x="122" y="1030"/>
                      <a:pt x="131" y="1028"/>
                    </a:cubicBezTo>
                    <a:cubicBezTo>
                      <a:pt x="489" y="928"/>
                      <a:pt x="732" y="435"/>
                      <a:pt x="835" y="112"/>
                    </a:cubicBezTo>
                    <a:cubicBezTo>
                      <a:pt x="854" y="58"/>
                      <a:pt x="803" y="0"/>
                      <a:pt x="75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74" name="Google Shape;3474;p47"/>
              <p:cNvSpPr/>
              <p:nvPr/>
            </p:nvSpPr>
            <p:spPr>
              <a:xfrm rot="-850406">
                <a:off x="6241813" y="3451954"/>
                <a:ext cx="18348" cy="19022"/>
              </a:xfrm>
              <a:custGeom>
                <a:avLst/>
                <a:gdLst/>
                <a:ahLst/>
                <a:cxnLst/>
                <a:rect l="l" t="t" r="r" b="b"/>
                <a:pathLst>
                  <a:path w="1143" h="1185" extrusionOk="0">
                    <a:moveTo>
                      <a:pt x="1007" y="1"/>
                    </a:moveTo>
                    <a:cubicBezTo>
                      <a:pt x="988" y="1"/>
                      <a:pt x="969" y="7"/>
                      <a:pt x="953" y="20"/>
                    </a:cubicBezTo>
                    <a:cubicBezTo>
                      <a:pt x="614" y="294"/>
                      <a:pt x="173" y="621"/>
                      <a:pt x="25" y="1043"/>
                    </a:cubicBezTo>
                    <a:cubicBezTo>
                      <a:pt x="0" y="1111"/>
                      <a:pt x="61" y="1185"/>
                      <a:pt x="128" y="1185"/>
                    </a:cubicBezTo>
                    <a:cubicBezTo>
                      <a:pt x="143" y="1185"/>
                      <a:pt x="158" y="1181"/>
                      <a:pt x="173" y="1172"/>
                    </a:cubicBezTo>
                    <a:cubicBezTo>
                      <a:pt x="363" y="1058"/>
                      <a:pt x="496" y="883"/>
                      <a:pt x="633" y="716"/>
                    </a:cubicBezTo>
                    <a:cubicBezTo>
                      <a:pt x="789" y="525"/>
                      <a:pt x="937" y="332"/>
                      <a:pt x="1089" y="142"/>
                    </a:cubicBezTo>
                    <a:cubicBezTo>
                      <a:pt x="1143" y="74"/>
                      <a:pt x="1076" y="1"/>
                      <a:pt x="100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75" name="Google Shape;3475;p47"/>
              <p:cNvSpPr/>
              <p:nvPr/>
            </p:nvSpPr>
            <p:spPr>
              <a:xfrm rot="-850406">
                <a:off x="6223836" y="3490601"/>
                <a:ext cx="17481" cy="14238"/>
              </a:xfrm>
              <a:custGeom>
                <a:avLst/>
                <a:gdLst/>
                <a:ahLst/>
                <a:cxnLst/>
                <a:rect l="l" t="t" r="r" b="b"/>
                <a:pathLst>
                  <a:path w="1089" h="887" extrusionOk="0">
                    <a:moveTo>
                      <a:pt x="878" y="0"/>
                    </a:moveTo>
                    <a:cubicBezTo>
                      <a:pt x="847" y="0"/>
                      <a:pt x="815" y="12"/>
                      <a:pt x="788" y="41"/>
                    </a:cubicBezTo>
                    <a:cubicBezTo>
                      <a:pt x="678" y="171"/>
                      <a:pt x="557" y="289"/>
                      <a:pt x="423" y="395"/>
                    </a:cubicBezTo>
                    <a:cubicBezTo>
                      <a:pt x="359" y="448"/>
                      <a:pt x="309" y="513"/>
                      <a:pt x="248" y="562"/>
                    </a:cubicBezTo>
                    <a:cubicBezTo>
                      <a:pt x="176" y="624"/>
                      <a:pt x="111" y="669"/>
                      <a:pt x="50" y="741"/>
                    </a:cubicBezTo>
                    <a:cubicBezTo>
                      <a:pt x="0" y="799"/>
                      <a:pt x="35" y="886"/>
                      <a:pt x="112" y="886"/>
                    </a:cubicBezTo>
                    <a:cubicBezTo>
                      <a:pt x="117" y="886"/>
                      <a:pt x="122" y="886"/>
                      <a:pt x="127" y="885"/>
                    </a:cubicBezTo>
                    <a:cubicBezTo>
                      <a:pt x="503" y="833"/>
                      <a:pt x="796" y="525"/>
                      <a:pt x="1013" y="236"/>
                    </a:cubicBezTo>
                    <a:cubicBezTo>
                      <a:pt x="1089" y="134"/>
                      <a:pt x="983" y="0"/>
                      <a:pt x="87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76" name="Google Shape;3476;p47"/>
              <p:cNvSpPr/>
              <p:nvPr/>
            </p:nvSpPr>
            <p:spPr>
              <a:xfrm rot="-850406">
                <a:off x="6203861" y="3481495"/>
                <a:ext cx="14624" cy="12681"/>
              </a:xfrm>
              <a:custGeom>
                <a:avLst/>
                <a:gdLst/>
                <a:ahLst/>
                <a:cxnLst/>
                <a:rect l="l" t="t" r="r" b="b"/>
                <a:pathLst>
                  <a:path w="911" h="790" extrusionOk="0">
                    <a:moveTo>
                      <a:pt x="803" y="1"/>
                    </a:moveTo>
                    <a:cubicBezTo>
                      <a:pt x="784" y="1"/>
                      <a:pt x="765" y="9"/>
                      <a:pt x="746" y="27"/>
                    </a:cubicBezTo>
                    <a:cubicBezTo>
                      <a:pt x="640" y="137"/>
                      <a:pt x="518" y="240"/>
                      <a:pt x="392" y="332"/>
                    </a:cubicBezTo>
                    <a:cubicBezTo>
                      <a:pt x="278" y="419"/>
                      <a:pt x="108" y="483"/>
                      <a:pt x="39" y="616"/>
                    </a:cubicBezTo>
                    <a:cubicBezTo>
                      <a:pt x="1" y="693"/>
                      <a:pt x="36" y="780"/>
                      <a:pt x="127" y="788"/>
                    </a:cubicBezTo>
                    <a:cubicBezTo>
                      <a:pt x="137" y="789"/>
                      <a:pt x="147" y="789"/>
                      <a:pt x="157" y="789"/>
                    </a:cubicBezTo>
                    <a:cubicBezTo>
                      <a:pt x="313" y="789"/>
                      <a:pt x="460" y="655"/>
                      <a:pt x="568" y="551"/>
                    </a:cubicBezTo>
                    <a:cubicBezTo>
                      <a:pt x="697" y="430"/>
                      <a:pt x="792" y="297"/>
                      <a:pt x="880" y="137"/>
                    </a:cubicBezTo>
                    <a:cubicBezTo>
                      <a:pt x="911" y="77"/>
                      <a:pt x="862" y="1"/>
                      <a:pt x="80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77" name="Google Shape;3477;p47"/>
              <p:cNvSpPr/>
              <p:nvPr/>
            </p:nvSpPr>
            <p:spPr>
              <a:xfrm rot="-850406">
                <a:off x="6211668" y="3455919"/>
                <a:ext cx="10627" cy="11429"/>
              </a:xfrm>
              <a:custGeom>
                <a:avLst/>
                <a:gdLst/>
                <a:ahLst/>
                <a:cxnLst/>
                <a:rect l="l" t="t" r="r" b="b"/>
                <a:pathLst>
                  <a:path w="662" h="712" extrusionOk="0">
                    <a:moveTo>
                      <a:pt x="541" y="1"/>
                    </a:moveTo>
                    <a:cubicBezTo>
                      <a:pt x="518" y="1"/>
                      <a:pt x="494" y="9"/>
                      <a:pt x="472" y="30"/>
                    </a:cubicBezTo>
                    <a:cubicBezTo>
                      <a:pt x="396" y="106"/>
                      <a:pt x="328" y="193"/>
                      <a:pt x="256" y="277"/>
                    </a:cubicBezTo>
                    <a:cubicBezTo>
                      <a:pt x="225" y="315"/>
                      <a:pt x="187" y="346"/>
                      <a:pt x="156" y="383"/>
                    </a:cubicBezTo>
                    <a:cubicBezTo>
                      <a:pt x="119" y="432"/>
                      <a:pt x="96" y="490"/>
                      <a:pt x="58" y="536"/>
                    </a:cubicBezTo>
                    <a:cubicBezTo>
                      <a:pt x="0" y="612"/>
                      <a:pt x="73" y="711"/>
                      <a:pt x="154" y="711"/>
                    </a:cubicBezTo>
                    <a:cubicBezTo>
                      <a:pt x="170" y="711"/>
                      <a:pt x="186" y="708"/>
                      <a:pt x="202" y="699"/>
                    </a:cubicBezTo>
                    <a:cubicBezTo>
                      <a:pt x="256" y="669"/>
                      <a:pt x="316" y="646"/>
                      <a:pt x="361" y="611"/>
                    </a:cubicBezTo>
                    <a:cubicBezTo>
                      <a:pt x="407" y="574"/>
                      <a:pt x="449" y="520"/>
                      <a:pt x="487" y="471"/>
                    </a:cubicBezTo>
                    <a:cubicBezTo>
                      <a:pt x="559" y="372"/>
                      <a:pt x="624" y="262"/>
                      <a:pt x="647" y="144"/>
                    </a:cubicBezTo>
                    <a:cubicBezTo>
                      <a:pt x="661" y="74"/>
                      <a:pt x="606" y="1"/>
                      <a:pt x="54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78" name="Google Shape;3478;p47"/>
              <p:cNvSpPr/>
              <p:nvPr/>
            </p:nvSpPr>
            <p:spPr>
              <a:xfrm rot="-850406">
                <a:off x="6184554" y="3509007"/>
                <a:ext cx="12136" cy="13933"/>
              </a:xfrm>
              <a:custGeom>
                <a:avLst/>
                <a:gdLst/>
                <a:ahLst/>
                <a:cxnLst/>
                <a:rect l="l" t="t" r="r" b="b"/>
                <a:pathLst>
                  <a:path w="756" h="868" extrusionOk="0">
                    <a:moveTo>
                      <a:pt x="590" y="0"/>
                    </a:moveTo>
                    <a:cubicBezTo>
                      <a:pt x="553" y="0"/>
                      <a:pt x="517" y="18"/>
                      <a:pt x="495" y="60"/>
                    </a:cubicBezTo>
                    <a:cubicBezTo>
                      <a:pt x="427" y="194"/>
                      <a:pt x="343" y="311"/>
                      <a:pt x="244" y="422"/>
                    </a:cubicBezTo>
                    <a:cubicBezTo>
                      <a:pt x="153" y="520"/>
                      <a:pt x="27" y="604"/>
                      <a:pt x="9" y="745"/>
                    </a:cubicBezTo>
                    <a:cubicBezTo>
                      <a:pt x="1" y="809"/>
                      <a:pt x="62" y="859"/>
                      <a:pt x="115" y="866"/>
                    </a:cubicBezTo>
                    <a:cubicBezTo>
                      <a:pt x="124" y="867"/>
                      <a:pt x="133" y="868"/>
                      <a:pt x="142" y="868"/>
                    </a:cubicBezTo>
                    <a:cubicBezTo>
                      <a:pt x="293" y="868"/>
                      <a:pt x="416" y="719"/>
                      <a:pt x="499" y="611"/>
                    </a:cubicBezTo>
                    <a:cubicBezTo>
                      <a:pt x="602" y="482"/>
                      <a:pt x="674" y="330"/>
                      <a:pt x="727" y="174"/>
                    </a:cubicBezTo>
                    <a:cubicBezTo>
                      <a:pt x="756" y="81"/>
                      <a:pt x="670" y="0"/>
                      <a:pt x="59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79" name="Google Shape;3479;p47"/>
              <p:cNvSpPr/>
              <p:nvPr/>
            </p:nvSpPr>
            <p:spPr>
              <a:xfrm rot="-850406">
                <a:off x="6048659" y="3290852"/>
                <a:ext cx="236516" cy="381966"/>
              </a:xfrm>
              <a:custGeom>
                <a:avLst/>
                <a:gdLst/>
                <a:ahLst/>
                <a:cxnLst/>
                <a:rect l="l" t="t" r="r" b="b"/>
                <a:pathLst>
                  <a:path w="14734" h="23795" extrusionOk="0">
                    <a:moveTo>
                      <a:pt x="10465" y="0"/>
                    </a:moveTo>
                    <a:cubicBezTo>
                      <a:pt x="6579" y="0"/>
                      <a:pt x="1" y="22277"/>
                      <a:pt x="1" y="22277"/>
                    </a:cubicBezTo>
                    <a:lnTo>
                      <a:pt x="388" y="23795"/>
                    </a:lnTo>
                    <a:cubicBezTo>
                      <a:pt x="388" y="23795"/>
                      <a:pt x="14733" y="2173"/>
                      <a:pt x="10943" y="123"/>
                    </a:cubicBezTo>
                    <a:cubicBezTo>
                      <a:pt x="10789" y="40"/>
                      <a:pt x="10629" y="0"/>
                      <a:pt x="1046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80" name="Google Shape;3480;p47"/>
              <p:cNvSpPr/>
              <p:nvPr/>
            </p:nvSpPr>
            <p:spPr>
              <a:xfrm rot="-850406">
                <a:off x="6145123" y="3321626"/>
                <a:ext cx="11831" cy="14447"/>
              </a:xfrm>
              <a:custGeom>
                <a:avLst/>
                <a:gdLst/>
                <a:ahLst/>
                <a:cxnLst/>
                <a:rect l="l" t="t" r="r" b="b"/>
                <a:pathLst>
                  <a:path w="737" h="900" extrusionOk="0">
                    <a:moveTo>
                      <a:pt x="591" y="0"/>
                    </a:moveTo>
                    <a:cubicBezTo>
                      <a:pt x="566" y="0"/>
                      <a:pt x="541" y="11"/>
                      <a:pt x="521" y="36"/>
                    </a:cubicBezTo>
                    <a:cubicBezTo>
                      <a:pt x="475" y="90"/>
                      <a:pt x="429" y="143"/>
                      <a:pt x="384" y="196"/>
                    </a:cubicBezTo>
                    <a:cubicBezTo>
                      <a:pt x="378" y="195"/>
                      <a:pt x="372" y="194"/>
                      <a:pt x="366" y="194"/>
                    </a:cubicBezTo>
                    <a:cubicBezTo>
                      <a:pt x="353" y="194"/>
                      <a:pt x="341" y="198"/>
                      <a:pt x="330" y="211"/>
                    </a:cubicBezTo>
                    <a:cubicBezTo>
                      <a:pt x="284" y="276"/>
                      <a:pt x="243" y="345"/>
                      <a:pt x="198" y="409"/>
                    </a:cubicBezTo>
                    <a:cubicBezTo>
                      <a:pt x="110" y="515"/>
                      <a:pt x="7" y="615"/>
                      <a:pt x="3" y="755"/>
                    </a:cubicBezTo>
                    <a:cubicBezTo>
                      <a:pt x="0" y="850"/>
                      <a:pt x="74" y="899"/>
                      <a:pt x="153" y="899"/>
                    </a:cubicBezTo>
                    <a:cubicBezTo>
                      <a:pt x="178" y="899"/>
                      <a:pt x="204" y="894"/>
                      <a:pt x="228" y="884"/>
                    </a:cubicBezTo>
                    <a:cubicBezTo>
                      <a:pt x="353" y="831"/>
                      <a:pt x="414" y="668"/>
                      <a:pt x="482" y="554"/>
                    </a:cubicBezTo>
                    <a:cubicBezTo>
                      <a:pt x="558" y="428"/>
                      <a:pt x="615" y="291"/>
                      <a:pt x="691" y="166"/>
                    </a:cubicBezTo>
                    <a:cubicBezTo>
                      <a:pt x="737" y="89"/>
                      <a:pt x="664" y="0"/>
                      <a:pt x="59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81" name="Google Shape;3481;p47"/>
              <p:cNvSpPr/>
              <p:nvPr/>
            </p:nvSpPr>
            <p:spPr>
              <a:xfrm rot="-850406">
                <a:off x="6155714" y="3303610"/>
                <a:ext cx="11028" cy="13693"/>
              </a:xfrm>
              <a:custGeom>
                <a:avLst/>
                <a:gdLst/>
                <a:ahLst/>
                <a:cxnLst/>
                <a:rect l="l" t="t" r="r" b="b"/>
                <a:pathLst>
                  <a:path w="687" h="853" extrusionOk="0">
                    <a:moveTo>
                      <a:pt x="588" y="0"/>
                    </a:moveTo>
                    <a:cubicBezTo>
                      <a:pt x="568" y="0"/>
                      <a:pt x="548" y="9"/>
                      <a:pt x="531" y="29"/>
                    </a:cubicBezTo>
                    <a:cubicBezTo>
                      <a:pt x="340" y="246"/>
                      <a:pt x="154" y="478"/>
                      <a:pt x="29" y="736"/>
                    </a:cubicBezTo>
                    <a:cubicBezTo>
                      <a:pt x="1" y="796"/>
                      <a:pt x="44" y="852"/>
                      <a:pt x="100" y="852"/>
                    </a:cubicBezTo>
                    <a:cubicBezTo>
                      <a:pt x="113" y="852"/>
                      <a:pt x="126" y="849"/>
                      <a:pt x="139" y="843"/>
                    </a:cubicBezTo>
                    <a:cubicBezTo>
                      <a:pt x="424" y="710"/>
                      <a:pt x="618" y="417"/>
                      <a:pt x="675" y="113"/>
                    </a:cubicBezTo>
                    <a:cubicBezTo>
                      <a:pt x="687" y="56"/>
                      <a:pt x="638" y="0"/>
                      <a:pt x="58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82" name="Google Shape;3482;p47"/>
              <p:cNvSpPr/>
              <p:nvPr/>
            </p:nvSpPr>
            <p:spPr>
              <a:xfrm rot="-850406">
                <a:off x="6154466" y="3335123"/>
                <a:ext cx="13002" cy="16197"/>
              </a:xfrm>
              <a:custGeom>
                <a:avLst/>
                <a:gdLst/>
                <a:ahLst/>
                <a:cxnLst/>
                <a:rect l="l" t="t" r="r" b="b"/>
                <a:pathLst>
                  <a:path w="810" h="1009" extrusionOk="0">
                    <a:moveTo>
                      <a:pt x="681" y="1"/>
                    </a:moveTo>
                    <a:cubicBezTo>
                      <a:pt x="652" y="1"/>
                      <a:pt x="623" y="15"/>
                      <a:pt x="602" y="49"/>
                    </a:cubicBezTo>
                    <a:cubicBezTo>
                      <a:pt x="511" y="197"/>
                      <a:pt x="393" y="330"/>
                      <a:pt x="287" y="463"/>
                    </a:cubicBezTo>
                    <a:cubicBezTo>
                      <a:pt x="196" y="580"/>
                      <a:pt x="54" y="687"/>
                      <a:pt x="21" y="836"/>
                    </a:cubicBezTo>
                    <a:cubicBezTo>
                      <a:pt x="1" y="910"/>
                      <a:pt x="63" y="1008"/>
                      <a:pt x="145" y="1008"/>
                    </a:cubicBezTo>
                    <a:cubicBezTo>
                      <a:pt x="159" y="1008"/>
                      <a:pt x="173" y="1005"/>
                      <a:pt x="188" y="999"/>
                    </a:cubicBezTo>
                    <a:cubicBezTo>
                      <a:pt x="344" y="938"/>
                      <a:pt x="428" y="778"/>
                      <a:pt x="519" y="642"/>
                    </a:cubicBezTo>
                    <a:cubicBezTo>
                      <a:pt x="621" y="486"/>
                      <a:pt x="689" y="319"/>
                      <a:pt x="773" y="152"/>
                    </a:cubicBezTo>
                    <a:cubicBezTo>
                      <a:pt x="810" y="73"/>
                      <a:pt x="746" y="1"/>
                      <a:pt x="68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83" name="Google Shape;3483;p47"/>
              <p:cNvSpPr/>
              <p:nvPr/>
            </p:nvSpPr>
            <p:spPr>
              <a:xfrm rot="-850406">
                <a:off x="6168052" y="3350448"/>
                <a:ext cx="10482" cy="14784"/>
              </a:xfrm>
              <a:custGeom>
                <a:avLst/>
                <a:gdLst/>
                <a:ahLst/>
                <a:cxnLst/>
                <a:rect l="l" t="t" r="r" b="b"/>
                <a:pathLst>
                  <a:path w="653" h="921" extrusionOk="0">
                    <a:moveTo>
                      <a:pt x="620" y="1"/>
                    </a:moveTo>
                    <a:cubicBezTo>
                      <a:pt x="613" y="1"/>
                      <a:pt x="605" y="3"/>
                      <a:pt x="599" y="9"/>
                    </a:cubicBezTo>
                    <a:cubicBezTo>
                      <a:pt x="489" y="120"/>
                      <a:pt x="401" y="241"/>
                      <a:pt x="310" y="367"/>
                    </a:cubicBezTo>
                    <a:cubicBezTo>
                      <a:pt x="219" y="492"/>
                      <a:pt x="63" y="606"/>
                      <a:pt x="25" y="758"/>
                    </a:cubicBezTo>
                    <a:cubicBezTo>
                      <a:pt x="1" y="855"/>
                      <a:pt x="75" y="921"/>
                      <a:pt x="158" y="921"/>
                    </a:cubicBezTo>
                    <a:cubicBezTo>
                      <a:pt x="180" y="921"/>
                      <a:pt x="202" y="917"/>
                      <a:pt x="223" y="907"/>
                    </a:cubicBezTo>
                    <a:cubicBezTo>
                      <a:pt x="371" y="842"/>
                      <a:pt x="458" y="637"/>
                      <a:pt x="531" y="497"/>
                    </a:cubicBezTo>
                    <a:cubicBezTo>
                      <a:pt x="607" y="344"/>
                      <a:pt x="652" y="200"/>
                      <a:pt x="652" y="28"/>
                    </a:cubicBezTo>
                    <a:cubicBezTo>
                      <a:pt x="652" y="13"/>
                      <a:pt x="636" y="1"/>
                      <a:pt x="62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84" name="Google Shape;3484;p47"/>
              <p:cNvSpPr/>
              <p:nvPr/>
            </p:nvSpPr>
            <p:spPr>
              <a:xfrm rot="-850406">
                <a:off x="6139215" y="3356548"/>
                <a:ext cx="11590" cy="17947"/>
              </a:xfrm>
              <a:custGeom>
                <a:avLst/>
                <a:gdLst/>
                <a:ahLst/>
                <a:cxnLst/>
                <a:rect l="l" t="t" r="r" b="b"/>
                <a:pathLst>
                  <a:path w="722" h="1118" extrusionOk="0">
                    <a:moveTo>
                      <a:pt x="605" y="1"/>
                    </a:moveTo>
                    <a:cubicBezTo>
                      <a:pt x="574" y="1"/>
                      <a:pt x="543" y="14"/>
                      <a:pt x="524" y="45"/>
                    </a:cubicBezTo>
                    <a:cubicBezTo>
                      <a:pt x="425" y="205"/>
                      <a:pt x="319" y="365"/>
                      <a:pt x="228" y="532"/>
                    </a:cubicBezTo>
                    <a:cubicBezTo>
                      <a:pt x="144" y="680"/>
                      <a:pt x="33" y="817"/>
                      <a:pt x="10" y="991"/>
                    </a:cubicBezTo>
                    <a:cubicBezTo>
                      <a:pt x="1" y="1077"/>
                      <a:pt x="71" y="1118"/>
                      <a:pt x="142" y="1118"/>
                    </a:cubicBezTo>
                    <a:cubicBezTo>
                      <a:pt x="179" y="1118"/>
                      <a:pt x="215" y="1108"/>
                      <a:pt x="242" y="1087"/>
                    </a:cubicBezTo>
                    <a:cubicBezTo>
                      <a:pt x="375" y="980"/>
                      <a:pt x="447" y="775"/>
                      <a:pt x="516" y="623"/>
                    </a:cubicBezTo>
                    <a:cubicBezTo>
                      <a:pt x="593" y="459"/>
                      <a:pt x="645" y="292"/>
                      <a:pt x="698" y="117"/>
                    </a:cubicBezTo>
                    <a:cubicBezTo>
                      <a:pt x="721" y="50"/>
                      <a:pt x="663" y="1"/>
                      <a:pt x="60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85" name="Google Shape;3485;p47"/>
              <p:cNvSpPr/>
              <p:nvPr/>
            </p:nvSpPr>
            <p:spPr>
              <a:xfrm rot="-850406">
                <a:off x="6151099" y="3374996"/>
                <a:ext cx="11654" cy="19038"/>
              </a:xfrm>
              <a:custGeom>
                <a:avLst/>
                <a:gdLst/>
                <a:ahLst/>
                <a:cxnLst/>
                <a:rect l="l" t="t" r="r" b="b"/>
                <a:pathLst>
                  <a:path w="726" h="1186" extrusionOk="0">
                    <a:moveTo>
                      <a:pt x="620" y="0"/>
                    </a:moveTo>
                    <a:cubicBezTo>
                      <a:pt x="586" y="0"/>
                      <a:pt x="550" y="15"/>
                      <a:pt x="530" y="47"/>
                    </a:cubicBezTo>
                    <a:cubicBezTo>
                      <a:pt x="423" y="210"/>
                      <a:pt x="343" y="393"/>
                      <a:pt x="244" y="560"/>
                    </a:cubicBezTo>
                    <a:cubicBezTo>
                      <a:pt x="153" y="712"/>
                      <a:pt x="58" y="883"/>
                      <a:pt x="16" y="1058"/>
                    </a:cubicBezTo>
                    <a:cubicBezTo>
                      <a:pt x="1" y="1124"/>
                      <a:pt x="52" y="1186"/>
                      <a:pt x="114" y="1186"/>
                    </a:cubicBezTo>
                    <a:cubicBezTo>
                      <a:pt x="131" y="1186"/>
                      <a:pt x="148" y="1181"/>
                      <a:pt x="165" y="1172"/>
                    </a:cubicBezTo>
                    <a:cubicBezTo>
                      <a:pt x="503" y="974"/>
                      <a:pt x="700" y="480"/>
                      <a:pt x="723" y="100"/>
                    </a:cubicBezTo>
                    <a:cubicBezTo>
                      <a:pt x="725" y="35"/>
                      <a:pt x="673" y="0"/>
                      <a:pt x="6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86" name="Google Shape;3486;p47"/>
              <p:cNvSpPr/>
              <p:nvPr/>
            </p:nvSpPr>
            <p:spPr>
              <a:xfrm rot="-850406">
                <a:off x="6161156" y="3401484"/>
                <a:ext cx="10081" cy="11943"/>
              </a:xfrm>
              <a:custGeom>
                <a:avLst/>
                <a:gdLst/>
                <a:ahLst/>
                <a:cxnLst/>
                <a:rect l="l" t="t" r="r" b="b"/>
                <a:pathLst>
                  <a:path w="628" h="744" extrusionOk="0">
                    <a:moveTo>
                      <a:pt x="482" y="0"/>
                    </a:moveTo>
                    <a:cubicBezTo>
                      <a:pt x="447" y="0"/>
                      <a:pt x="413" y="12"/>
                      <a:pt x="388" y="36"/>
                    </a:cubicBezTo>
                    <a:cubicBezTo>
                      <a:pt x="313" y="112"/>
                      <a:pt x="255" y="203"/>
                      <a:pt x="187" y="291"/>
                    </a:cubicBezTo>
                    <a:cubicBezTo>
                      <a:pt x="111" y="386"/>
                      <a:pt x="4" y="458"/>
                      <a:pt x="0" y="591"/>
                    </a:cubicBezTo>
                    <a:cubicBezTo>
                      <a:pt x="0" y="675"/>
                      <a:pt x="73" y="743"/>
                      <a:pt x="156" y="743"/>
                    </a:cubicBezTo>
                    <a:cubicBezTo>
                      <a:pt x="158" y="743"/>
                      <a:pt x="160" y="743"/>
                      <a:pt x="162" y="743"/>
                    </a:cubicBezTo>
                    <a:cubicBezTo>
                      <a:pt x="307" y="743"/>
                      <a:pt x="397" y="601"/>
                      <a:pt x="476" y="489"/>
                    </a:cubicBezTo>
                    <a:cubicBezTo>
                      <a:pt x="548" y="382"/>
                      <a:pt x="604" y="261"/>
                      <a:pt x="620" y="131"/>
                    </a:cubicBezTo>
                    <a:cubicBezTo>
                      <a:pt x="628" y="49"/>
                      <a:pt x="554" y="0"/>
                      <a:pt x="48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87" name="Google Shape;3487;p47"/>
              <p:cNvSpPr/>
              <p:nvPr/>
            </p:nvSpPr>
            <p:spPr>
              <a:xfrm rot="-850406">
                <a:off x="6138937" y="3398851"/>
                <a:ext cx="11012" cy="16309"/>
              </a:xfrm>
              <a:custGeom>
                <a:avLst/>
                <a:gdLst/>
                <a:ahLst/>
                <a:cxnLst/>
                <a:rect l="l" t="t" r="r" b="b"/>
                <a:pathLst>
                  <a:path w="686" h="1016" extrusionOk="0">
                    <a:moveTo>
                      <a:pt x="552" y="1"/>
                    </a:moveTo>
                    <a:cubicBezTo>
                      <a:pt x="513" y="1"/>
                      <a:pt x="475" y="23"/>
                      <a:pt x="458" y="71"/>
                    </a:cubicBezTo>
                    <a:cubicBezTo>
                      <a:pt x="412" y="205"/>
                      <a:pt x="348" y="345"/>
                      <a:pt x="275" y="466"/>
                    </a:cubicBezTo>
                    <a:cubicBezTo>
                      <a:pt x="203" y="584"/>
                      <a:pt x="105" y="684"/>
                      <a:pt x="40" y="809"/>
                    </a:cubicBezTo>
                    <a:cubicBezTo>
                      <a:pt x="0" y="891"/>
                      <a:pt x="56" y="1015"/>
                      <a:pt x="149" y="1015"/>
                    </a:cubicBezTo>
                    <a:cubicBezTo>
                      <a:pt x="163" y="1015"/>
                      <a:pt x="177" y="1012"/>
                      <a:pt x="192" y="1007"/>
                    </a:cubicBezTo>
                    <a:cubicBezTo>
                      <a:pt x="534" y="870"/>
                      <a:pt x="686" y="447"/>
                      <a:pt x="656" y="98"/>
                    </a:cubicBezTo>
                    <a:cubicBezTo>
                      <a:pt x="650" y="36"/>
                      <a:pt x="600" y="1"/>
                      <a:pt x="55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88" name="Google Shape;3488;p47"/>
              <p:cNvSpPr/>
              <p:nvPr/>
            </p:nvSpPr>
            <p:spPr>
              <a:xfrm rot="-850406">
                <a:off x="6127220" y="3386499"/>
                <a:ext cx="10450" cy="14110"/>
              </a:xfrm>
              <a:custGeom>
                <a:avLst/>
                <a:gdLst/>
                <a:ahLst/>
                <a:cxnLst/>
                <a:rect l="l" t="t" r="r" b="b"/>
                <a:pathLst>
                  <a:path w="651" h="879" extrusionOk="0">
                    <a:moveTo>
                      <a:pt x="512" y="1"/>
                    </a:moveTo>
                    <a:cubicBezTo>
                      <a:pt x="478" y="1"/>
                      <a:pt x="446" y="16"/>
                      <a:pt x="428" y="55"/>
                    </a:cubicBezTo>
                    <a:cubicBezTo>
                      <a:pt x="371" y="181"/>
                      <a:pt x="306" y="295"/>
                      <a:pt x="234" y="409"/>
                    </a:cubicBezTo>
                    <a:cubicBezTo>
                      <a:pt x="166" y="519"/>
                      <a:pt x="66" y="610"/>
                      <a:pt x="24" y="735"/>
                    </a:cubicBezTo>
                    <a:cubicBezTo>
                      <a:pt x="1" y="815"/>
                      <a:pt x="70" y="879"/>
                      <a:pt x="142" y="879"/>
                    </a:cubicBezTo>
                    <a:cubicBezTo>
                      <a:pt x="160" y="879"/>
                      <a:pt x="179" y="874"/>
                      <a:pt x="196" y="865"/>
                    </a:cubicBezTo>
                    <a:cubicBezTo>
                      <a:pt x="321" y="800"/>
                      <a:pt x="394" y="660"/>
                      <a:pt x="462" y="542"/>
                    </a:cubicBezTo>
                    <a:cubicBezTo>
                      <a:pt x="535" y="416"/>
                      <a:pt x="584" y="279"/>
                      <a:pt x="626" y="139"/>
                    </a:cubicBezTo>
                    <a:cubicBezTo>
                      <a:pt x="651" y="63"/>
                      <a:pt x="578" y="1"/>
                      <a:pt x="51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89" name="Google Shape;3489;p47"/>
              <p:cNvSpPr/>
              <p:nvPr/>
            </p:nvSpPr>
            <p:spPr>
              <a:xfrm rot="-850406">
                <a:off x="6127535" y="3437543"/>
                <a:ext cx="12665" cy="15988"/>
              </a:xfrm>
              <a:custGeom>
                <a:avLst/>
                <a:gdLst/>
                <a:ahLst/>
                <a:cxnLst/>
                <a:rect l="l" t="t" r="r" b="b"/>
                <a:pathLst>
                  <a:path w="789" h="996" extrusionOk="0">
                    <a:moveTo>
                      <a:pt x="685" y="0"/>
                    </a:moveTo>
                    <a:cubicBezTo>
                      <a:pt x="647" y="0"/>
                      <a:pt x="606" y="17"/>
                      <a:pt x="584" y="47"/>
                    </a:cubicBezTo>
                    <a:cubicBezTo>
                      <a:pt x="493" y="168"/>
                      <a:pt x="413" y="301"/>
                      <a:pt x="318" y="424"/>
                    </a:cubicBezTo>
                    <a:cubicBezTo>
                      <a:pt x="227" y="549"/>
                      <a:pt x="132" y="659"/>
                      <a:pt x="56" y="796"/>
                    </a:cubicBezTo>
                    <a:cubicBezTo>
                      <a:pt x="0" y="892"/>
                      <a:pt x="78" y="996"/>
                      <a:pt x="171" y="996"/>
                    </a:cubicBezTo>
                    <a:cubicBezTo>
                      <a:pt x="192" y="996"/>
                      <a:pt x="214" y="991"/>
                      <a:pt x="235" y="979"/>
                    </a:cubicBezTo>
                    <a:cubicBezTo>
                      <a:pt x="542" y="803"/>
                      <a:pt x="740" y="442"/>
                      <a:pt x="782" y="100"/>
                    </a:cubicBezTo>
                    <a:cubicBezTo>
                      <a:pt x="789" y="32"/>
                      <a:pt x="739" y="0"/>
                      <a:pt x="68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0" name="Google Shape;3490;p47"/>
              <p:cNvSpPr/>
              <p:nvPr/>
            </p:nvSpPr>
            <p:spPr>
              <a:xfrm rot="-850406">
                <a:off x="6146255" y="3432957"/>
                <a:ext cx="11124" cy="17834"/>
              </a:xfrm>
              <a:custGeom>
                <a:avLst/>
                <a:gdLst/>
                <a:ahLst/>
                <a:cxnLst/>
                <a:rect l="l" t="t" r="r" b="b"/>
                <a:pathLst>
                  <a:path w="693" h="1111" extrusionOk="0">
                    <a:moveTo>
                      <a:pt x="565" y="0"/>
                    </a:moveTo>
                    <a:cubicBezTo>
                      <a:pt x="543" y="0"/>
                      <a:pt x="520" y="9"/>
                      <a:pt x="498" y="29"/>
                    </a:cubicBezTo>
                    <a:cubicBezTo>
                      <a:pt x="362" y="159"/>
                      <a:pt x="286" y="345"/>
                      <a:pt x="195" y="501"/>
                    </a:cubicBezTo>
                    <a:cubicBezTo>
                      <a:pt x="103" y="657"/>
                      <a:pt x="5" y="817"/>
                      <a:pt x="0" y="1003"/>
                    </a:cubicBezTo>
                    <a:cubicBezTo>
                      <a:pt x="0" y="1054"/>
                      <a:pt x="53" y="1111"/>
                      <a:pt x="108" y="1111"/>
                    </a:cubicBezTo>
                    <a:cubicBezTo>
                      <a:pt x="117" y="1111"/>
                      <a:pt x="127" y="1109"/>
                      <a:pt x="137" y="1105"/>
                    </a:cubicBezTo>
                    <a:cubicBezTo>
                      <a:pt x="324" y="1029"/>
                      <a:pt x="434" y="866"/>
                      <a:pt x="514" y="687"/>
                    </a:cubicBezTo>
                    <a:cubicBezTo>
                      <a:pt x="593" y="508"/>
                      <a:pt x="693" y="303"/>
                      <a:pt x="670" y="101"/>
                    </a:cubicBezTo>
                    <a:cubicBezTo>
                      <a:pt x="662" y="44"/>
                      <a:pt x="616" y="0"/>
                      <a:pt x="56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1" name="Google Shape;3491;p47"/>
              <p:cNvSpPr/>
              <p:nvPr/>
            </p:nvSpPr>
            <p:spPr>
              <a:xfrm rot="-850406">
                <a:off x="6133977" y="3472729"/>
                <a:ext cx="10691" cy="15362"/>
              </a:xfrm>
              <a:custGeom>
                <a:avLst/>
                <a:gdLst/>
                <a:ahLst/>
                <a:cxnLst/>
                <a:rect l="l" t="t" r="r" b="b"/>
                <a:pathLst>
                  <a:path w="666" h="957" extrusionOk="0">
                    <a:moveTo>
                      <a:pt x="546" y="0"/>
                    </a:moveTo>
                    <a:cubicBezTo>
                      <a:pt x="514" y="0"/>
                      <a:pt x="481" y="14"/>
                      <a:pt x="459" y="47"/>
                    </a:cubicBezTo>
                    <a:cubicBezTo>
                      <a:pt x="379" y="172"/>
                      <a:pt x="303" y="298"/>
                      <a:pt x="227" y="427"/>
                    </a:cubicBezTo>
                    <a:cubicBezTo>
                      <a:pt x="155" y="545"/>
                      <a:pt x="60" y="659"/>
                      <a:pt x="22" y="796"/>
                    </a:cubicBezTo>
                    <a:cubicBezTo>
                      <a:pt x="1" y="871"/>
                      <a:pt x="70" y="956"/>
                      <a:pt x="145" y="956"/>
                    </a:cubicBezTo>
                    <a:cubicBezTo>
                      <a:pt x="165" y="956"/>
                      <a:pt x="185" y="950"/>
                      <a:pt x="204" y="937"/>
                    </a:cubicBezTo>
                    <a:cubicBezTo>
                      <a:pt x="436" y="761"/>
                      <a:pt x="576" y="400"/>
                      <a:pt x="645" y="126"/>
                    </a:cubicBezTo>
                    <a:cubicBezTo>
                      <a:pt x="665" y="52"/>
                      <a:pt x="607" y="0"/>
                      <a:pt x="5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2" name="Google Shape;3492;p47"/>
              <p:cNvSpPr/>
              <p:nvPr/>
            </p:nvSpPr>
            <p:spPr>
              <a:xfrm rot="-850406">
                <a:off x="6155638" y="3444958"/>
                <a:ext cx="11349" cy="16454"/>
              </a:xfrm>
              <a:custGeom>
                <a:avLst/>
                <a:gdLst/>
                <a:ahLst/>
                <a:cxnLst/>
                <a:rect l="l" t="t" r="r" b="b"/>
                <a:pathLst>
                  <a:path w="707" h="1025" extrusionOk="0">
                    <a:moveTo>
                      <a:pt x="593" y="1"/>
                    </a:moveTo>
                    <a:cubicBezTo>
                      <a:pt x="565" y="1"/>
                      <a:pt x="537" y="15"/>
                      <a:pt x="519" y="48"/>
                    </a:cubicBezTo>
                    <a:cubicBezTo>
                      <a:pt x="447" y="188"/>
                      <a:pt x="359" y="321"/>
                      <a:pt x="272" y="451"/>
                    </a:cubicBezTo>
                    <a:cubicBezTo>
                      <a:pt x="188" y="572"/>
                      <a:pt x="36" y="686"/>
                      <a:pt x="13" y="835"/>
                    </a:cubicBezTo>
                    <a:cubicBezTo>
                      <a:pt x="1" y="924"/>
                      <a:pt x="59" y="1025"/>
                      <a:pt x="152" y="1025"/>
                    </a:cubicBezTo>
                    <a:cubicBezTo>
                      <a:pt x="166" y="1025"/>
                      <a:pt x="180" y="1023"/>
                      <a:pt x="196" y="1018"/>
                    </a:cubicBezTo>
                    <a:cubicBezTo>
                      <a:pt x="367" y="960"/>
                      <a:pt x="450" y="781"/>
                      <a:pt x="523" y="630"/>
                    </a:cubicBezTo>
                    <a:cubicBezTo>
                      <a:pt x="606" y="466"/>
                      <a:pt x="656" y="302"/>
                      <a:pt x="694" y="120"/>
                    </a:cubicBezTo>
                    <a:cubicBezTo>
                      <a:pt x="707" y="54"/>
                      <a:pt x="649" y="1"/>
                      <a:pt x="59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3" name="Google Shape;3493;p47"/>
              <p:cNvSpPr/>
              <p:nvPr/>
            </p:nvSpPr>
            <p:spPr>
              <a:xfrm rot="-850406">
                <a:off x="6142695" y="3502863"/>
                <a:ext cx="12569" cy="16823"/>
              </a:xfrm>
              <a:custGeom>
                <a:avLst/>
                <a:gdLst/>
                <a:ahLst/>
                <a:cxnLst/>
                <a:rect l="l" t="t" r="r" b="b"/>
                <a:pathLst>
                  <a:path w="783" h="1048" extrusionOk="0">
                    <a:moveTo>
                      <a:pt x="671" y="1"/>
                    </a:moveTo>
                    <a:cubicBezTo>
                      <a:pt x="643" y="1"/>
                      <a:pt x="616" y="13"/>
                      <a:pt x="599" y="43"/>
                    </a:cubicBezTo>
                    <a:cubicBezTo>
                      <a:pt x="512" y="206"/>
                      <a:pt x="401" y="359"/>
                      <a:pt x="287" y="503"/>
                    </a:cubicBezTo>
                    <a:cubicBezTo>
                      <a:pt x="185" y="632"/>
                      <a:pt x="55" y="743"/>
                      <a:pt x="17" y="906"/>
                    </a:cubicBezTo>
                    <a:cubicBezTo>
                      <a:pt x="0" y="975"/>
                      <a:pt x="50" y="1048"/>
                      <a:pt x="119" y="1048"/>
                    </a:cubicBezTo>
                    <a:cubicBezTo>
                      <a:pt x="129" y="1048"/>
                      <a:pt x="139" y="1046"/>
                      <a:pt x="150" y="1043"/>
                    </a:cubicBezTo>
                    <a:cubicBezTo>
                      <a:pt x="504" y="929"/>
                      <a:pt x="652" y="423"/>
                      <a:pt x="762" y="111"/>
                    </a:cubicBezTo>
                    <a:cubicBezTo>
                      <a:pt x="782" y="49"/>
                      <a:pt x="726" y="1"/>
                      <a:pt x="67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4" name="Google Shape;3494;p47"/>
              <p:cNvSpPr/>
              <p:nvPr/>
            </p:nvSpPr>
            <p:spPr>
              <a:xfrm rot="-850406">
                <a:off x="6123860" y="3533520"/>
                <a:ext cx="10274" cy="13532"/>
              </a:xfrm>
              <a:custGeom>
                <a:avLst/>
                <a:gdLst/>
                <a:ahLst/>
                <a:cxnLst/>
                <a:rect l="l" t="t" r="r" b="b"/>
                <a:pathLst>
                  <a:path w="640" h="843" extrusionOk="0">
                    <a:moveTo>
                      <a:pt x="532" y="1"/>
                    </a:moveTo>
                    <a:cubicBezTo>
                      <a:pt x="505" y="1"/>
                      <a:pt x="479" y="14"/>
                      <a:pt x="463" y="44"/>
                    </a:cubicBezTo>
                    <a:cubicBezTo>
                      <a:pt x="398" y="169"/>
                      <a:pt x="318" y="288"/>
                      <a:pt x="234" y="397"/>
                    </a:cubicBezTo>
                    <a:cubicBezTo>
                      <a:pt x="154" y="493"/>
                      <a:pt x="52" y="599"/>
                      <a:pt x="17" y="721"/>
                    </a:cubicBezTo>
                    <a:cubicBezTo>
                      <a:pt x="0" y="784"/>
                      <a:pt x="51" y="842"/>
                      <a:pt x="110" y="842"/>
                    </a:cubicBezTo>
                    <a:cubicBezTo>
                      <a:pt x="118" y="842"/>
                      <a:pt x="127" y="841"/>
                      <a:pt x="135" y="839"/>
                    </a:cubicBezTo>
                    <a:cubicBezTo>
                      <a:pt x="424" y="767"/>
                      <a:pt x="561" y="367"/>
                      <a:pt x="622" y="112"/>
                    </a:cubicBezTo>
                    <a:cubicBezTo>
                      <a:pt x="640" y="52"/>
                      <a:pt x="585" y="1"/>
                      <a:pt x="53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5" name="Google Shape;3495;p47"/>
              <p:cNvSpPr/>
              <p:nvPr/>
            </p:nvSpPr>
            <p:spPr>
              <a:xfrm rot="-850406">
                <a:off x="6121438" y="3493382"/>
                <a:ext cx="12617" cy="15202"/>
              </a:xfrm>
              <a:custGeom>
                <a:avLst/>
                <a:gdLst/>
                <a:ahLst/>
                <a:cxnLst/>
                <a:rect l="l" t="t" r="r" b="b"/>
                <a:pathLst>
                  <a:path w="786" h="947" extrusionOk="0">
                    <a:moveTo>
                      <a:pt x="654" y="0"/>
                    </a:moveTo>
                    <a:cubicBezTo>
                      <a:pt x="620" y="0"/>
                      <a:pt x="586" y="16"/>
                      <a:pt x="563" y="52"/>
                    </a:cubicBezTo>
                    <a:cubicBezTo>
                      <a:pt x="486" y="178"/>
                      <a:pt x="395" y="306"/>
                      <a:pt x="304" y="420"/>
                    </a:cubicBezTo>
                    <a:cubicBezTo>
                      <a:pt x="209" y="534"/>
                      <a:pt x="91" y="622"/>
                      <a:pt x="34" y="763"/>
                    </a:cubicBezTo>
                    <a:cubicBezTo>
                      <a:pt x="1" y="856"/>
                      <a:pt x="90" y="947"/>
                      <a:pt x="180" y="947"/>
                    </a:cubicBezTo>
                    <a:cubicBezTo>
                      <a:pt x="193" y="947"/>
                      <a:pt x="205" y="945"/>
                      <a:pt x="217" y="941"/>
                    </a:cubicBezTo>
                    <a:cubicBezTo>
                      <a:pt x="377" y="896"/>
                      <a:pt x="482" y="736"/>
                      <a:pt x="570" y="599"/>
                    </a:cubicBezTo>
                    <a:cubicBezTo>
                      <a:pt x="669" y="455"/>
                      <a:pt x="726" y="310"/>
                      <a:pt x="768" y="139"/>
                    </a:cubicBezTo>
                    <a:cubicBezTo>
                      <a:pt x="786" y="59"/>
                      <a:pt x="720" y="0"/>
                      <a:pt x="65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6" name="Google Shape;3496;p47"/>
              <p:cNvSpPr/>
              <p:nvPr/>
            </p:nvSpPr>
            <p:spPr>
              <a:xfrm rot="-850406">
                <a:off x="6114000" y="3473694"/>
                <a:ext cx="12601" cy="17577"/>
              </a:xfrm>
              <a:custGeom>
                <a:avLst/>
                <a:gdLst/>
                <a:ahLst/>
                <a:cxnLst/>
                <a:rect l="l" t="t" r="r" b="b"/>
                <a:pathLst>
                  <a:path w="785" h="1095" extrusionOk="0">
                    <a:moveTo>
                      <a:pt x="640" y="1"/>
                    </a:moveTo>
                    <a:cubicBezTo>
                      <a:pt x="606" y="1"/>
                      <a:pt x="572" y="16"/>
                      <a:pt x="547" y="53"/>
                    </a:cubicBezTo>
                    <a:cubicBezTo>
                      <a:pt x="437" y="209"/>
                      <a:pt x="319" y="360"/>
                      <a:pt x="209" y="516"/>
                    </a:cubicBezTo>
                    <a:cubicBezTo>
                      <a:pt x="106" y="657"/>
                      <a:pt x="49" y="832"/>
                      <a:pt x="11" y="1004"/>
                    </a:cubicBezTo>
                    <a:cubicBezTo>
                      <a:pt x="0" y="1058"/>
                      <a:pt x="40" y="1095"/>
                      <a:pt x="84" y="1095"/>
                    </a:cubicBezTo>
                    <a:cubicBezTo>
                      <a:pt x="102" y="1095"/>
                      <a:pt x="120" y="1089"/>
                      <a:pt x="137" y="1076"/>
                    </a:cubicBezTo>
                    <a:cubicBezTo>
                      <a:pt x="273" y="962"/>
                      <a:pt x="398" y="832"/>
                      <a:pt x="479" y="676"/>
                    </a:cubicBezTo>
                    <a:cubicBezTo>
                      <a:pt x="566" y="505"/>
                      <a:pt x="649" y="334"/>
                      <a:pt x="737" y="163"/>
                    </a:cubicBezTo>
                    <a:cubicBezTo>
                      <a:pt x="784" y="76"/>
                      <a:pt x="714" y="1"/>
                      <a:pt x="64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7" name="Google Shape;3497;p47"/>
              <p:cNvSpPr/>
              <p:nvPr/>
            </p:nvSpPr>
            <p:spPr>
              <a:xfrm rot="-850406">
                <a:off x="6105635" y="3561960"/>
                <a:ext cx="9647" cy="13532"/>
              </a:xfrm>
              <a:custGeom>
                <a:avLst/>
                <a:gdLst/>
                <a:ahLst/>
                <a:cxnLst/>
                <a:rect l="l" t="t" r="r" b="b"/>
                <a:pathLst>
                  <a:path w="601" h="843" extrusionOk="0">
                    <a:moveTo>
                      <a:pt x="384" y="1"/>
                    </a:moveTo>
                    <a:cubicBezTo>
                      <a:pt x="339" y="1"/>
                      <a:pt x="294" y="24"/>
                      <a:pt x="270" y="65"/>
                    </a:cubicBezTo>
                    <a:cubicBezTo>
                      <a:pt x="228" y="137"/>
                      <a:pt x="225" y="213"/>
                      <a:pt x="205" y="293"/>
                    </a:cubicBezTo>
                    <a:cubicBezTo>
                      <a:pt x="183" y="369"/>
                      <a:pt x="141" y="427"/>
                      <a:pt x="103" y="499"/>
                    </a:cubicBezTo>
                    <a:cubicBezTo>
                      <a:pt x="49" y="601"/>
                      <a:pt x="0" y="818"/>
                      <a:pt x="167" y="841"/>
                    </a:cubicBezTo>
                    <a:cubicBezTo>
                      <a:pt x="177" y="842"/>
                      <a:pt x="187" y="843"/>
                      <a:pt x="197" y="843"/>
                    </a:cubicBezTo>
                    <a:cubicBezTo>
                      <a:pt x="361" y="843"/>
                      <a:pt x="485" y="669"/>
                      <a:pt x="528" y="525"/>
                    </a:cubicBezTo>
                    <a:cubicBezTo>
                      <a:pt x="578" y="369"/>
                      <a:pt x="601" y="160"/>
                      <a:pt x="476" y="39"/>
                    </a:cubicBezTo>
                    <a:cubicBezTo>
                      <a:pt x="450" y="13"/>
                      <a:pt x="417" y="1"/>
                      <a:pt x="38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8" name="Google Shape;3498;p47"/>
              <p:cNvSpPr/>
              <p:nvPr/>
            </p:nvSpPr>
            <p:spPr>
              <a:xfrm rot="-850406">
                <a:off x="6122648" y="3561177"/>
                <a:ext cx="10595" cy="18203"/>
              </a:xfrm>
              <a:custGeom>
                <a:avLst/>
                <a:gdLst/>
                <a:ahLst/>
                <a:cxnLst/>
                <a:rect l="l" t="t" r="r" b="b"/>
                <a:pathLst>
                  <a:path w="660" h="1134" extrusionOk="0">
                    <a:moveTo>
                      <a:pt x="567" y="1"/>
                    </a:moveTo>
                    <a:cubicBezTo>
                      <a:pt x="526" y="1"/>
                      <a:pt x="483" y="23"/>
                      <a:pt x="469" y="67"/>
                    </a:cubicBezTo>
                    <a:cubicBezTo>
                      <a:pt x="400" y="253"/>
                      <a:pt x="313" y="432"/>
                      <a:pt x="218" y="607"/>
                    </a:cubicBezTo>
                    <a:cubicBezTo>
                      <a:pt x="141" y="736"/>
                      <a:pt x="1" y="880"/>
                      <a:pt x="20" y="1040"/>
                    </a:cubicBezTo>
                    <a:cubicBezTo>
                      <a:pt x="26" y="1097"/>
                      <a:pt x="63" y="1133"/>
                      <a:pt x="118" y="1133"/>
                    </a:cubicBezTo>
                    <a:cubicBezTo>
                      <a:pt x="126" y="1133"/>
                      <a:pt x="133" y="1133"/>
                      <a:pt x="141" y="1131"/>
                    </a:cubicBezTo>
                    <a:cubicBezTo>
                      <a:pt x="332" y="1097"/>
                      <a:pt x="427" y="850"/>
                      <a:pt x="495" y="691"/>
                    </a:cubicBezTo>
                    <a:cubicBezTo>
                      <a:pt x="578" y="496"/>
                      <a:pt x="624" y="298"/>
                      <a:pt x="651" y="89"/>
                    </a:cubicBezTo>
                    <a:cubicBezTo>
                      <a:pt x="659" y="30"/>
                      <a:pt x="615" y="1"/>
                      <a:pt x="56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9" name="Google Shape;3499;p47"/>
              <p:cNvSpPr/>
              <p:nvPr/>
            </p:nvSpPr>
            <p:spPr>
              <a:xfrm rot="-850406">
                <a:off x="5853369" y="3329062"/>
                <a:ext cx="205567" cy="373443"/>
              </a:xfrm>
              <a:custGeom>
                <a:avLst/>
                <a:gdLst/>
                <a:ahLst/>
                <a:cxnLst/>
                <a:rect l="l" t="t" r="r" b="b"/>
                <a:pathLst>
                  <a:path w="12806" h="23264" extrusionOk="0">
                    <a:moveTo>
                      <a:pt x="4600" y="0"/>
                    </a:moveTo>
                    <a:cubicBezTo>
                      <a:pt x="4508" y="0"/>
                      <a:pt x="4416" y="12"/>
                      <a:pt x="4323" y="34"/>
                    </a:cubicBezTo>
                    <a:cubicBezTo>
                      <a:pt x="0" y="1098"/>
                      <a:pt x="9072" y="19100"/>
                      <a:pt x="12806" y="23264"/>
                    </a:cubicBezTo>
                    <a:cubicBezTo>
                      <a:pt x="12806" y="23264"/>
                      <a:pt x="8822" y="0"/>
                      <a:pt x="460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0" name="Google Shape;3500;p47"/>
              <p:cNvSpPr/>
              <p:nvPr/>
            </p:nvSpPr>
            <p:spPr>
              <a:xfrm rot="-850406">
                <a:off x="6024302" y="3582542"/>
                <a:ext cx="8732" cy="17256"/>
              </a:xfrm>
              <a:custGeom>
                <a:avLst/>
                <a:gdLst/>
                <a:ahLst/>
                <a:cxnLst/>
                <a:rect l="l" t="t" r="r" b="b"/>
                <a:pathLst>
                  <a:path w="544" h="1075" extrusionOk="0">
                    <a:moveTo>
                      <a:pt x="68" y="1"/>
                    </a:moveTo>
                    <a:cubicBezTo>
                      <a:pt x="38" y="1"/>
                      <a:pt x="7" y="27"/>
                      <a:pt x="7" y="58"/>
                    </a:cubicBezTo>
                    <a:cubicBezTo>
                      <a:pt x="0" y="237"/>
                      <a:pt x="30" y="393"/>
                      <a:pt x="76" y="563"/>
                    </a:cubicBezTo>
                    <a:cubicBezTo>
                      <a:pt x="118" y="723"/>
                      <a:pt x="144" y="914"/>
                      <a:pt x="266" y="1031"/>
                    </a:cubicBezTo>
                    <a:cubicBezTo>
                      <a:pt x="299" y="1061"/>
                      <a:pt x="335" y="1074"/>
                      <a:pt x="370" y="1074"/>
                    </a:cubicBezTo>
                    <a:cubicBezTo>
                      <a:pt x="446" y="1074"/>
                      <a:pt x="514" y="1011"/>
                      <a:pt x="525" y="925"/>
                    </a:cubicBezTo>
                    <a:cubicBezTo>
                      <a:pt x="544" y="761"/>
                      <a:pt x="434" y="586"/>
                      <a:pt x="369" y="442"/>
                    </a:cubicBezTo>
                    <a:cubicBezTo>
                      <a:pt x="297" y="286"/>
                      <a:pt x="220" y="149"/>
                      <a:pt x="106" y="19"/>
                    </a:cubicBezTo>
                    <a:cubicBezTo>
                      <a:pt x="95" y="6"/>
                      <a:pt x="81" y="1"/>
                      <a:pt x="6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1" name="Google Shape;3501;p47"/>
              <p:cNvSpPr/>
              <p:nvPr/>
            </p:nvSpPr>
            <p:spPr>
              <a:xfrm rot="-850406">
                <a:off x="6033944" y="3571855"/>
                <a:ext cx="9439" cy="14078"/>
              </a:xfrm>
              <a:custGeom>
                <a:avLst/>
                <a:gdLst/>
                <a:ahLst/>
                <a:cxnLst/>
                <a:rect l="l" t="t" r="r" b="b"/>
                <a:pathLst>
                  <a:path w="588" h="877" extrusionOk="0">
                    <a:moveTo>
                      <a:pt x="139" y="0"/>
                    </a:moveTo>
                    <a:cubicBezTo>
                      <a:pt x="72" y="0"/>
                      <a:pt x="1" y="61"/>
                      <a:pt x="26" y="141"/>
                    </a:cubicBezTo>
                    <a:cubicBezTo>
                      <a:pt x="72" y="281"/>
                      <a:pt x="105" y="426"/>
                      <a:pt x="151" y="571"/>
                    </a:cubicBezTo>
                    <a:cubicBezTo>
                      <a:pt x="193" y="688"/>
                      <a:pt x="227" y="844"/>
                      <a:pt x="372" y="874"/>
                    </a:cubicBezTo>
                    <a:cubicBezTo>
                      <a:pt x="380" y="876"/>
                      <a:pt x="388" y="876"/>
                      <a:pt x="395" y="876"/>
                    </a:cubicBezTo>
                    <a:cubicBezTo>
                      <a:pt x="439" y="876"/>
                      <a:pt x="479" y="857"/>
                      <a:pt x="505" y="818"/>
                    </a:cubicBezTo>
                    <a:cubicBezTo>
                      <a:pt x="588" y="697"/>
                      <a:pt x="505" y="560"/>
                      <a:pt x="444" y="446"/>
                    </a:cubicBezTo>
                    <a:cubicBezTo>
                      <a:pt x="375" y="312"/>
                      <a:pt x="300" y="186"/>
                      <a:pt x="227" y="53"/>
                    </a:cubicBezTo>
                    <a:cubicBezTo>
                      <a:pt x="207" y="16"/>
                      <a:pt x="174" y="0"/>
                      <a:pt x="13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2" name="Google Shape;3502;p47"/>
              <p:cNvSpPr/>
              <p:nvPr/>
            </p:nvSpPr>
            <p:spPr>
              <a:xfrm rot="-850406">
                <a:off x="6030677" y="3546797"/>
                <a:ext cx="6935" cy="12537"/>
              </a:xfrm>
              <a:custGeom>
                <a:avLst/>
                <a:gdLst/>
                <a:ahLst/>
                <a:cxnLst/>
                <a:rect l="l" t="t" r="r" b="b"/>
                <a:pathLst>
                  <a:path w="432" h="781" extrusionOk="0">
                    <a:moveTo>
                      <a:pt x="102" y="0"/>
                    </a:moveTo>
                    <a:cubicBezTo>
                      <a:pt x="51" y="0"/>
                      <a:pt x="1" y="43"/>
                      <a:pt x="17" y="110"/>
                    </a:cubicBezTo>
                    <a:cubicBezTo>
                      <a:pt x="43" y="232"/>
                      <a:pt x="73" y="349"/>
                      <a:pt x="112" y="464"/>
                    </a:cubicBezTo>
                    <a:cubicBezTo>
                      <a:pt x="127" y="516"/>
                      <a:pt x="150" y="574"/>
                      <a:pt x="169" y="623"/>
                    </a:cubicBezTo>
                    <a:cubicBezTo>
                      <a:pt x="196" y="688"/>
                      <a:pt x="226" y="704"/>
                      <a:pt x="275" y="753"/>
                    </a:cubicBezTo>
                    <a:cubicBezTo>
                      <a:pt x="294" y="772"/>
                      <a:pt x="315" y="780"/>
                      <a:pt x="335" y="780"/>
                    </a:cubicBezTo>
                    <a:cubicBezTo>
                      <a:pt x="386" y="780"/>
                      <a:pt x="432" y="726"/>
                      <a:pt x="424" y="665"/>
                    </a:cubicBezTo>
                    <a:cubicBezTo>
                      <a:pt x="415" y="597"/>
                      <a:pt x="420" y="574"/>
                      <a:pt x="389" y="509"/>
                    </a:cubicBezTo>
                    <a:cubicBezTo>
                      <a:pt x="366" y="464"/>
                      <a:pt x="340" y="422"/>
                      <a:pt x="321" y="376"/>
                    </a:cubicBezTo>
                    <a:cubicBezTo>
                      <a:pt x="271" y="274"/>
                      <a:pt x="226" y="171"/>
                      <a:pt x="187" y="65"/>
                    </a:cubicBezTo>
                    <a:cubicBezTo>
                      <a:pt x="172" y="20"/>
                      <a:pt x="137" y="0"/>
                      <a:pt x="10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3" name="Google Shape;3503;p47"/>
              <p:cNvSpPr/>
              <p:nvPr/>
            </p:nvSpPr>
            <p:spPr>
              <a:xfrm rot="-850406">
                <a:off x="6008308" y="3547203"/>
                <a:ext cx="6919" cy="16967"/>
              </a:xfrm>
              <a:custGeom>
                <a:avLst/>
                <a:gdLst/>
                <a:ahLst/>
                <a:cxnLst/>
                <a:rect l="l" t="t" r="r" b="b"/>
                <a:pathLst>
                  <a:path w="431" h="1057" extrusionOk="0">
                    <a:moveTo>
                      <a:pt x="115" y="1"/>
                    </a:moveTo>
                    <a:cubicBezTo>
                      <a:pt x="59" y="1"/>
                      <a:pt x="0" y="38"/>
                      <a:pt x="4" y="104"/>
                    </a:cubicBezTo>
                    <a:cubicBezTo>
                      <a:pt x="23" y="389"/>
                      <a:pt x="13" y="785"/>
                      <a:pt x="206" y="1016"/>
                    </a:cubicBezTo>
                    <a:cubicBezTo>
                      <a:pt x="230" y="1044"/>
                      <a:pt x="259" y="1056"/>
                      <a:pt x="289" y="1056"/>
                    </a:cubicBezTo>
                    <a:cubicBezTo>
                      <a:pt x="356" y="1056"/>
                      <a:pt x="424" y="996"/>
                      <a:pt x="427" y="925"/>
                    </a:cubicBezTo>
                    <a:cubicBezTo>
                      <a:pt x="430" y="781"/>
                      <a:pt x="362" y="648"/>
                      <a:pt x="320" y="511"/>
                    </a:cubicBezTo>
                    <a:cubicBezTo>
                      <a:pt x="274" y="367"/>
                      <a:pt x="237" y="226"/>
                      <a:pt x="210" y="74"/>
                    </a:cubicBezTo>
                    <a:cubicBezTo>
                      <a:pt x="202" y="24"/>
                      <a:pt x="159" y="1"/>
                      <a:pt x="11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4" name="Google Shape;3504;p47"/>
              <p:cNvSpPr/>
              <p:nvPr/>
            </p:nvSpPr>
            <p:spPr>
              <a:xfrm rot="-850406">
                <a:off x="5978143" y="3523414"/>
                <a:ext cx="7400" cy="13484"/>
              </a:xfrm>
              <a:custGeom>
                <a:avLst/>
                <a:gdLst/>
                <a:ahLst/>
                <a:cxnLst/>
                <a:rect l="l" t="t" r="r" b="b"/>
                <a:pathLst>
                  <a:path w="461" h="840" extrusionOk="0">
                    <a:moveTo>
                      <a:pt x="114" y="1"/>
                    </a:moveTo>
                    <a:cubicBezTo>
                      <a:pt x="76" y="1"/>
                      <a:pt x="38" y="24"/>
                      <a:pt x="31" y="63"/>
                    </a:cubicBezTo>
                    <a:cubicBezTo>
                      <a:pt x="0" y="188"/>
                      <a:pt x="16" y="302"/>
                      <a:pt x="31" y="428"/>
                    </a:cubicBezTo>
                    <a:cubicBezTo>
                      <a:pt x="50" y="557"/>
                      <a:pt x="46" y="709"/>
                      <a:pt x="153" y="797"/>
                    </a:cubicBezTo>
                    <a:cubicBezTo>
                      <a:pt x="186" y="826"/>
                      <a:pt x="223" y="839"/>
                      <a:pt x="259" y="839"/>
                    </a:cubicBezTo>
                    <a:cubicBezTo>
                      <a:pt x="322" y="839"/>
                      <a:pt x="380" y="798"/>
                      <a:pt x="407" y="728"/>
                    </a:cubicBezTo>
                    <a:cubicBezTo>
                      <a:pt x="461" y="602"/>
                      <a:pt x="384" y="465"/>
                      <a:pt x="339" y="344"/>
                    </a:cubicBezTo>
                    <a:cubicBezTo>
                      <a:pt x="297" y="226"/>
                      <a:pt x="256" y="123"/>
                      <a:pt x="172" y="25"/>
                    </a:cubicBezTo>
                    <a:cubicBezTo>
                      <a:pt x="157" y="8"/>
                      <a:pt x="135" y="1"/>
                      <a:pt x="11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5" name="Google Shape;3505;p47"/>
              <p:cNvSpPr/>
              <p:nvPr/>
            </p:nvSpPr>
            <p:spPr>
              <a:xfrm rot="-850406">
                <a:off x="5986584" y="3509797"/>
                <a:ext cx="9969" cy="17561"/>
              </a:xfrm>
              <a:custGeom>
                <a:avLst/>
                <a:gdLst/>
                <a:ahLst/>
                <a:cxnLst/>
                <a:rect l="l" t="t" r="r" b="b"/>
                <a:pathLst>
                  <a:path w="621" h="1094" extrusionOk="0">
                    <a:moveTo>
                      <a:pt x="186" y="0"/>
                    </a:moveTo>
                    <a:cubicBezTo>
                      <a:pt x="96" y="0"/>
                      <a:pt x="1" y="77"/>
                      <a:pt x="23" y="194"/>
                    </a:cubicBezTo>
                    <a:cubicBezTo>
                      <a:pt x="58" y="361"/>
                      <a:pt x="100" y="524"/>
                      <a:pt x="157" y="680"/>
                    </a:cubicBezTo>
                    <a:cubicBezTo>
                      <a:pt x="210" y="824"/>
                      <a:pt x="256" y="987"/>
                      <a:pt x="388" y="1071"/>
                    </a:cubicBezTo>
                    <a:cubicBezTo>
                      <a:pt x="412" y="1087"/>
                      <a:pt x="438" y="1094"/>
                      <a:pt x="462" y="1094"/>
                    </a:cubicBezTo>
                    <a:cubicBezTo>
                      <a:pt x="540" y="1094"/>
                      <a:pt x="610" y="1025"/>
                      <a:pt x="613" y="942"/>
                    </a:cubicBezTo>
                    <a:cubicBezTo>
                      <a:pt x="621" y="794"/>
                      <a:pt x="518" y="673"/>
                      <a:pt x="465" y="539"/>
                    </a:cubicBezTo>
                    <a:cubicBezTo>
                      <a:pt x="404" y="403"/>
                      <a:pt x="362" y="257"/>
                      <a:pt x="324" y="113"/>
                    </a:cubicBezTo>
                    <a:cubicBezTo>
                      <a:pt x="304" y="34"/>
                      <a:pt x="246" y="0"/>
                      <a:pt x="18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6" name="Google Shape;3506;p47"/>
              <p:cNvSpPr/>
              <p:nvPr/>
            </p:nvSpPr>
            <p:spPr>
              <a:xfrm rot="-850406">
                <a:off x="5991916" y="3486796"/>
                <a:ext cx="8331" cy="13950"/>
              </a:xfrm>
              <a:custGeom>
                <a:avLst/>
                <a:gdLst/>
                <a:ahLst/>
                <a:cxnLst/>
                <a:rect l="l" t="t" r="r" b="b"/>
                <a:pathLst>
                  <a:path w="519" h="869" extrusionOk="0">
                    <a:moveTo>
                      <a:pt x="173" y="0"/>
                    </a:moveTo>
                    <a:cubicBezTo>
                      <a:pt x="87" y="0"/>
                      <a:pt x="0" y="91"/>
                      <a:pt x="56" y="191"/>
                    </a:cubicBezTo>
                    <a:cubicBezTo>
                      <a:pt x="165" y="393"/>
                      <a:pt x="257" y="613"/>
                      <a:pt x="344" y="822"/>
                    </a:cubicBezTo>
                    <a:cubicBezTo>
                      <a:pt x="359" y="855"/>
                      <a:pt x="387" y="869"/>
                      <a:pt x="417" y="869"/>
                    </a:cubicBezTo>
                    <a:cubicBezTo>
                      <a:pt x="466" y="869"/>
                      <a:pt x="518" y="831"/>
                      <a:pt x="516" y="776"/>
                    </a:cubicBezTo>
                    <a:cubicBezTo>
                      <a:pt x="500" y="510"/>
                      <a:pt x="416" y="286"/>
                      <a:pt x="276" y="62"/>
                    </a:cubicBezTo>
                    <a:cubicBezTo>
                      <a:pt x="250" y="18"/>
                      <a:pt x="212" y="0"/>
                      <a:pt x="17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7" name="Google Shape;3507;p47"/>
              <p:cNvSpPr/>
              <p:nvPr/>
            </p:nvSpPr>
            <p:spPr>
              <a:xfrm rot="-850406">
                <a:off x="5965501" y="3456785"/>
                <a:ext cx="9647" cy="16582"/>
              </a:xfrm>
              <a:custGeom>
                <a:avLst/>
                <a:gdLst/>
                <a:ahLst/>
                <a:cxnLst/>
                <a:rect l="l" t="t" r="r" b="b"/>
                <a:pathLst>
                  <a:path w="601" h="1033" extrusionOk="0">
                    <a:moveTo>
                      <a:pt x="163" y="1"/>
                    </a:moveTo>
                    <a:cubicBezTo>
                      <a:pt x="86" y="1"/>
                      <a:pt x="1" y="70"/>
                      <a:pt x="36" y="155"/>
                    </a:cubicBezTo>
                    <a:cubicBezTo>
                      <a:pt x="154" y="434"/>
                      <a:pt x="245" y="776"/>
                      <a:pt x="443" y="1008"/>
                    </a:cubicBezTo>
                    <a:cubicBezTo>
                      <a:pt x="457" y="1025"/>
                      <a:pt x="478" y="1033"/>
                      <a:pt x="500" y="1033"/>
                    </a:cubicBezTo>
                    <a:cubicBezTo>
                      <a:pt x="548" y="1033"/>
                      <a:pt x="600" y="995"/>
                      <a:pt x="594" y="943"/>
                    </a:cubicBezTo>
                    <a:cubicBezTo>
                      <a:pt x="561" y="639"/>
                      <a:pt x="382" y="338"/>
                      <a:pt x="257" y="60"/>
                    </a:cubicBezTo>
                    <a:cubicBezTo>
                      <a:pt x="239" y="19"/>
                      <a:pt x="202" y="1"/>
                      <a:pt x="16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8" name="Google Shape;3508;p47"/>
              <p:cNvSpPr/>
              <p:nvPr/>
            </p:nvSpPr>
            <p:spPr>
              <a:xfrm rot="-850406">
                <a:off x="5960675" y="3491599"/>
                <a:ext cx="8058" cy="13436"/>
              </a:xfrm>
              <a:custGeom>
                <a:avLst/>
                <a:gdLst/>
                <a:ahLst/>
                <a:cxnLst/>
                <a:rect l="l" t="t" r="r" b="b"/>
                <a:pathLst>
                  <a:path w="502" h="837" extrusionOk="0">
                    <a:moveTo>
                      <a:pt x="116" y="0"/>
                    </a:moveTo>
                    <a:cubicBezTo>
                      <a:pt x="57" y="0"/>
                      <a:pt x="0" y="49"/>
                      <a:pt x="12" y="128"/>
                    </a:cubicBezTo>
                    <a:cubicBezTo>
                      <a:pt x="31" y="257"/>
                      <a:pt x="54" y="383"/>
                      <a:pt x="96" y="508"/>
                    </a:cubicBezTo>
                    <a:cubicBezTo>
                      <a:pt x="133" y="622"/>
                      <a:pt x="164" y="763"/>
                      <a:pt x="278" y="820"/>
                    </a:cubicBezTo>
                    <a:cubicBezTo>
                      <a:pt x="299" y="831"/>
                      <a:pt x="325" y="837"/>
                      <a:pt x="350" y="837"/>
                    </a:cubicBezTo>
                    <a:cubicBezTo>
                      <a:pt x="411" y="837"/>
                      <a:pt x="473" y="805"/>
                      <a:pt x="483" y="740"/>
                    </a:cubicBezTo>
                    <a:cubicBezTo>
                      <a:pt x="502" y="607"/>
                      <a:pt x="438" y="527"/>
                      <a:pt x="377" y="413"/>
                    </a:cubicBezTo>
                    <a:cubicBezTo>
                      <a:pt x="319" y="299"/>
                      <a:pt x="263" y="188"/>
                      <a:pt x="217" y="71"/>
                    </a:cubicBezTo>
                    <a:cubicBezTo>
                      <a:pt x="196" y="22"/>
                      <a:pt x="155" y="0"/>
                      <a:pt x="11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9" name="Google Shape;3509;p47"/>
              <p:cNvSpPr/>
              <p:nvPr/>
            </p:nvSpPr>
            <p:spPr>
              <a:xfrm rot="-850406">
                <a:off x="5942412" y="3483344"/>
                <a:ext cx="6421" cy="12697"/>
              </a:xfrm>
              <a:custGeom>
                <a:avLst/>
                <a:gdLst/>
                <a:ahLst/>
                <a:cxnLst/>
                <a:rect l="l" t="t" r="r" b="b"/>
                <a:pathLst>
                  <a:path w="400" h="791" extrusionOk="0">
                    <a:moveTo>
                      <a:pt x="132" y="1"/>
                    </a:moveTo>
                    <a:cubicBezTo>
                      <a:pt x="88" y="1"/>
                      <a:pt x="47" y="24"/>
                      <a:pt x="39" y="77"/>
                    </a:cubicBezTo>
                    <a:cubicBezTo>
                      <a:pt x="4" y="289"/>
                      <a:pt x="1" y="693"/>
                      <a:pt x="240" y="784"/>
                    </a:cubicBezTo>
                    <a:cubicBezTo>
                      <a:pt x="252" y="789"/>
                      <a:pt x="263" y="791"/>
                      <a:pt x="275" y="791"/>
                    </a:cubicBezTo>
                    <a:cubicBezTo>
                      <a:pt x="335" y="791"/>
                      <a:pt x="382" y="728"/>
                      <a:pt x="389" y="670"/>
                    </a:cubicBezTo>
                    <a:cubicBezTo>
                      <a:pt x="400" y="571"/>
                      <a:pt x="324" y="491"/>
                      <a:pt x="290" y="400"/>
                    </a:cubicBezTo>
                    <a:cubicBezTo>
                      <a:pt x="255" y="305"/>
                      <a:pt x="244" y="206"/>
                      <a:pt x="248" y="107"/>
                    </a:cubicBezTo>
                    <a:cubicBezTo>
                      <a:pt x="250" y="40"/>
                      <a:pt x="189" y="1"/>
                      <a:pt x="13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10" name="Google Shape;3510;p47"/>
              <p:cNvSpPr/>
              <p:nvPr/>
            </p:nvSpPr>
            <p:spPr>
              <a:xfrm rot="-850406">
                <a:off x="5934136" y="3459539"/>
                <a:ext cx="11285" cy="14881"/>
              </a:xfrm>
              <a:custGeom>
                <a:avLst/>
                <a:gdLst/>
                <a:ahLst/>
                <a:cxnLst/>
                <a:rect l="l" t="t" r="r" b="b"/>
                <a:pathLst>
                  <a:path w="703" h="927" extrusionOk="0">
                    <a:moveTo>
                      <a:pt x="129" y="1"/>
                    </a:moveTo>
                    <a:cubicBezTo>
                      <a:pt x="65" y="1"/>
                      <a:pt x="0" y="42"/>
                      <a:pt x="6" y="116"/>
                    </a:cubicBezTo>
                    <a:cubicBezTo>
                      <a:pt x="29" y="298"/>
                      <a:pt x="79" y="473"/>
                      <a:pt x="174" y="625"/>
                    </a:cubicBezTo>
                    <a:cubicBezTo>
                      <a:pt x="257" y="754"/>
                      <a:pt x="429" y="895"/>
                      <a:pt x="585" y="925"/>
                    </a:cubicBezTo>
                    <a:cubicBezTo>
                      <a:pt x="590" y="926"/>
                      <a:pt x="595" y="927"/>
                      <a:pt x="599" y="927"/>
                    </a:cubicBezTo>
                    <a:cubicBezTo>
                      <a:pt x="652" y="927"/>
                      <a:pt x="703" y="871"/>
                      <a:pt x="664" y="818"/>
                    </a:cubicBezTo>
                    <a:cubicBezTo>
                      <a:pt x="631" y="765"/>
                      <a:pt x="580" y="723"/>
                      <a:pt x="543" y="674"/>
                    </a:cubicBezTo>
                    <a:cubicBezTo>
                      <a:pt x="494" y="618"/>
                      <a:pt x="459" y="549"/>
                      <a:pt x="413" y="488"/>
                    </a:cubicBezTo>
                    <a:cubicBezTo>
                      <a:pt x="326" y="367"/>
                      <a:pt x="269" y="233"/>
                      <a:pt x="243" y="85"/>
                    </a:cubicBezTo>
                    <a:cubicBezTo>
                      <a:pt x="231" y="27"/>
                      <a:pt x="180" y="1"/>
                      <a:pt x="12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11" name="Google Shape;3511;p47"/>
              <p:cNvSpPr/>
              <p:nvPr/>
            </p:nvSpPr>
            <p:spPr>
              <a:xfrm rot="-850406">
                <a:off x="5939191" y="3439586"/>
                <a:ext cx="8540" cy="14913"/>
              </a:xfrm>
              <a:custGeom>
                <a:avLst/>
                <a:gdLst/>
                <a:ahLst/>
                <a:cxnLst/>
                <a:rect l="l" t="t" r="r" b="b"/>
                <a:pathLst>
                  <a:path w="532" h="929" extrusionOk="0">
                    <a:moveTo>
                      <a:pt x="123" y="1"/>
                    </a:moveTo>
                    <a:cubicBezTo>
                      <a:pt x="61" y="1"/>
                      <a:pt x="0" y="67"/>
                      <a:pt x="37" y="142"/>
                    </a:cubicBezTo>
                    <a:cubicBezTo>
                      <a:pt x="94" y="268"/>
                      <a:pt x="140" y="402"/>
                      <a:pt x="178" y="535"/>
                    </a:cubicBezTo>
                    <a:cubicBezTo>
                      <a:pt x="212" y="649"/>
                      <a:pt x="231" y="781"/>
                      <a:pt x="296" y="881"/>
                    </a:cubicBezTo>
                    <a:cubicBezTo>
                      <a:pt x="315" y="912"/>
                      <a:pt x="351" y="928"/>
                      <a:pt x="386" y="928"/>
                    </a:cubicBezTo>
                    <a:cubicBezTo>
                      <a:pt x="428" y="928"/>
                      <a:pt x="468" y="905"/>
                      <a:pt x="478" y="858"/>
                    </a:cubicBezTo>
                    <a:cubicBezTo>
                      <a:pt x="531" y="584"/>
                      <a:pt x="342" y="272"/>
                      <a:pt x="201" y="48"/>
                    </a:cubicBezTo>
                    <a:cubicBezTo>
                      <a:pt x="181" y="14"/>
                      <a:pt x="152" y="1"/>
                      <a:pt x="12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12" name="Google Shape;3512;p47"/>
              <p:cNvSpPr/>
              <p:nvPr/>
            </p:nvSpPr>
            <p:spPr>
              <a:xfrm rot="-850406">
                <a:off x="5944577" y="3414341"/>
                <a:ext cx="9439" cy="16165"/>
              </a:xfrm>
              <a:custGeom>
                <a:avLst/>
                <a:gdLst/>
                <a:ahLst/>
                <a:cxnLst/>
                <a:rect l="l" t="t" r="r" b="b"/>
                <a:pathLst>
                  <a:path w="588" h="1007" extrusionOk="0">
                    <a:moveTo>
                      <a:pt x="120" y="1"/>
                    </a:moveTo>
                    <a:cubicBezTo>
                      <a:pt x="60" y="1"/>
                      <a:pt x="0" y="53"/>
                      <a:pt x="18" y="128"/>
                    </a:cubicBezTo>
                    <a:cubicBezTo>
                      <a:pt x="98" y="435"/>
                      <a:pt x="151" y="789"/>
                      <a:pt x="424" y="995"/>
                    </a:cubicBezTo>
                    <a:cubicBezTo>
                      <a:pt x="437" y="1003"/>
                      <a:pt x="450" y="1007"/>
                      <a:pt x="463" y="1007"/>
                    </a:cubicBezTo>
                    <a:cubicBezTo>
                      <a:pt x="505" y="1007"/>
                      <a:pt x="540" y="963"/>
                      <a:pt x="546" y="922"/>
                    </a:cubicBezTo>
                    <a:cubicBezTo>
                      <a:pt x="588" y="599"/>
                      <a:pt x="368" y="310"/>
                      <a:pt x="204" y="47"/>
                    </a:cubicBezTo>
                    <a:cubicBezTo>
                      <a:pt x="183" y="15"/>
                      <a:pt x="152" y="1"/>
                      <a:pt x="12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13" name="Google Shape;3513;p47"/>
              <p:cNvSpPr/>
              <p:nvPr/>
            </p:nvSpPr>
            <p:spPr>
              <a:xfrm rot="-850406">
                <a:off x="5904759" y="3424396"/>
                <a:ext cx="6614" cy="13452"/>
              </a:xfrm>
              <a:custGeom>
                <a:avLst/>
                <a:gdLst/>
                <a:ahLst/>
                <a:cxnLst/>
                <a:rect l="l" t="t" r="r" b="b"/>
                <a:pathLst>
                  <a:path w="412" h="838" extrusionOk="0">
                    <a:moveTo>
                      <a:pt x="130" y="0"/>
                    </a:moveTo>
                    <a:cubicBezTo>
                      <a:pt x="66" y="0"/>
                      <a:pt x="1" y="42"/>
                      <a:pt x="9" y="120"/>
                    </a:cubicBezTo>
                    <a:cubicBezTo>
                      <a:pt x="24" y="253"/>
                      <a:pt x="29" y="382"/>
                      <a:pt x="43" y="515"/>
                    </a:cubicBezTo>
                    <a:cubicBezTo>
                      <a:pt x="55" y="633"/>
                      <a:pt x="59" y="766"/>
                      <a:pt x="176" y="823"/>
                    </a:cubicBezTo>
                    <a:cubicBezTo>
                      <a:pt x="195" y="832"/>
                      <a:pt x="216" y="837"/>
                      <a:pt x="236" y="837"/>
                    </a:cubicBezTo>
                    <a:cubicBezTo>
                      <a:pt x="266" y="837"/>
                      <a:pt x="295" y="827"/>
                      <a:pt x="317" y="805"/>
                    </a:cubicBezTo>
                    <a:cubicBezTo>
                      <a:pt x="412" y="709"/>
                      <a:pt x="374" y="591"/>
                      <a:pt x="348" y="473"/>
                    </a:cubicBezTo>
                    <a:cubicBezTo>
                      <a:pt x="317" y="344"/>
                      <a:pt x="280" y="219"/>
                      <a:pt x="249" y="86"/>
                    </a:cubicBezTo>
                    <a:cubicBezTo>
                      <a:pt x="235" y="28"/>
                      <a:pt x="183" y="0"/>
                      <a:pt x="13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14" name="Google Shape;3514;p47"/>
              <p:cNvSpPr/>
              <p:nvPr/>
            </p:nvSpPr>
            <p:spPr>
              <a:xfrm rot="-850406">
                <a:off x="5916151" y="3408818"/>
                <a:ext cx="7143" cy="14399"/>
              </a:xfrm>
              <a:custGeom>
                <a:avLst/>
                <a:gdLst/>
                <a:ahLst/>
                <a:cxnLst/>
                <a:rect l="l" t="t" r="r" b="b"/>
                <a:pathLst>
                  <a:path w="445" h="897" extrusionOk="0">
                    <a:moveTo>
                      <a:pt x="130" y="0"/>
                    </a:moveTo>
                    <a:cubicBezTo>
                      <a:pt x="77" y="0"/>
                      <a:pt x="20" y="39"/>
                      <a:pt x="15" y="104"/>
                    </a:cubicBezTo>
                    <a:cubicBezTo>
                      <a:pt x="0" y="355"/>
                      <a:pt x="11" y="762"/>
                      <a:pt x="285" y="884"/>
                    </a:cubicBezTo>
                    <a:cubicBezTo>
                      <a:pt x="302" y="892"/>
                      <a:pt x="319" y="896"/>
                      <a:pt x="335" y="896"/>
                    </a:cubicBezTo>
                    <a:cubicBezTo>
                      <a:pt x="385" y="896"/>
                      <a:pt x="424" y="859"/>
                      <a:pt x="429" y="804"/>
                    </a:cubicBezTo>
                    <a:cubicBezTo>
                      <a:pt x="445" y="679"/>
                      <a:pt x="388" y="560"/>
                      <a:pt x="342" y="446"/>
                    </a:cubicBezTo>
                    <a:cubicBezTo>
                      <a:pt x="297" y="329"/>
                      <a:pt x="247" y="200"/>
                      <a:pt x="220" y="74"/>
                    </a:cubicBezTo>
                    <a:cubicBezTo>
                      <a:pt x="209" y="23"/>
                      <a:pt x="170" y="0"/>
                      <a:pt x="13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15" name="Google Shape;3515;p47"/>
              <p:cNvSpPr/>
              <p:nvPr/>
            </p:nvSpPr>
            <p:spPr>
              <a:xfrm rot="-850406">
                <a:off x="5918779" y="3378499"/>
                <a:ext cx="8652" cy="13709"/>
              </a:xfrm>
              <a:custGeom>
                <a:avLst/>
                <a:gdLst/>
                <a:ahLst/>
                <a:cxnLst/>
                <a:rect l="l" t="t" r="r" b="b"/>
                <a:pathLst>
                  <a:path w="539" h="854" extrusionOk="0">
                    <a:moveTo>
                      <a:pt x="174" y="1"/>
                    </a:moveTo>
                    <a:cubicBezTo>
                      <a:pt x="90" y="1"/>
                      <a:pt x="1" y="80"/>
                      <a:pt x="29" y="180"/>
                    </a:cubicBezTo>
                    <a:cubicBezTo>
                      <a:pt x="63" y="314"/>
                      <a:pt x="105" y="446"/>
                      <a:pt x="143" y="575"/>
                    </a:cubicBezTo>
                    <a:cubicBezTo>
                      <a:pt x="181" y="701"/>
                      <a:pt x="234" y="796"/>
                      <a:pt x="356" y="849"/>
                    </a:cubicBezTo>
                    <a:cubicBezTo>
                      <a:pt x="364" y="852"/>
                      <a:pt x="373" y="854"/>
                      <a:pt x="383" y="854"/>
                    </a:cubicBezTo>
                    <a:cubicBezTo>
                      <a:pt x="420" y="854"/>
                      <a:pt x="462" y="831"/>
                      <a:pt x="478" y="800"/>
                    </a:cubicBezTo>
                    <a:cubicBezTo>
                      <a:pt x="539" y="679"/>
                      <a:pt x="500" y="565"/>
                      <a:pt x="451" y="446"/>
                    </a:cubicBezTo>
                    <a:cubicBezTo>
                      <a:pt x="397" y="321"/>
                      <a:pt x="344" y="195"/>
                      <a:pt x="283" y="70"/>
                    </a:cubicBezTo>
                    <a:cubicBezTo>
                      <a:pt x="259" y="21"/>
                      <a:pt x="217" y="1"/>
                      <a:pt x="17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16" name="Google Shape;3516;p47"/>
              <p:cNvSpPr/>
              <p:nvPr/>
            </p:nvSpPr>
            <p:spPr>
              <a:xfrm rot="-850406">
                <a:off x="5889993" y="3350194"/>
                <a:ext cx="5923" cy="16293"/>
              </a:xfrm>
              <a:custGeom>
                <a:avLst/>
                <a:gdLst/>
                <a:ahLst/>
                <a:cxnLst/>
                <a:rect l="l" t="t" r="r" b="b"/>
                <a:pathLst>
                  <a:path w="369" h="1015" extrusionOk="0">
                    <a:moveTo>
                      <a:pt x="68" y="0"/>
                    </a:moveTo>
                    <a:cubicBezTo>
                      <a:pt x="33" y="0"/>
                      <a:pt x="1" y="22"/>
                      <a:pt x="7" y="68"/>
                    </a:cubicBezTo>
                    <a:cubicBezTo>
                      <a:pt x="45" y="375"/>
                      <a:pt x="56" y="691"/>
                      <a:pt x="197" y="972"/>
                    </a:cubicBezTo>
                    <a:cubicBezTo>
                      <a:pt x="213" y="1002"/>
                      <a:pt x="240" y="1015"/>
                      <a:pt x="267" y="1015"/>
                    </a:cubicBezTo>
                    <a:cubicBezTo>
                      <a:pt x="313" y="1015"/>
                      <a:pt x="362" y="979"/>
                      <a:pt x="364" y="926"/>
                    </a:cubicBezTo>
                    <a:cubicBezTo>
                      <a:pt x="368" y="619"/>
                      <a:pt x="239" y="337"/>
                      <a:pt x="140" y="48"/>
                    </a:cubicBezTo>
                    <a:cubicBezTo>
                      <a:pt x="129" y="17"/>
                      <a:pt x="98" y="0"/>
                      <a:pt x="6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17" name="Google Shape;3517;p47"/>
              <p:cNvSpPr/>
              <p:nvPr/>
            </p:nvSpPr>
            <p:spPr>
              <a:xfrm rot="-850406">
                <a:off x="5879733" y="3363384"/>
                <a:ext cx="6662" cy="10835"/>
              </a:xfrm>
              <a:custGeom>
                <a:avLst/>
                <a:gdLst/>
                <a:ahLst/>
                <a:cxnLst/>
                <a:rect l="l" t="t" r="r" b="b"/>
                <a:pathLst>
                  <a:path w="415" h="675" extrusionOk="0">
                    <a:moveTo>
                      <a:pt x="172" y="1"/>
                    </a:moveTo>
                    <a:cubicBezTo>
                      <a:pt x="124" y="1"/>
                      <a:pt x="73" y="28"/>
                      <a:pt x="65" y="78"/>
                    </a:cubicBezTo>
                    <a:cubicBezTo>
                      <a:pt x="34" y="241"/>
                      <a:pt x="0" y="461"/>
                      <a:pt x="99" y="610"/>
                    </a:cubicBezTo>
                    <a:cubicBezTo>
                      <a:pt x="128" y="654"/>
                      <a:pt x="171" y="674"/>
                      <a:pt x="213" y="674"/>
                    </a:cubicBezTo>
                    <a:cubicBezTo>
                      <a:pt x="270" y="674"/>
                      <a:pt x="326" y="638"/>
                      <a:pt x="350" y="575"/>
                    </a:cubicBezTo>
                    <a:cubicBezTo>
                      <a:pt x="414" y="412"/>
                      <a:pt x="323" y="203"/>
                      <a:pt x="258" y="51"/>
                    </a:cubicBezTo>
                    <a:cubicBezTo>
                      <a:pt x="244" y="16"/>
                      <a:pt x="209" y="1"/>
                      <a:pt x="17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18" name="Google Shape;3518;p47"/>
              <p:cNvSpPr/>
              <p:nvPr/>
            </p:nvSpPr>
            <p:spPr>
              <a:xfrm rot="-850406">
                <a:off x="5887399" y="3395685"/>
                <a:ext cx="6309" cy="12103"/>
              </a:xfrm>
              <a:custGeom>
                <a:avLst/>
                <a:gdLst/>
                <a:ahLst/>
                <a:cxnLst/>
                <a:rect l="l" t="t" r="r" b="b"/>
                <a:pathLst>
                  <a:path w="393" h="754" extrusionOk="0">
                    <a:moveTo>
                      <a:pt x="150" y="0"/>
                    </a:moveTo>
                    <a:cubicBezTo>
                      <a:pt x="117" y="0"/>
                      <a:pt x="86" y="18"/>
                      <a:pt x="81" y="59"/>
                    </a:cubicBezTo>
                    <a:cubicBezTo>
                      <a:pt x="54" y="241"/>
                      <a:pt x="1" y="534"/>
                      <a:pt x="111" y="698"/>
                    </a:cubicBezTo>
                    <a:cubicBezTo>
                      <a:pt x="136" y="732"/>
                      <a:pt x="179" y="754"/>
                      <a:pt x="220" y="754"/>
                    </a:cubicBezTo>
                    <a:cubicBezTo>
                      <a:pt x="257" y="754"/>
                      <a:pt x="291" y="737"/>
                      <a:pt x="309" y="698"/>
                    </a:cubicBezTo>
                    <a:cubicBezTo>
                      <a:pt x="392" y="512"/>
                      <a:pt x="301" y="245"/>
                      <a:pt x="241" y="59"/>
                    </a:cubicBezTo>
                    <a:cubicBezTo>
                      <a:pt x="229" y="23"/>
                      <a:pt x="188" y="0"/>
                      <a:pt x="1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19" name="Google Shape;3519;p47"/>
              <p:cNvSpPr/>
              <p:nvPr/>
            </p:nvSpPr>
            <p:spPr>
              <a:xfrm rot="-850406">
                <a:off x="5901080" y="3380890"/>
                <a:ext cx="9118" cy="20017"/>
              </a:xfrm>
              <a:custGeom>
                <a:avLst/>
                <a:gdLst/>
                <a:ahLst/>
                <a:cxnLst/>
                <a:rect l="l" t="t" r="r" b="b"/>
                <a:pathLst>
                  <a:path w="568" h="1247" extrusionOk="0">
                    <a:moveTo>
                      <a:pt x="122" y="1"/>
                    </a:moveTo>
                    <a:cubicBezTo>
                      <a:pt x="74" y="1"/>
                      <a:pt x="27" y="33"/>
                      <a:pt x="23" y="99"/>
                    </a:cubicBezTo>
                    <a:cubicBezTo>
                      <a:pt x="0" y="460"/>
                      <a:pt x="16" y="985"/>
                      <a:pt x="331" y="1224"/>
                    </a:cubicBezTo>
                    <a:cubicBezTo>
                      <a:pt x="352" y="1240"/>
                      <a:pt x="376" y="1247"/>
                      <a:pt x="401" y="1247"/>
                    </a:cubicBezTo>
                    <a:cubicBezTo>
                      <a:pt x="481" y="1247"/>
                      <a:pt x="568" y="1176"/>
                      <a:pt x="559" y="1091"/>
                    </a:cubicBezTo>
                    <a:cubicBezTo>
                      <a:pt x="540" y="928"/>
                      <a:pt x="445" y="802"/>
                      <a:pt x="384" y="651"/>
                    </a:cubicBezTo>
                    <a:cubicBezTo>
                      <a:pt x="316" y="479"/>
                      <a:pt x="251" y="286"/>
                      <a:pt x="228" y="99"/>
                    </a:cubicBezTo>
                    <a:cubicBezTo>
                      <a:pt x="221" y="34"/>
                      <a:pt x="171" y="1"/>
                      <a:pt x="12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0" name="Google Shape;3520;p47"/>
              <p:cNvSpPr/>
              <p:nvPr/>
            </p:nvSpPr>
            <p:spPr>
              <a:xfrm rot="-850406">
                <a:off x="5655804" y="3574882"/>
                <a:ext cx="433575" cy="168678"/>
              </a:xfrm>
              <a:custGeom>
                <a:avLst/>
                <a:gdLst/>
                <a:ahLst/>
                <a:cxnLst/>
                <a:rect l="l" t="t" r="r" b="b"/>
                <a:pathLst>
                  <a:path w="27010" h="10508" extrusionOk="0">
                    <a:moveTo>
                      <a:pt x="4007" y="1"/>
                    </a:moveTo>
                    <a:cubicBezTo>
                      <a:pt x="3262" y="1"/>
                      <a:pt x="2716" y="181"/>
                      <a:pt x="2434" y="588"/>
                    </a:cubicBezTo>
                    <a:cubicBezTo>
                      <a:pt x="0" y="4110"/>
                      <a:pt x="27009" y="10508"/>
                      <a:pt x="27009" y="10508"/>
                    </a:cubicBezTo>
                    <a:cubicBezTo>
                      <a:pt x="27009" y="10508"/>
                      <a:pt x="9698" y="1"/>
                      <a:pt x="400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1" name="Google Shape;3521;p47"/>
              <p:cNvSpPr/>
              <p:nvPr/>
            </p:nvSpPr>
            <p:spPr>
              <a:xfrm rot="-850406">
                <a:off x="5712745" y="3646574"/>
                <a:ext cx="18219" cy="12457"/>
              </a:xfrm>
              <a:custGeom>
                <a:avLst/>
                <a:gdLst/>
                <a:ahLst/>
                <a:cxnLst/>
                <a:rect l="l" t="t" r="r" b="b"/>
                <a:pathLst>
                  <a:path w="1135" h="776" extrusionOk="0">
                    <a:moveTo>
                      <a:pt x="145" y="1"/>
                    </a:moveTo>
                    <a:cubicBezTo>
                      <a:pt x="64" y="1"/>
                      <a:pt x="0" y="104"/>
                      <a:pt x="72" y="174"/>
                    </a:cubicBezTo>
                    <a:cubicBezTo>
                      <a:pt x="206" y="299"/>
                      <a:pt x="335" y="417"/>
                      <a:pt x="483" y="527"/>
                    </a:cubicBezTo>
                    <a:cubicBezTo>
                      <a:pt x="624" y="634"/>
                      <a:pt x="772" y="759"/>
                      <a:pt x="947" y="775"/>
                    </a:cubicBezTo>
                    <a:cubicBezTo>
                      <a:pt x="952" y="775"/>
                      <a:pt x="956" y="775"/>
                      <a:pt x="960" y="775"/>
                    </a:cubicBezTo>
                    <a:cubicBezTo>
                      <a:pt x="1060" y="775"/>
                      <a:pt x="1135" y="638"/>
                      <a:pt x="1076" y="554"/>
                    </a:cubicBezTo>
                    <a:cubicBezTo>
                      <a:pt x="978" y="417"/>
                      <a:pt x="814" y="353"/>
                      <a:pt x="670" y="273"/>
                    </a:cubicBezTo>
                    <a:cubicBezTo>
                      <a:pt x="510" y="185"/>
                      <a:pt x="351" y="102"/>
                      <a:pt x="195" y="14"/>
                    </a:cubicBezTo>
                    <a:cubicBezTo>
                      <a:pt x="178" y="5"/>
                      <a:pt x="161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2" name="Google Shape;3522;p47"/>
              <p:cNvSpPr/>
              <p:nvPr/>
            </p:nvSpPr>
            <p:spPr>
              <a:xfrm rot="-850406">
                <a:off x="5715297" y="3634392"/>
                <a:ext cx="15346" cy="10579"/>
              </a:xfrm>
              <a:custGeom>
                <a:avLst/>
                <a:gdLst/>
                <a:ahLst/>
                <a:cxnLst/>
                <a:rect l="l" t="t" r="r" b="b"/>
                <a:pathLst>
                  <a:path w="956" h="659" extrusionOk="0">
                    <a:moveTo>
                      <a:pt x="142" y="1"/>
                    </a:moveTo>
                    <a:cubicBezTo>
                      <a:pt x="53" y="1"/>
                      <a:pt x="1" y="119"/>
                      <a:pt x="66" y="188"/>
                    </a:cubicBezTo>
                    <a:cubicBezTo>
                      <a:pt x="180" y="305"/>
                      <a:pt x="298" y="408"/>
                      <a:pt x="431" y="500"/>
                    </a:cubicBezTo>
                    <a:cubicBezTo>
                      <a:pt x="539" y="569"/>
                      <a:pt x="642" y="658"/>
                      <a:pt x="769" y="658"/>
                    </a:cubicBezTo>
                    <a:cubicBezTo>
                      <a:pt x="793" y="658"/>
                      <a:pt x="819" y="655"/>
                      <a:pt x="845" y="648"/>
                    </a:cubicBezTo>
                    <a:cubicBezTo>
                      <a:pt x="917" y="625"/>
                      <a:pt x="955" y="553"/>
                      <a:pt x="940" y="484"/>
                    </a:cubicBezTo>
                    <a:cubicBezTo>
                      <a:pt x="906" y="321"/>
                      <a:pt x="747" y="260"/>
                      <a:pt x="613" y="188"/>
                    </a:cubicBezTo>
                    <a:cubicBezTo>
                      <a:pt x="473" y="107"/>
                      <a:pt x="328" y="51"/>
                      <a:pt x="172" y="5"/>
                    </a:cubicBezTo>
                    <a:cubicBezTo>
                      <a:pt x="161" y="2"/>
                      <a:pt x="152" y="1"/>
                      <a:pt x="14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3" name="Google Shape;3523;p47"/>
              <p:cNvSpPr/>
              <p:nvPr/>
            </p:nvSpPr>
            <p:spPr>
              <a:xfrm rot="-850406">
                <a:off x="5717888" y="3619575"/>
                <a:ext cx="22714" cy="10386"/>
              </a:xfrm>
              <a:custGeom>
                <a:avLst/>
                <a:gdLst/>
                <a:ahLst/>
                <a:cxnLst/>
                <a:rect l="l" t="t" r="r" b="b"/>
                <a:pathLst>
                  <a:path w="1415" h="647" extrusionOk="0">
                    <a:moveTo>
                      <a:pt x="171" y="0"/>
                    </a:moveTo>
                    <a:cubicBezTo>
                      <a:pt x="44" y="0"/>
                      <a:pt x="0" y="175"/>
                      <a:pt x="133" y="222"/>
                    </a:cubicBezTo>
                    <a:cubicBezTo>
                      <a:pt x="510" y="359"/>
                      <a:pt x="871" y="576"/>
                      <a:pt x="1266" y="644"/>
                    </a:cubicBezTo>
                    <a:cubicBezTo>
                      <a:pt x="1273" y="646"/>
                      <a:pt x="1279" y="646"/>
                      <a:pt x="1285" y="646"/>
                    </a:cubicBezTo>
                    <a:cubicBezTo>
                      <a:pt x="1363" y="646"/>
                      <a:pt x="1414" y="555"/>
                      <a:pt x="1354" y="488"/>
                    </a:cubicBezTo>
                    <a:cubicBezTo>
                      <a:pt x="1061" y="165"/>
                      <a:pt x="609" y="67"/>
                      <a:pt x="194" y="2"/>
                    </a:cubicBezTo>
                    <a:cubicBezTo>
                      <a:pt x="186" y="1"/>
                      <a:pt x="179" y="0"/>
                      <a:pt x="17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4" name="Google Shape;3524;p47"/>
              <p:cNvSpPr/>
              <p:nvPr/>
            </p:nvSpPr>
            <p:spPr>
              <a:xfrm rot="-850406">
                <a:off x="5764381" y="3659819"/>
                <a:ext cx="16630" cy="8813"/>
              </a:xfrm>
              <a:custGeom>
                <a:avLst/>
                <a:gdLst/>
                <a:ahLst/>
                <a:cxnLst/>
                <a:rect l="l" t="t" r="r" b="b"/>
                <a:pathLst>
                  <a:path w="1036" h="549" extrusionOk="0">
                    <a:moveTo>
                      <a:pt x="134" y="0"/>
                    </a:moveTo>
                    <a:cubicBezTo>
                      <a:pt x="5" y="0"/>
                      <a:pt x="1" y="180"/>
                      <a:pt x="85" y="245"/>
                    </a:cubicBezTo>
                    <a:cubicBezTo>
                      <a:pt x="199" y="332"/>
                      <a:pt x="347" y="385"/>
                      <a:pt x="476" y="447"/>
                    </a:cubicBezTo>
                    <a:cubicBezTo>
                      <a:pt x="602" y="503"/>
                      <a:pt x="731" y="545"/>
                      <a:pt x="868" y="549"/>
                    </a:cubicBezTo>
                    <a:cubicBezTo>
                      <a:pt x="978" y="549"/>
                      <a:pt x="1035" y="408"/>
                      <a:pt x="959" y="332"/>
                    </a:cubicBezTo>
                    <a:cubicBezTo>
                      <a:pt x="853" y="234"/>
                      <a:pt x="720" y="173"/>
                      <a:pt x="583" y="124"/>
                    </a:cubicBezTo>
                    <a:cubicBezTo>
                      <a:pt x="442" y="74"/>
                      <a:pt x="297" y="17"/>
                      <a:pt x="153" y="1"/>
                    </a:cubicBezTo>
                    <a:cubicBezTo>
                      <a:pt x="146" y="0"/>
                      <a:pt x="140" y="0"/>
                      <a:pt x="1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5" name="Google Shape;3525;p47"/>
              <p:cNvSpPr/>
              <p:nvPr/>
            </p:nvSpPr>
            <p:spPr>
              <a:xfrm rot="-850406">
                <a:off x="5771693" y="3642844"/>
                <a:ext cx="20563" cy="11156"/>
              </a:xfrm>
              <a:custGeom>
                <a:avLst/>
                <a:gdLst/>
                <a:ahLst/>
                <a:cxnLst/>
                <a:rect l="l" t="t" r="r" b="b"/>
                <a:pathLst>
                  <a:path w="1281" h="695" extrusionOk="0">
                    <a:moveTo>
                      <a:pt x="174" y="1"/>
                    </a:moveTo>
                    <a:cubicBezTo>
                      <a:pt x="40" y="1"/>
                      <a:pt x="0" y="204"/>
                      <a:pt x="143" y="253"/>
                    </a:cubicBezTo>
                    <a:cubicBezTo>
                      <a:pt x="444" y="363"/>
                      <a:pt x="741" y="522"/>
                      <a:pt x="1022" y="675"/>
                    </a:cubicBezTo>
                    <a:cubicBezTo>
                      <a:pt x="1047" y="688"/>
                      <a:pt x="1072" y="695"/>
                      <a:pt x="1095" y="695"/>
                    </a:cubicBezTo>
                    <a:cubicBezTo>
                      <a:pt x="1216" y="695"/>
                      <a:pt x="1281" y="521"/>
                      <a:pt x="1162" y="431"/>
                    </a:cubicBezTo>
                    <a:cubicBezTo>
                      <a:pt x="873" y="211"/>
                      <a:pt x="562" y="93"/>
                      <a:pt x="211" y="6"/>
                    </a:cubicBezTo>
                    <a:cubicBezTo>
                      <a:pt x="198" y="2"/>
                      <a:pt x="186" y="1"/>
                      <a:pt x="17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6" name="Google Shape;3526;p47"/>
              <p:cNvSpPr/>
              <p:nvPr/>
            </p:nvSpPr>
            <p:spPr>
              <a:xfrm rot="-850406">
                <a:off x="5743517" y="3646722"/>
                <a:ext cx="12986" cy="6598"/>
              </a:xfrm>
              <a:custGeom>
                <a:avLst/>
                <a:gdLst/>
                <a:ahLst/>
                <a:cxnLst/>
                <a:rect l="l" t="t" r="r" b="b"/>
                <a:pathLst>
                  <a:path w="809" h="411" extrusionOk="0">
                    <a:moveTo>
                      <a:pt x="165" y="0"/>
                    </a:moveTo>
                    <a:cubicBezTo>
                      <a:pt x="63" y="0"/>
                      <a:pt x="1" y="153"/>
                      <a:pt x="105" y="206"/>
                    </a:cubicBezTo>
                    <a:cubicBezTo>
                      <a:pt x="270" y="285"/>
                      <a:pt x="452" y="411"/>
                      <a:pt x="638" y="411"/>
                    </a:cubicBezTo>
                    <a:cubicBezTo>
                      <a:pt x="740" y="411"/>
                      <a:pt x="809" y="269"/>
                      <a:pt x="726" y="201"/>
                    </a:cubicBezTo>
                    <a:cubicBezTo>
                      <a:pt x="581" y="76"/>
                      <a:pt x="372" y="50"/>
                      <a:pt x="193" y="4"/>
                    </a:cubicBezTo>
                    <a:cubicBezTo>
                      <a:pt x="184" y="1"/>
                      <a:pt x="174" y="0"/>
                      <a:pt x="16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7" name="Google Shape;3527;p47"/>
              <p:cNvSpPr/>
              <p:nvPr/>
            </p:nvSpPr>
            <p:spPr>
              <a:xfrm rot="-850406">
                <a:off x="5816007" y="3660034"/>
                <a:ext cx="15892" cy="8636"/>
              </a:xfrm>
              <a:custGeom>
                <a:avLst/>
                <a:gdLst/>
                <a:ahLst/>
                <a:cxnLst/>
                <a:rect l="l" t="t" r="r" b="b"/>
                <a:pathLst>
                  <a:path w="990" h="538" extrusionOk="0">
                    <a:moveTo>
                      <a:pt x="116" y="0"/>
                    </a:moveTo>
                    <a:cubicBezTo>
                      <a:pt x="34" y="0"/>
                      <a:pt x="0" y="108"/>
                      <a:pt x="51" y="169"/>
                    </a:cubicBezTo>
                    <a:cubicBezTo>
                      <a:pt x="138" y="287"/>
                      <a:pt x="291" y="370"/>
                      <a:pt x="424" y="431"/>
                    </a:cubicBezTo>
                    <a:cubicBezTo>
                      <a:pt x="522" y="479"/>
                      <a:pt x="645" y="537"/>
                      <a:pt x="760" y="537"/>
                    </a:cubicBezTo>
                    <a:cubicBezTo>
                      <a:pt x="792" y="537"/>
                      <a:pt x="823" y="533"/>
                      <a:pt x="853" y="522"/>
                    </a:cubicBezTo>
                    <a:cubicBezTo>
                      <a:pt x="941" y="492"/>
                      <a:pt x="990" y="374"/>
                      <a:pt x="910" y="301"/>
                    </a:cubicBezTo>
                    <a:cubicBezTo>
                      <a:pt x="812" y="215"/>
                      <a:pt x="663" y="206"/>
                      <a:pt x="534" y="164"/>
                    </a:cubicBezTo>
                    <a:cubicBezTo>
                      <a:pt x="401" y="123"/>
                      <a:pt x="279" y="50"/>
                      <a:pt x="146" y="5"/>
                    </a:cubicBezTo>
                    <a:cubicBezTo>
                      <a:pt x="135" y="2"/>
                      <a:pt x="125" y="0"/>
                      <a:pt x="11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8" name="Google Shape;3528;p47"/>
              <p:cNvSpPr/>
              <p:nvPr/>
            </p:nvSpPr>
            <p:spPr>
              <a:xfrm rot="-850406">
                <a:off x="5821674" y="3643181"/>
                <a:ext cx="17401" cy="7577"/>
              </a:xfrm>
              <a:custGeom>
                <a:avLst/>
                <a:gdLst/>
                <a:ahLst/>
                <a:cxnLst/>
                <a:rect l="l" t="t" r="r" b="b"/>
                <a:pathLst>
                  <a:path w="1084" h="472" extrusionOk="0">
                    <a:moveTo>
                      <a:pt x="216" y="0"/>
                    </a:moveTo>
                    <a:cubicBezTo>
                      <a:pt x="56" y="0"/>
                      <a:pt x="1" y="239"/>
                      <a:pt x="171" y="293"/>
                    </a:cubicBezTo>
                    <a:cubicBezTo>
                      <a:pt x="304" y="331"/>
                      <a:pt x="438" y="369"/>
                      <a:pt x="566" y="407"/>
                    </a:cubicBezTo>
                    <a:cubicBezTo>
                      <a:pt x="662" y="436"/>
                      <a:pt x="756" y="472"/>
                      <a:pt x="852" y="472"/>
                    </a:cubicBezTo>
                    <a:cubicBezTo>
                      <a:pt x="882" y="472"/>
                      <a:pt x="913" y="468"/>
                      <a:pt x="943" y="460"/>
                    </a:cubicBezTo>
                    <a:cubicBezTo>
                      <a:pt x="1042" y="434"/>
                      <a:pt x="1084" y="297"/>
                      <a:pt x="1004" y="225"/>
                    </a:cubicBezTo>
                    <a:cubicBezTo>
                      <a:pt x="908" y="133"/>
                      <a:pt x="783" y="118"/>
                      <a:pt x="654" y="92"/>
                    </a:cubicBezTo>
                    <a:cubicBezTo>
                      <a:pt x="521" y="65"/>
                      <a:pt x="388" y="34"/>
                      <a:pt x="251" y="4"/>
                    </a:cubicBezTo>
                    <a:cubicBezTo>
                      <a:pt x="239" y="1"/>
                      <a:pt x="227" y="0"/>
                      <a:pt x="21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9" name="Google Shape;3529;p47"/>
              <p:cNvSpPr/>
              <p:nvPr/>
            </p:nvSpPr>
            <p:spPr>
              <a:xfrm rot="-850406">
                <a:off x="5794732" y="3629456"/>
                <a:ext cx="12778" cy="6325"/>
              </a:xfrm>
              <a:custGeom>
                <a:avLst/>
                <a:gdLst/>
                <a:ahLst/>
                <a:cxnLst/>
                <a:rect l="l" t="t" r="r" b="b"/>
                <a:pathLst>
                  <a:path w="796" h="394" extrusionOk="0">
                    <a:moveTo>
                      <a:pt x="136" y="0"/>
                    </a:moveTo>
                    <a:cubicBezTo>
                      <a:pt x="23" y="0"/>
                      <a:pt x="1" y="187"/>
                      <a:pt x="115" y="213"/>
                    </a:cubicBezTo>
                    <a:cubicBezTo>
                      <a:pt x="210" y="232"/>
                      <a:pt x="305" y="259"/>
                      <a:pt x="396" y="297"/>
                    </a:cubicBezTo>
                    <a:cubicBezTo>
                      <a:pt x="477" y="329"/>
                      <a:pt x="555" y="393"/>
                      <a:pt x="642" y="393"/>
                    </a:cubicBezTo>
                    <a:cubicBezTo>
                      <a:pt x="649" y="393"/>
                      <a:pt x="656" y="393"/>
                      <a:pt x="663" y="392"/>
                    </a:cubicBezTo>
                    <a:cubicBezTo>
                      <a:pt x="747" y="385"/>
                      <a:pt x="796" y="309"/>
                      <a:pt x="758" y="232"/>
                    </a:cubicBezTo>
                    <a:cubicBezTo>
                      <a:pt x="705" y="134"/>
                      <a:pt x="579" y="104"/>
                      <a:pt x="480" y="69"/>
                    </a:cubicBezTo>
                    <a:cubicBezTo>
                      <a:pt x="370" y="35"/>
                      <a:pt x="256" y="16"/>
                      <a:pt x="145" y="0"/>
                    </a:cubicBezTo>
                    <a:cubicBezTo>
                      <a:pt x="142" y="0"/>
                      <a:pt x="139" y="0"/>
                      <a:pt x="13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0" name="Google Shape;3530;p47"/>
              <p:cNvSpPr/>
              <p:nvPr/>
            </p:nvSpPr>
            <p:spPr>
              <a:xfrm rot="-850406">
                <a:off x="5850788" y="3657259"/>
                <a:ext cx="17385" cy="8989"/>
              </a:xfrm>
              <a:custGeom>
                <a:avLst/>
                <a:gdLst/>
                <a:ahLst/>
                <a:cxnLst/>
                <a:rect l="l" t="t" r="r" b="b"/>
                <a:pathLst>
                  <a:path w="1083" h="560" extrusionOk="0">
                    <a:moveTo>
                      <a:pt x="100" y="0"/>
                    </a:moveTo>
                    <a:cubicBezTo>
                      <a:pt x="32" y="0"/>
                      <a:pt x="1" y="93"/>
                      <a:pt x="49" y="137"/>
                    </a:cubicBezTo>
                    <a:cubicBezTo>
                      <a:pt x="170" y="255"/>
                      <a:pt x="319" y="342"/>
                      <a:pt x="467" y="418"/>
                    </a:cubicBezTo>
                    <a:cubicBezTo>
                      <a:pt x="605" y="489"/>
                      <a:pt x="750" y="560"/>
                      <a:pt x="904" y="560"/>
                    </a:cubicBezTo>
                    <a:cubicBezTo>
                      <a:pt x="915" y="560"/>
                      <a:pt x="927" y="559"/>
                      <a:pt x="939" y="559"/>
                    </a:cubicBezTo>
                    <a:cubicBezTo>
                      <a:pt x="1041" y="551"/>
                      <a:pt x="1083" y="441"/>
                      <a:pt x="1018" y="365"/>
                    </a:cubicBezTo>
                    <a:cubicBezTo>
                      <a:pt x="916" y="232"/>
                      <a:pt x="752" y="171"/>
                      <a:pt x="596" y="118"/>
                    </a:cubicBezTo>
                    <a:cubicBezTo>
                      <a:pt x="437" y="60"/>
                      <a:pt x="273" y="8"/>
                      <a:pt x="105" y="0"/>
                    </a:cubicBezTo>
                    <a:cubicBezTo>
                      <a:pt x="104" y="0"/>
                      <a:pt x="102" y="0"/>
                      <a:pt x="10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1" name="Google Shape;3531;p47"/>
              <p:cNvSpPr/>
              <p:nvPr/>
            </p:nvSpPr>
            <p:spPr>
              <a:xfrm rot="-850406">
                <a:off x="5867833" y="3642964"/>
                <a:ext cx="19696" cy="9166"/>
              </a:xfrm>
              <a:custGeom>
                <a:avLst/>
                <a:gdLst/>
                <a:ahLst/>
                <a:cxnLst/>
                <a:rect l="l" t="t" r="r" b="b"/>
                <a:pathLst>
                  <a:path w="1227" h="571" extrusionOk="0">
                    <a:moveTo>
                      <a:pt x="163" y="0"/>
                    </a:moveTo>
                    <a:cubicBezTo>
                      <a:pt x="57" y="0"/>
                      <a:pt x="1" y="177"/>
                      <a:pt x="112" y="225"/>
                    </a:cubicBezTo>
                    <a:cubicBezTo>
                      <a:pt x="265" y="290"/>
                      <a:pt x="424" y="343"/>
                      <a:pt x="581" y="407"/>
                    </a:cubicBezTo>
                    <a:cubicBezTo>
                      <a:pt x="722" y="467"/>
                      <a:pt x="872" y="571"/>
                      <a:pt x="1029" y="571"/>
                    </a:cubicBezTo>
                    <a:cubicBezTo>
                      <a:pt x="1031" y="571"/>
                      <a:pt x="1034" y="571"/>
                      <a:pt x="1037" y="571"/>
                    </a:cubicBezTo>
                    <a:cubicBezTo>
                      <a:pt x="1135" y="571"/>
                      <a:pt x="1227" y="449"/>
                      <a:pt x="1158" y="362"/>
                    </a:cubicBezTo>
                    <a:cubicBezTo>
                      <a:pt x="1056" y="217"/>
                      <a:pt x="881" y="167"/>
                      <a:pt x="714" y="114"/>
                    </a:cubicBezTo>
                    <a:cubicBezTo>
                      <a:pt x="539" y="53"/>
                      <a:pt x="356" y="11"/>
                      <a:pt x="170" y="0"/>
                    </a:cubicBezTo>
                    <a:cubicBezTo>
                      <a:pt x="168" y="0"/>
                      <a:pt x="166" y="0"/>
                      <a:pt x="16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2" name="Google Shape;3532;p47"/>
              <p:cNvSpPr/>
              <p:nvPr/>
            </p:nvSpPr>
            <p:spPr>
              <a:xfrm rot="-850406">
                <a:off x="5872948" y="3669227"/>
                <a:ext cx="14993" cy="9664"/>
              </a:xfrm>
              <a:custGeom>
                <a:avLst/>
                <a:gdLst/>
                <a:ahLst/>
                <a:cxnLst/>
                <a:rect l="l" t="t" r="r" b="b"/>
                <a:pathLst>
                  <a:path w="934" h="602" extrusionOk="0">
                    <a:moveTo>
                      <a:pt x="121" y="1"/>
                    </a:moveTo>
                    <a:cubicBezTo>
                      <a:pt x="28" y="1"/>
                      <a:pt x="0" y="140"/>
                      <a:pt x="78" y="197"/>
                    </a:cubicBezTo>
                    <a:cubicBezTo>
                      <a:pt x="184" y="277"/>
                      <a:pt x="287" y="361"/>
                      <a:pt x="394" y="441"/>
                    </a:cubicBezTo>
                    <a:cubicBezTo>
                      <a:pt x="492" y="514"/>
                      <a:pt x="602" y="601"/>
                      <a:pt x="729" y="601"/>
                    </a:cubicBezTo>
                    <a:cubicBezTo>
                      <a:pt x="734" y="601"/>
                      <a:pt x="739" y="601"/>
                      <a:pt x="744" y="601"/>
                    </a:cubicBezTo>
                    <a:cubicBezTo>
                      <a:pt x="858" y="592"/>
                      <a:pt x="933" y="475"/>
                      <a:pt x="877" y="368"/>
                    </a:cubicBezTo>
                    <a:cubicBezTo>
                      <a:pt x="808" y="243"/>
                      <a:pt x="668" y="197"/>
                      <a:pt x="542" y="148"/>
                    </a:cubicBezTo>
                    <a:cubicBezTo>
                      <a:pt x="412" y="99"/>
                      <a:pt x="284" y="57"/>
                      <a:pt x="158" y="8"/>
                    </a:cubicBezTo>
                    <a:cubicBezTo>
                      <a:pt x="145" y="3"/>
                      <a:pt x="132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3" name="Google Shape;3533;p47"/>
              <p:cNvSpPr/>
              <p:nvPr/>
            </p:nvSpPr>
            <p:spPr>
              <a:xfrm rot="-850406">
                <a:off x="5899839" y="3662434"/>
                <a:ext cx="20579" cy="6983"/>
              </a:xfrm>
              <a:custGeom>
                <a:avLst/>
                <a:gdLst/>
                <a:ahLst/>
                <a:cxnLst/>
                <a:rect l="l" t="t" r="r" b="b"/>
                <a:pathLst>
                  <a:path w="1282" h="435" extrusionOk="0">
                    <a:moveTo>
                      <a:pt x="275" y="0"/>
                    </a:moveTo>
                    <a:cubicBezTo>
                      <a:pt x="223" y="0"/>
                      <a:pt x="172" y="3"/>
                      <a:pt x="122" y="8"/>
                    </a:cubicBezTo>
                    <a:cubicBezTo>
                      <a:pt x="20" y="19"/>
                      <a:pt x="1" y="149"/>
                      <a:pt x="99" y="191"/>
                    </a:cubicBezTo>
                    <a:cubicBezTo>
                      <a:pt x="282" y="263"/>
                      <a:pt x="487" y="305"/>
                      <a:pt x="677" y="365"/>
                    </a:cubicBezTo>
                    <a:cubicBezTo>
                      <a:pt x="797" y="402"/>
                      <a:pt x="907" y="435"/>
                      <a:pt x="1024" y="435"/>
                    </a:cubicBezTo>
                    <a:cubicBezTo>
                      <a:pt x="1078" y="435"/>
                      <a:pt x="1133" y="428"/>
                      <a:pt x="1191" y="411"/>
                    </a:cubicBezTo>
                    <a:cubicBezTo>
                      <a:pt x="1263" y="388"/>
                      <a:pt x="1282" y="300"/>
                      <a:pt x="1233" y="247"/>
                    </a:cubicBezTo>
                    <a:cubicBezTo>
                      <a:pt x="1099" y="103"/>
                      <a:pt x="936" y="65"/>
                      <a:pt x="745" y="42"/>
                    </a:cubicBezTo>
                    <a:cubicBezTo>
                      <a:pt x="594" y="22"/>
                      <a:pt x="432" y="0"/>
                      <a:pt x="27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4" name="Google Shape;3534;p47"/>
              <p:cNvSpPr/>
              <p:nvPr/>
            </p:nvSpPr>
            <p:spPr>
              <a:xfrm rot="-850406">
                <a:off x="5927638" y="3668177"/>
                <a:ext cx="20675" cy="8732"/>
              </a:xfrm>
              <a:custGeom>
                <a:avLst/>
                <a:gdLst/>
                <a:ahLst/>
                <a:cxnLst/>
                <a:rect l="l" t="t" r="r" b="b"/>
                <a:pathLst>
                  <a:path w="1288" h="544" extrusionOk="0">
                    <a:moveTo>
                      <a:pt x="299" y="1"/>
                    </a:moveTo>
                    <a:cubicBezTo>
                      <a:pt x="279" y="1"/>
                      <a:pt x="259" y="1"/>
                      <a:pt x="239" y="2"/>
                    </a:cubicBezTo>
                    <a:cubicBezTo>
                      <a:pt x="16" y="6"/>
                      <a:pt x="0" y="291"/>
                      <a:pt x="186" y="367"/>
                    </a:cubicBezTo>
                    <a:cubicBezTo>
                      <a:pt x="411" y="458"/>
                      <a:pt x="662" y="488"/>
                      <a:pt x="897" y="538"/>
                    </a:cubicBezTo>
                    <a:cubicBezTo>
                      <a:pt x="914" y="542"/>
                      <a:pt x="931" y="543"/>
                      <a:pt x="946" y="543"/>
                    </a:cubicBezTo>
                    <a:cubicBezTo>
                      <a:pt x="1199" y="543"/>
                      <a:pt x="1288" y="140"/>
                      <a:pt x="1020" y="97"/>
                    </a:cubicBezTo>
                    <a:cubicBezTo>
                      <a:pt x="784" y="58"/>
                      <a:pt x="539" y="1"/>
                      <a:pt x="29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5" name="Google Shape;3535;p47"/>
              <p:cNvSpPr/>
              <p:nvPr/>
            </p:nvSpPr>
            <p:spPr>
              <a:xfrm rot="-850406">
                <a:off x="5937378" y="3657307"/>
                <a:ext cx="14897" cy="7625"/>
              </a:xfrm>
              <a:custGeom>
                <a:avLst/>
                <a:gdLst/>
                <a:ahLst/>
                <a:cxnLst/>
                <a:rect l="l" t="t" r="r" b="b"/>
                <a:pathLst>
                  <a:path w="928" h="475" extrusionOk="0">
                    <a:moveTo>
                      <a:pt x="339" y="0"/>
                    </a:moveTo>
                    <a:cubicBezTo>
                      <a:pt x="237" y="0"/>
                      <a:pt x="137" y="21"/>
                      <a:pt x="65" y="93"/>
                    </a:cubicBezTo>
                    <a:cubicBezTo>
                      <a:pt x="1" y="154"/>
                      <a:pt x="15" y="264"/>
                      <a:pt x="92" y="309"/>
                    </a:cubicBezTo>
                    <a:cubicBezTo>
                      <a:pt x="194" y="370"/>
                      <a:pt x="331" y="359"/>
                      <a:pt x="445" y="393"/>
                    </a:cubicBezTo>
                    <a:cubicBezTo>
                      <a:pt x="502" y="412"/>
                      <a:pt x="552" y="443"/>
                      <a:pt x="608" y="462"/>
                    </a:cubicBezTo>
                    <a:cubicBezTo>
                      <a:pt x="638" y="471"/>
                      <a:pt x="665" y="475"/>
                      <a:pt x="693" y="475"/>
                    </a:cubicBezTo>
                    <a:cubicBezTo>
                      <a:pt x="730" y="475"/>
                      <a:pt x="767" y="468"/>
                      <a:pt x="806" y="462"/>
                    </a:cubicBezTo>
                    <a:cubicBezTo>
                      <a:pt x="882" y="446"/>
                      <a:pt x="928" y="355"/>
                      <a:pt x="905" y="283"/>
                    </a:cubicBezTo>
                    <a:cubicBezTo>
                      <a:pt x="856" y="104"/>
                      <a:pt x="700" y="47"/>
                      <a:pt x="529" y="17"/>
                    </a:cubicBezTo>
                    <a:cubicBezTo>
                      <a:pt x="469" y="8"/>
                      <a:pt x="403" y="0"/>
                      <a:pt x="33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6" name="Google Shape;3536;p47"/>
              <p:cNvSpPr/>
              <p:nvPr/>
            </p:nvSpPr>
            <p:spPr>
              <a:xfrm rot="-850406">
                <a:off x="5967431" y="3668321"/>
                <a:ext cx="20258" cy="6068"/>
              </a:xfrm>
              <a:custGeom>
                <a:avLst/>
                <a:gdLst/>
                <a:ahLst/>
                <a:cxnLst/>
                <a:rect l="l" t="t" r="r" b="b"/>
                <a:pathLst>
                  <a:path w="1262" h="378" extrusionOk="0">
                    <a:moveTo>
                      <a:pt x="701" y="1"/>
                    </a:moveTo>
                    <a:cubicBezTo>
                      <a:pt x="511" y="1"/>
                      <a:pt x="313" y="29"/>
                      <a:pt x="156" y="29"/>
                    </a:cubicBezTo>
                    <a:cubicBezTo>
                      <a:pt x="0" y="29"/>
                      <a:pt x="0" y="266"/>
                      <a:pt x="156" y="269"/>
                    </a:cubicBezTo>
                    <a:cubicBezTo>
                      <a:pt x="339" y="277"/>
                      <a:pt x="521" y="311"/>
                      <a:pt x="704" y="341"/>
                    </a:cubicBezTo>
                    <a:cubicBezTo>
                      <a:pt x="794" y="358"/>
                      <a:pt x="884" y="377"/>
                      <a:pt x="974" y="377"/>
                    </a:cubicBezTo>
                    <a:cubicBezTo>
                      <a:pt x="1031" y="377"/>
                      <a:pt x="1087" y="369"/>
                      <a:pt x="1144" y="349"/>
                    </a:cubicBezTo>
                    <a:cubicBezTo>
                      <a:pt x="1255" y="311"/>
                      <a:pt x="1262" y="185"/>
                      <a:pt x="1175" y="121"/>
                    </a:cubicBezTo>
                    <a:cubicBezTo>
                      <a:pt x="1049" y="26"/>
                      <a:pt x="878" y="1"/>
                      <a:pt x="70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7" name="Google Shape;3537;p47"/>
              <p:cNvSpPr/>
              <p:nvPr/>
            </p:nvSpPr>
            <p:spPr>
              <a:xfrm rot="-850406">
                <a:off x="5986792" y="3587978"/>
                <a:ext cx="207092" cy="154328"/>
              </a:xfrm>
              <a:custGeom>
                <a:avLst/>
                <a:gdLst/>
                <a:ahLst/>
                <a:cxnLst/>
                <a:rect l="l" t="t" r="r" b="b"/>
                <a:pathLst>
                  <a:path w="12901" h="9614" extrusionOk="0">
                    <a:moveTo>
                      <a:pt x="8138" y="1"/>
                    </a:moveTo>
                    <a:cubicBezTo>
                      <a:pt x="7119" y="1"/>
                      <a:pt x="6562" y="5074"/>
                      <a:pt x="6562" y="5074"/>
                    </a:cubicBezTo>
                    <a:cubicBezTo>
                      <a:pt x="6562" y="5074"/>
                      <a:pt x="5760" y="987"/>
                      <a:pt x="4825" y="915"/>
                    </a:cubicBezTo>
                    <a:cubicBezTo>
                      <a:pt x="4817" y="915"/>
                      <a:pt x="4810" y="914"/>
                      <a:pt x="4803" y="914"/>
                    </a:cubicBezTo>
                    <a:cubicBezTo>
                      <a:pt x="3919" y="914"/>
                      <a:pt x="5472" y="5291"/>
                      <a:pt x="5472" y="5291"/>
                    </a:cubicBezTo>
                    <a:cubicBezTo>
                      <a:pt x="5472" y="5291"/>
                      <a:pt x="2788" y="1971"/>
                      <a:pt x="1465" y="1971"/>
                    </a:cubicBezTo>
                    <a:cubicBezTo>
                      <a:pt x="1347" y="1971"/>
                      <a:pt x="1239" y="1998"/>
                      <a:pt x="1145" y="2056"/>
                    </a:cubicBezTo>
                    <a:cubicBezTo>
                      <a:pt x="1" y="2763"/>
                      <a:pt x="3456" y="5295"/>
                      <a:pt x="3456" y="5295"/>
                    </a:cubicBezTo>
                    <a:cubicBezTo>
                      <a:pt x="3456" y="5295"/>
                      <a:pt x="4284" y="9614"/>
                      <a:pt x="6772" y="9614"/>
                    </a:cubicBezTo>
                    <a:cubicBezTo>
                      <a:pt x="6830" y="9614"/>
                      <a:pt x="6890" y="9611"/>
                      <a:pt x="6950" y="9607"/>
                    </a:cubicBezTo>
                    <a:cubicBezTo>
                      <a:pt x="9582" y="9389"/>
                      <a:pt x="9582" y="5770"/>
                      <a:pt x="9582" y="5770"/>
                    </a:cubicBezTo>
                    <a:cubicBezTo>
                      <a:pt x="9582" y="5770"/>
                      <a:pt x="12821" y="3462"/>
                      <a:pt x="12893" y="2462"/>
                    </a:cubicBezTo>
                    <a:cubicBezTo>
                      <a:pt x="12901" y="2359"/>
                      <a:pt x="12856" y="2312"/>
                      <a:pt x="12770" y="2312"/>
                    </a:cubicBezTo>
                    <a:cubicBezTo>
                      <a:pt x="12273" y="2312"/>
                      <a:pt x="10397" y="3849"/>
                      <a:pt x="9201" y="4873"/>
                    </a:cubicBezTo>
                    <a:cubicBezTo>
                      <a:pt x="10163" y="3223"/>
                      <a:pt x="11342" y="968"/>
                      <a:pt x="10638" y="915"/>
                    </a:cubicBezTo>
                    <a:cubicBezTo>
                      <a:pt x="10630" y="915"/>
                      <a:pt x="10621" y="914"/>
                      <a:pt x="10613" y="914"/>
                    </a:cubicBezTo>
                    <a:cubicBezTo>
                      <a:pt x="9976" y="914"/>
                      <a:pt x="9082" y="2585"/>
                      <a:pt x="8441" y="4044"/>
                    </a:cubicBezTo>
                    <a:cubicBezTo>
                      <a:pt x="8657" y="2371"/>
                      <a:pt x="8836" y="82"/>
                      <a:pt x="8175" y="3"/>
                    </a:cubicBezTo>
                    <a:cubicBezTo>
                      <a:pt x="8162" y="1"/>
                      <a:pt x="8150" y="1"/>
                      <a:pt x="813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538" name="Google Shape;3538;p47"/>
            <p:cNvGrpSpPr/>
            <p:nvPr/>
          </p:nvGrpSpPr>
          <p:grpSpPr>
            <a:xfrm>
              <a:off x="7729227" y="2001492"/>
              <a:ext cx="1442039" cy="3244870"/>
              <a:chOff x="7729227" y="2001492"/>
              <a:chExt cx="1442039" cy="3244870"/>
            </a:xfrm>
          </p:grpSpPr>
          <p:grpSp>
            <p:nvGrpSpPr>
              <p:cNvPr id="3539" name="Google Shape;3539;p47"/>
              <p:cNvGrpSpPr/>
              <p:nvPr/>
            </p:nvGrpSpPr>
            <p:grpSpPr>
              <a:xfrm rot="508565" flipH="1">
                <a:off x="7912837" y="2657437"/>
                <a:ext cx="754143" cy="2547258"/>
                <a:chOff x="4172480" y="2420689"/>
                <a:chExt cx="806121" cy="2722822"/>
              </a:xfrm>
            </p:grpSpPr>
            <p:sp>
              <p:nvSpPr>
                <p:cNvPr id="3540" name="Google Shape;3540;p47"/>
                <p:cNvSpPr/>
                <p:nvPr/>
              </p:nvSpPr>
              <p:spPr>
                <a:xfrm>
                  <a:off x="4560819" y="2420689"/>
                  <a:ext cx="152276" cy="27228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55" h="56414" extrusionOk="0">
                      <a:moveTo>
                        <a:pt x="283" y="1"/>
                      </a:moveTo>
                      <a:cubicBezTo>
                        <a:pt x="276" y="1"/>
                        <a:pt x="269" y="1"/>
                        <a:pt x="261" y="2"/>
                      </a:cubicBezTo>
                      <a:cubicBezTo>
                        <a:pt x="112" y="12"/>
                        <a:pt x="0" y="142"/>
                        <a:pt x="15" y="295"/>
                      </a:cubicBezTo>
                      <a:cubicBezTo>
                        <a:pt x="40" y="632"/>
                        <a:pt x="2611" y="33610"/>
                        <a:pt x="943" y="56414"/>
                      </a:cubicBezTo>
                      <a:lnTo>
                        <a:pt x="1491" y="56414"/>
                      </a:lnTo>
                      <a:cubicBezTo>
                        <a:pt x="3155" y="33566"/>
                        <a:pt x="584" y="585"/>
                        <a:pt x="559" y="251"/>
                      </a:cubicBezTo>
                      <a:cubicBezTo>
                        <a:pt x="548" y="106"/>
                        <a:pt x="429" y="1"/>
                        <a:pt x="283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41" name="Google Shape;3541;p47"/>
                <p:cNvSpPr/>
                <p:nvPr/>
              </p:nvSpPr>
              <p:spPr>
                <a:xfrm>
                  <a:off x="4597404" y="2460411"/>
                  <a:ext cx="381197" cy="4099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898" h="8494" extrusionOk="0">
                      <a:moveTo>
                        <a:pt x="7897" y="1"/>
                      </a:moveTo>
                      <a:lnTo>
                        <a:pt x="7897" y="1"/>
                      </a:lnTo>
                      <a:cubicBezTo>
                        <a:pt x="2306" y="672"/>
                        <a:pt x="0" y="8493"/>
                        <a:pt x="0" y="8493"/>
                      </a:cubicBezTo>
                      <a:cubicBezTo>
                        <a:pt x="6247" y="6176"/>
                        <a:pt x="7897" y="1"/>
                        <a:pt x="7897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42" name="Google Shape;3542;p47"/>
                <p:cNvSpPr/>
                <p:nvPr/>
              </p:nvSpPr>
              <p:spPr>
                <a:xfrm>
                  <a:off x="4195406" y="3132837"/>
                  <a:ext cx="433854" cy="372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89" h="7721" extrusionOk="0">
                      <a:moveTo>
                        <a:pt x="0" y="0"/>
                      </a:moveTo>
                      <a:cubicBezTo>
                        <a:pt x="0" y="0"/>
                        <a:pt x="2360" y="7720"/>
                        <a:pt x="8925" y="7720"/>
                      </a:cubicBezTo>
                      <a:cubicBezTo>
                        <a:pt x="8946" y="7720"/>
                        <a:pt x="8967" y="7720"/>
                        <a:pt x="8989" y="7720"/>
                      </a:cubicBezTo>
                      <a:cubicBezTo>
                        <a:pt x="8989" y="7720"/>
                        <a:pt x="5759" y="54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43" name="Google Shape;3543;p47"/>
                <p:cNvSpPr/>
                <p:nvPr/>
              </p:nvSpPr>
              <p:spPr>
                <a:xfrm>
                  <a:off x="4617338" y="3043595"/>
                  <a:ext cx="345674" cy="4618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62" h="9570" extrusionOk="0">
                      <a:moveTo>
                        <a:pt x="7162" y="0"/>
                      </a:moveTo>
                      <a:lnTo>
                        <a:pt x="7162" y="0"/>
                      </a:lnTo>
                      <a:cubicBezTo>
                        <a:pt x="482" y="2715"/>
                        <a:pt x="1" y="9569"/>
                        <a:pt x="319" y="9569"/>
                      </a:cubicBezTo>
                      <a:cubicBezTo>
                        <a:pt x="321" y="9569"/>
                        <a:pt x="322" y="9569"/>
                        <a:pt x="323" y="9569"/>
                      </a:cubicBezTo>
                      <a:cubicBezTo>
                        <a:pt x="5893" y="8590"/>
                        <a:pt x="7162" y="0"/>
                        <a:pt x="7162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44" name="Google Shape;3544;p47"/>
                <p:cNvSpPr/>
                <p:nvPr/>
              </p:nvSpPr>
              <p:spPr>
                <a:xfrm>
                  <a:off x="4264184" y="2454861"/>
                  <a:ext cx="342006" cy="4098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86" h="8492" extrusionOk="0">
                      <a:moveTo>
                        <a:pt x="1" y="0"/>
                      </a:moveTo>
                      <a:cubicBezTo>
                        <a:pt x="1" y="0"/>
                        <a:pt x="809" y="7361"/>
                        <a:pt x="7085" y="8492"/>
                      </a:cubicBezTo>
                      <a:cubicBezTo>
                        <a:pt x="7085" y="8492"/>
                        <a:pt x="4921" y="1494"/>
                        <a:pt x="1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45" name="Google Shape;3545;p47"/>
                <p:cNvSpPr/>
                <p:nvPr/>
              </p:nvSpPr>
              <p:spPr>
                <a:xfrm>
                  <a:off x="4644462" y="3778764"/>
                  <a:ext cx="305083" cy="3134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21" h="6494" extrusionOk="0">
                      <a:moveTo>
                        <a:pt x="6320" y="0"/>
                      </a:moveTo>
                      <a:cubicBezTo>
                        <a:pt x="1400" y="1490"/>
                        <a:pt x="1" y="6484"/>
                        <a:pt x="1" y="6484"/>
                      </a:cubicBezTo>
                      <a:cubicBezTo>
                        <a:pt x="110" y="6490"/>
                        <a:pt x="217" y="6494"/>
                        <a:pt x="323" y="6494"/>
                      </a:cubicBezTo>
                      <a:cubicBezTo>
                        <a:pt x="4979" y="6494"/>
                        <a:pt x="6320" y="1"/>
                        <a:pt x="6320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46" name="Google Shape;3546;p47"/>
                <p:cNvSpPr/>
                <p:nvPr/>
              </p:nvSpPr>
              <p:spPr>
                <a:xfrm>
                  <a:off x="4250718" y="3704195"/>
                  <a:ext cx="393794" cy="3876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59" h="8031" extrusionOk="0">
                      <a:moveTo>
                        <a:pt x="0" y="1"/>
                      </a:moveTo>
                      <a:cubicBezTo>
                        <a:pt x="0" y="1"/>
                        <a:pt x="1584" y="8031"/>
                        <a:pt x="7979" y="8031"/>
                      </a:cubicBezTo>
                      <a:cubicBezTo>
                        <a:pt x="8038" y="8031"/>
                        <a:pt x="8098" y="8030"/>
                        <a:pt x="8159" y="8029"/>
                      </a:cubicBezTo>
                      <a:cubicBezTo>
                        <a:pt x="8159" y="8029"/>
                        <a:pt x="5983" y="566"/>
                        <a:pt x="0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47" name="Google Shape;3547;p47"/>
                <p:cNvSpPr/>
                <p:nvPr/>
              </p:nvSpPr>
              <p:spPr>
                <a:xfrm>
                  <a:off x="4172480" y="4272369"/>
                  <a:ext cx="470101" cy="344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40" h="7130" extrusionOk="0">
                      <a:moveTo>
                        <a:pt x="292" y="0"/>
                      </a:moveTo>
                      <a:cubicBezTo>
                        <a:pt x="195" y="0"/>
                        <a:pt x="98" y="2"/>
                        <a:pt x="0" y="6"/>
                      </a:cubicBezTo>
                      <a:cubicBezTo>
                        <a:pt x="0" y="6"/>
                        <a:pt x="2873" y="7129"/>
                        <a:pt x="8594" y="7129"/>
                      </a:cubicBezTo>
                      <a:cubicBezTo>
                        <a:pt x="8964" y="7129"/>
                        <a:pt x="9346" y="7100"/>
                        <a:pt x="9740" y="7036"/>
                      </a:cubicBezTo>
                      <a:cubicBezTo>
                        <a:pt x="9740" y="7036"/>
                        <a:pt x="6353" y="0"/>
                        <a:pt x="292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48" name="Google Shape;3548;p47"/>
                <p:cNvSpPr/>
                <p:nvPr/>
              </p:nvSpPr>
              <p:spPr>
                <a:xfrm>
                  <a:off x="4642532" y="4234481"/>
                  <a:ext cx="320480" cy="3785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40" h="7843" extrusionOk="0">
                      <a:moveTo>
                        <a:pt x="6640" y="0"/>
                      </a:moveTo>
                      <a:cubicBezTo>
                        <a:pt x="740" y="1277"/>
                        <a:pt x="1" y="7843"/>
                        <a:pt x="1" y="7843"/>
                      </a:cubicBezTo>
                      <a:cubicBezTo>
                        <a:pt x="6520" y="7437"/>
                        <a:pt x="6640" y="1"/>
                        <a:pt x="6640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49" name="Google Shape;3549;p47"/>
                <p:cNvSpPr/>
                <p:nvPr/>
              </p:nvSpPr>
              <p:spPr>
                <a:xfrm>
                  <a:off x="4250718" y="4811969"/>
                  <a:ext cx="374343" cy="2477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56" h="5133" extrusionOk="0">
                      <a:moveTo>
                        <a:pt x="0" y="1"/>
                      </a:moveTo>
                      <a:cubicBezTo>
                        <a:pt x="0" y="1"/>
                        <a:pt x="1406" y="5132"/>
                        <a:pt x="7268" y="5132"/>
                      </a:cubicBezTo>
                      <a:cubicBezTo>
                        <a:pt x="7427" y="5132"/>
                        <a:pt x="7590" y="5128"/>
                        <a:pt x="7756" y="5121"/>
                      </a:cubicBezTo>
                      <a:cubicBezTo>
                        <a:pt x="7756" y="5121"/>
                        <a:pt x="5972" y="1049"/>
                        <a:pt x="0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50" name="Google Shape;3550;p47"/>
                <p:cNvSpPr/>
                <p:nvPr/>
              </p:nvSpPr>
              <p:spPr>
                <a:xfrm>
                  <a:off x="4625012" y="4750383"/>
                  <a:ext cx="296347" cy="3091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40" h="6406" extrusionOk="0">
                      <a:moveTo>
                        <a:pt x="5647" y="0"/>
                      </a:moveTo>
                      <a:lnTo>
                        <a:pt x="5647" y="0"/>
                      </a:lnTo>
                      <a:cubicBezTo>
                        <a:pt x="787" y="1451"/>
                        <a:pt x="1" y="6397"/>
                        <a:pt x="1" y="6397"/>
                      </a:cubicBezTo>
                      <a:cubicBezTo>
                        <a:pt x="133" y="6403"/>
                        <a:pt x="263" y="6406"/>
                        <a:pt x="389" y="6406"/>
                      </a:cubicBezTo>
                      <a:cubicBezTo>
                        <a:pt x="6139" y="6406"/>
                        <a:pt x="5647" y="1"/>
                        <a:pt x="5647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51" name="Google Shape;3551;p47"/>
                <p:cNvSpPr/>
                <p:nvPr/>
              </p:nvSpPr>
              <p:spPr>
                <a:xfrm>
                  <a:off x="4606140" y="2459398"/>
                  <a:ext cx="372461" cy="3910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17" h="8102" extrusionOk="0">
                      <a:moveTo>
                        <a:pt x="7716" y="0"/>
                      </a:moveTo>
                      <a:cubicBezTo>
                        <a:pt x="7568" y="182"/>
                        <a:pt x="7422" y="366"/>
                        <a:pt x="7281" y="548"/>
                      </a:cubicBezTo>
                      <a:cubicBezTo>
                        <a:pt x="7136" y="733"/>
                        <a:pt x="6980" y="907"/>
                        <a:pt x="6831" y="1084"/>
                      </a:cubicBezTo>
                      <a:cubicBezTo>
                        <a:pt x="6535" y="1444"/>
                        <a:pt x="6222" y="1792"/>
                        <a:pt x="5911" y="2137"/>
                      </a:cubicBezTo>
                      <a:cubicBezTo>
                        <a:pt x="5283" y="2825"/>
                        <a:pt x="4638" y="3496"/>
                        <a:pt x="3985" y="4163"/>
                      </a:cubicBezTo>
                      <a:cubicBezTo>
                        <a:pt x="3337" y="4834"/>
                        <a:pt x="2669" y="5483"/>
                        <a:pt x="2005" y="6143"/>
                      </a:cubicBezTo>
                      <a:lnTo>
                        <a:pt x="0" y="8101"/>
                      </a:lnTo>
                      <a:cubicBezTo>
                        <a:pt x="743" y="7532"/>
                        <a:pt x="1451" y="6918"/>
                        <a:pt x="2150" y="6295"/>
                      </a:cubicBezTo>
                      <a:cubicBezTo>
                        <a:pt x="2847" y="5671"/>
                        <a:pt x="3521" y="5022"/>
                        <a:pt x="4181" y="4356"/>
                      </a:cubicBezTo>
                      <a:cubicBezTo>
                        <a:pt x="4830" y="3681"/>
                        <a:pt x="5476" y="2999"/>
                        <a:pt x="6066" y="2274"/>
                      </a:cubicBezTo>
                      <a:cubicBezTo>
                        <a:pt x="6661" y="1549"/>
                        <a:pt x="7234" y="805"/>
                        <a:pt x="7716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52" name="Google Shape;3552;p47"/>
                <p:cNvSpPr/>
                <p:nvPr/>
              </p:nvSpPr>
              <p:spPr>
                <a:xfrm>
                  <a:off x="4264184" y="2453606"/>
                  <a:ext cx="323810" cy="3906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9" h="8094" extrusionOk="0">
                      <a:moveTo>
                        <a:pt x="1" y="1"/>
                      </a:moveTo>
                      <a:lnTo>
                        <a:pt x="1" y="1"/>
                      </a:lnTo>
                      <a:cubicBezTo>
                        <a:pt x="399" y="791"/>
                        <a:pt x="853" y="1553"/>
                        <a:pt x="1328" y="2300"/>
                      </a:cubicBezTo>
                      <a:cubicBezTo>
                        <a:pt x="1799" y="3050"/>
                        <a:pt x="2310" y="3772"/>
                        <a:pt x="2851" y="4476"/>
                      </a:cubicBezTo>
                      <a:cubicBezTo>
                        <a:pt x="3390" y="5179"/>
                        <a:pt x="3964" y="5860"/>
                        <a:pt x="4602" y="6481"/>
                      </a:cubicBezTo>
                      <a:cubicBezTo>
                        <a:pt x="5232" y="7097"/>
                        <a:pt x="5910" y="7695"/>
                        <a:pt x="6708" y="8094"/>
                      </a:cubicBezTo>
                      <a:cubicBezTo>
                        <a:pt x="6531" y="7960"/>
                        <a:pt x="6353" y="7829"/>
                        <a:pt x="6175" y="7702"/>
                      </a:cubicBezTo>
                      <a:cubicBezTo>
                        <a:pt x="6005" y="7561"/>
                        <a:pt x="5845" y="7413"/>
                        <a:pt x="5679" y="7267"/>
                      </a:cubicBezTo>
                      <a:cubicBezTo>
                        <a:pt x="5359" y="6966"/>
                        <a:pt x="5040" y="6665"/>
                        <a:pt x="4750" y="6335"/>
                      </a:cubicBezTo>
                      <a:cubicBezTo>
                        <a:pt x="4159" y="5686"/>
                        <a:pt x="3597" y="5008"/>
                        <a:pt x="3068" y="4309"/>
                      </a:cubicBezTo>
                      <a:cubicBezTo>
                        <a:pt x="2528" y="3616"/>
                        <a:pt x="2013" y="2901"/>
                        <a:pt x="1502" y="2183"/>
                      </a:cubicBezTo>
                      <a:cubicBezTo>
                        <a:pt x="1244" y="1825"/>
                        <a:pt x="994" y="1462"/>
                        <a:pt x="747" y="1096"/>
                      </a:cubicBezTo>
                      <a:cubicBezTo>
                        <a:pt x="493" y="734"/>
                        <a:pt x="250" y="367"/>
                        <a:pt x="1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53" name="Google Shape;3553;p47"/>
                <p:cNvSpPr/>
                <p:nvPr/>
              </p:nvSpPr>
              <p:spPr>
                <a:xfrm>
                  <a:off x="4195406" y="3131630"/>
                  <a:ext cx="424249" cy="3614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90" h="7488" extrusionOk="0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562" y="797"/>
                        <a:pt x="1186" y="1548"/>
                        <a:pt x="1831" y="2277"/>
                      </a:cubicBezTo>
                      <a:cubicBezTo>
                        <a:pt x="2480" y="3006"/>
                        <a:pt x="3162" y="3702"/>
                        <a:pt x="3884" y="4358"/>
                      </a:cubicBezTo>
                      <a:cubicBezTo>
                        <a:pt x="4612" y="5007"/>
                        <a:pt x="5359" y="5642"/>
                        <a:pt x="6179" y="6179"/>
                      </a:cubicBezTo>
                      <a:cubicBezTo>
                        <a:pt x="6995" y="6715"/>
                        <a:pt x="7857" y="7197"/>
                        <a:pt x="8789" y="7487"/>
                      </a:cubicBezTo>
                      <a:cubicBezTo>
                        <a:pt x="8572" y="7379"/>
                        <a:pt x="8354" y="7273"/>
                        <a:pt x="8133" y="7168"/>
                      </a:cubicBezTo>
                      <a:cubicBezTo>
                        <a:pt x="7916" y="7066"/>
                        <a:pt x="7717" y="6925"/>
                        <a:pt x="7506" y="6810"/>
                      </a:cubicBezTo>
                      <a:cubicBezTo>
                        <a:pt x="7292" y="6693"/>
                        <a:pt x="7093" y="6555"/>
                        <a:pt x="6893" y="6421"/>
                      </a:cubicBezTo>
                      <a:cubicBezTo>
                        <a:pt x="6694" y="6283"/>
                        <a:pt x="6490" y="6157"/>
                        <a:pt x="6302" y="6005"/>
                      </a:cubicBezTo>
                      <a:cubicBezTo>
                        <a:pt x="5519" y="5439"/>
                        <a:pt x="4786" y="4804"/>
                        <a:pt x="4069" y="4155"/>
                      </a:cubicBezTo>
                      <a:cubicBezTo>
                        <a:pt x="3347" y="3510"/>
                        <a:pt x="2666" y="2824"/>
                        <a:pt x="1983" y="2132"/>
                      </a:cubicBezTo>
                      <a:cubicBezTo>
                        <a:pt x="1643" y="1788"/>
                        <a:pt x="1313" y="1436"/>
                        <a:pt x="983" y="1077"/>
                      </a:cubicBezTo>
                      <a:cubicBezTo>
                        <a:pt x="649" y="725"/>
                        <a:pt x="327" y="362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54" name="Google Shape;3554;p47"/>
                <p:cNvSpPr/>
                <p:nvPr/>
              </p:nvSpPr>
              <p:spPr>
                <a:xfrm>
                  <a:off x="4644462" y="3042340"/>
                  <a:ext cx="318549" cy="4506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0" h="9338" extrusionOk="0">
                      <a:moveTo>
                        <a:pt x="6600" y="1"/>
                      </a:moveTo>
                      <a:lnTo>
                        <a:pt x="6600" y="1"/>
                      </a:lnTo>
                      <a:cubicBezTo>
                        <a:pt x="6404" y="443"/>
                        <a:pt x="6263" y="903"/>
                        <a:pt x="6034" y="1328"/>
                      </a:cubicBezTo>
                      <a:cubicBezTo>
                        <a:pt x="5929" y="1545"/>
                        <a:pt x="5842" y="1767"/>
                        <a:pt x="5726" y="1976"/>
                      </a:cubicBezTo>
                      <a:lnTo>
                        <a:pt x="5381" y="2612"/>
                      </a:lnTo>
                      <a:cubicBezTo>
                        <a:pt x="4899" y="3438"/>
                        <a:pt x="4392" y="4254"/>
                        <a:pt x="3815" y="5019"/>
                      </a:cubicBezTo>
                      <a:cubicBezTo>
                        <a:pt x="3246" y="5791"/>
                        <a:pt x="2637" y="6534"/>
                        <a:pt x="2002" y="7256"/>
                      </a:cubicBezTo>
                      <a:cubicBezTo>
                        <a:pt x="1686" y="7619"/>
                        <a:pt x="1360" y="7970"/>
                        <a:pt x="1023" y="8315"/>
                      </a:cubicBezTo>
                      <a:cubicBezTo>
                        <a:pt x="693" y="8670"/>
                        <a:pt x="349" y="9003"/>
                        <a:pt x="1" y="9337"/>
                      </a:cubicBezTo>
                      <a:cubicBezTo>
                        <a:pt x="773" y="8757"/>
                        <a:pt x="1480" y="8094"/>
                        <a:pt x="2158" y="7398"/>
                      </a:cubicBezTo>
                      <a:cubicBezTo>
                        <a:pt x="2832" y="6705"/>
                        <a:pt x="3452" y="5958"/>
                        <a:pt x="4032" y="5182"/>
                      </a:cubicBezTo>
                      <a:cubicBezTo>
                        <a:pt x="4613" y="4402"/>
                        <a:pt x="5120" y="3572"/>
                        <a:pt x="5567" y="2709"/>
                      </a:cubicBezTo>
                      <a:cubicBezTo>
                        <a:pt x="6012" y="1846"/>
                        <a:pt x="6353" y="932"/>
                        <a:pt x="6600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55" name="Google Shape;3555;p47"/>
                <p:cNvSpPr/>
                <p:nvPr/>
              </p:nvSpPr>
              <p:spPr>
                <a:xfrm>
                  <a:off x="4250718" y="3703182"/>
                  <a:ext cx="390126" cy="3759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83" h="7789" extrusionOk="0">
                      <a:moveTo>
                        <a:pt x="0" y="0"/>
                      </a:moveTo>
                      <a:cubicBezTo>
                        <a:pt x="449" y="842"/>
                        <a:pt x="979" y="1635"/>
                        <a:pt x="1541" y="2404"/>
                      </a:cubicBezTo>
                      <a:cubicBezTo>
                        <a:pt x="2107" y="3173"/>
                        <a:pt x="2716" y="3909"/>
                        <a:pt x="3379" y="4597"/>
                      </a:cubicBezTo>
                      <a:cubicBezTo>
                        <a:pt x="4050" y="5280"/>
                        <a:pt x="4757" y="5932"/>
                        <a:pt x="5540" y="6483"/>
                      </a:cubicBezTo>
                      <a:cubicBezTo>
                        <a:pt x="6328" y="7031"/>
                        <a:pt x="7172" y="7499"/>
                        <a:pt x="8082" y="7789"/>
                      </a:cubicBezTo>
                      <a:cubicBezTo>
                        <a:pt x="7868" y="7680"/>
                        <a:pt x="7655" y="7575"/>
                        <a:pt x="7444" y="7473"/>
                      </a:cubicBezTo>
                      <a:lnTo>
                        <a:pt x="7285" y="7397"/>
                      </a:lnTo>
                      <a:lnTo>
                        <a:pt x="7133" y="7303"/>
                      </a:lnTo>
                      <a:lnTo>
                        <a:pt x="6832" y="7118"/>
                      </a:lnTo>
                      <a:lnTo>
                        <a:pt x="6527" y="6937"/>
                      </a:lnTo>
                      <a:cubicBezTo>
                        <a:pt x="6429" y="6871"/>
                        <a:pt x="6335" y="6798"/>
                        <a:pt x="6236" y="6733"/>
                      </a:cubicBezTo>
                      <a:cubicBezTo>
                        <a:pt x="6048" y="6592"/>
                        <a:pt x="5849" y="6465"/>
                        <a:pt x="5667" y="6316"/>
                      </a:cubicBezTo>
                      <a:cubicBezTo>
                        <a:pt x="4924" y="5732"/>
                        <a:pt x="4235" y="5087"/>
                        <a:pt x="3575" y="4410"/>
                      </a:cubicBezTo>
                      <a:cubicBezTo>
                        <a:pt x="2916" y="3735"/>
                        <a:pt x="2306" y="3009"/>
                        <a:pt x="1708" y="2277"/>
                      </a:cubicBezTo>
                      <a:cubicBezTo>
                        <a:pt x="1407" y="1911"/>
                        <a:pt x="1117" y="1533"/>
                        <a:pt x="837" y="1153"/>
                      </a:cubicBezTo>
                      <a:cubicBezTo>
                        <a:pt x="548" y="776"/>
                        <a:pt x="272" y="392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56" name="Google Shape;3556;p47"/>
                <p:cNvSpPr/>
                <p:nvPr/>
              </p:nvSpPr>
              <p:spPr>
                <a:xfrm>
                  <a:off x="4644462" y="3767567"/>
                  <a:ext cx="305083" cy="3230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21" h="6694" extrusionOk="0">
                      <a:moveTo>
                        <a:pt x="6320" y="0"/>
                      </a:moveTo>
                      <a:cubicBezTo>
                        <a:pt x="6237" y="178"/>
                        <a:pt x="6150" y="356"/>
                        <a:pt x="6070" y="534"/>
                      </a:cubicBezTo>
                      <a:lnTo>
                        <a:pt x="5950" y="802"/>
                      </a:lnTo>
                      <a:lnTo>
                        <a:pt x="5806" y="1059"/>
                      </a:lnTo>
                      <a:lnTo>
                        <a:pt x="5523" y="1570"/>
                      </a:lnTo>
                      <a:lnTo>
                        <a:pt x="5200" y="2060"/>
                      </a:lnTo>
                      <a:cubicBezTo>
                        <a:pt x="4762" y="2701"/>
                        <a:pt x="4275" y="3315"/>
                        <a:pt x="3721" y="3862"/>
                      </a:cubicBezTo>
                      <a:cubicBezTo>
                        <a:pt x="3180" y="4420"/>
                        <a:pt x="2590" y="4932"/>
                        <a:pt x="1969" y="5407"/>
                      </a:cubicBezTo>
                      <a:cubicBezTo>
                        <a:pt x="1658" y="5643"/>
                        <a:pt x="1338" y="5871"/>
                        <a:pt x="1008" y="6081"/>
                      </a:cubicBezTo>
                      <a:cubicBezTo>
                        <a:pt x="682" y="6302"/>
                        <a:pt x="345" y="6502"/>
                        <a:pt x="1" y="6694"/>
                      </a:cubicBezTo>
                      <a:cubicBezTo>
                        <a:pt x="740" y="6411"/>
                        <a:pt x="1433" y="6019"/>
                        <a:pt x="2089" y="5577"/>
                      </a:cubicBezTo>
                      <a:cubicBezTo>
                        <a:pt x="2749" y="5134"/>
                        <a:pt x="3358" y="4616"/>
                        <a:pt x="3917" y="4055"/>
                      </a:cubicBezTo>
                      <a:cubicBezTo>
                        <a:pt x="4479" y="3489"/>
                        <a:pt x="4971" y="2854"/>
                        <a:pt x="5378" y="2172"/>
                      </a:cubicBezTo>
                      <a:cubicBezTo>
                        <a:pt x="5806" y="1501"/>
                        <a:pt x="6096" y="751"/>
                        <a:pt x="6320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57" name="Google Shape;3557;p47"/>
                <p:cNvSpPr/>
                <p:nvPr/>
              </p:nvSpPr>
              <p:spPr>
                <a:xfrm>
                  <a:off x="4172480" y="4273672"/>
                  <a:ext cx="463971" cy="3274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13" h="6785" extrusionOk="0">
                      <a:moveTo>
                        <a:pt x="0" y="0"/>
                      </a:moveTo>
                      <a:cubicBezTo>
                        <a:pt x="541" y="852"/>
                        <a:pt x="1178" y="1635"/>
                        <a:pt x="1864" y="2383"/>
                      </a:cubicBezTo>
                      <a:cubicBezTo>
                        <a:pt x="2546" y="3126"/>
                        <a:pt x="3297" y="3808"/>
                        <a:pt x="4094" y="4432"/>
                      </a:cubicBezTo>
                      <a:cubicBezTo>
                        <a:pt x="4906" y="5041"/>
                        <a:pt x="5773" y="5578"/>
                        <a:pt x="6694" y="6001"/>
                      </a:cubicBezTo>
                      <a:cubicBezTo>
                        <a:pt x="7626" y="6411"/>
                        <a:pt x="8612" y="6687"/>
                        <a:pt x="9613" y="6785"/>
                      </a:cubicBezTo>
                      <a:cubicBezTo>
                        <a:pt x="9127" y="6651"/>
                        <a:pt x="8630" y="6578"/>
                        <a:pt x="8166" y="6383"/>
                      </a:cubicBezTo>
                      <a:cubicBezTo>
                        <a:pt x="7688" y="6241"/>
                        <a:pt x="7238" y="6016"/>
                        <a:pt x="6784" y="5813"/>
                      </a:cubicBezTo>
                      <a:cubicBezTo>
                        <a:pt x="5899" y="5352"/>
                        <a:pt x="5055" y="4820"/>
                        <a:pt x="4261" y="4217"/>
                      </a:cubicBezTo>
                      <a:cubicBezTo>
                        <a:pt x="3471" y="3605"/>
                        <a:pt x="2727" y="2937"/>
                        <a:pt x="2013" y="2234"/>
                      </a:cubicBezTo>
                      <a:cubicBezTo>
                        <a:pt x="1657" y="1886"/>
                        <a:pt x="1313" y="1520"/>
                        <a:pt x="979" y="1146"/>
                      </a:cubicBezTo>
                      <a:cubicBezTo>
                        <a:pt x="639" y="780"/>
                        <a:pt x="316" y="392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58" name="Google Shape;3558;p47"/>
                <p:cNvSpPr/>
                <p:nvPr/>
              </p:nvSpPr>
              <p:spPr>
                <a:xfrm>
                  <a:off x="4656529" y="4234481"/>
                  <a:ext cx="306483" cy="3666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50" h="7597" extrusionOk="0">
                      <a:moveTo>
                        <a:pt x="6350" y="0"/>
                      </a:moveTo>
                      <a:lnTo>
                        <a:pt x="6350" y="0"/>
                      </a:lnTo>
                      <a:cubicBezTo>
                        <a:pt x="6008" y="772"/>
                        <a:pt x="5672" y="1542"/>
                        <a:pt x="5222" y="2252"/>
                      </a:cubicBezTo>
                      <a:cubicBezTo>
                        <a:pt x="5016" y="2615"/>
                        <a:pt x="4768" y="2956"/>
                        <a:pt x="4537" y="3300"/>
                      </a:cubicBezTo>
                      <a:cubicBezTo>
                        <a:pt x="4283" y="3634"/>
                        <a:pt x="4043" y="3975"/>
                        <a:pt x="3764" y="4286"/>
                      </a:cubicBezTo>
                      <a:cubicBezTo>
                        <a:pt x="3228" y="4928"/>
                        <a:pt x="2636" y="5523"/>
                        <a:pt x="2010" y="6081"/>
                      </a:cubicBezTo>
                      <a:cubicBezTo>
                        <a:pt x="1697" y="6357"/>
                        <a:pt x="1371" y="6621"/>
                        <a:pt x="1038" y="6875"/>
                      </a:cubicBezTo>
                      <a:cubicBezTo>
                        <a:pt x="704" y="7133"/>
                        <a:pt x="360" y="7372"/>
                        <a:pt x="0" y="7597"/>
                      </a:cubicBezTo>
                      <a:cubicBezTo>
                        <a:pt x="770" y="7245"/>
                        <a:pt x="1480" y="6766"/>
                        <a:pt x="2147" y="6241"/>
                      </a:cubicBezTo>
                      <a:cubicBezTo>
                        <a:pt x="2815" y="5715"/>
                        <a:pt x="3424" y="5113"/>
                        <a:pt x="3971" y="4464"/>
                      </a:cubicBezTo>
                      <a:cubicBezTo>
                        <a:pt x="4254" y="4144"/>
                        <a:pt x="4497" y="3793"/>
                        <a:pt x="4747" y="3448"/>
                      </a:cubicBezTo>
                      <a:cubicBezTo>
                        <a:pt x="4972" y="3086"/>
                        <a:pt x="5222" y="2742"/>
                        <a:pt x="5404" y="2354"/>
                      </a:cubicBezTo>
                      <a:cubicBezTo>
                        <a:pt x="5501" y="2165"/>
                        <a:pt x="5610" y="1984"/>
                        <a:pt x="5693" y="1788"/>
                      </a:cubicBezTo>
                      <a:lnTo>
                        <a:pt x="5948" y="1204"/>
                      </a:lnTo>
                      <a:cubicBezTo>
                        <a:pt x="6035" y="1008"/>
                        <a:pt x="6095" y="805"/>
                        <a:pt x="6161" y="606"/>
                      </a:cubicBezTo>
                      <a:cubicBezTo>
                        <a:pt x="6226" y="402"/>
                        <a:pt x="6291" y="200"/>
                        <a:pt x="6350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59" name="Google Shape;3559;p47"/>
                <p:cNvSpPr/>
                <p:nvPr/>
              </p:nvSpPr>
              <p:spPr>
                <a:xfrm>
                  <a:off x="4250718" y="4811969"/>
                  <a:ext cx="359816" cy="2417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55" h="5009" extrusionOk="0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457" y="617"/>
                        <a:pt x="976" y="1186"/>
                        <a:pt x="1515" y="1730"/>
                      </a:cubicBezTo>
                      <a:cubicBezTo>
                        <a:pt x="2056" y="2274"/>
                        <a:pt x="2636" y="2782"/>
                        <a:pt x="3252" y="3246"/>
                      </a:cubicBezTo>
                      <a:cubicBezTo>
                        <a:pt x="3873" y="3699"/>
                        <a:pt x="4518" y="4135"/>
                        <a:pt x="5229" y="4446"/>
                      </a:cubicBezTo>
                      <a:cubicBezTo>
                        <a:pt x="5932" y="4762"/>
                        <a:pt x="6686" y="5001"/>
                        <a:pt x="7455" y="5008"/>
                      </a:cubicBezTo>
                      <a:cubicBezTo>
                        <a:pt x="7270" y="4968"/>
                        <a:pt x="7081" y="4928"/>
                        <a:pt x="6897" y="4893"/>
                      </a:cubicBezTo>
                      <a:cubicBezTo>
                        <a:pt x="6711" y="4852"/>
                        <a:pt x="6534" y="4772"/>
                        <a:pt x="6356" y="4715"/>
                      </a:cubicBezTo>
                      <a:cubicBezTo>
                        <a:pt x="6175" y="4667"/>
                        <a:pt x="6005" y="4580"/>
                        <a:pt x="5831" y="4504"/>
                      </a:cubicBezTo>
                      <a:cubicBezTo>
                        <a:pt x="5657" y="4428"/>
                        <a:pt x="5486" y="4356"/>
                        <a:pt x="5323" y="4258"/>
                      </a:cubicBezTo>
                      <a:cubicBezTo>
                        <a:pt x="4653" y="3910"/>
                        <a:pt x="4025" y="3482"/>
                        <a:pt x="3419" y="3025"/>
                      </a:cubicBezTo>
                      <a:cubicBezTo>
                        <a:pt x="2807" y="2579"/>
                        <a:pt x="2230" y="2083"/>
                        <a:pt x="1661" y="1578"/>
                      </a:cubicBezTo>
                      <a:cubicBezTo>
                        <a:pt x="1374" y="1328"/>
                        <a:pt x="1095" y="1067"/>
                        <a:pt x="824" y="802"/>
                      </a:cubicBezTo>
                      <a:cubicBezTo>
                        <a:pt x="541" y="541"/>
                        <a:pt x="272" y="273"/>
                        <a:pt x="0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60" name="Google Shape;3560;p47"/>
                <p:cNvSpPr/>
                <p:nvPr/>
              </p:nvSpPr>
              <p:spPr>
                <a:xfrm>
                  <a:off x="4629066" y="4744784"/>
                  <a:ext cx="269029" cy="308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74" h="6401" extrusionOk="0">
                      <a:moveTo>
                        <a:pt x="5573" y="1"/>
                      </a:moveTo>
                      <a:lnTo>
                        <a:pt x="5573" y="1"/>
                      </a:lnTo>
                      <a:cubicBezTo>
                        <a:pt x="5446" y="356"/>
                        <a:pt x="5337" y="715"/>
                        <a:pt x="5218" y="1070"/>
                      </a:cubicBezTo>
                      <a:cubicBezTo>
                        <a:pt x="5073" y="1418"/>
                        <a:pt x="4950" y="1770"/>
                        <a:pt x="4793" y="2111"/>
                      </a:cubicBezTo>
                      <a:cubicBezTo>
                        <a:pt x="4612" y="2437"/>
                        <a:pt x="4482" y="2789"/>
                        <a:pt x="4271" y="3097"/>
                      </a:cubicBezTo>
                      <a:cubicBezTo>
                        <a:pt x="4174" y="3253"/>
                        <a:pt x="4083" y="3416"/>
                        <a:pt x="3982" y="3572"/>
                      </a:cubicBezTo>
                      <a:lnTo>
                        <a:pt x="3652" y="4018"/>
                      </a:lnTo>
                      <a:cubicBezTo>
                        <a:pt x="3195" y="4598"/>
                        <a:pt x="2658" y="5117"/>
                        <a:pt x="2045" y="5534"/>
                      </a:cubicBezTo>
                      <a:cubicBezTo>
                        <a:pt x="1893" y="5635"/>
                        <a:pt x="1737" y="5741"/>
                        <a:pt x="1570" y="5824"/>
                      </a:cubicBezTo>
                      <a:cubicBezTo>
                        <a:pt x="1411" y="5918"/>
                        <a:pt x="1240" y="5990"/>
                        <a:pt x="1070" y="6067"/>
                      </a:cubicBezTo>
                      <a:cubicBezTo>
                        <a:pt x="730" y="6219"/>
                        <a:pt x="374" y="6335"/>
                        <a:pt x="0" y="6400"/>
                      </a:cubicBezTo>
                      <a:cubicBezTo>
                        <a:pt x="762" y="6375"/>
                        <a:pt x="1498" y="6096"/>
                        <a:pt x="2158" y="5708"/>
                      </a:cubicBezTo>
                      <a:cubicBezTo>
                        <a:pt x="2822" y="5319"/>
                        <a:pt x="3387" y="4783"/>
                        <a:pt x="3866" y="4185"/>
                      </a:cubicBezTo>
                      <a:lnTo>
                        <a:pt x="4203" y="3717"/>
                      </a:lnTo>
                      <a:cubicBezTo>
                        <a:pt x="4308" y="3557"/>
                        <a:pt x="4398" y="3391"/>
                        <a:pt x="4497" y="3224"/>
                      </a:cubicBezTo>
                      <a:cubicBezTo>
                        <a:pt x="4591" y="3061"/>
                        <a:pt x="4685" y="2894"/>
                        <a:pt x="4758" y="2717"/>
                      </a:cubicBezTo>
                      <a:cubicBezTo>
                        <a:pt x="4837" y="2543"/>
                        <a:pt x="4914" y="2369"/>
                        <a:pt x="4986" y="2191"/>
                      </a:cubicBezTo>
                      <a:cubicBezTo>
                        <a:pt x="5124" y="1839"/>
                        <a:pt x="5225" y="1469"/>
                        <a:pt x="5349" y="1110"/>
                      </a:cubicBezTo>
                      <a:cubicBezTo>
                        <a:pt x="5424" y="740"/>
                        <a:pt x="5508" y="370"/>
                        <a:pt x="5573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3561" name="Google Shape;3561;p47"/>
              <p:cNvSpPr/>
              <p:nvPr/>
            </p:nvSpPr>
            <p:spPr>
              <a:xfrm rot="121333" flipH="1">
                <a:off x="8498182" y="2176807"/>
                <a:ext cx="578942" cy="456480"/>
              </a:xfrm>
              <a:custGeom>
                <a:avLst/>
                <a:gdLst/>
                <a:ahLst/>
                <a:cxnLst/>
                <a:rect l="l" t="t" r="r" b="b"/>
                <a:pathLst>
                  <a:path w="23075" h="18194" extrusionOk="0">
                    <a:moveTo>
                      <a:pt x="6353" y="1"/>
                    </a:moveTo>
                    <a:cubicBezTo>
                      <a:pt x="5892" y="1"/>
                      <a:pt x="5465" y="121"/>
                      <a:pt x="5083" y="381"/>
                    </a:cubicBezTo>
                    <a:cubicBezTo>
                      <a:pt x="0" y="3836"/>
                      <a:pt x="23075" y="18193"/>
                      <a:pt x="23075" y="18193"/>
                    </a:cubicBezTo>
                    <a:cubicBezTo>
                      <a:pt x="23075" y="18193"/>
                      <a:pt x="12034" y="1"/>
                      <a:pt x="6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62" name="Google Shape;3562;p47"/>
              <p:cNvSpPr/>
              <p:nvPr/>
            </p:nvSpPr>
            <p:spPr>
              <a:xfrm rot="121333" flipH="1">
                <a:off x="8922287" y="2234676"/>
                <a:ext cx="25642" cy="25115"/>
              </a:xfrm>
              <a:custGeom>
                <a:avLst/>
                <a:gdLst/>
                <a:ahLst/>
                <a:cxnLst/>
                <a:rect l="l" t="t" r="r" b="b"/>
                <a:pathLst>
                  <a:path w="1022" h="1001" extrusionOk="0">
                    <a:moveTo>
                      <a:pt x="135" y="1"/>
                    </a:moveTo>
                    <a:cubicBezTo>
                      <a:pt x="61" y="1"/>
                      <a:pt x="1" y="98"/>
                      <a:pt x="62" y="171"/>
                    </a:cubicBezTo>
                    <a:cubicBezTo>
                      <a:pt x="199" y="338"/>
                      <a:pt x="343" y="498"/>
                      <a:pt x="491" y="654"/>
                    </a:cubicBezTo>
                    <a:cubicBezTo>
                      <a:pt x="617" y="787"/>
                      <a:pt x="758" y="928"/>
                      <a:pt x="933" y="996"/>
                    </a:cubicBezTo>
                    <a:cubicBezTo>
                      <a:pt x="940" y="999"/>
                      <a:pt x="947" y="1000"/>
                      <a:pt x="954" y="1000"/>
                    </a:cubicBezTo>
                    <a:cubicBezTo>
                      <a:pt x="998" y="1000"/>
                      <a:pt x="1022" y="941"/>
                      <a:pt x="1005" y="901"/>
                    </a:cubicBezTo>
                    <a:cubicBezTo>
                      <a:pt x="925" y="730"/>
                      <a:pt x="773" y="589"/>
                      <a:pt x="640" y="460"/>
                    </a:cubicBezTo>
                    <a:cubicBezTo>
                      <a:pt x="496" y="319"/>
                      <a:pt x="351" y="175"/>
                      <a:pt x="203" y="31"/>
                    </a:cubicBezTo>
                    <a:cubicBezTo>
                      <a:pt x="181" y="10"/>
                      <a:pt x="157" y="1"/>
                      <a:pt x="13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63" name="Google Shape;3563;p47"/>
              <p:cNvSpPr/>
              <p:nvPr/>
            </p:nvSpPr>
            <p:spPr>
              <a:xfrm rot="121333" flipH="1">
                <a:off x="8916691" y="2218848"/>
                <a:ext cx="20674" cy="19545"/>
              </a:xfrm>
              <a:custGeom>
                <a:avLst/>
                <a:gdLst/>
                <a:ahLst/>
                <a:cxnLst/>
                <a:rect l="l" t="t" r="r" b="b"/>
                <a:pathLst>
                  <a:path w="824" h="779" extrusionOk="0">
                    <a:moveTo>
                      <a:pt x="139" y="0"/>
                    </a:moveTo>
                    <a:cubicBezTo>
                      <a:pt x="69" y="0"/>
                      <a:pt x="0" y="80"/>
                      <a:pt x="49" y="151"/>
                    </a:cubicBezTo>
                    <a:cubicBezTo>
                      <a:pt x="144" y="288"/>
                      <a:pt x="246" y="422"/>
                      <a:pt x="364" y="539"/>
                    </a:cubicBezTo>
                    <a:cubicBezTo>
                      <a:pt x="470" y="650"/>
                      <a:pt x="581" y="760"/>
                      <a:pt x="740" y="778"/>
                    </a:cubicBezTo>
                    <a:cubicBezTo>
                      <a:pt x="742" y="778"/>
                      <a:pt x="744" y="779"/>
                      <a:pt x="746" y="779"/>
                    </a:cubicBezTo>
                    <a:cubicBezTo>
                      <a:pt x="789" y="779"/>
                      <a:pt x="824" y="727"/>
                      <a:pt x="809" y="687"/>
                    </a:cubicBezTo>
                    <a:cubicBezTo>
                      <a:pt x="756" y="550"/>
                      <a:pt x="642" y="467"/>
                      <a:pt x="535" y="368"/>
                    </a:cubicBezTo>
                    <a:cubicBezTo>
                      <a:pt x="417" y="262"/>
                      <a:pt x="307" y="148"/>
                      <a:pt x="204" y="30"/>
                    </a:cubicBezTo>
                    <a:cubicBezTo>
                      <a:pt x="185" y="9"/>
                      <a:pt x="162" y="0"/>
                      <a:pt x="13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64" name="Google Shape;3564;p47"/>
              <p:cNvSpPr/>
              <p:nvPr/>
            </p:nvSpPr>
            <p:spPr>
              <a:xfrm rot="121333" flipH="1">
                <a:off x="8888170" y="2272716"/>
                <a:ext cx="23258" cy="18591"/>
              </a:xfrm>
              <a:custGeom>
                <a:avLst/>
                <a:gdLst/>
                <a:ahLst/>
                <a:cxnLst/>
                <a:rect l="l" t="t" r="r" b="b"/>
                <a:pathLst>
                  <a:path w="927" h="741" extrusionOk="0">
                    <a:moveTo>
                      <a:pt x="122" y="1"/>
                    </a:moveTo>
                    <a:cubicBezTo>
                      <a:pt x="51" y="1"/>
                      <a:pt x="0" y="99"/>
                      <a:pt x="56" y="161"/>
                    </a:cubicBezTo>
                    <a:cubicBezTo>
                      <a:pt x="181" y="294"/>
                      <a:pt x="314" y="419"/>
                      <a:pt x="455" y="538"/>
                    </a:cubicBezTo>
                    <a:cubicBezTo>
                      <a:pt x="551" y="620"/>
                      <a:pt x="664" y="740"/>
                      <a:pt x="794" y="740"/>
                    </a:cubicBezTo>
                    <a:cubicBezTo>
                      <a:pt x="814" y="740"/>
                      <a:pt x="834" y="737"/>
                      <a:pt x="855" y="731"/>
                    </a:cubicBezTo>
                    <a:cubicBezTo>
                      <a:pt x="893" y="720"/>
                      <a:pt x="927" y="682"/>
                      <a:pt x="923" y="640"/>
                    </a:cubicBezTo>
                    <a:cubicBezTo>
                      <a:pt x="911" y="477"/>
                      <a:pt x="748" y="405"/>
                      <a:pt x="623" y="321"/>
                    </a:cubicBezTo>
                    <a:cubicBezTo>
                      <a:pt x="470" y="222"/>
                      <a:pt x="323" y="115"/>
                      <a:pt x="170" y="17"/>
                    </a:cubicBezTo>
                    <a:cubicBezTo>
                      <a:pt x="154" y="6"/>
                      <a:pt x="137" y="1"/>
                      <a:pt x="12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65" name="Google Shape;3565;p47"/>
              <p:cNvSpPr/>
              <p:nvPr/>
            </p:nvSpPr>
            <p:spPr>
              <a:xfrm rot="121333" flipH="1">
                <a:off x="8876669" y="2246183"/>
                <a:ext cx="26469" cy="22129"/>
              </a:xfrm>
              <a:custGeom>
                <a:avLst/>
                <a:gdLst/>
                <a:ahLst/>
                <a:cxnLst/>
                <a:rect l="l" t="t" r="r" b="b"/>
                <a:pathLst>
                  <a:path w="1055" h="882" extrusionOk="0">
                    <a:moveTo>
                      <a:pt x="112" y="1"/>
                    </a:moveTo>
                    <a:cubicBezTo>
                      <a:pt x="52" y="1"/>
                      <a:pt x="1" y="84"/>
                      <a:pt x="53" y="147"/>
                    </a:cubicBezTo>
                    <a:cubicBezTo>
                      <a:pt x="178" y="303"/>
                      <a:pt x="284" y="467"/>
                      <a:pt x="432" y="604"/>
                    </a:cubicBezTo>
                    <a:cubicBezTo>
                      <a:pt x="558" y="718"/>
                      <a:pt x="714" y="874"/>
                      <a:pt x="888" y="881"/>
                    </a:cubicBezTo>
                    <a:cubicBezTo>
                      <a:pt x="891" y="881"/>
                      <a:pt x="894" y="881"/>
                      <a:pt x="897" y="881"/>
                    </a:cubicBezTo>
                    <a:cubicBezTo>
                      <a:pt x="999" y="881"/>
                      <a:pt x="1055" y="761"/>
                      <a:pt x="1007" y="676"/>
                    </a:cubicBezTo>
                    <a:cubicBezTo>
                      <a:pt x="930" y="539"/>
                      <a:pt x="741" y="463"/>
                      <a:pt x="611" y="372"/>
                    </a:cubicBezTo>
                    <a:cubicBezTo>
                      <a:pt x="463" y="265"/>
                      <a:pt x="295" y="162"/>
                      <a:pt x="170" y="30"/>
                    </a:cubicBezTo>
                    <a:cubicBezTo>
                      <a:pt x="152" y="9"/>
                      <a:pt x="132" y="1"/>
                      <a:pt x="11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66" name="Google Shape;3566;p47"/>
              <p:cNvSpPr/>
              <p:nvPr/>
            </p:nvSpPr>
            <p:spPr>
              <a:xfrm rot="121333" flipH="1">
                <a:off x="8857250" y="2224530"/>
                <a:ext cx="33319" cy="22179"/>
              </a:xfrm>
              <a:custGeom>
                <a:avLst/>
                <a:gdLst/>
                <a:ahLst/>
                <a:cxnLst/>
                <a:rect l="l" t="t" r="r" b="b"/>
                <a:pathLst>
                  <a:path w="1328" h="884" extrusionOk="0">
                    <a:moveTo>
                      <a:pt x="121" y="0"/>
                    </a:moveTo>
                    <a:cubicBezTo>
                      <a:pt x="55" y="0"/>
                      <a:pt x="0" y="82"/>
                      <a:pt x="61" y="140"/>
                    </a:cubicBezTo>
                    <a:cubicBezTo>
                      <a:pt x="221" y="295"/>
                      <a:pt x="399" y="444"/>
                      <a:pt x="578" y="577"/>
                    </a:cubicBezTo>
                    <a:cubicBezTo>
                      <a:pt x="734" y="691"/>
                      <a:pt x="920" y="847"/>
                      <a:pt x="1110" y="881"/>
                    </a:cubicBezTo>
                    <a:cubicBezTo>
                      <a:pt x="1121" y="883"/>
                      <a:pt x="1132" y="884"/>
                      <a:pt x="1143" y="884"/>
                    </a:cubicBezTo>
                    <a:cubicBezTo>
                      <a:pt x="1264" y="884"/>
                      <a:pt x="1328" y="750"/>
                      <a:pt x="1247" y="649"/>
                    </a:cubicBezTo>
                    <a:cubicBezTo>
                      <a:pt x="1126" y="500"/>
                      <a:pt x="901" y="405"/>
                      <a:pt x="734" y="314"/>
                    </a:cubicBezTo>
                    <a:cubicBezTo>
                      <a:pt x="544" y="212"/>
                      <a:pt x="354" y="105"/>
                      <a:pt x="160" y="10"/>
                    </a:cubicBezTo>
                    <a:cubicBezTo>
                      <a:pt x="147" y="3"/>
                      <a:pt x="134" y="0"/>
                      <a:pt x="12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67" name="Google Shape;3567;p47"/>
              <p:cNvSpPr/>
              <p:nvPr/>
            </p:nvSpPr>
            <p:spPr>
              <a:xfrm rot="121333" flipH="1">
                <a:off x="8844942" y="2311212"/>
                <a:ext cx="31964" cy="22631"/>
              </a:xfrm>
              <a:custGeom>
                <a:avLst/>
                <a:gdLst/>
                <a:ahLst/>
                <a:cxnLst/>
                <a:rect l="l" t="t" r="r" b="b"/>
                <a:pathLst>
                  <a:path w="1274" h="902" extrusionOk="0">
                    <a:moveTo>
                      <a:pt x="160" y="1"/>
                    </a:moveTo>
                    <a:cubicBezTo>
                      <a:pt x="74" y="1"/>
                      <a:pt x="1" y="111"/>
                      <a:pt x="80" y="182"/>
                    </a:cubicBezTo>
                    <a:cubicBezTo>
                      <a:pt x="240" y="322"/>
                      <a:pt x="403" y="463"/>
                      <a:pt x="570" y="592"/>
                    </a:cubicBezTo>
                    <a:cubicBezTo>
                      <a:pt x="749" y="725"/>
                      <a:pt x="902" y="866"/>
                      <a:pt x="1122" y="900"/>
                    </a:cubicBezTo>
                    <a:cubicBezTo>
                      <a:pt x="1129" y="901"/>
                      <a:pt x="1136" y="902"/>
                      <a:pt x="1143" y="902"/>
                    </a:cubicBezTo>
                    <a:cubicBezTo>
                      <a:pt x="1217" y="902"/>
                      <a:pt x="1274" y="831"/>
                      <a:pt x="1236" y="756"/>
                    </a:cubicBezTo>
                    <a:cubicBezTo>
                      <a:pt x="1133" y="565"/>
                      <a:pt x="974" y="478"/>
                      <a:pt x="795" y="360"/>
                    </a:cubicBezTo>
                    <a:cubicBezTo>
                      <a:pt x="605" y="235"/>
                      <a:pt x="407" y="124"/>
                      <a:pt x="209" y="14"/>
                    </a:cubicBezTo>
                    <a:cubicBezTo>
                      <a:pt x="193" y="5"/>
                      <a:pt x="176" y="1"/>
                      <a:pt x="16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68" name="Google Shape;3568;p47"/>
              <p:cNvSpPr/>
              <p:nvPr/>
            </p:nvSpPr>
            <p:spPr>
              <a:xfrm rot="121333" flipH="1">
                <a:off x="8832381" y="2294964"/>
                <a:ext cx="24161" cy="19921"/>
              </a:xfrm>
              <a:custGeom>
                <a:avLst/>
                <a:gdLst/>
                <a:ahLst/>
                <a:cxnLst/>
                <a:rect l="l" t="t" r="r" b="b"/>
                <a:pathLst>
                  <a:path w="963" h="794" extrusionOk="0">
                    <a:moveTo>
                      <a:pt x="185" y="1"/>
                    </a:moveTo>
                    <a:cubicBezTo>
                      <a:pt x="83" y="1"/>
                      <a:pt x="0" y="119"/>
                      <a:pt x="89" y="220"/>
                    </a:cubicBezTo>
                    <a:cubicBezTo>
                      <a:pt x="191" y="338"/>
                      <a:pt x="294" y="452"/>
                      <a:pt x="412" y="558"/>
                    </a:cubicBezTo>
                    <a:cubicBezTo>
                      <a:pt x="517" y="656"/>
                      <a:pt x="633" y="794"/>
                      <a:pt x="790" y="794"/>
                    </a:cubicBezTo>
                    <a:cubicBezTo>
                      <a:pt x="792" y="794"/>
                      <a:pt x="794" y="794"/>
                      <a:pt x="796" y="794"/>
                    </a:cubicBezTo>
                    <a:cubicBezTo>
                      <a:pt x="891" y="790"/>
                      <a:pt x="963" y="699"/>
                      <a:pt x="940" y="604"/>
                    </a:cubicBezTo>
                    <a:cubicBezTo>
                      <a:pt x="902" y="455"/>
                      <a:pt x="750" y="383"/>
                      <a:pt x="636" y="304"/>
                    </a:cubicBezTo>
                    <a:cubicBezTo>
                      <a:pt x="514" y="213"/>
                      <a:pt x="392" y="125"/>
                      <a:pt x="275" y="34"/>
                    </a:cubicBezTo>
                    <a:cubicBezTo>
                      <a:pt x="246" y="11"/>
                      <a:pt x="214" y="1"/>
                      <a:pt x="18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69" name="Google Shape;3569;p47"/>
              <p:cNvSpPr/>
              <p:nvPr/>
            </p:nvSpPr>
            <p:spPr>
              <a:xfrm rot="121333" flipH="1">
                <a:off x="8799281" y="2268622"/>
                <a:ext cx="34398" cy="25064"/>
              </a:xfrm>
              <a:custGeom>
                <a:avLst/>
                <a:gdLst/>
                <a:ahLst/>
                <a:cxnLst/>
                <a:rect l="l" t="t" r="r" b="b"/>
                <a:pathLst>
                  <a:path w="1371" h="999" extrusionOk="0">
                    <a:moveTo>
                      <a:pt x="152" y="0"/>
                    </a:moveTo>
                    <a:cubicBezTo>
                      <a:pt x="63" y="0"/>
                      <a:pt x="0" y="138"/>
                      <a:pt x="68" y="219"/>
                    </a:cubicBezTo>
                    <a:cubicBezTo>
                      <a:pt x="357" y="561"/>
                      <a:pt x="768" y="986"/>
                      <a:pt x="1247" y="998"/>
                    </a:cubicBezTo>
                    <a:cubicBezTo>
                      <a:pt x="1248" y="998"/>
                      <a:pt x="1249" y="998"/>
                      <a:pt x="1251" y="998"/>
                    </a:cubicBezTo>
                    <a:cubicBezTo>
                      <a:pt x="1314" y="998"/>
                      <a:pt x="1371" y="913"/>
                      <a:pt x="1326" y="858"/>
                    </a:cubicBezTo>
                    <a:cubicBezTo>
                      <a:pt x="1052" y="496"/>
                      <a:pt x="578" y="295"/>
                      <a:pt x="217" y="25"/>
                    </a:cubicBezTo>
                    <a:cubicBezTo>
                      <a:pt x="195" y="7"/>
                      <a:pt x="173" y="0"/>
                      <a:pt x="15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70" name="Google Shape;3570;p47"/>
              <p:cNvSpPr/>
              <p:nvPr/>
            </p:nvSpPr>
            <p:spPr>
              <a:xfrm rot="121333" flipH="1">
                <a:off x="8802716" y="2346680"/>
                <a:ext cx="33620" cy="22781"/>
              </a:xfrm>
              <a:custGeom>
                <a:avLst/>
                <a:gdLst/>
                <a:ahLst/>
                <a:cxnLst/>
                <a:rect l="l" t="t" r="r" b="b"/>
                <a:pathLst>
                  <a:path w="1340" h="908" extrusionOk="0">
                    <a:moveTo>
                      <a:pt x="73" y="0"/>
                    </a:moveTo>
                    <a:cubicBezTo>
                      <a:pt x="34" y="0"/>
                      <a:pt x="0" y="49"/>
                      <a:pt x="24" y="83"/>
                    </a:cubicBezTo>
                    <a:cubicBezTo>
                      <a:pt x="145" y="269"/>
                      <a:pt x="343" y="402"/>
                      <a:pt x="522" y="536"/>
                    </a:cubicBezTo>
                    <a:cubicBezTo>
                      <a:pt x="715" y="683"/>
                      <a:pt x="924" y="843"/>
                      <a:pt x="1168" y="904"/>
                    </a:cubicBezTo>
                    <a:cubicBezTo>
                      <a:pt x="1178" y="907"/>
                      <a:pt x="1187" y="908"/>
                      <a:pt x="1196" y="908"/>
                    </a:cubicBezTo>
                    <a:cubicBezTo>
                      <a:pt x="1286" y="908"/>
                      <a:pt x="1340" y="794"/>
                      <a:pt x="1271" y="722"/>
                    </a:cubicBezTo>
                    <a:cubicBezTo>
                      <a:pt x="1111" y="554"/>
                      <a:pt x="891" y="444"/>
                      <a:pt x="693" y="326"/>
                    </a:cubicBezTo>
                    <a:cubicBezTo>
                      <a:pt x="495" y="212"/>
                      <a:pt x="301" y="68"/>
                      <a:pt x="88" y="3"/>
                    </a:cubicBezTo>
                    <a:cubicBezTo>
                      <a:pt x="83" y="1"/>
                      <a:pt x="78" y="0"/>
                      <a:pt x="7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71" name="Google Shape;3571;p47"/>
              <p:cNvSpPr/>
              <p:nvPr/>
            </p:nvSpPr>
            <p:spPr>
              <a:xfrm rot="121333" flipH="1">
                <a:off x="8791238" y="2338311"/>
                <a:ext cx="23459" cy="15480"/>
              </a:xfrm>
              <a:custGeom>
                <a:avLst/>
                <a:gdLst/>
                <a:ahLst/>
                <a:cxnLst/>
                <a:rect l="l" t="t" r="r" b="b"/>
                <a:pathLst>
                  <a:path w="935" h="617" extrusionOk="0">
                    <a:moveTo>
                      <a:pt x="146" y="1"/>
                    </a:moveTo>
                    <a:cubicBezTo>
                      <a:pt x="64" y="1"/>
                      <a:pt x="0" y="105"/>
                      <a:pt x="64" y="188"/>
                    </a:cubicBezTo>
                    <a:cubicBezTo>
                      <a:pt x="168" y="313"/>
                      <a:pt x="285" y="420"/>
                      <a:pt x="426" y="499"/>
                    </a:cubicBezTo>
                    <a:cubicBezTo>
                      <a:pt x="524" y="554"/>
                      <a:pt x="637" y="617"/>
                      <a:pt x="750" y="617"/>
                    </a:cubicBezTo>
                    <a:cubicBezTo>
                      <a:pt x="786" y="617"/>
                      <a:pt x="823" y="610"/>
                      <a:pt x="859" y="595"/>
                    </a:cubicBezTo>
                    <a:cubicBezTo>
                      <a:pt x="935" y="560"/>
                      <a:pt x="928" y="458"/>
                      <a:pt x="882" y="404"/>
                    </a:cubicBezTo>
                    <a:cubicBezTo>
                      <a:pt x="806" y="309"/>
                      <a:pt x="650" y="305"/>
                      <a:pt x="544" y="256"/>
                    </a:cubicBezTo>
                    <a:cubicBezTo>
                      <a:pt x="426" y="199"/>
                      <a:pt x="315" y="123"/>
                      <a:pt x="220" y="32"/>
                    </a:cubicBezTo>
                    <a:cubicBezTo>
                      <a:pt x="196" y="10"/>
                      <a:pt x="170" y="1"/>
                      <a:pt x="14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72" name="Google Shape;3572;p47"/>
              <p:cNvSpPr/>
              <p:nvPr/>
            </p:nvSpPr>
            <p:spPr>
              <a:xfrm rot="121333" flipH="1">
                <a:off x="8749107" y="2324645"/>
                <a:ext cx="30358" cy="21853"/>
              </a:xfrm>
              <a:custGeom>
                <a:avLst/>
                <a:gdLst/>
                <a:ahLst/>
                <a:cxnLst/>
                <a:rect l="l" t="t" r="r" b="b"/>
                <a:pathLst>
                  <a:path w="1210" h="871" extrusionOk="0">
                    <a:moveTo>
                      <a:pt x="163" y="0"/>
                    </a:moveTo>
                    <a:cubicBezTo>
                      <a:pt x="63" y="0"/>
                      <a:pt x="0" y="146"/>
                      <a:pt x="103" y="213"/>
                    </a:cubicBezTo>
                    <a:cubicBezTo>
                      <a:pt x="403" y="408"/>
                      <a:pt x="662" y="647"/>
                      <a:pt x="954" y="848"/>
                    </a:cubicBezTo>
                    <a:cubicBezTo>
                      <a:pt x="978" y="864"/>
                      <a:pt x="1001" y="871"/>
                      <a:pt x="1024" y="871"/>
                    </a:cubicBezTo>
                    <a:cubicBezTo>
                      <a:pt x="1129" y="871"/>
                      <a:pt x="1209" y="723"/>
                      <a:pt x="1122" y="632"/>
                    </a:cubicBezTo>
                    <a:cubicBezTo>
                      <a:pt x="859" y="366"/>
                      <a:pt x="543" y="195"/>
                      <a:pt x="220" y="16"/>
                    </a:cubicBezTo>
                    <a:cubicBezTo>
                      <a:pt x="201" y="5"/>
                      <a:pt x="181" y="0"/>
                      <a:pt x="16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73" name="Google Shape;3573;p47"/>
              <p:cNvSpPr/>
              <p:nvPr/>
            </p:nvSpPr>
            <p:spPr>
              <a:xfrm rot="121333" flipH="1">
                <a:off x="8764272" y="2409306"/>
                <a:ext cx="28903" cy="15907"/>
              </a:xfrm>
              <a:custGeom>
                <a:avLst/>
                <a:gdLst/>
                <a:ahLst/>
                <a:cxnLst/>
                <a:rect l="l" t="t" r="r" b="b"/>
                <a:pathLst>
                  <a:path w="1152" h="634" extrusionOk="0">
                    <a:moveTo>
                      <a:pt x="174" y="0"/>
                    </a:moveTo>
                    <a:cubicBezTo>
                      <a:pt x="81" y="0"/>
                      <a:pt x="1" y="111"/>
                      <a:pt x="87" y="188"/>
                    </a:cubicBezTo>
                    <a:cubicBezTo>
                      <a:pt x="340" y="414"/>
                      <a:pt x="674" y="634"/>
                      <a:pt x="1025" y="634"/>
                    </a:cubicBezTo>
                    <a:cubicBezTo>
                      <a:pt x="1028" y="634"/>
                      <a:pt x="1031" y="634"/>
                      <a:pt x="1034" y="633"/>
                    </a:cubicBezTo>
                    <a:cubicBezTo>
                      <a:pt x="1118" y="633"/>
                      <a:pt x="1152" y="516"/>
                      <a:pt x="1076" y="474"/>
                    </a:cubicBezTo>
                    <a:cubicBezTo>
                      <a:pt x="794" y="325"/>
                      <a:pt x="502" y="230"/>
                      <a:pt x="251" y="29"/>
                    </a:cubicBezTo>
                    <a:cubicBezTo>
                      <a:pt x="226" y="9"/>
                      <a:pt x="200" y="0"/>
                      <a:pt x="17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74" name="Google Shape;3574;p47"/>
              <p:cNvSpPr/>
              <p:nvPr/>
            </p:nvSpPr>
            <p:spPr>
              <a:xfrm rot="121333" flipH="1">
                <a:off x="8744771" y="2395545"/>
                <a:ext cx="22254" cy="14577"/>
              </a:xfrm>
              <a:custGeom>
                <a:avLst/>
                <a:gdLst/>
                <a:ahLst/>
                <a:cxnLst/>
                <a:rect l="l" t="t" r="r" b="b"/>
                <a:pathLst>
                  <a:path w="887" h="581" extrusionOk="0">
                    <a:moveTo>
                      <a:pt x="148" y="0"/>
                    </a:moveTo>
                    <a:cubicBezTo>
                      <a:pt x="67" y="0"/>
                      <a:pt x="0" y="101"/>
                      <a:pt x="70" y="180"/>
                    </a:cubicBezTo>
                    <a:cubicBezTo>
                      <a:pt x="158" y="283"/>
                      <a:pt x="257" y="370"/>
                      <a:pt x="363" y="446"/>
                    </a:cubicBezTo>
                    <a:cubicBezTo>
                      <a:pt x="477" y="525"/>
                      <a:pt x="595" y="556"/>
                      <a:pt x="732" y="579"/>
                    </a:cubicBezTo>
                    <a:cubicBezTo>
                      <a:pt x="737" y="580"/>
                      <a:pt x="742" y="580"/>
                      <a:pt x="747" y="580"/>
                    </a:cubicBezTo>
                    <a:cubicBezTo>
                      <a:pt x="830" y="580"/>
                      <a:pt x="887" y="469"/>
                      <a:pt x="800" y="416"/>
                    </a:cubicBezTo>
                    <a:cubicBezTo>
                      <a:pt x="702" y="358"/>
                      <a:pt x="611" y="290"/>
                      <a:pt x="507" y="237"/>
                    </a:cubicBezTo>
                    <a:cubicBezTo>
                      <a:pt x="405" y="180"/>
                      <a:pt x="310" y="111"/>
                      <a:pt x="223" y="32"/>
                    </a:cubicBezTo>
                    <a:cubicBezTo>
                      <a:pt x="199" y="10"/>
                      <a:pt x="173" y="0"/>
                      <a:pt x="14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75" name="Google Shape;3575;p47"/>
              <p:cNvSpPr/>
              <p:nvPr/>
            </p:nvSpPr>
            <p:spPr>
              <a:xfrm rot="121333" flipH="1">
                <a:off x="8722017" y="2375036"/>
                <a:ext cx="26545" cy="17738"/>
              </a:xfrm>
              <a:custGeom>
                <a:avLst/>
                <a:gdLst/>
                <a:ahLst/>
                <a:cxnLst/>
                <a:rect l="l" t="t" r="r" b="b"/>
                <a:pathLst>
                  <a:path w="1058" h="707" extrusionOk="0">
                    <a:moveTo>
                      <a:pt x="132" y="1"/>
                    </a:moveTo>
                    <a:cubicBezTo>
                      <a:pt x="48" y="1"/>
                      <a:pt x="0" y="120"/>
                      <a:pt x="84" y="181"/>
                    </a:cubicBezTo>
                    <a:cubicBezTo>
                      <a:pt x="214" y="280"/>
                      <a:pt x="343" y="378"/>
                      <a:pt x="480" y="469"/>
                    </a:cubicBezTo>
                    <a:cubicBezTo>
                      <a:pt x="605" y="557"/>
                      <a:pt x="726" y="656"/>
                      <a:pt x="875" y="702"/>
                    </a:cubicBezTo>
                    <a:cubicBezTo>
                      <a:pt x="887" y="705"/>
                      <a:pt x="898" y="707"/>
                      <a:pt x="909" y="707"/>
                    </a:cubicBezTo>
                    <a:cubicBezTo>
                      <a:pt x="1006" y="707"/>
                      <a:pt x="1057" y="580"/>
                      <a:pt x="989" y="504"/>
                    </a:cubicBezTo>
                    <a:cubicBezTo>
                      <a:pt x="886" y="390"/>
                      <a:pt x="742" y="321"/>
                      <a:pt x="609" y="246"/>
                    </a:cubicBezTo>
                    <a:cubicBezTo>
                      <a:pt x="468" y="165"/>
                      <a:pt x="324" y="90"/>
                      <a:pt x="179" y="13"/>
                    </a:cubicBezTo>
                    <a:cubicBezTo>
                      <a:pt x="162" y="5"/>
                      <a:pt x="146" y="1"/>
                      <a:pt x="13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76" name="Google Shape;3576;p47"/>
              <p:cNvSpPr/>
              <p:nvPr/>
            </p:nvSpPr>
            <p:spPr>
              <a:xfrm rot="121333" flipH="1">
                <a:off x="8715425" y="2429070"/>
                <a:ext cx="21803" cy="12796"/>
              </a:xfrm>
              <a:custGeom>
                <a:avLst/>
                <a:gdLst/>
                <a:ahLst/>
                <a:cxnLst/>
                <a:rect l="l" t="t" r="r" b="b"/>
                <a:pathLst>
                  <a:path w="869" h="510" extrusionOk="0">
                    <a:moveTo>
                      <a:pt x="170" y="0"/>
                    </a:moveTo>
                    <a:cubicBezTo>
                      <a:pt x="42" y="0"/>
                      <a:pt x="0" y="164"/>
                      <a:pt x="105" y="243"/>
                    </a:cubicBezTo>
                    <a:cubicBezTo>
                      <a:pt x="203" y="320"/>
                      <a:pt x="333" y="369"/>
                      <a:pt x="443" y="426"/>
                    </a:cubicBezTo>
                    <a:cubicBezTo>
                      <a:pt x="525" y="470"/>
                      <a:pt x="610" y="510"/>
                      <a:pt x="698" y="510"/>
                    </a:cubicBezTo>
                    <a:cubicBezTo>
                      <a:pt x="724" y="510"/>
                      <a:pt x="751" y="506"/>
                      <a:pt x="777" y="499"/>
                    </a:cubicBezTo>
                    <a:cubicBezTo>
                      <a:pt x="846" y="480"/>
                      <a:pt x="868" y="408"/>
                      <a:pt x="838" y="346"/>
                    </a:cubicBezTo>
                    <a:cubicBezTo>
                      <a:pt x="789" y="236"/>
                      <a:pt x="671" y="190"/>
                      <a:pt x="565" y="145"/>
                    </a:cubicBezTo>
                    <a:cubicBezTo>
                      <a:pt x="447" y="95"/>
                      <a:pt x="329" y="31"/>
                      <a:pt x="207" y="4"/>
                    </a:cubicBezTo>
                    <a:cubicBezTo>
                      <a:pt x="194" y="1"/>
                      <a:pt x="182" y="0"/>
                      <a:pt x="17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77" name="Google Shape;3577;p47"/>
              <p:cNvSpPr/>
              <p:nvPr/>
            </p:nvSpPr>
            <p:spPr>
              <a:xfrm rot="121333" flipH="1">
                <a:off x="8760277" y="2374654"/>
                <a:ext cx="23785" cy="12821"/>
              </a:xfrm>
              <a:custGeom>
                <a:avLst/>
                <a:gdLst/>
                <a:ahLst/>
                <a:cxnLst/>
                <a:rect l="l" t="t" r="r" b="b"/>
                <a:pathLst>
                  <a:path w="948" h="511" extrusionOk="0">
                    <a:moveTo>
                      <a:pt x="106" y="1"/>
                    </a:moveTo>
                    <a:cubicBezTo>
                      <a:pt x="38" y="4"/>
                      <a:pt x="0" y="73"/>
                      <a:pt x="30" y="130"/>
                    </a:cubicBezTo>
                    <a:cubicBezTo>
                      <a:pt x="95" y="244"/>
                      <a:pt x="236" y="308"/>
                      <a:pt x="350" y="366"/>
                    </a:cubicBezTo>
                    <a:cubicBezTo>
                      <a:pt x="483" y="434"/>
                      <a:pt x="620" y="472"/>
                      <a:pt x="764" y="506"/>
                    </a:cubicBezTo>
                    <a:cubicBezTo>
                      <a:pt x="776" y="509"/>
                      <a:pt x="787" y="510"/>
                      <a:pt x="797" y="510"/>
                    </a:cubicBezTo>
                    <a:cubicBezTo>
                      <a:pt x="919" y="510"/>
                      <a:pt x="948" y="335"/>
                      <a:pt x="825" y="285"/>
                    </a:cubicBezTo>
                    <a:cubicBezTo>
                      <a:pt x="699" y="232"/>
                      <a:pt x="578" y="171"/>
                      <a:pt x="453" y="118"/>
                    </a:cubicBezTo>
                    <a:cubicBezTo>
                      <a:pt x="342" y="73"/>
                      <a:pt x="228" y="1"/>
                      <a:pt x="10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78" name="Google Shape;3578;p47"/>
              <p:cNvSpPr/>
              <p:nvPr/>
            </p:nvSpPr>
            <p:spPr>
              <a:xfrm rot="121333" flipH="1">
                <a:off x="8679931" y="2412770"/>
                <a:ext cx="19846" cy="13799"/>
              </a:xfrm>
              <a:custGeom>
                <a:avLst/>
                <a:gdLst/>
                <a:ahLst/>
                <a:cxnLst/>
                <a:rect l="l" t="t" r="r" b="b"/>
                <a:pathLst>
                  <a:path w="791" h="550" extrusionOk="0">
                    <a:moveTo>
                      <a:pt x="133" y="0"/>
                    </a:moveTo>
                    <a:cubicBezTo>
                      <a:pt x="48" y="0"/>
                      <a:pt x="0" y="119"/>
                      <a:pt x="62" y="184"/>
                    </a:cubicBezTo>
                    <a:cubicBezTo>
                      <a:pt x="146" y="267"/>
                      <a:pt x="256" y="336"/>
                      <a:pt x="351" y="404"/>
                    </a:cubicBezTo>
                    <a:cubicBezTo>
                      <a:pt x="442" y="469"/>
                      <a:pt x="552" y="541"/>
                      <a:pt x="667" y="549"/>
                    </a:cubicBezTo>
                    <a:cubicBezTo>
                      <a:pt x="668" y="549"/>
                      <a:pt x="670" y="549"/>
                      <a:pt x="671" y="549"/>
                    </a:cubicBezTo>
                    <a:cubicBezTo>
                      <a:pt x="751" y="549"/>
                      <a:pt x="791" y="457"/>
                      <a:pt x="758" y="390"/>
                    </a:cubicBezTo>
                    <a:cubicBezTo>
                      <a:pt x="704" y="294"/>
                      <a:pt x="583" y="222"/>
                      <a:pt x="488" y="169"/>
                    </a:cubicBezTo>
                    <a:cubicBezTo>
                      <a:pt x="385" y="111"/>
                      <a:pt x="279" y="47"/>
                      <a:pt x="165" y="5"/>
                    </a:cubicBezTo>
                    <a:cubicBezTo>
                      <a:pt x="154" y="2"/>
                      <a:pt x="143" y="0"/>
                      <a:pt x="13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79" name="Google Shape;3579;p47"/>
              <p:cNvSpPr/>
              <p:nvPr/>
            </p:nvSpPr>
            <p:spPr>
              <a:xfrm rot="121333" flipH="1">
                <a:off x="8683637" y="2377883"/>
                <a:ext cx="20021" cy="15882"/>
              </a:xfrm>
              <a:custGeom>
                <a:avLst/>
                <a:gdLst/>
                <a:ahLst/>
                <a:cxnLst/>
                <a:rect l="l" t="t" r="r" b="b"/>
                <a:pathLst>
                  <a:path w="798" h="633" extrusionOk="0">
                    <a:moveTo>
                      <a:pt x="155" y="0"/>
                    </a:moveTo>
                    <a:cubicBezTo>
                      <a:pt x="62" y="0"/>
                      <a:pt x="0" y="118"/>
                      <a:pt x="70" y="202"/>
                    </a:cubicBezTo>
                    <a:cubicBezTo>
                      <a:pt x="149" y="297"/>
                      <a:pt x="241" y="389"/>
                      <a:pt x="340" y="465"/>
                    </a:cubicBezTo>
                    <a:cubicBezTo>
                      <a:pt x="386" y="499"/>
                      <a:pt x="442" y="522"/>
                      <a:pt x="492" y="553"/>
                    </a:cubicBezTo>
                    <a:cubicBezTo>
                      <a:pt x="545" y="587"/>
                      <a:pt x="595" y="621"/>
                      <a:pt x="659" y="632"/>
                    </a:cubicBezTo>
                    <a:cubicBezTo>
                      <a:pt x="663" y="633"/>
                      <a:pt x="667" y="633"/>
                      <a:pt x="672" y="633"/>
                    </a:cubicBezTo>
                    <a:cubicBezTo>
                      <a:pt x="730" y="633"/>
                      <a:pt x="798" y="585"/>
                      <a:pt x="770" y="518"/>
                    </a:cubicBezTo>
                    <a:cubicBezTo>
                      <a:pt x="732" y="411"/>
                      <a:pt x="628" y="309"/>
                      <a:pt x="545" y="233"/>
                    </a:cubicBezTo>
                    <a:cubicBezTo>
                      <a:pt x="451" y="146"/>
                      <a:pt x="328" y="74"/>
                      <a:pt x="214" y="16"/>
                    </a:cubicBezTo>
                    <a:cubicBezTo>
                      <a:pt x="194" y="5"/>
                      <a:pt x="174" y="0"/>
                      <a:pt x="15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0" name="Google Shape;3580;p47"/>
              <p:cNvSpPr/>
              <p:nvPr/>
            </p:nvSpPr>
            <p:spPr>
              <a:xfrm rot="121333" flipH="1">
                <a:off x="8681009" y="2459719"/>
                <a:ext cx="27649" cy="19670"/>
              </a:xfrm>
              <a:custGeom>
                <a:avLst/>
                <a:gdLst/>
                <a:ahLst/>
                <a:cxnLst/>
                <a:rect l="l" t="t" r="r" b="b"/>
                <a:pathLst>
                  <a:path w="1102" h="784" extrusionOk="0">
                    <a:moveTo>
                      <a:pt x="150" y="1"/>
                    </a:moveTo>
                    <a:cubicBezTo>
                      <a:pt x="73" y="1"/>
                      <a:pt x="0" y="95"/>
                      <a:pt x="75" y="154"/>
                    </a:cubicBezTo>
                    <a:cubicBezTo>
                      <a:pt x="212" y="260"/>
                      <a:pt x="352" y="363"/>
                      <a:pt x="489" y="473"/>
                    </a:cubicBezTo>
                    <a:cubicBezTo>
                      <a:pt x="619" y="583"/>
                      <a:pt x="736" y="701"/>
                      <a:pt x="893" y="773"/>
                    </a:cubicBezTo>
                    <a:cubicBezTo>
                      <a:pt x="908" y="780"/>
                      <a:pt x="925" y="784"/>
                      <a:pt x="941" y="784"/>
                    </a:cubicBezTo>
                    <a:cubicBezTo>
                      <a:pt x="1022" y="784"/>
                      <a:pt x="1102" y="706"/>
                      <a:pt x="1045" y="621"/>
                    </a:cubicBezTo>
                    <a:cubicBezTo>
                      <a:pt x="945" y="477"/>
                      <a:pt x="813" y="389"/>
                      <a:pt x="668" y="290"/>
                    </a:cubicBezTo>
                    <a:cubicBezTo>
                      <a:pt x="512" y="187"/>
                      <a:pt x="357" y="89"/>
                      <a:pt x="189" y="9"/>
                    </a:cubicBezTo>
                    <a:cubicBezTo>
                      <a:pt x="176" y="3"/>
                      <a:pt x="163" y="1"/>
                      <a:pt x="15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1" name="Google Shape;3581;p47"/>
              <p:cNvSpPr/>
              <p:nvPr/>
            </p:nvSpPr>
            <p:spPr>
              <a:xfrm rot="121333" flipH="1">
                <a:off x="8653214" y="2453717"/>
                <a:ext cx="26294" cy="17663"/>
              </a:xfrm>
              <a:custGeom>
                <a:avLst/>
                <a:gdLst/>
                <a:ahLst/>
                <a:cxnLst/>
                <a:rect l="l" t="t" r="r" b="b"/>
                <a:pathLst>
                  <a:path w="1048" h="704" extrusionOk="0">
                    <a:moveTo>
                      <a:pt x="138" y="0"/>
                    </a:moveTo>
                    <a:cubicBezTo>
                      <a:pt x="65" y="0"/>
                      <a:pt x="1" y="93"/>
                      <a:pt x="71" y="147"/>
                    </a:cubicBezTo>
                    <a:cubicBezTo>
                      <a:pt x="190" y="246"/>
                      <a:pt x="307" y="349"/>
                      <a:pt x="432" y="444"/>
                    </a:cubicBezTo>
                    <a:cubicBezTo>
                      <a:pt x="573" y="551"/>
                      <a:pt x="699" y="626"/>
                      <a:pt x="862" y="695"/>
                    </a:cubicBezTo>
                    <a:cubicBezTo>
                      <a:pt x="876" y="701"/>
                      <a:pt x="890" y="704"/>
                      <a:pt x="904" y="704"/>
                    </a:cubicBezTo>
                    <a:cubicBezTo>
                      <a:pt x="981" y="704"/>
                      <a:pt x="1047" y="614"/>
                      <a:pt x="976" y="542"/>
                    </a:cubicBezTo>
                    <a:cubicBezTo>
                      <a:pt x="858" y="425"/>
                      <a:pt x="755" y="337"/>
                      <a:pt x="611" y="254"/>
                    </a:cubicBezTo>
                    <a:cubicBezTo>
                      <a:pt x="467" y="166"/>
                      <a:pt x="322" y="90"/>
                      <a:pt x="178" y="10"/>
                    </a:cubicBezTo>
                    <a:cubicBezTo>
                      <a:pt x="165" y="3"/>
                      <a:pt x="151" y="0"/>
                      <a:pt x="13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2" name="Google Shape;3582;p47"/>
              <p:cNvSpPr/>
              <p:nvPr/>
            </p:nvSpPr>
            <p:spPr>
              <a:xfrm rot="121333" flipH="1">
                <a:off x="8629183" y="2488189"/>
                <a:ext cx="21953" cy="14326"/>
              </a:xfrm>
              <a:custGeom>
                <a:avLst/>
                <a:gdLst/>
                <a:ahLst/>
                <a:cxnLst/>
                <a:rect l="l" t="t" r="r" b="b"/>
                <a:pathLst>
                  <a:path w="875" h="571" extrusionOk="0">
                    <a:moveTo>
                      <a:pt x="161" y="1"/>
                    </a:moveTo>
                    <a:cubicBezTo>
                      <a:pt x="68" y="1"/>
                      <a:pt x="1" y="141"/>
                      <a:pt x="82" y="208"/>
                    </a:cubicBezTo>
                    <a:cubicBezTo>
                      <a:pt x="173" y="285"/>
                      <a:pt x="264" y="353"/>
                      <a:pt x="364" y="418"/>
                    </a:cubicBezTo>
                    <a:cubicBezTo>
                      <a:pt x="470" y="490"/>
                      <a:pt x="557" y="555"/>
                      <a:pt x="687" y="570"/>
                    </a:cubicBezTo>
                    <a:cubicBezTo>
                      <a:pt x="691" y="570"/>
                      <a:pt x="695" y="570"/>
                      <a:pt x="699" y="570"/>
                    </a:cubicBezTo>
                    <a:cubicBezTo>
                      <a:pt x="800" y="570"/>
                      <a:pt x="874" y="429"/>
                      <a:pt x="816" y="350"/>
                    </a:cubicBezTo>
                    <a:cubicBezTo>
                      <a:pt x="736" y="243"/>
                      <a:pt x="638" y="205"/>
                      <a:pt x="524" y="148"/>
                    </a:cubicBezTo>
                    <a:cubicBezTo>
                      <a:pt x="417" y="99"/>
                      <a:pt x="310" y="48"/>
                      <a:pt x="196" y="7"/>
                    </a:cubicBezTo>
                    <a:cubicBezTo>
                      <a:pt x="184" y="3"/>
                      <a:pt x="172" y="1"/>
                      <a:pt x="16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3" name="Google Shape;3583;p47"/>
              <p:cNvSpPr/>
              <p:nvPr/>
            </p:nvSpPr>
            <p:spPr>
              <a:xfrm rot="121333" flipH="1">
                <a:off x="8615187" y="2465017"/>
                <a:ext cx="21452" cy="17312"/>
              </a:xfrm>
              <a:custGeom>
                <a:avLst/>
                <a:gdLst/>
                <a:ahLst/>
                <a:cxnLst/>
                <a:rect l="l" t="t" r="r" b="b"/>
                <a:pathLst>
                  <a:path w="855" h="690" extrusionOk="0">
                    <a:moveTo>
                      <a:pt x="128" y="0"/>
                    </a:moveTo>
                    <a:cubicBezTo>
                      <a:pt x="61" y="0"/>
                      <a:pt x="1" y="93"/>
                      <a:pt x="44" y="153"/>
                    </a:cubicBezTo>
                    <a:cubicBezTo>
                      <a:pt x="135" y="279"/>
                      <a:pt x="231" y="393"/>
                      <a:pt x="349" y="495"/>
                    </a:cubicBezTo>
                    <a:cubicBezTo>
                      <a:pt x="448" y="584"/>
                      <a:pt x="579" y="690"/>
                      <a:pt x="723" y="690"/>
                    </a:cubicBezTo>
                    <a:cubicBezTo>
                      <a:pt x="727" y="690"/>
                      <a:pt x="732" y="690"/>
                      <a:pt x="737" y="690"/>
                    </a:cubicBezTo>
                    <a:cubicBezTo>
                      <a:pt x="809" y="686"/>
                      <a:pt x="855" y="621"/>
                      <a:pt x="839" y="553"/>
                    </a:cubicBezTo>
                    <a:cubicBezTo>
                      <a:pt x="813" y="409"/>
                      <a:pt x="672" y="302"/>
                      <a:pt x="558" y="222"/>
                    </a:cubicBezTo>
                    <a:cubicBezTo>
                      <a:pt x="432" y="130"/>
                      <a:pt x="300" y="66"/>
                      <a:pt x="155" y="5"/>
                    </a:cubicBezTo>
                    <a:cubicBezTo>
                      <a:pt x="146" y="2"/>
                      <a:pt x="137" y="0"/>
                      <a:pt x="12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4" name="Google Shape;3584;p47"/>
              <p:cNvSpPr/>
              <p:nvPr/>
            </p:nvSpPr>
            <p:spPr>
              <a:xfrm rot="121333" flipH="1">
                <a:off x="8587205" y="2509495"/>
                <a:ext cx="20122" cy="15932"/>
              </a:xfrm>
              <a:custGeom>
                <a:avLst/>
                <a:gdLst/>
                <a:ahLst/>
                <a:cxnLst/>
                <a:rect l="l" t="t" r="r" b="b"/>
                <a:pathLst>
                  <a:path w="802" h="635" extrusionOk="0">
                    <a:moveTo>
                      <a:pt x="151" y="1"/>
                    </a:moveTo>
                    <a:cubicBezTo>
                      <a:pt x="65" y="1"/>
                      <a:pt x="1" y="107"/>
                      <a:pt x="68" y="197"/>
                    </a:cubicBezTo>
                    <a:cubicBezTo>
                      <a:pt x="201" y="364"/>
                      <a:pt x="372" y="585"/>
                      <a:pt x="593" y="630"/>
                    </a:cubicBezTo>
                    <a:cubicBezTo>
                      <a:pt x="605" y="633"/>
                      <a:pt x="616" y="634"/>
                      <a:pt x="627" y="634"/>
                    </a:cubicBezTo>
                    <a:cubicBezTo>
                      <a:pt x="742" y="634"/>
                      <a:pt x="802" y="499"/>
                      <a:pt x="726" y="406"/>
                    </a:cubicBezTo>
                    <a:cubicBezTo>
                      <a:pt x="654" y="322"/>
                      <a:pt x="566" y="276"/>
                      <a:pt x="475" y="216"/>
                    </a:cubicBezTo>
                    <a:cubicBezTo>
                      <a:pt x="391" y="162"/>
                      <a:pt x="307" y="98"/>
                      <a:pt x="231" y="34"/>
                    </a:cubicBezTo>
                    <a:cubicBezTo>
                      <a:pt x="205" y="10"/>
                      <a:pt x="177" y="1"/>
                      <a:pt x="15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5" name="Google Shape;3585;p47"/>
              <p:cNvSpPr/>
              <p:nvPr/>
            </p:nvSpPr>
            <p:spPr>
              <a:xfrm rot="121333" flipH="1">
                <a:off x="8375291" y="2004978"/>
                <a:ext cx="208469" cy="617379"/>
              </a:xfrm>
              <a:custGeom>
                <a:avLst/>
                <a:gdLst/>
                <a:ahLst/>
                <a:cxnLst/>
                <a:rect l="l" t="t" r="r" b="b"/>
                <a:pathLst>
                  <a:path w="8309" h="24607" extrusionOk="0">
                    <a:moveTo>
                      <a:pt x="4010" y="1"/>
                    </a:moveTo>
                    <a:cubicBezTo>
                      <a:pt x="0" y="1"/>
                      <a:pt x="3290" y="24606"/>
                      <a:pt x="3290" y="24606"/>
                    </a:cubicBezTo>
                    <a:cubicBezTo>
                      <a:pt x="3290" y="24606"/>
                      <a:pt x="8308" y="459"/>
                      <a:pt x="4122" y="7"/>
                    </a:cubicBezTo>
                    <a:cubicBezTo>
                      <a:pt x="4084" y="3"/>
                      <a:pt x="4047" y="1"/>
                      <a:pt x="401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6" name="Google Shape;3586;p47"/>
              <p:cNvSpPr/>
              <p:nvPr/>
            </p:nvSpPr>
            <p:spPr>
              <a:xfrm rot="121333" flipH="1">
                <a:off x="8503880" y="2066880"/>
                <a:ext cx="8330" cy="19294"/>
              </a:xfrm>
              <a:custGeom>
                <a:avLst/>
                <a:gdLst/>
                <a:ahLst/>
                <a:cxnLst/>
                <a:rect l="l" t="t" r="r" b="b"/>
                <a:pathLst>
                  <a:path w="332" h="769" extrusionOk="0">
                    <a:moveTo>
                      <a:pt x="166" y="1"/>
                    </a:moveTo>
                    <a:cubicBezTo>
                      <a:pt x="119" y="1"/>
                      <a:pt x="73" y="32"/>
                      <a:pt x="69" y="95"/>
                    </a:cubicBezTo>
                    <a:cubicBezTo>
                      <a:pt x="54" y="281"/>
                      <a:pt x="0" y="509"/>
                      <a:pt x="58" y="688"/>
                    </a:cubicBezTo>
                    <a:cubicBezTo>
                      <a:pt x="75" y="741"/>
                      <a:pt x="120" y="768"/>
                      <a:pt x="166" y="768"/>
                    </a:cubicBezTo>
                    <a:cubicBezTo>
                      <a:pt x="211" y="768"/>
                      <a:pt x="255" y="741"/>
                      <a:pt x="270" y="688"/>
                    </a:cubicBezTo>
                    <a:cubicBezTo>
                      <a:pt x="332" y="509"/>
                      <a:pt x="274" y="281"/>
                      <a:pt x="263" y="95"/>
                    </a:cubicBezTo>
                    <a:cubicBezTo>
                      <a:pt x="259" y="32"/>
                      <a:pt x="213" y="1"/>
                      <a:pt x="16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7" name="Google Shape;3587;p47"/>
              <p:cNvSpPr/>
              <p:nvPr/>
            </p:nvSpPr>
            <p:spPr>
              <a:xfrm rot="121333" flipH="1">
                <a:off x="8486304" y="2043167"/>
                <a:ext cx="8505" cy="24237"/>
              </a:xfrm>
              <a:custGeom>
                <a:avLst/>
                <a:gdLst/>
                <a:ahLst/>
                <a:cxnLst/>
                <a:rect l="l" t="t" r="r" b="b"/>
                <a:pathLst>
                  <a:path w="339" h="966" extrusionOk="0">
                    <a:moveTo>
                      <a:pt x="235" y="1"/>
                    </a:moveTo>
                    <a:cubicBezTo>
                      <a:pt x="190" y="1"/>
                      <a:pt x="143" y="26"/>
                      <a:pt x="121" y="76"/>
                    </a:cubicBezTo>
                    <a:cubicBezTo>
                      <a:pt x="65" y="213"/>
                      <a:pt x="34" y="346"/>
                      <a:pt x="16" y="494"/>
                    </a:cubicBezTo>
                    <a:cubicBezTo>
                      <a:pt x="0" y="634"/>
                      <a:pt x="49" y="775"/>
                      <a:pt x="102" y="908"/>
                    </a:cubicBezTo>
                    <a:cubicBezTo>
                      <a:pt x="117" y="944"/>
                      <a:pt x="155" y="966"/>
                      <a:pt x="191" y="966"/>
                    </a:cubicBezTo>
                    <a:cubicBezTo>
                      <a:pt x="223" y="966"/>
                      <a:pt x="253" y="948"/>
                      <a:pt x="262" y="908"/>
                    </a:cubicBezTo>
                    <a:cubicBezTo>
                      <a:pt x="293" y="780"/>
                      <a:pt x="335" y="654"/>
                      <a:pt x="335" y="524"/>
                    </a:cubicBezTo>
                    <a:cubicBezTo>
                      <a:pt x="339" y="384"/>
                      <a:pt x="339" y="243"/>
                      <a:pt x="335" y="106"/>
                    </a:cubicBezTo>
                    <a:cubicBezTo>
                      <a:pt x="335" y="35"/>
                      <a:pt x="287" y="1"/>
                      <a:pt x="23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8" name="Google Shape;3588;p47"/>
              <p:cNvSpPr/>
              <p:nvPr/>
            </p:nvSpPr>
            <p:spPr>
              <a:xfrm rot="121333" flipH="1">
                <a:off x="8467163" y="2081986"/>
                <a:ext cx="8806" cy="19745"/>
              </a:xfrm>
              <a:custGeom>
                <a:avLst/>
                <a:gdLst/>
                <a:ahLst/>
                <a:cxnLst/>
                <a:rect l="l" t="t" r="r" b="b"/>
                <a:pathLst>
                  <a:path w="351" h="787" extrusionOk="0">
                    <a:moveTo>
                      <a:pt x="175" y="0"/>
                    </a:moveTo>
                    <a:cubicBezTo>
                      <a:pt x="135" y="0"/>
                      <a:pt x="95" y="23"/>
                      <a:pt x="84" y="69"/>
                    </a:cubicBezTo>
                    <a:cubicBezTo>
                      <a:pt x="58" y="176"/>
                      <a:pt x="47" y="282"/>
                      <a:pt x="35" y="396"/>
                    </a:cubicBezTo>
                    <a:cubicBezTo>
                      <a:pt x="24" y="507"/>
                      <a:pt x="1" y="625"/>
                      <a:pt x="61" y="723"/>
                    </a:cubicBezTo>
                    <a:cubicBezTo>
                      <a:pt x="90" y="765"/>
                      <a:pt x="133" y="786"/>
                      <a:pt x="175" y="786"/>
                    </a:cubicBezTo>
                    <a:cubicBezTo>
                      <a:pt x="217" y="786"/>
                      <a:pt x="259" y="765"/>
                      <a:pt x="286" y="723"/>
                    </a:cubicBezTo>
                    <a:cubicBezTo>
                      <a:pt x="350" y="625"/>
                      <a:pt x="324" y="507"/>
                      <a:pt x="316" y="396"/>
                    </a:cubicBezTo>
                    <a:cubicBezTo>
                      <a:pt x="305" y="282"/>
                      <a:pt x="293" y="176"/>
                      <a:pt x="266" y="69"/>
                    </a:cubicBezTo>
                    <a:cubicBezTo>
                      <a:pt x="255" y="23"/>
                      <a:pt x="215" y="0"/>
                      <a:pt x="17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9" name="Google Shape;3589;p47"/>
              <p:cNvSpPr/>
              <p:nvPr/>
            </p:nvSpPr>
            <p:spPr>
              <a:xfrm rot="121333" flipH="1">
                <a:off x="8486206" y="2113467"/>
                <a:ext cx="7577" cy="24262"/>
              </a:xfrm>
              <a:custGeom>
                <a:avLst/>
                <a:gdLst/>
                <a:ahLst/>
                <a:cxnLst/>
                <a:rect l="l" t="t" r="r" b="b"/>
                <a:pathLst>
                  <a:path w="302" h="967" extrusionOk="0">
                    <a:moveTo>
                      <a:pt x="151" y="1"/>
                    </a:moveTo>
                    <a:cubicBezTo>
                      <a:pt x="114" y="1"/>
                      <a:pt x="77" y="28"/>
                      <a:pt x="69" y="81"/>
                    </a:cubicBezTo>
                    <a:cubicBezTo>
                      <a:pt x="32" y="366"/>
                      <a:pt x="1" y="636"/>
                      <a:pt x="88" y="921"/>
                    </a:cubicBezTo>
                    <a:cubicBezTo>
                      <a:pt x="98" y="951"/>
                      <a:pt x="124" y="966"/>
                      <a:pt x="151" y="966"/>
                    </a:cubicBezTo>
                    <a:cubicBezTo>
                      <a:pt x="178" y="966"/>
                      <a:pt x="205" y="951"/>
                      <a:pt x="214" y="921"/>
                    </a:cubicBezTo>
                    <a:cubicBezTo>
                      <a:pt x="302" y="639"/>
                      <a:pt x="271" y="366"/>
                      <a:pt x="233" y="81"/>
                    </a:cubicBezTo>
                    <a:cubicBezTo>
                      <a:pt x="226" y="28"/>
                      <a:pt x="188" y="1"/>
                      <a:pt x="15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90" name="Google Shape;3590;p47"/>
              <p:cNvSpPr/>
              <p:nvPr/>
            </p:nvSpPr>
            <p:spPr>
              <a:xfrm rot="121333" flipH="1">
                <a:off x="8503434" y="2136796"/>
                <a:ext cx="11792" cy="28527"/>
              </a:xfrm>
              <a:custGeom>
                <a:avLst/>
                <a:gdLst/>
                <a:ahLst/>
                <a:cxnLst/>
                <a:rect l="l" t="t" r="r" b="b"/>
                <a:pathLst>
                  <a:path w="470" h="1137" extrusionOk="0">
                    <a:moveTo>
                      <a:pt x="215" y="1"/>
                    </a:moveTo>
                    <a:cubicBezTo>
                      <a:pt x="171" y="1"/>
                      <a:pt x="125" y="32"/>
                      <a:pt x="123" y="88"/>
                    </a:cubicBezTo>
                    <a:cubicBezTo>
                      <a:pt x="111" y="270"/>
                      <a:pt x="89" y="453"/>
                      <a:pt x="58" y="631"/>
                    </a:cubicBezTo>
                    <a:cubicBezTo>
                      <a:pt x="28" y="779"/>
                      <a:pt x="1" y="920"/>
                      <a:pt x="43" y="1069"/>
                    </a:cubicBezTo>
                    <a:cubicBezTo>
                      <a:pt x="57" y="1112"/>
                      <a:pt x="96" y="1137"/>
                      <a:pt x="136" y="1137"/>
                    </a:cubicBezTo>
                    <a:cubicBezTo>
                      <a:pt x="159" y="1137"/>
                      <a:pt x="183" y="1128"/>
                      <a:pt x="203" y="1110"/>
                    </a:cubicBezTo>
                    <a:cubicBezTo>
                      <a:pt x="469" y="863"/>
                      <a:pt x="385" y="376"/>
                      <a:pt x="297" y="65"/>
                    </a:cubicBezTo>
                    <a:cubicBezTo>
                      <a:pt x="286" y="21"/>
                      <a:pt x="251" y="1"/>
                      <a:pt x="21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91" name="Google Shape;3591;p47"/>
              <p:cNvSpPr/>
              <p:nvPr/>
            </p:nvSpPr>
            <p:spPr>
              <a:xfrm rot="121333" flipH="1">
                <a:off x="8489125" y="2169975"/>
                <a:ext cx="8706" cy="21778"/>
              </a:xfrm>
              <a:custGeom>
                <a:avLst/>
                <a:gdLst/>
                <a:ahLst/>
                <a:cxnLst/>
                <a:rect l="l" t="t" r="r" b="b"/>
                <a:pathLst>
                  <a:path w="347" h="868" extrusionOk="0">
                    <a:moveTo>
                      <a:pt x="173" y="1"/>
                    </a:moveTo>
                    <a:cubicBezTo>
                      <a:pt x="132" y="1"/>
                      <a:pt x="90" y="30"/>
                      <a:pt x="84" y="90"/>
                    </a:cubicBezTo>
                    <a:cubicBezTo>
                      <a:pt x="69" y="215"/>
                      <a:pt x="46" y="341"/>
                      <a:pt x="34" y="466"/>
                    </a:cubicBezTo>
                    <a:cubicBezTo>
                      <a:pt x="23" y="583"/>
                      <a:pt x="1" y="697"/>
                      <a:pt x="62" y="804"/>
                    </a:cubicBezTo>
                    <a:cubicBezTo>
                      <a:pt x="86" y="846"/>
                      <a:pt x="130" y="867"/>
                      <a:pt x="173" y="867"/>
                    </a:cubicBezTo>
                    <a:cubicBezTo>
                      <a:pt x="216" y="867"/>
                      <a:pt x="259" y="846"/>
                      <a:pt x="282" y="804"/>
                    </a:cubicBezTo>
                    <a:cubicBezTo>
                      <a:pt x="346" y="697"/>
                      <a:pt x="324" y="583"/>
                      <a:pt x="313" y="466"/>
                    </a:cubicBezTo>
                    <a:cubicBezTo>
                      <a:pt x="301" y="341"/>
                      <a:pt x="278" y="215"/>
                      <a:pt x="262" y="90"/>
                    </a:cubicBezTo>
                    <a:cubicBezTo>
                      <a:pt x="257" y="30"/>
                      <a:pt x="215" y="1"/>
                      <a:pt x="17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92" name="Google Shape;3592;p47"/>
              <p:cNvSpPr/>
              <p:nvPr/>
            </p:nvSpPr>
            <p:spPr>
              <a:xfrm rot="121333" flipH="1">
                <a:off x="8457676" y="2145018"/>
                <a:ext cx="8907" cy="20047"/>
              </a:xfrm>
              <a:custGeom>
                <a:avLst/>
                <a:gdLst/>
                <a:ahLst/>
                <a:cxnLst/>
                <a:rect l="l" t="t" r="r" b="b"/>
                <a:pathLst>
                  <a:path w="355" h="799" extrusionOk="0">
                    <a:moveTo>
                      <a:pt x="93" y="1"/>
                    </a:moveTo>
                    <a:cubicBezTo>
                      <a:pt x="52" y="1"/>
                      <a:pt x="12" y="28"/>
                      <a:pt x="12" y="85"/>
                    </a:cubicBezTo>
                    <a:cubicBezTo>
                      <a:pt x="8" y="203"/>
                      <a:pt x="1" y="317"/>
                      <a:pt x="4" y="435"/>
                    </a:cubicBezTo>
                    <a:cubicBezTo>
                      <a:pt x="12" y="538"/>
                      <a:pt x="12" y="652"/>
                      <a:pt x="58" y="747"/>
                    </a:cubicBezTo>
                    <a:cubicBezTo>
                      <a:pt x="77" y="781"/>
                      <a:pt x="114" y="798"/>
                      <a:pt x="151" y="798"/>
                    </a:cubicBezTo>
                    <a:cubicBezTo>
                      <a:pt x="188" y="798"/>
                      <a:pt x="225" y="781"/>
                      <a:pt x="244" y="747"/>
                    </a:cubicBezTo>
                    <a:cubicBezTo>
                      <a:pt x="355" y="545"/>
                      <a:pt x="263" y="259"/>
                      <a:pt x="183" y="62"/>
                    </a:cubicBezTo>
                    <a:cubicBezTo>
                      <a:pt x="167" y="22"/>
                      <a:pt x="129" y="1"/>
                      <a:pt x="9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93" name="Google Shape;3593;p47"/>
              <p:cNvSpPr/>
              <p:nvPr/>
            </p:nvSpPr>
            <p:spPr>
              <a:xfrm rot="121333" flipH="1">
                <a:off x="8517527" y="2216994"/>
                <a:ext cx="7201" cy="21125"/>
              </a:xfrm>
              <a:custGeom>
                <a:avLst/>
                <a:gdLst/>
                <a:ahLst/>
                <a:cxnLst/>
                <a:rect l="l" t="t" r="r" b="b"/>
                <a:pathLst>
                  <a:path w="287" h="842" extrusionOk="0">
                    <a:moveTo>
                      <a:pt x="85" y="1"/>
                    </a:moveTo>
                    <a:cubicBezTo>
                      <a:pt x="47" y="1"/>
                      <a:pt x="10" y="27"/>
                      <a:pt x="8" y="76"/>
                    </a:cubicBezTo>
                    <a:cubicBezTo>
                      <a:pt x="4" y="312"/>
                      <a:pt x="1" y="563"/>
                      <a:pt x="73" y="791"/>
                    </a:cubicBezTo>
                    <a:cubicBezTo>
                      <a:pt x="82" y="825"/>
                      <a:pt x="110" y="841"/>
                      <a:pt x="139" y="841"/>
                    </a:cubicBezTo>
                    <a:cubicBezTo>
                      <a:pt x="168" y="841"/>
                      <a:pt x="198" y="824"/>
                      <a:pt x="210" y="791"/>
                    </a:cubicBezTo>
                    <a:cubicBezTo>
                      <a:pt x="286" y="548"/>
                      <a:pt x="248" y="290"/>
                      <a:pt x="164" y="58"/>
                    </a:cubicBezTo>
                    <a:cubicBezTo>
                      <a:pt x="150" y="19"/>
                      <a:pt x="117" y="1"/>
                      <a:pt x="8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94" name="Google Shape;3594;p47"/>
              <p:cNvSpPr/>
              <p:nvPr/>
            </p:nvSpPr>
            <p:spPr>
              <a:xfrm rot="121333" flipH="1">
                <a:off x="8490497" y="2227699"/>
                <a:ext cx="10613" cy="23484"/>
              </a:xfrm>
              <a:custGeom>
                <a:avLst/>
                <a:gdLst/>
                <a:ahLst/>
                <a:cxnLst/>
                <a:rect l="l" t="t" r="r" b="b"/>
                <a:pathLst>
                  <a:path w="423" h="936" extrusionOk="0">
                    <a:moveTo>
                      <a:pt x="212" y="1"/>
                    </a:moveTo>
                    <a:cubicBezTo>
                      <a:pt x="171" y="1"/>
                      <a:pt x="130" y="23"/>
                      <a:pt x="122" y="67"/>
                    </a:cubicBezTo>
                    <a:cubicBezTo>
                      <a:pt x="84" y="318"/>
                      <a:pt x="1" y="645"/>
                      <a:pt x="119" y="884"/>
                    </a:cubicBezTo>
                    <a:cubicBezTo>
                      <a:pt x="137" y="918"/>
                      <a:pt x="175" y="935"/>
                      <a:pt x="213" y="935"/>
                    </a:cubicBezTo>
                    <a:cubicBezTo>
                      <a:pt x="250" y="935"/>
                      <a:pt x="287" y="918"/>
                      <a:pt x="305" y="884"/>
                    </a:cubicBezTo>
                    <a:cubicBezTo>
                      <a:pt x="422" y="645"/>
                      <a:pt x="339" y="318"/>
                      <a:pt x="301" y="67"/>
                    </a:cubicBezTo>
                    <a:cubicBezTo>
                      <a:pt x="293" y="23"/>
                      <a:pt x="253" y="1"/>
                      <a:pt x="21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95" name="Google Shape;3595;p47"/>
              <p:cNvSpPr/>
              <p:nvPr/>
            </p:nvSpPr>
            <p:spPr>
              <a:xfrm rot="121333" flipH="1">
                <a:off x="8464082" y="2195082"/>
                <a:ext cx="9108" cy="22104"/>
              </a:xfrm>
              <a:custGeom>
                <a:avLst/>
                <a:gdLst/>
                <a:ahLst/>
                <a:cxnLst/>
                <a:rect l="l" t="t" r="r" b="b"/>
                <a:pathLst>
                  <a:path w="363" h="881" extrusionOk="0">
                    <a:moveTo>
                      <a:pt x="182" y="1"/>
                    </a:moveTo>
                    <a:cubicBezTo>
                      <a:pt x="143" y="1"/>
                      <a:pt x="104" y="24"/>
                      <a:pt x="88" y="69"/>
                    </a:cubicBezTo>
                    <a:cubicBezTo>
                      <a:pt x="51" y="187"/>
                      <a:pt x="51" y="324"/>
                      <a:pt x="43" y="446"/>
                    </a:cubicBezTo>
                    <a:cubicBezTo>
                      <a:pt x="32" y="571"/>
                      <a:pt x="1" y="697"/>
                      <a:pt x="66" y="815"/>
                    </a:cubicBezTo>
                    <a:cubicBezTo>
                      <a:pt x="90" y="859"/>
                      <a:pt x="136" y="880"/>
                      <a:pt x="181" y="880"/>
                    </a:cubicBezTo>
                    <a:cubicBezTo>
                      <a:pt x="227" y="880"/>
                      <a:pt x="273" y="859"/>
                      <a:pt x="297" y="815"/>
                    </a:cubicBezTo>
                    <a:cubicBezTo>
                      <a:pt x="362" y="697"/>
                      <a:pt x="332" y="571"/>
                      <a:pt x="320" y="446"/>
                    </a:cubicBezTo>
                    <a:cubicBezTo>
                      <a:pt x="313" y="324"/>
                      <a:pt x="313" y="187"/>
                      <a:pt x="274" y="69"/>
                    </a:cubicBezTo>
                    <a:cubicBezTo>
                      <a:pt x="259" y="24"/>
                      <a:pt x="221" y="1"/>
                      <a:pt x="18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96" name="Google Shape;3596;p47"/>
              <p:cNvSpPr/>
              <p:nvPr/>
            </p:nvSpPr>
            <p:spPr>
              <a:xfrm rot="121333" flipH="1">
                <a:off x="8458684" y="2270727"/>
                <a:ext cx="11466" cy="25892"/>
              </a:xfrm>
              <a:custGeom>
                <a:avLst/>
                <a:gdLst/>
                <a:ahLst/>
                <a:cxnLst/>
                <a:rect l="l" t="t" r="r" b="b"/>
                <a:pathLst>
                  <a:path w="457" h="1032" extrusionOk="0">
                    <a:moveTo>
                      <a:pt x="213" y="0"/>
                    </a:moveTo>
                    <a:cubicBezTo>
                      <a:pt x="154" y="0"/>
                      <a:pt x="92" y="41"/>
                      <a:pt x="92" y="111"/>
                    </a:cubicBezTo>
                    <a:cubicBezTo>
                      <a:pt x="96" y="270"/>
                      <a:pt x="76" y="419"/>
                      <a:pt x="50" y="575"/>
                    </a:cubicBezTo>
                    <a:cubicBezTo>
                      <a:pt x="27" y="707"/>
                      <a:pt x="1" y="833"/>
                      <a:pt x="43" y="963"/>
                    </a:cubicBezTo>
                    <a:cubicBezTo>
                      <a:pt x="54" y="1009"/>
                      <a:pt x="89" y="1031"/>
                      <a:pt x="128" y="1031"/>
                    </a:cubicBezTo>
                    <a:cubicBezTo>
                      <a:pt x="153" y="1031"/>
                      <a:pt x="180" y="1022"/>
                      <a:pt x="202" y="1004"/>
                    </a:cubicBezTo>
                    <a:cubicBezTo>
                      <a:pt x="457" y="799"/>
                      <a:pt x="381" y="362"/>
                      <a:pt x="316" y="81"/>
                    </a:cubicBezTo>
                    <a:cubicBezTo>
                      <a:pt x="305" y="25"/>
                      <a:pt x="260" y="0"/>
                      <a:pt x="21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97" name="Google Shape;3597;p47"/>
              <p:cNvSpPr/>
              <p:nvPr/>
            </p:nvSpPr>
            <p:spPr>
              <a:xfrm rot="121333" flipH="1">
                <a:off x="8486861" y="2282146"/>
                <a:ext cx="10412" cy="23835"/>
              </a:xfrm>
              <a:custGeom>
                <a:avLst/>
                <a:gdLst/>
                <a:ahLst/>
                <a:cxnLst/>
                <a:rect l="l" t="t" r="r" b="b"/>
                <a:pathLst>
                  <a:path w="415" h="950" extrusionOk="0">
                    <a:moveTo>
                      <a:pt x="234" y="1"/>
                    </a:moveTo>
                    <a:cubicBezTo>
                      <a:pt x="189" y="1"/>
                      <a:pt x="140" y="34"/>
                      <a:pt x="138" y="86"/>
                    </a:cubicBezTo>
                    <a:cubicBezTo>
                      <a:pt x="126" y="228"/>
                      <a:pt x="103" y="364"/>
                      <a:pt x="73" y="501"/>
                    </a:cubicBezTo>
                    <a:cubicBezTo>
                      <a:pt x="46" y="623"/>
                      <a:pt x="1" y="737"/>
                      <a:pt x="23" y="858"/>
                    </a:cubicBezTo>
                    <a:cubicBezTo>
                      <a:pt x="36" y="916"/>
                      <a:pt x="92" y="950"/>
                      <a:pt x="148" y="950"/>
                    </a:cubicBezTo>
                    <a:cubicBezTo>
                      <a:pt x="179" y="950"/>
                      <a:pt x="210" y="939"/>
                      <a:pt x="232" y="916"/>
                    </a:cubicBezTo>
                    <a:cubicBezTo>
                      <a:pt x="415" y="707"/>
                      <a:pt x="350" y="314"/>
                      <a:pt x="305" y="63"/>
                    </a:cubicBezTo>
                    <a:cubicBezTo>
                      <a:pt x="298" y="20"/>
                      <a:pt x="267" y="1"/>
                      <a:pt x="23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98" name="Google Shape;3598;p47"/>
              <p:cNvSpPr/>
              <p:nvPr/>
            </p:nvSpPr>
            <p:spPr>
              <a:xfrm rot="121333" flipH="1">
                <a:off x="8507480" y="2273969"/>
                <a:ext cx="7953" cy="22631"/>
              </a:xfrm>
              <a:custGeom>
                <a:avLst/>
                <a:gdLst/>
                <a:ahLst/>
                <a:cxnLst/>
                <a:rect l="l" t="t" r="r" b="b"/>
                <a:pathLst>
                  <a:path w="317" h="902" extrusionOk="0">
                    <a:moveTo>
                      <a:pt x="117" y="0"/>
                    </a:moveTo>
                    <a:cubicBezTo>
                      <a:pt x="68" y="0"/>
                      <a:pt x="14" y="35"/>
                      <a:pt x="12" y="93"/>
                    </a:cubicBezTo>
                    <a:cubicBezTo>
                      <a:pt x="12" y="227"/>
                      <a:pt x="8" y="360"/>
                      <a:pt x="12" y="493"/>
                    </a:cubicBezTo>
                    <a:cubicBezTo>
                      <a:pt x="15" y="614"/>
                      <a:pt x="1" y="736"/>
                      <a:pt x="61" y="846"/>
                    </a:cubicBezTo>
                    <a:cubicBezTo>
                      <a:pt x="82" y="884"/>
                      <a:pt x="117" y="901"/>
                      <a:pt x="153" y="901"/>
                    </a:cubicBezTo>
                    <a:cubicBezTo>
                      <a:pt x="203" y="901"/>
                      <a:pt x="254" y="869"/>
                      <a:pt x="275" y="816"/>
                    </a:cubicBezTo>
                    <a:cubicBezTo>
                      <a:pt x="317" y="698"/>
                      <a:pt x="275" y="561"/>
                      <a:pt x="259" y="439"/>
                    </a:cubicBezTo>
                    <a:cubicBezTo>
                      <a:pt x="240" y="314"/>
                      <a:pt x="217" y="193"/>
                      <a:pt x="198" y="67"/>
                    </a:cubicBezTo>
                    <a:cubicBezTo>
                      <a:pt x="190" y="21"/>
                      <a:pt x="155" y="0"/>
                      <a:pt x="11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99" name="Google Shape;3599;p47"/>
              <p:cNvSpPr/>
              <p:nvPr/>
            </p:nvSpPr>
            <p:spPr>
              <a:xfrm rot="121333" flipH="1">
                <a:off x="8506251" y="2335544"/>
                <a:ext cx="8606" cy="18892"/>
              </a:xfrm>
              <a:custGeom>
                <a:avLst/>
                <a:gdLst/>
                <a:ahLst/>
                <a:cxnLst/>
                <a:rect l="l" t="t" r="r" b="b"/>
                <a:pathLst>
                  <a:path w="343" h="753" extrusionOk="0">
                    <a:moveTo>
                      <a:pt x="172" y="1"/>
                    </a:moveTo>
                    <a:cubicBezTo>
                      <a:pt x="124" y="1"/>
                      <a:pt x="77" y="27"/>
                      <a:pt x="65" y="80"/>
                    </a:cubicBezTo>
                    <a:cubicBezTo>
                      <a:pt x="43" y="183"/>
                      <a:pt x="39" y="286"/>
                      <a:pt x="35" y="392"/>
                    </a:cubicBezTo>
                    <a:cubicBezTo>
                      <a:pt x="27" y="491"/>
                      <a:pt x="1" y="609"/>
                      <a:pt x="65" y="692"/>
                    </a:cubicBezTo>
                    <a:cubicBezTo>
                      <a:pt x="94" y="733"/>
                      <a:pt x="132" y="753"/>
                      <a:pt x="170" y="753"/>
                    </a:cubicBezTo>
                    <a:cubicBezTo>
                      <a:pt x="209" y="753"/>
                      <a:pt x="248" y="733"/>
                      <a:pt x="278" y="692"/>
                    </a:cubicBezTo>
                    <a:cubicBezTo>
                      <a:pt x="343" y="609"/>
                      <a:pt x="313" y="491"/>
                      <a:pt x="309" y="392"/>
                    </a:cubicBezTo>
                    <a:cubicBezTo>
                      <a:pt x="301" y="286"/>
                      <a:pt x="301" y="183"/>
                      <a:pt x="278" y="80"/>
                    </a:cubicBezTo>
                    <a:cubicBezTo>
                      <a:pt x="267" y="27"/>
                      <a:pt x="219" y="1"/>
                      <a:pt x="17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0" name="Google Shape;3600;p47"/>
              <p:cNvSpPr/>
              <p:nvPr/>
            </p:nvSpPr>
            <p:spPr>
              <a:xfrm rot="121333" flipH="1">
                <a:off x="8482198" y="2332977"/>
                <a:ext cx="9283" cy="28452"/>
              </a:xfrm>
              <a:custGeom>
                <a:avLst/>
                <a:gdLst/>
                <a:ahLst/>
                <a:cxnLst/>
                <a:rect l="l" t="t" r="r" b="b"/>
                <a:pathLst>
                  <a:path w="370" h="1134" extrusionOk="0">
                    <a:moveTo>
                      <a:pt x="250" y="0"/>
                    </a:moveTo>
                    <a:cubicBezTo>
                      <a:pt x="213" y="0"/>
                      <a:pt x="177" y="22"/>
                      <a:pt x="164" y="70"/>
                    </a:cubicBezTo>
                    <a:cubicBezTo>
                      <a:pt x="118" y="233"/>
                      <a:pt x="84" y="396"/>
                      <a:pt x="61" y="563"/>
                    </a:cubicBezTo>
                    <a:cubicBezTo>
                      <a:pt x="43" y="723"/>
                      <a:pt x="1" y="887"/>
                      <a:pt x="46" y="1039"/>
                    </a:cubicBezTo>
                    <a:cubicBezTo>
                      <a:pt x="61" y="1098"/>
                      <a:pt x="119" y="1133"/>
                      <a:pt x="176" y="1133"/>
                    </a:cubicBezTo>
                    <a:cubicBezTo>
                      <a:pt x="218" y="1133"/>
                      <a:pt x="259" y="1114"/>
                      <a:pt x="282" y="1070"/>
                    </a:cubicBezTo>
                    <a:cubicBezTo>
                      <a:pt x="354" y="928"/>
                      <a:pt x="347" y="777"/>
                      <a:pt x="357" y="621"/>
                    </a:cubicBezTo>
                    <a:cubicBezTo>
                      <a:pt x="369" y="442"/>
                      <a:pt x="369" y="271"/>
                      <a:pt x="350" y="96"/>
                    </a:cubicBezTo>
                    <a:cubicBezTo>
                      <a:pt x="346" y="36"/>
                      <a:pt x="297" y="0"/>
                      <a:pt x="2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1" name="Google Shape;3601;p47"/>
              <p:cNvSpPr/>
              <p:nvPr/>
            </p:nvSpPr>
            <p:spPr>
              <a:xfrm rot="121333" flipH="1">
                <a:off x="8462893" y="2322800"/>
                <a:ext cx="9082" cy="23158"/>
              </a:xfrm>
              <a:custGeom>
                <a:avLst/>
                <a:gdLst/>
                <a:ahLst/>
                <a:cxnLst/>
                <a:rect l="l" t="t" r="r" b="b"/>
                <a:pathLst>
                  <a:path w="362" h="923" extrusionOk="0">
                    <a:moveTo>
                      <a:pt x="269" y="1"/>
                    </a:moveTo>
                    <a:cubicBezTo>
                      <a:pt x="238" y="1"/>
                      <a:pt x="206" y="19"/>
                      <a:pt x="190" y="60"/>
                    </a:cubicBezTo>
                    <a:cubicBezTo>
                      <a:pt x="95" y="315"/>
                      <a:pt x="8" y="588"/>
                      <a:pt x="0" y="862"/>
                    </a:cubicBezTo>
                    <a:cubicBezTo>
                      <a:pt x="0" y="899"/>
                      <a:pt x="31" y="922"/>
                      <a:pt x="63" y="922"/>
                    </a:cubicBezTo>
                    <a:cubicBezTo>
                      <a:pt x="82" y="922"/>
                      <a:pt x="102" y="913"/>
                      <a:pt x="115" y="892"/>
                    </a:cubicBezTo>
                    <a:cubicBezTo>
                      <a:pt x="243" y="653"/>
                      <a:pt x="304" y="371"/>
                      <a:pt x="350" y="102"/>
                    </a:cubicBezTo>
                    <a:cubicBezTo>
                      <a:pt x="361" y="40"/>
                      <a:pt x="316" y="1"/>
                      <a:pt x="26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2" name="Google Shape;3602;p47"/>
              <p:cNvSpPr/>
              <p:nvPr/>
            </p:nvSpPr>
            <p:spPr>
              <a:xfrm rot="121333" flipH="1">
                <a:off x="8467356" y="2386514"/>
                <a:ext cx="11290" cy="26871"/>
              </a:xfrm>
              <a:custGeom>
                <a:avLst/>
                <a:gdLst/>
                <a:ahLst/>
                <a:cxnLst/>
                <a:rect l="l" t="t" r="r" b="b"/>
                <a:pathLst>
                  <a:path w="450" h="1071" extrusionOk="0">
                    <a:moveTo>
                      <a:pt x="244" y="1"/>
                    </a:moveTo>
                    <a:cubicBezTo>
                      <a:pt x="186" y="1"/>
                      <a:pt x="124" y="41"/>
                      <a:pt x="126" y="111"/>
                    </a:cubicBezTo>
                    <a:cubicBezTo>
                      <a:pt x="126" y="267"/>
                      <a:pt x="111" y="419"/>
                      <a:pt x="76" y="575"/>
                    </a:cubicBezTo>
                    <a:cubicBezTo>
                      <a:pt x="50" y="712"/>
                      <a:pt x="1" y="830"/>
                      <a:pt x="20" y="971"/>
                    </a:cubicBezTo>
                    <a:cubicBezTo>
                      <a:pt x="29" y="1035"/>
                      <a:pt x="92" y="1071"/>
                      <a:pt x="153" y="1071"/>
                    </a:cubicBezTo>
                    <a:cubicBezTo>
                      <a:pt x="190" y="1071"/>
                      <a:pt x="225" y="1058"/>
                      <a:pt x="248" y="1031"/>
                    </a:cubicBezTo>
                    <a:cubicBezTo>
                      <a:pt x="450" y="803"/>
                      <a:pt x="389" y="359"/>
                      <a:pt x="343" y="81"/>
                    </a:cubicBezTo>
                    <a:cubicBezTo>
                      <a:pt x="334" y="26"/>
                      <a:pt x="291" y="1"/>
                      <a:pt x="24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3" name="Google Shape;3603;p47"/>
              <p:cNvSpPr/>
              <p:nvPr/>
            </p:nvSpPr>
            <p:spPr>
              <a:xfrm rot="121333" flipH="1">
                <a:off x="8486459" y="2384942"/>
                <a:ext cx="10613" cy="24462"/>
              </a:xfrm>
              <a:custGeom>
                <a:avLst/>
                <a:gdLst/>
                <a:ahLst/>
                <a:cxnLst/>
                <a:rect l="l" t="t" r="r" b="b"/>
                <a:pathLst>
                  <a:path w="423" h="975" extrusionOk="0">
                    <a:moveTo>
                      <a:pt x="240" y="1"/>
                    </a:moveTo>
                    <a:cubicBezTo>
                      <a:pt x="180" y="1"/>
                      <a:pt x="115" y="42"/>
                      <a:pt x="115" y="113"/>
                    </a:cubicBezTo>
                    <a:cubicBezTo>
                      <a:pt x="118" y="253"/>
                      <a:pt x="108" y="390"/>
                      <a:pt x="77" y="527"/>
                    </a:cubicBezTo>
                    <a:cubicBezTo>
                      <a:pt x="50" y="649"/>
                      <a:pt x="1" y="755"/>
                      <a:pt x="20" y="885"/>
                    </a:cubicBezTo>
                    <a:cubicBezTo>
                      <a:pt x="29" y="943"/>
                      <a:pt x="85" y="974"/>
                      <a:pt x="140" y="974"/>
                    </a:cubicBezTo>
                    <a:cubicBezTo>
                      <a:pt x="175" y="974"/>
                      <a:pt x="209" y="962"/>
                      <a:pt x="233" y="938"/>
                    </a:cubicBezTo>
                    <a:cubicBezTo>
                      <a:pt x="422" y="744"/>
                      <a:pt x="373" y="330"/>
                      <a:pt x="339" y="83"/>
                    </a:cubicBezTo>
                    <a:cubicBezTo>
                      <a:pt x="331" y="26"/>
                      <a:pt x="287" y="1"/>
                      <a:pt x="24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4" name="Google Shape;3604;p47"/>
              <p:cNvSpPr/>
              <p:nvPr/>
            </p:nvSpPr>
            <p:spPr>
              <a:xfrm rot="121333" flipH="1">
                <a:off x="8494203" y="2446478"/>
                <a:ext cx="10989" cy="24462"/>
              </a:xfrm>
              <a:custGeom>
                <a:avLst/>
                <a:gdLst/>
                <a:ahLst/>
                <a:cxnLst/>
                <a:rect l="l" t="t" r="r" b="b"/>
                <a:pathLst>
                  <a:path w="438" h="975" extrusionOk="0">
                    <a:moveTo>
                      <a:pt x="259" y="0"/>
                    </a:moveTo>
                    <a:cubicBezTo>
                      <a:pt x="205" y="0"/>
                      <a:pt x="146" y="38"/>
                      <a:pt x="144" y="103"/>
                    </a:cubicBezTo>
                    <a:cubicBezTo>
                      <a:pt x="144" y="251"/>
                      <a:pt x="122" y="395"/>
                      <a:pt x="84" y="540"/>
                    </a:cubicBezTo>
                    <a:cubicBezTo>
                      <a:pt x="49" y="668"/>
                      <a:pt x="0" y="772"/>
                      <a:pt x="30" y="908"/>
                    </a:cubicBezTo>
                    <a:cubicBezTo>
                      <a:pt x="39" y="949"/>
                      <a:pt x="80" y="974"/>
                      <a:pt x="120" y="974"/>
                    </a:cubicBezTo>
                    <a:cubicBezTo>
                      <a:pt x="137" y="974"/>
                      <a:pt x="153" y="970"/>
                      <a:pt x="167" y="961"/>
                    </a:cubicBezTo>
                    <a:cubicBezTo>
                      <a:pt x="437" y="798"/>
                      <a:pt x="395" y="342"/>
                      <a:pt x="350" y="72"/>
                    </a:cubicBezTo>
                    <a:cubicBezTo>
                      <a:pt x="340" y="22"/>
                      <a:pt x="301" y="0"/>
                      <a:pt x="25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5" name="Google Shape;3605;p47"/>
              <p:cNvSpPr/>
              <p:nvPr/>
            </p:nvSpPr>
            <p:spPr>
              <a:xfrm rot="121333" flipH="1">
                <a:off x="8480013" y="2429826"/>
                <a:ext cx="7753" cy="18215"/>
              </a:xfrm>
              <a:custGeom>
                <a:avLst/>
                <a:gdLst/>
                <a:ahLst/>
                <a:cxnLst/>
                <a:rect l="l" t="t" r="r" b="b"/>
                <a:pathLst>
                  <a:path w="309" h="726" extrusionOk="0">
                    <a:moveTo>
                      <a:pt x="180" y="0"/>
                    </a:moveTo>
                    <a:cubicBezTo>
                      <a:pt x="132" y="0"/>
                      <a:pt x="82" y="34"/>
                      <a:pt x="84" y="93"/>
                    </a:cubicBezTo>
                    <a:cubicBezTo>
                      <a:pt x="84" y="188"/>
                      <a:pt x="73" y="283"/>
                      <a:pt x="57" y="379"/>
                    </a:cubicBezTo>
                    <a:cubicBezTo>
                      <a:pt x="42" y="470"/>
                      <a:pt x="1" y="553"/>
                      <a:pt x="31" y="644"/>
                    </a:cubicBezTo>
                    <a:cubicBezTo>
                      <a:pt x="48" y="695"/>
                      <a:pt x="94" y="726"/>
                      <a:pt x="141" y="726"/>
                    </a:cubicBezTo>
                    <a:cubicBezTo>
                      <a:pt x="169" y="726"/>
                      <a:pt x="197" y="716"/>
                      <a:pt x="221" y="694"/>
                    </a:cubicBezTo>
                    <a:cubicBezTo>
                      <a:pt x="301" y="618"/>
                      <a:pt x="301" y="496"/>
                      <a:pt x="305" y="390"/>
                    </a:cubicBezTo>
                    <a:cubicBezTo>
                      <a:pt x="308" y="283"/>
                      <a:pt x="289" y="173"/>
                      <a:pt x="266" y="67"/>
                    </a:cubicBezTo>
                    <a:cubicBezTo>
                      <a:pt x="256" y="21"/>
                      <a:pt x="219" y="0"/>
                      <a:pt x="18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6" name="Google Shape;3606;p47"/>
              <p:cNvSpPr/>
              <p:nvPr/>
            </p:nvSpPr>
            <p:spPr>
              <a:xfrm rot="121333" flipH="1">
                <a:off x="8035221" y="2167836"/>
                <a:ext cx="457032" cy="496272"/>
              </a:xfrm>
              <a:custGeom>
                <a:avLst/>
                <a:gdLst/>
                <a:ahLst/>
                <a:cxnLst/>
                <a:rect l="l" t="t" r="r" b="b"/>
                <a:pathLst>
                  <a:path w="18216" h="19780" extrusionOk="0">
                    <a:moveTo>
                      <a:pt x="16219" y="0"/>
                    </a:moveTo>
                    <a:cubicBezTo>
                      <a:pt x="12976" y="0"/>
                      <a:pt x="0" y="18213"/>
                      <a:pt x="0" y="18213"/>
                    </a:cubicBezTo>
                    <a:lnTo>
                      <a:pt x="0" y="19780"/>
                    </a:lnTo>
                    <a:cubicBezTo>
                      <a:pt x="0" y="19780"/>
                      <a:pt x="18215" y="4519"/>
                      <a:pt x="16851" y="496"/>
                    </a:cubicBezTo>
                    <a:cubicBezTo>
                      <a:pt x="16735" y="156"/>
                      <a:pt x="16519" y="0"/>
                      <a:pt x="1621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7" name="Google Shape;3607;p47"/>
              <p:cNvSpPr/>
              <p:nvPr/>
            </p:nvSpPr>
            <p:spPr>
              <a:xfrm rot="121333" flipH="1">
                <a:off x="8362859" y="2474235"/>
                <a:ext cx="12996" cy="18366"/>
              </a:xfrm>
              <a:custGeom>
                <a:avLst/>
                <a:gdLst/>
                <a:ahLst/>
                <a:cxnLst/>
                <a:rect l="l" t="t" r="r" b="b"/>
                <a:pathLst>
                  <a:path w="518" h="732" extrusionOk="0">
                    <a:moveTo>
                      <a:pt x="409" y="1"/>
                    </a:moveTo>
                    <a:cubicBezTo>
                      <a:pt x="372" y="1"/>
                      <a:pt x="333" y="17"/>
                      <a:pt x="312" y="46"/>
                    </a:cubicBezTo>
                    <a:cubicBezTo>
                      <a:pt x="248" y="129"/>
                      <a:pt x="195" y="213"/>
                      <a:pt x="145" y="307"/>
                    </a:cubicBezTo>
                    <a:cubicBezTo>
                      <a:pt x="95" y="399"/>
                      <a:pt x="0" y="486"/>
                      <a:pt x="4" y="593"/>
                    </a:cubicBezTo>
                    <a:cubicBezTo>
                      <a:pt x="4" y="677"/>
                      <a:pt x="62" y="731"/>
                      <a:pt x="141" y="731"/>
                    </a:cubicBezTo>
                    <a:cubicBezTo>
                      <a:pt x="149" y="731"/>
                      <a:pt x="156" y="731"/>
                      <a:pt x="164" y="730"/>
                    </a:cubicBezTo>
                    <a:cubicBezTo>
                      <a:pt x="290" y="711"/>
                      <a:pt x="377" y="558"/>
                      <a:pt x="430" y="456"/>
                    </a:cubicBezTo>
                    <a:cubicBezTo>
                      <a:pt x="498" y="334"/>
                      <a:pt x="518" y="216"/>
                      <a:pt x="506" y="79"/>
                    </a:cubicBezTo>
                    <a:cubicBezTo>
                      <a:pt x="500" y="25"/>
                      <a:pt x="455" y="1"/>
                      <a:pt x="40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8" name="Google Shape;3608;p47"/>
              <p:cNvSpPr/>
              <p:nvPr/>
            </p:nvSpPr>
            <p:spPr>
              <a:xfrm rot="121333" flipH="1">
                <a:off x="8345283" y="2489232"/>
                <a:ext cx="18742" cy="22731"/>
              </a:xfrm>
              <a:custGeom>
                <a:avLst/>
                <a:gdLst/>
                <a:ahLst/>
                <a:cxnLst/>
                <a:rect l="l" t="t" r="r" b="b"/>
                <a:pathLst>
                  <a:path w="747" h="906" extrusionOk="0">
                    <a:moveTo>
                      <a:pt x="637" y="1"/>
                    </a:moveTo>
                    <a:cubicBezTo>
                      <a:pt x="615" y="1"/>
                      <a:pt x="591" y="10"/>
                      <a:pt x="573" y="32"/>
                    </a:cubicBezTo>
                    <a:cubicBezTo>
                      <a:pt x="386" y="260"/>
                      <a:pt x="132" y="481"/>
                      <a:pt x="29" y="762"/>
                    </a:cubicBezTo>
                    <a:cubicBezTo>
                      <a:pt x="0" y="843"/>
                      <a:pt x="67" y="905"/>
                      <a:pt x="138" y="905"/>
                    </a:cubicBezTo>
                    <a:cubicBezTo>
                      <a:pt x="163" y="905"/>
                      <a:pt x="189" y="897"/>
                      <a:pt x="211" y="879"/>
                    </a:cubicBezTo>
                    <a:cubicBezTo>
                      <a:pt x="439" y="690"/>
                      <a:pt x="557" y="374"/>
                      <a:pt x="706" y="123"/>
                    </a:cubicBezTo>
                    <a:cubicBezTo>
                      <a:pt x="746" y="58"/>
                      <a:pt x="694" y="1"/>
                      <a:pt x="63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9" name="Google Shape;3609;p47"/>
              <p:cNvSpPr/>
              <p:nvPr/>
            </p:nvSpPr>
            <p:spPr>
              <a:xfrm rot="121333" flipH="1">
                <a:off x="8305651" y="2456324"/>
                <a:ext cx="22857" cy="24136"/>
              </a:xfrm>
              <a:custGeom>
                <a:avLst/>
                <a:gdLst/>
                <a:ahLst/>
                <a:cxnLst/>
                <a:rect l="l" t="t" r="r" b="b"/>
                <a:pathLst>
                  <a:path w="911" h="962" extrusionOk="0">
                    <a:moveTo>
                      <a:pt x="761" y="1"/>
                    </a:moveTo>
                    <a:cubicBezTo>
                      <a:pt x="737" y="1"/>
                      <a:pt x="712" y="10"/>
                      <a:pt x="690" y="31"/>
                    </a:cubicBezTo>
                    <a:cubicBezTo>
                      <a:pt x="569" y="149"/>
                      <a:pt x="451" y="267"/>
                      <a:pt x="337" y="384"/>
                    </a:cubicBezTo>
                    <a:cubicBezTo>
                      <a:pt x="283" y="442"/>
                      <a:pt x="234" y="495"/>
                      <a:pt x="185" y="552"/>
                    </a:cubicBezTo>
                    <a:cubicBezTo>
                      <a:pt x="120" y="624"/>
                      <a:pt x="93" y="697"/>
                      <a:pt x="44" y="777"/>
                    </a:cubicBezTo>
                    <a:cubicBezTo>
                      <a:pt x="0" y="851"/>
                      <a:pt x="59" y="962"/>
                      <a:pt x="139" y="962"/>
                    </a:cubicBezTo>
                    <a:cubicBezTo>
                      <a:pt x="157" y="962"/>
                      <a:pt x="176" y="956"/>
                      <a:pt x="196" y="944"/>
                    </a:cubicBezTo>
                    <a:cubicBezTo>
                      <a:pt x="257" y="898"/>
                      <a:pt x="329" y="872"/>
                      <a:pt x="386" y="818"/>
                    </a:cubicBezTo>
                    <a:cubicBezTo>
                      <a:pt x="451" y="758"/>
                      <a:pt x="508" y="686"/>
                      <a:pt x="561" y="617"/>
                    </a:cubicBezTo>
                    <a:cubicBezTo>
                      <a:pt x="671" y="476"/>
                      <a:pt x="770" y="335"/>
                      <a:pt x="862" y="179"/>
                    </a:cubicBezTo>
                    <a:cubicBezTo>
                      <a:pt x="911" y="98"/>
                      <a:pt x="840" y="1"/>
                      <a:pt x="76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0" name="Google Shape;3610;p47"/>
              <p:cNvSpPr/>
              <p:nvPr/>
            </p:nvSpPr>
            <p:spPr>
              <a:xfrm rot="121333" flipH="1">
                <a:off x="8329263" y="2442552"/>
                <a:ext cx="16133" cy="20975"/>
              </a:xfrm>
              <a:custGeom>
                <a:avLst/>
                <a:gdLst/>
                <a:ahLst/>
                <a:cxnLst/>
                <a:rect l="l" t="t" r="r" b="b"/>
                <a:pathLst>
                  <a:path w="643" h="836" extrusionOk="0">
                    <a:moveTo>
                      <a:pt x="535" y="0"/>
                    </a:moveTo>
                    <a:cubicBezTo>
                      <a:pt x="511" y="0"/>
                      <a:pt x="487" y="12"/>
                      <a:pt x="471" y="42"/>
                    </a:cubicBezTo>
                    <a:cubicBezTo>
                      <a:pt x="406" y="156"/>
                      <a:pt x="334" y="273"/>
                      <a:pt x="250" y="377"/>
                    </a:cubicBezTo>
                    <a:cubicBezTo>
                      <a:pt x="174" y="471"/>
                      <a:pt x="45" y="563"/>
                      <a:pt x="18" y="688"/>
                    </a:cubicBezTo>
                    <a:cubicBezTo>
                      <a:pt x="1" y="760"/>
                      <a:pt x="49" y="836"/>
                      <a:pt x="123" y="836"/>
                    </a:cubicBezTo>
                    <a:cubicBezTo>
                      <a:pt x="131" y="836"/>
                      <a:pt x="139" y="835"/>
                      <a:pt x="148" y="833"/>
                    </a:cubicBezTo>
                    <a:cubicBezTo>
                      <a:pt x="292" y="798"/>
                      <a:pt x="379" y="654"/>
                      <a:pt x="452" y="533"/>
                    </a:cubicBezTo>
                    <a:cubicBezTo>
                      <a:pt x="527" y="399"/>
                      <a:pt x="588" y="262"/>
                      <a:pt x="627" y="114"/>
                    </a:cubicBezTo>
                    <a:cubicBezTo>
                      <a:pt x="642" y="54"/>
                      <a:pt x="587" y="0"/>
                      <a:pt x="53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1" name="Google Shape;3611;p47"/>
              <p:cNvSpPr/>
              <p:nvPr/>
            </p:nvSpPr>
            <p:spPr>
              <a:xfrm rot="121333" flipH="1">
                <a:off x="8318858" y="2405658"/>
                <a:ext cx="7828" cy="14176"/>
              </a:xfrm>
              <a:custGeom>
                <a:avLst/>
                <a:gdLst/>
                <a:ahLst/>
                <a:cxnLst/>
                <a:rect l="l" t="t" r="r" b="b"/>
                <a:pathLst>
                  <a:path w="312" h="565" extrusionOk="0">
                    <a:moveTo>
                      <a:pt x="217" y="0"/>
                    </a:moveTo>
                    <a:cubicBezTo>
                      <a:pt x="173" y="0"/>
                      <a:pt x="125" y="30"/>
                      <a:pt x="121" y="80"/>
                    </a:cubicBezTo>
                    <a:cubicBezTo>
                      <a:pt x="113" y="148"/>
                      <a:pt x="95" y="213"/>
                      <a:pt x="72" y="274"/>
                    </a:cubicBezTo>
                    <a:cubicBezTo>
                      <a:pt x="49" y="343"/>
                      <a:pt x="11" y="392"/>
                      <a:pt x="4" y="464"/>
                    </a:cubicBezTo>
                    <a:cubicBezTo>
                      <a:pt x="0" y="517"/>
                      <a:pt x="48" y="564"/>
                      <a:pt x="98" y="564"/>
                    </a:cubicBezTo>
                    <a:cubicBezTo>
                      <a:pt x="112" y="564"/>
                      <a:pt x="127" y="560"/>
                      <a:pt x="140" y="552"/>
                    </a:cubicBezTo>
                    <a:cubicBezTo>
                      <a:pt x="300" y="460"/>
                      <a:pt x="311" y="229"/>
                      <a:pt x="292" y="65"/>
                    </a:cubicBezTo>
                    <a:cubicBezTo>
                      <a:pt x="287" y="20"/>
                      <a:pt x="253" y="0"/>
                      <a:pt x="21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2" name="Google Shape;3612;p47"/>
              <p:cNvSpPr/>
              <p:nvPr/>
            </p:nvSpPr>
            <p:spPr>
              <a:xfrm rot="121333" flipH="1">
                <a:off x="8296112" y="2417066"/>
                <a:ext cx="16760" cy="22832"/>
              </a:xfrm>
              <a:custGeom>
                <a:avLst/>
                <a:gdLst/>
                <a:ahLst/>
                <a:cxnLst/>
                <a:rect l="l" t="t" r="r" b="b"/>
                <a:pathLst>
                  <a:path w="668" h="910" extrusionOk="0">
                    <a:moveTo>
                      <a:pt x="508" y="1"/>
                    </a:moveTo>
                    <a:cubicBezTo>
                      <a:pt x="484" y="1"/>
                      <a:pt x="459" y="10"/>
                      <a:pt x="437" y="33"/>
                    </a:cubicBezTo>
                    <a:cubicBezTo>
                      <a:pt x="255" y="235"/>
                      <a:pt x="0" y="535"/>
                      <a:pt x="38" y="825"/>
                    </a:cubicBezTo>
                    <a:cubicBezTo>
                      <a:pt x="43" y="877"/>
                      <a:pt x="94" y="910"/>
                      <a:pt x="145" y="910"/>
                    </a:cubicBezTo>
                    <a:cubicBezTo>
                      <a:pt x="171" y="910"/>
                      <a:pt x="197" y="901"/>
                      <a:pt x="216" y="881"/>
                    </a:cubicBezTo>
                    <a:cubicBezTo>
                      <a:pt x="311" y="786"/>
                      <a:pt x="338" y="668"/>
                      <a:pt x="399" y="547"/>
                    </a:cubicBezTo>
                    <a:cubicBezTo>
                      <a:pt x="460" y="421"/>
                      <a:pt x="532" y="300"/>
                      <a:pt x="612" y="186"/>
                    </a:cubicBezTo>
                    <a:cubicBezTo>
                      <a:pt x="667" y="104"/>
                      <a:pt x="589" y="1"/>
                      <a:pt x="50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3" name="Google Shape;3613;p47"/>
              <p:cNvSpPr/>
              <p:nvPr/>
            </p:nvSpPr>
            <p:spPr>
              <a:xfrm rot="121333" flipH="1">
                <a:off x="8264758" y="2411871"/>
                <a:ext cx="22656" cy="23258"/>
              </a:xfrm>
              <a:custGeom>
                <a:avLst/>
                <a:gdLst/>
                <a:ahLst/>
                <a:cxnLst/>
                <a:rect l="l" t="t" r="r" b="b"/>
                <a:pathLst>
                  <a:path w="903" h="927" extrusionOk="0">
                    <a:moveTo>
                      <a:pt x="766" y="1"/>
                    </a:moveTo>
                    <a:cubicBezTo>
                      <a:pt x="745" y="1"/>
                      <a:pt x="723" y="8"/>
                      <a:pt x="705" y="26"/>
                    </a:cubicBezTo>
                    <a:cubicBezTo>
                      <a:pt x="576" y="151"/>
                      <a:pt x="446" y="272"/>
                      <a:pt x="317" y="395"/>
                    </a:cubicBezTo>
                    <a:cubicBezTo>
                      <a:pt x="199" y="505"/>
                      <a:pt x="78" y="619"/>
                      <a:pt x="29" y="779"/>
                    </a:cubicBezTo>
                    <a:cubicBezTo>
                      <a:pt x="0" y="857"/>
                      <a:pt x="64" y="927"/>
                      <a:pt x="139" y="927"/>
                    </a:cubicBezTo>
                    <a:cubicBezTo>
                      <a:pt x="155" y="927"/>
                      <a:pt x="172" y="923"/>
                      <a:pt x="188" y="916"/>
                    </a:cubicBezTo>
                    <a:cubicBezTo>
                      <a:pt x="336" y="847"/>
                      <a:pt x="439" y="706"/>
                      <a:pt x="530" y="577"/>
                    </a:cubicBezTo>
                    <a:cubicBezTo>
                      <a:pt x="636" y="437"/>
                      <a:pt x="743" y="295"/>
                      <a:pt x="850" y="151"/>
                    </a:cubicBezTo>
                    <a:cubicBezTo>
                      <a:pt x="902" y="84"/>
                      <a:pt x="836" y="1"/>
                      <a:pt x="76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4" name="Google Shape;3614;p47"/>
              <p:cNvSpPr/>
              <p:nvPr/>
            </p:nvSpPr>
            <p:spPr>
              <a:xfrm rot="121333" flipH="1">
                <a:off x="8189207" y="2278177"/>
                <a:ext cx="14100" cy="16559"/>
              </a:xfrm>
              <a:custGeom>
                <a:avLst/>
                <a:gdLst/>
                <a:ahLst/>
                <a:cxnLst/>
                <a:rect l="l" t="t" r="r" b="b"/>
                <a:pathLst>
                  <a:path w="562" h="660" extrusionOk="0">
                    <a:moveTo>
                      <a:pt x="449" y="1"/>
                    </a:moveTo>
                    <a:cubicBezTo>
                      <a:pt x="431" y="1"/>
                      <a:pt x="411" y="8"/>
                      <a:pt x="394" y="26"/>
                    </a:cubicBezTo>
                    <a:cubicBezTo>
                      <a:pt x="313" y="106"/>
                      <a:pt x="241" y="186"/>
                      <a:pt x="169" y="270"/>
                    </a:cubicBezTo>
                    <a:cubicBezTo>
                      <a:pt x="101" y="349"/>
                      <a:pt x="13" y="433"/>
                      <a:pt x="6" y="544"/>
                    </a:cubicBezTo>
                    <a:cubicBezTo>
                      <a:pt x="0" y="618"/>
                      <a:pt x="57" y="659"/>
                      <a:pt x="118" y="659"/>
                    </a:cubicBezTo>
                    <a:cubicBezTo>
                      <a:pt x="135" y="659"/>
                      <a:pt x="153" y="656"/>
                      <a:pt x="169" y="649"/>
                    </a:cubicBezTo>
                    <a:cubicBezTo>
                      <a:pt x="264" y="616"/>
                      <a:pt x="318" y="502"/>
                      <a:pt x="367" y="421"/>
                    </a:cubicBezTo>
                    <a:cubicBezTo>
                      <a:pt x="424" y="330"/>
                      <a:pt x="478" y="239"/>
                      <a:pt x="527" y="144"/>
                    </a:cubicBezTo>
                    <a:cubicBezTo>
                      <a:pt x="562" y="80"/>
                      <a:pt x="510" y="1"/>
                      <a:pt x="44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5" name="Google Shape;3615;p47"/>
              <p:cNvSpPr/>
              <p:nvPr/>
            </p:nvSpPr>
            <p:spPr>
              <a:xfrm rot="121333" flipH="1">
                <a:off x="8190653" y="2308010"/>
                <a:ext cx="21452" cy="25892"/>
              </a:xfrm>
              <a:custGeom>
                <a:avLst/>
                <a:gdLst/>
                <a:ahLst/>
                <a:cxnLst/>
                <a:rect l="l" t="t" r="r" b="b"/>
                <a:pathLst>
                  <a:path w="855" h="1032" extrusionOk="0">
                    <a:moveTo>
                      <a:pt x="752" y="0"/>
                    </a:moveTo>
                    <a:cubicBezTo>
                      <a:pt x="734" y="0"/>
                      <a:pt x="716" y="7"/>
                      <a:pt x="701" y="24"/>
                    </a:cubicBezTo>
                    <a:cubicBezTo>
                      <a:pt x="580" y="165"/>
                      <a:pt x="458" y="305"/>
                      <a:pt x="336" y="449"/>
                    </a:cubicBezTo>
                    <a:cubicBezTo>
                      <a:pt x="219" y="583"/>
                      <a:pt x="66" y="723"/>
                      <a:pt x="17" y="898"/>
                    </a:cubicBezTo>
                    <a:cubicBezTo>
                      <a:pt x="0" y="959"/>
                      <a:pt x="43" y="1032"/>
                      <a:pt x="106" y="1032"/>
                    </a:cubicBezTo>
                    <a:cubicBezTo>
                      <a:pt x="114" y="1032"/>
                      <a:pt x="122" y="1030"/>
                      <a:pt x="131" y="1028"/>
                    </a:cubicBezTo>
                    <a:cubicBezTo>
                      <a:pt x="489" y="928"/>
                      <a:pt x="732" y="435"/>
                      <a:pt x="835" y="112"/>
                    </a:cubicBezTo>
                    <a:cubicBezTo>
                      <a:pt x="854" y="58"/>
                      <a:pt x="803" y="0"/>
                      <a:pt x="75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6" name="Google Shape;3616;p47"/>
              <p:cNvSpPr/>
              <p:nvPr/>
            </p:nvSpPr>
            <p:spPr>
              <a:xfrm rot="121333" flipH="1">
                <a:off x="8170417" y="2320403"/>
                <a:ext cx="28677" cy="29731"/>
              </a:xfrm>
              <a:custGeom>
                <a:avLst/>
                <a:gdLst/>
                <a:ahLst/>
                <a:cxnLst/>
                <a:rect l="l" t="t" r="r" b="b"/>
                <a:pathLst>
                  <a:path w="1143" h="1185" extrusionOk="0">
                    <a:moveTo>
                      <a:pt x="1007" y="1"/>
                    </a:moveTo>
                    <a:cubicBezTo>
                      <a:pt x="988" y="1"/>
                      <a:pt x="969" y="7"/>
                      <a:pt x="953" y="20"/>
                    </a:cubicBezTo>
                    <a:cubicBezTo>
                      <a:pt x="614" y="294"/>
                      <a:pt x="173" y="621"/>
                      <a:pt x="25" y="1043"/>
                    </a:cubicBezTo>
                    <a:cubicBezTo>
                      <a:pt x="0" y="1111"/>
                      <a:pt x="61" y="1185"/>
                      <a:pt x="128" y="1185"/>
                    </a:cubicBezTo>
                    <a:cubicBezTo>
                      <a:pt x="143" y="1185"/>
                      <a:pt x="158" y="1181"/>
                      <a:pt x="173" y="1172"/>
                    </a:cubicBezTo>
                    <a:cubicBezTo>
                      <a:pt x="363" y="1058"/>
                      <a:pt x="496" y="883"/>
                      <a:pt x="633" y="716"/>
                    </a:cubicBezTo>
                    <a:cubicBezTo>
                      <a:pt x="789" y="525"/>
                      <a:pt x="937" y="332"/>
                      <a:pt x="1089" y="142"/>
                    </a:cubicBezTo>
                    <a:cubicBezTo>
                      <a:pt x="1143" y="74"/>
                      <a:pt x="1076" y="1"/>
                      <a:pt x="100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7" name="Google Shape;3617;p47"/>
              <p:cNvSpPr/>
              <p:nvPr/>
            </p:nvSpPr>
            <p:spPr>
              <a:xfrm rot="121333" flipH="1">
                <a:off x="8211152" y="2373482"/>
                <a:ext cx="27323" cy="22254"/>
              </a:xfrm>
              <a:custGeom>
                <a:avLst/>
                <a:gdLst/>
                <a:ahLst/>
                <a:cxnLst/>
                <a:rect l="l" t="t" r="r" b="b"/>
                <a:pathLst>
                  <a:path w="1089" h="887" extrusionOk="0">
                    <a:moveTo>
                      <a:pt x="878" y="0"/>
                    </a:moveTo>
                    <a:cubicBezTo>
                      <a:pt x="847" y="0"/>
                      <a:pt x="815" y="12"/>
                      <a:pt x="788" y="41"/>
                    </a:cubicBezTo>
                    <a:cubicBezTo>
                      <a:pt x="678" y="171"/>
                      <a:pt x="557" y="289"/>
                      <a:pt x="423" y="395"/>
                    </a:cubicBezTo>
                    <a:cubicBezTo>
                      <a:pt x="359" y="448"/>
                      <a:pt x="309" y="513"/>
                      <a:pt x="248" y="562"/>
                    </a:cubicBezTo>
                    <a:cubicBezTo>
                      <a:pt x="176" y="624"/>
                      <a:pt x="111" y="669"/>
                      <a:pt x="50" y="741"/>
                    </a:cubicBezTo>
                    <a:cubicBezTo>
                      <a:pt x="0" y="799"/>
                      <a:pt x="35" y="886"/>
                      <a:pt x="112" y="886"/>
                    </a:cubicBezTo>
                    <a:cubicBezTo>
                      <a:pt x="117" y="886"/>
                      <a:pt x="122" y="886"/>
                      <a:pt x="127" y="885"/>
                    </a:cubicBezTo>
                    <a:cubicBezTo>
                      <a:pt x="503" y="833"/>
                      <a:pt x="796" y="525"/>
                      <a:pt x="1013" y="236"/>
                    </a:cubicBezTo>
                    <a:cubicBezTo>
                      <a:pt x="1089" y="134"/>
                      <a:pt x="983" y="0"/>
                      <a:pt x="87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8" name="Google Shape;3618;p47"/>
              <p:cNvSpPr/>
              <p:nvPr/>
            </p:nvSpPr>
            <p:spPr>
              <a:xfrm rot="121333" flipH="1">
                <a:off x="8242837" y="2352554"/>
                <a:ext cx="22857" cy="19821"/>
              </a:xfrm>
              <a:custGeom>
                <a:avLst/>
                <a:gdLst/>
                <a:ahLst/>
                <a:cxnLst/>
                <a:rect l="l" t="t" r="r" b="b"/>
                <a:pathLst>
                  <a:path w="911" h="790" extrusionOk="0">
                    <a:moveTo>
                      <a:pt x="803" y="1"/>
                    </a:moveTo>
                    <a:cubicBezTo>
                      <a:pt x="784" y="1"/>
                      <a:pt x="765" y="9"/>
                      <a:pt x="746" y="27"/>
                    </a:cubicBezTo>
                    <a:cubicBezTo>
                      <a:pt x="640" y="137"/>
                      <a:pt x="518" y="240"/>
                      <a:pt x="392" y="332"/>
                    </a:cubicBezTo>
                    <a:cubicBezTo>
                      <a:pt x="278" y="419"/>
                      <a:pt x="108" y="483"/>
                      <a:pt x="39" y="616"/>
                    </a:cubicBezTo>
                    <a:cubicBezTo>
                      <a:pt x="1" y="693"/>
                      <a:pt x="36" y="780"/>
                      <a:pt x="127" y="788"/>
                    </a:cubicBezTo>
                    <a:cubicBezTo>
                      <a:pt x="137" y="789"/>
                      <a:pt x="147" y="789"/>
                      <a:pt x="157" y="789"/>
                    </a:cubicBezTo>
                    <a:cubicBezTo>
                      <a:pt x="313" y="789"/>
                      <a:pt x="460" y="655"/>
                      <a:pt x="568" y="551"/>
                    </a:cubicBezTo>
                    <a:cubicBezTo>
                      <a:pt x="697" y="430"/>
                      <a:pt x="792" y="297"/>
                      <a:pt x="880" y="137"/>
                    </a:cubicBezTo>
                    <a:cubicBezTo>
                      <a:pt x="911" y="77"/>
                      <a:pt x="862" y="1"/>
                      <a:pt x="80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9" name="Google Shape;3619;p47"/>
              <p:cNvSpPr/>
              <p:nvPr/>
            </p:nvSpPr>
            <p:spPr>
              <a:xfrm rot="121333" flipH="1">
                <a:off x="8228466" y="2315407"/>
                <a:ext cx="16609" cy="17864"/>
              </a:xfrm>
              <a:custGeom>
                <a:avLst/>
                <a:gdLst/>
                <a:ahLst/>
                <a:cxnLst/>
                <a:rect l="l" t="t" r="r" b="b"/>
                <a:pathLst>
                  <a:path w="662" h="712" extrusionOk="0">
                    <a:moveTo>
                      <a:pt x="541" y="1"/>
                    </a:moveTo>
                    <a:cubicBezTo>
                      <a:pt x="518" y="1"/>
                      <a:pt x="494" y="9"/>
                      <a:pt x="472" y="30"/>
                    </a:cubicBezTo>
                    <a:cubicBezTo>
                      <a:pt x="396" y="106"/>
                      <a:pt x="328" y="193"/>
                      <a:pt x="256" y="277"/>
                    </a:cubicBezTo>
                    <a:cubicBezTo>
                      <a:pt x="225" y="315"/>
                      <a:pt x="187" y="346"/>
                      <a:pt x="156" y="383"/>
                    </a:cubicBezTo>
                    <a:cubicBezTo>
                      <a:pt x="119" y="432"/>
                      <a:pt x="96" y="490"/>
                      <a:pt x="58" y="536"/>
                    </a:cubicBezTo>
                    <a:cubicBezTo>
                      <a:pt x="0" y="612"/>
                      <a:pt x="73" y="711"/>
                      <a:pt x="154" y="711"/>
                    </a:cubicBezTo>
                    <a:cubicBezTo>
                      <a:pt x="170" y="711"/>
                      <a:pt x="186" y="708"/>
                      <a:pt x="202" y="699"/>
                    </a:cubicBezTo>
                    <a:cubicBezTo>
                      <a:pt x="256" y="669"/>
                      <a:pt x="316" y="646"/>
                      <a:pt x="361" y="611"/>
                    </a:cubicBezTo>
                    <a:cubicBezTo>
                      <a:pt x="407" y="574"/>
                      <a:pt x="449" y="520"/>
                      <a:pt x="487" y="471"/>
                    </a:cubicBezTo>
                    <a:cubicBezTo>
                      <a:pt x="559" y="372"/>
                      <a:pt x="624" y="262"/>
                      <a:pt x="647" y="144"/>
                    </a:cubicBezTo>
                    <a:cubicBezTo>
                      <a:pt x="661" y="74"/>
                      <a:pt x="606" y="1"/>
                      <a:pt x="54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20" name="Google Shape;3620;p47"/>
              <p:cNvSpPr/>
              <p:nvPr/>
            </p:nvSpPr>
            <p:spPr>
              <a:xfrm rot="121333" flipH="1">
                <a:off x="8285441" y="2387807"/>
                <a:ext cx="18968" cy="21778"/>
              </a:xfrm>
              <a:custGeom>
                <a:avLst/>
                <a:gdLst/>
                <a:ahLst/>
                <a:cxnLst/>
                <a:rect l="l" t="t" r="r" b="b"/>
                <a:pathLst>
                  <a:path w="756" h="868" extrusionOk="0">
                    <a:moveTo>
                      <a:pt x="590" y="0"/>
                    </a:moveTo>
                    <a:cubicBezTo>
                      <a:pt x="553" y="0"/>
                      <a:pt x="517" y="18"/>
                      <a:pt x="495" y="60"/>
                    </a:cubicBezTo>
                    <a:cubicBezTo>
                      <a:pt x="427" y="194"/>
                      <a:pt x="343" y="311"/>
                      <a:pt x="244" y="422"/>
                    </a:cubicBezTo>
                    <a:cubicBezTo>
                      <a:pt x="153" y="520"/>
                      <a:pt x="27" y="604"/>
                      <a:pt x="9" y="745"/>
                    </a:cubicBezTo>
                    <a:cubicBezTo>
                      <a:pt x="1" y="809"/>
                      <a:pt x="62" y="859"/>
                      <a:pt x="115" y="866"/>
                    </a:cubicBezTo>
                    <a:cubicBezTo>
                      <a:pt x="124" y="867"/>
                      <a:pt x="133" y="868"/>
                      <a:pt x="142" y="868"/>
                    </a:cubicBezTo>
                    <a:cubicBezTo>
                      <a:pt x="293" y="868"/>
                      <a:pt x="416" y="719"/>
                      <a:pt x="499" y="611"/>
                    </a:cubicBezTo>
                    <a:cubicBezTo>
                      <a:pt x="602" y="482"/>
                      <a:pt x="674" y="330"/>
                      <a:pt x="727" y="174"/>
                    </a:cubicBezTo>
                    <a:cubicBezTo>
                      <a:pt x="756" y="81"/>
                      <a:pt x="670" y="0"/>
                      <a:pt x="59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21" name="Google Shape;3621;p47"/>
              <p:cNvSpPr/>
              <p:nvPr/>
            </p:nvSpPr>
            <p:spPr>
              <a:xfrm rot="121333" flipH="1">
                <a:off x="8135078" y="2040232"/>
                <a:ext cx="369670" cy="597006"/>
              </a:xfrm>
              <a:custGeom>
                <a:avLst/>
                <a:gdLst/>
                <a:ahLst/>
                <a:cxnLst/>
                <a:rect l="l" t="t" r="r" b="b"/>
                <a:pathLst>
                  <a:path w="14734" h="23795" extrusionOk="0">
                    <a:moveTo>
                      <a:pt x="10465" y="0"/>
                    </a:moveTo>
                    <a:cubicBezTo>
                      <a:pt x="6579" y="0"/>
                      <a:pt x="1" y="22277"/>
                      <a:pt x="1" y="22277"/>
                    </a:cubicBezTo>
                    <a:lnTo>
                      <a:pt x="388" y="23795"/>
                    </a:lnTo>
                    <a:cubicBezTo>
                      <a:pt x="388" y="23795"/>
                      <a:pt x="14733" y="2173"/>
                      <a:pt x="10943" y="123"/>
                    </a:cubicBezTo>
                    <a:cubicBezTo>
                      <a:pt x="10789" y="40"/>
                      <a:pt x="10629" y="0"/>
                      <a:pt x="1046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22" name="Google Shape;3622;p47"/>
              <p:cNvSpPr/>
              <p:nvPr/>
            </p:nvSpPr>
            <p:spPr>
              <a:xfrm rot="121333" flipH="1">
                <a:off x="8284598" y="2088465"/>
                <a:ext cx="18491" cy="22581"/>
              </a:xfrm>
              <a:custGeom>
                <a:avLst/>
                <a:gdLst/>
                <a:ahLst/>
                <a:cxnLst/>
                <a:rect l="l" t="t" r="r" b="b"/>
                <a:pathLst>
                  <a:path w="737" h="900" extrusionOk="0">
                    <a:moveTo>
                      <a:pt x="591" y="0"/>
                    </a:moveTo>
                    <a:cubicBezTo>
                      <a:pt x="566" y="0"/>
                      <a:pt x="541" y="11"/>
                      <a:pt x="521" y="36"/>
                    </a:cubicBezTo>
                    <a:cubicBezTo>
                      <a:pt x="475" y="90"/>
                      <a:pt x="429" y="143"/>
                      <a:pt x="384" y="196"/>
                    </a:cubicBezTo>
                    <a:cubicBezTo>
                      <a:pt x="378" y="195"/>
                      <a:pt x="372" y="194"/>
                      <a:pt x="366" y="194"/>
                    </a:cubicBezTo>
                    <a:cubicBezTo>
                      <a:pt x="353" y="194"/>
                      <a:pt x="341" y="198"/>
                      <a:pt x="330" y="211"/>
                    </a:cubicBezTo>
                    <a:cubicBezTo>
                      <a:pt x="284" y="276"/>
                      <a:pt x="243" y="345"/>
                      <a:pt x="198" y="409"/>
                    </a:cubicBezTo>
                    <a:cubicBezTo>
                      <a:pt x="110" y="515"/>
                      <a:pt x="7" y="615"/>
                      <a:pt x="3" y="755"/>
                    </a:cubicBezTo>
                    <a:cubicBezTo>
                      <a:pt x="0" y="850"/>
                      <a:pt x="74" y="899"/>
                      <a:pt x="153" y="899"/>
                    </a:cubicBezTo>
                    <a:cubicBezTo>
                      <a:pt x="178" y="899"/>
                      <a:pt x="204" y="894"/>
                      <a:pt x="228" y="884"/>
                    </a:cubicBezTo>
                    <a:cubicBezTo>
                      <a:pt x="353" y="831"/>
                      <a:pt x="414" y="668"/>
                      <a:pt x="482" y="554"/>
                    </a:cubicBezTo>
                    <a:cubicBezTo>
                      <a:pt x="558" y="428"/>
                      <a:pt x="615" y="291"/>
                      <a:pt x="691" y="166"/>
                    </a:cubicBezTo>
                    <a:cubicBezTo>
                      <a:pt x="737" y="89"/>
                      <a:pt x="664" y="0"/>
                      <a:pt x="59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23" name="Google Shape;3623;p47"/>
              <p:cNvSpPr/>
              <p:nvPr/>
            </p:nvSpPr>
            <p:spPr>
              <a:xfrm rot="121333" flipH="1">
                <a:off x="8263605" y="2064303"/>
                <a:ext cx="17237" cy="21401"/>
              </a:xfrm>
              <a:custGeom>
                <a:avLst/>
                <a:gdLst/>
                <a:ahLst/>
                <a:cxnLst/>
                <a:rect l="l" t="t" r="r" b="b"/>
                <a:pathLst>
                  <a:path w="687" h="853" extrusionOk="0">
                    <a:moveTo>
                      <a:pt x="588" y="0"/>
                    </a:moveTo>
                    <a:cubicBezTo>
                      <a:pt x="568" y="0"/>
                      <a:pt x="548" y="9"/>
                      <a:pt x="531" y="29"/>
                    </a:cubicBezTo>
                    <a:cubicBezTo>
                      <a:pt x="340" y="246"/>
                      <a:pt x="154" y="478"/>
                      <a:pt x="29" y="736"/>
                    </a:cubicBezTo>
                    <a:cubicBezTo>
                      <a:pt x="1" y="796"/>
                      <a:pt x="44" y="852"/>
                      <a:pt x="100" y="852"/>
                    </a:cubicBezTo>
                    <a:cubicBezTo>
                      <a:pt x="113" y="852"/>
                      <a:pt x="126" y="849"/>
                      <a:pt x="139" y="843"/>
                    </a:cubicBezTo>
                    <a:cubicBezTo>
                      <a:pt x="424" y="710"/>
                      <a:pt x="618" y="417"/>
                      <a:pt x="675" y="113"/>
                    </a:cubicBezTo>
                    <a:cubicBezTo>
                      <a:pt x="687" y="56"/>
                      <a:pt x="638" y="0"/>
                      <a:pt x="58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24" name="Google Shape;3624;p47"/>
              <p:cNvSpPr/>
              <p:nvPr/>
            </p:nvSpPr>
            <p:spPr>
              <a:xfrm rot="121333" flipH="1">
                <a:off x="8273239" y="2112323"/>
                <a:ext cx="20323" cy="25315"/>
              </a:xfrm>
              <a:custGeom>
                <a:avLst/>
                <a:gdLst/>
                <a:ahLst/>
                <a:cxnLst/>
                <a:rect l="l" t="t" r="r" b="b"/>
                <a:pathLst>
                  <a:path w="810" h="1009" extrusionOk="0">
                    <a:moveTo>
                      <a:pt x="681" y="1"/>
                    </a:moveTo>
                    <a:cubicBezTo>
                      <a:pt x="652" y="1"/>
                      <a:pt x="623" y="15"/>
                      <a:pt x="602" y="49"/>
                    </a:cubicBezTo>
                    <a:cubicBezTo>
                      <a:pt x="511" y="197"/>
                      <a:pt x="393" y="330"/>
                      <a:pt x="287" y="463"/>
                    </a:cubicBezTo>
                    <a:cubicBezTo>
                      <a:pt x="196" y="580"/>
                      <a:pt x="54" y="687"/>
                      <a:pt x="21" y="836"/>
                    </a:cubicBezTo>
                    <a:cubicBezTo>
                      <a:pt x="1" y="910"/>
                      <a:pt x="63" y="1008"/>
                      <a:pt x="145" y="1008"/>
                    </a:cubicBezTo>
                    <a:cubicBezTo>
                      <a:pt x="159" y="1008"/>
                      <a:pt x="173" y="1005"/>
                      <a:pt x="188" y="999"/>
                    </a:cubicBezTo>
                    <a:cubicBezTo>
                      <a:pt x="344" y="938"/>
                      <a:pt x="428" y="778"/>
                      <a:pt x="519" y="642"/>
                    </a:cubicBezTo>
                    <a:cubicBezTo>
                      <a:pt x="621" y="486"/>
                      <a:pt x="689" y="319"/>
                      <a:pt x="773" y="152"/>
                    </a:cubicBezTo>
                    <a:cubicBezTo>
                      <a:pt x="810" y="73"/>
                      <a:pt x="746" y="1"/>
                      <a:pt x="68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25" name="Google Shape;3625;p47"/>
              <p:cNvSpPr/>
              <p:nvPr/>
            </p:nvSpPr>
            <p:spPr>
              <a:xfrm rot="121333" flipH="1">
                <a:off x="8261184" y="2139820"/>
                <a:ext cx="16383" cy="23107"/>
              </a:xfrm>
              <a:custGeom>
                <a:avLst/>
                <a:gdLst/>
                <a:ahLst/>
                <a:cxnLst/>
                <a:rect l="l" t="t" r="r" b="b"/>
                <a:pathLst>
                  <a:path w="653" h="921" extrusionOk="0">
                    <a:moveTo>
                      <a:pt x="620" y="1"/>
                    </a:moveTo>
                    <a:cubicBezTo>
                      <a:pt x="613" y="1"/>
                      <a:pt x="605" y="3"/>
                      <a:pt x="599" y="9"/>
                    </a:cubicBezTo>
                    <a:cubicBezTo>
                      <a:pt x="489" y="120"/>
                      <a:pt x="401" y="241"/>
                      <a:pt x="310" y="367"/>
                    </a:cubicBezTo>
                    <a:cubicBezTo>
                      <a:pt x="219" y="492"/>
                      <a:pt x="63" y="606"/>
                      <a:pt x="25" y="758"/>
                    </a:cubicBezTo>
                    <a:cubicBezTo>
                      <a:pt x="1" y="855"/>
                      <a:pt x="75" y="921"/>
                      <a:pt x="158" y="921"/>
                    </a:cubicBezTo>
                    <a:cubicBezTo>
                      <a:pt x="180" y="921"/>
                      <a:pt x="202" y="917"/>
                      <a:pt x="223" y="907"/>
                    </a:cubicBezTo>
                    <a:cubicBezTo>
                      <a:pt x="371" y="842"/>
                      <a:pt x="458" y="637"/>
                      <a:pt x="531" y="497"/>
                    </a:cubicBezTo>
                    <a:cubicBezTo>
                      <a:pt x="607" y="344"/>
                      <a:pt x="652" y="200"/>
                      <a:pt x="652" y="28"/>
                    </a:cubicBezTo>
                    <a:cubicBezTo>
                      <a:pt x="652" y="13"/>
                      <a:pt x="636" y="1"/>
                      <a:pt x="62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26" name="Google Shape;3626;p47"/>
              <p:cNvSpPr/>
              <p:nvPr/>
            </p:nvSpPr>
            <p:spPr>
              <a:xfrm rot="121333" flipH="1">
                <a:off x="8306062" y="2139779"/>
                <a:ext cx="18115" cy="28050"/>
              </a:xfrm>
              <a:custGeom>
                <a:avLst/>
                <a:gdLst/>
                <a:ahLst/>
                <a:cxnLst/>
                <a:rect l="l" t="t" r="r" b="b"/>
                <a:pathLst>
                  <a:path w="722" h="1118" extrusionOk="0">
                    <a:moveTo>
                      <a:pt x="605" y="1"/>
                    </a:moveTo>
                    <a:cubicBezTo>
                      <a:pt x="574" y="1"/>
                      <a:pt x="543" y="14"/>
                      <a:pt x="524" y="45"/>
                    </a:cubicBezTo>
                    <a:cubicBezTo>
                      <a:pt x="425" y="205"/>
                      <a:pt x="319" y="365"/>
                      <a:pt x="228" y="532"/>
                    </a:cubicBezTo>
                    <a:cubicBezTo>
                      <a:pt x="144" y="680"/>
                      <a:pt x="33" y="817"/>
                      <a:pt x="10" y="991"/>
                    </a:cubicBezTo>
                    <a:cubicBezTo>
                      <a:pt x="1" y="1077"/>
                      <a:pt x="71" y="1118"/>
                      <a:pt x="142" y="1118"/>
                    </a:cubicBezTo>
                    <a:cubicBezTo>
                      <a:pt x="179" y="1118"/>
                      <a:pt x="215" y="1108"/>
                      <a:pt x="242" y="1087"/>
                    </a:cubicBezTo>
                    <a:cubicBezTo>
                      <a:pt x="375" y="980"/>
                      <a:pt x="447" y="775"/>
                      <a:pt x="516" y="623"/>
                    </a:cubicBezTo>
                    <a:cubicBezTo>
                      <a:pt x="593" y="459"/>
                      <a:pt x="645" y="292"/>
                      <a:pt x="698" y="117"/>
                    </a:cubicBezTo>
                    <a:cubicBezTo>
                      <a:pt x="721" y="50"/>
                      <a:pt x="663" y="1"/>
                      <a:pt x="60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27" name="Google Shape;3627;p47"/>
              <p:cNvSpPr/>
              <p:nvPr/>
            </p:nvSpPr>
            <p:spPr>
              <a:xfrm rot="121333" flipH="1">
                <a:off x="8294054" y="2171869"/>
                <a:ext cx="18215" cy="29756"/>
              </a:xfrm>
              <a:custGeom>
                <a:avLst/>
                <a:gdLst/>
                <a:ahLst/>
                <a:cxnLst/>
                <a:rect l="l" t="t" r="r" b="b"/>
                <a:pathLst>
                  <a:path w="726" h="1186" extrusionOk="0">
                    <a:moveTo>
                      <a:pt x="620" y="0"/>
                    </a:moveTo>
                    <a:cubicBezTo>
                      <a:pt x="586" y="0"/>
                      <a:pt x="550" y="15"/>
                      <a:pt x="530" y="47"/>
                    </a:cubicBezTo>
                    <a:cubicBezTo>
                      <a:pt x="423" y="210"/>
                      <a:pt x="343" y="393"/>
                      <a:pt x="244" y="560"/>
                    </a:cubicBezTo>
                    <a:cubicBezTo>
                      <a:pt x="153" y="712"/>
                      <a:pt x="58" y="883"/>
                      <a:pt x="16" y="1058"/>
                    </a:cubicBezTo>
                    <a:cubicBezTo>
                      <a:pt x="1" y="1124"/>
                      <a:pt x="52" y="1186"/>
                      <a:pt x="114" y="1186"/>
                    </a:cubicBezTo>
                    <a:cubicBezTo>
                      <a:pt x="131" y="1186"/>
                      <a:pt x="148" y="1181"/>
                      <a:pt x="165" y="1172"/>
                    </a:cubicBezTo>
                    <a:cubicBezTo>
                      <a:pt x="503" y="974"/>
                      <a:pt x="700" y="480"/>
                      <a:pt x="723" y="100"/>
                    </a:cubicBezTo>
                    <a:cubicBezTo>
                      <a:pt x="725" y="35"/>
                      <a:pt x="673" y="0"/>
                      <a:pt x="6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28" name="Google Shape;3628;p47"/>
              <p:cNvSpPr/>
              <p:nvPr/>
            </p:nvSpPr>
            <p:spPr>
              <a:xfrm rot="121333" flipH="1">
                <a:off x="8288666" y="2215516"/>
                <a:ext cx="15756" cy="18667"/>
              </a:xfrm>
              <a:custGeom>
                <a:avLst/>
                <a:gdLst/>
                <a:ahLst/>
                <a:cxnLst/>
                <a:rect l="l" t="t" r="r" b="b"/>
                <a:pathLst>
                  <a:path w="628" h="744" extrusionOk="0">
                    <a:moveTo>
                      <a:pt x="482" y="0"/>
                    </a:moveTo>
                    <a:cubicBezTo>
                      <a:pt x="447" y="0"/>
                      <a:pt x="413" y="12"/>
                      <a:pt x="388" y="36"/>
                    </a:cubicBezTo>
                    <a:cubicBezTo>
                      <a:pt x="313" y="112"/>
                      <a:pt x="255" y="203"/>
                      <a:pt x="187" y="291"/>
                    </a:cubicBezTo>
                    <a:cubicBezTo>
                      <a:pt x="111" y="386"/>
                      <a:pt x="4" y="458"/>
                      <a:pt x="0" y="591"/>
                    </a:cubicBezTo>
                    <a:cubicBezTo>
                      <a:pt x="0" y="675"/>
                      <a:pt x="73" y="743"/>
                      <a:pt x="156" y="743"/>
                    </a:cubicBezTo>
                    <a:cubicBezTo>
                      <a:pt x="158" y="743"/>
                      <a:pt x="160" y="743"/>
                      <a:pt x="162" y="743"/>
                    </a:cubicBezTo>
                    <a:cubicBezTo>
                      <a:pt x="307" y="743"/>
                      <a:pt x="397" y="601"/>
                      <a:pt x="476" y="489"/>
                    </a:cubicBezTo>
                    <a:cubicBezTo>
                      <a:pt x="548" y="382"/>
                      <a:pt x="604" y="261"/>
                      <a:pt x="620" y="131"/>
                    </a:cubicBezTo>
                    <a:cubicBezTo>
                      <a:pt x="628" y="49"/>
                      <a:pt x="554" y="0"/>
                      <a:pt x="48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29" name="Google Shape;3629;p47"/>
              <p:cNvSpPr/>
              <p:nvPr/>
            </p:nvSpPr>
            <p:spPr>
              <a:xfrm rot="121333" flipH="1">
                <a:off x="8321028" y="2204259"/>
                <a:ext cx="17211" cy="25491"/>
              </a:xfrm>
              <a:custGeom>
                <a:avLst/>
                <a:gdLst/>
                <a:ahLst/>
                <a:cxnLst/>
                <a:rect l="l" t="t" r="r" b="b"/>
                <a:pathLst>
                  <a:path w="686" h="1016" extrusionOk="0">
                    <a:moveTo>
                      <a:pt x="552" y="1"/>
                    </a:moveTo>
                    <a:cubicBezTo>
                      <a:pt x="513" y="1"/>
                      <a:pt x="475" y="23"/>
                      <a:pt x="458" y="71"/>
                    </a:cubicBezTo>
                    <a:cubicBezTo>
                      <a:pt x="412" y="205"/>
                      <a:pt x="348" y="345"/>
                      <a:pt x="275" y="466"/>
                    </a:cubicBezTo>
                    <a:cubicBezTo>
                      <a:pt x="203" y="584"/>
                      <a:pt x="105" y="684"/>
                      <a:pt x="40" y="809"/>
                    </a:cubicBezTo>
                    <a:cubicBezTo>
                      <a:pt x="0" y="891"/>
                      <a:pt x="56" y="1015"/>
                      <a:pt x="149" y="1015"/>
                    </a:cubicBezTo>
                    <a:cubicBezTo>
                      <a:pt x="163" y="1015"/>
                      <a:pt x="177" y="1012"/>
                      <a:pt x="192" y="1007"/>
                    </a:cubicBezTo>
                    <a:cubicBezTo>
                      <a:pt x="534" y="870"/>
                      <a:pt x="686" y="447"/>
                      <a:pt x="656" y="98"/>
                    </a:cubicBezTo>
                    <a:cubicBezTo>
                      <a:pt x="650" y="36"/>
                      <a:pt x="600" y="1"/>
                      <a:pt x="55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30" name="Google Shape;3630;p47"/>
              <p:cNvSpPr/>
              <p:nvPr/>
            </p:nvSpPr>
            <p:spPr>
              <a:xfrm rot="121333" flipH="1">
                <a:off x="8335374" y="2181477"/>
                <a:ext cx="16333" cy="22054"/>
              </a:xfrm>
              <a:custGeom>
                <a:avLst/>
                <a:gdLst/>
                <a:ahLst/>
                <a:cxnLst/>
                <a:rect l="l" t="t" r="r" b="b"/>
                <a:pathLst>
                  <a:path w="651" h="879" extrusionOk="0">
                    <a:moveTo>
                      <a:pt x="512" y="1"/>
                    </a:moveTo>
                    <a:cubicBezTo>
                      <a:pt x="478" y="1"/>
                      <a:pt x="446" y="16"/>
                      <a:pt x="428" y="55"/>
                    </a:cubicBezTo>
                    <a:cubicBezTo>
                      <a:pt x="371" y="181"/>
                      <a:pt x="306" y="295"/>
                      <a:pt x="234" y="409"/>
                    </a:cubicBezTo>
                    <a:cubicBezTo>
                      <a:pt x="166" y="519"/>
                      <a:pt x="66" y="610"/>
                      <a:pt x="24" y="735"/>
                    </a:cubicBezTo>
                    <a:cubicBezTo>
                      <a:pt x="1" y="815"/>
                      <a:pt x="70" y="879"/>
                      <a:pt x="142" y="879"/>
                    </a:cubicBezTo>
                    <a:cubicBezTo>
                      <a:pt x="160" y="879"/>
                      <a:pt x="179" y="874"/>
                      <a:pt x="196" y="865"/>
                    </a:cubicBezTo>
                    <a:cubicBezTo>
                      <a:pt x="321" y="800"/>
                      <a:pt x="394" y="660"/>
                      <a:pt x="462" y="542"/>
                    </a:cubicBezTo>
                    <a:cubicBezTo>
                      <a:pt x="535" y="416"/>
                      <a:pt x="584" y="279"/>
                      <a:pt x="626" y="139"/>
                    </a:cubicBezTo>
                    <a:cubicBezTo>
                      <a:pt x="651" y="63"/>
                      <a:pt x="578" y="1"/>
                      <a:pt x="51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31" name="Google Shape;3631;p47"/>
              <p:cNvSpPr/>
              <p:nvPr/>
            </p:nvSpPr>
            <p:spPr>
              <a:xfrm rot="121333" flipH="1">
                <a:off x="8348571" y="2259906"/>
                <a:ext cx="19796" cy="24989"/>
              </a:xfrm>
              <a:custGeom>
                <a:avLst/>
                <a:gdLst/>
                <a:ahLst/>
                <a:cxnLst/>
                <a:rect l="l" t="t" r="r" b="b"/>
                <a:pathLst>
                  <a:path w="789" h="996" extrusionOk="0">
                    <a:moveTo>
                      <a:pt x="685" y="0"/>
                    </a:moveTo>
                    <a:cubicBezTo>
                      <a:pt x="647" y="0"/>
                      <a:pt x="606" y="17"/>
                      <a:pt x="584" y="47"/>
                    </a:cubicBezTo>
                    <a:cubicBezTo>
                      <a:pt x="493" y="168"/>
                      <a:pt x="413" y="301"/>
                      <a:pt x="318" y="424"/>
                    </a:cubicBezTo>
                    <a:cubicBezTo>
                      <a:pt x="227" y="549"/>
                      <a:pt x="132" y="659"/>
                      <a:pt x="56" y="796"/>
                    </a:cubicBezTo>
                    <a:cubicBezTo>
                      <a:pt x="0" y="892"/>
                      <a:pt x="78" y="996"/>
                      <a:pt x="171" y="996"/>
                    </a:cubicBezTo>
                    <a:cubicBezTo>
                      <a:pt x="192" y="996"/>
                      <a:pt x="214" y="991"/>
                      <a:pt x="235" y="979"/>
                    </a:cubicBezTo>
                    <a:cubicBezTo>
                      <a:pt x="542" y="803"/>
                      <a:pt x="740" y="442"/>
                      <a:pt x="782" y="100"/>
                    </a:cubicBezTo>
                    <a:cubicBezTo>
                      <a:pt x="789" y="32"/>
                      <a:pt x="739" y="0"/>
                      <a:pt x="68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32" name="Google Shape;3632;p47"/>
              <p:cNvSpPr/>
              <p:nvPr/>
            </p:nvSpPr>
            <p:spPr>
              <a:xfrm rot="121333" flipH="1">
                <a:off x="8321145" y="2258771"/>
                <a:ext cx="17387" cy="27875"/>
              </a:xfrm>
              <a:custGeom>
                <a:avLst/>
                <a:gdLst/>
                <a:ahLst/>
                <a:cxnLst/>
                <a:rect l="l" t="t" r="r" b="b"/>
                <a:pathLst>
                  <a:path w="693" h="1111" extrusionOk="0">
                    <a:moveTo>
                      <a:pt x="565" y="0"/>
                    </a:moveTo>
                    <a:cubicBezTo>
                      <a:pt x="543" y="0"/>
                      <a:pt x="520" y="9"/>
                      <a:pt x="498" y="29"/>
                    </a:cubicBezTo>
                    <a:cubicBezTo>
                      <a:pt x="362" y="159"/>
                      <a:pt x="286" y="345"/>
                      <a:pt x="195" y="501"/>
                    </a:cubicBezTo>
                    <a:cubicBezTo>
                      <a:pt x="103" y="657"/>
                      <a:pt x="5" y="817"/>
                      <a:pt x="0" y="1003"/>
                    </a:cubicBezTo>
                    <a:cubicBezTo>
                      <a:pt x="0" y="1054"/>
                      <a:pt x="53" y="1111"/>
                      <a:pt x="108" y="1111"/>
                    </a:cubicBezTo>
                    <a:cubicBezTo>
                      <a:pt x="117" y="1111"/>
                      <a:pt x="127" y="1109"/>
                      <a:pt x="137" y="1105"/>
                    </a:cubicBezTo>
                    <a:cubicBezTo>
                      <a:pt x="324" y="1029"/>
                      <a:pt x="434" y="866"/>
                      <a:pt x="514" y="687"/>
                    </a:cubicBezTo>
                    <a:cubicBezTo>
                      <a:pt x="593" y="508"/>
                      <a:pt x="693" y="303"/>
                      <a:pt x="670" y="101"/>
                    </a:cubicBezTo>
                    <a:cubicBezTo>
                      <a:pt x="662" y="44"/>
                      <a:pt x="616" y="0"/>
                      <a:pt x="56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33" name="Google Shape;3633;p47"/>
              <p:cNvSpPr/>
              <p:nvPr/>
            </p:nvSpPr>
            <p:spPr>
              <a:xfrm rot="121333" flipH="1">
                <a:off x="8353253" y="2315474"/>
                <a:ext cx="16710" cy="24011"/>
              </a:xfrm>
              <a:custGeom>
                <a:avLst/>
                <a:gdLst/>
                <a:ahLst/>
                <a:cxnLst/>
                <a:rect l="l" t="t" r="r" b="b"/>
                <a:pathLst>
                  <a:path w="666" h="957" extrusionOk="0">
                    <a:moveTo>
                      <a:pt x="546" y="0"/>
                    </a:moveTo>
                    <a:cubicBezTo>
                      <a:pt x="514" y="0"/>
                      <a:pt x="481" y="14"/>
                      <a:pt x="459" y="47"/>
                    </a:cubicBezTo>
                    <a:cubicBezTo>
                      <a:pt x="379" y="172"/>
                      <a:pt x="303" y="298"/>
                      <a:pt x="227" y="427"/>
                    </a:cubicBezTo>
                    <a:cubicBezTo>
                      <a:pt x="155" y="545"/>
                      <a:pt x="60" y="659"/>
                      <a:pt x="22" y="796"/>
                    </a:cubicBezTo>
                    <a:cubicBezTo>
                      <a:pt x="1" y="871"/>
                      <a:pt x="70" y="956"/>
                      <a:pt x="145" y="956"/>
                    </a:cubicBezTo>
                    <a:cubicBezTo>
                      <a:pt x="165" y="956"/>
                      <a:pt x="185" y="950"/>
                      <a:pt x="204" y="937"/>
                    </a:cubicBezTo>
                    <a:cubicBezTo>
                      <a:pt x="436" y="761"/>
                      <a:pt x="576" y="400"/>
                      <a:pt x="645" y="126"/>
                    </a:cubicBezTo>
                    <a:cubicBezTo>
                      <a:pt x="665" y="52"/>
                      <a:pt x="607" y="0"/>
                      <a:pt x="5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34" name="Google Shape;3634;p47"/>
              <p:cNvSpPr/>
              <p:nvPr/>
            </p:nvSpPr>
            <p:spPr>
              <a:xfrm rot="121333" flipH="1">
                <a:off x="8310181" y="2280256"/>
                <a:ext cx="17738" cy="25717"/>
              </a:xfrm>
              <a:custGeom>
                <a:avLst/>
                <a:gdLst/>
                <a:ahLst/>
                <a:cxnLst/>
                <a:rect l="l" t="t" r="r" b="b"/>
                <a:pathLst>
                  <a:path w="707" h="1025" extrusionOk="0">
                    <a:moveTo>
                      <a:pt x="593" y="1"/>
                    </a:moveTo>
                    <a:cubicBezTo>
                      <a:pt x="565" y="1"/>
                      <a:pt x="537" y="15"/>
                      <a:pt x="519" y="48"/>
                    </a:cubicBezTo>
                    <a:cubicBezTo>
                      <a:pt x="447" y="188"/>
                      <a:pt x="359" y="321"/>
                      <a:pt x="272" y="451"/>
                    </a:cubicBezTo>
                    <a:cubicBezTo>
                      <a:pt x="188" y="572"/>
                      <a:pt x="36" y="686"/>
                      <a:pt x="13" y="835"/>
                    </a:cubicBezTo>
                    <a:cubicBezTo>
                      <a:pt x="1" y="924"/>
                      <a:pt x="59" y="1025"/>
                      <a:pt x="152" y="1025"/>
                    </a:cubicBezTo>
                    <a:cubicBezTo>
                      <a:pt x="166" y="1025"/>
                      <a:pt x="180" y="1023"/>
                      <a:pt x="196" y="1018"/>
                    </a:cubicBezTo>
                    <a:cubicBezTo>
                      <a:pt x="367" y="960"/>
                      <a:pt x="450" y="781"/>
                      <a:pt x="523" y="630"/>
                    </a:cubicBezTo>
                    <a:cubicBezTo>
                      <a:pt x="606" y="466"/>
                      <a:pt x="656" y="302"/>
                      <a:pt x="694" y="120"/>
                    </a:cubicBezTo>
                    <a:cubicBezTo>
                      <a:pt x="707" y="54"/>
                      <a:pt x="649" y="1"/>
                      <a:pt x="59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35" name="Google Shape;3635;p47"/>
              <p:cNvSpPr/>
              <p:nvPr/>
            </p:nvSpPr>
            <p:spPr>
              <a:xfrm rot="121333" flipH="1">
                <a:off x="8347184" y="2364669"/>
                <a:ext cx="19645" cy="26294"/>
              </a:xfrm>
              <a:custGeom>
                <a:avLst/>
                <a:gdLst/>
                <a:ahLst/>
                <a:cxnLst/>
                <a:rect l="l" t="t" r="r" b="b"/>
                <a:pathLst>
                  <a:path w="783" h="1048" extrusionOk="0">
                    <a:moveTo>
                      <a:pt x="671" y="1"/>
                    </a:moveTo>
                    <a:cubicBezTo>
                      <a:pt x="643" y="1"/>
                      <a:pt x="616" y="13"/>
                      <a:pt x="599" y="43"/>
                    </a:cubicBezTo>
                    <a:cubicBezTo>
                      <a:pt x="512" y="206"/>
                      <a:pt x="401" y="359"/>
                      <a:pt x="287" y="503"/>
                    </a:cubicBezTo>
                    <a:cubicBezTo>
                      <a:pt x="185" y="632"/>
                      <a:pt x="55" y="743"/>
                      <a:pt x="17" y="906"/>
                    </a:cubicBezTo>
                    <a:cubicBezTo>
                      <a:pt x="0" y="975"/>
                      <a:pt x="50" y="1048"/>
                      <a:pt x="119" y="1048"/>
                    </a:cubicBezTo>
                    <a:cubicBezTo>
                      <a:pt x="129" y="1048"/>
                      <a:pt x="139" y="1046"/>
                      <a:pt x="150" y="1043"/>
                    </a:cubicBezTo>
                    <a:cubicBezTo>
                      <a:pt x="504" y="929"/>
                      <a:pt x="652" y="423"/>
                      <a:pt x="762" y="111"/>
                    </a:cubicBezTo>
                    <a:cubicBezTo>
                      <a:pt x="782" y="49"/>
                      <a:pt x="726" y="1"/>
                      <a:pt x="67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36" name="Google Shape;3636;p47"/>
              <p:cNvSpPr/>
              <p:nvPr/>
            </p:nvSpPr>
            <p:spPr>
              <a:xfrm rot="121333" flipH="1">
                <a:off x="8389056" y="2404996"/>
                <a:ext cx="16057" cy="21151"/>
              </a:xfrm>
              <a:custGeom>
                <a:avLst/>
                <a:gdLst/>
                <a:ahLst/>
                <a:cxnLst/>
                <a:rect l="l" t="t" r="r" b="b"/>
                <a:pathLst>
                  <a:path w="640" h="843" extrusionOk="0">
                    <a:moveTo>
                      <a:pt x="532" y="1"/>
                    </a:moveTo>
                    <a:cubicBezTo>
                      <a:pt x="505" y="1"/>
                      <a:pt x="479" y="14"/>
                      <a:pt x="463" y="44"/>
                    </a:cubicBezTo>
                    <a:cubicBezTo>
                      <a:pt x="398" y="169"/>
                      <a:pt x="318" y="288"/>
                      <a:pt x="234" y="397"/>
                    </a:cubicBezTo>
                    <a:cubicBezTo>
                      <a:pt x="154" y="493"/>
                      <a:pt x="52" y="599"/>
                      <a:pt x="17" y="721"/>
                    </a:cubicBezTo>
                    <a:cubicBezTo>
                      <a:pt x="0" y="784"/>
                      <a:pt x="51" y="842"/>
                      <a:pt x="110" y="842"/>
                    </a:cubicBezTo>
                    <a:cubicBezTo>
                      <a:pt x="118" y="842"/>
                      <a:pt x="127" y="841"/>
                      <a:pt x="135" y="839"/>
                    </a:cubicBezTo>
                    <a:cubicBezTo>
                      <a:pt x="424" y="767"/>
                      <a:pt x="561" y="367"/>
                      <a:pt x="622" y="112"/>
                    </a:cubicBezTo>
                    <a:cubicBezTo>
                      <a:pt x="640" y="52"/>
                      <a:pt x="585" y="1"/>
                      <a:pt x="53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37" name="Google Shape;3637;p47"/>
              <p:cNvSpPr/>
              <p:nvPr/>
            </p:nvSpPr>
            <p:spPr>
              <a:xfrm rot="121333" flipH="1">
                <a:off x="8376204" y="2343225"/>
                <a:ext cx="19720" cy="23760"/>
              </a:xfrm>
              <a:custGeom>
                <a:avLst/>
                <a:gdLst/>
                <a:ahLst/>
                <a:cxnLst/>
                <a:rect l="l" t="t" r="r" b="b"/>
                <a:pathLst>
                  <a:path w="786" h="947" extrusionOk="0">
                    <a:moveTo>
                      <a:pt x="654" y="0"/>
                    </a:moveTo>
                    <a:cubicBezTo>
                      <a:pt x="620" y="0"/>
                      <a:pt x="586" y="16"/>
                      <a:pt x="563" y="52"/>
                    </a:cubicBezTo>
                    <a:cubicBezTo>
                      <a:pt x="486" y="178"/>
                      <a:pt x="395" y="306"/>
                      <a:pt x="304" y="420"/>
                    </a:cubicBezTo>
                    <a:cubicBezTo>
                      <a:pt x="209" y="534"/>
                      <a:pt x="91" y="622"/>
                      <a:pt x="34" y="763"/>
                    </a:cubicBezTo>
                    <a:cubicBezTo>
                      <a:pt x="1" y="856"/>
                      <a:pt x="90" y="947"/>
                      <a:pt x="180" y="947"/>
                    </a:cubicBezTo>
                    <a:cubicBezTo>
                      <a:pt x="193" y="947"/>
                      <a:pt x="205" y="945"/>
                      <a:pt x="217" y="941"/>
                    </a:cubicBezTo>
                    <a:cubicBezTo>
                      <a:pt x="377" y="896"/>
                      <a:pt x="482" y="736"/>
                      <a:pt x="570" y="599"/>
                    </a:cubicBezTo>
                    <a:cubicBezTo>
                      <a:pt x="669" y="455"/>
                      <a:pt x="726" y="310"/>
                      <a:pt x="768" y="139"/>
                    </a:cubicBezTo>
                    <a:cubicBezTo>
                      <a:pt x="786" y="59"/>
                      <a:pt x="720" y="0"/>
                      <a:pt x="65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38" name="Google Shape;3638;p47"/>
              <p:cNvSpPr/>
              <p:nvPr/>
            </p:nvSpPr>
            <p:spPr>
              <a:xfrm rot="121333" flipH="1">
                <a:off x="8381506" y="2310651"/>
                <a:ext cx="19695" cy="27473"/>
              </a:xfrm>
              <a:custGeom>
                <a:avLst/>
                <a:gdLst/>
                <a:ahLst/>
                <a:cxnLst/>
                <a:rect l="l" t="t" r="r" b="b"/>
                <a:pathLst>
                  <a:path w="785" h="1095" extrusionOk="0">
                    <a:moveTo>
                      <a:pt x="640" y="1"/>
                    </a:moveTo>
                    <a:cubicBezTo>
                      <a:pt x="606" y="1"/>
                      <a:pt x="572" y="16"/>
                      <a:pt x="547" y="53"/>
                    </a:cubicBezTo>
                    <a:cubicBezTo>
                      <a:pt x="437" y="209"/>
                      <a:pt x="319" y="360"/>
                      <a:pt x="209" y="516"/>
                    </a:cubicBezTo>
                    <a:cubicBezTo>
                      <a:pt x="106" y="657"/>
                      <a:pt x="49" y="832"/>
                      <a:pt x="11" y="1004"/>
                    </a:cubicBezTo>
                    <a:cubicBezTo>
                      <a:pt x="0" y="1058"/>
                      <a:pt x="40" y="1095"/>
                      <a:pt x="84" y="1095"/>
                    </a:cubicBezTo>
                    <a:cubicBezTo>
                      <a:pt x="102" y="1095"/>
                      <a:pt x="120" y="1089"/>
                      <a:pt x="137" y="1076"/>
                    </a:cubicBezTo>
                    <a:cubicBezTo>
                      <a:pt x="273" y="962"/>
                      <a:pt x="398" y="832"/>
                      <a:pt x="479" y="676"/>
                    </a:cubicBezTo>
                    <a:cubicBezTo>
                      <a:pt x="566" y="505"/>
                      <a:pt x="649" y="334"/>
                      <a:pt x="737" y="163"/>
                    </a:cubicBezTo>
                    <a:cubicBezTo>
                      <a:pt x="784" y="76"/>
                      <a:pt x="714" y="1"/>
                      <a:pt x="64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39" name="Google Shape;3639;p47"/>
              <p:cNvSpPr/>
              <p:nvPr/>
            </p:nvSpPr>
            <p:spPr>
              <a:xfrm rot="121333" flipH="1">
                <a:off x="8427227" y="2442352"/>
                <a:ext cx="15079" cy="21151"/>
              </a:xfrm>
              <a:custGeom>
                <a:avLst/>
                <a:gdLst/>
                <a:ahLst/>
                <a:cxnLst/>
                <a:rect l="l" t="t" r="r" b="b"/>
                <a:pathLst>
                  <a:path w="601" h="843" extrusionOk="0">
                    <a:moveTo>
                      <a:pt x="384" y="1"/>
                    </a:moveTo>
                    <a:cubicBezTo>
                      <a:pt x="339" y="1"/>
                      <a:pt x="294" y="24"/>
                      <a:pt x="270" y="65"/>
                    </a:cubicBezTo>
                    <a:cubicBezTo>
                      <a:pt x="228" y="137"/>
                      <a:pt x="225" y="213"/>
                      <a:pt x="205" y="293"/>
                    </a:cubicBezTo>
                    <a:cubicBezTo>
                      <a:pt x="183" y="369"/>
                      <a:pt x="141" y="427"/>
                      <a:pt x="103" y="499"/>
                    </a:cubicBezTo>
                    <a:cubicBezTo>
                      <a:pt x="49" y="601"/>
                      <a:pt x="0" y="818"/>
                      <a:pt x="167" y="841"/>
                    </a:cubicBezTo>
                    <a:cubicBezTo>
                      <a:pt x="177" y="842"/>
                      <a:pt x="187" y="843"/>
                      <a:pt x="197" y="843"/>
                    </a:cubicBezTo>
                    <a:cubicBezTo>
                      <a:pt x="361" y="843"/>
                      <a:pt x="485" y="669"/>
                      <a:pt x="528" y="525"/>
                    </a:cubicBezTo>
                    <a:cubicBezTo>
                      <a:pt x="578" y="369"/>
                      <a:pt x="601" y="160"/>
                      <a:pt x="476" y="39"/>
                    </a:cubicBezTo>
                    <a:cubicBezTo>
                      <a:pt x="450" y="13"/>
                      <a:pt x="417" y="1"/>
                      <a:pt x="38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40" name="Google Shape;3640;p47"/>
              <p:cNvSpPr/>
              <p:nvPr/>
            </p:nvSpPr>
            <p:spPr>
              <a:xfrm rot="121333" flipH="1">
                <a:off x="8400279" y="2446827"/>
                <a:ext cx="16559" cy="28452"/>
              </a:xfrm>
              <a:custGeom>
                <a:avLst/>
                <a:gdLst/>
                <a:ahLst/>
                <a:cxnLst/>
                <a:rect l="l" t="t" r="r" b="b"/>
                <a:pathLst>
                  <a:path w="660" h="1134" extrusionOk="0">
                    <a:moveTo>
                      <a:pt x="567" y="1"/>
                    </a:moveTo>
                    <a:cubicBezTo>
                      <a:pt x="526" y="1"/>
                      <a:pt x="483" y="23"/>
                      <a:pt x="469" y="67"/>
                    </a:cubicBezTo>
                    <a:cubicBezTo>
                      <a:pt x="400" y="253"/>
                      <a:pt x="313" y="432"/>
                      <a:pt x="218" y="607"/>
                    </a:cubicBezTo>
                    <a:cubicBezTo>
                      <a:pt x="141" y="736"/>
                      <a:pt x="1" y="880"/>
                      <a:pt x="20" y="1040"/>
                    </a:cubicBezTo>
                    <a:cubicBezTo>
                      <a:pt x="26" y="1097"/>
                      <a:pt x="63" y="1133"/>
                      <a:pt x="118" y="1133"/>
                    </a:cubicBezTo>
                    <a:cubicBezTo>
                      <a:pt x="126" y="1133"/>
                      <a:pt x="133" y="1133"/>
                      <a:pt x="141" y="1131"/>
                    </a:cubicBezTo>
                    <a:cubicBezTo>
                      <a:pt x="332" y="1097"/>
                      <a:pt x="427" y="850"/>
                      <a:pt x="495" y="691"/>
                    </a:cubicBezTo>
                    <a:cubicBezTo>
                      <a:pt x="578" y="496"/>
                      <a:pt x="624" y="298"/>
                      <a:pt x="651" y="89"/>
                    </a:cubicBezTo>
                    <a:cubicBezTo>
                      <a:pt x="659" y="30"/>
                      <a:pt x="615" y="1"/>
                      <a:pt x="56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41" name="Google Shape;3641;p47"/>
              <p:cNvSpPr/>
              <p:nvPr/>
            </p:nvSpPr>
            <p:spPr>
              <a:xfrm rot="121333" flipH="1">
                <a:off x="8492474" y="2029424"/>
                <a:ext cx="321297" cy="583684"/>
              </a:xfrm>
              <a:custGeom>
                <a:avLst/>
                <a:gdLst/>
                <a:ahLst/>
                <a:cxnLst/>
                <a:rect l="l" t="t" r="r" b="b"/>
                <a:pathLst>
                  <a:path w="12806" h="23264" extrusionOk="0">
                    <a:moveTo>
                      <a:pt x="4600" y="0"/>
                    </a:moveTo>
                    <a:cubicBezTo>
                      <a:pt x="4508" y="0"/>
                      <a:pt x="4416" y="12"/>
                      <a:pt x="4323" y="34"/>
                    </a:cubicBezTo>
                    <a:cubicBezTo>
                      <a:pt x="0" y="1098"/>
                      <a:pt x="9072" y="19100"/>
                      <a:pt x="12806" y="23264"/>
                    </a:cubicBezTo>
                    <a:cubicBezTo>
                      <a:pt x="12806" y="23264"/>
                      <a:pt x="8822" y="0"/>
                      <a:pt x="460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42" name="Google Shape;3642;p47"/>
              <p:cNvSpPr/>
              <p:nvPr/>
            </p:nvSpPr>
            <p:spPr>
              <a:xfrm rot="121333" flipH="1">
                <a:off x="8560299" y="2446826"/>
                <a:ext cx="13649" cy="26971"/>
              </a:xfrm>
              <a:custGeom>
                <a:avLst/>
                <a:gdLst/>
                <a:ahLst/>
                <a:cxnLst/>
                <a:rect l="l" t="t" r="r" b="b"/>
                <a:pathLst>
                  <a:path w="544" h="1075" extrusionOk="0">
                    <a:moveTo>
                      <a:pt x="68" y="1"/>
                    </a:moveTo>
                    <a:cubicBezTo>
                      <a:pt x="38" y="1"/>
                      <a:pt x="7" y="27"/>
                      <a:pt x="7" y="58"/>
                    </a:cubicBezTo>
                    <a:cubicBezTo>
                      <a:pt x="0" y="237"/>
                      <a:pt x="30" y="393"/>
                      <a:pt x="76" y="563"/>
                    </a:cubicBezTo>
                    <a:cubicBezTo>
                      <a:pt x="118" y="723"/>
                      <a:pt x="144" y="914"/>
                      <a:pt x="266" y="1031"/>
                    </a:cubicBezTo>
                    <a:cubicBezTo>
                      <a:pt x="299" y="1061"/>
                      <a:pt x="335" y="1074"/>
                      <a:pt x="370" y="1074"/>
                    </a:cubicBezTo>
                    <a:cubicBezTo>
                      <a:pt x="446" y="1074"/>
                      <a:pt x="514" y="1011"/>
                      <a:pt x="525" y="925"/>
                    </a:cubicBezTo>
                    <a:cubicBezTo>
                      <a:pt x="544" y="761"/>
                      <a:pt x="434" y="586"/>
                      <a:pt x="369" y="442"/>
                    </a:cubicBezTo>
                    <a:cubicBezTo>
                      <a:pt x="297" y="286"/>
                      <a:pt x="220" y="149"/>
                      <a:pt x="106" y="19"/>
                    </a:cubicBezTo>
                    <a:cubicBezTo>
                      <a:pt x="95" y="6"/>
                      <a:pt x="81" y="1"/>
                      <a:pt x="6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43" name="Google Shape;3643;p47"/>
              <p:cNvSpPr/>
              <p:nvPr/>
            </p:nvSpPr>
            <p:spPr>
              <a:xfrm rot="121333" flipH="1">
                <a:off x="8540435" y="2433842"/>
                <a:ext cx="14753" cy="22004"/>
              </a:xfrm>
              <a:custGeom>
                <a:avLst/>
                <a:gdLst/>
                <a:ahLst/>
                <a:cxnLst/>
                <a:rect l="l" t="t" r="r" b="b"/>
                <a:pathLst>
                  <a:path w="588" h="877" extrusionOk="0">
                    <a:moveTo>
                      <a:pt x="139" y="0"/>
                    </a:moveTo>
                    <a:cubicBezTo>
                      <a:pt x="72" y="0"/>
                      <a:pt x="1" y="61"/>
                      <a:pt x="26" y="141"/>
                    </a:cubicBezTo>
                    <a:cubicBezTo>
                      <a:pt x="72" y="281"/>
                      <a:pt x="105" y="426"/>
                      <a:pt x="151" y="571"/>
                    </a:cubicBezTo>
                    <a:cubicBezTo>
                      <a:pt x="193" y="688"/>
                      <a:pt x="227" y="844"/>
                      <a:pt x="372" y="874"/>
                    </a:cubicBezTo>
                    <a:cubicBezTo>
                      <a:pt x="380" y="876"/>
                      <a:pt x="388" y="876"/>
                      <a:pt x="395" y="876"/>
                    </a:cubicBezTo>
                    <a:cubicBezTo>
                      <a:pt x="439" y="876"/>
                      <a:pt x="479" y="857"/>
                      <a:pt x="505" y="818"/>
                    </a:cubicBezTo>
                    <a:cubicBezTo>
                      <a:pt x="588" y="697"/>
                      <a:pt x="505" y="560"/>
                      <a:pt x="444" y="446"/>
                    </a:cubicBezTo>
                    <a:cubicBezTo>
                      <a:pt x="375" y="312"/>
                      <a:pt x="300" y="186"/>
                      <a:pt x="227" y="53"/>
                    </a:cubicBezTo>
                    <a:cubicBezTo>
                      <a:pt x="207" y="16"/>
                      <a:pt x="174" y="0"/>
                      <a:pt x="13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44" name="Google Shape;3644;p47"/>
              <p:cNvSpPr/>
              <p:nvPr/>
            </p:nvSpPr>
            <p:spPr>
              <a:xfrm rot="121333" flipH="1">
                <a:off x="8540800" y="2394093"/>
                <a:ext cx="10839" cy="19595"/>
              </a:xfrm>
              <a:custGeom>
                <a:avLst/>
                <a:gdLst/>
                <a:ahLst/>
                <a:cxnLst/>
                <a:rect l="l" t="t" r="r" b="b"/>
                <a:pathLst>
                  <a:path w="432" h="781" extrusionOk="0">
                    <a:moveTo>
                      <a:pt x="102" y="0"/>
                    </a:moveTo>
                    <a:cubicBezTo>
                      <a:pt x="51" y="0"/>
                      <a:pt x="1" y="43"/>
                      <a:pt x="17" y="110"/>
                    </a:cubicBezTo>
                    <a:cubicBezTo>
                      <a:pt x="43" y="232"/>
                      <a:pt x="73" y="349"/>
                      <a:pt x="112" y="464"/>
                    </a:cubicBezTo>
                    <a:cubicBezTo>
                      <a:pt x="127" y="516"/>
                      <a:pt x="150" y="574"/>
                      <a:pt x="169" y="623"/>
                    </a:cubicBezTo>
                    <a:cubicBezTo>
                      <a:pt x="196" y="688"/>
                      <a:pt x="226" y="704"/>
                      <a:pt x="275" y="753"/>
                    </a:cubicBezTo>
                    <a:cubicBezTo>
                      <a:pt x="294" y="772"/>
                      <a:pt x="315" y="780"/>
                      <a:pt x="335" y="780"/>
                    </a:cubicBezTo>
                    <a:cubicBezTo>
                      <a:pt x="386" y="780"/>
                      <a:pt x="432" y="726"/>
                      <a:pt x="424" y="665"/>
                    </a:cubicBezTo>
                    <a:cubicBezTo>
                      <a:pt x="415" y="597"/>
                      <a:pt x="420" y="574"/>
                      <a:pt x="389" y="509"/>
                    </a:cubicBezTo>
                    <a:cubicBezTo>
                      <a:pt x="366" y="464"/>
                      <a:pt x="340" y="422"/>
                      <a:pt x="321" y="376"/>
                    </a:cubicBezTo>
                    <a:cubicBezTo>
                      <a:pt x="271" y="274"/>
                      <a:pt x="226" y="171"/>
                      <a:pt x="187" y="65"/>
                    </a:cubicBezTo>
                    <a:cubicBezTo>
                      <a:pt x="172" y="20"/>
                      <a:pt x="137" y="0"/>
                      <a:pt x="10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45" name="Google Shape;3645;p47"/>
              <p:cNvSpPr/>
              <p:nvPr/>
            </p:nvSpPr>
            <p:spPr>
              <a:xfrm rot="121333" flipH="1">
                <a:off x="8575865" y="2387274"/>
                <a:ext cx="10814" cy="26520"/>
              </a:xfrm>
              <a:custGeom>
                <a:avLst/>
                <a:gdLst/>
                <a:ahLst/>
                <a:cxnLst/>
                <a:rect l="l" t="t" r="r" b="b"/>
                <a:pathLst>
                  <a:path w="431" h="1057" extrusionOk="0">
                    <a:moveTo>
                      <a:pt x="115" y="1"/>
                    </a:moveTo>
                    <a:cubicBezTo>
                      <a:pt x="59" y="1"/>
                      <a:pt x="0" y="38"/>
                      <a:pt x="4" y="104"/>
                    </a:cubicBezTo>
                    <a:cubicBezTo>
                      <a:pt x="23" y="389"/>
                      <a:pt x="13" y="785"/>
                      <a:pt x="206" y="1016"/>
                    </a:cubicBezTo>
                    <a:cubicBezTo>
                      <a:pt x="230" y="1044"/>
                      <a:pt x="259" y="1056"/>
                      <a:pt x="289" y="1056"/>
                    </a:cubicBezTo>
                    <a:cubicBezTo>
                      <a:pt x="356" y="1056"/>
                      <a:pt x="424" y="996"/>
                      <a:pt x="427" y="925"/>
                    </a:cubicBezTo>
                    <a:cubicBezTo>
                      <a:pt x="430" y="781"/>
                      <a:pt x="362" y="648"/>
                      <a:pt x="320" y="511"/>
                    </a:cubicBezTo>
                    <a:cubicBezTo>
                      <a:pt x="274" y="367"/>
                      <a:pt x="237" y="226"/>
                      <a:pt x="210" y="74"/>
                    </a:cubicBezTo>
                    <a:cubicBezTo>
                      <a:pt x="202" y="24"/>
                      <a:pt x="159" y="1"/>
                      <a:pt x="11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46" name="Google Shape;3646;p47"/>
              <p:cNvSpPr/>
              <p:nvPr/>
            </p:nvSpPr>
            <p:spPr>
              <a:xfrm rot="121333" flipH="1">
                <a:off x="8612813" y="2341142"/>
                <a:ext cx="11566" cy="21075"/>
              </a:xfrm>
              <a:custGeom>
                <a:avLst/>
                <a:gdLst/>
                <a:ahLst/>
                <a:cxnLst/>
                <a:rect l="l" t="t" r="r" b="b"/>
                <a:pathLst>
                  <a:path w="461" h="840" extrusionOk="0">
                    <a:moveTo>
                      <a:pt x="114" y="1"/>
                    </a:moveTo>
                    <a:cubicBezTo>
                      <a:pt x="76" y="1"/>
                      <a:pt x="38" y="24"/>
                      <a:pt x="31" y="63"/>
                    </a:cubicBezTo>
                    <a:cubicBezTo>
                      <a:pt x="0" y="188"/>
                      <a:pt x="16" y="302"/>
                      <a:pt x="31" y="428"/>
                    </a:cubicBezTo>
                    <a:cubicBezTo>
                      <a:pt x="50" y="557"/>
                      <a:pt x="46" y="709"/>
                      <a:pt x="153" y="797"/>
                    </a:cubicBezTo>
                    <a:cubicBezTo>
                      <a:pt x="186" y="826"/>
                      <a:pt x="223" y="839"/>
                      <a:pt x="259" y="839"/>
                    </a:cubicBezTo>
                    <a:cubicBezTo>
                      <a:pt x="322" y="839"/>
                      <a:pt x="380" y="798"/>
                      <a:pt x="407" y="728"/>
                    </a:cubicBezTo>
                    <a:cubicBezTo>
                      <a:pt x="461" y="602"/>
                      <a:pt x="384" y="465"/>
                      <a:pt x="339" y="344"/>
                    </a:cubicBezTo>
                    <a:cubicBezTo>
                      <a:pt x="297" y="226"/>
                      <a:pt x="256" y="123"/>
                      <a:pt x="172" y="25"/>
                    </a:cubicBezTo>
                    <a:cubicBezTo>
                      <a:pt x="157" y="8"/>
                      <a:pt x="135" y="1"/>
                      <a:pt x="11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47" name="Google Shape;3647;p47"/>
              <p:cNvSpPr/>
              <p:nvPr/>
            </p:nvSpPr>
            <p:spPr>
              <a:xfrm rot="121333" flipH="1">
                <a:off x="8592137" y="2323463"/>
                <a:ext cx="15581" cy="27448"/>
              </a:xfrm>
              <a:custGeom>
                <a:avLst/>
                <a:gdLst/>
                <a:ahLst/>
                <a:cxnLst/>
                <a:rect l="l" t="t" r="r" b="b"/>
                <a:pathLst>
                  <a:path w="621" h="1094" extrusionOk="0">
                    <a:moveTo>
                      <a:pt x="186" y="0"/>
                    </a:moveTo>
                    <a:cubicBezTo>
                      <a:pt x="96" y="0"/>
                      <a:pt x="1" y="77"/>
                      <a:pt x="23" y="194"/>
                    </a:cubicBezTo>
                    <a:cubicBezTo>
                      <a:pt x="58" y="361"/>
                      <a:pt x="100" y="524"/>
                      <a:pt x="157" y="680"/>
                    </a:cubicBezTo>
                    <a:cubicBezTo>
                      <a:pt x="210" y="824"/>
                      <a:pt x="256" y="987"/>
                      <a:pt x="388" y="1071"/>
                    </a:cubicBezTo>
                    <a:cubicBezTo>
                      <a:pt x="412" y="1087"/>
                      <a:pt x="438" y="1094"/>
                      <a:pt x="462" y="1094"/>
                    </a:cubicBezTo>
                    <a:cubicBezTo>
                      <a:pt x="540" y="1094"/>
                      <a:pt x="610" y="1025"/>
                      <a:pt x="613" y="942"/>
                    </a:cubicBezTo>
                    <a:cubicBezTo>
                      <a:pt x="621" y="794"/>
                      <a:pt x="518" y="673"/>
                      <a:pt x="465" y="539"/>
                    </a:cubicBezTo>
                    <a:cubicBezTo>
                      <a:pt x="404" y="403"/>
                      <a:pt x="362" y="257"/>
                      <a:pt x="324" y="113"/>
                    </a:cubicBezTo>
                    <a:cubicBezTo>
                      <a:pt x="304" y="34"/>
                      <a:pt x="246" y="0"/>
                      <a:pt x="18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48" name="Google Shape;3648;p47"/>
              <p:cNvSpPr/>
              <p:nvPr/>
            </p:nvSpPr>
            <p:spPr>
              <a:xfrm rot="121333" flipH="1">
                <a:off x="8578359" y="2289866"/>
                <a:ext cx="13021" cy="21803"/>
              </a:xfrm>
              <a:custGeom>
                <a:avLst/>
                <a:gdLst/>
                <a:ahLst/>
                <a:cxnLst/>
                <a:rect l="l" t="t" r="r" b="b"/>
                <a:pathLst>
                  <a:path w="519" h="869" extrusionOk="0">
                    <a:moveTo>
                      <a:pt x="173" y="0"/>
                    </a:moveTo>
                    <a:cubicBezTo>
                      <a:pt x="87" y="0"/>
                      <a:pt x="0" y="91"/>
                      <a:pt x="56" y="191"/>
                    </a:cubicBezTo>
                    <a:cubicBezTo>
                      <a:pt x="165" y="393"/>
                      <a:pt x="257" y="613"/>
                      <a:pt x="344" y="822"/>
                    </a:cubicBezTo>
                    <a:cubicBezTo>
                      <a:pt x="359" y="855"/>
                      <a:pt x="387" y="869"/>
                      <a:pt x="417" y="869"/>
                    </a:cubicBezTo>
                    <a:cubicBezTo>
                      <a:pt x="466" y="869"/>
                      <a:pt x="518" y="831"/>
                      <a:pt x="516" y="776"/>
                    </a:cubicBezTo>
                    <a:cubicBezTo>
                      <a:pt x="500" y="510"/>
                      <a:pt x="416" y="286"/>
                      <a:pt x="276" y="62"/>
                    </a:cubicBezTo>
                    <a:cubicBezTo>
                      <a:pt x="250" y="18"/>
                      <a:pt x="212" y="0"/>
                      <a:pt x="17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49" name="Google Shape;3649;p47"/>
              <p:cNvSpPr/>
              <p:nvPr/>
            </p:nvSpPr>
            <p:spPr>
              <a:xfrm rot="121333" flipH="1">
                <a:off x="8607246" y="2235491"/>
                <a:ext cx="15079" cy="25918"/>
              </a:xfrm>
              <a:custGeom>
                <a:avLst/>
                <a:gdLst/>
                <a:ahLst/>
                <a:cxnLst/>
                <a:rect l="l" t="t" r="r" b="b"/>
                <a:pathLst>
                  <a:path w="601" h="1033" extrusionOk="0">
                    <a:moveTo>
                      <a:pt x="163" y="1"/>
                    </a:moveTo>
                    <a:cubicBezTo>
                      <a:pt x="86" y="1"/>
                      <a:pt x="1" y="70"/>
                      <a:pt x="36" y="155"/>
                    </a:cubicBezTo>
                    <a:cubicBezTo>
                      <a:pt x="154" y="434"/>
                      <a:pt x="245" y="776"/>
                      <a:pt x="443" y="1008"/>
                    </a:cubicBezTo>
                    <a:cubicBezTo>
                      <a:pt x="457" y="1025"/>
                      <a:pt x="478" y="1033"/>
                      <a:pt x="500" y="1033"/>
                    </a:cubicBezTo>
                    <a:cubicBezTo>
                      <a:pt x="548" y="1033"/>
                      <a:pt x="600" y="995"/>
                      <a:pt x="594" y="943"/>
                    </a:cubicBezTo>
                    <a:cubicBezTo>
                      <a:pt x="561" y="639"/>
                      <a:pt x="382" y="338"/>
                      <a:pt x="257" y="60"/>
                    </a:cubicBezTo>
                    <a:cubicBezTo>
                      <a:pt x="239" y="19"/>
                      <a:pt x="202" y="1"/>
                      <a:pt x="16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0" name="Google Shape;3650;p47"/>
              <p:cNvSpPr/>
              <p:nvPr/>
            </p:nvSpPr>
            <p:spPr>
              <a:xfrm rot="121333" flipH="1">
                <a:off x="8628011" y="2286892"/>
                <a:ext cx="12595" cy="21000"/>
              </a:xfrm>
              <a:custGeom>
                <a:avLst/>
                <a:gdLst/>
                <a:ahLst/>
                <a:cxnLst/>
                <a:rect l="l" t="t" r="r" b="b"/>
                <a:pathLst>
                  <a:path w="502" h="837" extrusionOk="0">
                    <a:moveTo>
                      <a:pt x="116" y="0"/>
                    </a:moveTo>
                    <a:cubicBezTo>
                      <a:pt x="57" y="0"/>
                      <a:pt x="0" y="49"/>
                      <a:pt x="12" y="128"/>
                    </a:cubicBezTo>
                    <a:cubicBezTo>
                      <a:pt x="31" y="257"/>
                      <a:pt x="54" y="383"/>
                      <a:pt x="96" y="508"/>
                    </a:cubicBezTo>
                    <a:cubicBezTo>
                      <a:pt x="133" y="622"/>
                      <a:pt x="164" y="763"/>
                      <a:pt x="278" y="820"/>
                    </a:cubicBezTo>
                    <a:cubicBezTo>
                      <a:pt x="299" y="831"/>
                      <a:pt x="325" y="837"/>
                      <a:pt x="350" y="837"/>
                    </a:cubicBezTo>
                    <a:cubicBezTo>
                      <a:pt x="411" y="837"/>
                      <a:pt x="473" y="805"/>
                      <a:pt x="483" y="740"/>
                    </a:cubicBezTo>
                    <a:cubicBezTo>
                      <a:pt x="502" y="607"/>
                      <a:pt x="438" y="527"/>
                      <a:pt x="377" y="413"/>
                    </a:cubicBezTo>
                    <a:cubicBezTo>
                      <a:pt x="319" y="299"/>
                      <a:pt x="263" y="188"/>
                      <a:pt x="217" y="71"/>
                    </a:cubicBezTo>
                    <a:cubicBezTo>
                      <a:pt x="196" y="22"/>
                      <a:pt x="155" y="0"/>
                      <a:pt x="11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1" name="Google Shape;3651;p47"/>
              <p:cNvSpPr/>
              <p:nvPr/>
            </p:nvSpPr>
            <p:spPr>
              <a:xfrm rot="121333" flipH="1">
                <a:off x="8655610" y="2268013"/>
                <a:ext cx="10036" cy="19846"/>
              </a:xfrm>
              <a:custGeom>
                <a:avLst/>
                <a:gdLst/>
                <a:ahLst/>
                <a:cxnLst/>
                <a:rect l="l" t="t" r="r" b="b"/>
                <a:pathLst>
                  <a:path w="400" h="791" extrusionOk="0">
                    <a:moveTo>
                      <a:pt x="132" y="1"/>
                    </a:moveTo>
                    <a:cubicBezTo>
                      <a:pt x="88" y="1"/>
                      <a:pt x="47" y="24"/>
                      <a:pt x="39" y="77"/>
                    </a:cubicBezTo>
                    <a:cubicBezTo>
                      <a:pt x="4" y="289"/>
                      <a:pt x="1" y="693"/>
                      <a:pt x="240" y="784"/>
                    </a:cubicBezTo>
                    <a:cubicBezTo>
                      <a:pt x="252" y="789"/>
                      <a:pt x="263" y="791"/>
                      <a:pt x="275" y="791"/>
                    </a:cubicBezTo>
                    <a:cubicBezTo>
                      <a:pt x="335" y="791"/>
                      <a:pt x="382" y="728"/>
                      <a:pt x="389" y="670"/>
                    </a:cubicBezTo>
                    <a:cubicBezTo>
                      <a:pt x="400" y="571"/>
                      <a:pt x="324" y="491"/>
                      <a:pt x="290" y="400"/>
                    </a:cubicBezTo>
                    <a:cubicBezTo>
                      <a:pt x="255" y="305"/>
                      <a:pt x="244" y="206"/>
                      <a:pt x="248" y="107"/>
                    </a:cubicBezTo>
                    <a:cubicBezTo>
                      <a:pt x="250" y="40"/>
                      <a:pt x="189" y="1"/>
                      <a:pt x="13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2" name="Google Shape;3652;p47"/>
              <p:cNvSpPr/>
              <p:nvPr/>
            </p:nvSpPr>
            <p:spPr>
              <a:xfrm rot="121333" flipH="1">
                <a:off x="8653265" y="2229679"/>
                <a:ext cx="17638" cy="23258"/>
              </a:xfrm>
              <a:custGeom>
                <a:avLst/>
                <a:gdLst/>
                <a:ahLst/>
                <a:cxnLst/>
                <a:rect l="l" t="t" r="r" b="b"/>
                <a:pathLst>
                  <a:path w="703" h="927" extrusionOk="0">
                    <a:moveTo>
                      <a:pt x="129" y="1"/>
                    </a:moveTo>
                    <a:cubicBezTo>
                      <a:pt x="65" y="1"/>
                      <a:pt x="0" y="42"/>
                      <a:pt x="6" y="116"/>
                    </a:cubicBezTo>
                    <a:cubicBezTo>
                      <a:pt x="29" y="298"/>
                      <a:pt x="79" y="473"/>
                      <a:pt x="174" y="625"/>
                    </a:cubicBezTo>
                    <a:cubicBezTo>
                      <a:pt x="257" y="754"/>
                      <a:pt x="429" y="895"/>
                      <a:pt x="585" y="925"/>
                    </a:cubicBezTo>
                    <a:cubicBezTo>
                      <a:pt x="590" y="926"/>
                      <a:pt x="595" y="927"/>
                      <a:pt x="599" y="927"/>
                    </a:cubicBezTo>
                    <a:cubicBezTo>
                      <a:pt x="652" y="927"/>
                      <a:pt x="703" y="871"/>
                      <a:pt x="664" y="818"/>
                    </a:cubicBezTo>
                    <a:cubicBezTo>
                      <a:pt x="631" y="765"/>
                      <a:pt x="580" y="723"/>
                      <a:pt x="543" y="674"/>
                    </a:cubicBezTo>
                    <a:cubicBezTo>
                      <a:pt x="494" y="618"/>
                      <a:pt x="459" y="549"/>
                      <a:pt x="413" y="488"/>
                    </a:cubicBezTo>
                    <a:cubicBezTo>
                      <a:pt x="326" y="367"/>
                      <a:pt x="269" y="233"/>
                      <a:pt x="243" y="85"/>
                    </a:cubicBezTo>
                    <a:cubicBezTo>
                      <a:pt x="231" y="27"/>
                      <a:pt x="180" y="1"/>
                      <a:pt x="12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3" name="Google Shape;3653;p47"/>
              <p:cNvSpPr/>
              <p:nvPr/>
            </p:nvSpPr>
            <p:spPr>
              <a:xfrm rot="121333" flipH="1">
                <a:off x="8643225" y="2200403"/>
                <a:ext cx="13348" cy="23308"/>
              </a:xfrm>
              <a:custGeom>
                <a:avLst/>
                <a:gdLst/>
                <a:ahLst/>
                <a:cxnLst/>
                <a:rect l="l" t="t" r="r" b="b"/>
                <a:pathLst>
                  <a:path w="532" h="929" extrusionOk="0">
                    <a:moveTo>
                      <a:pt x="123" y="1"/>
                    </a:moveTo>
                    <a:cubicBezTo>
                      <a:pt x="61" y="1"/>
                      <a:pt x="0" y="67"/>
                      <a:pt x="37" y="142"/>
                    </a:cubicBezTo>
                    <a:cubicBezTo>
                      <a:pt x="94" y="268"/>
                      <a:pt x="140" y="402"/>
                      <a:pt x="178" y="535"/>
                    </a:cubicBezTo>
                    <a:cubicBezTo>
                      <a:pt x="212" y="649"/>
                      <a:pt x="231" y="781"/>
                      <a:pt x="296" y="881"/>
                    </a:cubicBezTo>
                    <a:cubicBezTo>
                      <a:pt x="315" y="912"/>
                      <a:pt x="351" y="928"/>
                      <a:pt x="386" y="928"/>
                    </a:cubicBezTo>
                    <a:cubicBezTo>
                      <a:pt x="428" y="928"/>
                      <a:pt x="468" y="905"/>
                      <a:pt x="478" y="858"/>
                    </a:cubicBezTo>
                    <a:cubicBezTo>
                      <a:pt x="531" y="584"/>
                      <a:pt x="342" y="272"/>
                      <a:pt x="201" y="48"/>
                    </a:cubicBezTo>
                    <a:cubicBezTo>
                      <a:pt x="181" y="14"/>
                      <a:pt x="152" y="1"/>
                      <a:pt x="12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4" name="Google Shape;3654;p47"/>
              <p:cNvSpPr/>
              <p:nvPr/>
            </p:nvSpPr>
            <p:spPr>
              <a:xfrm rot="121333" flipH="1">
                <a:off x="8625507" y="2163727"/>
                <a:ext cx="14753" cy="25265"/>
              </a:xfrm>
              <a:custGeom>
                <a:avLst/>
                <a:gdLst/>
                <a:ahLst/>
                <a:cxnLst/>
                <a:rect l="l" t="t" r="r" b="b"/>
                <a:pathLst>
                  <a:path w="588" h="1007" extrusionOk="0">
                    <a:moveTo>
                      <a:pt x="120" y="1"/>
                    </a:moveTo>
                    <a:cubicBezTo>
                      <a:pt x="60" y="1"/>
                      <a:pt x="0" y="53"/>
                      <a:pt x="18" y="128"/>
                    </a:cubicBezTo>
                    <a:cubicBezTo>
                      <a:pt x="98" y="435"/>
                      <a:pt x="151" y="789"/>
                      <a:pt x="424" y="995"/>
                    </a:cubicBezTo>
                    <a:cubicBezTo>
                      <a:pt x="437" y="1003"/>
                      <a:pt x="450" y="1007"/>
                      <a:pt x="463" y="1007"/>
                    </a:cubicBezTo>
                    <a:cubicBezTo>
                      <a:pt x="505" y="1007"/>
                      <a:pt x="540" y="963"/>
                      <a:pt x="546" y="922"/>
                    </a:cubicBezTo>
                    <a:cubicBezTo>
                      <a:pt x="588" y="599"/>
                      <a:pt x="368" y="310"/>
                      <a:pt x="204" y="47"/>
                    </a:cubicBezTo>
                    <a:cubicBezTo>
                      <a:pt x="183" y="15"/>
                      <a:pt x="152" y="1"/>
                      <a:pt x="12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5" name="Google Shape;3655;p47"/>
              <p:cNvSpPr/>
              <p:nvPr/>
            </p:nvSpPr>
            <p:spPr>
              <a:xfrm rot="121333" flipH="1">
                <a:off x="8693575" y="2165574"/>
                <a:ext cx="10337" cy="21025"/>
              </a:xfrm>
              <a:custGeom>
                <a:avLst/>
                <a:gdLst/>
                <a:ahLst/>
                <a:cxnLst/>
                <a:rect l="l" t="t" r="r" b="b"/>
                <a:pathLst>
                  <a:path w="412" h="838" extrusionOk="0">
                    <a:moveTo>
                      <a:pt x="130" y="0"/>
                    </a:moveTo>
                    <a:cubicBezTo>
                      <a:pt x="66" y="0"/>
                      <a:pt x="1" y="42"/>
                      <a:pt x="9" y="120"/>
                    </a:cubicBezTo>
                    <a:cubicBezTo>
                      <a:pt x="24" y="253"/>
                      <a:pt x="29" y="382"/>
                      <a:pt x="43" y="515"/>
                    </a:cubicBezTo>
                    <a:cubicBezTo>
                      <a:pt x="55" y="633"/>
                      <a:pt x="59" y="766"/>
                      <a:pt x="176" y="823"/>
                    </a:cubicBezTo>
                    <a:cubicBezTo>
                      <a:pt x="195" y="832"/>
                      <a:pt x="216" y="837"/>
                      <a:pt x="236" y="837"/>
                    </a:cubicBezTo>
                    <a:cubicBezTo>
                      <a:pt x="266" y="837"/>
                      <a:pt x="295" y="827"/>
                      <a:pt x="317" y="805"/>
                    </a:cubicBezTo>
                    <a:cubicBezTo>
                      <a:pt x="412" y="709"/>
                      <a:pt x="374" y="591"/>
                      <a:pt x="348" y="473"/>
                    </a:cubicBezTo>
                    <a:cubicBezTo>
                      <a:pt x="317" y="344"/>
                      <a:pt x="280" y="219"/>
                      <a:pt x="249" y="86"/>
                    </a:cubicBezTo>
                    <a:cubicBezTo>
                      <a:pt x="235" y="28"/>
                      <a:pt x="183" y="0"/>
                      <a:pt x="13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6" name="Google Shape;3656;p47"/>
              <p:cNvSpPr/>
              <p:nvPr/>
            </p:nvSpPr>
            <p:spPr>
              <a:xfrm rot="121333" flipH="1">
                <a:off x="8670380" y="2145590"/>
                <a:ext cx="11165" cy="22505"/>
              </a:xfrm>
              <a:custGeom>
                <a:avLst/>
                <a:gdLst/>
                <a:ahLst/>
                <a:cxnLst/>
                <a:rect l="l" t="t" r="r" b="b"/>
                <a:pathLst>
                  <a:path w="445" h="897" extrusionOk="0">
                    <a:moveTo>
                      <a:pt x="130" y="0"/>
                    </a:moveTo>
                    <a:cubicBezTo>
                      <a:pt x="77" y="0"/>
                      <a:pt x="20" y="39"/>
                      <a:pt x="15" y="104"/>
                    </a:cubicBezTo>
                    <a:cubicBezTo>
                      <a:pt x="0" y="355"/>
                      <a:pt x="11" y="762"/>
                      <a:pt x="285" y="884"/>
                    </a:cubicBezTo>
                    <a:cubicBezTo>
                      <a:pt x="302" y="892"/>
                      <a:pt x="319" y="896"/>
                      <a:pt x="335" y="896"/>
                    </a:cubicBezTo>
                    <a:cubicBezTo>
                      <a:pt x="385" y="896"/>
                      <a:pt x="424" y="859"/>
                      <a:pt x="429" y="804"/>
                    </a:cubicBezTo>
                    <a:cubicBezTo>
                      <a:pt x="445" y="679"/>
                      <a:pt x="388" y="560"/>
                      <a:pt x="342" y="446"/>
                    </a:cubicBezTo>
                    <a:cubicBezTo>
                      <a:pt x="297" y="329"/>
                      <a:pt x="247" y="200"/>
                      <a:pt x="220" y="74"/>
                    </a:cubicBezTo>
                    <a:cubicBezTo>
                      <a:pt x="209" y="23"/>
                      <a:pt x="170" y="0"/>
                      <a:pt x="13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7" name="Google Shape;3657;p47"/>
              <p:cNvSpPr/>
              <p:nvPr/>
            </p:nvSpPr>
            <p:spPr>
              <a:xfrm rot="121333" flipH="1">
                <a:off x="8653945" y="2100389"/>
                <a:ext cx="13523" cy="21426"/>
              </a:xfrm>
              <a:custGeom>
                <a:avLst/>
                <a:gdLst/>
                <a:ahLst/>
                <a:cxnLst/>
                <a:rect l="l" t="t" r="r" b="b"/>
                <a:pathLst>
                  <a:path w="539" h="854" extrusionOk="0">
                    <a:moveTo>
                      <a:pt x="174" y="1"/>
                    </a:moveTo>
                    <a:cubicBezTo>
                      <a:pt x="90" y="1"/>
                      <a:pt x="1" y="80"/>
                      <a:pt x="29" y="180"/>
                    </a:cubicBezTo>
                    <a:cubicBezTo>
                      <a:pt x="63" y="314"/>
                      <a:pt x="105" y="446"/>
                      <a:pt x="143" y="575"/>
                    </a:cubicBezTo>
                    <a:cubicBezTo>
                      <a:pt x="181" y="701"/>
                      <a:pt x="234" y="796"/>
                      <a:pt x="356" y="849"/>
                    </a:cubicBezTo>
                    <a:cubicBezTo>
                      <a:pt x="364" y="852"/>
                      <a:pt x="373" y="854"/>
                      <a:pt x="383" y="854"/>
                    </a:cubicBezTo>
                    <a:cubicBezTo>
                      <a:pt x="420" y="854"/>
                      <a:pt x="462" y="831"/>
                      <a:pt x="478" y="800"/>
                    </a:cubicBezTo>
                    <a:cubicBezTo>
                      <a:pt x="539" y="679"/>
                      <a:pt x="500" y="565"/>
                      <a:pt x="451" y="446"/>
                    </a:cubicBezTo>
                    <a:cubicBezTo>
                      <a:pt x="397" y="321"/>
                      <a:pt x="344" y="195"/>
                      <a:pt x="283" y="70"/>
                    </a:cubicBezTo>
                    <a:cubicBezTo>
                      <a:pt x="259" y="21"/>
                      <a:pt x="217" y="1"/>
                      <a:pt x="17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8" name="Google Shape;3658;p47"/>
              <p:cNvSpPr/>
              <p:nvPr/>
            </p:nvSpPr>
            <p:spPr>
              <a:xfrm rot="121333" flipH="1">
                <a:off x="8693259" y="2047174"/>
                <a:ext cx="9258" cy="25466"/>
              </a:xfrm>
              <a:custGeom>
                <a:avLst/>
                <a:gdLst/>
                <a:ahLst/>
                <a:cxnLst/>
                <a:rect l="l" t="t" r="r" b="b"/>
                <a:pathLst>
                  <a:path w="369" h="1015" extrusionOk="0">
                    <a:moveTo>
                      <a:pt x="68" y="0"/>
                    </a:moveTo>
                    <a:cubicBezTo>
                      <a:pt x="33" y="0"/>
                      <a:pt x="1" y="22"/>
                      <a:pt x="7" y="68"/>
                    </a:cubicBezTo>
                    <a:cubicBezTo>
                      <a:pt x="45" y="375"/>
                      <a:pt x="56" y="691"/>
                      <a:pt x="197" y="972"/>
                    </a:cubicBezTo>
                    <a:cubicBezTo>
                      <a:pt x="213" y="1002"/>
                      <a:pt x="240" y="1015"/>
                      <a:pt x="267" y="1015"/>
                    </a:cubicBezTo>
                    <a:cubicBezTo>
                      <a:pt x="313" y="1015"/>
                      <a:pt x="362" y="979"/>
                      <a:pt x="364" y="926"/>
                    </a:cubicBezTo>
                    <a:cubicBezTo>
                      <a:pt x="368" y="619"/>
                      <a:pt x="239" y="337"/>
                      <a:pt x="140" y="48"/>
                    </a:cubicBezTo>
                    <a:cubicBezTo>
                      <a:pt x="129" y="17"/>
                      <a:pt x="98" y="0"/>
                      <a:pt x="6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9" name="Google Shape;3659;p47"/>
              <p:cNvSpPr/>
              <p:nvPr/>
            </p:nvSpPr>
            <p:spPr>
              <a:xfrm rot="121333" flipH="1">
                <a:off x="8711237" y="2064170"/>
                <a:ext cx="10412" cy="16935"/>
              </a:xfrm>
              <a:custGeom>
                <a:avLst/>
                <a:gdLst/>
                <a:ahLst/>
                <a:cxnLst/>
                <a:rect l="l" t="t" r="r" b="b"/>
                <a:pathLst>
                  <a:path w="415" h="675" extrusionOk="0">
                    <a:moveTo>
                      <a:pt x="172" y="1"/>
                    </a:moveTo>
                    <a:cubicBezTo>
                      <a:pt x="124" y="1"/>
                      <a:pt x="73" y="28"/>
                      <a:pt x="65" y="78"/>
                    </a:cubicBezTo>
                    <a:cubicBezTo>
                      <a:pt x="34" y="241"/>
                      <a:pt x="0" y="461"/>
                      <a:pt x="99" y="610"/>
                    </a:cubicBezTo>
                    <a:cubicBezTo>
                      <a:pt x="128" y="654"/>
                      <a:pt x="171" y="674"/>
                      <a:pt x="213" y="674"/>
                    </a:cubicBezTo>
                    <a:cubicBezTo>
                      <a:pt x="270" y="674"/>
                      <a:pt x="326" y="638"/>
                      <a:pt x="350" y="575"/>
                    </a:cubicBezTo>
                    <a:cubicBezTo>
                      <a:pt x="414" y="412"/>
                      <a:pt x="323" y="203"/>
                      <a:pt x="258" y="51"/>
                    </a:cubicBezTo>
                    <a:cubicBezTo>
                      <a:pt x="244" y="16"/>
                      <a:pt x="209" y="1"/>
                      <a:pt x="172" y="1"/>
                    </a:cubicBezTo>
                    <a:close/>
                  </a:path>
                </a:pathLst>
              </a:custGeom>
              <a:solidFill>
                <a:srgbClr val="FFAF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0" name="Google Shape;3660;p47"/>
              <p:cNvSpPr/>
              <p:nvPr/>
            </p:nvSpPr>
            <p:spPr>
              <a:xfrm rot="121333" flipH="1">
                <a:off x="8710904" y="2115966"/>
                <a:ext cx="9860" cy="18918"/>
              </a:xfrm>
              <a:custGeom>
                <a:avLst/>
                <a:gdLst/>
                <a:ahLst/>
                <a:cxnLst/>
                <a:rect l="l" t="t" r="r" b="b"/>
                <a:pathLst>
                  <a:path w="393" h="754" extrusionOk="0">
                    <a:moveTo>
                      <a:pt x="150" y="0"/>
                    </a:moveTo>
                    <a:cubicBezTo>
                      <a:pt x="117" y="0"/>
                      <a:pt x="86" y="18"/>
                      <a:pt x="81" y="59"/>
                    </a:cubicBezTo>
                    <a:cubicBezTo>
                      <a:pt x="54" y="241"/>
                      <a:pt x="1" y="534"/>
                      <a:pt x="111" y="698"/>
                    </a:cubicBezTo>
                    <a:cubicBezTo>
                      <a:pt x="136" y="732"/>
                      <a:pt x="179" y="754"/>
                      <a:pt x="220" y="754"/>
                    </a:cubicBezTo>
                    <a:cubicBezTo>
                      <a:pt x="257" y="754"/>
                      <a:pt x="291" y="737"/>
                      <a:pt x="309" y="698"/>
                    </a:cubicBezTo>
                    <a:cubicBezTo>
                      <a:pt x="392" y="512"/>
                      <a:pt x="301" y="245"/>
                      <a:pt x="241" y="59"/>
                    </a:cubicBezTo>
                    <a:cubicBezTo>
                      <a:pt x="229" y="23"/>
                      <a:pt x="188" y="0"/>
                      <a:pt x="1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1" name="Google Shape;3661;p47"/>
              <p:cNvSpPr/>
              <p:nvPr/>
            </p:nvSpPr>
            <p:spPr>
              <a:xfrm rot="121333" flipH="1">
                <a:off x="8682092" y="2098185"/>
                <a:ext cx="14251" cy="31287"/>
              </a:xfrm>
              <a:custGeom>
                <a:avLst/>
                <a:gdLst/>
                <a:ahLst/>
                <a:cxnLst/>
                <a:rect l="l" t="t" r="r" b="b"/>
                <a:pathLst>
                  <a:path w="568" h="1247" extrusionOk="0">
                    <a:moveTo>
                      <a:pt x="122" y="1"/>
                    </a:moveTo>
                    <a:cubicBezTo>
                      <a:pt x="74" y="1"/>
                      <a:pt x="27" y="33"/>
                      <a:pt x="23" y="99"/>
                    </a:cubicBezTo>
                    <a:cubicBezTo>
                      <a:pt x="0" y="460"/>
                      <a:pt x="16" y="985"/>
                      <a:pt x="331" y="1224"/>
                    </a:cubicBezTo>
                    <a:cubicBezTo>
                      <a:pt x="352" y="1240"/>
                      <a:pt x="376" y="1247"/>
                      <a:pt x="401" y="1247"/>
                    </a:cubicBezTo>
                    <a:cubicBezTo>
                      <a:pt x="481" y="1247"/>
                      <a:pt x="568" y="1176"/>
                      <a:pt x="559" y="1091"/>
                    </a:cubicBezTo>
                    <a:cubicBezTo>
                      <a:pt x="540" y="928"/>
                      <a:pt x="445" y="802"/>
                      <a:pt x="384" y="651"/>
                    </a:cubicBezTo>
                    <a:cubicBezTo>
                      <a:pt x="316" y="479"/>
                      <a:pt x="251" y="286"/>
                      <a:pt x="228" y="99"/>
                    </a:cubicBezTo>
                    <a:cubicBezTo>
                      <a:pt x="221" y="34"/>
                      <a:pt x="171" y="1"/>
                      <a:pt x="12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2" name="Google Shape;3662;p47"/>
              <p:cNvSpPr/>
              <p:nvPr/>
            </p:nvSpPr>
            <p:spPr>
              <a:xfrm rot="121333" flipH="1">
                <a:off x="8489157" y="2381122"/>
                <a:ext cx="677669" cy="263641"/>
              </a:xfrm>
              <a:custGeom>
                <a:avLst/>
                <a:gdLst/>
                <a:ahLst/>
                <a:cxnLst/>
                <a:rect l="l" t="t" r="r" b="b"/>
                <a:pathLst>
                  <a:path w="27010" h="10508" extrusionOk="0">
                    <a:moveTo>
                      <a:pt x="4007" y="1"/>
                    </a:moveTo>
                    <a:cubicBezTo>
                      <a:pt x="3262" y="1"/>
                      <a:pt x="2716" y="181"/>
                      <a:pt x="2434" y="588"/>
                    </a:cubicBezTo>
                    <a:cubicBezTo>
                      <a:pt x="0" y="4110"/>
                      <a:pt x="27009" y="10508"/>
                      <a:pt x="27009" y="10508"/>
                    </a:cubicBezTo>
                    <a:cubicBezTo>
                      <a:pt x="27009" y="10508"/>
                      <a:pt x="9698" y="1"/>
                      <a:pt x="400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3" name="Google Shape;3663;p47"/>
              <p:cNvSpPr/>
              <p:nvPr/>
            </p:nvSpPr>
            <p:spPr>
              <a:xfrm rot="121333" flipH="1">
                <a:off x="9041960" y="2443808"/>
                <a:ext cx="28477" cy="19470"/>
              </a:xfrm>
              <a:custGeom>
                <a:avLst/>
                <a:gdLst/>
                <a:ahLst/>
                <a:cxnLst/>
                <a:rect l="l" t="t" r="r" b="b"/>
                <a:pathLst>
                  <a:path w="1135" h="776" extrusionOk="0">
                    <a:moveTo>
                      <a:pt x="145" y="1"/>
                    </a:moveTo>
                    <a:cubicBezTo>
                      <a:pt x="64" y="1"/>
                      <a:pt x="0" y="104"/>
                      <a:pt x="72" y="174"/>
                    </a:cubicBezTo>
                    <a:cubicBezTo>
                      <a:pt x="206" y="299"/>
                      <a:pt x="335" y="417"/>
                      <a:pt x="483" y="527"/>
                    </a:cubicBezTo>
                    <a:cubicBezTo>
                      <a:pt x="624" y="634"/>
                      <a:pt x="772" y="759"/>
                      <a:pt x="947" y="775"/>
                    </a:cubicBezTo>
                    <a:cubicBezTo>
                      <a:pt x="952" y="775"/>
                      <a:pt x="956" y="775"/>
                      <a:pt x="960" y="775"/>
                    </a:cubicBezTo>
                    <a:cubicBezTo>
                      <a:pt x="1060" y="775"/>
                      <a:pt x="1135" y="638"/>
                      <a:pt x="1076" y="554"/>
                    </a:cubicBezTo>
                    <a:cubicBezTo>
                      <a:pt x="978" y="417"/>
                      <a:pt x="814" y="353"/>
                      <a:pt x="670" y="273"/>
                    </a:cubicBezTo>
                    <a:cubicBezTo>
                      <a:pt x="510" y="185"/>
                      <a:pt x="351" y="102"/>
                      <a:pt x="195" y="14"/>
                    </a:cubicBezTo>
                    <a:cubicBezTo>
                      <a:pt x="178" y="5"/>
                      <a:pt x="161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4" name="Google Shape;3664;p47"/>
              <p:cNvSpPr/>
              <p:nvPr/>
            </p:nvSpPr>
            <p:spPr>
              <a:xfrm rot="121333" flipH="1">
                <a:off x="9038185" y="2425594"/>
                <a:ext cx="23986" cy="16534"/>
              </a:xfrm>
              <a:custGeom>
                <a:avLst/>
                <a:gdLst/>
                <a:ahLst/>
                <a:cxnLst/>
                <a:rect l="l" t="t" r="r" b="b"/>
                <a:pathLst>
                  <a:path w="956" h="659" extrusionOk="0">
                    <a:moveTo>
                      <a:pt x="142" y="1"/>
                    </a:moveTo>
                    <a:cubicBezTo>
                      <a:pt x="53" y="1"/>
                      <a:pt x="1" y="119"/>
                      <a:pt x="66" y="188"/>
                    </a:cubicBezTo>
                    <a:cubicBezTo>
                      <a:pt x="180" y="305"/>
                      <a:pt x="298" y="408"/>
                      <a:pt x="431" y="500"/>
                    </a:cubicBezTo>
                    <a:cubicBezTo>
                      <a:pt x="539" y="569"/>
                      <a:pt x="642" y="658"/>
                      <a:pt x="769" y="658"/>
                    </a:cubicBezTo>
                    <a:cubicBezTo>
                      <a:pt x="793" y="658"/>
                      <a:pt x="819" y="655"/>
                      <a:pt x="845" y="648"/>
                    </a:cubicBezTo>
                    <a:cubicBezTo>
                      <a:pt x="917" y="625"/>
                      <a:pt x="955" y="553"/>
                      <a:pt x="940" y="484"/>
                    </a:cubicBezTo>
                    <a:cubicBezTo>
                      <a:pt x="906" y="321"/>
                      <a:pt x="747" y="260"/>
                      <a:pt x="613" y="188"/>
                    </a:cubicBezTo>
                    <a:cubicBezTo>
                      <a:pt x="473" y="107"/>
                      <a:pt x="328" y="51"/>
                      <a:pt x="172" y="5"/>
                    </a:cubicBezTo>
                    <a:cubicBezTo>
                      <a:pt x="161" y="2"/>
                      <a:pt x="152" y="1"/>
                      <a:pt x="14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5" name="Google Shape;3665;p47"/>
              <p:cNvSpPr/>
              <p:nvPr/>
            </p:nvSpPr>
            <p:spPr>
              <a:xfrm rot="121333" flipH="1">
                <a:off x="9017932" y="2405023"/>
                <a:ext cx="35502" cy="16233"/>
              </a:xfrm>
              <a:custGeom>
                <a:avLst/>
                <a:gdLst/>
                <a:ahLst/>
                <a:cxnLst/>
                <a:rect l="l" t="t" r="r" b="b"/>
                <a:pathLst>
                  <a:path w="1415" h="647" extrusionOk="0">
                    <a:moveTo>
                      <a:pt x="171" y="0"/>
                    </a:moveTo>
                    <a:cubicBezTo>
                      <a:pt x="44" y="0"/>
                      <a:pt x="0" y="175"/>
                      <a:pt x="133" y="222"/>
                    </a:cubicBezTo>
                    <a:cubicBezTo>
                      <a:pt x="510" y="359"/>
                      <a:pt x="871" y="576"/>
                      <a:pt x="1266" y="644"/>
                    </a:cubicBezTo>
                    <a:cubicBezTo>
                      <a:pt x="1273" y="646"/>
                      <a:pt x="1279" y="646"/>
                      <a:pt x="1285" y="646"/>
                    </a:cubicBezTo>
                    <a:cubicBezTo>
                      <a:pt x="1363" y="646"/>
                      <a:pt x="1414" y="555"/>
                      <a:pt x="1354" y="488"/>
                    </a:cubicBezTo>
                    <a:cubicBezTo>
                      <a:pt x="1061" y="165"/>
                      <a:pt x="609" y="67"/>
                      <a:pt x="194" y="2"/>
                    </a:cubicBezTo>
                    <a:cubicBezTo>
                      <a:pt x="186" y="1"/>
                      <a:pt x="179" y="0"/>
                      <a:pt x="17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6" name="Google Shape;3666;p47"/>
              <p:cNvSpPr/>
              <p:nvPr/>
            </p:nvSpPr>
            <p:spPr>
              <a:xfrm rot="121333" flipH="1">
                <a:off x="8969278" y="2480837"/>
                <a:ext cx="25993" cy="13774"/>
              </a:xfrm>
              <a:custGeom>
                <a:avLst/>
                <a:gdLst/>
                <a:ahLst/>
                <a:cxnLst/>
                <a:rect l="l" t="t" r="r" b="b"/>
                <a:pathLst>
                  <a:path w="1036" h="549" extrusionOk="0">
                    <a:moveTo>
                      <a:pt x="134" y="0"/>
                    </a:moveTo>
                    <a:cubicBezTo>
                      <a:pt x="5" y="0"/>
                      <a:pt x="1" y="180"/>
                      <a:pt x="85" y="245"/>
                    </a:cubicBezTo>
                    <a:cubicBezTo>
                      <a:pt x="199" y="332"/>
                      <a:pt x="347" y="385"/>
                      <a:pt x="476" y="447"/>
                    </a:cubicBezTo>
                    <a:cubicBezTo>
                      <a:pt x="602" y="503"/>
                      <a:pt x="731" y="545"/>
                      <a:pt x="868" y="549"/>
                    </a:cubicBezTo>
                    <a:cubicBezTo>
                      <a:pt x="978" y="549"/>
                      <a:pt x="1035" y="408"/>
                      <a:pt x="959" y="332"/>
                    </a:cubicBezTo>
                    <a:cubicBezTo>
                      <a:pt x="853" y="234"/>
                      <a:pt x="720" y="173"/>
                      <a:pt x="583" y="124"/>
                    </a:cubicBezTo>
                    <a:cubicBezTo>
                      <a:pt x="442" y="74"/>
                      <a:pt x="297" y="17"/>
                      <a:pt x="153" y="1"/>
                    </a:cubicBezTo>
                    <a:cubicBezTo>
                      <a:pt x="146" y="0"/>
                      <a:pt x="140" y="0"/>
                      <a:pt x="1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7" name="Google Shape;3667;p47"/>
              <p:cNvSpPr/>
              <p:nvPr/>
            </p:nvSpPr>
            <p:spPr>
              <a:xfrm rot="121333" flipH="1">
                <a:off x="8946828" y="2457911"/>
                <a:ext cx="32140" cy="17437"/>
              </a:xfrm>
              <a:custGeom>
                <a:avLst/>
                <a:gdLst/>
                <a:ahLst/>
                <a:cxnLst/>
                <a:rect l="l" t="t" r="r" b="b"/>
                <a:pathLst>
                  <a:path w="1281" h="695" extrusionOk="0">
                    <a:moveTo>
                      <a:pt x="174" y="1"/>
                    </a:moveTo>
                    <a:cubicBezTo>
                      <a:pt x="40" y="1"/>
                      <a:pt x="0" y="204"/>
                      <a:pt x="143" y="253"/>
                    </a:cubicBezTo>
                    <a:cubicBezTo>
                      <a:pt x="444" y="363"/>
                      <a:pt x="741" y="522"/>
                      <a:pt x="1022" y="675"/>
                    </a:cubicBezTo>
                    <a:cubicBezTo>
                      <a:pt x="1047" y="688"/>
                      <a:pt x="1072" y="695"/>
                      <a:pt x="1095" y="695"/>
                    </a:cubicBezTo>
                    <a:cubicBezTo>
                      <a:pt x="1216" y="695"/>
                      <a:pt x="1281" y="521"/>
                      <a:pt x="1162" y="431"/>
                    </a:cubicBezTo>
                    <a:cubicBezTo>
                      <a:pt x="873" y="211"/>
                      <a:pt x="562" y="93"/>
                      <a:pt x="211" y="6"/>
                    </a:cubicBezTo>
                    <a:cubicBezTo>
                      <a:pt x="198" y="2"/>
                      <a:pt x="186" y="1"/>
                      <a:pt x="17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8" name="Google Shape;3668;p47"/>
              <p:cNvSpPr/>
              <p:nvPr/>
            </p:nvSpPr>
            <p:spPr>
              <a:xfrm rot="121333" flipH="1">
                <a:off x="9002114" y="2453400"/>
                <a:ext cx="20297" cy="10312"/>
              </a:xfrm>
              <a:custGeom>
                <a:avLst/>
                <a:gdLst/>
                <a:ahLst/>
                <a:cxnLst/>
                <a:rect l="l" t="t" r="r" b="b"/>
                <a:pathLst>
                  <a:path w="809" h="411" extrusionOk="0">
                    <a:moveTo>
                      <a:pt x="165" y="0"/>
                    </a:moveTo>
                    <a:cubicBezTo>
                      <a:pt x="63" y="0"/>
                      <a:pt x="1" y="153"/>
                      <a:pt x="105" y="206"/>
                    </a:cubicBezTo>
                    <a:cubicBezTo>
                      <a:pt x="270" y="285"/>
                      <a:pt x="452" y="411"/>
                      <a:pt x="638" y="411"/>
                    </a:cubicBezTo>
                    <a:cubicBezTo>
                      <a:pt x="740" y="411"/>
                      <a:pt x="809" y="269"/>
                      <a:pt x="726" y="201"/>
                    </a:cubicBezTo>
                    <a:cubicBezTo>
                      <a:pt x="581" y="76"/>
                      <a:pt x="372" y="50"/>
                      <a:pt x="193" y="4"/>
                    </a:cubicBezTo>
                    <a:cubicBezTo>
                      <a:pt x="184" y="1"/>
                      <a:pt x="174" y="0"/>
                      <a:pt x="16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9" name="Google Shape;3669;p47"/>
              <p:cNvSpPr/>
              <p:nvPr/>
            </p:nvSpPr>
            <p:spPr>
              <a:xfrm rot="121333" flipH="1">
                <a:off x="8891577" y="2498032"/>
                <a:ext cx="24839" cy="13498"/>
              </a:xfrm>
              <a:custGeom>
                <a:avLst/>
                <a:gdLst/>
                <a:ahLst/>
                <a:cxnLst/>
                <a:rect l="l" t="t" r="r" b="b"/>
                <a:pathLst>
                  <a:path w="990" h="538" extrusionOk="0">
                    <a:moveTo>
                      <a:pt x="116" y="0"/>
                    </a:moveTo>
                    <a:cubicBezTo>
                      <a:pt x="34" y="0"/>
                      <a:pt x="0" y="108"/>
                      <a:pt x="51" y="169"/>
                    </a:cubicBezTo>
                    <a:cubicBezTo>
                      <a:pt x="138" y="287"/>
                      <a:pt x="291" y="370"/>
                      <a:pt x="424" y="431"/>
                    </a:cubicBezTo>
                    <a:cubicBezTo>
                      <a:pt x="522" y="479"/>
                      <a:pt x="645" y="537"/>
                      <a:pt x="760" y="537"/>
                    </a:cubicBezTo>
                    <a:cubicBezTo>
                      <a:pt x="792" y="537"/>
                      <a:pt x="823" y="533"/>
                      <a:pt x="853" y="522"/>
                    </a:cubicBezTo>
                    <a:cubicBezTo>
                      <a:pt x="941" y="492"/>
                      <a:pt x="990" y="374"/>
                      <a:pt x="910" y="301"/>
                    </a:cubicBezTo>
                    <a:cubicBezTo>
                      <a:pt x="812" y="215"/>
                      <a:pt x="663" y="206"/>
                      <a:pt x="534" y="164"/>
                    </a:cubicBezTo>
                    <a:cubicBezTo>
                      <a:pt x="401" y="123"/>
                      <a:pt x="279" y="50"/>
                      <a:pt x="146" y="5"/>
                    </a:cubicBezTo>
                    <a:cubicBezTo>
                      <a:pt x="135" y="2"/>
                      <a:pt x="125" y="0"/>
                      <a:pt x="11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0" name="Google Shape;3670;p47"/>
              <p:cNvSpPr/>
              <p:nvPr/>
            </p:nvSpPr>
            <p:spPr>
              <a:xfrm rot="121333" flipH="1">
                <a:off x="8874868" y="2474411"/>
                <a:ext cx="27197" cy="11842"/>
              </a:xfrm>
              <a:custGeom>
                <a:avLst/>
                <a:gdLst/>
                <a:ahLst/>
                <a:cxnLst/>
                <a:rect l="l" t="t" r="r" b="b"/>
                <a:pathLst>
                  <a:path w="1084" h="472" extrusionOk="0">
                    <a:moveTo>
                      <a:pt x="216" y="0"/>
                    </a:moveTo>
                    <a:cubicBezTo>
                      <a:pt x="56" y="0"/>
                      <a:pt x="1" y="239"/>
                      <a:pt x="171" y="293"/>
                    </a:cubicBezTo>
                    <a:cubicBezTo>
                      <a:pt x="304" y="331"/>
                      <a:pt x="438" y="369"/>
                      <a:pt x="566" y="407"/>
                    </a:cubicBezTo>
                    <a:cubicBezTo>
                      <a:pt x="662" y="436"/>
                      <a:pt x="756" y="472"/>
                      <a:pt x="852" y="472"/>
                    </a:cubicBezTo>
                    <a:cubicBezTo>
                      <a:pt x="882" y="472"/>
                      <a:pt x="913" y="468"/>
                      <a:pt x="943" y="460"/>
                    </a:cubicBezTo>
                    <a:cubicBezTo>
                      <a:pt x="1042" y="434"/>
                      <a:pt x="1084" y="297"/>
                      <a:pt x="1004" y="225"/>
                    </a:cubicBezTo>
                    <a:cubicBezTo>
                      <a:pt x="908" y="133"/>
                      <a:pt x="783" y="118"/>
                      <a:pt x="654" y="92"/>
                    </a:cubicBezTo>
                    <a:cubicBezTo>
                      <a:pt x="521" y="65"/>
                      <a:pt x="388" y="34"/>
                      <a:pt x="251" y="4"/>
                    </a:cubicBezTo>
                    <a:cubicBezTo>
                      <a:pt x="239" y="1"/>
                      <a:pt x="227" y="0"/>
                      <a:pt x="21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1" name="Google Shape;3671;p47"/>
              <p:cNvSpPr/>
              <p:nvPr/>
            </p:nvSpPr>
            <p:spPr>
              <a:xfrm rot="121333" flipH="1">
                <a:off x="8918457" y="2443838"/>
                <a:ext cx="19971" cy="9885"/>
              </a:xfrm>
              <a:custGeom>
                <a:avLst/>
                <a:gdLst/>
                <a:ahLst/>
                <a:cxnLst/>
                <a:rect l="l" t="t" r="r" b="b"/>
                <a:pathLst>
                  <a:path w="796" h="394" extrusionOk="0">
                    <a:moveTo>
                      <a:pt x="136" y="0"/>
                    </a:moveTo>
                    <a:cubicBezTo>
                      <a:pt x="23" y="0"/>
                      <a:pt x="1" y="187"/>
                      <a:pt x="115" y="213"/>
                    </a:cubicBezTo>
                    <a:cubicBezTo>
                      <a:pt x="210" y="232"/>
                      <a:pt x="305" y="259"/>
                      <a:pt x="396" y="297"/>
                    </a:cubicBezTo>
                    <a:cubicBezTo>
                      <a:pt x="477" y="329"/>
                      <a:pt x="555" y="393"/>
                      <a:pt x="642" y="393"/>
                    </a:cubicBezTo>
                    <a:cubicBezTo>
                      <a:pt x="649" y="393"/>
                      <a:pt x="656" y="393"/>
                      <a:pt x="663" y="392"/>
                    </a:cubicBezTo>
                    <a:cubicBezTo>
                      <a:pt x="747" y="385"/>
                      <a:pt x="796" y="309"/>
                      <a:pt x="758" y="232"/>
                    </a:cubicBezTo>
                    <a:cubicBezTo>
                      <a:pt x="705" y="134"/>
                      <a:pt x="579" y="104"/>
                      <a:pt x="480" y="69"/>
                    </a:cubicBezTo>
                    <a:cubicBezTo>
                      <a:pt x="370" y="35"/>
                      <a:pt x="256" y="16"/>
                      <a:pt x="145" y="0"/>
                    </a:cubicBezTo>
                    <a:cubicBezTo>
                      <a:pt x="142" y="0"/>
                      <a:pt x="139" y="0"/>
                      <a:pt x="13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2" name="Google Shape;3672;p47"/>
              <p:cNvSpPr/>
              <p:nvPr/>
            </p:nvSpPr>
            <p:spPr>
              <a:xfrm rot="121333" flipH="1">
                <a:off x="8835271" y="2505474"/>
                <a:ext cx="27172" cy="14050"/>
              </a:xfrm>
              <a:custGeom>
                <a:avLst/>
                <a:gdLst/>
                <a:ahLst/>
                <a:cxnLst/>
                <a:rect l="l" t="t" r="r" b="b"/>
                <a:pathLst>
                  <a:path w="1083" h="560" extrusionOk="0">
                    <a:moveTo>
                      <a:pt x="100" y="0"/>
                    </a:moveTo>
                    <a:cubicBezTo>
                      <a:pt x="32" y="0"/>
                      <a:pt x="1" y="93"/>
                      <a:pt x="49" y="137"/>
                    </a:cubicBezTo>
                    <a:cubicBezTo>
                      <a:pt x="170" y="255"/>
                      <a:pt x="319" y="342"/>
                      <a:pt x="467" y="418"/>
                    </a:cubicBezTo>
                    <a:cubicBezTo>
                      <a:pt x="605" y="489"/>
                      <a:pt x="750" y="560"/>
                      <a:pt x="904" y="560"/>
                    </a:cubicBezTo>
                    <a:cubicBezTo>
                      <a:pt x="915" y="560"/>
                      <a:pt x="927" y="559"/>
                      <a:pt x="939" y="559"/>
                    </a:cubicBezTo>
                    <a:cubicBezTo>
                      <a:pt x="1041" y="551"/>
                      <a:pt x="1083" y="441"/>
                      <a:pt x="1018" y="365"/>
                    </a:cubicBezTo>
                    <a:cubicBezTo>
                      <a:pt x="916" y="232"/>
                      <a:pt x="752" y="171"/>
                      <a:pt x="596" y="118"/>
                    </a:cubicBezTo>
                    <a:cubicBezTo>
                      <a:pt x="437" y="60"/>
                      <a:pt x="273" y="8"/>
                      <a:pt x="105" y="0"/>
                    </a:cubicBezTo>
                    <a:cubicBezTo>
                      <a:pt x="104" y="0"/>
                      <a:pt x="102" y="0"/>
                      <a:pt x="10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3" name="Google Shape;3673;p47"/>
              <p:cNvSpPr/>
              <p:nvPr/>
            </p:nvSpPr>
            <p:spPr>
              <a:xfrm rot="121333" flipH="1">
                <a:off x="8800981" y="2489616"/>
                <a:ext cx="30785" cy="14326"/>
              </a:xfrm>
              <a:custGeom>
                <a:avLst/>
                <a:gdLst/>
                <a:ahLst/>
                <a:cxnLst/>
                <a:rect l="l" t="t" r="r" b="b"/>
                <a:pathLst>
                  <a:path w="1227" h="571" extrusionOk="0">
                    <a:moveTo>
                      <a:pt x="163" y="0"/>
                    </a:moveTo>
                    <a:cubicBezTo>
                      <a:pt x="57" y="0"/>
                      <a:pt x="1" y="177"/>
                      <a:pt x="112" y="225"/>
                    </a:cubicBezTo>
                    <a:cubicBezTo>
                      <a:pt x="265" y="290"/>
                      <a:pt x="424" y="343"/>
                      <a:pt x="581" y="407"/>
                    </a:cubicBezTo>
                    <a:cubicBezTo>
                      <a:pt x="722" y="467"/>
                      <a:pt x="872" y="571"/>
                      <a:pt x="1029" y="571"/>
                    </a:cubicBezTo>
                    <a:cubicBezTo>
                      <a:pt x="1031" y="571"/>
                      <a:pt x="1034" y="571"/>
                      <a:pt x="1037" y="571"/>
                    </a:cubicBezTo>
                    <a:cubicBezTo>
                      <a:pt x="1135" y="571"/>
                      <a:pt x="1227" y="449"/>
                      <a:pt x="1158" y="362"/>
                    </a:cubicBezTo>
                    <a:cubicBezTo>
                      <a:pt x="1056" y="217"/>
                      <a:pt x="881" y="167"/>
                      <a:pt x="714" y="114"/>
                    </a:cubicBezTo>
                    <a:cubicBezTo>
                      <a:pt x="539" y="53"/>
                      <a:pt x="356" y="11"/>
                      <a:pt x="170" y="0"/>
                    </a:cubicBezTo>
                    <a:cubicBezTo>
                      <a:pt x="168" y="0"/>
                      <a:pt x="166" y="0"/>
                      <a:pt x="16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4" name="Google Shape;3674;p47"/>
              <p:cNvSpPr/>
              <p:nvPr/>
            </p:nvSpPr>
            <p:spPr>
              <a:xfrm rot="121333" flipH="1">
                <a:off x="8809157" y="2530646"/>
                <a:ext cx="23434" cy="15104"/>
              </a:xfrm>
              <a:custGeom>
                <a:avLst/>
                <a:gdLst/>
                <a:ahLst/>
                <a:cxnLst/>
                <a:rect l="l" t="t" r="r" b="b"/>
                <a:pathLst>
                  <a:path w="934" h="602" extrusionOk="0">
                    <a:moveTo>
                      <a:pt x="121" y="1"/>
                    </a:moveTo>
                    <a:cubicBezTo>
                      <a:pt x="28" y="1"/>
                      <a:pt x="0" y="140"/>
                      <a:pt x="78" y="197"/>
                    </a:cubicBezTo>
                    <a:cubicBezTo>
                      <a:pt x="184" y="277"/>
                      <a:pt x="287" y="361"/>
                      <a:pt x="394" y="441"/>
                    </a:cubicBezTo>
                    <a:cubicBezTo>
                      <a:pt x="492" y="514"/>
                      <a:pt x="602" y="601"/>
                      <a:pt x="729" y="601"/>
                    </a:cubicBezTo>
                    <a:cubicBezTo>
                      <a:pt x="734" y="601"/>
                      <a:pt x="739" y="601"/>
                      <a:pt x="744" y="601"/>
                    </a:cubicBezTo>
                    <a:cubicBezTo>
                      <a:pt x="858" y="592"/>
                      <a:pt x="933" y="475"/>
                      <a:pt x="877" y="368"/>
                    </a:cubicBezTo>
                    <a:cubicBezTo>
                      <a:pt x="808" y="243"/>
                      <a:pt x="668" y="197"/>
                      <a:pt x="542" y="148"/>
                    </a:cubicBezTo>
                    <a:cubicBezTo>
                      <a:pt x="412" y="99"/>
                      <a:pt x="284" y="57"/>
                      <a:pt x="158" y="8"/>
                    </a:cubicBezTo>
                    <a:cubicBezTo>
                      <a:pt x="145" y="3"/>
                      <a:pt x="132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5" name="Google Shape;3675;p47"/>
              <p:cNvSpPr/>
              <p:nvPr/>
            </p:nvSpPr>
            <p:spPr>
              <a:xfrm rot="121333" flipH="1">
                <a:off x="8756758" y="2530079"/>
                <a:ext cx="32165" cy="10914"/>
              </a:xfrm>
              <a:custGeom>
                <a:avLst/>
                <a:gdLst/>
                <a:ahLst/>
                <a:cxnLst/>
                <a:rect l="l" t="t" r="r" b="b"/>
                <a:pathLst>
                  <a:path w="1282" h="435" extrusionOk="0">
                    <a:moveTo>
                      <a:pt x="275" y="0"/>
                    </a:moveTo>
                    <a:cubicBezTo>
                      <a:pt x="223" y="0"/>
                      <a:pt x="172" y="3"/>
                      <a:pt x="122" y="8"/>
                    </a:cubicBezTo>
                    <a:cubicBezTo>
                      <a:pt x="20" y="19"/>
                      <a:pt x="1" y="149"/>
                      <a:pt x="99" y="191"/>
                    </a:cubicBezTo>
                    <a:cubicBezTo>
                      <a:pt x="282" y="263"/>
                      <a:pt x="487" y="305"/>
                      <a:pt x="677" y="365"/>
                    </a:cubicBezTo>
                    <a:cubicBezTo>
                      <a:pt x="797" y="402"/>
                      <a:pt x="907" y="435"/>
                      <a:pt x="1024" y="435"/>
                    </a:cubicBezTo>
                    <a:cubicBezTo>
                      <a:pt x="1078" y="435"/>
                      <a:pt x="1133" y="428"/>
                      <a:pt x="1191" y="411"/>
                    </a:cubicBezTo>
                    <a:cubicBezTo>
                      <a:pt x="1263" y="388"/>
                      <a:pt x="1282" y="300"/>
                      <a:pt x="1233" y="247"/>
                    </a:cubicBezTo>
                    <a:cubicBezTo>
                      <a:pt x="1099" y="103"/>
                      <a:pt x="936" y="65"/>
                      <a:pt x="745" y="42"/>
                    </a:cubicBezTo>
                    <a:cubicBezTo>
                      <a:pt x="594" y="22"/>
                      <a:pt x="432" y="0"/>
                      <a:pt x="27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6" name="Google Shape;3676;p47"/>
              <p:cNvSpPr/>
              <p:nvPr/>
            </p:nvSpPr>
            <p:spPr>
              <a:xfrm rot="121333" flipH="1">
                <a:off x="8716311" y="2547985"/>
                <a:ext cx="32315" cy="13649"/>
              </a:xfrm>
              <a:custGeom>
                <a:avLst/>
                <a:gdLst/>
                <a:ahLst/>
                <a:cxnLst/>
                <a:rect l="l" t="t" r="r" b="b"/>
                <a:pathLst>
                  <a:path w="1288" h="544" extrusionOk="0">
                    <a:moveTo>
                      <a:pt x="299" y="1"/>
                    </a:moveTo>
                    <a:cubicBezTo>
                      <a:pt x="279" y="1"/>
                      <a:pt x="259" y="1"/>
                      <a:pt x="239" y="2"/>
                    </a:cubicBezTo>
                    <a:cubicBezTo>
                      <a:pt x="16" y="6"/>
                      <a:pt x="0" y="291"/>
                      <a:pt x="186" y="367"/>
                    </a:cubicBezTo>
                    <a:cubicBezTo>
                      <a:pt x="411" y="458"/>
                      <a:pt x="662" y="488"/>
                      <a:pt x="897" y="538"/>
                    </a:cubicBezTo>
                    <a:cubicBezTo>
                      <a:pt x="914" y="542"/>
                      <a:pt x="931" y="543"/>
                      <a:pt x="946" y="543"/>
                    </a:cubicBezTo>
                    <a:cubicBezTo>
                      <a:pt x="1199" y="543"/>
                      <a:pt x="1288" y="140"/>
                      <a:pt x="1020" y="97"/>
                    </a:cubicBezTo>
                    <a:cubicBezTo>
                      <a:pt x="784" y="58"/>
                      <a:pt x="539" y="1"/>
                      <a:pt x="29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7" name="Google Shape;3677;p47"/>
              <p:cNvSpPr/>
              <p:nvPr/>
            </p:nvSpPr>
            <p:spPr>
              <a:xfrm rot="121333" flipH="1">
                <a:off x="8706602" y="2533649"/>
                <a:ext cx="23283" cy="11918"/>
              </a:xfrm>
              <a:custGeom>
                <a:avLst/>
                <a:gdLst/>
                <a:ahLst/>
                <a:cxnLst/>
                <a:rect l="l" t="t" r="r" b="b"/>
                <a:pathLst>
                  <a:path w="928" h="475" extrusionOk="0">
                    <a:moveTo>
                      <a:pt x="339" y="0"/>
                    </a:moveTo>
                    <a:cubicBezTo>
                      <a:pt x="237" y="0"/>
                      <a:pt x="137" y="21"/>
                      <a:pt x="65" y="93"/>
                    </a:cubicBezTo>
                    <a:cubicBezTo>
                      <a:pt x="1" y="154"/>
                      <a:pt x="15" y="264"/>
                      <a:pt x="92" y="309"/>
                    </a:cubicBezTo>
                    <a:cubicBezTo>
                      <a:pt x="194" y="370"/>
                      <a:pt x="331" y="359"/>
                      <a:pt x="445" y="393"/>
                    </a:cubicBezTo>
                    <a:cubicBezTo>
                      <a:pt x="502" y="412"/>
                      <a:pt x="552" y="443"/>
                      <a:pt x="608" y="462"/>
                    </a:cubicBezTo>
                    <a:cubicBezTo>
                      <a:pt x="638" y="471"/>
                      <a:pt x="665" y="475"/>
                      <a:pt x="693" y="475"/>
                    </a:cubicBezTo>
                    <a:cubicBezTo>
                      <a:pt x="730" y="475"/>
                      <a:pt x="767" y="468"/>
                      <a:pt x="806" y="462"/>
                    </a:cubicBezTo>
                    <a:cubicBezTo>
                      <a:pt x="882" y="446"/>
                      <a:pt x="928" y="355"/>
                      <a:pt x="905" y="283"/>
                    </a:cubicBezTo>
                    <a:cubicBezTo>
                      <a:pt x="856" y="104"/>
                      <a:pt x="700" y="47"/>
                      <a:pt x="529" y="17"/>
                    </a:cubicBezTo>
                    <a:cubicBezTo>
                      <a:pt x="469" y="8"/>
                      <a:pt x="403" y="0"/>
                      <a:pt x="33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8" name="Google Shape;3678;p47"/>
              <p:cNvSpPr/>
              <p:nvPr/>
            </p:nvSpPr>
            <p:spPr>
              <a:xfrm rot="121333" flipH="1">
                <a:off x="8655763" y="2561274"/>
                <a:ext cx="31663" cy="9484"/>
              </a:xfrm>
              <a:custGeom>
                <a:avLst/>
                <a:gdLst/>
                <a:ahLst/>
                <a:cxnLst/>
                <a:rect l="l" t="t" r="r" b="b"/>
                <a:pathLst>
                  <a:path w="1262" h="378" extrusionOk="0">
                    <a:moveTo>
                      <a:pt x="701" y="1"/>
                    </a:moveTo>
                    <a:cubicBezTo>
                      <a:pt x="511" y="1"/>
                      <a:pt x="313" y="29"/>
                      <a:pt x="156" y="29"/>
                    </a:cubicBezTo>
                    <a:cubicBezTo>
                      <a:pt x="0" y="29"/>
                      <a:pt x="0" y="266"/>
                      <a:pt x="156" y="269"/>
                    </a:cubicBezTo>
                    <a:cubicBezTo>
                      <a:pt x="339" y="277"/>
                      <a:pt x="521" y="311"/>
                      <a:pt x="704" y="341"/>
                    </a:cubicBezTo>
                    <a:cubicBezTo>
                      <a:pt x="794" y="358"/>
                      <a:pt x="884" y="377"/>
                      <a:pt x="974" y="377"/>
                    </a:cubicBezTo>
                    <a:cubicBezTo>
                      <a:pt x="1031" y="377"/>
                      <a:pt x="1087" y="369"/>
                      <a:pt x="1144" y="349"/>
                    </a:cubicBezTo>
                    <a:cubicBezTo>
                      <a:pt x="1255" y="311"/>
                      <a:pt x="1262" y="185"/>
                      <a:pt x="1175" y="121"/>
                    </a:cubicBezTo>
                    <a:cubicBezTo>
                      <a:pt x="1049" y="26"/>
                      <a:pt x="878" y="1"/>
                      <a:pt x="70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9" name="Google Shape;3679;p47"/>
              <p:cNvSpPr/>
              <p:nvPr/>
            </p:nvSpPr>
            <p:spPr>
              <a:xfrm rot="121333" flipH="1">
                <a:off x="8335391" y="2473020"/>
                <a:ext cx="323680" cy="241211"/>
              </a:xfrm>
              <a:custGeom>
                <a:avLst/>
                <a:gdLst/>
                <a:ahLst/>
                <a:cxnLst/>
                <a:rect l="l" t="t" r="r" b="b"/>
                <a:pathLst>
                  <a:path w="12901" h="9614" extrusionOk="0">
                    <a:moveTo>
                      <a:pt x="8138" y="1"/>
                    </a:moveTo>
                    <a:cubicBezTo>
                      <a:pt x="7119" y="1"/>
                      <a:pt x="6562" y="5074"/>
                      <a:pt x="6562" y="5074"/>
                    </a:cubicBezTo>
                    <a:cubicBezTo>
                      <a:pt x="6562" y="5074"/>
                      <a:pt x="5760" y="987"/>
                      <a:pt x="4825" y="915"/>
                    </a:cubicBezTo>
                    <a:cubicBezTo>
                      <a:pt x="4817" y="915"/>
                      <a:pt x="4810" y="914"/>
                      <a:pt x="4803" y="914"/>
                    </a:cubicBezTo>
                    <a:cubicBezTo>
                      <a:pt x="3919" y="914"/>
                      <a:pt x="5472" y="5291"/>
                      <a:pt x="5472" y="5291"/>
                    </a:cubicBezTo>
                    <a:cubicBezTo>
                      <a:pt x="5472" y="5291"/>
                      <a:pt x="2788" y="1971"/>
                      <a:pt x="1465" y="1971"/>
                    </a:cubicBezTo>
                    <a:cubicBezTo>
                      <a:pt x="1347" y="1971"/>
                      <a:pt x="1239" y="1998"/>
                      <a:pt x="1145" y="2056"/>
                    </a:cubicBezTo>
                    <a:cubicBezTo>
                      <a:pt x="1" y="2763"/>
                      <a:pt x="3456" y="5295"/>
                      <a:pt x="3456" y="5295"/>
                    </a:cubicBezTo>
                    <a:cubicBezTo>
                      <a:pt x="3456" y="5295"/>
                      <a:pt x="4284" y="9614"/>
                      <a:pt x="6772" y="9614"/>
                    </a:cubicBezTo>
                    <a:cubicBezTo>
                      <a:pt x="6830" y="9614"/>
                      <a:pt x="6890" y="9611"/>
                      <a:pt x="6950" y="9607"/>
                    </a:cubicBezTo>
                    <a:cubicBezTo>
                      <a:pt x="9582" y="9389"/>
                      <a:pt x="9582" y="5770"/>
                      <a:pt x="9582" y="5770"/>
                    </a:cubicBezTo>
                    <a:cubicBezTo>
                      <a:pt x="9582" y="5770"/>
                      <a:pt x="12821" y="3462"/>
                      <a:pt x="12893" y="2462"/>
                    </a:cubicBezTo>
                    <a:cubicBezTo>
                      <a:pt x="12901" y="2359"/>
                      <a:pt x="12856" y="2312"/>
                      <a:pt x="12770" y="2312"/>
                    </a:cubicBezTo>
                    <a:cubicBezTo>
                      <a:pt x="12273" y="2312"/>
                      <a:pt x="10397" y="3849"/>
                      <a:pt x="9201" y="4873"/>
                    </a:cubicBezTo>
                    <a:cubicBezTo>
                      <a:pt x="10163" y="3223"/>
                      <a:pt x="11342" y="968"/>
                      <a:pt x="10638" y="915"/>
                    </a:cubicBezTo>
                    <a:cubicBezTo>
                      <a:pt x="10630" y="915"/>
                      <a:pt x="10621" y="914"/>
                      <a:pt x="10613" y="914"/>
                    </a:cubicBezTo>
                    <a:cubicBezTo>
                      <a:pt x="9976" y="914"/>
                      <a:pt x="9082" y="2585"/>
                      <a:pt x="8441" y="4044"/>
                    </a:cubicBezTo>
                    <a:cubicBezTo>
                      <a:pt x="8657" y="2371"/>
                      <a:pt x="8836" y="82"/>
                      <a:pt x="8175" y="3"/>
                    </a:cubicBezTo>
                    <a:cubicBezTo>
                      <a:pt x="8162" y="1"/>
                      <a:pt x="8150" y="1"/>
                      <a:pt x="813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680" name="Google Shape;3680;p47"/>
            <p:cNvGrpSpPr/>
            <p:nvPr/>
          </p:nvGrpSpPr>
          <p:grpSpPr>
            <a:xfrm>
              <a:off x="6325368" y="2308442"/>
              <a:ext cx="1729974" cy="2987462"/>
              <a:chOff x="6325368" y="2308442"/>
              <a:chExt cx="1729974" cy="2987462"/>
            </a:xfrm>
          </p:grpSpPr>
          <p:grpSp>
            <p:nvGrpSpPr>
              <p:cNvPr id="3681" name="Google Shape;3681;p47"/>
              <p:cNvGrpSpPr/>
              <p:nvPr/>
            </p:nvGrpSpPr>
            <p:grpSpPr>
              <a:xfrm flipH="1">
                <a:off x="6503906" y="3049351"/>
                <a:ext cx="1279025" cy="2246552"/>
                <a:chOff x="7801383" y="2969578"/>
                <a:chExt cx="1246613" cy="2189622"/>
              </a:xfrm>
            </p:grpSpPr>
            <p:sp>
              <p:nvSpPr>
                <p:cNvPr id="3682" name="Google Shape;3682;p47"/>
                <p:cNvSpPr/>
                <p:nvPr/>
              </p:nvSpPr>
              <p:spPr>
                <a:xfrm>
                  <a:off x="8043305" y="3282142"/>
                  <a:ext cx="295238" cy="18770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83" h="42489" extrusionOk="0">
                      <a:moveTo>
                        <a:pt x="6332" y="0"/>
                      </a:moveTo>
                      <a:cubicBezTo>
                        <a:pt x="6206" y="0"/>
                        <a:pt x="6094" y="86"/>
                        <a:pt x="6067" y="213"/>
                      </a:cubicBezTo>
                      <a:cubicBezTo>
                        <a:pt x="6055" y="250"/>
                        <a:pt x="6055" y="253"/>
                        <a:pt x="6059" y="359"/>
                      </a:cubicBezTo>
                      <a:cubicBezTo>
                        <a:pt x="6070" y="670"/>
                        <a:pt x="6085" y="1197"/>
                        <a:pt x="6099" y="1910"/>
                      </a:cubicBezTo>
                      <a:cubicBezTo>
                        <a:pt x="6107" y="2465"/>
                        <a:pt x="6110" y="3129"/>
                        <a:pt x="6110" y="3887"/>
                      </a:cubicBezTo>
                      <a:cubicBezTo>
                        <a:pt x="6110" y="4746"/>
                        <a:pt x="6102" y="5732"/>
                        <a:pt x="6080" y="6827"/>
                      </a:cubicBezTo>
                      <a:cubicBezTo>
                        <a:pt x="6077" y="7027"/>
                        <a:pt x="6074" y="7233"/>
                        <a:pt x="6067" y="7444"/>
                      </a:cubicBezTo>
                      <a:cubicBezTo>
                        <a:pt x="6012" y="9681"/>
                        <a:pt x="5899" y="12309"/>
                        <a:pt x="5682" y="15181"/>
                      </a:cubicBezTo>
                      <a:cubicBezTo>
                        <a:pt x="5657" y="15482"/>
                        <a:pt x="5635" y="15790"/>
                        <a:pt x="5610" y="16103"/>
                      </a:cubicBezTo>
                      <a:cubicBezTo>
                        <a:pt x="5483" y="17636"/>
                        <a:pt x="5323" y="19232"/>
                        <a:pt x="5131" y="20864"/>
                      </a:cubicBezTo>
                      <a:cubicBezTo>
                        <a:pt x="5091" y="21201"/>
                        <a:pt x="5051" y="21542"/>
                        <a:pt x="5007" y="21886"/>
                      </a:cubicBezTo>
                      <a:cubicBezTo>
                        <a:pt x="4144" y="28706"/>
                        <a:pt x="2629" y="36114"/>
                        <a:pt x="0" y="42489"/>
                      </a:cubicBezTo>
                      <a:lnTo>
                        <a:pt x="584" y="42489"/>
                      </a:lnTo>
                      <a:cubicBezTo>
                        <a:pt x="3173" y="36132"/>
                        <a:pt x="4674" y="28793"/>
                        <a:pt x="5533" y="22027"/>
                      </a:cubicBezTo>
                      <a:cubicBezTo>
                        <a:pt x="5570" y="21777"/>
                        <a:pt x="5598" y="21527"/>
                        <a:pt x="5628" y="21277"/>
                      </a:cubicBezTo>
                      <a:cubicBezTo>
                        <a:pt x="5827" y="19631"/>
                        <a:pt x="5990" y="18024"/>
                        <a:pt x="6121" y="16480"/>
                      </a:cubicBezTo>
                      <a:cubicBezTo>
                        <a:pt x="6128" y="16399"/>
                        <a:pt x="6135" y="16320"/>
                        <a:pt x="6142" y="16240"/>
                      </a:cubicBezTo>
                      <a:cubicBezTo>
                        <a:pt x="6447" y="12582"/>
                        <a:pt x="6581" y="9264"/>
                        <a:pt x="6632" y="6599"/>
                      </a:cubicBezTo>
                      <a:cubicBezTo>
                        <a:pt x="6639" y="6283"/>
                        <a:pt x="6643" y="5979"/>
                        <a:pt x="6646" y="5685"/>
                      </a:cubicBezTo>
                      <a:cubicBezTo>
                        <a:pt x="6683" y="2981"/>
                        <a:pt x="6632" y="1070"/>
                        <a:pt x="6607" y="340"/>
                      </a:cubicBezTo>
                      <a:lnTo>
                        <a:pt x="6603" y="275"/>
                      </a:lnTo>
                      <a:cubicBezTo>
                        <a:pt x="6607" y="152"/>
                        <a:pt x="6520" y="36"/>
                        <a:pt x="6393" y="7"/>
                      </a:cubicBezTo>
                      <a:cubicBezTo>
                        <a:pt x="6372" y="3"/>
                        <a:pt x="6352" y="0"/>
                        <a:pt x="633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83" name="Google Shape;3683;p47"/>
                <p:cNvSpPr/>
                <p:nvPr/>
              </p:nvSpPr>
              <p:spPr>
                <a:xfrm>
                  <a:off x="8285183" y="3631993"/>
                  <a:ext cx="762813" cy="4900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67" h="11092" extrusionOk="0">
                      <a:moveTo>
                        <a:pt x="11050" y="0"/>
                      </a:moveTo>
                      <a:cubicBezTo>
                        <a:pt x="6182" y="0"/>
                        <a:pt x="1" y="10123"/>
                        <a:pt x="1" y="10123"/>
                      </a:cubicBezTo>
                      <a:lnTo>
                        <a:pt x="1" y="11091"/>
                      </a:lnTo>
                      <a:cubicBezTo>
                        <a:pt x="1" y="11091"/>
                        <a:pt x="17267" y="2320"/>
                        <a:pt x="12285" y="243"/>
                      </a:cubicBezTo>
                      <a:cubicBezTo>
                        <a:pt x="11886" y="77"/>
                        <a:pt x="11473" y="0"/>
                        <a:pt x="11050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84" name="Google Shape;3684;p47"/>
                <p:cNvSpPr/>
                <p:nvPr/>
              </p:nvSpPr>
              <p:spPr>
                <a:xfrm>
                  <a:off x="7876222" y="3649178"/>
                  <a:ext cx="436695" cy="3543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85" h="8020" extrusionOk="0">
                      <a:moveTo>
                        <a:pt x="2426" y="0"/>
                      </a:moveTo>
                      <a:cubicBezTo>
                        <a:pt x="2300" y="0"/>
                        <a:pt x="2182" y="22"/>
                        <a:pt x="2074" y="68"/>
                      </a:cubicBezTo>
                      <a:cubicBezTo>
                        <a:pt x="0" y="949"/>
                        <a:pt x="9837" y="8019"/>
                        <a:pt x="9837" y="8019"/>
                      </a:cubicBezTo>
                      <a:lnTo>
                        <a:pt x="9740" y="7374"/>
                      </a:lnTo>
                      <a:cubicBezTo>
                        <a:pt x="9884" y="7243"/>
                        <a:pt x="4728" y="0"/>
                        <a:pt x="242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85" name="Google Shape;3685;p47"/>
                <p:cNvSpPr/>
                <p:nvPr/>
              </p:nvSpPr>
              <p:spPr>
                <a:xfrm>
                  <a:off x="8331483" y="3283953"/>
                  <a:ext cx="432851" cy="2917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98" h="6605" extrusionOk="0">
                      <a:moveTo>
                        <a:pt x="6539" y="1"/>
                      </a:moveTo>
                      <a:cubicBezTo>
                        <a:pt x="4006" y="1"/>
                        <a:pt x="0" y="5822"/>
                        <a:pt x="0" y="5822"/>
                      </a:cubicBezTo>
                      <a:lnTo>
                        <a:pt x="0" y="6605"/>
                      </a:lnTo>
                      <a:cubicBezTo>
                        <a:pt x="0" y="6605"/>
                        <a:pt x="9797" y="2544"/>
                        <a:pt x="7513" y="386"/>
                      </a:cubicBezTo>
                      <a:cubicBezTo>
                        <a:pt x="7228" y="118"/>
                        <a:pt x="6898" y="1"/>
                        <a:pt x="6539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86" name="Google Shape;3686;p47"/>
                <p:cNvSpPr/>
                <p:nvPr/>
              </p:nvSpPr>
              <p:spPr>
                <a:xfrm>
                  <a:off x="7935819" y="2969622"/>
                  <a:ext cx="395698" cy="5068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57" h="11473" extrusionOk="0">
                      <a:moveTo>
                        <a:pt x="3214" y="0"/>
                      </a:moveTo>
                      <a:cubicBezTo>
                        <a:pt x="3146" y="0"/>
                        <a:pt x="3078" y="6"/>
                        <a:pt x="3009" y="17"/>
                      </a:cubicBezTo>
                      <a:cubicBezTo>
                        <a:pt x="0" y="521"/>
                        <a:pt x="8956" y="11472"/>
                        <a:pt x="8956" y="11472"/>
                      </a:cubicBezTo>
                      <a:lnTo>
                        <a:pt x="8956" y="10417"/>
                      </a:lnTo>
                      <a:cubicBezTo>
                        <a:pt x="8956" y="10417"/>
                        <a:pt x="6151" y="0"/>
                        <a:pt x="3214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87" name="Google Shape;3687;p47"/>
                <p:cNvSpPr/>
                <p:nvPr/>
              </p:nvSpPr>
              <p:spPr>
                <a:xfrm>
                  <a:off x="8028240" y="3437739"/>
                  <a:ext cx="303279" cy="1832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65" h="4147" extrusionOk="0">
                      <a:moveTo>
                        <a:pt x="1761" y="0"/>
                      </a:moveTo>
                      <a:cubicBezTo>
                        <a:pt x="1619" y="0"/>
                        <a:pt x="1492" y="28"/>
                        <a:pt x="1382" y="90"/>
                      </a:cubicBezTo>
                      <a:cubicBezTo>
                        <a:pt x="0" y="854"/>
                        <a:pt x="6864" y="4147"/>
                        <a:pt x="6864" y="4147"/>
                      </a:cubicBezTo>
                      <a:lnTo>
                        <a:pt x="6864" y="3762"/>
                      </a:lnTo>
                      <a:cubicBezTo>
                        <a:pt x="6864" y="3762"/>
                        <a:pt x="3391" y="0"/>
                        <a:pt x="1761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88" name="Google Shape;3688;p47"/>
                <p:cNvSpPr/>
                <p:nvPr/>
              </p:nvSpPr>
              <p:spPr>
                <a:xfrm>
                  <a:off x="7801383" y="4016214"/>
                  <a:ext cx="480474" cy="2387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76" h="5405" extrusionOk="0">
                      <a:moveTo>
                        <a:pt x="2790" y="0"/>
                      </a:moveTo>
                      <a:cubicBezTo>
                        <a:pt x="2338" y="0"/>
                        <a:pt x="1966" y="137"/>
                        <a:pt x="1716" y="458"/>
                      </a:cubicBezTo>
                      <a:cubicBezTo>
                        <a:pt x="1" y="2660"/>
                        <a:pt x="10792" y="5404"/>
                        <a:pt x="10792" y="5404"/>
                      </a:cubicBezTo>
                      <a:lnTo>
                        <a:pt x="10875" y="4708"/>
                      </a:lnTo>
                      <a:cubicBezTo>
                        <a:pt x="10875" y="4708"/>
                        <a:pt x="5443" y="0"/>
                        <a:pt x="2790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89" name="Google Shape;3689;p47"/>
                <p:cNvSpPr/>
                <p:nvPr/>
              </p:nvSpPr>
              <p:spPr>
                <a:xfrm>
                  <a:off x="8261327" y="4343843"/>
                  <a:ext cx="413634" cy="3767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63" h="8529" extrusionOk="0">
                      <a:moveTo>
                        <a:pt x="109" y="0"/>
                      </a:moveTo>
                      <a:lnTo>
                        <a:pt x="0" y="736"/>
                      </a:lnTo>
                      <a:cubicBezTo>
                        <a:pt x="0" y="736"/>
                        <a:pt x="3093" y="8529"/>
                        <a:pt x="5701" y="8529"/>
                      </a:cubicBezTo>
                      <a:cubicBezTo>
                        <a:pt x="6019" y="8529"/>
                        <a:pt x="6330" y="8412"/>
                        <a:pt x="6628" y="8152"/>
                      </a:cubicBezTo>
                      <a:cubicBezTo>
                        <a:pt x="9362" y="5755"/>
                        <a:pt x="109" y="0"/>
                        <a:pt x="109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90" name="Google Shape;3690;p47"/>
                <p:cNvSpPr/>
                <p:nvPr/>
              </p:nvSpPr>
              <p:spPr>
                <a:xfrm>
                  <a:off x="8270295" y="4110889"/>
                  <a:ext cx="370340" cy="2067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83" h="4679" extrusionOk="0">
                      <a:moveTo>
                        <a:pt x="5806" y="0"/>
                      </a:moveTo>
                      <a:cubicBezTo>
                        <a:pt x="3662" y="0"/>
                        <a:pt x="0" y="4080"/>
                        <a:pt x="0" y="4080"/>
                      </a:cubicBezTo>
                      <a:lnTo>
                        <a:pt x="0" y="4679"/>
                      </a:lnTo>
                      <a:cubicBezTo>
                        <a:pt x="0" y="4679"/>
                        <a:pt x="8383" y="1201"/>
                        <a:pt x="6429" y="147"/>
                      </a:cubicBezTo>
                      <a:cubicBezTo>
                        <a:pt x="6243" y="46"/>
                        <a:pt x="6033" y="0"/>
                        <a:pt x="580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91" name="Google Shape;3691;p47"/>
                <p:cNvSpPr/>
                <p:nvPr/>
              </p:nvSpPr>
              <p:spPr>
                <a:xfrm>
                  <a:off x="8285183" y="3653287"/>
                  <a:ext cx="561938" cy="425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720" h="9642" extrusionOk="0">
                      <a:moveTo>
                        <a:pt x="12720" y="0"/>
                      </a:moveTo>
                      <a:lnTo>
                        <a:pt x="12720" y="0"/>
                      </a:lnTo>
                      <a:cubicBezTo>
                        <a:pt x="11404" y="301"/>
                        <a:pt x="10208" y="976"/>
                        <a:pt x="9073" y="1689"/>
                      </a:cubicBezTo>
                      <a:cubicBezTo>
                        <a:pt x="7934" y="2412"/>
                        <a:pt x="6864" y="3231"/>
                        <a:pt x="5820" y="4076"/>
                      </a:cubicBezTo>
                      <a:cubicBezTo>
                        <a:pt x="4787" y="4939"/>
                        <a:pt x="3782" y="5827"/>
                        <a:pt x="2811" y="6755"/>
                      </a:cubicBezTo>
                      <a:cubicBezTo>
                        <a:pt x="1842" y="7687"/>
                        <a:pt x="896" y="8641"/>
                        <a:pt x="1" y="9641"/>
                      </a:cubicBezTo>
                      <a:cubicBezTo>
                        <a:pt x="490" y="9181"/>
                        <a:pt x="972" y="8716"/>
                        <a:pt x="1469" y="8267"/>
                      </a:cubicBezTo>
                      <a:cubicBezTo>
                        <a:pt x="1959" y="7811"/>
                        <a:pt x="2451" y="7357"/>
                        <a:pt x="2952" y="6911"/>
                      </a:cubicBezTo>
                      <a:cubicBezTo>
                        <a:pt x="3949" y="6015"/>
                        <a:pt x="4953" y="5127"/>
                        <a:pt x="5994" y="4286"/>
                      </a:cubicBezTo>
                      <a:cubicBezTo>
                        <a:pt x="7020" y="3430"/>
                        <a:pt x="8082" y="2618"/>
                        <a:pt x="9188" y="1863"/>
                      </a:cubicBezTo>
                      <a:cubicBezTo>
                        <a:pt x="9739" y="1487"/>
                        <a:pt x="10301" y="1128"/>
                        <a:pt x="10889" y="809"/>
                      </a:cubicBezTo>
                      <a:cubicBezTo>
                        <a:pt x="11473" y="482"/>
                        <a:pt x="12082" y="203"/>
                        <a:pt x="12720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92" name="Google Shape;3692;p47"/>
                <p:cNvSpPr/>
                <p:nvPr/>
              </p:nvSpPr>
              <p:spPr>
                <a:xfrm>
                  <a:off x="7967804" y="3652182"/>
                  <a:ext cx="338709" cy="322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67" h="7306" extrusionOk="0">
                      <a:moveTo>
                        <a:pt x="1" y="0"/>
                      </a:moveTo>
                      <a:cubicBezTo>
                        <a:pt x="179" y="134"/>
                        <a:pt x="357" y="265"/>
                        <a:pt x="534" y="392"/>
                      </a:cubicBezTo>
                      <a:lnTo>
                        <a:pt x="1045" y="812"/>
                      </a:lnTo>
                      <a:cubicBezTo>
                        <a:pt x="1383" y="1098"/>
                        <a:pt x="1720" y="1381"/>
                        <a:pt x="2039" y="1686"/>
                      </a:cubicBezTo>
                      <a:cubicBezTo>
                        <a:pt x="2688" y="2284"/>
                        <a:pt x="3326" y="2894"/>
                        <a:pt x="3947" y="3520"/>
                      </a:cubicBezTo>
                      <a:cubicBezTo>
                        <a:pt x="4577" y="4141"/>
                        <a:pt x="5194" y="4771"/>
                        <a:pt x="5814" y="5402"/>
                      </a:cubicBezTo>
                      <a:lnTo>
                        <a:pt x="7667" y="7306"/>
                      </a:lnTo>
                      <a:cubicBezTo>
                        <a:pt x="7130" y="6599"/>
                        <a:pt x="6554" y="5925"/>
                        <a:pt x="5966" y="5261"/>
                      </a:cubicBezTo>
                      <a:cubicBezTo>
                        <a:pt x="5379" y="4594"/>
                        <a:pt x="4765" y="3955"/>
                        <a:pt x="4139" y="3324"/>
                      </a:cubicBezTo>
                      <a:cubicBezTo>
                        <a:pt x="3511" y="2701"/>
                        <a:pt x="2862" y="2092"/>
                        <a:pt x="2177" y="1526"/>
                      </a:cubicBezTo>
                      <a:cubicBezTo>
                        <a:pt x="1492" y="964"/>
                        <a:pt x="789" y="413"/>
                        <a:pt x="1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93" name="Google Shape;3693;p47"/>
                <p:cNvSpPr/>
                <p:nvPr/>
              </p:nvSpPr>
              <p:spPr>
                <a:xfrm>
                  <a:off x="8264640" y="4353606"/>
                  <a:ext cx="289495" cy="3503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53" h="7931" extrusionOk="0">
                      <a:moveTo>
                        <a:pt x="1" y="0"/>
                      </a:moveTo>
                      <a:cubicBezTo>
                        <a:pt x="146" y="160"/>
                        <a:pt x="287" y="320"/>
                        <a:pt x="436" y="475"/>
                      </a:cubicBezTo>
                      <a:lnTo>
                        <a:pt x="857" y="962"/>
                      </a:lnTo>
                      <a:cubicBezTo>
                        <a:pt x="1136" y="1284"/>
                        <a:pt x="1419" y="1607"/>
                        <a:pt x="1687" y="1941"/>
                      </a:cubicBezTo>
                      <a:cubicBezTo>
                        <a:pt x="2231" y="2604"/>
                        <a:pt x="2775" y="3264"/>
                        <a:pt x="3308" y="3935"/>
                      </a:cubicBezTo>
                      <a:lnTo>
                        <a:pt x="4926" y="5936"/>
                      </a:lnTo>
                      <a:lnTo>
                        <a:pt x="5734" y="6937"/>
                      </a:lnTo>
                      <a:lnTo>
                        <a:pt x="6553" y="7931"/>
                      </a:lnTo>
                      <a:cubicBezTo>
                        <a:pt x="6093" y="7206"/>
                        <a:pt x="5596" y="6505"/>
                        <a:pt x="5088" y="5809"/>
                      </a:cubicBezTo>
                      <a:cubicBezTo>
                        <a:pt x="4588" y="5113"/>
                        <a:pt x="4059" y="4435"/>
                        <a:pt x="3522" y="3764"/>
                      </a:cubicBezTo>
                      <a:cubicBezTo>
                        <a:pt x="2981" y="3097"/>
                        <a:pt x="2431" y="2433"/>
                        <a:pt x="1847" y="1802"/>
                      </a:cubicBezTo>
                      <a:cubicBezTo>
                        <a:pt x="1263" y="1172"/>
                        <a:pt x="665" y="544"/>
                        <a:pt x="1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94" name="Google Shape;3694;p47"/>
                <p:cNvSpPr/>
                <p:nvPr/>
              </p:nvSpPr>
              <p:spPr>
                <a:xfrm>
                  <a:off x="8281826" y="4117339"/>
                  <a:ext cx="272531" cy="1836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69" h="4157" extrusionOk="0">
                      <a:moveTo>
                        <a:pt x="6168" y="1"/>
                      </a:moveTo>
                      <a:lnTo>
                        <a:pt x="6168" y="1"/>
                      </a:lnTo>
                      <a:cubicBezTo>
                        <a:pt x="5559" y="149"/>
                        <a:pt x="4975" y="396"/>
                        <a:pt x="4413" y="675"/>
                      </a:cubicBezTo>
                      <a:cubicBezTo>
                        <a:pt x="3851" y="961"/>
                        <a:pt x="3322" y="1302"/>
                        <a:pt x="2803" y="1658"/>
                      </a:cubicBezTo>
                      <a:cubicBezTo>
                        <a:pt x="2291" y="2024"/>
                        <a:pt x="1799" y="2411"/>
                        <a:pt x="1331" y="2829"/>
                      </a:cubicBezTo>
                      <a:cubicBezTo>
                        <a:pt x="863" y="3246"/>
                        <a:pt x="410" y="3681"/>
                        <a:pt x="0" y="4156"/>
                      </a:cubicBezTo>
                      <a:cubicBezTo>
                        <a:pt x="246" y="3960"/>
                        <a:pt x="482" y="3757"/>
                        <a:pt x="733" y="3569"/>
                      </a:cubicBezTo>
                      <a:cubicBezTo>
                        <a:pt x="972" y="3373"/>
                        <a:pt x="1218" y="3177"/>
                        <a:pt x="1465" y="2992"/>
                      </a:cubicBezTo>
                      <a:cubicBezTo>
                        <a:pt x="1962" y="2615"/>
                        <a:pt x="2452" y="2237"/>
                        <a:pt x="2962" y="1882"/>
                      </a:cubicBezTo>
                      <a:cubicBezTo>
                        <a:pt x="3466" y="1524"/>
                        <a:pt x="3985" y="1182"/>
                        <a:pt x="4515" y="860"/>
                      </a:cubicBezTo>
                      <a:cubicBezTo>
                        <a:pt x="4783" y="707"/>
                        <a:pt x="5047" y="545"/>
                        <a:pt x="5327" y="410"/>
                      </a:cubicBezTo>
                      <a:cubicBezTo>
                        <a:pt x="5598" y="254"/>
                        <a:pt x="5885" y="142"/>
                        <a:pt x="6168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95" name="Google Shape;3695;p47"/>
                <p:cNvSpPr/>
                <p:nvPr/>
              </p:nvSpPr>
              <p:spPr>
                <a:xfrm>
                  <a:off x="7877150" y="4036404"/>
                  <a:ext cx="387525" cy="2038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72" h="4614" extrusionOk="0">
                      <a:moveTo>
                        <a:pt x="1" y="1"/>
                      </a:moveTo>
                      <a:lnTo>
                        <a:pt x="1" y="1"/>
                      </a:lnTo>
                      <a:cubicBezTo>
                        <a:pt x="414" y="99"/>
                        <a:pt x="828" y="150"/>
                        <a:pt x="1223" y="288"/>
                      </a:cubicBezTo>
                      <a:cubicBezTo>
                        <a:pt x="1629" y="386"/>
                        <a:pt x="2017" y="541"/>
                        <a:pt x="2409" y="680"/>
                      </a:cubicBezTo>
                      <a:cubicBezTo>
                        <a:pt x="3177" y="998"/>
                        <a:pt x="3928" y="1358"/>
                        <a:pt x="4653" y="1763"/>
                      </a:cubicBezTo>
                      <a:cubicBezTo>
                        <a:pt x="5378" y="2176"/>
                        <a:pt x="6078" y="2626"/>
                        <a:pt x="6767" y="3102"/>
                      </a:cubicBezTo>
                      <a:cubicBezTo>
                        <a:pt x="7112" y="3337"/>
                        <a:pt x="7448" y="3584"/>
                        <a:pt x="7783" y="3838"/>
                      </a:cubicBezTo>
                      <a:cubicBezTo>
                        <a:pt x="8119" y="4084"/>
                        <a:pt x="8446" y="4349"/>
                        <a:pt x="8772" y="4613"/>
                      </a:cubicBezTo>
                      <a:cubicBezTo>
                        <a:pt x="8196" y="3997"/>
                        <a:pt x="7554" y="3450"/>
                        <a:pt x="6891" y="2931"/>
                      </a:cubicBezTo>
                      <a:cubicBezTo>
                        <a:pt x="6227" y="2416"/>
                        <a:pt x="5520" y="1948"/>
                        <a:pt x="4787" y="1528"/>
                      </a:cubicBezTo>
                      <a:cubicBezTo>
                        <a:pt x="4048" y="1118"/>
                        <a:pt x="3279" y="759"/>
                        <a:pt x="2481" y="484"/>
                      </a:cubicBezTo>
                      <a:cubicBezTo>
                        <a:pt x="1676" y="218"/>
                        <a:pt x="843" y="41"/>
                        <a:pt x="1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96" name="Google Shape;3696;p47"/>
                <p:cNvSpPr/>
                <p:nvPr/>
              </p:nvSpPr>
              <p:spPr>
                <a:xfrm>
                  <a:off x="8331483" y="3301006"/>
                  <a:ext cx="331950" cy="2528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14" h="5723" extrusionOk="0">
                      <a:moveTo>
                        <a:pt x="7513" y="0"/>
                      </a:moveTo>
                      <a:lnTo>
                        <a:pt x="7513" y="0"/>
                      </a:lnTo>
                      <a:cubicBezTo>
                        <a:pt x="6733" y="182"/>
                        <a:pt x="5990" y="512"/>
                        <a:pt x="5287" y="896"/>
                      </a:cubicBezTo>
                      <a:cubicBezTo>
                        <a:pt x="4587" y="1287"/>
                        <a:pt x="3935" y="1763"/>
                        <a:pt x="3307" y="2259"/>
                      </a:cubicBezTo>
                      <a:cubicBezTo>
                        <a:pt x="2687" y="2767"/>
                        <a:pt x="2096" y="3315"/>
                        <a:pt x="1545" y="3895"/>
                      </a:cubicBezTo>
                      <a:cubicBezTo>
                        <a:pt x="993" y="4472"/>
                        <a:pt x="464" y="5073"/>
                        <a:pt x="0" y="5722"/>
                      </a:cubicBezTo>
                      <a:cubicBezTo>
                        <a:pt x="275" y="5436"/>
                        <a:pt x="551" y="5150"/>
                        <a:pt x="838" y="4870"/>
                      </a:cubicBezTo>
                      <a:cubicBezTo>
                        <a:pt x="1117" y="4587"/>
                        <a:pt x="1400" y="4311"/>
                        <a:pt x="1694" y="4043"/>
                      </a:cubicBezTo>
                      <a:cubicBezTo>
                        <a:pt x="2273" y="3503"/>
                        <a:pt x="2861" y="2970"/>
                        <a:pt x="3478" y="2474"/>
                      </a:cubicBezTo>
                      <a:cubicBezTo>
                        <a:pt x="4094" y="1977"/>
                        <a:pt x="4728" y="1505"/>
                        <a:pt x="5396" y="1078"/>
                      </a:cubicBezTo>
                      <a:cubicBezTo>
                        <a:pt x="5559" y="969"/>
                        <a:pt x="5733" y="874"/>
                        <a:pt x="5903" y="773"/>
                      </a:cubicBezTo>
                      <a:cubicBezTo>
                        <a:pt x="5990" y="722"/>
                        <a:pt x="6074" y="671"/>
                        <a:pt x="6161" y="624"/>
                      </a:cubicBezTo>
                      <a:lnTo>
                        <a:pt x="6425" y="494"/>
                      </a:lnTo>
                      <a:cubicBezTo>
                        <a:pt x="6603" y="407"/>
                        <a:pt x="6773" y="298"/>
                        <a:pt x="6962" y="233"/>
                      </a:cubicBezTo>
                      <a:cubicBezTo>
                        <a:pt x="7143" y="156"/>
                        <a:pt x="7329" y="80"/>
                        <a:pt x="7513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97" name="Google Shape;3697;p47"/>
                <p:cNvSpPr/>
                <p:nvPr/>
              </p:nvSpPr>
              <p:spPr>
                <a:xfrm>
                  <a:off x="8058680" y="2969578"/>
                  <a:ext cx="258438" cy="449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50" h="10175" extrusionOk="0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85" y="167"/>
                        <a:pt x="370" y="331"/>
                        <a:pt x="555" y="490"/>
                      </a:cubicBezTo>
                      <a:lnTo>
                        <a:pt x="1052" y="1037"/>
                      </a:lnTo>
                      <a:cubicBezTo>
                        <a:pt x="1364" y="1419"/>
                        <a:pt x="1669" y="1802"/>
                        <a:pt x="1930" y="2219"/>
                      </a:cubicBezTo>
                      <a:cubicBezTo>
                        <a:pt x="2473" y="3039"/>
                        <a:pt x="2966" y="3894"/>
                        <a:pt x="3409" y="4776"/>
                      </a:cubicBezTo>
                      <a:cubicBezTo>
                        <a:pt x="3861" y="5650"/>
                        <a:pt x="4286" y="6542"/>
                        <a:pt x="4688" y="7445"/>
                      </a:cubicBezTo>
                      <a:cubicBezTo>
                        <a:pt x="4892" y="7894"/>
                        <a:pt x="5088" y="8347"/>
                        <a:pt x="5280" y="8804"/>
                      </a:cubicBezTo>
                      <a:cubicBezTo>
                        <a:pt x="5476" y="9258"/>
                        <a:pt x="5664" y="9718"/>
                        <a:pt x="5849" y="10175"/>
                      </a:cubicBezTo>
                      <a:cubicBezTo>
                        <a:pt x="5585" y="9221"/>
                        <a:pt x="5247" y="8286"/>
                        <a:pt x="4881" y="7365"/>
                      </a:cubicBezTo>
                      <a:cubicBezTo>
                        <a:pt x="4522" y="6436"/>
                        <a:pt x="4105" y="5534"/>
                        <a:pt x="3652" y="4649"/>
                      </a:cubicBezTo>
                      <a:cubicBezTo>
                        <a:pt x="3198" y="3764"/>
                        <a:pt x="2695" y="2902"/>
                        <a:pt x="2104" y="2100"/>
                      </a:cubicBezTo>
                      <a:cubicBezTo>
                        <a:pt x="1512" y="1306"/>
                        <a:pt x="856" y="519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98" name="Google Shape;3698;p47"/>
                <p:cNvSpPr/>
                <p:nvPr/>
              </p:nvSpPr>
              <p:spPr>
                <a:xfrm>
                  <a:off x="8089295" y="3441671"/>
                  <a:ext cx="242225" cy="1704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83" h="3859" extrusionOk="0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511" y="240"/>
                        <a:pt x="971" y="555"/>
                        <a:pt x="1436" y="863"/>
                      </a:cubicBezTo>
                      <a:cubicBezTo>
                        <a:pt x="1893" y="1182"/>
                        <a:pt x="2346" y="1505"/>
                        <a:pt x="2792" y="1842"/>
                      </a:cubicBezTo>
                      <a:cubicBezTo>
                        <a:pt x="3691" y="2506"/>
                        <a:pt x="4569" y="3199"/>
                        <a:pt x="5482" y="3858"/>
                      </a:cubicBezTo>
                      <a:cubicBezTo>
                        <a:pt x="4710" y="3035"/>
                        <a:pt x="3854" y="2299"/>
                        <a:pt x="2955" y="1624"/>
                      </a:cubicBezTo>
                      <a:cubicBezTo>
                        <a:pt x="2502" y="1288"/>
                        <a:pt x="2037" y="968"/>
                        <a:pt x="1548" y="685"/>
                      </a:cubicBezTo>
                      <a:cubicBezTo>
                        <a:pt x="1063" y="399"/>
                        <a:pt x="547" y="142"/>
                        <a:pt x="0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3699" name="Google Shape;3699;p47"/>
              <p:cNvSpPr/>
              <p:nvPr/>
            </p:nvSpPr>
            <p:spPr>
              <a:xfrm rot="-1799979" flipH="1">
                <a:off x="6597148" y="3628259"/>
                <a:ext cx="34644" cy="16760"/>
              </a:xfrm>
              <a:custGeom>
                <a:avLst/>
                <a:gdLst/>
                <a:ahLst/>
                <a:cxnLst/>
                <a:rect l="l" t="t" r="r" b="b"/>
                <a:pathLst>
                  <a:path w="769" h="372" extrusionOk="0">
                    <a:moveTo>
                      <a:pt x="156" y="0"/>
                    </a:moveTo>
                    <a:cubicBezTo>
                      <a:pt x="34" y="0"/>
                      <a:pt x="0" y="198"/>
                      <a:pt x="125" y="217"/>
                    </a:cubicBezTo>
                    <a:cubicBezTo>
                      <a:pt x="216" y="236"/>
                      <a:pt x="308" y="259"/>
                      <a:pt x="392" y="293"/>
                    </a:cubicBezTo>
                    <a:cubicBezTo>
                      <a:pt x="462" y="323"/>
                      <a:pt x="530" y="371"/>
                      <a:pt x="603" y="371"/>
                    </a:cubicBezTo>
                    <a:cubicBezTo>
                      <a:pt x="621" y="371"/>
                      <a:pt x="639" y="368"/>
                      <a:pt x="658" y="362"/>
                    </a:cubicBezTo>
                    <a:cubicBezTo>
                      <a:pt x="723" y="343"/>
                      <a:pt x="768" y="278"/>
                      <a:pt x="746" y="209"/>
                    </a:cubicBezTo>
                    <a:cubicBezTo>
                      <a:pt x="684" y="11"/>
                      <a:pt x="330" y="0"/>
                      <a:pt x="15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00" name="Google Shape;3700;p47"/>
              <p:cNvSpPr/>
              <p:nvPr/>
            </p:nvSpPr>
            <p:spPr>
              <a:xfrm rot="-1799979" flipH="1">
                <a:off x="6484644" y="2532560"/>
                <a:ext cx="664269" cy="815138"/>
              </a:xfrm>
              <a:custGeom>
                <a:avLst/>
                <a:gdLst/>
                <a:ahLst/>
                <a:cxnLst/>
                <a:rect l="l" t="t" r="r" b="b"/>
                <a:pathLst>
                  <a:path w="14745" h="18093" extrusionOk="0">
                    <a:moveTo>
                      <a:pt x="6241" y="0"/>
                    </a:moveTo>
                    <a:cubicBezTo>
                      <a:pt x="4617" y="0"/>
                      <a:pt x="2764" y="1908"/>
                      <a:pt x="2164" y="3166"/>
                    </a:cubicBezTo>
                    <a:cubicBezTo>
                      <a:pt x="1042" y="5522"/>
                      <a:pt x="840" y="8264"/>
                      <a:pt x="711" y="10834"/>
                    </a:cubicBezTo>
                    <a:cubicBezTo>
                      <a:pt x="632" y="12469"/>
                      <a:pt x="612" y="14119"/>
                      <a:pt x="726" y="15754"/>
                    </a:cubicBezTo>
                    <a:cubicBezTo>
                      <a:pt x="726" y="15754"/>
                      <a:pt x="0" y="17799"/>
                      <a:pt x="1939" y="18043"/>
                    </a:cubicBezTo>
                    <a:cubicBezTo>
                      <a:pt x="2209" y="18077"/>
                      <a:pt x="2478" y="18093"/>
                      <a:pt x="2747" y="18093"/>
                    </a:cubicBezTo>
                    <a:cubicBezTo>
                      <a:pt x="5267" y="18093"/>
                      <a:pt x="7707" y="16668"/>
                      <a:pt x="9638" y="15184"/>
                    </a:cubicBezTo>
                    <a:cubicBezTo>
                      <a:pt x="11779" y="13541"/>
                      <a:pt x="13527" y="11317"/>
                      <a:pt x="14155" y="8655"/>
                    </a:cubicBezTo>
                    <a:cubicBezTo>
                      <a:pt x="14626" y="6663"/>
                      <a:pt x="14745" y="3648"/>
                      <a:pt x="12418" y="2770"/>
                    </a:cubicBezTo>
                    <a:cubicBezTo>
                      <a:pt x="12255" y="2709"/>
                      <a:pt x="11950" y="2642"/>
                      <a:pt x="11542" y="2642"/>
                    </a:cubicBezTo>
                    <a:cubicBezTo>
                      <a:pt x="10793" y="2642"/>
                      <a:pt x="9696" y="2870"/>
                      <a:pt x="8498" y="3792"/>
                    </a:cubicBezTo>
                    <a:cubicBezTo>
                      <a:pt x="8570" y="2854"/>
                      <a:pt x="8433" y="1717"/>
                      <a:pt x="7886" y="930"/>
                    </a:cubicBezTo>
                    <a:cubicBezTo>
                      <a:pt x="7421" y="266"/>
                      <a:pt x="6847" y="0"/>
                      <a:pt x="624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01" name="Google Shape;3701;p47"/>
              <p:cNvSpPr/>
              <p:nvPr/>
            </p:nvSpPr>
            <p:spPr>
              <a:xfrm rot="-1799979" flipH="1">
                <a:off x="6529989" y="3286229"/>
                <a:ext cx="851409" cy="620195"/>
              </a:xfrm>
              <a:custGeom>
                <a:avLst/>
                <a:gdLst/>
                <a:ahLst/>
                <a:cxnLst/>
                <a:rect l="l" t="t" r="r" b="b"/>
                <a:pathLst>
                  <a:path w="18899" h="13766" extrusionOk="0">
                    <a:moveTo>
                      <a:pt x="4424" y="0"/>
                    </a:moveTo>
                    <a:cubicBezTo>
                      <a:pt x="4372" y="0"/>
                      <a:pt x="4319" y="1"/>
                      <a:pt x="4267" y="1"/>
                    </a:cubicBezTo>
                    <a:cubicBezTo>
                      <a:pt x="2050" y="13"/>
                      <a:pt x="1" y="20"/>
                      <a:pt x="1" y="20"/>
                    </a:cubicBezTo>
                    <a:cubicBezTo>
                      <a:pt x="1" y="20"/>
                      <a:pt x="3624" y="13129"/>
                      <a:pt x="10920" y="13733"/>
                    </a:cubicBezTo>
                    <a:cubicBezTo>
                      <a:pt x="11180" y="13755"/>
                      <a:pt x="11423" y="13765"/>
                      <a:pt x="11651" y="13765"/>
                    </a:cubicBezTo>
                    <a:cubicBezTo>
                      <a:pt x="16959" y="13765"/>
                      <a:pt x="13852" y="8145"/>
                      <a:pt x="13852" y="8145"/>
                    </a:cubicBezTo>
                    <a:lnTo>
                      <a:pt x="13852" y="8145"/>
                    </a:lnTo>
                    <a:cubicBezTo>
                      <a:pt x="13852" y="8145"/>
                      <a:pt x="14347" y="8240"/>
                      <a:pt x="15005" y="8240"/>
                    </a:cubicBezTo>
                    <a:cubicBezTo>
                      <a:pt x="16216" y="8240"/>
                      <a:pt x="17979" y="7918"/>
                      <a:pt x="18236" y="6088"/>
                    </a:cubicBezTo>
                    <a:cubicBezTo>
                      <a:pt x="18899" y="1327"/>
                      <a:pt x="10569" y="0"/>
                      <a:pt x="442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02" name="Google Shape;3702;p47"/>
              <p:cNvSpPr/>
              <p:nvPr/>
            </p:nvSpPr>
            <p:spPr>
              <a:xfrm rot="-1799979" flipH="1">
                <a:off x="7203821" y="3041283"/>
                <a:ext cx="727340" cy="691648"/>
              </a:xfrm>
              <a:custGeom>
                <a:avLst/>
                <a:gdLst/>
                <a:ahLst/>
                <a:cxnLst/>
                <a:rect l="l" t="t" r="r" b="b"/>
                <a:pathLst>
                  <a:path w="16145" h="15352" extrusionOk="0">
                    <a:moveTo>
                      <a:pt x="12593" y="0"/>
                    </a:moveTo>
                    <a:cubicBezTo>
                      <a:pt x="12287" y="0"/>
                      <a:pt x="12091" y="98"/>
                      <a:pt x="12091" y="98"/>
                    </a:cubicBezTo>
                    <a:cubicBezTo>
                      <a:pt x="10418" y="680"/>
                      <a:pt x="8783" y="1410"/>
                      <a:pt x="7209" y="2216"/>
                    </a:cubicBezTo>
                    <a:cubicBezTo>
                      <a:pt x="7149" y="2246"/>
                      <a:pt x="7084" y="2281"/>
                      <a:pt x="7019" y="2311"/>
                    </a:cubicBezTo>
                    <a:lnTo>
                      <a:pt x="7019" y="2314"/>
                    </a:lnTo>
                    <a:cubicBezTo>
                      <a:pt x="7012" y="2319"/>
                      <a:pt x="7000" y="2323"/>
                      <a:pt x="6986" y="2330"/>
                    </a:cubicBezTo>
                    <a:cubicBezTo>
                      <a:pt x="4659" y="3509"/>
                      <a:pt x="1613" y="4897"/>
                      <a:pt x="716" y="7512"/>
                    </a:cubicBezTo>
                    <a:cubicBezTo>
                      <a:pt x="1" y="9603"/>
                      <a:pt x="853" y="12497"/>
                      <a:pt x="3252" y="13013"/>
                    </a:cubicBezTo>
                    <a:cubicBezTo>
                      <a:pt x="3500" y="13067"/>
                      <a:pt x="3758" y="13092"/>
                      <a:pt x="4020" y="13092"/>
                    </a:cubicBezTo>
                    <a:cubicBezTo>
                      <a:pt x="4787" y="13092"/>
                      <a:pt x="5583" y="12876"/>
                      <a:pt x="6233" y="12516"/>
                    </a:cubicBezTo>
                    <a:cubicBezTo>
                      <a:pt x="6233" y="12516"/>
                      <a:pt x="6653" y="15351"/>
                      <a:pt x="10481" y="15351"/>
                    </a:cubicBezTo>
                    <a:cubicBezTo>
                      <a:pt x="10556" y="15351"/>
                      <a:pt x="10631" y="15350"/>
                      <a:pt x="10708" y="15348"/>
                    </a:cubicBezTo>
                    <a:cubicBezTo>
                      <a:pt x="13924" y="15257"/>
                      <a:pt x="16144" y="10321"/>
                      <a:pt x="15692" y="5554"/>
                    </a:cubicBezTo>
                    <a:cubicBezTo>
                      <a:pt x="15574" y="4345"/>
                      <a:pt x="15285" y="3147"/>
                      <a:pt x="14802" y="2041"/>
                    </a:cubicBezTo>
                    <a:cubicBezTo>
                      <a:pt x="14037" y="311"/>
                      <a:pt x="13139" y="0"/>
                      <a:pt x="1259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03" name="Google Shape;3703;p47"/>
              <p:cNvSpPr/>
              <p:nvPr/>
            </p:nvSpPr>
            <p:spPr>
              <a:xfrm rot="-1799979" flipH="1">
                <a:off x="6947393" y="2492360"/>
                <a:ext cx="913939" cy="665337"/>
              </a:xfrm>
              <a:custGeom>
                <a:avLst/>
                <a:gdLst/>
                <a:ahLst/>
                <a:cxnLst/>
                <a:rect l="l" t="t" r="r" b="b"/>
                <a:pathLst>
                  <a:path w="20287" h="14768" extrusionOk="0">
                    <a:moveTo>
                      <a:pt x="6939" y="1"/>
                    </a:moveTo>
                    <a:cubicBezTo>
                      <a:pt x="6231" y="1"/>
                      <a:pt x="5529" y="120"/>
                      <a:pt x="4847" y="407"/>
                    </a:cubicBezTo>
                    <a:cubicBezTo>
                      <a:pt x="3201" y="1103"/>
                      <a:pt x="2110" y="3346"/>
                      <a:pt x="3185" y="4958"/>
                    </a:cubicBezTo>
                    <a:cubicBezTo>
                      <a:pt x="3185" y="4958"/>
                      <a:pt x="0" y="5068"/>
                      <a:pt x="228" y="8539"/>
                    </a:cubicBezTo>
                    <a:cubicBezTo>
                      <a:pt x="413" y="11354"/>
                      <a:pt x="8241" y="14767"/>
                      <a:pt x="14406" y="14767"/>
                    </a:cubicBezTo>
                    <a:cubicBezTo>
                      <a:pt x="15835" y="14767"/>
                      <a:pt x="17175" y="14584"/>
                      <a:pt x="18310" y="14167"/>
                    </a:cubicBezTo>
                    <a:cubicBezTo>
                      <a:pt x="20287" y="10889"/>
                      <a:pt x="18820" y="10185"/>
                      <a:pt x="18820" y="10185"/>
                    </a:cubicBezTo>
                    <a:cubicBezTo>
                      <a:pt x="18798" y="10175"/>
                      <a:pt x="18779" y="10171"/>
                      <a:pt x="18760" y="10171"/>
                    </a:cubicBezTo>
                    <a:cubicBezTo>
                      <a:pt x="18625" y="10171"/>
                      <a:pt x="18563" y="10408"/>
                      <a:pt x="18492" y="10408"/>
                    </a:cubicBezTo>
                    <a:cubicBezTo>
                      <a:pt x="18474" y="10408"/>
                      <a:pt x="18456" y="10392"/>
                      <a:pt x="18436" y="10353"/>
                    </a:cubicBezTo>
                    <a:cubicBezTo>
                      <a:pt x="17892" y="9285"/>
                      <a:pt x="17036" y="6767"/>
                      <a:pt x="16356" y="5779"/>
                    </a:cubicBezTo>
                    <a:cubicBezTo>
                      <a:pt x="14896" y="3669"/>
                      <a:pt x="12972" y="1699"/>
                      <a:pt x="10520" y="780"/>
                    </a:cubicBezTo>
                    <a:cubicBezTo>
                      <a:pt x="9356" y="342"/>
                      <a:pt x="8139" y="1"/>
                      <a:pt x="693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04" name="Google Shape;3704;p47"/>
              <p:cNvSpPr/>
              <p:nvPr/>
            </p:nvSpPr>
            <p:spPr>
              <a:xfrm rot="-1799979" flipH="1">
                <a:off x="7743862" y="3180607"/>
                <a:ext cx="32301" cy="29690"/>
              </a:xfrm>
              <a:custGeom>
                <a:avLst/>
                <a:gdLst/>
                <a:ahLst/>
                <a:cxnLst/>
                <a:rect l="l" t="t" r="r" b="b"/>
                <a:pathLst>
                  <a:path w="717" h="659" extrusionOk="0">
                    <a:moveTo>
                      <a:pt x="606" y="0"/>
                    </a:moveTo>
                    <a:cubicBezTo>
                      <a:pt x="600" y="0"/>
                      <a:pt x="593" y="1"/>
                      <a:pt x="587" y="2"/>
                    </a:cubicBezTo>
                    <a:cubicBezTo>
                      <a:pt x="476" y="25"/>
                      <a:pt x="381" y="151"/>
                      <a:pt x="305" y="230"/>
                    </a:cubicBezTo>
                    <a:cubicBezTo>
                      <a:pt x="218" y="325"/>
                      <a:pt x="130" y="421"/>
                      <a:pt x="50" y="523"/>
                    </a:cubicBezTo>
                    <a:cubicBezTo>
                      <a:pt x="1" y="581"/>
                      <a:pt x="49" y="659"/>
                      <a:pt x="107" y="659"/>
                    </a:cubicBezTo>
                    <a:cubicBezTo>
                      <a:pt x="125" y="659"/>
                      <a:pt x="143" y="651"/>
                      <a:pt x="160" y="633"/>
                    </a:cubicBezTo>
                    <a:cubicBezTo>
                      <a:pt x="244" y="546"/>
                      <a:pt x="336" y="458"/>
                      <a:pt x="427" y="379"/>
                    </a:cubicBezTo>
                    <a:cubicBezTo>
                      <a:pt x="506" y="307"/>
                      <a:pt x="643" y="234"/>
                      <a:pt x="685" y="135"/>
                    </a:cubicBezTo>
                    <a:cubicBezTo>
                      <a:pt x="717" y="69"/>
                      <a:pt x="674" y="0"/>
                      <a:pt x="60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05" name="Google Shape;3705;p47"/>
              <p:cNvSpPr/>
              <p:nvPr/>
            </p:nvSpPr>
            <p:spPr>
              <a:xfrm rot="-1799979" flipH="1">
                <a:off x="7745357" y="3216771"/>
                <a:ext cx="26670" cy="25320"/>
              </a:xfrm>
              <a:custGeom>
                <a:avLst/>
                <a:gdLst/>
                <a:ahLst/>
                <a:cxnLst/>
                <a:rect l="l" t="t" r="r" b="b"/>
                <a:pathLst>
                  <a:path w="592" h="562" extrusionOk="0">
                    <a:moveTo>
                      <a:pt x="490" y="0"/>
                    </a:moveTo>
                    <a:cubicBezTo>
                      <a:pt x="482" y="0"/>
                      <a:pt x="475" y="1"/>
                      <a:pt x="467" y="3"/>
                    </a:cubicBezTo>
                    <a:cubicBezTo>
                      <a:pt x="373" y="26"/>
                      <a:pt x="304" y="136"/>
                      <a:pt x="243" y="205"/>
                    </a:cubicBezTo>
                    <a:cubicBezTo>
                      <a:pt x="175" y="285"/>
                      <a:pt x="110" y="361"/>
                      <a:pt x="41" y="441"/>
                    </a:cubicBezTo>
                    <a:cubicBezTo>
                      <a:pt x="1" y="491"/>
                      <a:pt x="35" y="561"/>
                      <a:pt x="89" y="561"/>
                    </a:cubicBezTo>
                    <a:cubicBezTo>
                      <a:pt x="100" y="561"/>
                      <a:pt x="112" y="558"/>
                      <a:pt x="125" y="550"/>
                    </a:cubicBezTo>
                    <a:cubicBezTo>
                      <a:pt x="220" y="494"/>
                      <a:pt x="311" y="433"/>
                      <a:pt x="395" y="357"/>
                    </a:cubicBezTo>
                    <a:cubicBezTo>
                      <a:pt x="475" y="289"/>
                      <a:pt x="578" y="205"/>
                      <a:pt x="589" y="94"/>
                    </a:cubicBezTo>
                    <a:cubicBezTo>
                      <a:pt x="592" y="39"/>
                      <a:pt x="538" y="0"/>
                      <a:pt x="49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06" name="Google Shape;3706;p47"/>
              <p:cNvSpPr/>
              <p:nvPr/>
            </p:nvSpPr>
            <p:spPr>
              <a:xfrm rot="-1799979" flipH="1">
                <a:off x="7628528" y="3173416"/>
                <a:ext cx="32391" cy="21130"/>
              </a:xfrm>
              <a:custGeom>
                <a:avLst/>
                <a:gdLst/>
                <a:ahLst/>
                <a:cxnLst/>
                <a:rect l="l" t="t" r="r" b="b"/>
                <a:pathLst>
                  <a:path w="719" h="469" extrusionOk="0">
                    <a:moveTo>
                      <a:pt x="635" y="1"/>
                    </a:moveTo>
                    <a:cubicBezTo>
                      <a:pt x="418" y="1"/>
                      <a:pt x="206" y="202"/>
                      <a:pt x="57" y="343"/>
                    </a:cubicBezTo>
                    <a:cubicBezTo>
                      <a:pt x="1" y="396"/>
                      <a:pt x="53" y="468"/>
                      <a:pt x="115" y="468"/>
                    </a:cubicBezTo>
                    <a:cubicBezTo>
                      <a:pt x="133" y="468"/>
                      <a:pt x="151" y="462"/>
                      <a:pt x="167" y="449"/>
                    </a:cubicBezTo>
                    <a:cubicBezTo>
                      <a:pt x="251" y="380"/>
                      <a:pt x="343" y="320"/>
                      <a:pt x="438" y="266"/>
                    </a:cubicBezTo>
                    <a:cubicBezTo>
                      <a:pt x="521" y="221"/>
                      <a:pt x="612" y="187"/>
                      <a:pt x="680" y="115"/>
                    </a:cubicBezTo>
                    <a:cubicBezTo>
                      <a:pt x="719" y="73"/>
                      <a:pt x="692" y="1"/>
                      <a:pt x="63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07" name="Google Shape;3707;p47"/>
              <p:cNvSpPr/>
              <p:nvPr/>
            </p:nvSpPr>
            <p:spPr>
              <a:xfrm rot="-1799979" flipH="1">
                <a:off x="7647692" y="3199504"/>
                <a:ext cx="33157" cy="23427"/>
              </a:xfrm>
              <a:custGeom>
                <a:avLst/>
                <a:gdLst/>
                <a:ahLst/>
                <a:cxnLst/>
                <a:rect l="l" t="t" r="r" b="b"/>
                <a:pathLst>
                  <a:path w="736" h="520" extrusionOk="0">
                    <a:moveTo>
                      <a:pt x="586" y="1"/>
                    </a:moveTo>
                    <a:cubicBezTo>
                      <a:pt x="380" y="1"/>
                      <a:pt x="202" y="215"/>
                      <a:pt x="67" y="346"/>
                    </a:cubicBezTo>
                    <a:cubicBezTo>
                      <a:pt x="0" y="416"/>
                      <a:pt x="60" y="520"/>
                      <a:pt x="139" y="520"/>
                    </a:cubicBezTo>
                    <a:cubicBezTo>
                      <a:pt x="155" y="520"/>
                      <a:pt x="172" y="515"/>
                      <a:pt x="188" y="506"/>
                    </a:cubicBezTo>
                    <a:cubicBezTo>
                      <a:pt x="276" y="457"/>
                      <a:pt x="371" y="415"/>
                      <a:pt x="462" y="369"/>
                    </a:cubicBezTo>
                    <a:cubicBezTo>
                      <a:pt x="550" y="327"/>
                      <a:pt x="660" y="290"/>
                      <a:pt x="706" y="194"/>
                    </a:cubicBezTo>
                    <a:cubicBezTo>
                      <a:pt x="736" y="130"/>
                      <a:pt x="717" y="16"/>
                      <a:pt x="630" y="4"/>
                    </a:cubicBezTo>
                    <a:cubicBezTo>
                      <a:pt x="615" y="2"/>
                      <a:pt x="601" y="1"/>
                      <a:pt x="58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08" name="Google Shape;3708;p47"/>
              <p:cNvSpPr/>
              <p:nvPr/>
            </p:nvSpPr>
            <p:spPr>
              <a:xfrm rot="-1799979" flipH="1">
                <a:off x="7687383" y="3245121"/>
                <a:ext cx="32481" cy="25184"/>
              </a:xfrm>
              <a:custGeom>
                <a:avLst/>
                <a:gdLst/>
                <a:ahLst/>
                <a:cxnLst/>
                <a:rect l="l" t="t" r="r" b="b"/>
                <a:pathLst>
                  <a:path w="721" h="559" extrusionOk="0">
                    <a:moveTo>
                      <a:pt x="605" y="0"/>
                    </a:moveTo>
                    <a:cubicBezTo>
                      <a:pt x="602" y="0"/>
                      <a:pt x="599" y="0"/>
                      <a:pt x="597" y="1"/>
                    </a:cubicBezTo>
                    <a:cubicBezTo>
                      <a:pt x="482" y="16"/>
                      <a:pt x="410" y="96"/>
                      <a:pt x="326" y="168"/>
                    </a:cubicBezTo>
                    <a:cubicBezTo>
                      <a:pt x="239" y="244"/>
                      <a:pt x="151" y="320"/>
                      <a:pt x="65" y="397"/>
                    </a:cubicBezTo>
                    <a:cubicBezTo>
                      <a:pt x="1" y="456"/>
                      <a:pt x="61" y="558"/>
                      <a:pt x="134" y="558"/>
                    </a:cubicBezTo>
                    <a:cubicBezTo>
                      <a:pt x="148" y="558"/>
                      <a:pt x="164" y="554"/>
                      <a:pt x="179" y="544"/>
                    </a:cubicBezTo>
                    <a:cubicBezTo>
                      <a:pt x="274" y="480"/>
                      <a:pt x="372" y="416"/>
                      <a:pt x="467" y="351"/>
                    </a:cubicBezTo>
                    <a:cubicBezTo>
                      <a:pt x="558" y="290"/>
                      <a:pt x="658" y="240"/>
                      <a:pt x="699" y="134"/>
                    </a:cubicBezTo>
                    <a:cubicBezTo>
                      <a:pt x="721" y="79"/>
                      <a:pt x="666" y="0"/>
                      <a:pt x="60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09" name="Google Shape;3709;p47"/>
              <p:cNvSpPr/>
              <p:nvPr/>
            </p:nvSpPr>
            <p:spPr>
              <a:xfrm rot="-1799979" flipH="1">
                <a:off x="7689239" y="3310141"/>
                <a:ext cx="32211" cy="28518"/>
              </a:xfrm>
              <a:custGeom>
                <a:avLst/>
                <a:gdLst/>
                <a:ahLst/>
                <a:cxnLst/>
                <a:rect l="l" t="t" r="r" b="b"/>
                <a:pathLst>
                  <a:path w="715" h="633" extrusionOk="0">
                    <a:moveTo>
                      <a:pt x="591" y="1"/>
                    </a:moveTo>
                    <a:cubicBezTo>
                      <a:pt x="580" y="1"/>
                      <a:pt x="568" y="3"/>
                      <a:pt x="555" y="7"/>
                    </a:cubicBezTo>
                    <a:cubicBezTo>
                      <a:pt x="445" y="45"/>
                      <a:pt x="373" y="136"/>
                      <a:pt x="294" y="216"/>
                    </a:cubicBezTo>
                    <a:cubicBezTo>
                      <a:pt x="210" y="300"/>
                      <a:pt x="130" y="387"/>
                      <a:pt x="54" y="478"/>
                    </a:cubicBezTo>
                    <a:cubicBezTo>
                      <a:pt x="1" y="534"/>
                      <a:pt x="47" y="633"/>
                      <a:pt x="113" y="633"/>
                    </a:cubicBezTo>
                    <a:cubicBezTo>
                      <a:pt x="128" y="633"/>
                      <a:pt x="144" y="627"/>
                      <a:pt x="160" y="615"/>
                    </a:cubicBezTo>
                    <a:cubicBezTo>
                      <a:pt x="252" y="547"/>
                      <a:pt x="346" y="482"/>
                      <a:pt x="434" y="410"/>
                    </a:cubicBezTo>
                    <a:cubicBezTo>
                      <a:pt x="522" y="342"/>
                      <a:pt x="636" y="273"/>
                      <a:pt x="681" y="170"/>
                    </a:cubicBezTo>
                    <a:cubicBezTo>
                      <a:pt x="714" y="100"/>
                      <a:pt x="672" y="1"/>
                      <a:pt x="5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10" name="Google Shape;3710;p47"/>
              <p:cNvSpPr/>
              <p:nvPr/>
            </p:nvSpPr>
            <p:spPr>
              <a:xfrm rot="-1799979" flipH="1">
                <a:off x="7676154" y="3379093"/>
                <a:ext cx="31355" cy="29509"/>
              </a:xfrm>
              <a:custGeom>
                <a:avLst/>
                <a:gdLst/>
                <a:ahLst/>
                <a:cxnLst/>
                <a:rect l="l" t="t" r="r" b="b"/>
                <a:pathLst>
                  <a:path w="696" h="655" extrusionOk="0">
                    <a:moveTo>
                      <a:pt x="561" y="0"/>
                    </a:moveTo>
                    <a:cubicBezTo>
                      <a:pt x="552" y="0"/>
                      <a:pt x="543" y="1"/>
                      <a:pt x="535" y="3"/>
                    </a:cubicBezTo>
                    <a:cubicBezTo>
                      <a:pt x="398" y="31"/>
                      <a:pt x="317" y="152"/>
                      <a:pt x="226" y="254"/>
                    </a:cubicBezTo>
                    <a:cubicBezTo>
                      <a:pt x="143" y="350"/>
                      <a:pt x="56" y="452"/>
                      <a:pt x="14" y="574"/>
                    </a:cubicBezTo>
                    <a:cubicBezTo>
                      <a:pt x="0" y="610"/>
                      <a:pt x="35" y="654"/>
                      <a:pt x="74" y="654"/>
                    </a:cubicBezTo>
                    <a:cubicBezTo>
                      <a:pt x="81" y="654"/>
                      <a:pt x="87" y="653"/>
                      <a:pt x="94" y="650"/>
                    </a:cubicBezTo>
                    <a:cubicBezTo>
                      <a:pt x="208" y="601"/>
                      <a:pt x="306" y="513"/>
                      <a:pt x="401" y="429"/>
                    </a:cubicBezTo>
                    <a:cubicBezTo>
                      <a:pt x="454" y="388"/>
                      <a:pt x="505" y="346"/>
                      <a:pt x="557" y="304"/>
                    </a:cubicBezTo>
                    <a:cubicBezTo>
                      <a:pt x="619" y="254"/>
                      <a:pt x="645" y="213"/>
                      <a:pt x="671" y="137"/>
                    </a:cubicBezTo>
                    <a:cubicBezTo>
                      <a:pt x="695" y="63"/>
                      <a:pt x="631" y="0"/>
                      <a:pt x="56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11" name="Google Shape;3711;p47"/>
              <p:cNvSpPr/>
              <p:nvPr/>
            </p:nvSpPr>
            <p:spPr>
              <a:xfrm rot="-1799979" flipH="1">
                <a:off x="7634831" y="3345614"/>
                <a:ext cx="30950" cy="28563"/>
              </a:xfrm>
              <a:custGeom>
                <a:avLst/>
                <a:gdLst/>
                <a:ahLst/>
                <a:cxnLst/>
                <a:rect l="l" t="t" r="r" b="b"/>
                <a:pathLst>
                  <a:path w="687" h="634" extrusionOk="0">
                    <a:moveTo>
                      <a:pt x="588" y="0"/>
                    </a:moveTo>
                    <a:cubicBezTo>
                      <a:pt x="466" y="8"/>
                      <a:pt x="382" y="95"/>
                      <a:pt x="298" y="179"/>
                    </a:cubicBezTo>
                    <a:cubicBezTo>
                      <a:pt x="211" y="267"/>
                      <a:pt x="135" y="362"/>
                      <a:pt x="56" y="457"/>
                    </a:cubicBezTo>
                    <a:cubicBezTo>
                      <a:pt x="0" y="521"/>
                      <a:pt x="50" y="633"/>
                      <a:pt x="123" y="633"/>
                    </a:cubicBezTo>
                    <a:cubicBezTo>
                      <a:pt x="140" y="633"/>
                      <a:pt x="158" y="627"/>
                      <a:pt x="177" y="613"/>
                    </a:cubicBezTo>
                    <a:cubicBezTo>
                      <a:pt x="279" y="536"/>
                      <a:pt x="382" y="464"/>
                      <a:pt x="477" y="381"/>
                    </a:cubicBezTo>
                    <a:cubicBezTo>
                      <a:pt x="572" y="301"/>
                      <a:pt x="663" y="221"/>
                      <a:pt x="679" y="92"/>
                    </a:cubicBezTo>
                    <a:cubicBezTo>
                      <a:pt x="686" y="46"/>
                      <a:pt x="633" y="0"/>
                      <a:pt x="58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12" name="Google Shape;3712;p47"/>
              <p:cNvSpPr/>
              <p:nvPr/>
            </p:nvSpPr>
            <p:spPr>
              <a:xfrm rot="-1799979" flipH="1">
                <a:off x="7556088" y="3172426"/>
                <a:ext cx="28967" cy="17796"/>
              </a:xfrm>
              <a:custGeom>
                <a:avLst/>
                <a:gdLst/>
                <a:ahLst/>
                <a:cxnLst/>
                <a:rect l="l" t="t" r="r" b="b"/>
                <a:pathLst>
                  <a:path w="643" h="395" extrusionOk="0">
                    <a:moveTo>
                      <a:pt x="526" y="1"/>
                    </a:moveTo>
                    <a:cubicBezTo>
                      <a:pt x="445" y="1"/>
                      <a:pt x="374" y="42"/>
                      <a:pt x="304" y="85"/>
                    </a:cubicBezTo>
                    <a:cubicBezTo>
                      <a:pt x="220" y="134"/>
                      <a:pt x="132" y="184"/>
                      <a:pt x="60" y="248"/>
                    </a:cubicBezTo>
                    <a:cubicBezTo>
                      <a:pt x="0" y="308"/>
                      <a:pt x="55" y="394"/>
                      <a:pt x="127" y="394"/>
                    </a:cubicBezTo>
                    <a:cubicBezTo>
                      <a:pt x="132" y="394"/>
                      <a:pt x="138" y="394"/>
                      <a:pt x="144" y="393"/>
                    </a:cubicBezTo>
                    <a:cubicBezTo>
                      <a:pt x="235" y="373"/>
                      <a:pt x="323" y="328"/>
                      <a:pt x="406" y="290"/>
                    </a:cubicBezTo>
                    <a:cubicBezTo>
                      <a:pt x="483" y="252"/>
                      <a:pt x="581" y="210"/>
                      <a:pt x="620" y="131"/>
                    </a:cubicBezTo>
                    <a:cubicBezTo>
                      <a:pt x="642" y="85"/>
                      <a:pt x="627" y="12"/>
                      <a:pt x="569" y="5"/>
                    </a:cubicBezTo>
                    <a:cubicBezTo>
                      <a:pt x="554" y="2"/>
                      <a:pt x="540" y="1"/>
                      <a:pt x="52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13" name="Google Shape;3713;p47"/>
              <p:cNvSpPr/>
              <p:nvPr/>
            </p:nvSpPr>
            <p:spPr>
              <a:xfrm rot="-1799979" flipH="1">
                <a:off x="7794365" y="3339690"/>
                <a:ext cx="28832" cy="30501"/>
              </a:xfrm>
              <a:custGeom>
                <a:avLst/>
                <a:gdLst/>
                <a:ahLst/>
                <a:cxnLst/>
                <a:rect l="l" t="t" r="r" b="b"/>
                <a:pathLst>
                  <a:path w="640" h="677" extrusionOk="0">
                    <a:moveTo>
                      <a:pt x="504" y="1"/>
                    </a:moveTo>
                    <a:cubicBezTo>
                      <a:pt x="481" y="1"/>
                      <a:pt x="457" y="9"/>
                      <a:pt x="437" y="27"/>
                    </a:cubicBezTo>
                    <a:cubicBezTo>
                      <a:pt x="354" y="103"/>
                      <a:pt x="267" y="176"/>
                      <a:pt x="191" y="263"/>
                    </a:cubicBezTo>
                    <a:cubicBezTo>
                      <a:pt x="114" y="343"/>
                      <a:pt x="0" y="431"/>
                      <a:pt x="12" y="548"/>
                    </a:cubicBezTo>
                    <a:cubicBezTo>
                      <a:pt x="15" y="631"/>
                      <a:pt x="70" y="676"/>
                      <a:pt x="143" y="676"/>
                    </a:cubicBezTo>
                    <a:cubicBezTo>
                      <a:pt x="153" y="676"/>
                      <a:pt x="164" y="675"/>
                      <a:pt x="175" y="673"/>
                    </a:cubicBezTo>
                    <a:cubicBezTo>
                      <a:pt x="290" y="659"/>
                      <a:pt x="354" y="522"/>
                      <a:pt x="415" y="434"/>
                    </a:cubicBezTo>
                    <a:cubicBezTo>
                      <a:pt x="483" y="343"/>
                      <a:pt x="533" y="245"/>
                      <a:pt x="593" y="149"/>
                    </a:cubicBezTo>
                    <a:cubicBezTo>
                      <a:pt x="639" y="75"/>
                      <a:pt x="573" y="1"/>
                      <a:pt x="50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14" name="Google Shape;3714;p47"/>
              <p:cNvSpPr/>
              <p:nvPr/>
            </p:nvSpPr>
            <p:spPr>
              <a:xfrm rot="-1799979" flipH="1">
                <a:off x="7802964" y="3313017"/>
                <a:ext cx="22165" cy="19553"/>
              </a:xfrm>
              <a:custGeom>
                <a:avLst/>
                <a:gdLst/>
                <a:ahLst/>
                <a:cxnLst/>
                <a:rect l="l" t="t" r="r" b="b"/>
                <a:pathLst>
                  <a:path w="492" h="434" extrusionOk="0">
                    <a:moveTo>
                      <a:pt x="365" y="1"/>
                    </a:moveTo>
                    <a:cubicBezTo>
                      <a:pt x="344" y="1"/>
                      <a:pt x="323" y="8"/>
                      <a:pt x="305" y="25"/>
                    </a:cubicBezTo>
                    <a:cubicBezTo>
                      <a:pt x="256" y="74"/>
                      <a:pt x="198" y="120"/>
                      <a:pt x="145" y="165"/>
                    </a:cubicBezTo>
                    <a:cubicBezTo>
                      <a:pt x="88" y="211"/>
                      <a:pt x="0" y="260"/>
                      <a:pt x="8" y="340"/>
                    </a:cubicBezTo>
                    <a:cubicBezTo>
                      <a:pt x="12" y="386"/>
                      <a:pt x="35" y="412"/>
                      <a:pt x="77" y="427"/>
                    </a:cubicBezTo>
                    <a:cubicBezTo>
                      <a:pt x="89" y="432"/>
                      <a:pt x="101" y="434"/>
                      <a:pt x="112" y="434"/>
                    </a:cubicBezTo>
                    <a:cubicBezTo>
                      <a:pt x="182" y="434"/>
                      <a:pt x="248" y="363"/>
                      <a:pt x="293" y="318"/>
                    </a:cubicBezTo>
                    <a:cubicBezTo>
                      <a:pt x="351" y="256"/>
                      <a:pt x="396" y="195"/>
                      <a:pt x="445" y="130"/>
                    </a:cubicBezTo>
                    <a:cubicBezTo>
                      <a:pt x="492" y="68"/>
                      <a:pt x="429" y="1"/>
                      <a:pt x="36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15" name="Google Shape;3715;p47"/>
              <p:cNvSpPr/>
              <p:nvPr/>
            </p:nvSpPr>
            <p:spPr>
              <a:xfrm rot="-1799979" flipH="1">
                <a:off x="7803355" y="3273199"/>
                <a:ext cx="22435" cy="13786"/>
              </a:xfrm>
              <a:custGeom>
                <a:avLst/>
                <a:gdLst/>
                <a:ahLst/>
                <a:cxnLst/>
                <a:rect l="l" t="t" r="r" b="b"/>
                <a:pathLst>
                  <a:path w="498" h="306" extrusionOk="0">
                    <a:moveTo>
                      <a:pt x="408" y="0"/>
                    </a:moveTo>
                    <a:cubicBezTo>
                      <a:pt x="402" y="0"/>
                      <a:pt x="395" y="1"/>
                      <a:pt x="389" y="4"/>
                    </a:cubicBezTo>
                    <a:cubicBezTo>
                      <a:pt x="339" y="19"/>
                      <a:pt x="286" y="37"/>
                      <a:pt x="236" y="57"/>
                    </a:cubicBezTo>
                    <a:cubicBezTo>
                      <a:pt x="187" y="79"/>
                      <a:pt x="138" y="110"/>
                      <a:pt x="88" y="137"/>
                    </a:cubicBezTo>
                    <a:cubicBezTo>
                      <a:pt x="1" y="185"/>
                      <a:pt x="54" y="305"/>
                      <a:pt x="135" y="305"/>
                    </a:cubicBezTo>
                    <a:cubicBezTo>
                      <a:pt x="149" y="305"/>
                      <a:pt x="164" y="301"/>
                      <a:pt x="180" y="293"/>
                    </a:cubicBezTo>
                    <a:cubicBezTo>
                      <a:pt x="229" y="266"/>
                      <a:pt x="278" y="243"/>
                      <a:pt x="324" y="213"/>
                    </a:cubicBezTo>
                    <a:cubicBezTo>
                      <a:pt x="369" y="179"/>
                      <a:pt x="411" y="144"/>
                      <a:pt x="453" y="110"/>
                    </a:cubicBezTo>
                    <a:cubicBezTo>
                      <a:pt x="497" y="76"/>
                      <a:pt x="460" y="0"/>
                      <a:pt x="40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16" name="Google Shape;3716;p47"/>
              <p:cNvSpPr/>
              <p:nvPr/>
            </p:nvSpPr>
            <p:spPr>
              <a:xfrm rot="-1799979" flipH="1">
                <a:off x="7740721" y="3372693"/>
                <a:ext cx="39419" cy="31717"/>
              </a:xfrm>
              <a:custGeom>
                <a:avLst/>
                <a:gdLst/>
                <a:ahLst/>
                <a:cxnLst/>
                <a:rect l="l" t="t" r="r" b="b"/>
                <a:pathLst>
                  <a:path w="875" h="704" extrusionOk="0">
                    <a:moveTo>
                      <a:pt x="776" y="0"/>
                    </a:moveTo>
                    <a:cubicBezTo>
                      <a:pt x="757" y="0"/>
                      <a:pt x="738" y="8"/>
                      <a:pt x="721" y="26"/>
                    </a:cubicBezTo>
                    <a:cubicBezTo>
                      <a:pt x="621" y="126"/>
                      <a:pt x="503" y="228"/>
                      <a:pt x="386" y="308"/>
                    </a:cubicBezTo>
                    <a:cubicBezTo>
                      <a:pt x="329" y="349"/>
                      <a:pt x="287" y="399"/>
                      <a:pt x="233" y="445"/>
                    </a:cubicBezTo>
                    <a:cubicBezTo>
                      <a:pt x="184" y="491"/>
                      <a:pt x="124" y="528"/>
                      <a:pt x="66" y="574"/>
                    </a:cubicBezTo>
                    <a:cubicBezTo>
                      <a:pt x="1" y="625"/>
                      <a:pt x="72" y="704"/>
                      <a:pt x="134" y="704"/>
                    </a:cubicBezTo>
                    <a:cubicBezTo>
                      <a:pt x="137" y="704"/>
                      <a:pt x="139" y="704"/>
                      <a:pt x="142" y="703"/>
                    </a:cubicBezTo>
                    <a:cubicBezTo>
                      <a:pt x="291" y="681"/>
                      <a:pt x="461" y="616"/>
                      <a:pt x="572" y="517"/>
                    </a:cubicBezTo>
                    <a:cubicBezTo>
                      <a:pt x="698" y="399"/>
                      <a:pt x="781" y="277"/>
                      <a:pt x="849" y="126"/>
                    </a:cubicBezTo>
                    <a:cubicBezTo>
                      <a:pt x="875" y="66"/>
                      <a:pt x="829" y="0"/>
                      <a:pt x="77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17" name="Google Shape;3717;p47"/>
              <p:cNvSpPr/>
              <p:nvPr/>
            </p:nvSpPr>
            <p:spPr>
              <a:xfrm rot="-1799979" flipH="1">
                <a:off x="7754774" y="3303019"/>
                <a:ext cx="28922" cy="23247"/>
              </a:xfrm>
              <a:custGeom>
                <a:avLst/>
                <a:gdLst/>
                <a:ahLst/>
                <a:cxnLst/>
                <a:rect l="l" t="t" r="r" b="b"/>
                <a:pathLst>
                  <a:path w="642" h="516" extrusionOk="0">
                    <a:moveTo>
                      <a:pt x="511" y="1"/>
                    </a:moveTo>
                    <a:cubicBezTo>
                      <a:pt x="495" y="1"/>
                      <a:pt x="478" y="4"/>
                      <a:pt x="460" y="12"/>
                    </a:cubicBezTo>
                    <a:cubicBezTo>
                      <a:pt x="369" y="54"/>
                      <a:pt x="297" y="118"/>
                      <a:pt x="221" y="183"/>
                    </a:cubicBezTo>
                    <a:cubicBezTo>
                      <a:pt x="148" y="244"/>
                      <a:pt x="46" y="283"/>
                      <a:pt x="20" y="377"/>
                    </a:cubicBezTo>
                    <a:cubicBezTo>
                      <a:pt x="0" y="430"/>
                      <a:pt x="39" y="495"/>
                      <a:pt x="92" y="511"/>
                    </a:cubicBezTo>
                    <a:cubicBezTo>
                      <a:pt x="106" y="514"/>
                      <a:pt x="119" y="516"/>
                      <a:pt x="133" y="516"/>
                    </a:cubicBezTo>
                    <a:cubicBezTo>
                      <a:pt x="225" y="516"/>
                      <a:pt x="311" y="446"/>
                      <a:pt x="384" y="397"/>
                    </a:cubicBezTo>
                    <a:cubicBezTo>
                      <a:pt x="479" y="332"/>
                      <a:pt x="559" y="263"/>
                      <a:pt x="604" y="157"/>
                    </a:cubicBezTo>
                    <a:cubicBezTo>
                      <a:pt x="642" y="79"/>
                      <a:pt x="587" y="1"/>
                      <a:pt x="51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18" name="Google Shape;3718;p47"/>
              <p:cNvSpPr/>
              <p:nvPr/>
            </p:nvSpPr>
            <p:spPr>
              <a:xfrm rot="-1799979" flipH="1">
                <a:off x="7812552" y="3415352"/>
                <a:ext cx="29959" cy="27482"/>
              </a:xfrm>
              <a:custGeom>
                <a:avLst/>
                <a:gdLst/>
                <a:ahLst/>
                <a:cxnLst/>
                <a:rect l="l" t="t" r="r" b="b"/>
                <a:pathLst>
                  <a:path w="665" h="610" extrusionOk="0">
                    <a:moveTo>
                      <a:pt x="548" y="1"/>
                    </a:moveTo>
                    <a:cubicBezTo>
                      <a:pt x="443" y="1"/>
                      <a:pt x="358" y="111"/>
                      <a:pt x="280" y="182"/>
                    </a:cubicBezTo>
                    <a:cubicBezTo>
                      <a:pt x="235" y="224"/>
                      <a:pt x="185" y="266"/>
                      <a:pt x="143" y="311"/>
                    </a:cubicBezTo>
                    <a:cubicBezTo>
                      <a:pt x="98" y="357"/>
                      <a:pt x="68" y="421"/>
                      <a:pt x="33" y="478"/>
                    </a:cubicBezTo>
                    <a:cubicBezTo>
                      <a:pt x="0" y="527"/>
                      <a:pt x="45" y="609"/>
                      <a:pt x="102" y="609"/>
                    </a:cubicBezTo>
                    <a:cubicBezTo>
                      <a:pt x="111" y="609"/>
                      <a:pt x="120" y="607"/>
                      <a:pt x="129" y="603"/>
                    </a:cubicBezTo>
                    <a:cubicBezTo>
                      <a:pt x="189" y="580"/>
                      <a:pt x="257" y="558"/>
                      <a:pt x="311" y="524"/>
                    </a:cubicBezTo>
                    <a:cubicBezTo>
                      <a:pt x="364" y="486"/>
                      <a:pt x="413" y="429"/>
                      <a:pt x="459" y="380"/>
                    </a:cubicBezTo>
                    <a:cubicBezTo>
                      <a:pt x="524" y="299"/>
                      <a:pt x="664" y="166"/>
                      <a:pt x="626" y="52"/>
                    </a:cubicBezTo>
                    <a:cubicBezTo>
                      <a:pt x="619" y="29"/>
                      <a:pt x="600" y="6"/>
                      <a:pt x="573" y="3"/>
                    </a:cubicBezTo>
                    <a:cubicBezTo>
                      <a:pt x="565" y="1"/>
                      <a:pt x="557" y="1"/>
                      <a:pt x="54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19" name="Google Shape;3719;p47"/>
              <p:cNvSpPr/>
              <p:nvPr/>
            </p:nvSpPr>
            <p:spPr>
              <a:xfrm rot="-1799979" flipH="1">
                <a:off x="7804449" y="3441142"/>
                <a:ext cx="26445" cy="27707"/>
              </a:xfrm>
              <a:custGeom>
                <a:avLst/>
                <a:gdLst/>
                <a:ahLst/>
                <a:cxnLst/>
                <a:rect l="l" t="t" r="r" b="b"/>
                <a:pathLst>
                  <a:path w="587" h="615" extrusionOk="0">
                    <a:moveTo>
                      <a:pt x="482" y="1"/>
                    </a:moveTo>
                    <a:cubicBezTo>
                      <a:pt x="454" y="1"/>
                      <a:pt x="425" y="13"/>
                      <a:pt x="407" y="39"/>
                    </a:cubicBezTo>
                    <a:cubicBezTo>
                      <a:pt x="350" y="126"/>
                      <a:pt x="262" y="214"/>
                      <a:pt x="183" y="282"/>
                    </a:cubicBezTo>
                    <a:cubicBezTo>
                      <a:pt x="164" y="298"/>
                      <a:pt x="141" y="313"/>
                      <a:pt x="126" y="328"/>
                    </a:cubicBezTo>
                    <a:cubicBezTo>
                      <a:pt x="126" y="331"/>
                      <a:pt x="99" y="381"/>
                      <a:pt x="95" y="385"/>
                    </a:cubicBezTo>
                    <a:cubicBezTo>
                      <a:pt x="69" y="431"/>
                      <a:pt x="27" y="457"/>
                      <a:pt x="12" y="510"/>
                    </a:cubicBezTo>
                    <a:cubicBezTo>
                      <a:pt x="1" y="568"/>
                      <a:pt x="38" y="605"/>
                      <a:pt x="87" y="613"/>
                    </a:cubicBezTo>
                    <a:cubicBezTo>
                      <a:pt x="93" y="614"/>
                      <a:pt x="99" y="614"/>
                      <a:pt x="104" y="614"/>
                    </a:cubicBezTo>
                    <a:cubicBezTo>
                      <a:pt x="158" y="614"/>
                      <a:pt x="203" y="585"/>
                      <a:pt x="252" y="564"/>
                    </a:cubicBezTo>
                    <a:cubicBezTo>
                      <a:pt x="320" y="533"/>
                      <a:pt x="354" y="496"/>
                      <a:pt x="399" y="438"/>
                    </a:cubicBezTo>
                    <a:cubicBezTo>
                      <a:pt x="480" y="331"/>
                      <a:pt x="521" y="229"/>
                      <a:pt x="566" y="108"/>
                    </a:cubicBezTo>
                    <a:cubicBezTo>
                      <a:pt x="587" y="43"/>
                      <a:pt x="535" y="1"/>
                      <a:pt x="48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20" name="Google Shape;3720;p47"/>
              <p:cNvSpPr/>
              <p:nvPr/>
            </p:nvSpPr>
            <p:spPr>
              <a:xfrm rot="-1799979" flipH="1">
                <a:off x="7701443" y="3440782"/>
                <a:ext cx="27165" cy="24959"/>
              </a:xfrm>
              <a:custGeom>
                <a:avLst/>
                <a:gdLst/>
                <a:ahLst/>
                <a:cxnLst/>
                <a:rect l="l" t="t" r="r" b="b"/>
                <a:pathLst>
                  <a:path w="603" h="554" extrusionOk="0">
                    <a:moveTo>
                      <a:pt x="492" y="0"/>
                    </a:moveTo>
                    <a:cubicBezTo>
                      <a:pt x="483" y="0"/>
                      <a:pt x="474" y="2"/>
                      <a:pt x="464" y="6"/>
                    </a:cubicBezTo>
                    <a:cubicBezTo>
                      <a:pt x="354" y="52"/>
                      <a:pt x="259" y="105"/>
                      <a:pt x="168" y="185"/>
                    </a:cubicBezTo>
                    <a:cubicBezTo>
                      <a:pt x="103" y="246"/>
                      <a:pt x="1" y="383"/>
                      <a:pt x="8" y="478"/>
                    </a:cubicBezTo>
                    <a:cubicBezTo>
                      <a:pt x="8" y="517"/>
                      <a:pt x="39" y="553"/>
                      <a:pt x="79" y="553"/>
                    </a:cubicBezTo>
                    <a:cubicBezTo>
                      <a:pt x="85" y="553"/>
                      <a:pt x="92" y="552"/>
                      <a:pt x="99" y="550"/>
                    </a:cubicBezTo>
                    <a:cubicBezTo>
                      <a:pt x="153" y="531"/>
                      <a:pt x="180" y="497"/>
                      <a:pt x="217" y="462"/>
                    </a:cubicBezTo>
                    <a:cubicBezTo>
                      <a:pt x="252" y="429"/>
                      <a:pt x="294" y="401"/>
                      <a:pt x="328" y="364"/>
                    </a:cubicBezTo>
                    <a:cubicBezTo>
                      <a:pt x="396" y="287"/>
                      <a:pt x="473" y="215"/>
                      <a:pt x="548" y="147"/>
                    </a:cubicBezTo>
                    <a:cubicBezTo>
                      <a:pt x="602" y="100"/>
                      <a:pt x="558" y="0"/>
                      <a:pt x="49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21" name="Google Shape;3721;p47"/>
              <p:cNvSpPr/>
              <p:nvPr/>
            </p:nvSpPr>
            <p:spPr>
              <a:xfrm rot="-1799979" flipH="1">
                <a:off x="7711200" y="3484113"/>
                <a:ext cx="27616" cy="32168"/>
              </a:xfrm>
              <a:custGeom>
                <a:avLst/>
                <a:gdLst/>
                <a:ahLst/>
                <a:cxnLst/>
                <a:rect l="l" t="t" r="r" b="b"/>
                <a:pathLst>
                  <a:path w="613" h="714" extrusionOk="0">
                    <a:moveTo>
                      <a:pt x="482" y="1"/>
                    </a:moveTo>
                    <a:cubicBezTo>
                      <a:pt x="459" y="1"/>
                      <a:pt x="436" y="10"/>
                      <a:pt x="418" y="31"/>
                    </a:cubicBezTo>
                    <a:cubicBezTo>
                      <a:pt x="335" y="126"/>
                      <a:pt x="247" y="214"/>
                      <a:pt x="167" y="312"/>
                    </a:cubicBezTo>
                    <a:cubicBezTo>
                      <a:pt x="95" y="403"/>
                      <a:pt x="15" y="495"/>
                      <a:pt x="4" y="613"/>
                    </a:cubicBezTo>
                    <a:cubicBezTo>
                      <a:pt x="0" y="664"/>
                      <a:pt x="52" y="713"/>
                      <a:pt x="102" y="713"/>
                    </a:cubicBezTo>
                    <a:cubicBezTo>
                      <a:pt x="111" y="713"/>
                      <a:pt x="121" y="712"/>
                      <a:pt x="129" y="708"/>
                    </a:cubicBezTo>
                    <a:cubicBezTo>
                      <a:pt x="240" y="666"/>
                      <a:pt x="304" y="563"/>
                      <a:pt x="369" y="468"/>
                    </a:cubicBezTo>
                    <a:cubicBezTo>
                      <a:pt x="441" y="362"/>
                      <a:pt x="502" y="252"/>
                      <a:pt x="570" y="145"/>
                    </a:cubicBezTo>
                    <a:cubicBezTo>
                      <a:pt x="613" y="77"/>
                      <a:pt x="548" y="1"/>
                      <a:pt x="48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22" name="Google Shape;3722;p47"/>
              <p:cNvSpPr/>
              <p:nvPr/>
            </p:nvSpPr>
            <p:spPr>
              <a:xfrm rot="-1799979" flipH="1">
                <a:off x="7633777" y="3450380"/>
                <a:ext cx="20228" cy="22977"/>
              </a:xfrm>
              <a:custGeom>
                <a:avLst/>
                <a:gdLst/>
                <a:ahLst/>
                <a:cxnLst/>
                <a:rect l="l" t="t" r="r" b="b"/>
                <a:pathLst>
                  <a:path w="449" h="510" extrusionOk="0">
                    <a:moveTo>
                      <a:pt x="346" y="1"/>
                    </a:moveTo>
                    <a:cubicBezTo>
                      <a:pt x="309" y="1"/>
                      <a:pt x="270" y="21"/>
                      <a:pt x="251" y="64"/>
                    </a:cubicBezTo>
                    <a:cubicBezTo>
                      <a:pt x="225" y="133"/>
                      <a:pt x="175" y="182"/>
                      <a:pt x="137" y="243"/>
                    </a:cubicBezTo>
                    <a:cubicBezTo>
                      <a:pt x="100" y="301"/>
                      <a:pt x="31" y="346"/>
                      <a:pt x="12" y="415"/>
                    </a:cubicBezTo>
                    <a:cubicBezTo>
                      <a:pt x="0" y="464"/>
                      <a:pt x="39" y="506"/>
                      <a:pt x="88" y="509"/>
                    </a:cubicBezTo>
                    <a:cubicBezTo>
                      <a:pt x="91" y="510"/>
                      <a:pt x="94" y="510"/>
                      <a:pt x="97" y="510"/>
                    </a:cubicBezTo>
                    <a:cubicBezTo>
                      <a:pt x="178" y="510"/>
                      <a:pt x="265" y="420"/>
                      <a:pt x="316" y="364"/>
                    </a:cubicBezTo>
                    <a:cubicBezTo>
                      <a:pt x="373" y="296"/>
                      <a:pt x="407" y="197"/>
                      <a:pt x="430" y="113"/>
                    </a:cubicBezTo>
                    <a:cubicBezTo>
                      <a:pt x="448" y="42"/>
                      <a:pt x="399" y="1"/>
                      <a:pt x="34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23" name="Google Shape;3723;p47"/>
              <p:cNvSpPr/>
              <p:nvPr/>
            </p:nvSpPr>
            <p:spPr>
              <a:xfrm rot="-1799979" flipH="1">
                <a:off x="7608216" y="3407716"/>
                <a:ext cx="20633" cy="21265"/>
              </a:xfrm>
              <a:custGeom>
                <a:avLst/>
                <a:gdLst/>
                <a:ahLst/>
                <a:cxnLst/>
                <a:rect l="l" t="t" r="r" b="b"/>
                <a:pathLst>
                  <a:path w="458" h="472" extrusionOk="0">
                    <a:moveTo>
                      <a:pt x="334" y="1"/>
                    </a:moveTo>
                    <a:cubicBezTo>
                      <a:pt x="313" y="1"/>
                      <a:pt x="292" y="8"/>
                      <a:pt x="274" y="26"/>
                    </a:cubicBezTo>
                    <a:cubicBezTo>
                      <a:pt x="221" y="76"/>
                      <a:pt x="168" y="126"/>
                      <a:pt x="119" y="182"/>
                    </a:cubicBezTo>
                    <a:cubicBezTo>
                      <a:pt x="58" y="243"/>
                      <a:pt x="0" y="300"/>
                      <a:pt x="19" y="396"/>
                    </a:cubicBezTo>
                    <a:cubicBezTo>
                      <a:pt x="28" y="437"/>
                      <a:pt x="77" y="472"/>
                      <a:pt x="119" y="472"/>
                    </a:cubicBezTo>
                    <a:cubicBezTo>
                      <a:pt x="210" y="468"/>
                      <a:pt x="256" y="391"/>
                      <a:pt x="301" y="323"/>
                    </a:cubicBezTo>
                    <a:cubicBezTo>
                      <a:pt x="342" y="263"/>
                      <a:pt x="377" y="198"/>
                      <a:pt x="415" y="137"/>
                    </a:cubicBezTo>
                    <a:cubicBezTo>
                      <a:pt x="458" y="71"/>
                      <a:pt x="398" y="1"/>
                      <a:pt x="33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24" name="Google Shape;3724;p47"/>
              <p:cNvSpPr/>
              <p:nvPr/>
            </p:nvSpPr>
            <p:spPr>
              <a:xfrm rot="-1799979" flipH="1">
                <a:off x="7566340" y="3380554"/>
                <a:ext cx="25634" cy="22526"/>
              </a:xfrm>
              <a:custGeom>
                <a:avLst/>
                <a:gdLst/>
                <a:ahLst/>
                <a:cxnLst/>
                <a:rect l="l" t="t" r="r" b="b"/>
                <a:pathLst>
                  <a:path w="569" h="500" extrusionOk="0">
                    <a:moveTo>
                      <a:pt x="435" y="1"/>
                    </a:moveTo>
                    <a:cubicBezTo>
                      <a:pt x="417" y="1"/>
                      <a:pt x="399" y="6"/>
                      <a:pt x="381" y="18"/>
                    </a:cubicBezTo>
                    <a:cubicBezTo>
                      <a:pt x="300" y="64"/>
                      <a:pt x="240" y="117"/>
                      <a:pt x="175" y="178"/>
                    </a:cubicBezTo>
                    <a:cubicBezTo>
                      <a:pt x="118" y="234"/>
                      <a:pt x="19" y="292"/>
                      <a:pt x="8" y="376"/>
                    </a:cubicBezTo>
                    <a:cubicBezTo>
                      <a:pt x="0" y="422"/>
                      <a:pt x="19" y="490"/>
                      <a:pt x="77" y="497"/>
                    </a:cubicBezTo>
                    <a:cubicBezTo>
                      <a:pt x="88" y="499"/>
                      <a:pt x="98" y="499"/>
                      <a:pt x="108" y="499"/>
                    </a:cubicBezTo>
                    <a:cubicBezTo>
                      <a:pt x="150" y="499"/>
                      <a:pt x="184" y="487"/>
                      <a:pt x="221" y="459"/>
                    </a:cubicBezTo>
                    <a:cubicBezTo>
                      <a:pt x="259" y="432"/>
                      <a:pt x="297" y="406"/>
                      <a:pt x="331" y="380"/>
                    </a:cubicBezTo>
                    <a:cubicBezTo>
                      <a:pt x="369" y="349"/>
                      <a:pt x="407" y="326"/>
                      <a:pt x="442" y="288"/>
                    </a:cubicBezTo>
                    <a:cubicBezTo>
                      <a:pt x="476" y="250"/>
                      <a:pt x="502" y="208"/>
                      <a:pt x="525" y="162"/>
                    </a:cubicBezTo>
                    <a:cubicBezTo>
                      <a:pt x="568" y="89"/>
                      <a:pt x="508" y="1"/>
                      <a:pt x="43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25" name="Google Shape;3725;p47"/>
              <p:cNvSpPr/>
              <p:nvPr/>
            </p:nvSpPr>
            <p:spPr>
              <a:xfrm rot="-1799979" flipH="1">
                <a:off x="7577229" y="3506287"/>
                <a:ext cx="24913" cy="35141"/>
              </a:xfrm>
              <a:custGeom>
                <a:avLst/>
                <a:gdLst/>
                <a:ahLst/>
                <a:cxnLst/>
                <a:rect l="l" t="t" r="r" b="b"/>
                <a:pathLst>
                  <a:path w="553" h="780" extrusionOk="0">
                    <a:moveTo>
                      <a:pt x="459" y="0"/>
                    </a:moveTo>
                    <a:cubicBezTo>
                      <a:pt x="439" y="0"/>
                      <a:pt x="420" y="7"/>
                      <a:pt x="406" y="23"/>
                    </a:cubicBezTo>
                    <a:cubicBezTo>
                      <a:pt x="322" y="119"/>
                      <a:pt x="250" y="225"/>
                      <a:pt x="185" y="336"/>
                    </a:cubicBezTo>
                    <a:cubicBezTo>
                      <a:pt x="155" y="393"/>
                      <a:pt x="136" y="453"/>
                      <a:pt x="106" y="507"/>
                    </a:cubicBezTo>
                    <a:cubicBezTo>
                      <a:pt x="71" y="564"/>
                      <a:pt x="38" y="613"/>
                      <a:pt x="18" y="678"/>
                    </a:cubicBezTo>
                    <a:cubicBezTo>
                      <a:pt x="1" y="734"/>
                      <a:pt x="48" y="780"/>
                      <a:pt x="101" y="780"/>
                    </a:cubicBezTo>
                    <a:cubicBezTo>
                      <a:pt x="115" y="780"/>
                      <a:pt x="130" y="776"/>
                      <a:pt x="143" y="769"/>
                    </a:cubicBezTo>
                    <a:cubicBezTo>
                      <a:pt x="201" y="742"/>
                      <a:pt x="243" y="693"/>
                      <a:pt x="284" y="648"/>
                    </a:cubicBezTo>
                    <a:cubicBezTo>
                      <a:pt x="334" y="590"/>
                      <a:pt x="394" y="541"/>
                      <a:pt x="429" y="476"/>
                    </a:cubicBezTo>
                    <a:cubicBezTo>
                      <a:pt x="501" y="358"/>
                      <a:pt x="543" y="221"/>
                      <a:pt x="550" y="85"/>
                    </a:cubicBezTo>
                    <a:cubicBezTo>
                      <a:pt x="553" y="37"/>
                      <a:pt x="504" y="0"/>
                      <a:pt x="45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26" name="Google Shape;3726;p47"/>
              <p:cNvSpPr/>
              <p:nvPr/>
            </p:nvSpPr>
            <p:spPr>
              <a:xfrm rot="-1799979" flipH="1">
                <a:off x="7644772" y="3532459"/>
                <a:ext cx="28427" cy="42665"/>
              </a:xfrm>
              <a:custGeom>
                <a:avLst/>
                <a:gdLst/>
                <a:ahLst/>
                <a:cxnLst/>
                <a:rect l="l" t="t" r="r" b="b"/>
                <a:pathLst>
                  <a:path w="631" h="947" extrusionOk="0">
                    <a:moveTo>
                      <a:pt x="559" y="1"/>
                    </a:moveTo>
                    <a:cubicBezTo>
                      <a:pt x="541" y="1"/>
                      <a:pt x="523" y="9"/>
                      <a:pt x="510" y="29"/>
                    </a:cubicBezTo>
                    <a:cubicBezTo>
                      <a:pt x="419" y="166"/>
                      <a:pt x="335" y="306"/>
                      <a:pt x="247" y="447"/>
                    </a:cubicBezTo>
                    <a:cubicBezTo>
                      <a:pt x="168" y="576"/>
                      <a:pt x="73" y="694"/>
                      <a:pt x="19" y="838"/>
                    </a:cubicBezTo>
                    <a:cubicBezTo>
                      <a:pt x="1" y="890"/>
                      <a:pt x="53" y="946"/>
                      <a:pt x="104" y="946"/>
                    </a:cubicBezTo>
                    <a:cubicBezTo>
                      <a:pt x="117" y="946"/>
                      <a:pt x="130" y="942"/>
                      <a:pt x="141" y="934"/>
                    </a:cubicBezTo>
                    <a:cubicBezTo>
                      <a:pt x="396" y="743"/>
                      <a:pt x="552" y="378"/>
                      <a:pt x="620" y="78"/>
                    </a:cubicBezTo>
                    <a:cubicBezTo>
                      <a:pt x="630" y="33"/>
                      <a:pt x="595" y="1"/>
                      <a:pt x="55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27" name="Google Shape;3727;p47"/>
              <p:cNvSpPr/>
              <p:nvPr/>
            </p:nvSpPr>
            <p:spPr>
              <a:xfrm rot="-1799979" flipH="1">
                <a:off x="7673977" y="3583720"/>
                <a:ext cx="30815" cy="42485"/>
              </a:xfrm>
              <a:custGeom>
                <a:avLst/>
                <a:gdLst/>
                <a:ahLst/>
                <a:cxnLst/>
                <a:rect l="l" t="t" r="r" b="b"/>
                <a:pathLst>
                  <a:path w="684" h="943" extrusionOk="0">
                    <a:moveTo>
                      <a:pt x="636" y="1"/>
                    </a:moveTo>
                    <a:cubicBezTo>
                      <a:pt x="623" y="1"/>
                      <a:pt x="609" y="7"/>
                      <a:pt x="599" y="22"/>
                    </a:cubicBezTo>
                    <a:cubicBezTo>
                      <a:pt x="496" y="162"/>
                      <a:pt x="397" y="310"/>
                      <a:pt x="290" y="447"/>
                    </a:cubicBezTo>
                    <a:cubicBezTo>
                      <a:pt x="199" y="569"/>
                      <a:pt x="70" y="675"/>
                      <a:pt x="20" y="824"/>
                    </a:cubicBezTo>
                    <a:cubicBezTo>
                      <a:pt x="0" y="880"/>
                      <a:pt x="50" y="942"/>
                      <a:pt x="105" y="942"/>
                    </a:cubicBezTo>
                    <a:cubicBezTo>
                      <a:pt x="114" y="942"/>
                      <a:pt x="122" y="941"/>
                      <a:pt x="131" y="938"/>
                    </a:cubicBezTo>
                    <a:cubicBezTo>
                      <a:pt x="298" y="880"/>
                      <a:pt x="401" y="721"/>
                      <a:pt x="488" y="580"/>
                    </a:cubicBezTo>
                    <a:cubicBezTo>
                      <a:pt x="595" y="410"/>
                      <a:pt x="652" y="254"/>
                      <a:pt x="678" y="56"/>
                    </a:cubicBezTo>
                    <a:cubicBezTo>
                      <a:pt x="683" y="23"/>
                      <a:pt x="661" y="1"/>
                      <a:pt x="63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28" name="Google Shape;3728;p47"/>
              <p:cNvSpPr/>
              <p:nvPr/>
            </p:nvSpPr>
            <p:spPr>
              <a:xfrm rot="-1799979" flipH="1">
                <a:off x="7605727" y="3594502"/>
                <a:ext cx="28157" cy="35141"/>
              </a:xfrm>
              <a:custGeom>
                <a:avLst/>
                <a:gdLst/>
                <a:ahLst/>
                <a:cxnLst/>
                <a:rect l="l" t="t" r="r" b="b"/>
                <a:pathLst>
                  <a:path w="625" h="780" extrusionOk="0">
                    <a:moveTo>
                      <a:pt x="510" y="1"/>
                    </a:moveTo>
                    <a:cubicBezTo>
                      <a:pt x="488" y="1"/>
                      <a:pt x="466" y="9"/>
                      <a:pt x="449" y="28"/>
                    </a:cubicBezTo>
                    <a:cubicBezTo>
                      <a:pt x="362" y="127"/>
                      <a:pt x="274" y="229"/>
                      <a:pt x="186" y="332"/>
                    </a:cubicBezTo>
                    <a:cubicBezTo>
                      <a:pt x="103" y="431"/>
                      <a:pt x="8" y="534"/>
                      <a:pt x="4" y="667"/>
                    </a:cubicBezTo>
                    <a:cubicBezTo>
                      <a:pt x="1" y="733"/>
                      <a:pt x="58" y="779"/>
                      <a:pt x="121" y="779"/>
                    </a:cubicBezTo>
                    <a:cubicBezTo>
                      <a:pt x="130" y="779"/>
                      <a:pt x="139" y="778"/>
                      <a:pt x="148" y="776"/>
                    </a:cubicBezTo>
                    <a:cubicBezTo>
                      <a:pt x="281" y="743"/>
                      <a:pt x="365" y="610"/>
                      <a:pt x="430" y="495"/>
                    </a:cubicBezTo>
                    <a:cubicBezTo>
                      <a:pt x="506" y="374"/>
                      <a:pt x="555" y="252"/>
                      <a:pt x="604" y="115"/>
                    </a:cubicBezTo>
                    <a:cubicBezTo>
                      <a:pt x="624" y="55"/>
                      <a:pt x="566" y="1"/>
                      <a:pt x="51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29" name="Google Shape;3729;p47"/>
              <p:cNvSpPr/>
              <p:nvPr/>
            </p:nvSpPr>
            <p:spPr>
              <a:xfrm rot="-1799979" flipH="1">
                <a:off x="7558655" y="3556536"/>
                <a:ext cx="25273" cy="23563"/>
              </a:xfrm>
              <a:custGeom>
                <a:avLst/>
                <a:gdLst/>
                <a:ahLst/>
                <a:cxnLst/>
                <a:rect l="l" t="t" r="r" b="b"/>
                <a:pathLst>
                  <a:path w="561" h="523" extrusionOk="0">
                    <a:moveTo>
                      <a:pt x="409" y="0"/>
                    </a:moveTo>
                    <a:cubicBezTo>
                      <a:pt x="384" y="0"/>
                      <a:pt x="359" y="9"/>
                      <a:pt x="339" y="28"/>
                    </a:cubicBezTo>
                    <a:cubicBezTo>
                      <a:pt x="228" y="130"/>
                      <a:pt x="0" y="276"/>
                      <a:pt x="39" y="450"/>
                    </a:cubicBezTo>
                    <a:cubicBezTo>
                      <a:pt x="50" y="495"/>
                      <a:pt x="92" y="518"/>
                      <a:pt x="134" y="522"/>
                    </a:cubicBezTo>
                    <a:cubicBezTo>
                      <a:pt x="137" y="522"/>
                      <a:pt x="141" y="522"/>
                      <a:pt x="145" y="522"/>
                    </a:cubicBezTo>
                    <a:cubicBezTo>
                      <a:pt x="232" y="522"/>
                      <a:pt x="310" y="433"/>
                      <a:pt x="358" y="370"/>
                    </a:cubicBezTo>
                    <a:cubicBezTo>
                      <a:pt x="407" y="298"/>
                      <a:pt x="457" y="225"/>
                      <a:pt x="506" y="157"/>
                    </a:cubicBezTo>
                    <a:cubicBezTo>
                      <a:pt x="560" y="80"/>
                      <a:pt x="485" y="0"/>
                      <a:pt x="40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30" name="Google Shape;3730;p47"/>
              <p:cNvSpPr/>
              <p:nvPr/>
            </p:nvSpPr>
            <p:spPr>
              <a:xfrm rot="-1799979" flipH="1">
                <a:off x="7603895" y="3673279"/>
                <a:ext cx="23291" cy="30411"/>
              </a:xfrm>
              <a:custGeom>
                <a:avLst/>
                <a:gdLst/>
                <a:ahLst/>
                <a:cxnLst/>
                <a:rect l="l" t="t" r="r" b="b"/>
                <a:pathLst>
                  <a:path w="517" h="675" extrusionOk="0">
                    <a:moveTo>
                      <a:pt x="400" y="0"/>
                    </a:moveTo>
                    <a:cubicBezTo>
                      <a:pt x="371" y="0"/>
                      <a:pt x="343" y="13"/>
                      <a:pt x="328" y="44"/>
                    </a:cubicBezTo>
                    <a:cubicBezTo>
                      <a:pt x="248" y="204"/>
                      <a:pt x="1" y="470"/>
                      <a:pt x="153" y="648"/>
                    </a:cubicBezTo>
                    <a:cubicBezTo>
                      <a:pt x="170" y="665"/>
                      <a:pt x="195" y="674"/>
                      <a:pt x="220" y="674"/>
                    </a:cubicBezTo>
                    <a:cubicBezTo>
                      <a:pt x="228" y="674"/>
                      <a:pt x="237" y="673"/>
                      <a:pt x="244" y="671"/>
                    </a:cubicBezTo>
                    <a:cubicBezTo>
                      <a:pt x="355" y="641"/>
                      <a:pt x="378" y="534"/>
                      <a:pt x="404" y="439"/>
                    </a:cubicBezTo>
                    <a:cubicBezTo>
                      <a:pt x="434" y="334"/>
                      <a:pt x="450" y="215"/>
                      <a:pt x="492" y="113"/>
                    </a:cubicBezTo>
                    <a:cubicBezTo>
                      <a:pt x="517" y="50"/>
                      <a:pt x="457" y="0"/>
                      <a:pt x="40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31" name="Google Shape;3731;p47"/>
              <p:cNvSpPr/>
              <p:nvPr/>
            </p:nvSpPr>
            <p:spPr>
              <a:xfrm rot="-1799979" flipH="1">
                <a:off x="7559393" y="3690838"/>
                <a:ext cx="15813" cy="32528"/>
              </a:xfrm>
              <a:custGeom>
                <a:avLst/>
                <a:gdLst/>
                <a:ahLst/>
                <a:cxnLst/>
                <a:rect l="l" t="t" r="r" b="b"/>
                <a:pathLst>
                  <a:path w="351" h="722" extrusionOk="0">
                    <a:moveTo>
                      <a:pt x="201" y="0"/>
                    </a:moveTo>
                    <a:cubicBezTo>
                      <a:pt x="154" y="0"/>
                      <a:pt x="107" y="27"/>
                      <a:pt x="88" y="82"/>
                    </a:cubicBezTo>
                    <a:cubicBezTo>
                      <a:pt x="54" y="184"/>
                      <a:pt x="28" y="279"/>
                      <a:pt x="19" y="386"/>
                    </a:cubicBezTo>
                    <a:cubicBezTo>
                      <a:pt x="8" y="489"/>
                      <a:pt x="0" y="607"/>
                      <a:pt x="84" y="682"/>
                    </a:cubicBezTo>
                    <a:cubicBezTo>
                      <a:pt x="110" y="707"/>
                      <a:pt x="148" y="721"/>
                      <a:pt x="185" y="721"/>
                    </a:cubicBezTo>
                    <a:cubicBezTo>
                      <a:pt x="218" y="721"/>
                      <a:pt x="251" y="710"/>
                      <a:pt x="274" y="682"/>
                    </a:cubicBezTo>
                    <a:cubicBezTo>
                      <a:pt x="351" y="595"/>
                      <a:pt x="335" y="512"/>
                      <a:pt x="331" y="405"/>
                    </a:cubicBezTo>
                    <a:cubicBezTo>
                      <a:pt x="328" y="306"/>
                      <a:pt x="316" y="211"/>
                      <a:pt x="316" y="112"/>
                    </a:cubicBezTo>
                    <a:cubicBezTo>
                      <a:pt x="314" y="39"/>
                      <a:pt x="258" y="0"/>
                      <a:pt x="2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32" name="Google Shape;3732;p47"/>
              <p:cNvSpPr/>
              <p:nvPr/>
            </p:nvSpPr>
            <p:spPr>
              <a:xfrm rot="-1799979" flipH="1">
                <a:off x="7493467" y="3691945"/>
                <a:ext cx="13380" cy="31267"/>
              </a:xfrm>
              <a:custGeom>
                <a:avLst/>
                <a:gdLst/>
                <a:ahLst/>
                <a:cxnLst/>
                <a:rect l="l" t="t" r="r" b="b"/>
                <a:pathLst>
                  <a:path w="297" h="694" extrusionOk="0">
                    <a:moveTo>
                      <a:pt x="151" y="1"/>
                    </a:moveTo>
                    <a:cubicBezTo>
                      <a:pt x="111" y="1"/>
                      <a:pt x="71" y="22"/>
                      <a:pt x="65" y="66"/>
                    </a:cubicBezTo>
                    <a:cubicBezTo>
                      <a:pt x="50" y="173"/>
                      <a:pt x="28" y="279"/>
                      <a:pt x="16" y="390"/>
                    </a:cubicBezTo>
                    <a:cubicBezTo>
                      <a:pt x="5" y="496"/>
                      <a:pt x="0" y="599"/>
                      <a:pt x="92" y="671"/>
                    </a:cubicBezTo>
                    <a:cubicBezTo>
                      <a:pt x="111" y="686"/>
                      <a:pt x="131" y="693"/>
                      <a:pt x="151" y="693"/>
                    </a:cubicBezTo>
                    <a:cubicBezTo>
                      <a:pt x="171" y="693"/>
                      <a:pt x="191" y="686"/>
                      <a:pt x="210" y="671"/>
                    </a:cubicBezTo>
                    <a:cubicBezTo>
                      <a:pt x="297" y="599"/>
                      <a:pt x="293" y="496"/>
                      <a:pt x="282" y="390"/>
                    </a:cubicBezTo>
                    <a:cubicBezTo>
                      <a:pt x="270" y="279"/>
                      <a:pt x="251" y="173"/>
                      <a:pt x="237" y="66"/>
                    </a:cubicBezTo>
                    <a:cubicBezTo>
                      <a:pt x="231" y="22"/>
                      <a:pt x="191" y="1"/>
                      <a:pt x="15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33" name="Google Shape;3733;p47"/>
              <p:cNvSpPr/>
              <p:nvPr/>
            </p:nvSpPr>
            <p:spPr>
              <a:xfrm rot="-1799979" flipH="1">
                <a:off x="7441954" y="3670660"/>
                <a:ext cx="20228" cy="33384"/>
              </a:xfrm>
              <a:custGeom>
                <a:avLst/>
                <a:gdLst/>
                <a:ahLst/>
                <a:cxnLst/>
                <a:rect l="l" t="t" r="r" b="b"/>
                <a:pathLst>
                  <a:path w="449" h="741" extrusionOk="0">
                    <a:moveTo>
                      <a:pt x="316" y="1"/>
                    </a:moveTo>
                    <a:cubicBezTo>
                      <a:pt x="282" y="1"/>
                      <a:pt x="250" y="18"/>
                      <a:pt x="232" y="58"/>
                    </a:cubicBezTo>
                    <a:cubicBezTo>
                      <a:pt x="175" y="176"/>
                      <a:pt x="118" y="294"/>
                      <a:pt x="57" y="411"/>
                    </a:cubicBezTo>
                    <a:cubicBezTo>
                      <a:pt x="15" y="503"/>
                      <a:pt x="0" y="697"/>
                      <a:pt x="122" y="734"/>
                    </a:cubicBezTo>
                    <a:cubicBezTo>
                      <a:pt x="135" y="738"/>
                      <a:pt x="148" y="740"/>
                      <a:pt x="161" y="740"/>
                    </a:cubicBezTo>
                    <a:cubicBezTo>
                      <a:pt x="271" y="740"/>
                      <a:pt x="368" y="603"/>
                      <a:pt x="392" y="515"/>
                    </a:cubicBezTo>
                    <a:cubicBezTo>
                      <a:pt x="430" y="385"/>
                      <a:pt x="448" y="248"/>
                      <a:pt x="441" y="115"/>
                    </a:cubicBezTo>
                    <a:cubicBezTo>
                      <a:pt x="436" y="50"/>
                      <a:pt x="374" y="1"/>
                      <a:pt x="31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34" name="Google Shape;3734;p47"/>
              <p:cNvSpPr/>
              <p:nvPr/>
            </p:nvSpPr>
            <p:spPr>
              <a:xfrm rot="-1799979" flipH="1">
                <a:off x="7467313" y="3600567"/>
                <a:ext cx="15948" cy="32258"/>
              </a:xfrm>
              <a:custGeom>
                <a:avLst/>
                <a:gdLst/>
                <a:ahLst/>
                <a:cxnLst/>
                <a:rect l="l" t="t" r="r" b="b"/>
                <a:pathLst>
                  <a:path w="354" h="716" extrusionOk="0">
                    <a:moveTo>
                      <a:pt x="240" y="1"/>
                    </a:moveTo>
                    <a:cubicBezTo>
                      <a:pt x="198" y="1"/>
                      <a:pt x="153" y="30"/>
                      <a:pt x="153" y="81"/>
                    </a:cubicBezTo>
                    <a:cubicBezTo>
                      <a:pt x="149" y="188"/>
                      <a:pt x="115" y="290"/>
                      <a:pt x="77" y="389"/>
                    </a:cubicBezTo>
                    <a:cubicBezTo>
                      <a:pt x="50" y="469"/>
                      <a:pt x="4" y="568"/>
                      <a:pt x="1" y="655"/>
                    </a:cubicBezTo>
                    <a:cubicBezTo>
                      <a:pt x="1" y="691"/>
                      <a:pt x="31" y="715"/>
                      <a:pt x="63" y="715"/>
                    </a:cubicBezTo>
                    <a:cubicBezTo>
                      <a:pt x="69" y="715"/>
                      <a:pt x="74" y="715"/>
                      <a:pt x="80" y="713"/>
                    </a:cubicBezTo>
                    <a:cubicBezTo>
                      <a:pt x="187" y="685"/>
                      <a:pt x="282" y="553"/>
                      <a:pt x="313" y="450"/>
                    </a:cubicBezTo>
                    <a:cubicBezTo>
                      <a:pt x="354" y="320"/>
                      <a:pt x="343" y="192"/>
                      <a:pt x="313" y="59"/>
                    </a:cubicBezTo>
                    <a:cubicBezTo>
                      <a:pt x="304" y="19"/>
                      <a:pt x="273" y="1"/>
                      <a:pt x="24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35" name="Google Shape;3735;p47"/>
              <p:cNvSpPr/>
              <p:nvPr/>
            </p:nvSpPr>
            <p:spPr>
              <a:xfrm rot="-1799979" flipH="1">
                <a:off x="7522708" y="3619397"/>
                <a:ext cx="21624" cy="38475"/>
              </a:xfrm>
              <a:custGeom>
                <a:avLst/>
                <a:gdLst/>
                <a:ahLst/>
                <a:cxnLst/>
                <a:rect l="l" t="t" r="r" b="b"/>
                <a:pathLst>
                  <a:path w="480" h="854" extrusionOk="0">
                    <a:moveTo>
                      <a:pt x="258" y="1"/>
                    </a:moveTo>
                    <a:cubicBezTo>
                      <a:pt x="216" y="1"/>
                      <a:pt x="172" y="29"/>
                      <a:pt x="172" y="79"/>
                    </a:cubicBezTo>
                    <a:cubicBezTo>
                      <a:pt x="172" y="211"/>
                      <a:pt x="130" y="353"/>
                      <a:pt x="92" y="478"/>
                    </a:cubicBezTo>
                    <a:cubicBezTo>
                      <a:pt x="57" y="592"/>
                      <a:pt x="1" y="695"/>
                      <a:pt x="73" y="804"/>
                    </a:cubicBezTo>
                    <a:cubicBezTo>
                      <a:pt x="92" y="833"/>
                      <a:pt x="126" y="853"/>
                      <a:pt x="162" y="853"/>
                    </a:cubicBezTo>
                    <a:cubicBezTo>
                      <a:pt x="170" y="853"/>
                      <a:pt x="179" y="852"/>
                      <a:pt x="187" y="850"/>
                    </a:cubicBezTo>
                    <a:cubicBezTo>
                      <a:pt x="480" y="759"/>
                      <a:pt x="362" y="272"/>
                      <a:pt x="328" y="56"/>
                    </a:cubicBezTo>
                    <a:cubicBezTo>
                      <a:pt x="321" y="18"/>
                      <a:pt x="290" y="1"/>
                      <a:pt x="25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36" name="Google Shape;3736;p47"/>
              <p:cNvSpPr/>
              <p:nvPr/>
            </p:nvSpPr>
            <p:spPr>
              <a:xfrm rot="-1799979" flipH="1">
                <a:off x="7442563" y="3545904"/>
                <a:ext cx="24102" cy="33474"/>
              </a:xfrm>
              <a:custGeom>
                <a:avLst/>
                <a:gdLst/>
                <a:ahLst/>
                <a:cxnLst/>
                <a:rect l="l" t="t" r="r" b="b"/>
                <a:pathLst>
                  <a:path w="535" h="743" extrusionOk="0">
                    <a:moveTo>
                      <a:pt x="420" y="0"/>
                    </a:moveTo>
                    <a:cubicBezTo>
                      <a:pt x="391" y="0"/>
                      <a:pt x="363" y="13"/>
                      <a:pt x="347" y="44"/>
                    </a:cubicBezTo>
                    <a:cubicBezTo>
                      <a:pt x="241" y="230"/>
                      <a:pt x="1" y="458"/>
                      <a:pt x="62" y="690"/>
                    </a:cubicBezTo>
                    <a:cubicBezTo>
                      <a:pt x="71" y="722"/>
                      <a:pt x="102" y="743"/>
                      <a:pt x="136" y="743"/>
                    </a:cubicBezTo>
                    <a:cubicBezTo>
                      <a:pt x="143" y="743"/>
                      <a:pt x="150" y="742"/>
                      <a:pt x="157" y="740"/>
                    </a:cubicBezTo>
                    <a:cubicBezTo>
                      <a:pt x="404" y="679"/>
                      <a:pt x="457" y="321"/>
                      <a:pt x="515" y="116"/>
                    </a:cubicBezTo>
                    <a:cubicBezTo>
                      <a:pt x="535" y="51"/>
                      <a:pt x="476" y="0"/>
                      <a:pt x="4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37" name="Google Shape;3737;p47"/>
              <p:cNvSpPr/>
              <p:nvPr/>
            </p:nvSpPr>
            <p:spPr>
              <a:xfrm rot="-1799979" flipH="1">
                <a:off x="7474957" y="3526148"/>
                <a:ext cx="19552" cy="29104"/>
              </a:xfrm>
              <a:custGeom>
                <a:avLst/>
                <a:gdLst/>
                <a:ahLst/>
                <a:cxnLst/>
                <a:rect l="l" t="t" r="r" b="b"/>
                <a:pathLst>
                  <a:path w="434" h="646" extrusionOk="0">
                    <a:moveTo>
                      <a:pt x="329" y="0"/>
                    </a:moveTo>
                    <a:cubicBezTo>
                      <a:pt x="305" y="0"/>
                      <a:pt x="279" y="12"/>
                      <a:pt x="260" y="41"/>
                    </a:cubicBezTo>
                    <a:cubicBezTo>
                      <a:pt x="203" y="118"/>
                      <a:pt x="146" y="201"/>
                      <a:pt x="104" y="285"/>
                    </a:cubicBezTo>
                    <a:cubicBezTo>
                      <a:pt x="66" y="369"/>
                      <a:pt x="1" y="467"/>
                      <a:pt x="39" y="558"/>
                    </a:cubicBezTo>
                    <a:cubicBezTo>
                      <a:pt x="56" y="603"/>
                      <a:pt x="103" y="646"/>
                      <a:pt x="153" y="646"/>
                    </a:cubicBezTo>
                    <a:cubicBezTo>
                      <a:pt x="171" y="646"/>
                      <a:pt x="189" y="640"/>
                      <a:pt x="206" y="627"/>
                    </a:cubicBezTo>
                    <a:cubicBezTo>
                      <a:pt x="290" y="562"/>
                      <a:pt x="290" y="486"/>
                      <a:pt x="317" y="391"/>
                    </a:cubicBezTo>
                    <a:cubicBezTo>
                      <a:pt x="343" y="300"/>
                      <a:pt x="366" y="213"/>
                      <a:pt x="404" y="125"/>
                    </a:cubicBezTo>
                    <a:cubicBezTo>
                      <a:pt x="433" y="57"/>
                      <a:pt x="383" y="0"/>
                      <a:pt x="32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38" name="Google Shape;3738;p47"/>
              <p:cNvSpPr/>
              <p:nvPr/>
            </p:nvSpPr>
            <p:spPr>
              <a:xfrm rot="-1799979" flipH="1">
                <a:off x="7364565" y="3499223"/>
                <a:ext cx="13605" cy="33339"/>
              </a:xfrm>
              <a:custGeom>
                <a:avLst/>
                <a:gdLst/>
                <a:ahLst/>
                <a:cxnLst/>
                <a:rect l="l" t="t" r="r" b="b"/>
                <a:pathLst>
                  <a:path w="302" h="740" extrusionOk="0">
                    <a:moveTo>
                      <a:pt x="153" y="0"/>
                    </a:moveTo>
                    <a:cubicBezTo>
                      <a:pt x="105" y="0"/>
                      <a:pt x="58" y="33"/>
                      <a:pt x="54" y="98"/>
                    </a:cubicBezTo>
                    <a:cubicBezTo>
                      <a:pt x="42" y="306"/>
                      <a:pt x="1" y="508"/>
                      <a:pt x="92" y="705"/>
                    </a:cubicBezTo>
                    <a:cubicBezTo>
                      <a:pt x="101" y="728"/>
                      <a:pt x="127" y="739"/>
                      <a:pt x="153" y="739"/>
                    </a:cubicBezTo>
                    <a:cubicBezTo>
                      <a:pt x="178" y="739"/>
                      <a:pt x="204" y="728"/>
                      <a:pt x="214" y="705"/>
                    </a:cubicBezTo>
                    <a:cubicBezTo>
                      <a:pt x="301" y="508"/>
                      <a:pt x="263" y="306"/>
                      <a:pt x="252" y="98"/>
                    </a:cubicBezTo>
                    <a:cubicBezTo>
                      <a:pt x="248" y="33"/>
                      <a:pt x="200" y="0"/>
                      <a:pt x="15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39" name="Google Shape;3739;p47"/>
              <p:cNvSpPr/>
              <p:nvPr/>
            </p:nvSpPr>
            <p:spPr>
              <a:xfrm rot="-1799979" flipH="1">
                <a:off x="7386378" y="3582100"/>
                <a:ext cx="14146" cy="33474"/>
              </a:xfrm>
              <a:custGeom>
                <a:avLst/>
                <a:gdLst/>
                <a:ahLst/>
                <a:cxnLst/>
                <a:rect l="l" t="t" r="r" b="b"/>
                <a:pathLst>
                  <a:path w="314" h="743" extrusionOk="0">
                    <a:moveTo>
                      <a:pt x="174" y="1"/>
                    </a:moveTo>
                    <a:cubicBezTo>
                      <a:pt x="145" y="1"/>
                      <a:pt x="118" y="16"/>
                      <a:pt x="111" y="53"/>
                    </a:cubicBezTo>
                    <a:cubicBezTo>
                      <a:pt x="92" y="164"/>
                      <a:pt x="58" y="271"/>
                      <a:pt x="43" y="381"/>
                    </a:cubicBezTo>
                    <a:cubicBezTo>
                      <a:pt x="27" y="487"/>
                      <a:pt x="1" y="582"/>
                      <a:pt x="50" y="685"/>
                    </a:cubicBezTo>
                    <a:cubicBezTo>
                      <a:pt x="70" y="725"/>
                      <a:pt x="108" y="742"/>
                      <a:pt x="147" y="742"/>
                    </a:cubicBezTo>
                    <a:cubicBezTo>
                      <a:pt x="190" y="742"/>
                      <a:pt x="235" y="721"/>
                      <a:pt x="259" y="685"/>
                    </a:cubicBezTo>
                    <a:cubicBezTo>
                      <a:pt x="313" y="594"/>
                      <a:pt x="294" y="495"/>
                      <a:pt x="290" y="392"/>
                    </a:cubicBezTo>
                    <a:cubicBezTo>
                      <a:pt x="290" y="285"/>
                      <a:pt x="267" y="183"/>
                      <a:pt x="259" y="76"/>
                    </a:cubicBezTo>
                    <a:cubicBezTo>
                      <a:pt x="257" y="30"/>
                      <a:pt x="213" y="1"/>
                      <a:pt x="17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40" name="Google Shape;3740;p47"/>
              <p:cNvSpPr/>
              <p:nvPr/>
            </p:nvSpPr>
            <p:spPr>
              <a:xfrm rot="-1799979" flipH="1">
                <a:off x="7341811" y="3596520"/>
                <a:ext cx="16488" cy="29825"/>
              </a:xfrm>
              <a:custGeom>
                <a:avLst/>
                <a:gdLst/>
                <a:ahLst/>
                <a:cxnLst/>
                <a:rect l="l" t="t" r="r" b="b"/>
                <a:pathLst>
                  <a:path w="366" h="662" extrusionOk="0">
                    <a:moveTo>
                      <a:pt x="184" y="1"/>
                    </a:moveTo>
                    <a:cubicBezTo>
                      <a:pt x="154" y="1"/>
                      <a:pt x="123" y="19"/>
                      <a:pt x="110" y="55"/>
                    </a:cubicBezTo>
                    <a:cubicBezTo>
                      <a:pt x="76" y="147"/>
                      <a:pt x="53" y="238"/>
                      <a:pt x="41" y="333"/>
                    </a:cubicBezTo>
                    <a:cubicBezTo>
                      <a:pt x="27" y="443"/>
                      <a:pt x="0" y="534"/>
                      <a:pt x="87" y="621"/>
                    </a:cubicBezTo>
                    <a:cubicBezTo>
                      <a:pt x="112" y="648"/>
                      <a:pt x="147" y="661"/>
                      <a:pt x="183" y="661"/>
                    </a:cubicBezTo>
                    <a:cubicBezTo>
                      <a:pt x="219" y="661"/>
                      <a:pt x="255" y="648"/>
                      <a:pt x="281" y="621"/>
                    </a:cubicBezTo>
                    <a:cubicBezTo>
                      <a:pt x="365" y="534"/>
                      <a:pt x="342" y="443"/>
                      <a:pt x="327" y="333"/>
                    </a:cubicBezTo>
                    <a:cubicBezTo>
                      <a:pt x="315" y="238"/>
                      <a:pt x="292" y="147"/>
                      <a:pt x="258" y="55"/>
                    </a:cubicBezTo>
                    <a:cubicBezTo>
                      <a:pt x="245" y="19"/>
                      <a:pt x="215" y="1"/>
                      <a:pt x="18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41" name="Google Shape;3741;p47"/>
              <p:cNvSpPr/>
              <p:nvPr/>
            </p:nvSpPr>
            <p:spPr>
              <a:xfrm rot="-1799979" flipH="1">
                <a:off x="7276331" y="3530645"/>
                <a:ext cx="19552" cy="33204"/>
              </a:xfrm>
              <a:custGeom>
                <a:avLst/>
                <a:gdLst/>
                <a:ahLst/>
                <a:cxnLst/>
                <a:rect l="l" t="t" r="r" b="b"/>
                <a:pathLst>
                  <a:path w="434" h="737" extrusionOk="0">
                    <a:moveTo>
                      <a:pt x="99" y="1"/>
                    </a:moveTo>
                    <a:cubicBezTo>
                      <a:pt x="50" y="1"/>
                      <a:pt x="0" y="33"/>
                      <a:pt x="7" y="89"/>
                    </a:cubicBezTo>
                    <a:cubicBezTo>
                      <a:pt x="23" y="192"/>
                      <a:pt x="19" y="303"/>
                      <a:pt x="19" y="405"/>
                    </a:cubicBezTo>
                    <a:cubicBezTo>
                      <a:pt x="19" y="519"/>
                      <a:pt x="7" y="610"/>
                      <a:pt x="87" y="701"/>
                    </a:cubicBezTo>
                    <a:cubicBezTo>
                      <a:pt x="108" y="726"/>
                      <a:pt x="140" y="737"/>
                      <a:pt x="172" y="737"/>
                    </a:cubicBezTo>
                    <a:cubicBezTo>
                      <a:pt x="206" y="737"/>
                      <a:pt x="240" y="725"/>
                      <a:pt x="262" y="701"/>
                    </a:cubicBezTo>
                    <a:cubicBezTo>
                      <a:pt x="433" y="526"/>
                      <a:pt x="274" y="219"/>
                      <a:pt x="179" y="44"/>
                    </a:cubicBezTo>
                    <a:cubicBezTo>
                      <a:pt x="162" y="14"/>
                      <a:pt x="131" y="1"/>
                      <a:pt x="9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42" name="Google Shape;3742;p47"/>
              <p:cNvSpPr/>
              <p:nvPr/>
            </p:nvSpPr>
            <p:spPr>
              <a:xfrm rot="-1799979" flipH="1">
                <a:off x="7289388" y="3481886"/>
                <a:ext cx="12749" cy="33789"/>
              </a:xfrm>
              <a:custGeom>
                <a:avLst/>
                <a:gdLst/>
                <a:ahLst/>
                <a:cxnLst/>
                <a:rect l="l" t="t" r="r" b="b"/>
                <a:pathLst>
                  <a:path w="283" h="750" extrusionOk="0">
                    <a:moveTo>
                      <a:pt x="187" y="0"/>
                    </a:moveTo>
                    <a:cubicBezTo>
                      <a:pt x="148" y="0"/>
                      <a:pt x="105" y="30"/>
                      <a:pt x="100" y="76"/>
                    </a:cubicBezTo>
                    <a:cubicBezTo>
                      <a:pt x="88" y="183"/>
                      <a:pt x="74" y="293"/>
                      <a:pt x="55" y="399"/>
                    </a:cubicBezTo>
                    <a:cubicBezTo>
                      <a:pt x="36" y="495"/>
                      <a:pt x="1" y="578"/>
                      <a:pt x="28" y="677"/>
                    </a:cubicBezTo>
                    <a:cubicBezTo>
                      <a:pt x="40" y="726"/>
                      <a:pt x="79" y="749"/>
                      <a:pt x="120" y="749"/>
                    </a:cubicBezTo>
                    <a:cubicBezTo>
                      <a:pt x="156" y="749"/>
                      <a:pt x="193" y="732"/>
                      <a:pt x="218" y="700"/>
                    </a:cubicBezTo>
                    <a:cubicBezTo>
                      <a:pt x="283" y="616"/>
                      <a:pt x="271" y="487"/>
                      <a:pt x="275" y="385"/>
                    </a:cubicBezTo>
                    <a:cubicBezTo>
                      <a:pt x="279" y="274"/>
                      <a:pt x="264" y="164"/>
                      <a:pt x="248" y="53"/>
                    </a:cubicBezTo>
                    <a:cubicBezTo>
                      <a:pt x="242" y="16"/>
                      <a:pt x="216" y="0"/>
                      <a:pt x="18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43" name="Google Shape;3743;p47"/>
              <p:cNvSpPr/>
              <p:nvPr/>
            </p:nvSpPr>
            <p:spPr>
              <a:xfrm rot="-1799979" flipH="1">
                <a:off x="7239372" y="3439187"/>
                <a:ext cx="16353" cy="25139"/>
              </a:xfrm>
              <a:custGeom>
                <a:avLst/>
                <a:gdLst/>
                <a:ahLst/>
                <a:cxnLst/>
                <a:rect l="l" t="t" r="r" b="b"/>
                <a:pathLst>
                  <a:path w="363" h="558" extrusionOk="0">
                    <a:moveTo>
                      <a:pt x="147" y="0"/>
                    </a:moveTo>
                    <a:cubicBezTo>
                      <a:pt x="118" y="0"/>
                      <a:pt x="90" y="16"/>
                      <a:pt x="85" y="54"/>
                    </a:cubicBezTo>
                    <a:cubicBezTo>
                      <a:pt x="62" y="199"/>
                      <a:pt x="1" y="401"/>
                      <a:pt x="108" y="526"/>
                    </a:cubicBezTo>
                    <a:cubicBezTo>
                      <a:pt x="128" y="547"/>
                      <a:pt x="155" y="557"/>
                      <a:pt x="182" y="557"/>
                    </a:cubicBezTo>
                    <a:cubicBezTo>
                      <a:pt x="222" y="557"/>
                      <a:pt x="262" y="537"/>
                      <a:pt x="283" y="503"/>
                    </a:cubicBezTo>
                    <a:cubicBezTo>
                      <a:pt x="362" y="373"/>
                      <a:pt x="271" y="184"/>
                      <a:pt x="225" y="54"/>
                    </a:cubicBezTo>
                    <a:cubicBezTo>
                      <a:pt x="215" y="20"/>
                      <a:pt x="180" y="0"/>
                      <a:pt x="14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44" name="Google Shape;3744;p47"/>
              <p:cNvSpPr/>
              <p:nvPr/>
            </p:nvSpPr>
            <p:spPr>
              <a:xfrm rot="-1799979" flipH="1">
                <a:off x="7240312" y="3386557"/>
                <a:ext cx="16804" cy="31357"/>
              </a:xfrm>
              <a:custGeom>
                <a:avLst/>
                <a:gdLst/>
                <a:ahLst/>
                <a:cxnLst/>
                <a:rect l="l" t="t" r="r" b="b"/>
                <a:pathLst>
                  <a:path w="373" h="696" extrusionOk="0">
                    <a:moveTo>
                      <a:pt x="188" y="1"/>
                    </a:moveTo>
                    <a:cubicBezTo>
                      <a:pt x="163" y="1"/>
                      <a:pt x="137" y="15"/>
                      <a:pt x="130" y="44"/>
                    </a:cubicBezTo>
                    <a:cubicBezTo>
                      <a:pt x="81" y="249"/>
                      <a:pt x="0" y="496"/>
                      <a:pt x="141" y="679"/>
                    </a:cubicBezTo>
                    <a:cubicBezTo>
                      <a:pt x="150" y="690"/>
                      <a:pt x="168" y="696"/>
                      <a:pt x="186" y="696"/>
                    </a:cubicBezTo>
                    <a:cubicBezTo>
                      <a:pt x="204" y="696"/>
                      <a:pt x="222" y="690"/>
                      <a:pt x="232" y="679"/>
                    </a:cubicBezTo>
                    <a:cubicBezTo>
                      <a:pt x="373" y="496"/>
                      <a:pt x="293" y="249"/>
                      <a:pt x="244" y="44"/>
                    </a:cubicBezTo>
                    <a:cubicBezTo>
                      <a:pt x="238" y="15"/>
                      <a:pt x="213" y="1"/>
                      <a:pt x="18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45" name="Google Shape;3745;p47"/>
              <p:cNvSpPr/>
              <p:nvPr/>
            </p:nvSpPr>
            <p:spPr>
              <a:xfrm rot="-1799979" flipH="1">
                <a:off x="7293342" y="3393874"/>
                <a:ext cx="14777" cy="40052"/>
              </a:xfrm>
              <a:custGeom>
                <a:avLst/>
                <a:gdLst/>
                <a:ahLst/>
                <a:cxnLst/>
                <a:rect l="l" t="t" r="r" b="b"/>
                <a:pathLst>
                  <a:path w="328" h="889" extrusionOk="0">
                    <a:moveTo>
                      <a:pt x="164" y="1"/>
                    </a:moveTo>
                    <a:cubicBezTo>
                      <a:pt x="143" y="1"/>
                      <a:pt x="122" y="13"/>
                      <a:pt x="115" y="38"/>
                    </a:cubicBezTo>
                    <a:cubicBezTo>
                      <a:pt x="73" y="160"/>
                      <a:pt x="62" y="289"/>
                      <a:pt x="46" y="415"/>
                    </a:cubicBezTo>
                    <a:cubicBezTo>
                      <a:pt x="31" y="540"/>
                      <a:pt x="1" y="688"/>
                      <a:pt x="50" y="806"/>
                    </a:cubicBezTo>
                    <a:cubicBezTo>
                      <a:pt x="73" y="861"/>
                      <a:pt x="118" y="889"/>
                      <a:pt x="164" y="889"/>
                    </a:cubicBezTo>
                    <a:cubicBezTo>
                      <a:pt x="210" y="889"/>
                      <a:pt x="255" y="861"/>
                      <a:pt x="278" y="806"/>
                    </a:cubicBezTo>
                    <a:cubicBezTo>
                      <a:pt x="327" y="688"/>
                      <a:pt x="297" y="540"/>
                      <a:pt x="282" y="415"/>
                    </a:cubicBezTo>
                    <a:cubicBezTo>
                      <a:pt x="267" y="289"/>
                      <a:pt x="255" y="160"/>
                      <a:pt x="213" y="38"/>
                    </a:cubicBezTo>
                    <a:cubicBezTo>
                      <a:pt x="206" y="13"/>
                      <a:pt x="185" y="1"/>
                      <a:pt x="1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46" name="Google Shape;3746;p47"/>
              <p:cNvSpPr/>
              <p:nvPr/>
            </p:nvSpPr>
            <p:spPr>
              <a:xfrm rot="-1799979" flipH="1">
                <a:off x="7351667" y="3456938"/>
                <a:ext cx="14326" cy="27978"/>
              </a:xfrm>
              <a:custGeom>
                <a:avLst/>
                <a:gdLst/>
                <a:ahLst/>
                <a:cxnLst/>
                <a:rect l="l" t="t" r="r" b="b"/>
                <a:pathLst>
                  <a:path w="318" h="621" extrusionOk="0">
                    <a:moveTo>
                      <a:pt x="239" y="1"/>
                    </a:moveTo>
                    <a:cubicBezTo>
                      <a:pt x="216" y="1"/>
                      <a:pt x="195" y="11"/>
                      <a:pt x="187" y="33"/>
                    </a:cubicBezTo>
                    <a:cubicBezTo>
                      <a:pt x="148" y="117"/>
                      <a:pt x="111" y="197"/>
                      <a:pt x="80" y="284"/>
                    </a:cubicBezTo>
                    <a:cubicBezTo>
                      <a:pt x="46" y="372"/>
                      <a:pt x="1" y="452"/>
                      <a:pt x="27" y="547"/>
                    </a:cubicBezTo>
                    <a:cubicBezTo>
                      <a:pt x="39" y="593"/>
                      <a:pt x="84" y="620"/>
                      <a:pt x="129" y="620"/>
                    </a:cubicBezTo>
                    <a:cubicBezTo>
                      <a:pt x="154" y="620"/>
                      <a:pt x="179" y="612"/>
                      <a:pt x="199" y="593"/>
                    </a:cubicBezTo>
                    <a:cubicBezTo>
                      <a:pt x="267" y="524"/>
                      <a:pt x="267" y="429"/>
                      <a:pt x="282" y="338"/>
                    </a:cubicBezTo>
                    <a:cubicBezTo>
                      <a:pt x="297" y="250"/>
                      <a:pt x="301" y="159"/>
                      <a:pt x="313" y="68"/>
                    </a:cubicBezTo>
                    <a:cubicBezTo>
                      <a:pt x="317" y="28"/>
                      <a:pt x="276" y="1"/>
                      <a:pt x="23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47" name="Google Shape;3747;p47"/>
              <p:cNvSpPr/>
              <p:nvPr/>
            </p:nvSpPr>
            <p:spPr>
              <a:xfrm rot="-1799979" flipH="1">
                <a:off x="7524841" y="3056581"/>
                <a:ext cx="51988" cy="1721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382" extrusionOk="0">
                    <a:moveTo>
                      <a:pt x="467" y="0"/>
                    </a:moveTo>
                    <a:cubicBezTo>
                      <a:pt x="337" y="0"/>
                      <a:pt x="207" y="11"/>
                      <a:pt x="92" y="16"/>
                    </a:cubicBezTo>
                    <a:cubicBezTo>
                      <a:pt x="1" y="24"/>
                      <a:pt x="5" y="146"/>
                      <a:pt x="92" y="158"/>
                    </a:cubicBezTo>
                    <a:cubicBezTo>
                      <a:pt x="252" y="180"/>
                      <a:pt x="404" y="230"/>
                      <a:pt x="560" y="275"/>
                    </a:cubicBezTo>
                    <a:cubicBezTo>
                      <a:pt x="689" y="316"/>
                      <a:pt x="814" y="381"/>
                      <a:pt x="950" y="381"/>
                    </a:cubicBezTo>
                    <a:cubicBezTo>
                      <a:pt x="954" y="381"/>
                      <a:pt x="959" y="381"/>
                      <a:pt x="963" y="381"/>
                    </a:cubicBezTo>
                    <a:cubicBezTo>
                      <a:pt x="1066" y="381"/>
                      <a:pt x="1153" y="230"/>
                      <a:pt x="1055" y="153"/>
                    </a:cubicBezTo>
                    <a:cubicBezTo>
                      <a:pt x="896" y="28"/>
                      <a:pt x="681" y="0"/>
                      <a:pt x="46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48" name="Google Shape;3748;p47"/>
              <p:cNvSpPr/>
              <p:nvPr/>
            </p:nvSpPr>
            <p:spPr>
              <a:xfrm rot="-1799979" flipH="1">
                <a:off x="7456814" y="3104101"/>
                <a:ext cx="38788" cy="13336"/>
              </a:xfrm>
              <a:custGeom>
                <a:avLst/>
                <a:gdLst/>
                <a:ahLst/>
                <a:cxnLst/>
                <a:rect l="l" t="t" r="r" b="b"/>
                <a:pathLst>
                  <a:path w="861" h="296" extrusionOk="0">
                    <a:moveTo>
                      <a:pt x="153" y="0"/>
                    </a:moveTo>
                    <a:cubicBezTo>
                      <a:pt x="42" y="0"/>
                      <a:pt x="1" y="156"/>
                      <a:pt x="119" y="195"/>
                    </a:cubicBezTo>
                    <a:cubicBezTo>
                      <a:pt x="268" y="244"/>
                      <a:pt x="433" y="295"/>
                      <a:pt x="594" y="295"/>
                    </a:cubicBezTo>
                    <a:cubicBezTo>
                      <a:pt x="623" y="295"/>
                      <a:pt x="651" y="294"/>
                      <a:pt x="678" y="290"/>
                    </a:cubicBezTo>
                    <a:cubicBezTo>
                      <a:pt x="853" y="267"/>
                      <a:pt x="861" y="28"/>
                      <a:pt x="678" y="13"/>
                    </a:cubicBezTo>
                    <a:cubicBezTo>
                      <a:pt x="638" y="9"/>
                      <a:pt x="597" y="8"/>
                      <a:pt x="556" y="8"/>
                    </a:cubicBezTo>
                    <a:cubicBezTo>
                      <a:pt x="484" y="8"/>
                      <a:pt x="412" y="12"/>
                      <a:pt x="341" y="12"/>
                    </a:cubicBezTo>
                    <a:cubicBezTo>
                      <a:pt x="284" y="12"/>
                      <a:pt x="228" y="9"/>
                      <a:pt x="172" y="2"/>
                    </a:cubicBezTo>
                    <a:cubicBezTo>
                      <a:pt x="165" y="1"/>
                      <a:pt x="159" y="0"/>
                      <a:pt x="15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49" name="Google Shape;3749;p47"/>
              <p:cNvSpPr/>
              <p:nvPr/>
            </p:nvSpPr>
            <p:spPr>
              <a:xfrm rot="-1799979" flipH="1">
                <a:off x="7473253" y="3051130"/>
                <a:ext cx="45951" cy="14642"/>
              </a:xfrm>
              <a:custGeom>
                <a:avLst/>
                <a:gdLst/>
                <a:ahLst/>
                <a:cxnLst/>
                <a:rect l="l" t="t" r="r" b="b"/>
                <a:pathLst>
                  <a:path w="1020" h="325" extrusionOk="0">
                    <a:moveTo>
                      <a:pt x="224" y="1"/>
                    </a:moveTo>
                    <a:cubicBezTo>
                      <a:pt x="206" y="1"/>
                      <a:pt x="189" y="1"/>
                      <a:pt x="172" y="1"/>
                    </a:cubicBezTo>
                    <a:cubicBezTo>
                      <a:pt x="35" y="5"/>
                      <a:pt x="1" y="210"/>
                      <a:pt x="138" y="244"/>
                    </a:cubicBezTo>
                    <a:cubicBezTo>
                      <a:pt x="267" y="279"/>
                      <a:pt x="408" y="298"/>
                      <a:pt x="541" y="309"/>
                    </a:cubicBezTo>
                    <a:cubicBezTo>
                      <a:pt x="608" y="315"/>
                      <a:pt x="682" y="324"/>
                      <a:pt x="753" y="324"/>
                    </a:cubicBezTo>
                    <a:cubicBezTo>
                      <a:pt x="810" y="324"/>
                      <a:pt x="866" y="319"/>
                      <a:pt x="917" y="302"/>
                    </a:cubicBezTo>
                    <a:cubicBezTo>
                      <a:pt x="1001" y="279"/>
                      <a:pt x="1020" y="165"/>
                      <a:pt x="943" y="119"/>
                    </a:cubicBezTo>
                    <a:cubicBezTo>
                      <a:pt x="837" y="58"/>
                      <a:pt x="701" y="43"/>
                      <a:pt x="578" y="28"/>
                    </a:cubicBezTo>
                    <a:cubicBezTo>
                      <a:pt x="463" y="11"/>
                      <a:pt x="341" y="1"/>
                      <a:pt x="22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50" name="Google Shape;3750;p47"/>
              <p:cNvSpPr/>
              <p:nvPr/>
            </p:nvSpPr>
            <p:spPr>
              <a:xfrm rot="-1799979" flipH="1">
                <a:off x="7391036" y="3126871"/>
                <a:ext cx="36130" cy="13291"/>
              </a:xfrm>
              <a:custGeom>
                <a:avLst/>
                <a:gdLst/>
                <a:ahLst/>
                <a:cxnLst/>
                <a:rect l="l" t="t" r="r" b="b"/>
                <a:pathLst>
                  <a:path w="802" h="295" extrusionOk="0">
                    <a:moveTo>
                      <a:pt x="497" y="1"/>
                    </a:moveTo>
                    <a:cubicBezTo>
                      <a:pt x="375" y="1"/>
                      <a:pt x="245" y="23"/>
                      <a:pt x="133" y="23"/>
                    </a:cubicBezTo>
                    <a:cubicBezTo>
                      <a:pt x="128" y="23"/>
                      <a:pt x="123" y="23"/>
                      <a:pt x="117" y="23"/>
                    </a:cubicBezTo>
                    <a:cubicBezTo>
                      <a:pt x="116" y="23"/>
                      <a:pt x="115" y="23"/>
                      <a:pt x="114" y="23"/>
                    </a:cubicBezTo>
                    <a:cubicBezTo>
                      <a:pt x="26" y="23"/>
                      <a:pt x="1" y="172"/>
                      <a:pt x="95" y="187"/>
                    </a:cubicBezTo>
                    <a:cubicBezTo>
                      <a:pt x="259" y="216"/>
                      <a:pt x="440" y="294"/>
                      <a:pt x="612" y="294"/>
                    </a:cubicBezTo>
                    <a:cubicBezTo>
                      <a:pt x="643" y="294"/>
                      <a:pt x="673" y="292"/>
                      <a:pt x="703" y="286"/>
                    </a:cubicBezTo>
                    <a:cubicBezTo>
                      <a:pt x="749" y="278"/>
                      <a:pt x="783" y="237"/>
                      <a:pt x="795" y="195"/>
                    </a:cubicBezTo>
                    <a:cubicBezTo>
                      <a:pt x="802" y="172"/>
                      <a:pt x="798" y="149"/>
                      <a:pt x="795" y="126"/>
                    </a:cubicBezTo>
                    <a:cubicBezTo>
                      <a:pt x="790" y="77"/>
                      <a:pt x="744" y="50"/>
                      <a:pt x="703" y="35"/>
                    </a:cubicBezTo>
                    <a:cubicBezTo>
                      <a:pt x="641" y="9"/>
                      <a:pt x="570" y="1"/>
                      <a:pt x="49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51" name="Google Shape;3751;p47"/>
              <p:cNvSpPr/>
              <p:nvPr/>
            </p:nvSpPr>
            <p:spPr>
              <a:xfrm rot="-1799979" flipH="1">
                <a:off x="7600459" y="2988579"/>
                <a:ext cx="29688" cy="11353"/>
              </a:xfrm>
              <a:custGeom>
                <a:avLst/>
                <a:gdLst/>
                <a:ahLst/>
                <a:cxnLst/>
                <a:rect l="l" t="t" r="r" b="b"/>
                <a:pathLst>
                  <a:path w="659" h="252" extrusionOk="0">
                    <a:moveTo>
                      <a:pt x="408" y="0"/>
                    </a:moveTo>
                    <a:cubicBezTo>
                      <a:pt x="315" y="0"/>
                      <a:pt x="218" y="18"/>
                      <a:pt x="130" y="25"/>
                    </a:cubicBezTo>
                    <a:cubicBezTo>
                      <a:pt x="0" y="37"/>
                      <a:pt x="0" y="216"/>
                      <a:pt x="130" y="227"/>
                    </a:cubicBezTo>
                    <a:cubicBezTo>
                      <a:pt x="218" y="235"/>
                      <a:pt x="314" y="252"/>
                      <a:pt x="407" y="252"/>
                    </a:cubicBezTo>
                    <a:cubicBezTo>
                      <a:pt x="455" y="252"/>
                      <a:pt x="503" y="247"/>
                      <a:pt x="548" y="234"/>
                    </a:cubicBezTo>
                    <a:cubicBezTo>
                      <a:pt x="658" y="208"/>
                      <a:pt x="658" y="44"/>
                      <a:pt x="548" y="18"/>
                    </a:cubicBezTo>
                    <a:cubicBezTo>
                      <a:pt x="503" y="5"/>
                      <a:pt x="456" y="0"/>
                      <a:pt x="40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52" name="Google Shape;3752;p47"/>
              <p:cNvSpPr/>
              <p:nvPr/>
            </p:nvSpPr>
            <p:spPr>
              <a:xfrm rot="-1799979" flipH="1">
                <a:off x="7586181" y="2964137"/>
                <a:ext cx="451" cy="225"/>
              </a:xfrm>
              <a:custGeom>
                <a:avLst/>
                <a:gdLst/>
                <a:ahLst/>
                <a:cxnLst/>
                <a:rect l="l" t="t" r="r" b="b"/>
                <a:pathLst>
                  <a:path w="10" h="5" extrusionOk="0">
                    <a:moveTo>
                      <a:pt x="5" y="1"/>
                    </a:moveTo>
                    <a:cubicBezTo>
                      <a:pt x="1" y="1"/>
                      <a:pt x="1" y="4"/>
                      <a:pt x="5" y="4"/>
                    </a:cubicBezTo>
                    <a:cubicBezTo>
                      <a:pt x="9" y="4"/>
                      <a:pt x="9" y="1"/>
                      <a:pt x="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53" name="Google Shape;3753;p47"/>
              <p:cNvSpPr/>
              <p:nvPr/>
            </p:nvSpPr>
            <p:spPr>
              <a:xfrm rot="-1799979" flipH="1">
                <a:off x="7638939" y="2911028"/>
                <a:ext cx="37527" cy="12570"/>
              </a:xfrm>
              <a:custGeom>
                <a:avLst/>
                <a:gdLst/>
                <a:ahLst/>
                <a:cxnLst/>
                <a:rect l="l" t="t" r="r" b="b"/>
                <a:pathLst>
                  <a:path w="833" h="279" extrusionOk="0">
                    <a:moveTo>
                      <a:pt x="125" y="1"/>
                    </a:moveTo>
                    <a:cubicBezTo>
                      <a:pt x="35" y="1"/>
                      <a:pt x="0" y="125"/>
                      <a:pt x="96" y="154"/>
                    </a:cubicBezTo>
                    <a:cubicBezTo>
                      <a:pt x="232" y="199"/>
                      <a:pt x="430" y="278"/>
                      <a:pt x="598" y="278"/>
                    </a:cubicBezTo>
                    <a:cubicBezTo>
                      <a:pt x="659" y="278"/>
                      <a:pt x="716" y="268"/>
                      <a:pt x="765" y="242"/>
                    </a:cubicBezTo>
                    <a:cubicBezTo>
                      <a:pt x="833" y="203"/>
                      <a:pt x="829" y="105"/>
                      <a:pt x="765" y="66"/>
                    </a:cubicBezTo>
                    <a:cubicBezTo>
                      <a:pt x="700" y="28"/>
                      <a:pt x="624" y="24"/>
                      <a:pt x="549" y="24"/>
                    </a:cubicBezTo>
                    <a:cubicBezTo>
                      <a:pt x="527" y="24"/>
                      <a:pt x="505" y="24"/>
                      <a:pt x="483" y="24"/>
                    </a:cubicBezTo>
                    <a:cubicBezTo>
                      <a:pt x="365" y="21"/>
                      <a:pt x="255" y="21"/>
                      <a:pt x="137" y="2"/>
                    </a:cubicBezTo>
                    <a:cubicBezTo>
                      <a:pt x="133" y="1"/>
                      <a:pt x="129" y="1"/>
                      <a:pt x="12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54" name="Google Shape;3754;p47"/>
              <p:cNvSpPr/>
              <p:nvPr/>
            </p:nvSpPr>
            <p:spPr>
              <a:xfrm rot="-1799979" flipH="1">
                <a:off x="7585293" y="2889068"/>
                <a:ext cx="41176" cy="17796"/>
              </a:xfrm>
              <a:custGeom>
                <a:avLst/>
                <a:gdLst/>
                <a:ahLst/>
                <a:cxnLst/>
                <a:rect l="l" t="t" r="r" b="b"/>
                <a:pathLst>
                  <a:path w="914" h="395" extrusionOk="0">
                    <a:moveTo>
                      <a:pt x="190" y="1"/>
                    </a:moveTo>
                    <a:cubicBezTo>
                      <a:pt x="160" y="1"/>
                      <a:pt x="130" y="3"/>
                      <a:pt x="99" y="7"/>
                    </a:cubicBezTo>
                    <a:cubicBezTo>
                      <a:pt x="1" y="22"/>
                      <a:pt x="12" y="148"/>
                      <a:pt x="73" y="190"/>
                    </a:cubicBezTo>
                    <a:cubicBezTo>
                      <a:pt x="176" y="266"/>
                      <a:pt x="305" y="292"/>
                      <a:pt x="419" y="327"/>
                    </a:cubicBezTo>
                    <a:cubicBezTo>
                      <a:pt x="507" y="355"/>
                      <a:pt x="598" y="394"/>
                      <a:pt x="691" y="394"/>
                    </a:cubicBezTo>
                    <a:cubicBezTo>
                      <a:pt x="722" y="394"/>
                      <a:pt x="753" y="390"/>
                      <a:pt x="784" y="380"/>
                    </a:cubicBezTo>
                    <a:cubicBezTo>
                      <a:pt x="875" y="353"/>
                      <a:pt x="913" y="236"/>
                      <a:pt x="841" y="163"/>
                    </a:cubicBezTo>
                    <a:cubicBezTo>
                      <a:pt x="746" y="64"/>
                      <a:pt x="605" y="60"/>
                      <a:pt x="476" y="37"/>
                    </a:cubicBezTo>
                    <a:cubicBezTo>
                      <a:pt x="381" y="20"/>
                      <a:pt x="286" y="1"/>
                      <a:pt x="19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55" name="Google Shape;3755;p47"/>
              <p:cNvSpPr/>
              <p:nvPr/>
            </p:nvSpPr>
            <p:spPr>
              <a:xfrm rot="-1799979" flipH="1">
                <a:off x="7542149" y="2768349"/>
                <a:ext cx="35860" cy="18562"/>
              </a:xfrm>
              <a:custGeom>
                <a:avLst/>
                <a:gdLst/>
                <a:ahLst/>
                <a:cxnLst/>
                <a:rect l="l" t="t" r="r" b="b"/>
                <a:pathLst>
                  <a:path w="796" h="412" extrusionOk="0">
                    <a:moveTo>
                      <a:pt x="124" y="0"/>
                    </a:moveTo>
                    <a:cubicBezTo>
                      <a:pt x="57" y="0"/>
                      <a:pt x="1" y="80"/>
                      <a:pt x="62" y="137"/>
                    </a:cubicBezTo>
                    <a:cubicBezTo>
                      <a:pt x="230" y="293"/>
                      <a:pt x="423" y="392"/>
                      <a:pt x="655" y="411"/>
                    </a:cubicBezTo>
                    <a:cubicBezTo>
                      <a:pt x="657" y="411"/>
                      <a:pt x="660" y="411"/>
                      <a:pt x="662" y="411"/>
                    </a:cubicBezTo>
                    <a:cubicBezTo>
                      <a:pt x="706" y="411"/>
                      <a:pt x="747" y="383"/>
                      <a:pt x="769" y="346"/>
                    </a:cubicBezTo>
                    <a:cubicBezTo>
                      <a:pt x="795" y="301"/>
                      <a:pt x="795" y="255"/>
                      <a:pt x="769" y="209"/>
                    </a:cubicBezTo>
                    <a:cubicBezTo>
                      <a:pt x="727" y="146"/>
                      <a:pt x="667" y="149"/>
                      <a:pt x="595" y="137"/>
                    </a:cubicBezTo>
                    <a:cubicBezTo>
                      <a:pt x="446" y="115"/>
                      <a:pt x="298" y="73"/>
                      <a:pt x="161" y="9"/>
                    </a:cubicBezTo>
                    <a:cubicBezTo>
                      <a:pt x="149" y="3"/>
                      <a:pt x="136" y="0"/>
                      <a:pt x="12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56" name="Google Shape;3756;p47"/>
              <p:cNvSpPr/>
              <p:nvPr/>
            </p:nvSpPr>
            <p:spPr>
              <a:xfrm rot="-1799979" flipH="1">
                <a:off x="7572140" y="2791905"/>
                <a:ext cx="40140" cy="18156"/>
              </a:xfrm>
              <a:custGeom>
                <a:avLst/>
                <a:gdLst/>
                <a:ahLst/>
                <a:cxnLst/>
                <a:rect l="l" t="t" r="r" b="b"/>
                <a:pathLst>
                  <a:path w="891" h="403" extrusionOk="0">
                    <a:moveTo>
                      <a:pt x="126" y="0"/>
                    </a:moveTo>
                    <a:cubicBezTo>
                      <a:pt x="43" y="0"/>
                      <a:pt x="1" y="123"/>
                      <a:pt x="80" y="171"/>
                    </a:cubicBezTo>
                    <a:cubicBezTo>
                      <a:pt x="210" y="244"/>
                      <a:pt x="339" y="301"/>
                      <a:pt x="476" y="347"/>
                    </a:cubicBezTo>
                    <a:cubicBezTo>
                      <a:pt x="550" y="374"/>
                      <a:pt x="636" y="403"/>
                      <a:pt x="717" y="403"/>
                    </a:cubicBezTo>
                    <a:cubicBezTo>
                      <a:pt x="760" y="403"/>
                      <a:pt x="802" y="394"/>
                      <a:pt x="841" y="373"/>
                    </a:cubicBezTo>
                    <a:cubicBezTo>
                      <a:pt x="890" y="350"/>
                      <a:pt x="887" y="289"/>
                      <a:pt x="856" y="252"/>
                    </a:cubicBezTo>
                    <a:cubicBezTo>
                      <a:pt x="787" y="164"/>
                      <a:pt x="647" y="145"/>
                      <a:pt x="540" y="118"/>
                    </a:cubicBezTo>
                    <a:cubicBezTo>
                      <a:pt x="411" y="84"/>
                      <a:pt x="282" y="43"/>
                      <a:pt x="152" y="4"/>
                    </a:cubicBezTo>
                    <a:cubicBezTo>
                      <a:pt x="143" y="2"/>
                      <a:pt x="134" y="0"/>
                      <a:pt x="12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57" name="Google Shape;3757;p47"/>
              <p:cNvSpPr/>
              <p:nvPr/>
            </p:nvSpPr>
            <p:spPr>
              <a:xfrm rot="-1799979" flipH="1">
                <a:off x="7620441" y="2815585"/>
                <a:ext cx="43654" cy="19328"/>
              </a:xfrm>
              <a:custGeom>
                <a:avLst/>
                <a:gdLst/>
                <a:ahLst/>
                <a:cxnLst/>
                <a:rect l="l" t="t" r="r" b="b"/>
                <a:pathLst>
                  <a:path w="969" h="429" extrusionOk="0">
                    <a:moveTo>
                      <a:pt x="134" y="1"/>
                    </a:moveTo>
                    <a:cubicBezTo>
                      <a:pt x="44" y="1"/>
                      <a:pt x="1" y="138"/>
                      <a:pt x="90" y="189"/>
                    </a:cubicBezTo>
                    <a:cubicBezTo>
                      <a:pt x="257" y="284"/>
                      <a:pt x="518" y="429"/>
                      <a:pt x="739" y="429"/>
                    </a:cubicBezTo>
                    <a:cubicBezTo>
                      <a:pt x="783" y="429"/>
                      <a:pt x="826" y="423"/>
                      <a:pt x="866" y="410"/>
                    </a:cubicBezTo>
                    <a:cubicBezTo>
                      <a:pt x="957" y="380"/>
                      <a:pt x="968" y="261"/>
                      <a:pt x="892" y="208"/>
                    </a:cubicBezTo>
                    <a:cubicBezTo>
                      <a:pt x="786" y="136"/>
                      <a:pt x="656" y="140"/>
                      <a:pt x="535" y="113"/>
                    </a:cubicBezTo>
                    <a:cubicBezTo>
                      <a:pt x="410" y="83"/>
                      <a:pt x="287" y="48"/>
                      <a:pt x="166" y="6"/>
                    </a:cubicBezTo>
                    <a:cubicBezTo>
                      <a:pt x="155" y="3"/>
                      <a:pt x="144" y="1"/>
                      <a:pt x="13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58" name="Google Shape;3758;p47"/>
              <p:cNvSpPr/>
              <p:nvPr/>
            </p:nvSpPr>
            <p:spPr>
              <a:xfrm rot="-1799979" flipH="1">
                <a:off x="7486511" y="2759211"/>
                <a:ext cx="31040" cy="17300"/>
              </a:xfrm>
              <a:custGeom>
                <a:avLst/>
                <a:gdLst/>
                <a:ahLst/>
                <a:cxnLst/>
                <a:rect l="l" t="t" r="r" b="b"/>
                <a:pathLst>
                  <a:path w="689" h="384" extrusionOk="0">
                    <a:moveTo>
                      <a:pt x="85" y="1"/>
                    </a:moveTo>
                    <a:cubicBezTo>
                      <a:pt x="13" y="1"/>
                      <a:pt x="1" y="89"/>
                      <a:pt x="50" y="123"/>
                    </a:cubicBezTo>
                    <a:cubicBezTo>
                      <a:pt x="182" y="223"/>
                      <a:pt x="368" y="383"/>
                      <a:pt x="549" y="383"/>
                    </a:cubicBezTo>
                    <a:cubicBezTo>
                      <a:pt x="560" y="383"/>
                      <a:pt x="572" y="383"/>
                      <a:pt x="583" y="381"/>
                    </a:cubicBezTo>
                    <a:cubicBezTo>
                      <a:pt x="655" y="374"/>
                      <a:pt x="689" y="313"/>
                      <a:pt x="662" y="245"/>
                    </a:cubicBezTo>
                    <a:cubicBezTo>
                      <a:pt x="617" y="146"/>
                      <a:pt x="503" y="89"/>
                      <a:pt x="408" y="55"/>
                    </a:cubicBezTo>
                    <a:cubicBezTo>
                      <a:pt x="297" y="16"/>
                      <a:pt x="195" y="1"/>
                      <a:pt x="8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59" name="Google Shape;3759;p47"/>
              <p:cNvSpPr/>
              <p:nvPr/>
            </p:nvSpPr>
            <p:spPr>
              <a:xfrm rot="-1799979" flipH="1">
                <a:off x="7520711" y="2682547"/>
                <a:ext cx="30724" cy="16715"/>
              </a:xfrm>
              <a:custGeom>
                <a:avLst/>
                <a:gdLst/>
                <a:ahLst/>
                <a:cxnLst/>
                <a:rect l="l" t="t" r="r" b="b"/>
                <a:pathLst>
                  <a:path w="682" h="371" extrusionOk="0">
                    <a:moveTo>
                      <a:pt x="127" y="0"/>
                    </a:moveTo>
                    <a:cubicBezTo>
                      <a:pt x="56" y="0"/>
                      <a:pt x="1" y="102"/>
                      <a:pt x="81" y="138"/>
                    </a:cubicBezTo>
                    <a:cubicBezTo>
                      <a:pt x="164" y="173"/>
                      <a:pt x="244" y="214"/>
                      <a:pt x="323" y="256"/>
                    </a:cubicBezTo>
                    <a:cubicBezTo>
                      <a:pt x="404" y="302"/>
                      <a:pt x="472" y="371"/>
                      <a:pt x="563" y="371"/>
                    </a:cubicBezTo>
                    <a:cubicBezTo>
                      <a:pt x="643" y="371"/>
                      <a:pt x="681" y="290"/>
                      <a:pt x="651" y="225"/>
                    </a:cubicBezTo>
                    <a:cubicBezTo>
                      <a:pt x="605" y="142"/>
                      <a:pt x="499" y="111"/>
                      <a:pt x="415" y="81"/>
                    </a:cubicBezTo>
                    <a:cubicBezTo>
                      <a:pt x="323" y="43"/>
                      <a:pt x="232" y="20"/>
                      <a:pt x="137" y="1"/>
                    </a:cubicBezTo>
                    <a:cubicBezTo>
                      <a:pt x="134" y="0"/>
                      <a:pt x="130" y="0"/>
                      <a:pt x="12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60" name="Google Shape;3760;p47"/>
              <p:cNvSpPr/>
              <p:nvPr/>
            </p:nvSpPr>
            <p:spPr>
              <a:xfrm rot="-1799979" flipH="1">
                <a:off x="7567196" y="2665774"/>
                <a:ext cx="39644" cy="20048"/>
              </a:xfrm>
              <a:custGeom>
                <a:avLst/>
                <a:gdLst/>
                <a:ahLst/>
                <a:cxnLst/>
                <a:rect l="l" t="t" r="r" b="b"/>
                <a:pathLst>
                  <a:path w="880" h="445" extrusionOk="0">
                    <a:moveTo>
                      <a:pt x="89" y="1"/>
                    </a:moveTo>
                    <a:cubicBezTo>
                      <a:pt x="31" y="1"/>
                      <a:pt x="1" y="90"/>
                      <a:pt x="60" y="121"/>
                    </a:cubicBezTo>
                    <a:cubicBezTo>
                      <a:pt x="281" y="247"/>
                      <a:pt x="532" y="425"/>
                      <a:pt x="794" y="444"/>
                    </a:cubicBezTo>
                    <a:cubicBezTo>
                      <a:pt x="796" y="444"/>
                      <a:pt x="799" y="444"/>
                      <a:pt x="802" y="444"/>
                    </a:cubicBezTo>
                    <a:cubicBezTo>
                      <a:pt x="854" y="444"/>
                      <a:pt x="880" y="366"/>
                      <a:pt x="843" y="330"/>
                    </a:cubicBezTo>
                    <a:cubicBezTo>
                      <a:pt x="653" y="151"/>
                      <a:pt x="349" y="82"/>
                      <a:pt x="106" y="3"/>
                    </a:cubicBezTo>
                    <a:cubicBezTo>
                      <a:pt x="100" y="1"/>
                      <a:pt x="94" y="1"/>
                      <a:pt x="8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61" name="Google Shape;3761;p47"/>
              <p:cNvSpPr/>
              <p:nvPr/>
            </p:nvSpPr>
            <p:spPr>
              <a:xfrm rot="-1799979" flipH="1">
                <a:off x="7619034" y="2679027"/>
                <a:ext cx="33382" cy="18922"/>
              </a:xfrm>
              <a:custGeom>
                <a:avLst/>
                <a:gdLst/>
                <a:ahLst/>
                <a:cxnLst/>
                <a:rect l="l" t="t" r="r" b="b"/>
                <a:pathLst>
                  <a:path w="741" h="420" extrusionOk="0">
                    <a:moveTo>
                      <a:pt x="87" y="1"/>
                    </a:moveTo>
                    <a:cubicBezTo>
                      <a:pt x="25" y="1"/>
                      <a:pt x="0" y="85"/>
                      <a:pt x="41" y="122"/>
                    </a:cubicBezTo>
                    <a:cubicBezTo>
                      <a:pt x="117" y="206"/>
                      <a:pt x="219" y="255"/>
                      <a:pt x="314" y="312"/>
                    </a:cubicBezTo>
                    <a:cubicBezTo>
                      <a:pt x="405" y="359"/>
                      <a:pt x="502" y="419"/>
                      <a:pt x="605" y="419"/>
                    </a:cubicBezTo>
                    <a:cubicBezTo>
                      <a:pt x="611" y="419"/>
                      <a:pt x="617" y="419"/>
                      <a:pt x="623" y="419"/>
                    </a:cubicBezTo>
                    <a:cubicBezTo>
                      <a:pt x="684" y="419"/>
                      <a:pt x="740" y="343"/>
                      <a:pt x="699" y="285"/>
                    </a:cubicBezTo>
                    <a:cubicBezTo>
                      <a:pt x="630" y="194"/>
                      <a:pt x="528" y="152"/>
                      <a:pt x="425" y="107"/>
                    </a:cubicBezTo>
                    <a:cubicBezTo>
                      <a:pt x="314" y="61"/>
                      <a:pt x="209" y="12"/>
                      <a:pt x="91" y="1"/>
                    </a:cubicBezTo>
                    <a:cubicBezTo>
                      <a:pt x="89" y="1"/>
                      <a:pt x="88" y="1"/>
                      <a:pt x="8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62" name="Google Shape;3762;p47"/>
              <p:cNvSpPr/>
              <p:nvPr/>
            </p:nvSpPr>
            <p:spPr>
              <a:xfrm rot="-1799979" flipH="1">
                <a:off x="7602582" y="2744264"/>
                <a:ext cx="28832" cy="17030"/>
              </a:xfrm>
              <a:custGeom>
                <a:avLst/>
                <a:gdLst/>
                <a:ahLst/>
                <a:cxnLst/>
                <a:rect l="l" t="t" r="r" b="b"/>
                <a:pathLst>
                  <a:path w="640" h="378" extrusionOk="0">
                    <a:moveTo>
                      <a:pt x="125" y="1"/>
                    </a:moveTo>
                    <a:cubicBezTo>
                      <a:pt x="121" y="1"/>
                      <a:pt x="118" y="1"/>
                      <a:pt x="115" y="1"/>
                    </a:cubicBezTo>
                    <a:cubicBezTo>
                      <a:pt x="34" y="5"/>
                      <a:pt x="1" y="92"/>
                      <a:pt x="54" y="153"/>
                    </a:cubicBezTo>
                    <a:cubicBezTo>
                      <a:pt x="107" y="217"/>
                      <a:pt x="206" y="256"/>
                      <a:pt x="282" y="294"/>
                    </a:cubicBezTo>
                    <a:cubicBezTo>
                      <a:pt x="347" y="331"/>
                      <a:pt x="417" y="378"/>
                      <a:pt x="490" y="378"/>
                    </a:cubicBezTo>
                    <a:cubicBezTo>
                      <a:pt x="507" y="378"/>
                      <a:pt x="524" y="375"/>
                      <a:pt x="541" y="370"/>
                    </a:cubicBezTo>
                    <a:cubicBezTo>
                      <a:pt x="613" y="347"/>
                      <a:pt x="639" y="275"/>
                      <a:pt x="609" y="210"/>
                    </a:cubicBezTo>
                    <a:cubicBezTo>
                      <a:pt x="567" y="122"/>
                      <a:pt x="457" y="100"/>
                      <a:pt x="373" y="69"/>
                    </a:cubicBezTo>
                    <a:cubicBezTo>
                      <a:pt x="297" y="44"/>
                      <a:pt x="209" y="1"/>
                      <a:pt x="12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63" name="Google Shape;3763;p47"/>
              <p:cNvSpPr/>
              <p:nvPr/>
            </p:nvSpPr>
            <p:spPr>
              <a:xfrm rot="-1799979" flipH="1">
                <a:off x="7677614" y="2772340"/>
                <a:ext cx="40816" cy="20995"/>
              </a:xfrm>
              <a:custGeom>
                <a:avLst/>
                <a:gdLst/>
                <a:ahLst/>
                <a:cxnLst/>
                <a:rect l="l" t="t" r="r" b="b"/>
                <a:pathLst>
                  <a:path w="906" h="466" extrusionOk="0">
                    <a:moveTo>
                      <a:pt x="108" y="1"/>
                    </a:moveTo>
                    <a:cubicBezTo>
                      <a:pt x="34" y="1"/>
                      <a:pt x="0" y="88"/>
                      <a:pt x="65" y="138"/>
                    </a:cubicBezTo>
                    <a:cubicBezTo>
                      <a:pt x="171" y="221"/>
                      <a:pt x="289" y="283"/>
                      <a:pt x="411" y="339"/>
                    </a:cubicBezTo>
                    <a:cubicBezTo>
                      <a:pt x="513" y="391"/>
                      <a:pt x="618" y="466"/>
                      <a:pt x="737" y="466"/>
                    </a:cubicBezTo>
                    <a:cubicBezTo>
                      <a:pt x="742" y="466"/>
                      <a:pt x="747" y="465"/>
                      <a:pt x="753" y="465"/>
                    </a:cubicBezTo>
                    <a:cubicBezTo>
                      <a:pt x="859" y="458"/>
                      <a:pt x="905" y="339"/>
                      <a:pt x="837" y="260"/>
                    </a:cubicBezTo>
                    <a:cubicBezTo>
                      <a:pt x="757" y="169"/>
                      <a:pt x="620" y="146"/>
                      <a:pt x="510" y="104"/>
                    </a:cubicBezTo>
                    <a:cubicBezTo>
                      <a:pt x="384" y="58"/>
                      <a:pt x="255" y="20"/>
                      <a:pt x="122" y="2"/>
                    </a:cubicBezTo>
                    <a:cubicBezTo>
                      <a:pt x="117" y="1"/>
                      <a:pt x="113" y="1"/>
                      <a:pt x="10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64" name="Google Shape;3764;p47"/>
              <p:cNvSpPr/>
              <p:nvPr/>
            </p:nvSpPr>
            <p:spPr>
              <a:xfrm rot="-1799979" flipH="1">
                <a:off x="7683621" y="2824177"/>
                <a:ext cx="38924" cy="22076"/>
              </a:xfrm>
              <a:custGeom>
                <a:avLst/>
                <a:gdLst/>
                <a:ahLst/>
                <a:cxnLst/>
                <a:rect l="l" t="t" r="r" b="b"/>
                <a:pathLst>
                  <a:path w="864" h="490" extrusionOk="0">
                    <a:moveTo>
                      <a:pt x="141" y="0"/>
                    </a:moveTo>
                    <a:cubicBezTo>
                      <a:pt x="51" y="0"/>
                      <a:pt x="1" y="154"/>
                      <a:pt x="96" y="205"/>
                    </a:cubicBezTo>
                    <a:cubicBezTo>
                      <a:pt x="207" y="262"/>
                      <a:pt x="312" y="327"/>
                      <a:pt x="427" y="379"/>
                    </a:cubicBezTo>
                    <a:cubicBezTo>
                      <a:pt x="521" y="429"/>
                      <a:pt x="632" y="490"/>
                      <a:pt x="742" y="490"/>
                    </a:cubicBezTo>
                    <a:cubicBezTo>
                      <a:pt x="833" y="490"/>
                      <a:pt x="864" y="388"/>
                      <a:pt x="811" y="323"/>
                    </a:cubicBezTo>
                    <a:cubicBezTo>
                      <a:pt x="742" y="239"/>
                      <a:pt x="621" y="197"/>
                      <a:pt x="521" y="151"/>
                    </a:cubicBezTo>
                    <a:cubicBezTo>
                      <a:pt x="407" y="102"/>
                      <a:pt x="293" y="56"/>
                      <a:pt x="176" y="7"/>
                    </a:cubicBezTo>
                    <a:cubicBezTo>
                      <a:pt x="164" y="2"/>
                      <a:pt x="152" y="0"/>
                      <a:pt x="14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65" name="Google Shape;3765;p47"/>
              <p:cNvSpPr/>
              <p:nvPr/>
            </p:nvSpPr>
            <p:spPr>
              <a:xfrm rot="-1799979" flipH="1">
                <a:off x="7534495" y="2588806"/>
                <a:ext cx="34464" cy="22616"/>
              </a:xfrm>
              <a:custGeom>
                <a:avLst/>
                <a:gdLst/>
                <a:ahLst/>
                <a:cxnLst/>
                <a:rect l="l" t="t" r="r" b="b"/>
                <a:pathLst>
                  <a:path w="765" h="502" extrusionOk="0">
                    <a:moveTo>
                      <a:pt x="149" y="0"/>
                    </a:moveTo>
                    <a:cubicBezTo>
                      <a:pt x="61" y="0"/>
                      <a:pt x="1" y="123"/>
                      <a:pt x="96" y="178"/>
                    </a:cubicBezTo>
                    <a:cubicBezTo>
                      <a:pt x="202" y="239"/>
                      <a:pt x="305" y="304"/>
                      <a:pt x="408" y="376"/>
                    </a:cubicBezTo>
                    <a:cubicBezTo>
                      <a:pt x="488" y="433"/>
                      <a:pt x="556" y="501"/>
                      <a:pt x="654" y="501"/>
                    </a:cubicBezTo>
                    <a:cubicBezTo>
                      <a:pt x="668" y="501"/>
                      <a:pt x="682" y="500"/>
                      <a:pt x="696" y="497"/>
                    </a:cubicBezTo>
                    <a:cubicBezTo>
                      <a:pt x="746" y="486"/>
                      <a:pt x="765" y="434"/>
                      <a:pt x="757" y="388"/>
                    </a:cubicBezTo>
                    <a:cubicBezTo>
                      <a:pt x="738" y="274"/>
                      <a:pt x="617" y="224"/>
                      <a:pt x="525" y="171"/>
                    </a:cubicBezTo>
                    <a:cubicBezTo>
                      <a:pt x="419" y="114"/>
                      <a:pt x="308" y="60"/>
                      <a:pt x="194" y="11"/>
                    </a:cubicBezTo>
                    <a:cubicBezTo>
                      <a:pt x="179" y="4"/>
                      <a:pt x="164" y="0"/>
                      <a:pt x="14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66" name="Google Shape;3766;p47"/>
              <p:cNvSpPr/>
              <p:nvPr/>
            </p:nvSpPr>
            <p:spPr>
              <a:xfrm rot="-1799979" flipH="1">
                <a:off x="7526322" y="2546081"/>
                <a:ext cx="37527" cy="23968"/>
              </a:xfrm>
              <a:custGeom>
                <a:avLst/>
                <a:gdLst/>
                <a:ahLst/>
                <a:cxnLst/>
                <a:rect l="l" t="t" r="r" b="b"/>
                <a:pathLst>
                  <a:path w="833" h="532" extrusionOk="0">
                    <a:moveTo>
                      <a:pt x="145" y="0"/>
                    </a:moveTo>
                    <a:cubicBezTo>
                      <a:pt x="46" y="0"/>
                      <a:pt x="0" y="130"/>
                      <a:pt x="93" y="194"/>
                    </a:cubicBezTo>
                    <a:cubicBezTo>
                      <a:pt x="179" y="250"/>
                      <a:pt x="267" y="308"/>
                      <a:pt x="358" y="364"/>
                    </a:cubicBezTo>
                    <a:cubicBezTo>
                      <a:pt x="446" y="422"/>
                      <a:pt x="530" y="486"/>
                      <a:pt x="628" y="524"/>
                    </a:cubicBezTo>
                    <a:cubicBezTo>
                      <a:pt x="644" y="529"/>
                      <a:pt x="658" y="531"/>
                      <a:pt x="671" y="531"/>
                    </a:cubicBezTo>
                    <a:cubicBezTo>
                      <a:pt x="783" y="531"/>
                      <a:pt x="832" y="377"/>
                      <a:pt x="762" y="292"/>
                    </a:cubicBezTo>
                    <a:cubicBezTo>
                      <a:pt x="693" y="208"/>
                      <a:pt x="583" y="159"/>
                      <a:pt x="484" y="110"/>
                    </a:cubicBezTo>
                    <a:cubicBezTo>
                      <a:pt x="381" y="64"/>
                      <a:pt x="279" y="26"/>
                      <a:pt x="168" y="3"/>
                    </a:cubicBezTo>
                    <a:cubicBezTo>
                      <a:pt x="160" y="1"/>
                      <a:pt x="152" y="0"/>
                      <a:pt x="14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67" name="Google Shape;3767;p47"/>
              <p:cNvSpPr/>
              <p:nvPr/>
            </p:nvSpPr>
            <p:spPr>
              <a:xfrm rot="-1799979" flipH="1">
                <a:off x="7479995" y="2489770"/>
                <a:ext cx="42978" cy="25094"/>
              </a:xfrm>
              <a:custGeom>
                <a:avLst/>
                <a:gdLst/>
                <a:ahLst/>
                <a:cxnLst/>
                <a:rect l="l" t="t" r="r" b="b"/>
                <a:pathLst>
                  <a:path w="954" h="557" extrusionOk="0">
                    <a:moveTo>
                      <a:pt x="170" y="0"/>
                    </a:moveTo>
                    <a:cubicBezTo>
                      <a:pt x="67" y="0"/>
                      <a:pt x="0" y="144"/>
                      <a:pt x="108" y="207"/>
                    </a:cubicBezTo>
                    <a:cubicBezTo>
                      <a:pt x="329" y="332"/>
                      <a:pt x="583" y="533"/>
                      <a:pt x="838" y="556"/>
                    </a:cubicBezTo>
                    <a:cubicBezTo>
                      <a:pt x="842" y="557"/>
                      <a:pt x="846" y="557"/>
                      <a:pt x="850" y="557"/>
                    </a:cubicBezTo>
                    <a:cubicBezTo>
                      <a:pt x="931" y="557"/>
                      <a:pt x="954" y="447"/>
                      <a:pt x="906" y="393"/>
                    </a:cubicBezTo>
                    <a:cubicBezTo>
                      <a:pt x="827" y="293"/>
                      <a:pt x="701" y="240"/>
                      <a:pt x="587" y="188"/>
                    </a:cubicBezTo>
                    <a:cubicBezTo>
                      <a:pt x="466" y="126"/>
                      <a:pt x="344" y="70"/>
                      <a:pt x="222" y="12"/>
                    </a:cubicBezTo>
                    <a:cubicBezTo>
                      <a:pt x="204" y="4"/>
                      <a:pt x="187" y="0"/>
                      <a:pt x="17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68" name="Google Shape;3768;p47"/>
              <p:cNvSpPr/>
              <p:nvPr/>
            </p:nvSpPr>
            <p:spPr>
              <a:xfrm rot="-1799979" flipH="1">
                <a:off x="7440912" y="2475707"/>
                <a:ext cx="43654" cy="27572"/>
              </a:xfrm>
              <a:custGeom>
                <a:avLst/>
                <a:gdLst/>
                <a:ahLst/>
                <a:cxnLst/>
                <a:rect l="l" t="t" r="r" b="b"/>
                <a:pathLst>
                  <a:path w="969" h="612" extrusionOk="0">
                    <a:moveTo>
                      <a:pt x="165" y="1"/>
                    </a:moveTo>
                    <a:cubicBezTo>
                      <a:pt x="67" y="1"/>
                      <a:pt x="1" y="135"/>
                      <a:pt x="80" y="207"/>
                    </a:cubicBezTo>
                    <a:cubicBezTo>
                      <a:pt x="281" y="393"/>
                      <a:pt x="543" y="569"/>
                      <a:pt x="813" y="610"/>
                    </a:cubicBezTo>
                    <a:cubicBezTo>
                      <a:pt x="820" y="611"/>
                      <a:pt x="827" y="611"/>
                      <a:pt x="834" y="611"/>
                    </a:cubicBezTo>
                    <a:cubicBezTo>
                      <a:pt x="921" y="611"/>
                      <a:pt x="968" y="521"/>
                      <a:pt x="908" y="446"/>
                    </a:cubicBezTo>
                    <a:cubicBezTo>
                      <a:pt x="738" y="234"/>
                      <a:pt x="457" y="89"/>
                      <a:pt x="197" y="6"/>
                    </a:cubicBezTo>
                    <a:cubicBezTo>
                      <a:pt x="186" y="2"/>
                      <a:pt x="175" y="1"/>
                      <a:pt x="16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69" name="Google Shape;3769;p47"/>
              <p:cNvSpPr/>
              <p:nvPr/>
            </p:nvSpPr>
            <p:spPr>
              <a:xfrm rot="-1799979" flipH="1">
                <a:off x="7386278" y="2485498"/>
                <a:ext cx="47393" cy="30005"/>
              </a:xfrm>
              <a:custGeom>
                <a:avLst/>
                <a:gdLst/>
                <a:ahLst/>
                <a:cxnLst/>
                <a:rect l="l" t="t" r="r" b="b"/>
                <a:pathLst>
                  <a:path w="1052" h="666" extrusionOk="0">
                    <a:moveTo>
                      <a:pt x="172" y="1"/>
                    </a:moveTo>
                    <a:cubicBezTo>
                      <a:pt x="64" y="1"/>
                      <a:pt x="0" y="149"/>
                      <a:pt x="110" y="224"/>
                    </a:cubicBezTo>
                    <a:cubicBezTo>
                      <a:pt x="239" y="308"/>
                      <a:pt x="369" y="395"/>
                      <a:pt x="502" y="479"/>
                    </a:cubicBezTo>
                    <a:cubicBezTo>
                      <a:pt x="623" y="554"/>
                      <a:pt x="738" y="650"/>
                      <a:pt x="882" y="665"/>
                    </a:cubicBezTo>
                    <a:cubicBezTo>
                      <a:pt x="885" y="665"/>
                      <a:pt x="888" y="665"/>
                      <a:pt x="891" y="665"/>
                    </a:cubicBezTo>
                    <a:cubicBezTo>
                      <a:pt x="985" y="665"/>
                      <a:pt x="1051" y="541"/>
                      <a:pt x="996" y="463"/>
                    </a:cubicBezTo>
                    <a:cubicBezTo>
                      <a:pt x="913" y="345"/>
                      <a:pt x="776" y="296"/>
                      <a:pt x="646" y="228"/>
                    </a:cubicBezTo>
                    <a:cubicBezTo>
                      <a:pt x="509" y="156"/>
                      <a:pt x="369" y="87"/>
                      <a:pt x="232" y="15"/>
                    </a:cubicBezTo>
                    <a:cubicBezTo>
                      <a:pt x="211" y="5"/>
                      <a:pt x="191" y="1"/>
                      <a:pt x="17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70" name="Google Shape;3770;p47"/>
              <p:cNvSpPr/>
              <p:nvPr/>
            </p:nvSpPr>
            <p:spPr>
              <a:xfrm rot="-1799979" flipH="1">
                <a:off x="7422276" y="2574418"/>
                <a:ext cx="35410" cy="22797"/>
              </a:xfrm>
              <a:custGeom>
                <a:avLst/>
                <a:gdLst/>
                <a:ahLst/>
                <a:cxnLst/>
                <a:rect l="l" t="t" r="r" b="b"/>
                <a:pathLst>
                  <a:path w="786" h="506" extrusionOk="0">
                    <a:moveTo>
                      <a:pt x="113" y="0"/>
                    </a:moveTo>
                    <a:cubicBezTo>
                      <a:pt x="45" y="0"/>
                      <a:pt x="0" y="89"/>
                      <a:pt x="56" y="144"/>
                    </a:cubicBezTo>
                    <a:cubicBezTo>
                      <a:pt x="140" y="224"/>
                      <a:pt x="250" y="285"/>
                      <a:pt x="345" y="349"/>
                    </a:cubicBezTo>
                    <a:cubicBezTo>
                      <a:pt x="440" y="410"/>
                      <a:pt x="535" y="502"/>
                      <a:pt x="652" y="505"/>
                    </a:cubicBezTo>
                    <a:cubicBezTo>
                      <a:pt x="733" y="505"/>
                      <a:pt x="786" y="414"/>
                      <a:pt x="744" y="345"/>
                    </a:cubicBezTo>
                    <a:cubicBezTo>
                      <a:pt x="683" y="247"/>
                      <a:pt x="558" y="205"/>
                      <a:pt x="459" y="156"/>
                    </a:cubicBezTo>
                    <a:cubicBezTo>
                      <a:pt x="352" y="103"/>
                      <a:pt x="250" y="38"/>
                      <a:pt x="136" y="3"/>
                    </a:cubicBezTo>
                    <a:cubicBezTo>
                      <a:pt x="128" y="1"/>
                      <a:pt x="121" y="0"/>
                      <a:pt x="11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71" name="Google Shape;3771;p47"/>
              <p:cNvSpPr/>
              <p:nvPr/>
            </p:nvSpPr>
            <p:spPr>
              <a:xfrm rot="-1799979" flipH="1">
                <a:off x="7436659" y="2608663"/>
                <a:ext cx="37392" cy="28113"/>
              </a:xfrm>
              <a:custGeom>
                <a:avLst/>
                <a:gdLst/>
                <a:ahLst/>
                <a:cxnLst/>
                <a:rect l="l" t="t" r="r" b="b"/>
                <a:pathLst>
                  <a:path w="830" h="624" extrusionOk="0">
                    <a:moveTo>
                      <a:pt x="141" y="0"/>
                    </a:moveTo>
                    <a:cubicBezTo>
                      <a:pt x="61" y="0"/>
                      <a:pt x="0" y="97"/>
                      <a:pt x="70" y="167"/>
                    </a:cubicBezTo>
                    <a:cubicBezTo>
                      <a:pt x="162" y="266"/>
                      <a:pt x="260" y="354"/>
                      <a:pt x="367" y="437"/>
                    </a:cubicBezTo>
                    <a:cubicBezTo>
                      <a:pt x="466" y="514"/>
                      <a:pt x="569" y="612"/>
                      <a:pt x="694" y="623"/>
                    </a:cubicBezTo>
                    <a:cubicBezTo>
                      <a:pt x="697" y="623"/>
                      <a:pt x="700" y="624"/>
                      <a:pt x="703" y="624"/>
                    </a:cubicBezTo>
                    <a:cubicBezTo>
                      <a:pt x="768" y="624"/>
                      <a:pt x="829" y="541"/>
                      <a:pt x="804" y="479"/>
                    </a:cubicBezTo>
                    <a:cubicBezTo>
                      <a:pt x="755" y="361"/>
                      <a:pt x="641" y="296"/>
                      <a:pt x="538" y="224"/>
                    </a:cubicBezTo>
                    <a:cubicBezTo>
                      <a:pt x="427" y="144"/>
                      <a:pt x="310" y="72"/>
                      <a:pt x="188" y="12"/>
                    </a:cubicBezTo>
                    <a:cubicBezTo>
                      <a:pt x="172" y="4"/>
                      <a:pt x="156" y="0"/>
                      <a:pt x="14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72" name="Google Shape;3772;p47"/>
              <p:cNvSpPr/>
              <p:nvPr/>
            </p:nvSpPr>
            <p:spPr>
              <a:xfrm rot="-1799979" flipH="1">
                <a:off x="7357829" y="2565871"/>
                <a:ext cx="37887" cy="24283"/>
              </a:xfrm>
              <a:custGeom>
                <a:avLst/>
                <a:gdLst/>
                <a:ahLst/>
                <a:cxnLst/>
                <a:rect l="l" t="t" r="r" b="b"/>
                <a:pathLst>
                  <a:path w="841" h="539" extrusionOk="0">
                    <a:moveTo>
                      <a:pt x="80" y="1"/>
                    </a:moveTo>
                    <a:cubicBezTo>
                      <a:pt x="39" y="1"/>
                      <a:pt x="0" y="54"/>
                      <a:pt x="30" y="92"/>
                    </a:cubicBezTo>
                    <a:cubicBezTo>
                      <a:pt x="103" y="195"/>
                      <a:pt x="206" y="275"/>
                      <a:pt x="308" y="347"/>
                    </a:cubicBezTo>
                    <a:cubicBezTo>
                      <a:pt x="365" y="385"/>
                      <a:pt x="422" y="423"/>
                      <a:pt x="479" y="461"/>
                    </a:cubicBezTo>
                    <a:cubicBezTo>
                      <a:pt x="544" y="503"/>
                      <a:pt x="604" y="510"/>
                      <a:pt x="677" y="533"/>
                    </a:cubicBezTo>
                    <a:cubicBezTo>
                      <a:pt x="689" y="537"/>
                      <a:pt x="701" y="538"/>
                      <a:pt x="711" y="538"/>
                    </a:cubicBezTo>
                    <a:cubicBezTo>
                      <a:pt x="799" y="538"/>
                      <a:pt x="841" y="422"/>
                      <a:pt x="783" y="355"/>
                    </a:cubicBezTo>
                    <a:cubicBezTo>
                      <a:pt x="738" y="301"/>
                      <a:pt x="711" y="252"/>
                      <a:pt x="650" y="213"/>
                    </a:cubicBezTo>
                    <a:cubicBezTo>
                      <a:pt x="586" y="172"/>
                      <a:pt x="518" y="138"/>
                      <a:pt x="449" y="104"/>
                    </a:cubicBezTo>
                    <a:cubicBezTo>
                      <a:pt x="335" y="50"/>
                      <a:pt x="209" y="1"/>
                      <a:pt x="8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73" name="Google Shape;3773;p47"/>
              <p:cNvSpPr/>
              <p:nvPr/>
            </p:nvSpPr>
            <p:spPr>
              <a:xfrm rot="-1799979" flipH="1">
                <a:off x="7409494" y="2694689"/>
                <a:ext cx="28697" cy="17300"/>
              </a:xfrm>
              <a:custGeom>
                <a:avLst/>
                <a:gdLst/>
                <a:ahLst/>
                <a:cxnLst/>
                <a:rect l="l" t="t" r="r" b="b"/>
                <a:pathLst>
                  <a:path w="637" h="384" extrusionOk="0">
                    <a:moveTo>
                      <a:pt x="144" y="1"/>
                    </a:moveTo>
                    <a:cubicBezTo>
                      <a:pt x="41" y="1"/>
                      <a:pt x="1" y="154"/>
                      <a:pt x="112" y="185"/>
                    </a:cubicBezTo>
                    <a:cubicBezTo>
                      <a:pt x="192" y="205"/>
                      <a:pt x="264" y="235"/>
                      <a:pt x="332" y="277"/>
                    </a:cubicBezTo>
                    <a:cubicBezTo>
                      <a:pt x="394" y="313"/>
                      <a:pt x="452" y="384"/>
                      <a:pt x="527" y="384"/>
                    </a:cubicBezTo>
                    <a:cubicBezTo>
                      <a:pt x="530" y="384"/>
                      <a:pt x="534" y="384"/>
                      <a:pt x="537" y="383"/>
                    </a:cubicBezTo>
                    <a:cubicBezTo>
                      <a:pt x="583" y="380"/>
                      <a:pt x="637" y="345"/>
                      <a:pt x="629" y="292"/>
                    </a:cubicBezTo>
                    <a:cubicBezTo>
                      <a:pt x="618" y="185"/>
                      <a:pt x="526" y="140"/>
                      <a:pt x="439" y="94"/>
                    </a:cubicBezTo>
                    <a:cubicBezTo>
                      <a:pt x="351" y="52"/>
                      <a:pt x="260" y="22"/>
                      <a:pt x="165" y="3"/>
                    </a:cubicBezTo>
                    <a:cubicBezTo>
                      <a:pt x="158" y="2"/>
                      <a:pt x="151" y="1"/>
                      <a:pt x="14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74" name="Google Shape;3774;p47"/>
              <p:cNvSpPr/>
              <p:nvPr/>
            </p:nvSpPr>
            <p:spPr>
              <a:xfrm rot="-1799979" flipH="1">
                <a:off x="7435113" y="2720179"/>
                <a:ext cx="37842" cy="22707"/>
              </a:xfrm>
              <a:custGeom>
                <a:avLst/>
                <a:gdLst/>
                <a:ahLst/>
                <a:cxnLst/>
                <a:rect l="l" t="t" r="r" b="b"/>
                <a:pathLst>
                  <a:path w="840" h="504" extrusionOk="0">
                    <a:moveTo>
                      <a:pt x="126" y="0"/>
                    </a:moveTo>
                    <a:cubicBezTo>
                      <a:pt x="46" y="0"/>
                      <a:pt x="1" y="138"/>
                      <a:pt x="85" y="179"/>
                    </a:cubicBezTo>
                    <a:cubicBezTo>
                      <a:pt x="192" y="235"/>
                      <a:pt x="299" y="293"/>
                      <a:pt x="405" y="353"/>
                    </a:cubicBezTo>
                    <a:cubicBezTo>
                      <a:pt x="454" y="384"/>
                      <a:pt x="504" y="425"/>
                      <a:pt x="561" y="448"/>
                    </a:cubicBezTo>
                    <a:cubicBezTo>
                      <a:pt x="610" y="467"/>
                      <a:pt x="659" y="475"/>
                      <a:pt x="709" y="498"/>
                    </a:cubicBezTo>
                    <a:cubicBezTo>
                      <a:pt x="718" y="502"/>
                      <a:pt x="726" y="503"/>
                      <a:pt x="734" y="503"/>
                    </a:cubicBezTo>
                    <a:cubicBezTo>
                      <a:pt x="797" y="503"/>
                      <a:pt x="840" y="409"/>
                      <a:pt x="789" y="365"/>
                    </a:cubicBezTo>
                    <a:cubicBezTo>
                      <a:pt x="747" y="327"/>
                      <a:pt x="717" y="285"/>
                      <a:pt x="671" y="251"/>
                    </a:cubicBezTo>
                    <a:cubicBezTo>
                      <a:pt x="622" y="212"/>
                      <a:pt x="550" y="186"/>
                      <a:pt x="492" y="156"/>
                    </a:cubicBezTo>
                    <a:cubicBezTo>
                      <a:pt x="382" y="102"/>
                      <a:pt x="271" y="53"/>
                      <a:pt x="157" y="7"/>
                    </a:cubicBezTo>
                    <a:cubicBezTo>
                      <a:pt x="147" y="3"/>
                      <a:pt x="136" y="0"/>
                      <a:pt x="12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75" name="Google Shape;3775;p47"/>
              <p:cNvSpPr/>
              <p:nvPr/>
            </p:nvSpPr>
            <p:spPr>
              <a:xfrm rot="-1799979" flipH="1">
                <a:off x="7339748" y="2665620"/>
                <a:ext cx="36986" cy="22797"/>
              </a:xfrm>
              <a:custGeom>
                <a:avLst/>
                <a:gdLst/>
                <a:ahLst/>
                <a:cxnLst/>
                <a:rect l="l" t="t" r="r" b="b"/>
                <a:pathLst>
                  <a:path w="821" h="506" extrusionOk="0">
                    <a:moveTo>
                      <a:pt x="75" y="1"/>
                    </a:moveTo>
                    <a:cubicBezTo>
                      <a:pt x="6" y="1"/>
                      <a:pt x="1" y="97"/>
                      <a:pt x="48" y="131"/>
                    </a:cubicBezTo>
                    <a:cubicBezTo>
                      <a:pt x="151" y="199"/>
                      <a:pt x="269" y="249"/>
                      <a:pt x="376" y="313"/>
                    </a:cubicBezTo>
                    <a:cubicBezTo>
                      <a:pt x="474" y="375"/>
                      <a:pt x="569" y="477"/>
                      <a:pt x="683" y="503"/>
                    </a:cubicBezTo>
                    <a:cubicBezTo>
                      <a:pt x="691" y="505"/>
                      <a:pt x="698" y="506"/>
                      <a:pt x="705" y="506"/>
                    </a:cubicBezTo>
                    <a:cubicBezTo>
                      <a:pt x="771" y="506"/>
                      <a:pt x="820" y="432"/>
                      <a:pt x="786" y="370"/>
                    </a:cubicBezTo>
                    <a:cubicBezTo>
                      <a:pt x="722" y="256"/>
                      <a:pt x="569" y="192"/>
                      <a:pt x="455" y="135"/>
                    </a:cubicBezTo>
                    <a:cubicBezTo>
                      <a:pt x="341" y="78"/>
                      <a:pt x="212" y="17"/>
                      <a:pt x="83" y="1"/>
                    </a:cubicBezTo>
                    <a:cubicBezTo>
                      <a:pt x="80" y="1"/>
                      <a:pt x="78" y="1"/>
                      <a:pt x="7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76" name="Google Shape;3776;p47"/>
              <p:cNvSpPr/>
              <p:nvPr/>
            </p:nvSpPr>
            <p:spPr>
              <a:xfrm rot="-1799979" flipH="1">
                <a:off x="7306022" y="2626239"/>
                <a:ext cx="41491" cy="27302"/>
              </a:xfrm>
              <a:custGeom>
                <a:avLst/>
                <a:gdLst/>
                <a:ahLst/>
                <a:cxnLst/>
                <a:rect l="l" t="t" r="r" b="b"/>
                <a:pathLst>
                  <a:path w="921" h="606" extrusionOk="0">
                    <a:moveTo>
                      <a:pt x="140" y="0"/>
                    </a:moveTo>
                    <a:cubicBezTo>
                      <a:pt x="52" y="0"/>
                      <a:pt x="0" y="114"/>
                      <a:pt x="65" y="179"/>
                    </a:cubicBezTo>
                    <a:cubicBezTo>
                      <a:pt x="168" y="286"/>
                      <a:pt x="293" y="365"/>
                      <a:pt x="415" y="445"/>
                    </a:cubicBezTo>
                    <a:cubicBezTo>
                      <a:pt x="529" y="521"/>
                      <a:pt x="647" y="605"/>
                      <a:pt x="791" y="605"/>
                    </a:cubicBezTo>
                    <a:cubicBezTo>
                      <a:pt x="875" y="605"/>
                      <a:pt x="921" y="518"/>
                      <a:pt x="882" y="445"/>
                    </a:cubicBezTo>
                    <a:cubicBezTo>
                      <a:pt x="818" y="316"/>
                      <a:pt x="684" y="256"/>
                      <a:pt x="563" y="187"/>
                    </a:cubicBezTo>
                    <a:cubicBezTo>
                      <a:pt x="438" y="119"/>
                      <a:pt x="309" y="46"/>
                      <a:pt x="172" y="5"/>
                    </a:cubicBezTo>
                    <a:cubicBezTo>
                      <a:pt x="161" y="2"/>
                      <a:pt x="150" y="0"/>
                      <a:pt x="14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77" name="Google Shape;3777;p47"/>
              <p:cNvSpPr/>
              <p:nvPr/>
            </p:nvSpPr>
            <p:spPr>
              <a:xfrm rot="-1799979" flipH="1">
                <a:off x="7315840" y="2544871"/>
                <a:ext cx="30229" cy="22166"/>
              </a:xfrm>
              <a:custGeom>
                <a:avLst/>
                <a:gdLst/>
                <a:ahLst/>
                <a:cxnLst/>
                <a:rect l="l" t="t" r="r" b="b"/>
                <a:pathLst>
                  <a:path w="671" h="492" extrusionOk="0">
                    <a:moveTo>
                      <a:pt x="132" y="1"/>
                    </a:moveTo>
                    <a:cubicBezTo>
                      <a:pt x="53" y="1"/>
                      <a:pt x="0" y="107"/>
                      <a:pt x="62" y="164"/>
                    </a:cubicBezTo>
                    <a:cubicBezTo>
                      <a:pt x="150" y="241"/>
                      <a:pt x="237" y="329"/>
                      <a:pt x="332" y="389"/>
                    </a:cubicBezTo>
                    <a:cubicBezTo>
                      <a:pt x="382" y="415"/>
                      <a:pt x="435" y="434"/>
                      <a:pt x="488" y="457"/>
                    </a:cubicBezTo>
                    <a:cubicBezTo>
                      <a:pt x="527" y="478"/>
                      <a:pt x="554" y="492"/>
                      <a:pt x="589" y="492"/>
                    </a:cubicBezTo>
                    <a:cubicBezTo>
                      <a:pt x="599" y="492"/>
                      <a:pt x="610" y="491"/>
                      <a:pt x="622" y="488"/>
                    </a:cubicBezTo>
                    <a:cubicBezTo>
                      <a:pt x="652" y="480"/>
                      <a:pt x="667" y="450"/>
                      <a:pt x="671" y="423"/>
                    </a:cubicBezTo>
                    <a:cubicBezTo>
                      <a:pt x="671" y="370"/>
                      <a:pt x="648" y="336"/>
                      <a:pt x="613" y="298"/>
                    </a:cubicBezTo>
                    <a:cubicBezTo>
                      <a:pt x="572" y="252"/>
                      <a:pt x="534" y="199"/>
                      <a:pt x="488" y="161"/>
                    </a:cubicBezTo>
                    <a:cubicBezTo>
                      <a:pt x="393" y="85"/>
                      <a:pt x="271" y="39"/>
                      <a:pt x="157" y="5"/>
                    </a:cubicBezTo>
                    <a:cubicBezTo>
                      <a:pt x="148" y="2"/>
                      <a:pt x="140" y="1"/>
                      <a:pt x="13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78" name="Google Shape;3778;p47"/>
              <p:cNvSpPr/>
              <p:nvPr/>
            </p:nvSpPr>
            <p:spPr>
              <a:xfrm rot="-1799979" flipH="1">
                <a:off x="7234751" y="2609463"/>
                <a:ext cx="40545" cy="31537"/>
              </a:xfrm>
              <a:custGeom>
                <a:avLst/>
                <a:gdLst/>
                <a:ahLst/>
                <a:cxnLst/>
                <a:rect l="l" t="t" r="r" b="b"/>
                <a:pathLst>
                  <a:path w="900" h="700" extrusionOk="0">
                    <a:moveTo>
                      <a:pt x="154" y="1"/>
                    </a:moveTo>
                    <a:cubicBezTo>
                      <a:pt x="66" y="1"/>
                      <a:pt x="0" y="134"/>
                      <a:pt x="78" y="198"/>
                    </a:cubicBezTo>
                    <a:cubicBezTo>
                      <a:pt x="196" y="289"/>
                      <a:pt x="310" y="392"/>
                      <a:pt x="420" y="495"/>
                    </a:cubicBezTo>
                    <a:cubicBezTo>
                      <a:pt x="521" y="588"/>
                      <a:pt x="606" y="699"/>
                      <a:pt x="746" y="699"/>
                    </a:cubicBezTo>
                    <a:cubicBezTo>
                      <a:pt x="759" y="699"/>
                      <a:pt x="772" y="698"/>
                      <a:pt x="785" y="696"/>
                    </a:cubicBezTo>
                    <a:cubicBezTo>
                      <a:pt x="819" y="688"/>
                      <a:pt x="857" y="651"/>
                      <a:pt x="861" y="616"/>
                    </a:cubicBezTo>
                    <a:cubicBezTo>
                      <a:pt x="899" y="437"/>
                      <a:pt x="743" y="335"/>
                      <a:pt x="617" y="240"/>
                    </a:cubicBezTo>
                    <a:cubicBezTo>
                      <a:pt x="484" y="137"/>
                      <a:pt x="340" y="69"/>
                      <a:pt x="187" y="7"/>
                    </a:cubicBezTo>
                    <a:cubicBezTo>
                      <a:pt x="176" y="3"/>
                      <a:pt x="165" y="1"/>
                      <a:pt x="15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79" name="Google Shape;3779;p47"/>
              <p:cNvSpPr/>
              <p:nvPr/>
            </p:nvSpPr>
            <p:spPr>
              <a:xfrm rot="-1799979" flipH="1">
                <a:off x="7252713" y="2695000"/>
                <a:ext cx="25408" cy="21175"/>
              </a:xfrm>
              <a:custGeom>
                <a:avLst/>
                <a:gdLst/>
                <a:ahLst/>
                <a:cxnLst/>
                <a:rect l="l" t="t" r="r" b="b"/>
                <a:pathLst>
                  <a:path w="564" h="470" extrusionOk="0">
                    <a:moveTo>
                      <a:pt x="124" y="1"/>
                    </a:moveTo>
                    <a:cubicBezTo>
                      <a:pt x="113" y="1"/>
                      <a:pt x="101" y="2"/>
                      <a:pt x="88" y="4"/>
                    </a:cubicBezTo>
                    <a:cubicBezTo>
                      <a:pt x="43" y="8"/>
                      <a:pt x="1" y="66"/>
                      <a:pt x="5" y="111"/>
                    </a:cubicBezTo>
                    <a:cubicBezTo>
                      <a:pt x="12" y="191"/>
                      <a:pt x="62" y="240"/>
                      <a:pt x="119" y="294"/>
                    </a:cubicBezTo>
                    <a:cubicBezTo>
                      <a:pt x="168" y="336"/>
                      <a:pt x="217" y="381"/>
                      <a:pt x="267" y="422"/>
                    </a:cubicBezTo>
                    <a:cubicBezTo>
                      <a:pt x="302" y="453"/>
                      <a:pt x="343" y="469"/>
                      <a:pt x="383" y="469"/>
                    </a:cubicBezTo>
                    <a:cubicBezTo>
                      <a:pt x="427" y="469"/>
                      <a:pt x="471" y="449"/>
                      <a:pt x="503" y="408"/>
                    </a:cubicBezTo>
                    <a:cubicBezTo>
                      <a:pt x="564" y="331"/>
                      <a:pt x="536" y="229"/>
                      <a:pt x="457" y="176"/>
                    </a:cubicBezTo>
                    <a:cubicBezTo>
                      <a:pt x="404" y="141"/>
                      <a:pt x="347" y="103"/>
                      <a:pt x="294" y="69"/>
                    </a:cubicBezTo>
                    <a:cubicBezTo>
                      <a:pt x="239" y="34"/>
                      <a:pt x="187" y="1"/>
                      <a:pt x="12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80" name="Google Shape;3780;p47"/>
              <p:cNvSpPr/>
              <p:nvPr/>
            </p:nvSpPr>
            <p:spPr>
              <a:xfrm rot="-1799979" flipH="1">
                <a:off x="7292769" y="2736711"/>
                <a:ext cx="31040" cy="20229"/>
              </a:xfrm>
              <a:custGeom>
                <a:avLst/>
                <a:gdLst/>
                <a:ahLst/>
                <a:cxnLst/>
                <a:rect l="l" t="t" r="r" b="b"/>
                <a:pathLst>
                  <a:path w="689" h="449" extrusionOk="0">
                    <a:moveTo>
                      <a:pt x="179" y="0"/>
                    </a:moveTo>
                    <a:cubicBezTo>
                      <a:pt x="67" y="0"/>
                      <a:pt x="1" y="150"/>
                      <a:pt x="114" y="227"/>
                    </a:cubicBezTo>
                    <a:cubicBezTo>
                      <a:pt x="186" y="277"/>
                      <a:pt x="263" y="338"/>
                      <a:pt x="342" y="380"/>
                    </a:cubicBezTo>
                    <a:cubicBezTo>
                      <a:pt x="409" y="411"/>
                      <a:pt x="484" y="448"/>
                      <a:pt x="558" y="448"/>
                    </a:cubicBezTo>
                    <a:cubicBezTo>
                      <a:pt x="572" y="448"/>
                      <a:pt x="586" y="447"/>
                      <a:pt x="600" y="444"/>
                    </a:cubicBezTo>
                    <a:cubicBezTo>
                      <a:pt x="654" y="436"/>
                      <a:pt x="688" y="368"/>
                      <a:pt x="673" y="319"/>
                    </a:cubicBezTo>
                    <a:cubicBezTo>
                      <a:pt x="642" y="235"/>
                      <a:pt x="559" y="182"/>
                      <a:pt x="486" y="132"/>
                    </a:cubicBezTo>
                    <a:cubicBezTo>
                      <a:pt x="411" y="83"/>
                      <a:pt x="319" y="52"/>
                      <a:pt x="240" y="15"/>
                    </a:cubicBezTo>
                    <a:cubicBezTo>
                      <a:pt x="219" y="5"/>
                      <a:pt x="198" y="0"/>
                      <a:pt x="17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81" name="Google Shape;3781;p47"/>
              <p:cNvSpPr/>
              <p:nvPr/>
            </p:nvSpPr>
            <p:spPr>
              <a:xfrm rot="-1799979" flipH="1">
                <a:off x="7449585" y="2804547"/>
                <a:ext cx="37437" cy="22797"/>
              </a:xfrm>
              <a:custGeom>
                <a:avLst/>
                <a:gdLst/>
                <a:ahLst/>
                <a:cxnLst/>
                <a:rect l="l" t="t" r="r" b="b"/>
                <a:pathLst>
                  <a:path w="831" h="506" extrusionOk="0">
                    <a:moveTo>
                      <a:pt x="173" y="0"/>
                    </a:moveTo>
                    <a:cubicBezTo>
                      <a:pt x="71" y="0"/>
                      <a:pt x="1" y="141"/>
                      <a:pt x="111" y="201"/>
                    </a:cubicBezTo>
                    <a:cubicBezTo>
                      <a:pt x="278" y="292"/>
                      <a:pt x="441" y="387"/>
                      <a:pt x="601" y="486"/>
                    </a:cubicBezTo>
                    <a:cubicBezTo>
                      <a:pt x="623" y="499"/>
                      <a:pt x="644" y="505"/>
                      <a:pt x="664" y="505"/>
                    </a:cubicBezTo>
                    <a:cubicBezTo>
                      <a:pt x="766" y="505"/>
                      <a:pt x="830" y="350"/>
                      <a:pt x="722" y="280"/>
                    </a:cubicBezTo>
                    <a:cubicBezTo>
                      <a:pt x="562" y="173"/>
                      <a:pt x="399" y="87"/>
                      <a:pt x="220" y="10"/>
                    </a:cubicBezTo>
                    <a:cubicBezTo>
                      <a:pt x="204" y="3"/>
                      <a:pt x="189" y="0"/>
                      <a:pt x="17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82" name="Google Shape;3782;p47"/>
              <p:cNvSpPr/>
              <p:nvPr/>
            </p:nvSpPr>
            <p:spPr>
              <a:xfrm rot="-1799979" flipH="1">
                <a:off x="7216516" y="2769211"/>
                <a:ext cx="30319" cy="21220"/>
              </a:xfrm>
              <a:custGeom>
                <a:avLst/>
                <a:gdLst/>
                <a:ahLst/>
                <a:cxnLst/>
                <a:rect l="l" t="t" r="r" b="b"/>
                <a:pathLst>
                  <a:path w="673" h="471" extrusionOk="0">
                    <a:moveTo>
                      <a:pt x="123" y="0"/>
                    </a:moveTo>
                    <a:cubicBezTo>
                      <a:pt x="60" y="0"/>
                      <a:pt x="1" y="86"/>
                      <a:pt x="62" y="135"/>
                    </a:cubicBezTo>
                    <a:cubicBezTo>
                      <a:pt x="141" y="200"/>
                      <a:pt x="222" y="265"/>
                      <a:pt x="305" y="325"/>
                    </a:cubicBezTo>
                    <a:cubicBezTo>
                      <a:pt x="385" y="386"/>
                      <a:pt x="461" y="458"/>
                      <a:pt x="564" y="470"/>
                    </a:cubicBezTo>
                    <a:cubicBezTo>
                      <a:pt x="568" y="470"/>
                      <a:pt x="572" y="471"/>
                      <a:pt x="576" y="471"/>
                    </a:cubicBezTo>
                    <a:cubicBezTo>
                      <a:pt x="640" y="471"/>
                      <a:pt x="673" y="386"/>
                      <a:pt x="643" y="333"/>
                    </a:cubicBezTo>
                    <a:cubicBezTo>
                      <a:pt x="598" y="253"/>
                      <a:pt x="499" y="207"/>
                      <a:pt x="419" y="161"/>
                    </a:cubicBezTo>
                    <a:cubicBezTo>
                      <a:pt x="336" y="109"/>
                      <a:pt x="244" y="59"/>
                      <a:pt x="157" y="9"/>
                    </a:cubicBezTo>
                    <a:cubicBezTo>
                      <a:pt x="146" y="3"/>
                      <a:pt x="134" y="0"/>
                      <a:pt x="12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83" name="Google Shape;3783;p47"/>
              <p:cNvSpPr/>
              <p:nvPr/>
            </p:nvSpPr>
            <p:spPr>
              <a:xfrm rot="-1799979" flipH="1">
                <a:off x="7177755" y="2735680"/>
                <a:ext cx="41762" cy="26446"/>
              </a:xfrm>
              <a:custGeom>
                <a:avLst/>
                <a:gdLst/>
                <a:ahLst/>
                <a:cxnLst/>
                <a:rect l="l" t="t" r="r" b="b"/>
                <a:pathLst>
                  <a:path w="927" h="587" extrusionOk="0">
                    <a:moveTo>
                      <a:pt x="120" y="1"/>
                    </a:moveTo>
                    <a:cubicBezTo>
                      <a:pt x="42" y="1"/>
                      <a:pt x="1" y="125"/>
                      <a:pt x="79" y="166"/>
                    </a:cubicBezTo>
                    <a:cubicBezTo>
                      <a:pt x="327" y="294"/>
                      <a:pt x="536" y="470"/>
                      <a:pt x="794" y="580"/>
                    </a:cubicBezTo>
                    <a:cubicBezTo>
                      <a:pt x="803" y="585"/>
                      <a:pt x="813" y="587"/>
                      <a:pt x="823" y="587"/>
                    </a:cubicBezTo>
                    <a:cubicBezTo>
                      <a:pt x="873" y="587"/>
                      <a:pt x="927" y="538"/>
                      <a:pt x="889" y="485"/>
                    </a:cubicBezTo>
                    <a:cubicBezTo>
                      <a:pt x="703" y="226"/>
                      <a:pt x="436" y="108"/>
                      <a:pt x="148" y="6"/>
                    </a:cubicBezTo>
                    <a:cubicBezTo>
                      <a:pt x="138" y="3"/>
                      <a:pt x="129" y="1"/>
                      <a:pt x="12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84" name="Google Shape;3784;p47"/>
              <p:cNvSpPr/>
              <p:nvPr/>
            </p:nvSpPr>
            <p:spPr>
              <a:xfrm rot="-1799979" flipH="1">
                <a:off x="7207178" y="2841763"/>
                <a:ext cx="25994" cy="21896"/>
              </a:xfrm>
              <a:custGeom>
                <a:avLst/>
                <a:gdLst/>
                <a:ahLst/>
                <a:cxnLst/>
                <a:rect l="l" t="t" r="r" b="b"/>
                <a:pathLst>
                  <a:path w="577" h="486" extrusionOk="0">
                    <a:moveTo>
                      <a:pt x="137" y="1"/>
                    </a:moveTo>
                    <a:cubicBezTo>
                      <a:pt x="57" y="1"/>
                      <a:pt x="1" y="112"/>
                      <a:pt x="63" y="180"/>
                    </a:cubicBezTo>
                    <a:cubicBezTo>
                      <a:pt x="162" y="291"/>
                      <a:pt x="269" y="439"/>
                      <a:pt x="421" y="481"/>
                    </a:cubicBezTo>
                    <a:cubicBezTo>
                      <a:pt x="432" y="484"/>
                      <a:pt x="442" y="486"/>
                      <a:pt x="452" y="486"/>
                    </a:cubicBezTo>
                    <a:cubicBezTo>
                      <a:pt x="532" y="486"/>
                      <a:pt x="577" y="396"/>
                      <a:pt x="546" y="322"/>
                    </a:cubicBezTo>
                    <a:cubicBezTo>
                      <a:pt x="481" y="180"/>
                      <a:pt x="311" y="97"/>
                      <a:pt x="189" y="17"/>
                    </a:cubicBezTo>
                    <a:cubicBezTo>
                      <a:pt x="171" y="6"/>
                      <a:pt x="154" y="1"/>
                      <a:pt x="13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85" name="Google Shape;3785;p47"/>
              <p:cNvSpPr/>
              <p:nvPr/>
            </p:nvSpPr>
            <p:spPr>
              <a:xfrm rot="-1799979" flipH="1">
                <a:off x="7164510" y="2814035"/>
                <a:ext cx="30860" cy="30951"/>
              </a:xfrm>
              <a:custGeom>
                <a:avLst/>
                <a:gdLst/>
                <a:ahLst/>
                <a:cxnLst/>
                <a:rect l="l" t="t" r="r" b="b"/>
                <a:pathLst>
                  <a:path w="685" h="687" extrusionOk="0">
                    <a:moveTo>
                      <a:pt x="118" y="1"/>
                    </a:moveTo>
                    <a:cubicBezTo>
                      <a:pt x="49" y="1"/>
                      <a:pt x="0" y="88"/>
                      <a:pt x="31" y="159"/>
                    </a:cubicBezTo>
                    <a:cubicBezTo>
                      <a:pt x="77" y="257"/>
                      <a:pt x="133" y="341"/>
                      <a:pt x="202" y="429"/>
                    </a:cubicBezTo>
                    <a:cubicBezTo>
                      <a:pt x="270" y="524"/>
                      <a:pt x="354" y="585"/>
                      <a:pt x="442" y="657"/>
                    </a:cubicBezTo>
                    <a:cubicBezTo>
                      <a:pt x="466" y="677"/>
                      <a:pt x="495" y="686"/>
                      <a:pt x="522" y="686"/>
                    </a:cubicBezTo>
                    <a:cubicBezTo>
                      <a:pt x="607" y="686"/>
                      <a:pt x="685" y="604"/>
                      <a:pt x="628" y="512"/>
                    </a:cubicBezTo>
                    <a:cubicBezTo>
                      <a:pt x="567" y="409"/>
                      <a:pt x="514" y="315"/>
                      <a:pt x="430" y="231"/>
                    </a:cubicBezTo>
                    <a:cubicBezTo>
                      <a:pt x="351" y="147"/>
                      <a:pt x="267" y="78"/>
                      <a:pt x="172" y="18"/>
                    </a:cubicBezTo>
                    <a:cubicBezTo>
                      <a:pt x="153" y="6"/>
                      <a:pt x="135" y="1"/>
                      <a:pt x="1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86" name="Google Shape;3786;p47"/>
              <p:cNvSpPr/>
              <p:nvPr/>
            </p:nvSpPr>
            <p:spPr>
              <a:xfrm rot="-1799979" flipH="1">
                <a:off x="7174186" y="2922130"/>
                <a:ext cx="31445" cy="24554"/>
              </a:xfrm>
              <a:custGeom>
                <a:avLst/>
                <a:gdLst/>
                <a:ahLst/>
                <a:cxnLst/>
                <a:rect l="l" t="t" r="r" b="b"/>
                <a:pathLst>
                  <a:path w="698" h="545" extrusionOk="0">
                    <a:moveTo>
                      <a:pt x="119" y="1"/>
                    </a:moveTo>
                    <a:cubicBezTo>
                      <a:pt x="53" y="1"/>
                      <a:pt x="0" y="93"/>
                      <a:pt x="57" y="143"/>
                    </a:cubicBezTo>
                    <a:cubicBezTo>
                      <a:pt x="141" y="219"/>
                      <a:pt x="225" y="295"/>
                      <a:pt x="308" y="367"/>
                    </a:cubicBezTo>
                    <a:cubicBezTo>
                      <a:pt x="381" y="428"/>
                      <a:pt x="464" y="526"/>
                      <a:pt x="563" y="542"/>
                    </a:cubicBezTo>
                    <a:cubicBezTo>
                      <a:pt x="571" y="543"/>
                      <a:pt x="579" y="544"/>
                      <a:pt x="586" y="544"/>
                    </a:cubicBezTo>
                    <a:cubicBezTo>
                      <a:pt x="656" y="544"/>
                      <a:pt x="697" y="478"/>
                      <a:pt x="669" y="409"/>
                    </a:cubicBezTo>
                    <a:cubicBezTo>
                      <a:pt x="632" y="317"/>
                      <a:pt x="513" y="257"/>
                      <a:pt x="434" y="203"/>
                    </a:cubicBezTo>
                    <a:cubicBezTo>
                      <a:pt x="343" y="139"/>
                      <a:pt x="251" y="78"/>
                      <a:pt x="160" y="14"/>
                    </a:cubicBezTo>
                    <a:cubicBezTo>
                      <a:pt x="146" y="5"/>
                      <a:pt x="132" y="1"/>
                      <a:pt x="11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87" name="Google Shape;3787;p47"/>
              <p:cNvSpPr/>
              <p:nvPr/>
            </p:nvSpPr>
            <p:spPr>
              <a:xfrm rot="-1799979" flipH="1">
                <a:off x="7138783" y="2892739"/>
                <a:ext cx="28652" cy="29014"/>
              </a:xfrm>
              <a:custGeom>
                <a:avLst/>
                <a:gdLst/>
                <a:ahLst/>
                <a:cxnLst/>
                <a:rect l="l" t="t" r="r" b="b"/>
                <a:pathLst>
                  <a:path w="636" h="644" extrusionOk="0">
                    <a:moveTo>
                      <a:pt x="145" y="1"/>
                    </a:moveTo>
                    <a:cubicBezTo>
                      <a:pt x="53" y="1"/>
                      <a:pt x="1" y="100"/>
                      <a:pt x="43" y="180"/>
                    </a:cubicBezTo>
                    <a:cubicBezTo>
                      <a:pt x="84" y="264"/>
                      <a:pt x="168" y="317"/>
                      <a:pt x="225" y="393"/>
                    </a:cubicBezTo>
                    <a:cubicBezTo>
                      <a:pt x="286" y="476"/>
                      <a:pt x="313" y="576"/>
                      <a:pt x="411" y="617"/>
                    </a:cubicBezTo>
                    <a:cubicBezTo>
                      <a:pt x="433" y="636"/>
                      <a:pt x="458" y="644"/>
                      <a:pt x="483" y="644"/>
                    </a:cubicBezTo>
                    <a:cubicBezTo>
                      <a:pt x="538" y="644"/>
                      <a:pt x="591" y="602"/>
                      <a:pt x="601" y="541"/>
                    </a:cubicBezTo>
                    <a:cubicBezTo>
                      <a:pt x="636" y="469"/>
                      <a:pt x="624" y="404"/>
                      <a:pt x="578" y="332"/>
                    </a:cubicBezTo>
                    <a:cubicBezTo>
                      <a:pt x="548" y="279"/>
                      <a:pt x="510" y="225"/>
                      <a:pt x="464" y="180"/>
                    </a:cubicBezTo>
                    <a:cubicBezTo>
                      <a:pt x="385" y="92"/>
                      <a:pt x="267" y="1"/>
                      <a:pt x="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88" name="Google Shape;3788;p47"/>
              <p:cNvSpPr/>
              <p:nvPr/>
            </p:nvSpPr>
            <p:spPr>
              <a:xfrm rot="-1799979" flipH="1">
                <a:off x="7145160" y="2971845"/>
                <a:ext cx="26084" cy="21715"/>
              </a:xfrm>
              <a:custGeom>
                <a:avLst/>
                <a:gdLst/>
                <a:ahLst/>
                <a:cxnLst/>
                <a:rect l="l" t="t" r="r" b="b"/>
                <a:pathLst>
                  <a:path w="579" h="482" extrusionOk="0">
                    <a:moveTo>
                      <a:pt x="144" y="1"/>
                    </a:moveTo>
                    <a:cubicBezTo>
                      <a:pt x="63" y="1"/>
                      <a:pt x="0" y="116"/>
                      <a:pt x="69" y="185"/>
                    </a:cubicBezTo>
                    <a:cubicBezTo>
                      <a:pt x="126" y="242"/>
                      <a:pt x="180" y="306"/>
                      <a:pt x="244" y="360"/>
                    </a:cubicBezTo>
                    <a:cubicBezTo>
                      <a:pt x="308" y="413"/>
                      <a:pt x="380" y="481"/>
                      <a:pt x="468" y="481"/>
                    </a:cubicBezTo>
                    <a:cubicBezTo>
                      <a:pt x="470" y="482"/>
                      <a:pt x="472" y="482"/>
                      <a:pt x="473" y="482"/>
                    </a:cubicBezTo>
                    <a:cubicBezTo>
                      <a:pt x="539" y="482"/>
                      <a:pt x="578" y="415"/>
                      <a:pt x="567" y="356"/>
                    </a:cubicBezTo>
                    <a:cubicBezTo>
                      <a:pt x="552" y="276"/>
                      <a:pt x="464" y="211"/>
                      <a:pt x="403" y="162"/>
                    </a:cubicBezTo>
                    <a:cubicBezTo>
                      <a:pt x="339" y="109"/>
                      <a:pt x="266" y="67"/>
                      <a:pt x="198" y="18"/>
                    </a:cubicBezTo>
                    <a:cubicBezTo>
                      <a:pt x="180" y="6"/>
                      <a:pt x="162" y="1"/>
                      <a:pt x="14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89" name="Google Shape;3789;p47"/>
              <p:cNvSpPr/>
              <p:nvPr/>
            </p:nvSpPr>
            <p:spPr>
              <a:xfrm rot="-1799979" flipH="1">
                <a:off x="7077284" y="2907960"/>
                <a:ext cx="12569" cy="22842"/>
              </a:xfrm>
              <a:custGeom>
                <a:avLst/>
                <a:gdLst/>
                <a:ahLst/>
                <a:cxnLst/>
                <a:rect l="l" t="t" r="r" b="b"/>
                <a:pathLst>
                  <a:path w="279" h="507" extrusionOk="0">
                    <a:moveTo>
                      <a:pt x="188" y="0"/>
                    </a:moveTo>
                    <a:cubicBezTo>
                      <a:pt x="158" y="0"/>
                      <a:pt x="128" y="17"/>
                      <a:pt x="114" y="57"/>
                    </a:cubicBezTo>
                    <a:cubicBezTo>
                      <a:pt x="96" y="121"/>
                      <a:pt x="73" y="186"/>
                      <a:pt x="54" y="255"/>
                    </a:cubicBezTo>
                    <a:cubicBezTo>
                      <a:pt x="35" y="316"/>
                      <a:pt x="0" y="380"/>
                      <a:pt x="28" y="444"/>
                    </a:cubicBezTo>
                    <a:cubicBezTo>
                      <a:pt x="39" y="483"/>
                      <a:pt x="73" y="507"/>
                      <a:pt x="108" y="507"/>
                    </a:cubicBezTo>
                    <a:cubicBezTo>
                      <a:pt x="128" y="507"/>
                      <a:pt x="148" y="499"/>
                      <a:pt x="165" y="483"/>
                    </a:cubicBezTo>
                    <a:cubicBezTo>
                      <a:pt x="217" y="437"/>
                      <a:pt x="221" y="369"/>
                      <a:pt x="233" y="304"/>
                    </a:cubicBezTo>
                    <a:lnTo>
                      <a:pt x="267" y="99"/>
                    </a:lnTo>
                    <a:cubicBezTo>
                      <a:pt x="278" y="39"/>
                      <a:pt x="233" y="0"/>
                      <a:pt x="18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90" name="Google Shape;3790;p47"/>
              <p:cNvSpPr/>
              <p:nvPr/>
            </p:nvSpPr>
            <p:spPr>
              <a:xfrm rot="-1799979" flipH="1">
                <a:off x="7068998" y="2861886"/>
                <a:ext cx="16624" cy="26806"/>
              </a:xfrm>
              <a:custGeom>
                <a:avLst/>
                <a:gdLst/>
                <a:ahLst/>
                <a:cxnLst/>
                <a:rect l="l" t="t" r="r" b="b"/>
                <a:pathLst>
                  <a:path w="369" h="595" extrusionOk="0">
                    <a:moveTo>
                      <a:pt x="258" y="1"/>
                    </a:moveTo>
                    <a:cubicBezTo>
                      <a:pt x="219" y="1"/>
                      <a:pt x="178" y="21"/>
                      <a:pt x="160" y="68"/>
                    </a:cubicBezTo>
                    <a:cubicBezTo>
                      <a:pt x="126" y="147"/>
                      <a:pt x="91" y="223"/>
                      <a:pt x="61" y="303"/>
                    </a:cubicBezTo>
                    <a:cubicBezTo>
                      <a:pt x="46" y="341"/>
                      <a:pt x="19" y="383"/>
                      <a:pt x="12" y="424"/>
                    </a:cubicBezTo>
                    <a:cubicBezTo>
                      <a:pt x="0" y="463"/>
                      <a:pt x="16" y="497"/>
                      <a:pt x="19" y="535"/>
                    </a:cubicBezTo>
                    <a:cubicBezTo>
                      <a:pt x="26" y="576"/>
                      <a:pt x="61" y="594"/>
                      <a:pt x="97" y="594"/>
                    </a:cubicBezTo>
                    <a:cubicBezTo>
                      <a:pt x="120" y="594"/>
                      <a:pt x="143" y="587"/>
                      <a:pt x="160" y="573"/>
                    </a:cubicBezTo>
                    <a:cubicBezTo>
                      <a:pt x="194" y="542"/>
                      <a:pt x="217" y="528"/>
                      <a:pt x="232" y="486"/>
                    </a:cubicBezTo>
                    <a:cubicBezTo>
                      <a:pt x="251" y="447"/>
                      <a:pt x="259" y="402"/>
                      <a:pt x="270" y="364"/>
                    </a:cubicBezTo>
                    <a:cubicBezTo>
                      <a:pt x="297" y="280"/>
                      <a:pt x="319" y="200"/>
                      <a:pt x="346" y="117"/>
                    </a:cubicBezTo>
                    <a:cubicBezTo>
                      <a:pt x="369" y="44"/>
                      <a:pt x="315" y="1"/>
                      <a:pt x="25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91" name="Google Shape;3791;p47"/>
              <p:cNvSpPr/>
              <p:nvPr/>
            </p:nvSpPr>
            <p:spPr>
              <a:xfrm rot="-1799979" flipH="1">
                <a:off x="6974123" y="2822039"/>
                <a:ext cx="16534" cy="19147"/>
              </a:xfrm>
              <a:custGeom>
                <a:avLst/>
                <a:gdLst/>
                <a:ahLst/>
                <a:cxnLst/>
                <a:rect l="l" t="t" r="r" b="b"/>
                <a:pathLst>
                  <a:path w="367" h="425" extrusionOk="0">
                    <a:moveTo>
                      <a:pt x="226" y="1"/>
                    </a:moveTo>
                    <a:cubicBezTo>
                      <a:pt x="161" y="5"/>
                      <a:pt x="119" y="43"/>
                      <a:pt x="96" y="104"/>
                    </a:cubicBezTo>
                    <a:cubicBezTo>
                      <a:pt x="98" y="97"/>
                      <a:pt x="99" y="94"/>
                      <a:pt x="99" y="94"/>
                    </a:cubicBezTo>
                    <a:lnTo>
                      <a:pt x="99" y="94"/>
                    </a:lnTo>
                    <a:cubicBezTo>
                      <a:pt x="99" y="94"/>
                      <a:pt x="98" y="96"/>
                      <a:pt x="96" y="100"/>
                    </a:cubicBezTo>
                    <a:cubicBezTo>
                      <a:pt x="89" y="115"/>
                      <a:pt x="82" y="126"/>
                      <a:pt x="77" y="142"/>
                    </a:cubicBezTo>
                    <a:cubicBezTo>
                      <a:pt x="73" y="157"/>
                      <a:pt x="73" y="172"/>
                      <a:pt x="73" y="188"/>
                    </a:cubicBezTo>
                    <a:cubicBezTo>
                      <a:pt x="70" y="206"/>
                      <a:pt x="62" y="218"/>
                      <a:pt x="54" y="233"/>
                    </a:cubicBezTo>
                    <a:cubicBezTo>
                      <a:pt x="0" y="324"/>
                      <a:pt x="82" y="425"/>
                      <a:pt x="168" y="425"/>
                    </a:cubicBezTo>
                    <a:cubicBezTo>
                      <a:pt x="197" y="425"/>
                      <a:pt x="227" y="413"/>
                      <a:pt x="252" y="385"/>
                    </a:cubicBezTo>
                    <a:cubicBezTo>
                      <a:pt x="282" y="355"/>
                      <a:pt x="310" y="316"/>
                      <a:pt x="332" y="279"/>
                    </a:cubicBezTo>
                    <a:lnTo>
                      <a:pt x="332" y="279"/>
                    </a:lnTo>
                    <a:cubicBezTo>
                      <a:pt x="326" y="284"/>
                      <a:pt x="323" y="286"/>
                      <a:pt x="322" y="286"/>
                    </a:cubicBezTo>
                    <a:cubicBezTo>
                      <a:pt x="320" y="286"/>
                      <a:pt x="329" y="276"/>
                      <a:pt x="347" y="256"/>
                    </a:cubicBezTo>
                    <a:cubicBezTo>
                      <a:pt x="359" y="233"/>
                      <a:pt x="366" y="206"/>
                      <a:pt x="366" y="179"/>
                    </a:cubicBezTo>
                    <a:cubicBezTo>
                      <a:pt x="366" y="153"/>
                      <a:pt x="363" y="126"/>
                      <a:pt x="359" y="104"/>
                    </a:cubicBezTo>
                    <a:cubicBezTo>
                      <a:pt x="347" y="46"/>
                      <a:pt x="279" y="1"/>
                      <a:pt x="22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92" name="Google Shape;3792;p47"/>
              <p:cNvSpPr/>
              <p:nvPr/>
            </p:nvSpPr>
            <p:spPr>
              <a:xfrm rot="-1799979" flipH="1">
                <a:off x="7000873" y="2769350"/>
                <a:ext cx="20723" cy="32798"/>
              </a:xfrm>
              <a:custGeom>
                <a:avLst/>
                <a:gdLst/>
                <a:ahLst/>
                <a:cxnLst/>
                <a:rect l="l" t="t" r="r" b="b"/>
                <a:pathLst>
                  <a:path w="460" h="728" extrusionOk="0">
                    <a:moveTo>
                      <a:pt x="343" y="1"/>
                    </a:moveTo>
                    <a:cubicBezTo>
                      <a:pt x="311" y="1"/>
                      <a:pt x="279" y="15"/>
                      <a:pt x="256" y="48"/>
                    </a:cubicBezTo>
                    <a:cubicBezTo>
                      <a:pt x="191" y="143"/>
                      <a:pt x="134" y="231"/>
                      <a:pt x="85" y="338"/>
                    </a:cubicBezTo>
                    <a:cubicBezTo>
                      <a:pt x="62" y="383"/>
                      <a:pt x="35" y="433"/>
                      <a:pt x="20" y="482"/>
                    </a:cubicBezTo>
                    <a:cubicBezTo>
                      <a:pt x="1" y="547"/>
                      <a:pt x="20" y="589"/>
                      <a:pt x="32" y="650"/>
                    </a:cubicBezTo>
                    <a:cubicBezTo>
                      <a:pt x="44" y="703"/>
                      <a:pt x="89" y="728"/>
                      <a:pt x="136" y="728"/>
                    </a:cubicBezTo>
                    <a:cubicBezTo>
                      <a:pt x="166" y="728"/>
                      <a:pt x="196" y="718"/>
                      <a:pt x="218" y="699"/>
                    </a:cubicBezTo>
                    <a:cubicBezTo>
                      <a:pt x="264" y="657"/>
                      <a:pt x="290" y="641"/>
                      <a:pt x="317" y="585"/>
                    </a:cubicBezTo>
                    <a:cubicBezTo>
                      <a:pt x="336" y="539"/>
                      <a:pt x="348" y="482"/>
                      <a:pt x="362" y="433"/>
                    </a:cubicBezTo>
                    <a:cubicBezTo>
                      <a:pt x="393" y="330"/>
                      <a:pt x="416" y="227"/>
                      <a:pt x="442" y="125"/>
                    </a:cubicBezTo>
                    <a:cubicBezTo>
                      <a:pt x="460" y="51"/>
                      <a:pt x="403" y="1"/>
                      <a:pt x="34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93" name="Google Shape;3793;p47"/>
              <p:cNvSpPr/>
              <p:nvPr/>
            </p:nvSpPr>
            <p:spPr>
              <a:xfrm rot="-1799979" flipH="1">
                <a:off x="6949177" y="2739030"/>
                <a:ext cx="16488" cy="24689"/>
              </a:xfrm>
              <a:custGeom>
                <a:avLst/>
                <a:gdLst/>
                <a:ahLst/>
                <a:cxnLst/>
                <a:rect l="l" t="t" r="r" b="b"/>
                <a:pathLst>
                  <a:path w="366" h="548" extrusionOk="0">
                    <a:moveTo>
                      <a:pt x="214" y="1"/>
                    </a:moveTo>
                    <a:cubicBezTo>
                      <a:pt x="173" y="1"/>
                      <a:pt x="132" y="21"/>
                      <a:pt x="107" y="61"/>
                    </a:cubicBezTo>
                    <a:cubicBezTo>
                      <a:pt x="73" y="118"/>
                      <a:pt x="85" y="190"/>
                      <a:pt x="65" y="255"/>
                    </a:cubicBezTo>
                    <a:cubicBezTo>
                      <a:pt x="43" y="330"/>
                      <a:pt x="1" y="407"/>
                      <a:pt x="54" y="483"/>
                    </a:cubicBezTo>
                    <a:cubicBezTo>
                      <a:pt x="75" y="519"/>
                      <a:pt x="114" y="548"/>
                      <a:pt x="156" y="548"/>
                    </a:cubicBezTo>
                    <a:cubicBezTo>
                      <a:pt x="159" y="548"/>
                      <a:pt x="161" y="548"/>
                      <a:pt x="164" y="548"/>
                    </a:cubicBezTo>
                    <a:cubicBezTo>
                      <a:pt x="297" y="540"/>
                      <a:pt x="343" y="418"/>
                      <a:pt x="355" y="304"/>
                    </a:cubicBezTo>
                    <a:cubicBezTo>
                      <a:pt x="366" y="216"/>
                      <a:pt x="366" y="99"/>
                      <a:pt x="297" y="34"/>
                    </a:cubicBezTo>
                    <a:cubicBezTo>
                      <a:pt x="273" y="12"/>
                      <a:pt x="244" y="1"/>
                      <a:pt x="21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94" name="Google Shape;3794;p47"/>
              <p:cNvSpPr/>
              <p:nvPr/>
            </p:nvSpPr>
            <p:spPr>
              <a:xfrm rot="-1799979" flipH="1">
                <a:off x="6887352" y="2756193"/>
                <a:ext cx="24733" cy="35817"/>
              </a:xfrm>
              <a:custGeom>
                <a:avLst/>
                <a:gdLst/>
                <a:ahLst/>
                <a:cxnLst/>
                <a:rect l="l" t="t" r="r" b="b"/>
                <a:pathLst>
                  <a:path w="549" h="795" extrusionOk="0">
                    <a:moveTo>
                      <a:pt x="427" y="1"/>
                    </a:moveTo>
                    <a:cubicBezTo>
                      <a:pt x="400" y="1"/>
                      <a:pt x="371" y="14"/>
                      <a:pt x="350" y="46"/>
                    </a:cubicBezTo>
                    <a:cubicBezTo>
                      <a:pt x="240" y="217"/>
                      <a:pt x="1" y="487"/>
                      <a:pt x="77" y="703"/>
                    </a:cubicBezTo>
                    <a:cubicBezTo>
                      <a:pt x="93" y="751"/>
                      <a:pt x="145" y="795"/>
                      <a:pt x="199" y="795"/>
                    </a:cubicBezTo>
                    <a:cubicBezTo>
                      <a:pt x="218" y="795"/>
                      <a:pt x="237" y="789"/>
                      <a:pt x="255" y="776"/>
                    </a:cubicBezTo>
                    <a:cubicBezTo>
                      <a:pt x="434" y="639"/>
                      <a:pt x="431" y="343"/>
                      <a:pt x="517" y="145"/>
                    </a:cubicBezTo>
                    <a:cubicBezTo>
                      <a:pt x="549" y="68"/>
                      <a:pt x="490" y="1"/>
                      <a:pt x="4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95" name="Google Shape;3795;p47"/>
              <p:cNvSpPr/>
              <p:nvPr/>
            </p:nvSpPr>
            <p:spPr>
              <a:xfrm rot="-1799979" flipH="1">
                <a:off x="6855054" y="2793462"/>
                <a:ext cx="22886" cy="32258"/>
              </a:xfrm>
              <a:custGeom>
                <a:avLst/>
                <a:gdLst/>
                <a:ahLst/>
                <a:cxnLst/>
                <a:rect l="l" t="t" r="r" b="b"/>
                <a:pathLst>
                  <a:path w="508" h="716" extrusionOk="0">
                    <a:moveTo>
                      <a:pt x="414" y="1"/>
                    </a:moveTo>
                    <a:cubicBezTo>
                      <a:pt x="388" y="1"/>
                      <a:pt x="363" y="11"/>
                      <a:pt x="347" y="35"/>
                    </a:cubicBezTo>
                    <a:cubicBezTo>
                      <a:pt x="275" y="137"/>
                      <a:pt x="199" y="229"/>
                      <a:pt x="138" y="335"/>
                    </a:cubicBezTo>
                    <a:cubicBezTo>
                      <a:pt x="80" y="430"/>
                      <a:pt x="1" y="529"/>
                      <a:pt x="39" y="643"/>
                    </a:cubicBezTo>
                    <a:cubicBezTo>
                      <a:pt x="51" y="684"/>
                      <a:pt x="91" y="715"/>
                      <a:pt x="132" y="715"/>
                    </a:cubicBezTo>
                    <a:cubicBezTo>
                      <a:pt x="141" y="715"/>
                      <a:pt x="149" y="714"/>
                      <a:pt x="157" y="711"/>
                    </a:cubicBezTo>
                    <a:cubicBezTo>
                      <a:pt x="282" y="669"/>
                      <a:pt x="313" y="552"/>
                      <a:pt x="362" y="441"/>
                    </a:cubicBezTo>
                    <a:cubicBezTo>
                      <a:pt x="411" y="327"/>
                      <a:pt x="442" y="209"/>
                      <a:pt x="487" y="92"/>
                    </a:cubicBezTo>
                    <a:cubicBezTo>
                      <a:pt x="507" y="37"/>
                      <a:pt x="461" y="1"/>
                      <a:pt x="41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96" name="Google Shape;3796;p47"/>
              <p:cNvSpPr/>
              <p:nvPr/>
            </p:nvSpPr>
            <p:spPr>
              <a:xfrm rot="-1799979" flipH="1">
                <a:off x="6830018" y="2846648"/>
                <a:ext cx="19822" cy="29915"/>
              </a:xfrm>
              <a:custGeom>
                <a:avLst/>
                <a:gdLst/>
                <a:ahLst/>
                <a:cxnLst/>
                <a:rect l="l" t="t" r="r" b="b"/>
                <a:pathLst>
                  <a:path w="440" h="664" extrusionOk="0">
                    <a:moveTo>
                      <a:pt x="352" y="0"/>
                    </a:moveTo>
                    <a:cubicBezTo>
                      <a:pt x="329" y="0"/>
                      <a:pt x="307" y="7"/>
                      <a:pt x="289" y="22"/>
                    </a:cubicBezTo>
                    <a:cubicBezTo>
                      <a:pt x="213" y="91"/>
                      <a:pt x="153" y="182"/>
                      <a:pt x="114" y="277"/>
                    </a:cubicBezTo>
                    <a:cubicBezTo>
                      <a:pt x="69" y="380"/>
                      <a:pt x="0" y="490"/>
                      <a:pt x="65" y="600"/>
                    </a:cubicBezTo>
                    <a:cubicBezTo>
                      <a:pt x="90" y="642"/>
                      <a:pt x="133" y="664"/>
                      <a:pt x="177" y="664"/>
                    </a:cubicBezTo>
                    <a:cubicBezTo>
                      <a:pt x="201" y="664"/>
                      <a:pt x="225" y="658"/>
                      <a:pt x="247" y="646"/>
                    </a:cubicBezTo>
                    <a:cubicBezTo>
                      <a:pt x="350" y="593"/>
                      <a:pt x="354" y="475"/>
                      <a:pt x="384" y="372"/>
                    </a:cubicBezTo>
                    <a:cubicBezTo>
                      <a:pt x="411" y="281"/>
                      <a:pt x="434" y="182"/>
                      <a:pt x="437" y="83"/>
                    </a:cubicBezTo>
                    <a:cubicBezTo>
                      <a:pt x="440" y="30"/>
                      <a:pt x="396" y="0"/>
                      <a:pt x="35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97" name="Google Shape;3797;p47"/>
              <p:cNvSpPr/>
              <p:nvPr/>
            </p:nvSpPr>
            <p:spPr>
              <a:xfrm rot="-1799979" flipH="1">
                <a:off x="6772118" y="2791701"/>
                <a:ext cx="23516" cy="26356"/>
              </a:xfrm>
              <a:custGeom>
                <a:avLst/>
                <a:gdLst/>
                <a:ahLst/>
                <a:cxnLst/>
                <a:rect l="l" t="t" r="r" b="b"/>
                <a:pathLst>
                  <a:path w="522" h="585" extrusionOk="0">
                    <a:moveTo>
                      <a:pt x="348" y="1"/>
                    </a:moveTo>
                    <a:cubicBezTo>
                      <a:pt x="327" y="1"/>
                      <a:pt x="305" y="9"/>
                      <a:pt x="289" y="26"/>
                    </a:cubicBezTo>
                    <a:cubicBezTo>
                      <a:pt x="205" y="118"/>
                      <a:pt x="167" y="228"/>
                      <a:pt x="69" y="307"/>
                    </a:cubicBezTo>
                    <a:cubicBezTo>
                      <a:pt x="0" y="361"/>
                      <a:pt x="11" y="479"/>
                      <a:pt x="69" y="536"/>
                    </a:cubicBezTo>
                    <a:cubicBezTo>
                      <a:pt x="100" y="567"/>
                      <a:pt x="145" y="584"/>
                      <a:pt x="190" y="584"/>
                    </a:cubicBezTo>
                    <a:cubicBezTo>
                      <a:pt x="232" y="584"/>
                      <a:pt x="273" y="569"/>
                      <a:pt x="300" y="536"/>
                    </a:cubicBezTo>
                    <a:cubicBezTo>
                      <a:pt x="411" y="411"/>
                      <a:pt x="521" y="213"/>
                      <a:pt x="426" y="46"/>
                    </a:cubicBezTo>
                    <a:cubicBezTo>
                      <a:pt x="410" y="17"/>
                      <a:pt x="379" y="1"/>
                      <a:pt x="34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98" name="Google Shape;3798;p47"/>
              <p:cNvSpPr/>
              <p:nvPr/>
            </p:nvSpPr>
            <p:spPr>
              <a:xfrm rot="-1799979" flipH="1">
                <a:off x="6792920" y="2727930"/>
                <a:ext cx="18561" cy="34105"/>
              </a:xfrm>
              <a:custGeom>
                <a:avLst/>
                <a:gdLst/>
                <a:ahLst/>
                <a:cxnLst/>
                <a:rect l="l" t="t" r="r" b="b"/>
                <a:pathLst>
                  <a:path w="412" h="757" extrusionOk="0">
                    <a:moveTo>
                      <a:pt x="280" y="0"/>
                    </a:moveTo>
                    <a:cubicBezTo>
                      <a:pt x="249" y="0"/>
                      <a:pt x="221" y="15"/>
                      <a:pt x="206" y="53"/>
                    </a:cubicBezTo>
                    <a:cubicBezTo>
                      <a:pt x="164" y="152"/>
                      <a:pt x="118" y="246"/>
                      <a:pt x="80" y="350"/>
                    </a:cubicBezTo>
                    <a:cubicBezTo>
                      <a:pt x="65" y="399"/>
                      <a:pt x="38" y="444"/>
                      <a:pt x="23" y="494"/>
                    </a:cubicBezTo>
                    <a:cubicBezTo>
                      <a:pt x="0" y="551"/>
                      <a:pt x="11" y="604"/>
                      <a:pt x="20" y="665"/>
                    </a:cubicBezTo>
                    <a:cubicBezTo>
                      <a:pt x="28" y="730"/>
                      <a:pt x="79" y="756"/>
                      <a:pt x="134" y="756"/>
                    </a:cubicBezTo>
                    <a:cubicBezTo>
                      <a:pt x="172" y="756"/>
                      <a:pt x="211" y="744"/>
                      <a:pt x="240" y="722"/>
                    </a:cubicBezTo>
                    <a:cubicBezTo>
                      <a:pt x="407" y="592"/>
                      <a:pt x="411" y="300"/>
                      <a:pt x="396" y="102"/>
                    </a:cubicBezTo>
                    <a:cubicBezTo>
                      <a:pt x="391" y="47"/>
                      <a:pt x="332" y="0"/>
                      <a:pt x="28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99" name="Google Shape;3799;p47"/>
              <p:cNvSpPr/>
              <p:nvPr/>
            </p:nvSpPr>
            <p:spPr>
              <a:xfrm rot="-1799979" flipH="1">
                <a:off x="6846356" y="2702003"/>
                <a:ext cx="20903" cy="31852"/>
              </a:xfrm>
              <a:custGeom>
                <a:avLst/>
                <a:gdLst/>
                <a:ahLst/>
                <a:cxnLst/>
                <a:rect l="l" t="t" r="r" b="b"/>
                <a:pathLst>
                  <a:path w="464" h="707" extrusionOk="0">
                    <a:moveTo>
                      <a:pt x="352" y="0"/>
                    </a:moveTo>
                    <a:cubicBezTo>
                      <a:pt x="329" y="0"/>
                      <a:pt x="306" y="11"/>
                      <a:pt x="289" y="33"/>
                    </a:cubicBezTo>
                    <a:cubicBezTo>
                      <a:pt x="228" y="113"/>
                      <a:pt x="194" y="216"/>
                      <a:pt x="152" y="307"/>
                    </a:cubicBezTo>
                    <a:cubicBezTo>
                      <a:pt x="110" y="390"/>
                      <a:pt x="22" y="486"/>
                      <a:pt x="11" y="577"/>
                    </a:cubicBezTo>
                    <a:cubicBezTo>
                      <a:pt x="1" y="640"/>
                      <a:pt x="41" y="706"/>
                      <a:pt x="107" y="706"/>
                    </a:cubicBezTo>
                    <a:cubicBezTo>
                      <a:pt x="116" y="706"/>
                      <a:pt x="126" y="705"/>
                      <a:pt x="136" y="702"/>
                    </a:cubicBezTo>
                    <a:cubicBezTo>
                      <a:pt x="250" y="668"/>
                      <a:pt x="334" y="527"/>
                      <a:pt x="384" y="421"/>
                    </a:cubicBezTo>
                    <a:cubicBezTo>
                      <a:pt x="433" y="307"/>
                      <a:pt x="464" y="166"/>
                      <a:pt x="418" y="48"/>
                    </a:cubicBezTo>
                    <a:cubicBezTo>
                      <a:pt x="406" y="17"/>
                      <a:pt x="379" y="0"/>
                      <a:pt x="35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00" name="Google Shape;3800;p47"/>
              <p:cNvSpPr/>
              <p:nvPr/>
            </p:nvSpPr>
            <p:spPr>
              <a:xfrm rot="-1799979" flipH="1">
                <a:off x="6902084" y="2672610"/>
                <a:ext cx="18381" cy="30816"/>
              </a:xfrm>
              <a:custGeom>
                <a:avLst/>
                <a:gdLst/>
                <a:ahLst/>
                <a:cxnLst/>
                <a:rect l="l" t="t" r="r" b="b"/>
                <a:pathLst>
                  <a:path w="408" h="684" extrusionOk="0">
                    <a:moveTo>
                      <a:pt x="298" y="0"/>
                    </a:moveTo>
                    <a:cubicBezTo>
                      <a:pt x="257" y="0"/>
                      <a:pt x="218" y="22"/>
                      <a:pt x="206" y="72"/>
                    </a:cubicBezTo>
                    <a:cubicBezTo>
                      <a:pt x="183" y="159"/>
                      <a:pt x="146" y="251"/>
                      <a:pt x="108" y="331"/>
                    </a:cubicBezTo>
                    <a:cubicBezTo>
                      <a:pt x="62" y="429"/>
                      <a:pt x="1" y="505"/>
                      <a:pt x="58" y="615"/>
                    </a:cubicBezTo>
                    <a:cubicBezTo>
                      <a:pt x="83" y="663"/>
                      <a:pt x="131" y="683"/>
                      <a:pt x="181" y="683"/>
                    </a:cubicBezTo>
                    <a:cubicBezTo>
                      <a:pt x="192" y="683"/>
                      <a:pt x="203" y="682"/>
                      <a:pt x="215" y="680"/>
                    </a:cubicBezTo>
                    <a:cubicBezTo>
                      <a:pt x="336" y="654"/>
                      <a:pt x="362" y="521"/>
                      <a:pt x="385" y="414"/>
                    </a:cubicBezTo>
                    <a:cubicBezTo>
                      <a:pt x="408" y="308"/>
                      <a:pt x="408" y="209"/>
                      <a:pt x="408" y="103"/>
                    </a:cubicBezTo>
                    <a:cubicBezTo>
                      <a:pt x="408" y="38"/>
                      <a:pt x="352" y="0"/>
                      <a:pt x="29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01" name="Google Shape;3801;p47"/>
              <p:cNvSpPr/>
              <p:nvPr/>
            </p:nvSpPr>
            <p:spPr>
              <a:xfrm rot="-1799979" flipH="1">
                <a:off x="6915890" y="2632113"/>
                <a:ext cx="15587" cy="38385"/>
              </a:xfrm>
              <a:custGeom>
                <a:avLst/>
                <a:gdLst/>
                <a:ahLst/>
                <a:cxnLst/>
                <a:rect l="l" t="t" r="r" b="b"/>
                <a:pathLst>
                  <a:path w="346" h="852" extrusionOk="0">
                    <a:moveTo>
                      <a:pt x="267" y="1"/>
                    </a:moveTo>
                    <a:cubicBezTo>
                      <a:pt x="245" y="1"/>
                      <a:pt x="224" y="13"/>
                      <a:pt x="217" y="39"/>
                    </a:cubicBezTo>
                    <a:cubicBezTo>
                      <a:pt x="183" y="165"/>
                      <a:pt x="130" y="287"/>
                      <a:pt x="88" y="408"/>
                    </a:cubicBezTo>
                    <a:cubicBezTo>
                      <a:pt x="54" y="527"/>
                      <a:pt x="0" y="641"/>
                      <a:pt x="27" y="762"/>
                    </a:cubicBezTo>
                    <a:cubicBezTo>
                      <a:pt x="39" y="817"/>
                      <a:pt x="94" y="851"/>
                      <a:pt x="148" y="851"/>
                    </a:cubicBezTo>
                    <a:cubicBezTo>
                      <a:pt x="179" y="851"/>
                      <a:pt x="210" y="840"/>
                      <a:pt x="232" y="815"/>
                    </a:cubicBezTo>
                    <a:cubicBezTo>
                      <a:pt x="319" y="720"/>
                      <a:pt x="323" y="590"/>
                      <a:pt x="335" y="465"/>
                    </a:cubicBezTo>
                    <a:cubicBezTo>
                      <a:pt x="346" y="329"/>
                      <a:pt x="331" y="195"/>
                      <a:pt x="323" y="55"/>
                    </a:cubicBezTo>
                    <a:cubicBezTo>
                      <a:pt x="323" y="21"/>
                      <a:pt x="294" y="1"/>
                      <a:pt x="26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02" name="Google Shape;3802;p47"/>
              <p:cNvSpPr/>
              <p:nvPr/>
            </p:nvSpPr>
            <p:spPr>
              <a:xfrm rot="-1799979" flipH="1">
                <a:off x="6810362" y="2586783"/>
                <a:ext cx="21579" cy="39556"/>
              </a:xfrm>
              <a:custGeom>
                <a:avLst/>
                <a:gdLst/>
                <a:ahLst/>
                <a:cxnLst/>
                <a:rect l="l" t="t" r="r" b="b"/>
                <a:pathLst>
                  <a:path w="479" h="878" extrusionOk="0">
                    <a:moveTo>
                      <a:pt x="324" y="0"/>
                    </a:moveTo>
                    <a:cubicBezTo>
                      <a:pt x="292" y="0"/>
                      <a:pt x="261" y="17"/>
                      <a:pt x="254" y="55"/>
                    </a:cubicBezTo>
                    <a:cubicBezTo>
                      <a:pt x="231" y="180"/>
                      <a:pt x="189" y="313"/>
                      <a:pt x="136" y="434"/>
                    </a:cubicBezTo>
                    <a:cubicBezTo>
                      <a:pt x="87" y="545"/>
                      <a:pt x="18" y="648"/>
                      <a:pt x="6" y="773"/>
                    </a:cubicBezTo>
                    <a:cubicBezTo>
                      <a:pt x="0" y="828"/>
                      <a:pt x="54" y="877"/>
                      <a:pt x="107" y="877"/>
                    </a:cubicBezTo>
                    <a:cubicBezTo>
                      <a:pt x="117" y="877"/>
                      <a:pt x="127" y="876"/>
                      <a:pt x="136" y="872"/>
                    </a:cubicBezTo>
                    <a:cubicBezTo>
                      <a:pt x="440" y="754"/>
                      <a:pt x="478" y="325"/>
                      <a:pt x="402" y="55"/>
                    </a:cubicBezTo>
                    <a:cubicBezTo>
                      <a:pt x="393" y="20"/>
                      <a:pt x="358" y="0"/>
                      <a:pt x="32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03" name="Google Shape;3803;p47"/>
              <p:cNvSpPr/>
              <p:nvPr/>
            </p:nvSpPr>
            <p:spPr>
              <a:xfrm rot="-1799979" flipH="1">
                <a:off x="6805250" y="2641360"/>
                <a:ext cx="21444" cy="35276"/>
              </a:xfrm>
              <a:custGeom>
                <a:avLst/>
                <a:gdLst/>
                <a:ahLst/>
                <a:cxnLst/>
                <a:rect l="l" t="t" r="r" b="b"/>
                <a:pathLst>
                  <a:path w="476" h="783" extrusionOk="0">
                    <a:moveTo>
                      <a:pt x="322" y="0"/>
                    </a:moveTo>
                    <a:cubicBezTo>
                      <a:pt x="277" y="0"/>
                      <a:pt x="232" y="24"/>
                      <a:pt x="225" y="71"/>
                    </a:cubicBezTo>
                    <a:cubicBezTo>
                      <a:pt x="209" y="185"/>
                      <a:pt x="164" y="303"/>
                      <a:pt x="115" y="406"/>
                    </a:cubicBezTo>
                    <a:cubicBezTo>
                      <a:pt x="62" y="508"/>
                      <a:pt x="0" y="612"/>
                      <a:pt x="65" y="726"/>
                    </a:cubicBezTo>
                    <a:cubicBezTo>
                      <a:pt x="84" y="759"/>
                      <a:pt x="122" y="779"/>
                      <a:pt x="164" y="782"/>
                    </a:cubicBezTo>
                    <a:cubicBezTo>
                      <a:pt x="165" y="782"/>
                      <a:pt x="167" y="782"/>
                      <a:pt x="168" y="782"/>
                    </a:cubicBezTo>
                    <a:cubicBezTo>
                      <a:pt x="476" y="782"/>
                      <a:pt x="445" y="269"/>
                      <a:pt x="418" y="71"/>
                    </a:cubicBezTo>
                    <a:cubicBezTo>
                      <a:pt x="411" y="24"/>
                      <a:pt x="366" y="0"/>
                      <a:pt x="32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04" name="Google Shape;3804;p47"/>
              <p:cNvSpPr/>
              <p:nvPr/>
            </p:nvSpPr>
            <p:spPr>
              <a:xfrm rot="-1799979" flipH="1">
                <a:off x="6746542" y="2675418"/>
                <a:ext cx="24417" cy="39061"/>
              </a:xfrm>
              <a:custGeom>
                <a:avLst/>
                <a:gdLst/>
                <a:ahLst/>
                <a:cxnLst/>
                <a:rect l="l" t="t" r="r" b="b"/>
                <a:pathLst>
                  <a:path w="542" h="867" extrusionOk="0">
                    <a:moveTo>
                      <a:pt x="424" y="0"/>
                    </a:moveTo>
                    <a:cubicBezTo>
                      <a:pt x="379" y="0"/>
                      <a:pt x="333" y="26"/>
                      <a:pt x="317" y="80"/>
                    </a:cubicBezTo>
                    <a:cubicBezTo>
                      <a:pt x="249" y="305"/>
                      <a:pt x="86" y="480"/>
                      <a:pt x="25" y="700"/>
                    </a:cubicBezTo>
                    <a:cubicBezTo>
                      <a:pt x="0" y="795"/>
                      <a:pt x="75" y="867"/>
                      <a:pt x="157" y="867"/>
                    </a:cubicBezTo>
                    <a:cubicBezTo>
                      <a:pt x="178" y="867"/>
                      <a:pt x="199" y="862"/>
                      <a:pt x="219" y="852"/>
                    </a:cubicBezTo>
                    <a:cubicBezTo>
                      <a:pt x="477" y="719"/>
                      <a:pt x="542" y="377"/>
                      <a:pt x="535" y="107"/>
                    </a:cubicBezTo>
                    <a:cubicBezTo>
                      <a:pt x="535" y="38"/>
                      <a:pt x="479" y="0"/>
                      <a:pt x="42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05" name="Google Shape;3805;p47"/>
              <p:cNvSpPr/>
              <p:nvPr/>
            </p:nvSpPr>
            <p:spPr>
              <a:xfrm rot="-1799979" flipH="1">
                <a:off x="6712966" y="2610859"/>
                <a:ext cx="20903" cy="32258"/>
              </a:xfrm>
              <a:custGeom>
                <a:avLst/>
                <a:gdLst/>
                <a:ahLst/>
                <a:cxnLst/>
                <a:rect l="l" t="t" r="r" b="b"/>
                <a:pathLst>
                  <a:path w="464" h="716" extrusionOk="0">
                    <a:moveTo>
                      <a:pt x="358" y="1"/>
                    </a:moveTo>
                    <a:cubicBezTo>
                      <a:pt x="318" y="1"/>
                      <a:pt x="277" y="22"/>
                      <a:pt x="269" y="64"/>
                    </a:cubicBezTo>
                    <a:cubicBezTo>
                      <a:pt x="251" y="160"/>
                      <a:pt x="217" y="255"/>
                      <a:pt x="160" y="338"/>
                    </a:cubicBezTo>
                    <a:cubicBezTo>
                      <a:pt x="137" y="376"/>
                      <a:pt x="114" y="422"/>
                      <a:pt x="87" y="460"/>
                    </a:cubicBezTo>
                    <a:cubicBezTo>
                      <a:pt x="57" y="502"/>
                      <a:pt x="23" y="533"/>
                      <a:pt x="11" y="585"/>
                    </a:cubicBezTo>
                    <a:cubicBezTo>
                      <a:pt x="1" y="649"/>
                      <a:pt x="36" y="715"/>
                      <a:pt x="104" y="715"/>
                    </a:cubicBezTo>
                    <a:cubicBezTo>
                      <a:pt x="106" y="715"/>
                      <a:pt x="108" y="715"/>
                      <a:pt x="110" y="715"/>
                    </a:cubicBezTo>
                    <a:cubicBezTo>
                      <a:pt x="239" y="711"/>
                      <a:pt x="353" y="566"/>
                      <a:pt x="399" y="457"/>
                    </a:cubicBezTo>
                    <a:cubicBezTo>
                      <a:pt x="457" y="327"/>
                      <a:pt x="464" y="201"/>
                      <a:pt x="441" y="64"/>
                    </a:cubicBezTo>
                    <a:cubicBezTo>
                      <a:pt x="435" y="22"/>
                      <a:pt x="397" y="1"/>
                      <a:pt x="35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06" name="Google Shape;3806;p47"/>
              <p:cNvSpPr/>
              <p:nvPr/>
            </p:nvSpPr>
            <p:spPr>
              <a:xfrm rot="-1799979" flipH="1">
                <a:off x="6708309" y="2571508"/>
                <a:ext cx="23381" cy="27302"/>
              </a:xfrm>
              <a:custGeom>
                <a:avLst/>
                <a:gdLst/>
                <a:ahLst/>
                <a:cxnLst/>
                <a:rect l="l" t="t" r="r" b="b"/>
                <a:pathLst>
                  <a:path w="519" h="606" extrusionOk="0">
                    <a:moveTo>
                      <a:pt x="402" y="0"/>
                    </a:moveTo>
                    <a:cubicBezTo>
                      <a:pt x="379" y="0"/>
                      <a:pt x="355" y="9"/>
                      <a:pt x="335" y="30"/>
                    </a:cubicBezTo>
                    <a:cubicBezTo>
                      <a:pt x="274" y="95"/>
                      <a:pt x="216" y="160"/>
                      <a:pt x="156" y="225"/>
                    </a:cubicBezTo>
                    <a:cubicBezTo>
                      <a:pt x="95" y="297"/>
                      <a:pt x="0" y="372"/>
                      <a:pt x="7" y="475"/>
                    </a:cubicBezTo>
                    <a:cubicBezTo>
                      <a:pt x="11" y="548"/>
                      <a:pt x="61" y="605"/>
                      <a:pt x="137" y="605"/>
                    </a:cubicBezTo>
                    <a:cubicBezTo>
                      <a:pt x="139" y="605"/>
                      <a:pt x="141" y="605"/>
                      <a:pt x="143" y="605"/>
                    </a:cubicBezTo>
                    <a:cubicBezTo>
                      <a:pt x="257" y="605"/>
                      <a:pt x="331" y="493"/>
                      <a:pt x="388" y="403"/>
                    </a:cubicBezTo>
                    <a:cubicBezTo>
                      <a:pt x="445" y="316"/>
                      <a:pt x="479" y="228"/>
                      <a:pt x="502" y="130"/>
                    </a:cubicBezTo>
                    <a:cubicBezTo>
                      <a:pt x="518" y="61"/>
                      <a:pt x="462" y="0"/>
                      <a:pt x="40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07" name="Google Shape;3807;p47"/>
              <p:cNvSpPr/>
              <p:nvPr/>
            </p:nvSpPr>
            <p:spPr>
              <a:xfrm rot="-1799979" flipH="1">
                <a:off x="6663103" y="2667471"/>
                <a:ext cx="15633" cy="33339"/>
              </a:xfrm>
              <a:custGeom>
                <a:avLst/>
                <a:gdLst/>
                <a:ahLst/>
                <a:cxnLst/>
                <a:rect l="l" t="t" r="r" b="b"/>
                <a:pathLst>
                  <a:path w="347" h="740" extrusionOk="0">
                    <a:moveTo>
                      <a:pt x="253" y="1"/>
                    </a:moveTo>
                    <a:cubicBezTo>
                      <a:pt x="219" y="1"/>
                      <a:pt x="186" y="19"/>
                      <a:pt x="172" y="59"/>
                    </a:cubicBezTo>
                    <a:cubicBezTo>
                      <a:pt x="108" y="249"/>
                      <a:pt x="1" y="473"/>
                      <a:pt x="39" y="678"/>
                    </a:cubicBezTo>
                    <a:cubicBezTo>
                      <a:pt x="49" y="719"/>
                      <a:pt x="86" y="740"/>
                      <a:pt x="123" y="740"/>
                    </a:cubicBezTo>
                    <a:cubicBezTo>
                      <a:pt x="146" y="740"/>
                      <a:pt x="168" y="732"/>
                      <a:pt x="183" y="717"/>
                    </a:cubicBezTo>
                    <a:cubicBezTo>
                      <a:pt x="339" y="564"/>
                      <a:pt x="347" y="287"/>
                      <a:pt x="336" y="81"/>
                    </a:cubicBezTo>
                    <a:cubicBezTo>
                      <a:pt x="334" y="29"/>
                      <a:pt x="293" y="1"/>
                      <a:pt x="25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08" name="Google Shape;3808;p47"/>
              <p:cNvSpPr/>
              <p:nvPr/>
            </p:nvSpPr>
            <p:spPr>
              <a:xfrm rot="-1799979" flipH="1">
                <a:off x="6688787" y="2747288"/>
                <a:ext cx="18786" cy="28518"/>
              </a:xfrm>
              <a:custGeom>
                <a:avLst/>
                <a:gdLst/>
                <a:ahLst/>
                <a:cxnLst/>
                <a:rect l="l" t="t" r="r" b="b"/>
                <a:pathLst>
                  <a:path w="417" h="633" extrusionOk="0">
                    <a:moveTo>
                      <a:pt x="300" y="1"/>
                    </a:moveTo>
                    <a:cubicBezTo>
                      <a:pt x="258" y="1"/>
                      <a:pt x="214" y="25"/>
                      <a:pt x="196" y="78"/>
                    </a:cubicBezTo>
                    <a:cubicBezTo>
                      <a:pt x="169" y="150"/>
                      <a:pt x="143" y="226"/>
                      <a:pt x="104" y="299"/>
                    </a:cubicBezTo>
                    <a:cubicBezTo>
                      <a:pt x="70" y="359"/>
                      <a:pt x="36" y="408"/>
                      <a:pt x="36" y="469"/>
                    </a:cubicBezTo>
                    <a:cubicBezTo>
                      <a:pt x="32" y="481"/>
                      <a:pt x="29" y="492"/>
                      <a:pt x="24" y="504"/>
                    </a:cubicBezTo>
                    <a:cubicBezTo>
                      <a:pt x="0" y="567"/>
                      <a:pt x="65" y="633"/>
                      <a:pt x="126" y="633"/>
                    </a:cubicBezTo>
                    <a:cubicBezTo>
                      <a:pt x="143" y="633"/>
                      <a:pt x="159" y="628"/>
                      <a:pt x="173" y="618"/>
                    </a:cubicBezTo>
                    <a:cubicBezTo>
                      <a:pt x="184" y="610"/>
                      <a:pt x="192" y="603"/>
                      <a:pt x="199" y="599"/>
                    </a:cubicBezTo>
                    <a:cubicBezTo>
                      <a:pt x="290" y="576"/>
                      <a:pt x="329" y="473"/>
                      <a:pt x="362" y="390"/>
                    </a:cubicBezTo>
                    <a:cubicBezTo>
                      <a:pt x="401" y="299"/>
                      <a:pt x="416" y="203"/>
                      <a:pt x="408" y="104"/>
                    </a:cubicBezTo>
                    <a:cubicBezTo>
                      <a:pt x="404" y="37"/>
                      <a:pt x="353" y="1"/>
                      <a:pt x="30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09" name="Google Shape;3809;p47"/>
              <p:cNvSpPr/>
              <p:nvPr/>
            </p:nvSpPr>
            <p:spPr>
              <a:xfrm rot="-1799979" flipH="1">
                <a:off x="6858976" y="2926102"/>
                <a:ext cx="20093" cy="38115"/>
              </a:xfrm>
              <a:custGeom>
                <a:avLst/>
                <a:gdLst/>
                <a:ahLst/>
                <a:cxnLst/>
                <a:rect l="l" t="t" r="r" b="b"/>
                <a:pathLst>
                  <a:path w="446" h="846" extrusionOk="0">
                    <a:moveTo>
                      <a:pt x="343" y="0"/>
                    </a:moveTo>
                    <a:cubicBezTo>
                      <a:pt x="306" y="0"/>
                      <a:pt x="269" y="22"/>
                      <a:pt x="251" y="67"/>
                    </a:cubicBezTo>
                    <a:cubicBezTo>
                      <a:pt x="202" y="184"/>
                      <a:pt x="160" y="306"/>
                      <a:pt x="111" y="427"/>
                    </a:cubicBezTo>
                    <a:cubicBezTo>
                      <a:pt x="69" y="541"/>
                      <a:pt x="0" y="637"/>
                      <a:pt x="27" y="766"/>
                    </a:cubicBezTo>
                    <a:cubicBezTo>
                      <a:pt x="40" y="821"/>
                      <a:pt x="89" y="846"/>
                      <a:pt x="138" y="846"/>
                    </a:cubicBezTo>
                    <a:cubicBezTo>
                      <a:pt x="158" y="846"/>
                      <a:pt x="177" y="842"/>
                      <a:pt x="195" y="834"/>
                    </a:cubicBezTo>
                    <a:cubicBezTo>
                      <a:pt x="320" y="774"/>
                      <a:pt x="354" y="625"/>
                      <a:pt x="388" y="504"/>
                    </a:cubicBezTo>
                    <a:cubicBezTo>
                      <a:pt x="430" y="367"/>
                      <a:pt x="445" y="230"/>
                      <a:pt x="434" y="90"/>
                    </a:cubicBezTo>
                    <a:cubicBezTo>
                      <a:pt x="430" y="31"/>
                      <a:pt x="387" y="0"/>
                      <a:pt x="3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10" name="Google Shape;3810;p47"/>
              <p:cNvSpPr/>
              <p:nvPr/>
            </p:nvSpPr>
            <p:spPr>
              <a:xfrm rot="-1799979" flipH="1">
                <a:off x="6807738" y="2930526"/>
                <a:ext cx="19867" cy="31492"/>
              </a:xfrm>
              <a:custGeom>
                <a:avLst/>
                <a:gdLst/>
                <a:ahLst/>
                <a:cxnLst/>
                <a:rect l="l" t="t" r="r" b="b"/>
                <a:pathLst>
                  <a:path w="441" h="699" extrusionOk="0">
                    <a:moveTo>
                      <a:pt x="328" y="1"/>
                    </a:moveTo>
                    <a:cubicBezTo>
                      <a:pt x="301" y="1"/>
                      <a:pt x="275" y="14"/>
                      <a:pt x="260" y="47"/>
                    </a:cubicBezTo>
                    <a:cubicBezTo>
                      <a:pt x="219" y="138"/>
                      <a:pt x="169" y="226"/>
                      <a:pt x="120" y="314"/>
                    </a:cubicBezTo>
                    <a:cubicBezTo>
                      <a:pt x="67" y="400"/>
                      <a:pt x="48" y="492"/>
                      <a:pt x="17" y="587"/>
                    </a:cubicBezTo>
                    <a:cubicBezTo>
                      <a:pt x="1" y="648"/>
                      <a:pt x="54" y="698"/>
                      <a:pt x="108" y="698"/>
                    </a:cubicBezTo>
                    <a:cubicBezTo>
                      <a:pt x="128" y="698"/>
                      <a:pt x="149" y="691"/>
                      <a:pt x="165" y="674"/>
                    </a:cubicBezTo>
                    <a:cubicBezTo>
                      <a:pt x="242" y="598"/>
                      <a:pt x="306" y="530"/>
                      <a:pt x="344" y="428"/>
                    </a:cubicBezTo>
                    <a:cubicBezTo>
                      <a:pt x="382" y="328"/>
                      <a:pt x="405" y="226"/>
                      <a:pt x="428" y="119"/>
                    </a:cubicBezTo>
                    <a:cubicBezTo>
                      <a:pt x="441" y="56"/>
                      <a:pt x="382" y="1"/>
                      <a:pt x="3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11" name="Google Shape;3811;p47"/>
              <p:cNvSpPr/>
              <p:nvPr/>
            </p:nvSpPr>
            <p:spPr>
              <a:xfrm rot="-1799979" flipH="1">
                <a:off x="6778195" y="2874875"/>
                <a:ext cx="18651" cy="26536"/>
              </a:xfrm>
              <a:custGeom>
                <a:avLst/>
                <a:gdLst/>
                <a:ahLst/>
                <a:cxnLst/>
                <a:rect l="l" t="t" r="r" b="b"/>
                <a:pathLst>
                  <a:path w="414" h="589" extrusionOk="0">
                    <a:moveTo>
                      <a:pt x="305" y="1"/>
                    </a:moveTo>
                    <a:cubicBezTo>
                      <a:pt x="276" y="1"/>
                      <a:pt x="246" y="14"/>
                      <a:pt x="225" y="45"/>
                    </a:cubicBezTo>
                    <a:cubicBezTo>
                      <a:pt x="157" y="151"/>
                      <a:pt x="92" y="251"/>
                      <a:pt x="31" y="360"/>
                    </a:cubicBezTo>
                    <a:cubicBezTo>
                      <a:pt x="5" y="406"/>
                      <a:pt x="1" y="471"/>
                      <a:pt x="31" y="513"/>
                    </a:cubicBezTo>
                    <a:cubicBezTo>
                      <a:pt x="35" y="520"/>
                      <a:pt x="38" y="524"/>
                      <a:pt x="43" y="528"/>
                    </a:cubicBezTo>
                    <a:cubicBezTo>
                      <a:pt x="70" y="568"/>
                      <a:pt x="105" y="588"/>
                      <a:pt x="150" y="588"/>
                    </a:cubicBezTo>
                    <a:cubicBezTo>
                      <a:pt x="161" y="588"/>
                      <a:pt x="172" y="587"/>
                      <a:pt x="183" y="585"/>
                    </a:cubicBezTo>
                    <a:lnTo>
                      <a:pt x="203" y="585"/>
                    </a:lnTo>
                    <a:cubicBezTo>
                      <a:pt x="252" y="577"/>
                      <a:pt x="294" y="524"/>
                      <a:pt x="308" y="479"/>
                    </a:cubicBezTo>
                    <a:cubicBezTo>
                      <a:pt x="343" y="357"/>
                      <a:pt x="370" y="239"/>
                      <a:pt x="396" y="117"/>
                    </a:cubicBezTo>
                    <a:cubicBezTo>
                      <a:pt x="413" y="50"/>
                      <a:pt x="360" y="1"/>
                      <a:pt x="30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12" name="Google Shape;3812;p47"/>
              <p:cNvSpPr/>
              <p:nvPr/>
            </p:nvSpPr>
            <p:spPr>
              <a:xfrm rot="-1799979" flipH="1">
                <a:off x="6755917" y="2950149"/>
                <a:ext cx="17525" cy="26176"/>
              </a:xfrm>
              <a:custGeom>
                <a:avLst/>
                <a:gdLst/>
                <a:ahLst/>
                <a:cxnLst/>
                <a:rect l="l" t="t" r="r" b="b"/>
                <a:pathLst>
                  <a:path w="389" h="581" extrusionOk="0">
                    <a:moveTo>
                      <a:pt x="240" y="1"/>
                    </a:moveTo>
                    <a:cubicBezTo>
                      <a:pt x="212" y="1"/>
                      <a:pt x="184" y="12"/>
                      <a:pt x="164" y="38"/>
                    </a:cubicBezTo>
                    <a:cubicBezTo>
                      <a:pt x="111" y="101"/>
                      <a:pt x="62" y="216"/>
                      <a:pt x="46" y="299"/>
                    </a:cubicBezTo>
                    <a:cubicBezTo>
                      <a:pt x="35" y="375"/>
                      <a:pt x="1" y="478"/>
                      <a:pt x="39" y="550"/>
                    </a:cubicBezTo>
                    <a:cubicBezTo>
                      <a:pt x="50" y="570"/>
                      <a:pt x="73" y="580"/>
                      <a:pt x="92" y="580"/>
                    </a:cubicBezTo>
                    <a:cubicBezTo>
                      <a:pt x="183" y="580"/>
                      <a:pt x="264" y="478"/>
                      <a:pt x="305" y="410"/>
                    </a:cubicBezTo>
                    <a:cubicBezTo>
                      <a:pt x="358" y="330"/>
                      <a:pt x="389" y="182"/>
                      <a:pt x="362" y="90"/>
                    </a:cubicBezTo>
                    <a:cubicBezTo>
                      <a:pt x="347" y="38"/>
                      <a:pt x="293" y="1"/>
                      <a:pt x="24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13" name="Google Shape;3813;p47"/>
              <p:cNvSpPr/>
              <p:nvPr/>
            </p:nvSpPr>
            <p:spPr>
              <a:xfrm rot="-1799979" flipH="1">
                <a:off x="6677133" y="2930137"/>
                <a:ext cx="20768" cy="31537"/>
              </a:xfrm>
              <a:custGeom>
                <a:avLst/>
                <a:gdLst/>
                <a:ahLst/>
                <a:cxnLst/>
                <a:rect l="l" t="t" r="r" b="b"/>
                <a:pathLst>
                  <a:path w="461" h="700" extrusionOk="0">
                    <a:moveTo>
                      <a:pt x="319" y="1"/>
                    </a:moveTo>
                    <a:cubicBezTo>
                      <a:pt x="281" y="1"/>
                      <a:pt x="244" y="19"/>
                      <a:pt x="225" y="62"/>
                    </a:cubicBezTo>
                    <a:cubicBezTo>
                      <a:pt x="172" y="187"/>
                      <a:pt x="104" y="309"/>
                      <a:pt x="39" y="427"/>
                    </a:cubicBezTo>
                    <a:cubicBezTo>
                      <a:pt x="0" y="499"/>
                      <a:pt x="8" y="590"/>
                      <a:pt x="69" y="651"/>
                    </a:cubicBezTo>
                    <a:cubicBezTo>
                      <a:pt x="92" y="671"/>
                      <a:pt x="118" y="693"/>
                      <a:pt x="149" y="697"/>
                    </a:cubicBezTo>
                    <a:cubicBezTo>
                      <a:pt x="161" y="699"/>
                      <a:pt x="174" y="700"/>
                      <a:pt x="188" y="700"/>
                    </a:cubicBezTo>
                    <a:cubicBezTo>
                      <a:pt x="253" y="700"/>
                      <a:pt x="326" y="676"/>
                      <a:pt x="354" y="613"/>
                    </a:cubicBezTo>
                    <a:cubicBezTo>
                      <a:pt x="427" y="453"/>
                      <a:pt x="460" y="301"/>
                      <a:pt x="457" y="123"/>
                    </a:cubicBezTo>
                    <a:cubicBezTo>
                      <a:pt x="454" y="53"/>
                      <a:pt x="384" y="1"/>
                      <a:pt x="31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14" name="Google Shape;3814;p47"/>
              <p:cNvSpPr/>
              <p:nvPr/>
            </p:nvSpPr>
            <p:spPr>
              <a:xfrm rot="-1799979" flipH="1">
                <a:off x="6688018" y="2876552"/>
                <a:ext cx="20723" cy="36583"/>
              </a:xfrm>
              <a:custGeom>
                <a:avLst/>
                <a:gdLst/>
                <a:ahLst/>
                <a:cxnLst/>
                <a:rect l="l" t="t" r="r" b="b"/>
                <a:pathLst>
                  <a:path w="460" h="812" extrusionOk="0">
                    <a:moveTo>
                      <a:pt x="357" y="1"/>
                    </a:moveTo>
                    <a:cubicBezTo>
                      <a:pt x="318" y="1"/>
                      <a:pt x="282" y="22"/>
                      <a:pt x="274" y="70"/>
                    </a:cubicBezTo>
                    <a:cubicBezTo>
                      <a:pt x="251" y="184"/>
                      <a:pt x="205" y="287"/>
                      <a:pt x="149" y="390"/>
                    </a:cubicBezTo>
                    <a:cubicBezTo>
                      <a:pt x="98" y="488"/>
                      <a:pt x="3" y="568"/>
                      <a:pt x="3" y="686"/>
                    </a:cubicBezTo>
                    <a:cubicBezTo>
                      <a:pt x="0" y="759"/>
                      <a:pt x="63" y="811"/>
                      <a:pt x="132" y="811"/>
                    </a:cubicBezTo>
                    <a:cubicBezTo>
                      <a:pt x="142" y="811"/>
                      <a:pt x="153" y="810"/>
                      <a:pt x="163" y="807"/>
                    </a:cubicBezTo>
                    <a:cubicBezTo>
                      <a:pt x="296" y="774"/>
                      <a:pt x="357" y="618"/>
                      <a:pt x="403" y="496"/>
                    </a:cubicBezTo>
                    <a:cubicBezTo>
                      <a:pt x="452" y="370"/>
                      <a:pt x="460" y="230"/>
                      <a:pt x="460" y="97"/>
                    </a:cubicBezTo>
                    <a:cubicBezTo>
                      <a:pt x="460" y="37"/>
                      <a:pt x="406" y="1"/>
                      <a:pt x="35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15" name="Google Shape;3815;p47"/>
              <p:cNvSpPr/>
              <p:nvPr/>
            </p:nvSpPr>
            <p:spPr>
              <a:xfrm rot="-1799979" flipH="1">
                <a:off x="6666911" y="2831441"/>
                <a:ext cx="19642" cy="28924"/>
              </a:xfrm>
              <a:custGeom>
                <a:avLst/>
                <a:gdLst/>
                <a:ahLst/>
                <a:cxnLst/>
                <a:rect l="l" t="t" r="r" b="b"/>
                <a:pathLst>
                  <a:path w="436" h="642" extrusionOk="0">
                    <a:moveTo>
                      <a:pt x="323" y="1"/>
                    </a:moveTo>
                    <a:cubicBezTo>
                      <a:pt x="293" y="1"/>
                      <a:pt x="262" y="14"/>
                      <a:pt x="241" y="45"/>
                    </a:cubicBezTo>
                    <a:cubicBezTo>
                      <a:pt x="183" y="129"/>
                      <a:pt x="111" y="204"/>
                      <a:pt x="73" y="299"/>
                    </a:cubicBezTo>
                    <a:cubicBezTo>
                      <a:pt x="39" y="383"/>
                      <a:pt x="1" y="482"/>
                      <a:pt x="20" y="573"/>
                    </a:cubicBezTo>
                    <a:cubicBezTo>
                      <a:pt x="28" y="617"/>
                      <a:pt x="70" y="641"/>
                      <a:pt x="111" y="641"/>
                    </a:cubicBezTo>
                    <a:cubicBezTo>
                      <a:pt x="127" y="641"/>
                      <a:pt x="143" y="638"/>
                      <a:pt x="157" y="631"/>
                    </a:cubicBezTo>
                    <a:cubicBezTo>
                      <a:pt x="233" y="589"/>
                      <a:pt x="294" y="482"/>
                      <a:pt x="332" y="406"/>
                    </a:cubicBezTo>
                    <a:cubicBezTo>
                      <a:pt x="373" y="315"/>
                      <a:pt x="389" y="215"/>
                      <a:pt x="415" y="121"/>
                    </a:cubicBezTo>
                    <a:cubicBezTo>
                      <a:pt x="435" y="48"/>
                      <a:pt x="380" y="1"/>
                      <a:pt x="32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16" name="Google Shape;3816;p47"/>
              <p:cNvSpPr/>
              <p:nvPr/>
            </p:nvSpPr>
            <p:spPr>
              <a:xfrm rot="-1799979" flipH="1">
                <a:off x="6557676" y="2805523"/>
                <a:ext cx="19957" cy="35817"/>
              </a:xfrm>
              <a:custGeom>
                <a:avLst/>
                <a:gdLst/>
                <a:ahLst/>
                <a:cxnLst/>
                <a:rect l="l" t="t" r="r" b="b"/>
                <a:pathLst>
                  <a:path w="443" h="795" extrusionOk="0">
                    <a:moveTo>
                      <a:pt x="323" y="0"/>
                    </a:moveTo>
                    <a:cubicBezTo>
                      <a:pt x="294" y="0"/>
                      <a:pt x="266" y="15"/>
                      <a:pt x="248" y="49"/>
                    </a:cubicBezTo>
                    <a:cubicBezTo>
                      <a:pt x="153" y="246"/>
                      <a:pt x="1" y="494"/>
                      <a:pt x="35" y="722"/>
                    </a:cubicBezTo>
                    <a:cubicBezTo>
                      <a:pt x="44" y="771"/>
                      <a:pt x="87" y="794"/>
                      <a:pt x="129" y="794"/>
                    </a:cubicBezTo>
                    <a:cubicBezTo>
                      <a:pt x="156" y="794"/>
                      <a:pt x="183" y="785"/>
                      <a:pt x="202" y="767"/>
                    </a:cubicBezTo>
                    <a:cubicBezTo>
                      <a:pt x="359" y="620"/>
                      <a:pt x="385" y="327"/>
                      <a:pt x="427" y="125"/>
                    </a:cubicBezTo>
                    <a:cubicBezTo>
                      <a:pt x="442" y="57"/>
                      <a:pt x="381" y="0"/>
                      <a:pt x="32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17" name="Google Shape;3817;p47"/>
              <p:cNvSpPr/>
              <p:nvPr/>
            </p:nvSpPr>
            <p:spPr>
              <a:xfrm rot="-1799979" flipH="1">
                <a:off x="6606343" y="2874503"/>
                <a:ext cx="13921" cy="24103"/>
              </a:xfrm>
              <a:custGeom>
                <a:avLst/>
                <a:gdLst/>
                <a:ahLst/>
                <a:cxnLst/>
                <a:rect l="l" t="t" r="r" b="b"/>
                <a:pathLst>
                  <a:path w="309" h="535" extrusionOk="0">
                    <a:moveTo>
                      <a:pt x="211" y="1"/>
                    </a:moveTo>
                    <a:cubicBezTo>
                      <a:pt x="174" y="1"/>
                      <a:pt x="138" y="21"/>
                      <a:pt x="130" y="66"/>
                    </a:cubicBezTo>
                    <a:cubicBezTo>
                      <a:pt x="114" y="135"/>
                      <a:pt x="92" y="207"/>
                      <a:pt x="65" y="271"/>
                    </a:cubicBezTo>
                    <a:cubicBezTo>
                      <a:pt x="39" y="351"/>
                      <a:pt x="0" y="400"/>
                      <a:pt x="39" y="484"/>
                    </a:cubicBezTo>
                    <a:cubicBezTo>
                      <a:pt x="54" y="514"/>
                      <a:pt x="92" y="535"/>
                      <a:pt x="126" y="535"/>
                    </a:cubicBezTo>
                    <a:cubicBezTo>
                      <a:pt x="135" y="535"/>
                      <a:pt x="145" y="533"/>
                      <a:pt x="153" y="530"/>
                    </a:cubicBezTo>
                    <a:cubicBezTo>
                      <a:pt x="248" y="500"/>
                      <a:pt x="263" y="419"/>
                      <a:pt x="281" y="332"/>
                    </a:cubicBezTo>
                    <a:cubicBezTo>
                      <a:pt x="301" y="252"/>
                      <a:pt x="304" y="172"/>
                      <a:pt x="309" y="89"/>
                    </a:cubicBezTo>
                    <a:cubicBezTo>
                      <a:pt x="309" y="33"/>
                      <a:pt x="259" y="1"/>
                      <a:pt x="21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18" name="Google Shape;3818;p47"/>
              <p:cNvSpPr/>
              <p:nvPr/>
            </p:nvSpPr>
            <p:spPr>
              <a:xfrm rot="-1799979" flipH="1">
                <a:off x="6547992" y="2883043"/>
                <a:ext cx="21489" cy="39286"/>
              </a:xfrm>
              <a:custGeom>
                <a:avLst/>
                <a:gdLst/>
                <a:ahLst/>
                <a:cxnLst/>
                <a:rect l="l" t="t" r="r" b="b"/>
                <a:pathLst>
                  <a:path w="477" h="872" extrusionOk="0">
                    <a:moveTo>
                      <a:pt x="360" y="1"/>
                    </a:moveTo>
                    <a:cubicBezTo>
                      <a:pt x="326" y="1"/>
                      <a:pt x="294" y="17"/>
                      <a:pt x="278" y="55"/>
                    </a:cubicBezTo>
                    <a:cubicBezTo>
                      <a:pt x="225" y="169"/>
                      <a:pt x="172" y="283"/>
                      <a:pt x="123" y="404"/>
                    </a:cubicBezTo>
                    <a:cubicBezTo>
                      <a:pt x="73" y="526"/>
                      <a:pt x="1" y="632"/>
                      <a:pt x="27" y="766"/>
                    </a:cubicBezTo>
                    <a:cubicBezTo>
                      <a:pt x="41" y="832"/>
                      <a:pt x="106" y="872"/>
                      <a:pt x="169" y="872"/>
                    </a:cubicBezTo>
                    <a:cubicBezTo>
                      <a:pt x="193" y="872"/>
                      <a:pt x="217" y="866"/>
                      <a:pt x="237" y="853"/>
                    </a:cubicBezTo>
                    <a:cubicBezTo>
                      <a:pt x="355" y="781"/>
                      <a:pt x="385" y="636"/>
                      <a:pt x="423" y="511"/>
                    </a:cubicBezTo>
                    <a:cubicBezTo>
                      <a:pt x="461" y="374"/>
                      <a:pt x="472" y="245"/>
                      <a:pt x="476" y="108"/>
                    </a:cubicBezTo>
                    <a:cubicBezTo>
                      <a:pt x="476" y="44"/>
                      <a:pt x="416" y="1"/>
                      <a:pt x="36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19" name="Google Shape;3819;p47"/>
              <p:cNvSpPr/>
              <p:nvPr/>
            </p:nvSpPr>
            <p:spPr>
              <a:xfrm rot="-1799979" flipH="1">
                <a:off x="6497667" y="2831265"/>
                <a:ext cx="22120" cy="22932"/>
              </a:xfrm>
              <a:custGeom>
                <a:avLst/>
                <a:gdLst/>
                <a:ahLst/>
                <a:cxnLst/>
                <a:rect l="l" t="t" r="r" b="b"/>
                <a:pathLst>
                  <a:path w="491" h="509" extrusionOk="0">
                    <a:moveTo>
                      <a:pt x="343" y="0"/>
                    </a:moveTo>
                    <a:cubicBezTo>
                      <a:pt x="297" y="0"/>
                      <a:pt x="254" y="26"/>
                      <a:pt x="225" y="67"/>
                    </a:cubicBezTo>
                    <a:cubicBezTo>
                      <a:pt x="149" y="170"/>
                      <a:pt x="1" y="395"/>
                      <a:pt x="164" y="493"/>
                    </a:cubicBezTo>
                    <a:cubicBezTo>
                      <a:pt x="182" y="504"/>
                      <a:pt x="203" y="508"/>
                      <a:pt x="225" y="508"/>
                    </a:cubicBezTo>
                    <a:cubicBezTo>
                      <a:pt x="251" y="508"/>
                      <a:pt x="277" y="502"/>
                      <a:pt x="297" y="489"/>
                    </a:cubicBezTo>
                    <a:cubicBezTo>
                      <a:pt x="347" y="459"/>
                      <a:pt x="370" y="409"/>
                      <a:pt x="385" y="356"/>
                    </a:cubicBezTo>
                    <a:cubicBezTo>
                      <a:pt x="400" y="300"/>
                      <a:pt x="422" y="249"/>
                      <a:pt x="453" y="200"/>
                    </a:cubicBezTo>
                    <a:cubicBezTo>
                      <a:pt x="491" y="135"/>
                      <a:pt x="468" y="56"/>
                      <a:pt x="408" y="18"/>
                    </a:cubicBezTo>
                    <a:cubicBezTo>
                      <a:pt x="386" y="6"/>
                      <a:pt x="364" y="0"/>
                      <a:pt x="3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20" name="Google Shape;3820;p47"/>
              <p:cNvSpPr/>
              <p:nvPr/>
            </p:nvSpPr>
            <p:spPr>
              <a:xfrm rot="-1799979" flipH="1">
                <a:off x="6539057" y="2997579"/>
                <a:ext cx="17525" cy="26851"/>
              </a:xfrm>
              <a:custGeom>
                <a:avLst/>
                <a:gdLst/>
                <a:ahLst/>
                <a:cxnLst/>
                <a:rect l="l" t="t" r="r" b="b"/>
                <a:pathLst>
                  <a:path w="389" h="596" extrusionOk="0">
                    <a:moveTo>
                      <a:pt x="330" y="0"/>
                    </a:moveTo>
                    <a:cubicBezTo>
                      <a:pt x="310" y="0"/>
                      <a:pt x="289" y="9"/>
                      <a:pt x="275" y="28"/>
                    </a:cubicBezTo>
                    <a:cubicBezTo>
                      <a:pt x="222" y="100"/>
                      <a:pt x="180" y="179"/>
                      <a:pt x="127" y="252"/>
                    </a:cubicBezTo>
                    <a:cubicBezTo>
                      <a:pt x="77" y="325"/>
                      <a:pt x="1" y="397"/>
                      <a:pt x="13" y="492"/>
                    </a:cubicBezTo>
                    <a:cubicBezTo>
                      <a:pt x="16" y="546"/>
                      <a:pt x="57" y="595"/>
                      <a:pt x="113" y="595"/>
                    </a:cubicBezTo>
                    <a:cubicBezTo>
                      <a:pt x="123" y="595"/>
                      <a:pt x="134" y="594"/>
                      <a:pt x="145" y="590"/>
                    </a:cubicBezTo>
                    <a:cubicBezTo>
                      <a:pt x="252" y="556"/>
                      <a:pt x="290" y="453"/>
                      <a:pt x="324" y="355"/>
                    </a:cubicBezTo>
                    <a:cubicBezTo>
                      <a:pt x="362" y="256"/>
                      <a:pt x="389" y="160"/>
                      <a:pt x="385" y="58"/>
                    </a:cubicBezTo>
                    <a:cubicBezTo>
                      <a:pt x="385" y="20"/>
                      <a:pt x="358" y="0"/>
                      <a:pt x="33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21" name="Google Shape;3821;p47"/>
              <p:cNvSpPr/>
              <p:nvPr/>
            </p:nvSpPr>
            <p:spPr>
              <a:xfrm rot="-1799979" flipH="1">
                <a:off x="6585223" y="2971981"/>
                <a:ext cx="26490" cy="34285"/>
              </a:xfrm>
              <a:custGeom>
                <a:avLst/>
                <a:gdLst/>
                <a:ahLst/>
                <a:cxnLst/>
                <a:rect l="l" t="t" r="r" b="b"/>
                <a:pathLst>
                  <a:path w="588" h="761" extrusionOk="0">
                    <a:moveTo>
                      <a:pt x="443" y="1"/>
                    </a:moveTo>
                    <a:cubicBezTo>
                      <a:pt x="416" y="1"/>
                      <a:pt x="390" y="10"/>
                      <a:pt x="371" y="33"/>
                    </a:cubicBezTo>
                    <a:cubicBezTo>
                      <a:pt x="298" y="120"/>
                      <a:pt x="234" y="208"/>
                      <a:pt x="169" y="299"/>
                    </a:cubicBezTo>
                    <a:cubicBezTo>
                      <a:pt x="108" y="394"/>
                      <a:pt x="36" y="485"/>
                      <a:pt x="17" y="600"/>
                    </a:cubicBezTo>
                    <a:cubicBezTo>
                      <a:pt x="0" y="694"/>
                      <a:pt x="65" y="760"/>
                      <a:pt x="142" y="760"/>
                    </a:cubicBezTo>
                    <a:cubicBezTo>
                      <a:pt x="174" y="760"/>
                      <a:pt x="207" y="749"/>
                      <a:pt x="238" y="725"/>
                    </a:cubicBezTo>
                    <a:cubicBezTo>
                      <a:pt x="329" y="657"/>
                      <a:pt x="371" y="550"/>
                      <a:pt x="424" y="448"/>
                    </a:cubicBezTo>
                    <a:cubicBezTo>
                      <a:pt x="473" y="349"/>
                      <a:pt x="519" y="250"/>
                      <a:pt x="557" y="143"/>
                    </a:cubicBezTo>
                    <a:cubicBezTo>
                      <a:pt x="587" y="69"/>
                      <a:pt x="513" y="1"/>
                      <a:pt x="44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22" name="Google Shape;3822;p47"/>
              <p:cNvSpPr/>
              <p:nvPr/>
            </p:nvSpPr>
            <p:spPr>
              <a:xfrm rot="-1799979" flipH="1">
                <a:off x="6668079" y="3035487"/>
                <a:ext cx="26670" cy="35141"/>
              </a:xfrm>
              <a:custGeom>
                <a:avLst/>
                <a:gdLst/>
                <a:ahLst/>
                <a:cxnLst/>
                <a:rect l="l" t="t" r="r" b="b"/>
                <a:pathLst>
                  <a:path w="592" h="780" extrusionOk="0">
                    <a:moveTo>
                      <a:pt x="472" y="1"/>
                    </a:moveTo>
                    <a:cubicBezTo>
                      <a:pt x="441" y="1"/>
                      <a:pt x="410" y="14"/>
                      <a:pt x="391" y="45"/>
                    </a:cubicBezTo>
                    <a:cubicBezTo>
                      <a:pt x="337" y="144"/>
                      <a:pt x="272" y="239"/>
                      <a:pt x="208" y="334"/>
                    </a:cubicBezTo>
                    <a:cubicBezTo>
                      <a:pt x="140" y="430"/>
                      <a:pt x="94" y="524"/>
                      <a:pt x="40" y="627"/>
                    </a:cubicBezTo>
                    <a:cubicBezTo>
                      <a:pt x="1" y="704"/>
                      <a:pt x="62" y="779"/>
                      <a:pt x="132" y="779"/>
                    </a:cubicBezTo>
                    <a:cubicBezTo>
                      <a:pt x="155" y="779"/>
                      <a:pt x="179" y="771"/>
                      <a:pt x="200" y="753"/>
                    </a:cubicBezTo>
                    <a:cubicBezTo>
                      <a:pt x="300" y="661"/>
                      <a:pt x="372" y="585"/>
                      <a:pt x="432" y="463"/>
                    </a:cubicBezTo>
                    <a:cubicBezTo>
                      <a:pt x="486" y="349"/>
                      <a:pt x="528" y="239"/>
                      <a:pt x="569" y="121"/>
                    </a:cubicBezTo>
                    <a:cubicBezTo>
                      <a:pt x="592" y="51"/>
                      <a:pt x="532" y="1"/>
                      <a:pt x="47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23" name="Google Shape;3823;p47"/>
              <p:cNvSpPr/>
              <p:nvPr/>
            </p:nvSpPr>
            <p:spPr>
              <a:xfrm rot="-1799979" flipH="1">
                <a:off x="6603400" y="3062456"/>
                <a:ext cx="29238" cy="35051"/>
              </a:xfrm>
              <a:custGeom>
                <a:avLst/>
                <a:gdLst/>
                <a:ahLst/>
                <a:cxnLst/>
                <a:rect l="l" t="t" r="r" b="b"/>
                <a:pathLst>
                  <a:path w="649" h="778" extrusionOk="0">
                    <a:moveTo>
                      <a:pt x="488" y="1"/>
                    </a:moveTo>
                    <a:cubicBezTo>
                      <a:pt x="447" y="1"/>
                      <a:pt x="405" y="18"/>
                      <a:pt x="380" y="59"/>
                    </a:cubicBezTo>
                    <a:cubicBezTo>
                      <a:pt x="320" y="158"/>
                      <a:pt x="248" y="250"/>
                      <a:pt x="179" y="344"/>
                    </a:cubicBezTo>
                    <a:cubicBezTo>
                      <a:pt x="106" y="443"/>
                      <a:pt x="0" y="527"/>
                      <a:pt x="42" y="664"/>
                    </a:cubicBezTo>
                    <a:cubicBezTo>
                      <a:pt x="65" y="729"/>
                      <a:pt x="122" y="778"/>
                      <a:pt x="194" y="778"/>
                    </a:cubicBezTo>
                    <a:cubicBezTo>
                      <a:pt x="350" y="774"/>
                      <a:pt x="403" y="637"/>
                      <a:pt x="468" y="511"/>
                    </a:cubicBezTo>
                    <a:cubicBezTo>
                      <a:pt x="529" y="397"/>
                      <a:pt x="571" y="280"/>
                      <a:pt x="616" y="158"/>
                    </a:cubicBezTo>
                    <a:cubicBezTo>
                      <a:pt x="649" y="65"/>
                      <a:pt x="568" y="1"/>
                      <a:pt x="48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24" name="Google Shape;3824;p47"/>
              <p:cNvSpPr/>
              <p:nvPr/>
            </p:nvSpPr>
            <p:spPr>
              <a:xfrm rot="-1799979" flipH="1">
                <a:off x="6717778" y="3002283"/>
                <a:ext cx="18696" cy="23743"/>
              </a:xfrm>
              <a:custGeom>
                <a:avLst/>
                <a:gdLst/>
                <a:ahLst/>
                <a:cxnLst/>
                <a:rect l="l" t="t" r="r" b="b"/>
                <a:pathLst>
                  <a:path w="415" h="527" extrusionOk="0">
                    <a:moveTo>
                      <a:pt x="259" y="0"/>
                    </a:moveTo>
                    <a:cubicBezTo>
                      <a:pt x="226" y="0"/>
                      <a:pt x="194" y="14"/>
                      <a:pt x="171" y="49"/>
                    </a:cubicBezTo>
                    <a:cubicBezTo>
                      <a:pt x="134" y="117"/>
                      <a:pt x="95" y="186"/>
                      <a:pt x="65" y="254"/>
                    </a:cubicBezTo>
                    <a:cubicBezTo>
                      <a:pt x="34" y="326"/>
                      <a:pt x="1" y="395"/>
                      <a:pt x="12" y="471"/>
                    </a:cubicBezTo>
                    <a:cubicBezTo>
                      <a:pt x="19" y="509"/>
                      <a:pt x="50" y="526"/>
                      <a:pt x="82" y="526"/>
                    </a:cubicBezTo>
                    <a:cubicBezTo>
                      <a:pt x="104" y="526"/>
                      <a:pt x="126" y="519"/>
                      <a:pt x="141" y="505"/>
                    </a:cubicBezTo>
                    <a:cubicBezTo>
                      <a:pt x="190" y="463"/>
                      <a:pt x="213" y="388"/>
                      <a:pt x="244" y="330"/>
                    </a:cubicBezTo>
                    <a:cubicBezTo>
                      <a:pt x="278" y="270"/>
                      <a:pt x="316" y="212"/>
                      <a:pt x="358" y="159"/>
                    </a:cubicBezTo>
                    <a:cubicBezTo>
                      <a:pt x="414" y="82"/>
                      <a:pt x="336" y="0"/>
                      <a:pt x="25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25" name="Google Shape;3825;p47"/>
              <p:cNvSpPr/>
              <p:nvPr/>
            </p:nvSpPr>
            <p:spPr>
              <a:xfrm rot="-1799979" flipH="1">
                <a:off x="6778816" y="3087418"/>
                <a:ext cx="19237" cy="20995"/>
              </a:xfrm>
              <a:custGeom>
                <a:avLst/>
                <a:gdLst/>
                <a:ahLst/>
                <a:cxnLst/>
                <a:rect l="l" t="t" r="r" b="b"/>
                <a:pathLst>
                  <a:path w="427" h="466" extrusionOk="0">
                    <a:moveTo>
                      <a:pt x="291" y="1"/>
                    </a:moveTo>
                    <a:cubicBezTo>
                      <a:pt x="269" y="1"/>
                      <a:pt x="246" y="10"/>
                      <a:pt x="229" y="32"/>
                    </a:cubicBezTo>
                    <a:cubicBezTo>
                      <a:pt x="187" y="81"/>
                      <a:pt x="145" y="134"/>
                      <a:pt x="103" y="188"/>
                    </a:cubicBezTo>
                    <a:cubicBezTo>
                      <a:pt x="54" y="245"/>
                      <a:pt x="5" y="294"/>
                      <a:pt x="1" y="370"/>
                    </a:cubicBezTo>
                    <a:cubicBezTo>
                      <a:pt x="1" y="419"/>
                      <a:pt x="49" y="466"/>
                      <a:pt x="96" y="466"/>
                    </a:cubicBezTo>
                    <a:cubicBezTo>
                      <a:pt x="104" y="466"/>
                      <a:pt x="111" y="464"/>
                      <a:pt x="119" y="462"/>
                    </a:cubicBezTo>
                    <a:cubicBezTo>
                      <a:pt x="194" y="435"/>
                      <a:pt x="225" y="374"/>
                      <a:pt x="267" y="313"/>
                    </a:cubicBezTo>
                    <a:cubicBezTo>
                      <a:pt x="305" y="260"/>
                      <a:pt x="343" y="203"/>
                      <a:pt x="381" y="150"/>
                    </a:cubicBezTo>
                    <a:cubicBezTo>
                      <a:pt x="426" y="81"/>
                      <a:pt x="357" y="1"/>
                      <a:pt x="2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26" name="Google Shape;3826;p47"/>
              <p:cNvSpPr/>
              <p:nvPr/>
            </p:nvSpPr>
            <p:spPr>
              <a:xfrm rot="-1799979" flipH="1">
                <a:off x="6713598" y="3099092"/>
                <a:ext cx="23922" cy="40232"/>
              </a:xfrm>
              <a:custGeom>
                <a:avLst/>
                <a:gdLst/>
                <a:ahLst/>
                <a:cxnLst/>
                <a:rect l="l" t="t" r="r" b="b"/>
                <a:pathLst>
                  <a:path w="531" h="893" extrusionOk="0">
                    <a:moveTo>
                      <a:pt x="414" y="0"/>
                    </a:moveTo>
                    <a:cubicBezTo>
                      <a:pt x="382" y="0"/>
                      <a:pt x="351" y="16"/>
                      <a:pt x="330" y="51"/>
                    </a:cubicBezTo>
                    <a:cubicBezTo>
                      <a:pt x="261" y="169"/>
                      <a:pt x="182" y="279"/>
                      <a:pt x="121" y="404"/>
                    </a:cubicBezTo>
                    <a:cubicBezTo>
                      <a:pt x="68" y="515"/>
                      <a:pt x="3" y="652"/>
                      <a:pt x="3" y="773"/>
                    </a:cubicBezTo>
                    <a:cubicBezTo>
                      <a:pt x="0" y="834"/>
                      <a:pt x="61" y="892"/>
                      <a:pt x="122" y="892"/>
                    </a:cubicBezTo>
                    <a:cubicBezTo>
                      <a:pt x="141" y="892"/>
                      <a:pt x="161" y="886"/>
                      <a:pt x="178" y="872"/>
                    </a:cubicBezTo>
                    <a:cubicBezTo>
                      <a:pt x="395" y="705"/>
                      <a:pt x="456" y="378"/>
                      <a:pt x="516" y="127"/>
                    </a:cubicBezTo>
                    <a:cubicBezTo>
                      <a:pt x="531" y="55"/>
                      <a:pt x="473" y="0"/>
                      <a:pt x="41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27" name="Google Shape;3827;p47"/>
              <p:cNvSpPr/>
              <p:nvPr/>
            </p:nvSpPr>
            <p:spPr>
              <a:xfrm rot="-1799979" flipH="1">
                <a:off x="6778275" y="3138681"/>
                <a:ext cx="29959" cy="35727"/>
              </a:xfrm>
              <a:custGeom>
                <a:avLst/>
                <a:gdLst/>
                <a:ahLst/>
                <a:cxnLst/>
                <a:rect l="l" t="t" r="r" b="b"/>
                <a:pathLst>
                  <a:path w="665" h="793" extrusionOk="0">
                    <a:moveTo>
                      <a:pt x="539" y="1"/>
                    </a:moveTo>
                    <a:cubicBezTo>
                      <a:pt x="512" y="1"/>
                      <a:pt x="485" y="10"/>
                      <a:pt x="466" y="30"/>
                    </a:cubicBezTo>
                    <a:cubicBezTo>
                      <a:pt x="380" y="129"/>
                      <a:pt x="299" y="228"/>
                      <a:pt x="215" y="326"/>
                    </a:cubicBezTo>
                    <a:cubicBezTo>
                      <a:pt x="140" y="417"/>
                      <a:pt x="48" y="543"/>
                      <a:pt x="18" y="661"/>
                    </a:cubicBezTo>
                    <a:cubicBezTo>
                      <a:pt x="1" y="737"/>
                      <a:pt x="57" y="793"/>
                      <a:pt x="127" y="793"/>
                    </a:cubicBezTo>
                    <a:cubicBezTo>
                      <a:pt x="135" y="793"/>
                      <a:pt x="143" y="792"/>
                      <a:pt x="151" y="791"/>
                    </a:cubicBezTo>
                    <a:cubicBezTo>
                      <a:pt x="292" y="768"/>
                      <a:pt x="425" y="638"/>
                      <a:pt x="501" y="524"/>
                    </a:cubicBezTo>
                    <a:cubicBezTo>
                      <a:pt x="592" y="387"/>
                      <a:pt x="634" y="270"/>
                      <a:pt x="657" y="110"/>
                    </a:cubicBezTo>
                    <a:cubicBezTo>
                      <a:pt x="664" y="45"/>
                      <a:pt x="600" y="1"/>
                      <a:pt x="53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28" name="Google Shape;3828;p47"/>
              <p:cNvSpPr/>
              <p:nvPr/>
            </p:nvSpPr>
            <p:spPr>
              <a:xfrm rot="-1799979" flipH="1">
                <a:off x="6861795" y="3157501"/>
                <a:ext cx="35139" cy="37349"/>
              </a:xfrm>
              <a:custGeom>
                <a:avLst/>
                <a:gdLst/>
                <a:ahLst/>
                <a:cxnLst/>
                <a:rect l="l" t="t" r="r" b="b"/>
                <a:pathLst>
                  <a:path w="780" h="829" extrusionOk="0">
                    <a:moveTo>
                      <a:pt x="624" y="0"/>
                    </a:moveTo>
                    <a:cubicBezTo>
                      <a:pt x="600" y="0"/>
                      <a:pt x="575" y="9"/>
                      <a:pt x="555" y="30"/>
                    </a:cubicBezTo>
                    <a:cubicBezTo>
                      <a:pt x="350" y="251"/>
                      <a:pt x="136" y="460"/>
                      <a:pt x="19" y="741"/>
                    </a:cubicBezTo>
                    <a:cubicBezTo>
                      <a:pt x="1" y="786"/>
                      <a:pt x="46" y="828"/>
                      <a:pt x="88" y="828"/>
                    </a:cubicBezTo>
                    <a:cubicBezTo>
                      <a:pt x="100" y="828"/>
                      <a:pt x="112" y="825"/>
                      <a:pt x="122" y="818"/>
                    </a:cubicBezTo>
                    <a:cubicBezTo>
                      <a:pt x="380" y="654"/>
                      <a:pt x="547" y="399"/>
                      <a:pt x="722" y="164"/>
                    </a:cubicBezTo>
                    <a:cubicBezTo>
                      <a:pt x="780" y="89"/>
                      <a:pt x="701" y="0"/>
                      <a:pt x="62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29" name="Google Shape;3829;p47"/>
              <p:cNvSpPr/>
              <p:nvPr/>
            </p:nvSpPr>
            <p:spPr>
              <a:xfrm rot="-1799979" flipH="1">
                <a:off x="6976382" y="3241596"/>
                <a:ext cx="44059" cy="16309"/>
              </a:xfrm>
              <a:custGeom>
                <a:avLst/>
                <a:gdLst/>
                <a:ahLst/>
                <a:cxnLst/>
                <a:rect l="l" t="t" r="r" b="b"/>
                <a:pathLst>
                  <a:path w="978" h="362" extrusionOk="0">
                    <a:moveTo>
                      <a:pt x="397" y="0"/>
                    </a:moveTo>
                    <a:cubicBezTo>
                      <a:pt x="299" y="0"/>
                      <a:pt x="200" y="11"/>
                      <a:pt x="107" y="27"/>
                    </a:cubicBezTo>
                    <a:cubicBezTo>
                      <a:pt x="1" y="42"/>
                      <a:pt x="24" y="187"/>
                      <a:pt x="107" y="217"/>
                    </a:cubicBezTo>
                    <a:cubicBezTo>
                      <a:pt x="292" y="284"/>
                      <a:pt x="500" y="361"/>
                      <a:pt x="704" y="361"/>
                    </a:cubicBezTo>
                    <a:cubicBezTo>
                      <a:pt x="764" y="361"/>
                      <a:pt x="824" y="355"/>
                      <a:pt x="882" y="339"/>
                    </a:cubicBezTo>
                    <a:cubicBezTo>
                      <a:pt x="951" y="324"/>
                      <a:pt x="977" y="229"/>
                      <a:pt x="924" y="176"/>
                    </a:cubicBezTo>
                    <a:cubicBezTo>
                      <a:pt x="781" y="42"/>
                      <a:pt x="590" y="0"/>
                      <a:pt x="39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30" name="Google Shape;3830;p47"/>
              <p:cNvSpPr/>
              <p:nvPr/>
            </p:nvSpPr>
            <p:spPr>
              <a:xfrm rot="-1799979" flipH="1">
                <a:off x="6901482" y="3275801"/>
                <a:ext cx="36356" cy="13966"/>
              </a:xfrm>
              <a:custGeom>
                <a:avLst/>
                <a:gdLst/>
                <a:ahLst/>
                <a:cxnLst/>
                <a:rect l="l" t="t" r="r" b="b"/>
                <a:pathLst>
                  <a:path w="807" h="310" extrusionOk="0">
                    <a:moveTo>
                      <a:pt x="438" y="1"/>
                    </a:moveTo>
                    <a:cubicBezTo>
                      <a:pt x="327" y="1"/>
                      <a:pt x="213" y="19"/>
                      <a:pt x="111" y="47"/>
                    </a:cubicBezTo>
                    <a:cubicBezTo>
                      <a:pt x="0" y="77"/>
                      <a:pt x="23" y="244"/>
                      <a:pt x="134" y="244"/>
                    </a:cubicBezTo>
                    <a:cubicBezTo>
                      <a:pt x="146" y="243"/>
                      <a:pt x="158" y="243"/>
                      <a:pt x="170" y="243"/>
                    </a:cubicBezTo>
                    <a:cubicBezTo>
                      <a:pt x="255" y="243"/>
                      <a:pt x="335" y="254"/>
                      <a:pt x="418" y="266"/>
                    </a:cubicBezTo>
                    <a:cubicBezTo>
                      <a:pt x="489" y="281"/>
                      <a:pt x="555" y="310"/>
                      <a:pt x="622" y="310"/>
                    </a:cubicBezTo>
                    <a:cubicBezTo>
                      <a:pt x="646" y="310"/>
                      <a:pt x="669" y="306"/>
                      <a:pt x="692" y="297"/>
                    </a:cubicBezTo>
                    <a:cubicBezTo>
                      <a:pt x="783" y="259"/>
                      <a:pt x="806" y="168"/>
                      <a:pt x="750" y="92"/>
                    </a:cubicBezTo>
                    <a:cubicBezTo>
                      <a:pt x="681" y="5"/>
                      <a:pt x="540" y="1"/>
                      <a:pt x="43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31" name="Google Shape;3831;p47"/>
              <p:cNvSpPr/>
              <p:nvPr/>
            </p:nvSpPr>
            <p:spPr>
              <a:xfrm rot="-1799979" flipH="1">
                <a:off x="6925796" y="3192233"/>
                <a:ext cx="27841" cy="22166"/>
              </a:xfrm>
              <a:custGeom>
                <a:avLst/>
                <a:gdLst/>
                <a:ahLst/>
                <a:cxnLst/>
                <a:rect l="l" t="t" r="r" b="b"/>
                <a:pathLst>
                  <a:path w="618" h="492" extrusionOk="0">
                    <a:moveTo>
                      <a:pt x="489" y="1"/>
                    </a:moveTo>
                    <a:cubicBezTo>
                      <a:pt x="390" y="5"/>
                      <a:pt x="333" y="69"/>
                      <a:pt x="265" y="127"/>
                    </a:cubicBezTo>
                    <a:cubicBezTo>
                      <a:pt x="203" y="180"/>
                      <a:pt x="143" y="233"/>
                      <a:pt x="82" y="286"/>
                    </a:cubicBezTo>
                    <a:cubicBezTo>
                      <a:pt x="0" y="359"/>
                      <a:pt x="77" y="491"/>
                      <a:pt x="169" y="491"/>
                    </a:cubicBezTo>
                    <a:cubicBezTo>
                      <a:pt x="188" y="491"/>
                      <a:pt x="207" y="486"/>
                      <a:pt x="226" y="473"/>
                    </a:cubicBezTo>
                    <a:cubicBezTo>
                      <a:pt x="291" y="427"/>
                      <a:pt x="356" y="378"/>
                      <a:pt x="424" y="332"/>
                    </a:cubicBezTo>
                    <a:cubicBezTo>
                      <a:pt x="496" y="283"/>
                      <a:pt x="577" y="241"/>
                      <a:pt x="599" y="150"/>
                    </a:cubicBezTo>
                    <a:cubicBezTo>
                      <a:pt x="618" y="77"/>
                      <a:pt x="565" y="1"/>
                      <a:pt x="48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32" name="Google Shape;3832;p47"/>
              <p:cNvSpPr/>
              <p:nvPr/>
            </p:nvSpPr>
            <p:spPr>
              <a:xfrm rot="-1799979" flipH="1">
                <a:off x="6889851" y="3327903"/>
                <a:ext cx="40005" cy="19147"/>
              </a:xfrm>
              <a:custGeom>
                <a:avLst/>
                <a:gdLst/>
                <a:ahLst/>
                <a:cxnLst/>
                <a:rect l="l" t="t" r="r" b="b"/>
                <a:pathLst>
                  <a:path w="888" h="425" extrusionOk="0">
                    <a:moveTo>
                      <a:pt x="121" y="0"/>
                    </a:moveTo>
                    <a:cubicBezTo>
                      <a:pt x="25" y="0"/>
                      <a:pt x="1" y="150"/>
                      <a:pt x="100" y="192"/>
                    </a:cubicBezTo>
                    <a:cubicBezTo>
                      <a:pt x="211" y="234"/>
                      <a:pt x="321" y="279"/>
                      <a:pt x="432" y="325"/>
                    </a:cubicBezTo>
                    <a:cubicBezTo>
                      <a:pt x="523" y="363"/>
                      <a:pt x="625" y="425"/>
                      <a:pt x="727" y="425"/>
                    </a:cubicBezTo>
                    <a:cubicBezTo>
                      <a:pt x="735" y="425"/>
                      <a:pt x="743" y="424"/>
                      <a:pt x="751" y="423"/>
                    </a:cubicBezTo>
                    <a:cubicBezTo>
                      <a:pt x="834" y="416"/>
                      <a:pt x="888" y="317"/>
                      <a:pt x="819" y="252"/>
                    </a:cubicBezTo>
                    <a:cubicBezTo>
                      <a:pt x="739" y="169"/>
                      <a:pt x="621" y="150"/>
                      <a:pt x="511" y="115"/>
                    </a:cubicBezTo>
                    <a:cubicBezTo>
                      <a:pt x="393" y="81"/>
                      <a:pt x="272" y="43"/>
                      <a:pt x="154" y="6"/>
                    </a:cubicBezTo>
                    <a:cubicBezTo>
                      <a:pt x="143" y="2"/>
                      <a:pt x="132" y="0"/>
                      <a:pt x="12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33" name="Google Shape;3833;p47"/>
              <p:cNvSpPr/>
              <p:nvPr/>
            </p:nvSpPr>
            <p:spPr>
              <a:xfrm rot="-1799979" flipH="1">
                <a:off x="6799485" y="3363059"/>
                <a:ext cx="45997" cy="21265"/>
              </a:xfrm>
              <a:custGeom>
                <a:avLst/>
                <a:gdLst/>
                <a:ahLst/>
                <a:cxnLst/>
                <a:rect l="l" t="t" r="r" b="b"/>
                <a:pathLst>
                  <a:path w="1021" h="472" extrusionOk="0">
                    <a:moveTo>
                      <a:pt x="192" y="0"/>
                    </a:moveTo>
                    <a:cubicBezTo>
                      <a:pt x="80" y="0"/>
                      <a:pt x="1" y="157"/>
                      <a:pt x="119" y="215"/>
                    </a:cubicBezTo>
                    <a:cubicBezTo>
                      <a:pt x="317" y="312"/>
                      <a:pt x="580" y="471"/>
                      <a:pt x="817" y="471"/>
                    </a:cubicBezTo>
                    <a:cubicBezTo>
                      <a:pt x="849" y="471"/>
                      <a:pt x="880" y="468"/>
                      <a:pt x="910" y="462"/>
                    </a:cubicBezTo>
                    <a:cubicBezTo>
                      <a:pt x="1002" y="439"/>
                      <a:pt x="1021" y="321"/>
                      <a:pt x="963" y="257"/>
                    </a:cubicBezTo>
                    <a:cubicBezTo>
                      <a:pt x="880" y="166"/>
                      <a:pt x="735" y="127"/>
                      <a:pt x="621" y="93"/>
                    </a:cubicBezTo>
                    <a:cubicBezTo>
                      <a:pt x="484" y="52"/>
                      <a:pt x="347" y="29"/>
                      <a:pt x="211" y="1"/>
                    </a:cubicBezTo>
                    <a:cubicBezTo>
                      <a:pt x="204" y="1"/>
                      <a:pt x="198" y="0"/>
                      <a:pt x="19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34" name="Google Shape;3834;p47"/>
              <p:cNvSpPr/>
              <p:nvPr/>
            </p:nvSpPr>
            <p:spPr>
              <a:xfrm rot="-1799979" flipH="1">
                <a:off x="6832762" y="3400092"/>
                <a:ext cx="31851" cy="16354"/>
              </a:xfrm>
              <a:custGeom>
                <a:avLst/>
                <a:gdLst/>
                <a:ahLst/>
                <a:cxnLst/>
                <a:rect l="l" t="t" r="r" b="b"/>
                <a:pathLst>
                  <a:path w="707" h="363" extrusionOk="0">
                    <a:moveTo>
                      <a:pt x="175" y="0"/>
                    </a:moveTo>
                    <a:cubicBezTo>
                      <a:pt x="70" y="0"/>
                      <a:pt x="1" y="148"/>
                      <a:pt x="113" y="200"/>
                    </a:cubicBezTo>
                    <a:cubicBezTo>
                      <a:pt x="193" y="242"/>
                      <a:pt x="273" y="277"/>
                      <a:pt x="356" y="311"/>
                    </a:cubicBezTo>
                    <a:cubicBezTo>
                      <a:pt x="423" y="336"/>
                      <a:pt x="490" y="362"/>
                      <a:pt x="561" y="362"/>
                    </a:cubicBezTo>
                    <a:cubicBezTo>
                      <a:pt x="579" y="362"/>
                      <a:pt x="597" y="360"/>
                      <a:pt x="615" y="356"/>
                    </a:cubicBezTo>
                    <a:cubicBezTo>
                      <a:pt x="684" y="342"/>
                      <a:pt x="706" y="242"/>
                      <a:pt x="657" y="197"/>
                    </a:cubicBezTo>
                    <a:cubicBezTo>
                      <a:pt x="596" y="140"/>
                      <a:pt x="520" y="128"/>
                      <a:pt x="444" y="102"/>
                    </a:cubicBezTo>
                    <a:cubicBezTo>
                      <a:pt x="368" y="75"/>
                      <a:pt x="296" y="45"/>
                      <a:pt x="224" y="11"/>
                    </a:cubicBezTo>
                    <a:cubicBezTo>
                      <a:pt x="207" y="3"/>
                      <a:pt x="191" y="0"/>
                      <a:pt x="17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35" name="Google Shape;3835;p47"/>
              <p:cNvSpPr/>
              <p:nvPr/>
            </p:nvSpPr>
            <p:spPr>
              <a:xfrm rot="-1799979" flipH="1">
                <a:off x="6713761" y="3439831"/>
                <a:ext cx="44510" cy="24734"/>
              </a:xfrm>
              <a:custGeom>
                <a:avLst/>
                <a:gdLst/>
                <a:ahLst/>
                <a:cxnLst/>
                <a:rect l="l" t="t" r="r" b="b"/>
                <a:pathLst>
                  <a:path w="988" h="549" extrusionOk="0">
                    <a:moveTo>
                      <a:pt x="166" y="0"/>
                    </a:moveTo>
                    <a:cubicBezTo>
                      <a:pt x="59" y="0"/>
                      <a:pt x="0" y="174"/>
                      <a:pt x="110" y="232"/>
                    </a:cubicBezTo>
                    <a:cubicBezTo>
                      <a:pt x="227" y="293"/>
                      <a:pt x="345" y="357"/>
                      <a:pt x="463" y="415"/>
                    </a:cubicBezTo>
                    <a:cubicBezTo>
                      <a:pt x="569" y="469"/>
                      <a:pt x="674" y="548"/>
                      <a:pt x="793" y="548"/>
                    </a:cubicBezTo>
                    <a:cubicBezTo>
                      <a:pt x="798" y="548"/>
                      <a:pt x="803" y="548"/>
                      <a:pt x="809" y="548"/>
                    </a:cubicBezTo>
                    <a:cubicBezTo>
                      <a:pt x="896" y="540"/>
                      <a:pt x="987" y="438"/>
                      <a:pt x="923" y="354"/>
                    </a:cubicBezTo>
                    <a:cubicBezTo>
                      <a:pt x="840" y="243"/>
                      <a:pt x="722" y="213"/>
                      <a:pt x="596" y="164"/>
                    </a:cubicBezTo>
                    <a:cubicBezTo>
                      <a:pt x="466" y="111"/>
                      <a:pt x="334" y="61"/>
                      <a:pt x="205" y="8"/>
                    </a:cubicBezTo>
                    <a:cubicBezTo>
                      <a:pt x="191" y="3"/>
                      <a:pt x="178" y="0"/>
                      <a:pt x="16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36" name="Google Shape;3836;p47"/>
              <p:cNvSpPr/>
              <p:nvPr/>
            </p:nvSpPr>
            <p:spPr>
              <a:xfrm rot="-1799979" flipH="1">
                <a:off x="6771920" y="3474146"/>
                <a:ext cx="30184" cy="19057"/>
              </a:xfrm>
              <a:custGeom>
                <a:avLst/>
                <a:gdLst/>
                <a:ahLst/>
                <a:cxnLst/>
                <a:rect l="l" t="t" r="r" b="b"/>
                <a:pathLst>
                  <a:path w="670" h="423" extrusionOk="0">
                    <a:moveTo>
                      <a:pt x="97" y="0"/>
                    </a:moveTo>
                    <a:cubicBezTo>
                      <a:pt x="40" y="0"/>
                      <a:pt x="0" y="71"/>
                      <a:pt x="45" y="116"/>
                    </a:cubicBezTo>
                    <a:cubicBezTo>
                      <a:pt x="122" y="188"/>
                      <a:pt x="201" y="249"/>
                      <a:pt x="289" y="309"/>
                    </a:cubicBezTo>
                    <a:cubicBezTo>
                      <a:pt x="370" y="367"/>
                      <a:pt x="442" y="422"/>
                      <a:pt x="538" y="422"/>
                    </a:cubicBezTo>
                    <a:cubicBezTo>
                      <a:pt x="549" y="422"/>
                      <a:pt x="561" y="422"/>
                      <a:pt x="573" y="420"/>
                    </a:cubicBezTo>
                    <a:cubicBezTo>
                      <a:pt x="654" y="409"/>
                      <a:pt x="669" y="314"/>
                      <a:pt x="642" y="253"/>
                    </a:cubicBezTo>
                    <a:cubicBezTo>
                      <a:pt x="601" y="165"/>
                      <a:pt x="482" y="132"/>
                      <a:pt x="395" y="97"/>
                    </a:cubicBezTo>
                    <a:cubicBezTo>
                      <a:pt x="304" y="59"/>
                      <a:pt x="213" y="25"/>
                      <a:pt x="114" y="2"/>
                    </a:cubicBezTo>
                    <a:cubicBezTo>
                      <a:pt x="108" y="1"/>
                      <a:pt x="102" y="0"/>
                      <a:pt x="9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37" name="Google Shape;3837;p47"/>
              <p:cNvSpPr/>
              <p:nvPr/>
            </p:nvSpPr>
            <p:spPr>
              <a:xfrm rot="-1799979" flipH="1">
                <a:off x="6811800" y="3490309"/>
                <a:ext cx="27165" cy="20093"/>
              </a:xfrm>
              <a:custGeom>
                <a:avLst/>
                <a:gdLst/>
                <a:ahLst/>
                <a:cxnLst/>
                <a:rect l="l" t="t" r="r" b="b"/>
                <a:pathLst>
                  <a:path w="603" h="446" extrusionOk="0">
                    <a:moveTo>
                      <a:pt x="153" y="0"/>
                    </a:moveTo>
                    <a:cubicBezTo>
                      <a:pt x="71" y="0"/>
                      <a:pt x="0" y="79"/>
                      <a:pt x="51" y="176"/>
                    </a:cubicBezTo>
                    <a:cubicBezTo>
                      <a:pt x="112" y="292"/>
                      <a:pt x="275" y="446"/>
                      <a:pt x="423" y="446"/>
                    </a:cubicBezTo>
                    <a:cubicBezTo>
                      <a:pt x="469" y="446"/>
                      <a:pt x="513" y="431"/>
                      <a:pt x="553" y="396"/>
                    </a:cubicBezTo>
                    <a:cubicBezTo>
                      <a:pt x="602" y="355"/>
                      <a:pt x="595" y="290"/>
                      <a:pt x="576" y="241"/>
                    </a:cubicBezTo>
                    <a:cubicBezTo>
                      <a:pt x="541" y="160"/>
                      <a:pt x="458" y="153"/>
                      <a:pt x="390" y="122"/>
                    </a:cubicBezTo>
                    <a:cubicBezTo>
                      <a:pt x="336" y="104"/>
                      <a:pt x="283" y="65"/>
                      <a:pt x="237" y="31"/>
                    </a:cubicBezTo>
                    <a:cubicBezTo>
                      <a:pt x="211" y="9"/>
                      <a:pt x="182" y="0"/>
                      <a:pt x="15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38" name="Google Shape;3838;p47"/>
              <p:cNvSpPr/>
              <p:nvPr/>
            </p:nvSpPr>
            <p:spPr>
              <a:xfrm rot="-1799979" flipH="1">
                <a:off x="6774608" y="3423693"/>
                <a:ext cx="24372" cy="13516"/>
              </a:xfrm>
              <a:custGeom>
                <a:avLst/>
                <a:gdLst/>
                <a:ahLst/>
                <a:cxnLst/>
                <a:rect l="l" t="t" r="r" b="b"/>
                <a:pathLst>
                  <a:path w="541" h="300" extrusionOk="0">
                    <a:moveTo>
                      <a:pt x="140" y="0"/>
                    </a:moveTo>
                    <a:cubicBezTo>
                      <a:pt x="52" y="0"/>
                      <a:pt x="1" y="117"/>
                      <a:pt x="88" y="179"/>
                    </a:cubicBezTo>
                    <a:cubicBezTo>
                      <a:pt x="175" y="236"/>
                      <a:pt x="305" y="300"/>
                      <a:pt x="418" y="300"/>
                    </a:cubicBezTo>
                    <a:cubicBezTo>
                      <a:pt x="439" y="300"/>
                      <a:pt x="460" y="297"/>
                      <a:pt x="479" y="293"/>
                    </a:cubicBezTo>
                    <a:cubicBezTo>
                      <a:pt x="525" y="282"/>
                      <a:pt x="541" y="221"/>
                      <a:pt x="507" y="190"/>
                    </a:cubicBezTo>
                    <a:cubicBezTo>
                      <a:pt x="465" y="148"/>
                      <a:pt x="407" y="129"/>
                      <a:pt x="354" y="103"/>
                    </a:cubicBezTo>
                    <a:cubicBezTo>
                      <a:pt x="297" y="69"/>
                      <a:pt x="244" y="42"/>
                      <a:pt x="188" y="12"/>
                    </a:cubicBezTo>
                    <a:cubicBezTo>
                      <a:pt x="171" y="4"/>
                      <a:pt x="155" y="0"/>
                      <a:pt x="14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39" name="Google Shape;3839;p47"/>
              <p:cNvSpPr/>
              <p:nvPr/>
            </p:nvSpPr>
            <p:spPr>
              <a:xfrm rot="-1799979" flipH="1">
                <a:off x="6818354" y="3545527"/>
                <a:ext cx="38563" cy="21040"/>
              </a:xfrm>
              <a:custGeom>
                <a:avLst/>
                <a:gdLst/>
                <a:ahLst/>
                <a:cxnLst/>
                <a:rect l="l" t="t" r="r" b="b"/>
                <a:pathLst>
                  <a:path w="856" h="467" extrusionOk="0">
                    <a:moveTo>
                      <a:pt x="160" y="1"/>
                    </a:moveTo>
                    <a:cubicBezTo>
                      <a:pt x="37" y="1"/>
                      <a:pt x="0" y="169"/>
                      <a:pt x="126" y="219"/>
                    </a:cubicBezTo>
                    <a:cubicBezTo>
                      <a:pt x="232" y="261"/>
                      <a:pt x="327" y="322"/>
                      <a:pt x="430" y="371"/>
                    </a:cubicBezTo>
                    <a:cubicBezTo>
                      <a:pt x="514" y="412"/>
                      <a:pt x="624" y="466"/>
                      <a:pt x="718" y="466"/>
                    </a:cubicBezTo>
                    <a:cubicBezTo>
                      <a:pt x="721" y="466"/>
                      <a:pt x="724" y="466"/>
                      <a:pt x="727" y="466"/>
                    </a:cubicBezTo>
                    <a:cubicBezTo>
                      <a:pt x="810" y="463"/>
                      <a:pt x="856" y="379"/>
                      <a:pt x="818" y="303"/>
                    </a:cubicBezTo>
                    <a:cubicBezTo>
                      <a:pt x="773" y="212"/>
                      <a:pt x="643" y="135"/>
                      <a:pt x="544" y="98"/>
                    </a:cubicBezTo>
                    <a:cubicBezTo>
                      <a:pt x="430" y="52"/>
                      <a:pt x="304" y="26"/>
                      <a:pt x="183" y="3"/>
                    </a:cubicBezTo>
                    <a:cubicBezTo>
                      <a:pt x="175" y="1"/>
                      <a:pt x="167" y="1"/>
                      <a:pt x="16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40" name="Google Shape;3840;p47"/>
              <p:cNvSpPr/>
              <p:nvPr/>
            </p:nvSpPr>
            <p:spPr>
              <a:xfrm rot="-1799979" flipH="1">
                <a:off x="6879692" y="3547598"/>
                <a:ext cx="35139" cy="23427"/>
              </a:xfrm>
              <a:custGeom>
                <a:avLst/>
                <a:gdLst/>
                <a:ahLst/>
                <a:cxnLst/>
                <a:rect l="l" t="t" r="r" b="b"/>
                <a:pathLst>
                  <a:path w="780" h="520" extrusionOk="0">
                    <a:moveTo>
                      <a:pt x="180" y="1"/>
                    </a:moveTo>
                    <a:cubicBezTo>
                      <a:pt x="82" y="1"/>
                      <a:pt x="0" y="146"/>
                      <a:pt x="88" y="224"/>
                    </a:cubicBezTo>
                    <a:cubicBezTo>
                      <a:pt x="160" y="289"/>
                      <a:pt x="240" y="369"/>
                      <a:pt x="327" y="407"/>
                    </a:cubicBezTo>
                    <a:cubicBezTo>
                      <a:pt x="415" y="449"/>
                      <a:pt x="506" y="483"/>
                      <a:pt x="597" y="514"/>
                    </a:cubicBezTo>
                    <a:cubicBezTo>
                      <a:pt x="609" y="518"/>
                      <a:pt x="621" y="520"/>
                      <a:pt x="632" y="520"/>
                    </a:cubicBezTo>
                    <a:cubicBezTo>
                      <a:pt x="728" y="520"/>
                      <a:pt x="780" y="371"/>
                      <a:pt x="685" y="316"/>
                    </a:cubicBezTo>
                    <a:cubicBezTo>
                      <a:pt x="604" y="270"/>
                      <a:pt x="536" y="224"/>
                      <a:pt x="468" y="167"/>
                    </a:cubicBezTo>
                    <a:cubicBezTo>
                      <a:pt x="399" y="114"/>
                      <a:pt x="316" y="76"/>
                      <a:pt x="243" y="23"/>
                    </a:cubicBezTo>
                    <a:cubicBezTo>
                      <a:pt x="222" y="7"/>
                      <a:pt x="201" y="1"/>
                      <a:pt x="18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41" name="Google Shape;3841;p47"/>
              <p:cNvSpPr/>
              <p:nvPr/>
            </p:nvSpPr>
            <p:spPr>
              <a:xfrm rot="-1799979" flipH="1">
                <a:off x="6946148" y="3549209"/>
                <a:ext cx="28517" cy="17210"/>
              </a:xfrm>
              <a:custGeom>
                <a:avLst/>
                <a:gdLst/>
                <a:ahLst/>
                <a:cxnLst/>
                <a:rect l="l" t="t" r="r" b="b"/>
                <a:pathLst>
                  <a:path w="633" h="382" extrusionOk="0">
                    <a:moveTo>
                      <a:pt x="104" y="0"/>
                    </a:moveTo>
                    <a:cubicBezTo>
                      <a:pt x="15" y="0"/>
                      <a:pt x="1" y="131"/>
                      <a:pt x="70" y="175"/>
                    </a:cubicBezTo>
                    <a:cubicBezTo>
                      <a:pt x="142" y="224"/>
                      <a:pt x="222" y="263"/>
                      <a:pt x="298" y="305"/>
                    </a:cubicBezTo>
                    <a:cubicBezTo>
                      <a:pt x="356" y="338"/>
                      <a:pt x="429" y="382"/>
                      <a:pt x="498" y="382"/>
                    </a:cubicBezTo>
                    <a:cubicBezTo>
                      <a:pt x="515" y="382"/>
                      <a:pt x="532" y="379"/>
                      <a:pt x="549" y="373"/>
                    </a:cubicBezTo>
                    <a:cubicBezTo>
                      <a:pt x="602" y="354"/>
                      <a:pt x="633" y="305"/>
                      <a:pt x="617" y="252"/>
                    </a:cubicBezTo>
                    <a:cubicBezTo>
                      <a:pt x="594" y="152"/>
                      <a:pt x="484" y="107"/>
                      <a:pt x="396" y="73"/>
                    </a:cubicBezTo>
                    <a:cubicBezTo>
                      <a:pt x="305" y="35"/>
                      <a:pt x="214" y="12"/>
                      <a:pt x="115" y="1"/>
                    </a:cubicBezTo>
                    <a:cubicBezTo>
                      <a:pt x="111" y="0"/>
                      <a:pt x="108" y="0"/>
                      <a:pt x="10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42" name="Google Shape;3842;p47"/>
              <p:cNvSpPr/>
              <p:nvPr/>
            </p:nvSpPr>
            <p:spPr>
              <a:xfrm rot="-1799979" flipH="1">
                <a:off x="6980487" y="3591768"/>
                <a:ext cx="32932" cy="18336"/>
              </a:xfrm>
              <a:custGeom>
                <a:avLst/>
                <a:gdLst/>
                <a:ahLst/>
                <a:cxnLst/>
                <a:rect l="l" t="t" r="r" b="b"/>
                <a:pathLst>
                  <a:path w="731" h="407" extrusionOk="0">
                    <a:moveTo>
                      <a:pt x="162" y="1"/>
                    </a:moveTo>
                    <a:cubicBezTo>
                      <a:pt x="59" y="1"/>
                      <a:pt x="1" y="167"/>
                      <a:pt x="107" y="216"/>
                    </a:cubicBezTo>
                    <a:cubicBezTo>
                      <a:pt x="190" y="253"/>
                      <a:pt x="274" y="292"/>
                      <a:pt x="358" y="330"/>
                    </a:cubicBezTo>
                    <a:cubicBezTo>
                      <a:pt x="425" y="363"/>
                      <a:pt x="493" y="407"/>
                      <a:pt x="566" y="407"/>
                    </a:cubicBezTo>
                    <a:cubicBezTo>
                      <a:pt x="584" y="407"/>
                      <a:pt x="602" y="404"/>
                      <a:pt x="620" y="398"/>
                    </a:cubicBezTo>
                    <a:cubicBezTo>
                      <a:pt x="692" y="376"/>
                      <a:pt x="731" y="292"/>
                      <a:pt x="692" y="227"/>
                    </a:cubicBezTo>
                    <a:cubicBezTo>
                      <a:pt x="643" y="139"/>
                      <a:pt x="548" y="125"/>
                      <a:pt x="457" y="94"/>
                    </a:cubicBezTo>
                    <a:cubicBezTo>
                      <a:pt x="369" y="64"/>
                      <a:pt x="282" y="37"/>
                      <a:pt x="195" y="6"/>
                    </a:cubicBezTo>
                    <a:cubicBezTo>
                      <a:pt x="184" y="2"/>
                      <a:pt x="173" y="1"/>
                      <a:pt x="16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43" name="Google Shape;3843;p47"/>
              <p:cNvSpPr/>
              <p:nvPr/>
            </p:nvSpPr>
            <p:spPr>
              <a:xfrm rot="-1799979" flipH="1">
                <a:off x="6901507" y="3608104"/>
                <a:ext cx="30679" cy="19012"/>
              </a:xfrm>
              <a:custGeom>
                <a:avLst/>
                <a:gdLst/>
                <a:ahLst/>
                <a:cxnLst/>
                <a:rect l="l" t="t" r="r" b="b"/>
                <a:pathLst>
                  <a:path w="681" h="422" extrusionOk="0">
                    <a:moveTo>
                      <a:pt x="161" y="1"/>
                    </a:moveTo>
                    <a:cubicBezTo>
                      <a:pt x="75" y="1"/>
                      <a:pt x="1" y="129"/>
                      <a:pt x="79" y="194"/>
                    </a:cubicBezTo>
                    <a:cubicBezTo>
                      <a:pt x="156" y="259"/>
                      <a:pt x="235" y="313"/>
                      <a:pt x="323" y="354"/>
                    </a:cubicBezTo>
                    <a:cubicBezTo>
                      <a:pt x="385" y="384"/>
                      <a:pt x="459" y="421"/>
                      <a:pt x="529" y="421"/>
                    </a:cubicBezTo>
                    <a:cubicBezTo>
                      <a:pt x="558" y="421"/>
                      <a:pt x="586" y="415"/>
                      <a:pt x="612" y="400"/>
                    </a:cubicBezTo>
                    <a:cubicBezTo>
                      <a:pt x="658" y="370"/>
                      <a:pt x="681" y="305"/>
                      <a:pt x="649" y="259"/>
                    </a:cubicBezTo>
                    <a:cubicBezTo>
                      <a:pt x="597" y="176"/>
                      <a:pt x="509" y="180"/>
                      <a:pt x="425" y="145"/>
                    </a:cubicBezTo>
                    <a:cubicBezTo>
                      <a:pt x="349" y="115"/>
                      <a:pt x="281" y="69"/>
                      <a:pt x="216" y="20"/>
                    </a:cubicBezTo>
                    <a:cubicBezTo>
                      <a:pt x="198" y="7"/>
                      <a:pt x="179" y="1"/>
                      <a:pt x="16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44" name="Google Shape;3844;p47"/>
              <p:cNvSpPr/>
              <p:nvPr/>
            </p:nvSpPr>
            <p:spPr>
              <a:xfrm rot="-1799979" flipH="1">
                <a:off x="6820238" y="3631561"/>
                <a:ext cx="44059" cy="22526"/>
              </a:xfrm>
              <a:custGeom>
                <a:avLst/>
                <a:gdLst/>
                <a:ahLst/>
                <a:cxnLst/>
                <a:rect l="l" t="t" r="r" b="b"/>
                <a:pathLst>
                  <a:path w="978" h="500" extrusionOk="0">
                    <a:moveTo>
                      <a:pt x="164" y="0"/>
                    </a:moveTo>
                    <a:cubicBezTo>
                      <a:pt x="60" y="0"/>
                      <a:pt x="1" y="164"/>
                      <a:pt x="107" y="220"/>
                    </a:cubicBezTo>
                    <a:cubicBezTo>
                      <a:pt x="310" y="318"/>
                      <a:pt x="551" y="500"/>
                      <a:pt x="786" y="500"/>
                    </a:cubicBezTo>
                    <a:cubicBezTo>
                      <a:pt x="803" y="500"/>
                      <a:pt x="820" y="499"/>
                      <a:pt x="837" y="497"/>
                    </a:cubicBezTo>
                    <a:cubicBezTo>
                      <a:pt x="936" y="485"/>
                      <a:pt x="978" y="390"/>
                      <a:pt x="913" y="314"/>
                    </a:cubicBezTo>
                    <a:cubicBezTo>
                      <a:pt x="753" y="113"/>
                      <a:pt x="430" y="79"/>
                      <a:pt x="199" y="6"/>
                    </a:cubicBezTo>
                    <a:cubicBezTo>
                      <a:pt x="187" y="2"/>
                      <a:pt x="175" y="0"/>
                      <a:pt x="16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45" name="Google Shape;3845;p47"/>
              <p:cNvSpPr/>
              <p:nvPr/>
            </p:nvSpPr>
            <p:spPr>
              <a:xfrm rot="-1799979" flipH="1">
                <a:off x="6756183" y="3626729"/>
                <a:ext cx="31265" cy="19328"/>
              </a:xfrm>
              <a:custGeom>
                <a:avLst/>
                <a:gdLst/>
                <a:ahLst/>
                <a:cxnLst/>
                <a:rect l="l" t="t" r="r" b="b"/>
                <a:pathLst>
                  <a:path w="694" h="429" extrusionOk="0">
                    <a:moveTo>
                      <a:pt x="180" y="1"/>
                    </a:moveTo>
                    <a:cubicBezTo>
                      <a:pt x="64" y="1"/>
                      <a:pt x="1" y="171"/>
                      <a:pt x="116" y="234"/>
                    </a:cubicBezTo>
                    <a:cubicBezTo>
                      <a:pt x="218" y="291"/>
                      <a:pt x="317" y="351"/>
                      <a:pt x="420" y="409"/>
                    </a:cubicBezTo>
                    <a:cubicBezTo>
                      <a:pt x="447" y="422"/>
                      <a:pt x="477" y="429"/>
                      <a:pt x="507" y="429"/>
                    </a:cubicBezTo>
                    <a:cubicBezTo>
                      <a:pt x="565" y="429"/>
                      <a:pt x="621" y="403"/>
                      <a:pt x="651" y="348"/>
                    </a:cubicBezTo>
                    <a:cubicBezTo>
                      <a:pt x="656" y="333"/>
                      <a:pt x="663" y="321"/>
                      <a:pt x="667" y="306"/>
                    </a:cubicBezTo>
                    <a:cubicBezTo>
                      <a:pt x="693" y="219"/>
                      <a:pt x="633" y="128"/>
                      <a:pt x="549" y="100"/>
                    </a:cubicBezTo>
                    <a:cubicBezTo>
                      <a:pt x="439" y="67"/>
                      <a:pt x="325" y="40"/>
                      <a:pt x="214" y="6"/>
                    </a:cubicBezTo>
                    <a:cubicBezTo>
                      <a:pt x="203" y="2"/>
                      <a:pt x="191" y="1"/>
                      <a:pt x="18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46" name="Google Shape;3846;p47"/>
              <p:cNvSpPr/>
              <p:nvPr/>
            </p:nvSpPr>
            <p:spPr>
              <a:xfrm rot="-1799979" flipH="1">
                <a:off x="6754567" y="3579033"/>
                <a:ext cx="46402" cy="22166"/>
              </a:xfrm>
              <a:custGeom>
                <a:avLst/>
                <a:gdLst/>
                <a:ahLst/>
                <a:cxnLst/>
                <a:rect l="l" t="t" r="r" b="b"/>
                <a:pathLst>
                  <a:path w="1030" h="492" extrusionOk="0">
                    <a:moveTo>
                      <a:pt x="193" y="0"/>
                    </a:moveTo>
                    <a:cubicBezTo>
                      <a:pt x="54" y="0"/>
                      <a:pt x="0" y="198"/>
                      <a:pt x="152" y="248"/>
                    </a:cubicBezTo>
                    <a:cubicBezTo>
                      <a:pt x="277" y="290"/>
                      <a:pt x="406" y="344"/>
                      <a:pt x="531" y="393"/>
                    </a:cubicBezTo>
                    <a:cubicBezTo>
                      <a:pt x="641" y="439"/>
                      <a:pt x="730" y="492"/>
                      <a:pt x="842" y="492"/>
                    </a:cubicBezTo>
                    <a:cubicBezTo>
                      <a:pt x="858" y="492"/>
                      <a:pt x="875" y="491"/>
                      <a:pt x="893" y="488"/>
                    </a:cubicBezTo>
                    <a:cubicBezTo>
                      <a:pt x="984" y="476"/>
                      <a:pt x="1030" y="348"/>
                      <a:pt x="980" y="276"/>
                    </a:cubicBezTo>
                    <a:cubicBezTo>
                      <a:pt x="896" y="162"/>
                      <a:pt x="775" y="131"/>
                      <a:pt x="638" y="93"/>
                    </a:cubicBezTo>
                    <a:cubicBezTo>
                      <a:pt x="501" y="48"/>
                      <a:pt x="361" y="25"/>
                      <a:pt x="216" y="2"/>
                    </a:cubicBezTo>
                    <a:cubicBezTo>
                      <a:pt x="208" y="1"/>
                      <a:pt x="200" y="0"/>
                      <a:pt x="19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47" name="Google Shape;3847;p47"/>
              <p:cNvSpPr/>
              <p:nvPr/>
            </p:nvSpPr>
            <p:spPr>
              <a:xfrm rot="-1799979" flipH="1">
                <a:off x="6751075" y="3528221"/>
                <a:ext cx="43068" cy="22842"/>
              </a:xfrm>
              <a:custGeom>
                <a:avLst/>
                <a:gdLst/>
                <a:ahLst/>
                <a:cxnLst/>
                <a:rect l="l" t="t" r="r" b="b"/>
                <a:pathLst>
                  <a:path w="956" h="507" extrusionOk="0">
                    <a:moveTo>
                      <a:pt x="208" y="1"/>
                    </a:moveTo>
                    <a:cubicBezTo>
                      <a:pt x="43" y="1"/>
                      <a:pt x="0" y="240"/>
                      <a:pt x="169" y="311"/>
                    </a:cubicBezTo>
                    <a:cubicBezTo>
                      <a:pt x="283" y="356"/>
                      <a:pt x="393" y="398"/>
                      <a:pt x="507" y="439"/>
                    </a:cubicBezTo>
                    <a:cubicBezTo>
                      <a:pt x="589" y="472"/>
                      <a:pt x="674" y="506"/>
                      <a:pt x="761" y="506"/>
                    </a:cubicBezTo>
                    <a:cubicBezTo>
                      <a:pt x="786" y="506"/>
                      <a:pt x="812" y="503"/>
                      <a:pt x="838" y="497"/>
                    </a:cubicBezTo>
                    <a:cubicBezTo>
                      <a:pt x="918" y="474"/>
                      <a:pt x="955" y="379"/>
                      <a:pt x="913" y="307"/>
                    </a:cubicBezTo>
                    <a:cubicBezTo>
                      <a:pt x="853" y="196"/>
                      <a:pt x="731" y="151"/>
                      <a:pt x="621" y="113"/>
                    </a:cubicBezTo>
                    <a:cubicBezTo>
                      <a:pt x="499" y="67"/>
                      <a:pt x="378" y="33"/>
                      <a:pt x="252" y="6"/>
                    </a:cubicBezTo>
                    <a:cubicBezTo>
                      <a:pt x="237" y="2"/>
                      <a:pt x="222" y="1"/>
                      <a:pt x="20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48" name="Google Shape;3848;p47"/>
              <p:cNvSpPr/>
              <p:nvPr/>
            </p:nvSpPr>
            <p:spPr>
              <a:xfrm rot="-1799979" flipH="1">
                <a:off x="6686149" y="3578252"/>
                <a:ext cx="45681" cy="25320"/>
              </a:xfrm>
              <a:custGeom>
                <a:avLst/>
                <a:gdLst/>
                <a:ahLst/>
                <a:cxnLst/>
                <a:rect l="l" t="t" r="r" b="b"/>
                <a:pathLst>
                  <a:path w="1014" h="562" extrusionOk="0">
                    <a:moveTo>
                      <a:pt x="157" y="0"/>
                    </a:moveTo>
                    <a:cubicBezTo>
                      <a:pt x="42" y="0"/>
                      <a:pt x="0" y="149"/>
                      <a:pt x="98" y="226"/>
                    </a:cubicBezTo>
                    <a:cubicBezTo>
                      <a:pt x="202" y="305"/>
                      <a:pt x="514" y="561"/>
                      <a:pt x="721" y="561"/>
                    </a:cubicBezTo>
                    <a:cubicBezTo>
                      <a:pt x="792" y="561"/>
                      <a:pt x="850" y="531"/>
                      <a:pt x="884" y="454"/>
                    </a:cubicBezTo>
                    <a:cubicBezTo>
                      <a:pt x="1014" y="153"/>
                      <a:pt x="368" y="39"/>
                      <a:pt x="192" y="5"/>
                    </a:cubicBezTo>
                    <a:cubicBezTo>
                      <a:pt x="180" y="2"/>
                      <a:pt x="168" y="0"/>
                      <a:pt x="15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49" name="Google Shape;3849;p47"/>
              <p:cNvSpPr/>
              <p:nvPr/>
            </p:nvSpPr>
            <p:spPr>
              <a:xfrm rot="-1799979" flipH="1">
                <a:off x="6659284" y="3531562"/>
                <a:ext cx="42122" cy="13606"/>
              </a:xfrm>
              <a:custGeom>
                <a:avLst/>
                <a:gdLst/>
                <a:ahLst/>
                <a:cxnLst/>
                <a:rect l="l" t="t" r="r" b="b"/>
                <a:pathLst>
                  <a:path w="935" h="302" extrusionOk="0">
                    <a:moveTo>
                      <a:pt x="141" y="1"/>
                    </a:moveTo>
                    <a:cubicBezTo>
                      <a:pt x="44" y="1"/>
                      <a:pt x="1" y="147"/>
                      <a:pt x="110" y="173"/>
                    </a:cubicBezTo>
                    <a:cubicBezTo>
                      <a:pt x="227" y="199"/>
                      <a:pt x="345" y="230"/>
                      <a:pt x="466" y="253"/>
                    </a:cubicBezTo>
                    <a:cubicBezTo>
                      <a:pt x="557" y="272"/>
                      <a:pt x="657" y="302"/>
                      <a:pt x="753" y="302"/>
                    </a:cubicBezTo>
                    <a:cubicBezTo>
                      <a:pt x="770" y="302"/>
                      <a:pt x="788" y="301"/>
                      <a:pt x="805" y="298"/>
                    </a:cubicBezTo>
                    <a:cubicBezTo>
                      <a:pt x="882" y="290"/>
                      <a:pt x="935" y="181"/>
                      <a:pt x="847" y="135"/>
                    </a:cubicBezTo>
                    <a:cubicBezTo>
                      <a:pt x="654" y="32"/>
                      <a:pt x="372" y="32"/>
                      <a:pt x="155" y="2"/>
                    </a:cubicBezTo>
                    <a:cubicBezTo>
                      <a:pt x="150" y="1"/>
                      <a:pt x="146" y="1"/>
                      <a:pt x="14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50" name="Google Shape;3850;p47"/>
              <p:cNvSpPr/>
              <p:nvPr/>
            </p:nvSpPr>
            <p:spPr>
              <a:xfrm rot="-1799979" flipH="1">
                <a:off x="6670552" y="3633389"/>
                <a:ext cx="26850" cy="17435"/>
              </a:xfrm>
              <a:custGeom>
                <a:avLst/>
                <a:gdLst/>
                <a:ahLst/>
                <a:cxnLst/>
                <a:rect l="l" t="t" r="r" b="b"/>
                <a:pathLst>
                  <a:path w="596" h="387" extrusionOk="0">
                    <a:moveTo>
                      <a:pt x="143" y="1"/>
                    </a:moveTo>
                    <a:cubicBezTo>
                      <a:pt x="53" y="1"/>
                      <a:pt x="1" y="100"/>
                      <a:pt x="41" y="184"/>
                    </a:cubicBezTo>
                    <a:cubicBezTo>
                      <a:pt x="68" y="249"/>
                      <a:pt x="140" y="298"/>
                      <a:pt x="201" y="328"/>
                    </a:cubicBezTo>
                    <a:cubicBezTo>
                      <a:pt x="273" y="367"/>
                      <a:pt x="349" y="386"/>
                      <a:pt x="429" y="386"/>
                    </a:cubicBezTo>
                    <a:cubicBezTo>
                      <a:pt x="431" y="386"/>
                      <a:pt x="433" y="386"/>
                      <a:pt x="435" y="386"/>
                    </a:cubicBezTo>
                    <a:cubicBezTo>
                      <a:pt x="523" y="386"/>
                      <a:pt x="596" y="304"/>
                      <a:pt x="596" y="219"/>
                    </a:cubicBezTo>
                    <a:cubicBezTo>
                      <a:pt x="596" y="138"/>
                      <a:pt x="526" y="51"/>
                      <a:pt x="439" y="51"/>
                    </a:cubicBezTo>
                    <a:cubicBezTo>
                      <a:pt x="436" y="51"/>
                      <a:pt x="432" y="51"/>
                      <a:pt x="429" y="51"/>
                    </a:cubicBezTo>
                    <a:cubicBezTo>
                      <a:pt x="413" y="53"/>
                      <a:pt x="395" y="54"/>
                      <a:pt x="377" y="54"/>
                    </a:cubicBezTo>
                    <a:cubicBezTo>
                      <a:pt x="351" y="54"/>
                      <a:pt x="326" y="52"/>
                      <a:pt x="310" y="47"/>
                    </a:cubicBezTo>
                    <a:cubicBezTo>
                      <a:pt x="261" y="40"/>
                      <a:pt x="224" y="14"/>
                      <a:pt x="178" y="5"/>
                    </a:cubicBezTo>
                    <a:cubicBezTo>
                      <a:pt x="166" y="2"/>
                      <a:pt x="154" y="1"/>
                      <a:pt x="14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51" name="Google Shape;3851;p47"/>
              <p:cNvSpPr/>
              <p:nvPr/>
            </p:nvSpPr>
            <p:spPr>
              <a:xfrm rot="-1799979" flipH="1">
                <a:off x="6645808" y="3678042"/>
                <a:ext cx="32076" cy="17255"/>
              </a:xfrm>
              <a:custGeom>
                <a:avLst/>
                <a:gdLst/>
                <a:ahLst/>
                <a:cxnLst/>
                <a:rect l="l" t="t" r="r" b="b"/>
                <a:pathLst>
                  <a:path w="712" h="383" extrusionOk="0">
                    <a:moveTo>
                      <a:pt x="123" y="0"/>
                    </a:moveTo>
                    <a:cubicBezTo>
                      <a:pt x="66" y="0"/>
                      <a:pt x="15" y="57"/>
                      <a:pt x="8" y="112"/>
                    </a:cubicBezTo>
                    <a:cubicBezTo>
                      <a:pt x="0" y="180"/>
                      <a:pt x="38" y="229"/>
                      <a:pt x="99" y="252"/>
                    </a:cubicBezTo>
                    <a:cubicBezTo>
                      <a:pt x="183" y="282"/>
                      <a:pt x="266" y="320"/>
                      <a:pt x="350" y="347"/>
                    </a:cubicBezTo>
                    <a:cubicBezTo>
                      <a:pt x="404" y="363"/>
                      <a:pt x="461" y="383"/>
                      <a:pt x="516" y="383"/>
                    </a:cubicBezTo>
                    <a:cubicBezTo>
                      <a:pt x="554" y="383"/>
                      <a:pt x="592" y="373"/>
                      <a:pt x="627" y="347"/>
                    </a:cubicBezTo>
                    <a:cubicBezTo>
                      <a:pt x="688" y="305"/>
                      <a:pt x="711" y="233"/>
                      <a:pt x="673" y="161"/>
                    </a:cubicBezTo>
                    <a:cubicBezTo>
                      <a:pt x="624" y="62"/>
                      <a:pt x="517" y="50"/>
                      <a:pt x="418" y="35"/>
                    </a:cubicBezTo>
                    <a:cubicBezTo>
                      <a:pt x="327" y="17"/>
                      <a:pt x="229" y="12"/>
                      <a:pt x="133" y="1"/>
                    </a:cubicBezTo>
                    <a:cubicBezTo>
                      <a:pt x="129" y="1"/>
                      <a:pt x="126" y="0"/>
                      <a:pt x="12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52" name="Google Shape;3852;p47"/>
              <p:cNvSpPr/>
              <p:nvPr/>
            </p:nvSpPr>
            <p:spPr>
              <a:xfrm rot="-1799979" flipH="1">
                <a:off x="6695689" y="3708789"/>
                <a:ext cx="30679" cy="16489"/>
              </a:xfrm>
              <a:custGeom>
                <a:avLst/>
                <a:gdLst/>
                <a:ahLst/>
                <a:cxnLst/>
                <a:rect l="l" t="t" r="r" b="b"/>
                <a:pathLst>
                  <a:path w="681" h="366" extrusionOk="0">
                    <a:moveTo>
                      <a:pt x="160" y="1"/>
                    </a:moveTo>
                    <a:cubicBezTo>
                      <a:pt x="65" y="1"/>
                      <a:pt x="0" y="148"/>
                      <a:pt x="106" y="193"/>
                    </a:cubicBezTo>
                    <a:cubicBezTo>
                      <a:pt x="186" y="228"/>
                      <a:pt x="262" y="266"/>
                      <a:pt x="343" y="304"/>
                    </a:cubicBezTo>
                    <a:cubicBezTo>
                      <a:pt x="405" y="335"/>
                      <a:pt x="463" y="366"/>
                      <a:pt x="524" y="366"/>
                    </a:cubicBezTo>
                    <a:cubicBezTo>
                      <a:pt x="552" y="366"/>
                      <a:pt x="581" y="359"/>
                      <a:pt x="612" y="342"/>
                    </a:cubicBezTo>
                    <a:cubicBezTo>
                      <a:pt x="673" y="311"/>
                      <a:pt x="680" y="235"/>
                      <a:pt x="654" y="179"/>
                    </a:cubicBezTo>
                    <a:cubicBezTo>
                      <a:pt x="616" y="91"/>
                      <a:pt x="517" y="79"/>
                      <a:pt x="429" y="60"/>
                    </a:cubicBezTo>
                    <a:cubicBezTo>
                      <a:pt x="350" y="42"/>
                      <a:pt x="266" y="26"/>
                      <a:pt x="183" y="4"/>
                    </a:cubicBezTo>
                    <a:cubicBezTo>
                      <a:pt x="175" y="2"/>
                      <a:pt x="167" y="1"/>
                      <a:pt x="16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53" name="Google Shape;3853;p47"/>
              <p:cNvSpPr/>
              <p:nvPr/>
            </p:nvSpPr>
            <p:spPr>
              <a:xfrm rot="-1799979" flipH="1">
                <a:off x="6698459" y="3659656"/>
                <a:ext cx="27165" cy="15003"/>
              </a:xfrm>
              <a:custGeom>
                <a:avLst/>
                <a:gdLst/>
                <a:ahLst/>
                <a:cxnLst/>
                <a:rect l="l" t="t" r="r" b="b"/>
                <a:pathLst>
                  <a:path w="603" h="333" extrusionOk="0">
                    <a:moveTo>
                      <a:pt x="171" y="0"/>
                    </a:moveTo>
                    <a:cubicBezTo>
                      <a:pt x="44" y="0"/>
                      <a:pt x="0" y="185"/>
                      <a:pt x="135" y="228"/>
                    </a:cubicBezTo>
                    <a:cubicBezTo>
                      <a:pt x="226" y="258"/>
                      <a:pt x="314" y="296"/>
                      <a:pt x="405" y="326"/>
                    </a:cubicBezTo>
                    <a:cubicBezTo>
                      <a:pt x="417" y="331"/>
                      <a:pt x="430" y="333"/>
                      <a:pt x="443" y="333"/>
                    </a:cubicBezTo>
                    <a:cubicBezTo>
                      <a:pt x="504" y="333"/>
                      <a:pt x="565" y="284"/>
                      <a:pt x="584" y="228"/>
                    </a:cubicBezTo>
                    <a:cubicBezTo>
                      <a:pt x="603" y="155"/>
                      <a:pt x="557" y="61"/>
                      <a:pt x="481" y="49"/>
                    </a:cubicBezTo>
                    <a:cubicBezTo>
                      <a:pt x="386" y="33"/>
                      <a:pt x="291" y="22"/>
                      <a:pt x="199" y="3"/>
                    </a:cubicBezTo>
                    <a:cubicBezTo>
                      <a:pt x="190" y="1"/>
                      <a:pt x="180" y="0"/>
                      <a:pt x="17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54" name="Google Shape;3854;p47"/>
              <p:cNvSpPr/>
              <p:nvPr/>
            </p:nvSpPr>
            <p:spPr>
              <a:xfrm rot="-1799979" flipH="1">
                <a:off x="6796071" y="3693935"/>
                <a:ext cx="33923" cy="14822"/>
              </a:xfrm>
              <a:custGeom>
                <a:avLst/>
                <a:gdLst/>
                <a:ahLst/>
                <a:cxnLst/>
                <a:rect l="l" t="t" r="r" b="b"/>
                <a:pathLst>
                  <a:path w="753" h="329" extrusionOk="0">
                    <a:moveTo>
                      <a:pt x="85" y="1"/>
                    </a:moveTo>
                    <a:cubicBezTo>
                      <a:pt x="32" y="1"/>
                      <a:pt x="0" y="81"/>
                      <a:pt x="54" y="109"/>
                    </a:cubicBezTo>
                    <a:cubicBezTo>
                      <a:pt x="204" y="193"/>
                      <a:pt x="403" y="328"/>
                      <a:pt x="588" y="328"/>
                    </a:cubicBezTo>
                    <a:cubicBezTo>
                      <a:pt x="604" y="328"/>
                      <a:pt x="619" y="327"/>
                      <a:pt x="635" y="325"/>
                    </a:cubicBezTo>
                    <a:cubicBezTo>
                      <a:pt x="692" y="318"/>
                      <a:pt x="752" y="238"/>
                      <a:pt x="692" y="192"/>
                    </a:cubicBezTo>
                    <a:cubicBezTo>
                      <a:pt x="533" y="67"/>
                      <a:pt x="289" y="55"/>
                      <a:pt x="99" y="2"/>
                    </a:cubicBezTo>
                    <a:cubicBezTo>
                      <a:pt x="94" y="1"/>
                      <a:pt x="90" y="1"/>
                      <a:pt x="8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55" name="Google Shape;3855;p47"/>
              <p:cNvSpPr/>
              <p:nvPr/>
            </p:nvSpPr>
            <p:spPr>
              <a:xfrm rot="-1799979" flipH="1">
                <a:off x="6856730" y="3740399"/>
                <a:ext cx="30184" cy="15904"/>
              </a:xfrm>
              <a:custGeom>
                <a:avLst/>
                <a:gdLst/>
                <a:ahLst/>
                <a:cxnLst/>
                <a:rect l="l" t="t" r="r" b="b"/>
                <a:pathLst>
                  <a:path w="670" h="353" extrusionOk="0">
                    <a:moveTo>
                      <a:pt x="255" y="1"/>
                    </a:moveTo>
                    <a:cubicBezTo>
                      <a:pt x="214" y="1"/>
                      <a:pt x="172" y="2"/>
                      <a:pt x="130" y="6"/>
                    </a:cubicBezTo>
                    <a:cubicBezTo>
                      <a:pt x="69" y="13"/>
                      <a:pt x="16" y="48"/>
                      <a:pt x="8" y="113"/>
                    </a:cubicBezTo>
                    <a:cubicBezTo>
                      <a:pt x="1" y="169"/>
                      <a:pt x="35" y="241"/>
                      <a:pt x="96" y="250"/>
                    </a:cubicBezTo>
                    <a:cubicBezTo>
                      <a:pt x="217" y="268"/>
                      <a:pt x="335" y="302"/>
                      <a:pt x="449" y="344"/>
                    </a:cubicBezTo>
                    <a:cubicBezTo>
                      <a:pt x="463" y="350"/>
                      <a:pt x="477" y="352"/>
                      <a:pt x="490" y="352"/>
                    </a:cubicBezTo>
                    <a:cubicBezTo>
                      <a:pt x="534" y="352"/>
                      <a:pt x="578" y="328"/>
                      <a:pt x="612" y="302"/>
                    </a:cubicBezTo>
                    <a:cubicBezTo>
                      <a:pt x="617" y="299"/>
                      <a:pt x="621" y="299"/>
                      <a:pt x="624" y="295"/>
                    </a:cubicBezTo>
                    <a:cubicBezTo>
                      <a:pt x="658" y="264"/>
                      <a:pt x="670" y="204"/>
                      <a:pt x="658" y="158"/>
                    </a:cubicBezTo>
                    <a:cubicBezTo>
                      <a:pt x="658" y="154"/>
                      <a:pt x="654" y="146"/>
                      <a:pt x="654" y="143"/>
                    </a:cubicBezTo>
                    <a:cubicBezTo>
                      <a:pt x="640" y="90"/>
                      <a:pt x="594" y="36"/>
                      <a:pt x="537" y="25"/>
                    </a:cubicBezTo>
                    <a:cubicBezTo>
                      <a:pt x="442" y="9"/>
                      <a:pt x="349" y="1"/>
                      <a:pt x="25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56" name="Google Shape;3856;p47"/>
              <p:cNvSpPr/>
              <p:nvPr/>
            </p:nvSpPr>
            <p:spPr>
              <a:xfrm rot="-1799979" flipH="1">
                <a:off x="6890188" y="3681832"/>
                <a:ext cx="25589" cy="15904"/>
              </a:xfrm>
              <a:custGeom>
                <a:avLst/>
                <a:gdLst/>
                <a:ahLst/>
                <a:cxnLst/>
                <a:rect l="l" t="t" r="r" b="b"/>
                <a:pathLst>
                  <a:path w="568" h="353" extrusionOk="0">
                    <a:moveTo>
                      <a:pt x="129" y="1"/>
                    </a:moveTo>
                    <a:cubicBezTo>
                      <a:pt x="81" y="1"/>
                      <a:pt x="33" y="40"/>
                      <a:pt x="20" y="86"/>
                    </a:cubicBezTo>
                    <a:cubicBezTo>
                      <a:pt x="1" y="151"/>
                      <a:pt x="43" y="208"/>
                      <a:pt x="99" y="231"/>
                    </a:cubicBezTo>
                    <a:cubicBezTo>
                      <a:pt x="164" y="258"/>
                      <a:pt x="229" y="284"/>
                      <a:pt x="297" y="307"/>
                    </a:cubicBezTo>
                    <a:cubicBezTo>
                      <a:pt x="343" y="327"/>
                      <a:pt x="390" y="352"/>
                      <a:pt x="438" y="352"/>
                    </a:cubicBezTo>
                    <a:cubicBezTo>
                      <a:pt x="462" y="352"/>
                      <a:pt x="486" y="346"/>
                      <a:pt x="510" y="330"/>
                    </a:cubicBezTo>
                    <a:cubicBezTo>
                      <a:pt x="548" y="300"/>
                      <a:pt x="568" y="258"/>
                      <a:pt x="556" y="212"/>
                    </a:cubicBezTo>
                    <a:cubicBezTo>
                      <a:pt x="533" y="121"/>
                      <a:pt x="450" y="105"/>
                      <a:pt x="373" y="79"/>
                    </a:cubicBezTo>
                    <a:cubicBezTo>
                      <a:pt x="301" y="52"/>
                      <a:pt x="233" y="29"/>
                      <a:pt x="161" y="7"/>
                    </a:cubicBezTo>
                    <a:cubicBezTo>
                      <a:pt x="150" y="3"/>
                      <a:pt x="140" y="1"/>
                      <a:pt x="12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57" name="Google Shape;3857;p47"/>
              <p:cNvSpPr/>
              <p:nvPr/>
            </p:nvSpPr>
            <p:spPr>
              <a:xfrm rot="-1799979" flipH="1">
                <a:off x="6924494" y="3732030"/>
                <a:ext cx="31400" cy="20544"/>
              </a:xfrm>
              <a:custGeom>
                <a:avLst/>
                <a:gdLst/>
                <a:ahLst/>
                <a:cxnLst/>
                <a:rect l="l" t="t" r="r" b="b"/>
                <a:pathLst>
                  <a:path w="697" h="456" extrusionOk="0">
                    <a:moveTo>
                      <a:pt x="126" y="0"/>
                    </a:moveTo>
                    <a:cubicBezTo>
                      <a:pt x="44" y="0"/>
                      <a:pt x="1" y="127"/>
                      <a:pt x="80" y="171"/>
                    </a:cubicBezTo>
                    <a:cubicBezTo>
                      <a:pt x="182" y="233"/>
                      <a:pt x="278" y="297"/>
                      <a:pt x="369" y="366"/>
                    </a:cubicBezTo>
                    <a:cubicBezTo>
                      <a:pt x="436" y="416"/>
                      <a:pt x="493" y="455"/>
                      <a:pt x="563" y="455"/>
                    </a:cubicBezTo>
                    <a:cubicBezTo>
                      <a:pt x="588" y="455"/>
                      <a:pt x="616" y="450"/>
                      <a:pt x="647" y="438"/>
                    </a:cubicBezTo>
                    <a:cubicBezTo>
                      <a:pt x="673" y="430"/>
                      <a:pt x="689" y="411"/>
                      <a:pt x="689" y="384"/>
                    </a:cubicBezTo>
                    <a:cubicBezTo>
                      <a:pt x="696" y="266"/>
                      <a:pt x="624" y="198"/>
                      <a:pt x="517" y="145"/>
                    </a:cubicBezTo>
                    <a:cubicBezTo>
                      <a:pt x="403" y="84"/>
                      <a:pt x="278" y="42"/>
                      <a:pt x="152" y="4"/>
                    </a:cubicBezTo>
                    <a:cubicBezTo>
                      <a:pt x="143" y="1"/>
                      <a:pt x="134" y="0"/>
                      <a:pt x="12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58" name="Google Shape;3858;p47"/>
              <p:cNvSpPr/>
              <p:nvPr/>
            </p:nvSpPr>
            <p:spPr>
              <a:xfrm rot="-1799979" flipH="1">
                <a:off x="6958443" y="3688654"/>
                <a:ext cx="26535" cy="17165"/>
              </a:xfrm>
              <a:custGeom>
                <a:avLst/>
                <a:gdLst/>
                <a:ahLst/>
                <a:cxnLst/>
                <a:rect l="l" t="t" r="r" b="b"/>
                <a:pathLst>
                  <a:path w="589" h="381" extrusionOk="0">
                    <a:moveTo>
                      <a:pt x="130" y="0"/>
                    </a:moveTo>
                    <a:cubicBezTo>
                      <a:pt x="48" y="0"/>
                      <a:pt x="0" y="122"/>
                      <a:pt x="83" y="183"/>
                    </a:cubicBezTo>
                    <a:cubicBezTo>
                      <a:pt x="151" y="229"/>
                      <a:pt x="220" y="278"/>
                      <a:pt x="288" y="320"/>
                    </a:cubicBezTo>
                    <a:cubicBezTo>
                      <a:pt x="318" y="338"/>
                      <a:pt x="349" y="366"/>
                      <a:pt x="383" y="373"/>
                    </a:cubicBezTo>
                    <a:cubicBezTo>
                      <a:pt x="400" y="378"/>
                      <a:pt x="424" y="380"/>
                      <a:pt x="448" y="380"/>
                    </a:cubicBezTo>
                    <a:cubicBezTo>
                      <a:pt x="472" y="380"/>
                      <a:pt x="495" y="378"/>
                      <a:pt x="513" y="377"/>
                    </a:cubicBezTo>
                    <a:cubicBezTo>
                      <a:pt x="558" y="369"/>
                      <a:pt x="588" y="327"/>
                      <a:pt x="566" y="282"/>
                    </a:cubicBezTo>
                    <a:cubicBezTo>
                      <a:pt x="527" y="217"/>
                      <a:pt x="490" y="171"/>
                      <a:pt x="413" y="133"/>
                    </a:cubicBezTo>
                    <a:cubicBezTo>
                      <a:pt x="334" y="96"/>
                      <a:pt x="258" y="57"/>
                      <a:pt x="181" y="15"/>
                    </a:cubicBezTo>
                    <a:cubicBezTo>
                      <a:pt x="163" y="5"/>
                      <a:pt x="146" y="0"/>
                      <a:pt x="13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59" name="Google Shape;3859;p47"/>
              <p:cNvSpPr/>
              <p:nvPr/>
            </p:nvSpPr>
            <p:spPr>
              <a:xfrm rot="-1799979" flipH="1">
                <a:off x="7121255" y="3650148"/>
                <a:ext cx="34914" cy="27392"/>
              </a:xfrm>
              <a:custGeom>
                <a:avLst/>
                <a:gdLst/>
                <a:ahLst/>
                <a:cxnLst/>
                <a:rect l="l" t="t" r="r" b="b"/>
                <a:pathLst>
                  <a:path w="775" h="608" extrusionOk="0">
                    <a:moveTo>
                      <a:pt x="125" y="1"/>
                    </a:moveTo>
                    <a:cubicBezTo>
                      <a:pt x="45" y="1"/>
                      <a:pt x="0" y="110"/>
                      <a:pt x="80" y="168"/>
                    </a:cubicBezTo>
                    <a:cubicBezTo>
                      <a:pt x="175" y="237"/>
                      <a:pt x="267" y="317"/>
                      <a:pt x="354" y="396"/>
                    </a:cubicBezTo>
                    <a:cubicBezTo>
                      <a:pt x="434" y="465"/>
                      <a:pt x="510" y="583"/>
                      <a:pt x="616" y="605"/>
                    </a:cubicBezTo>
                    <a:cubicBezTo>
                      <a:pt x="625" y="607"/>
                      <a:pt x="633" y="608"/>
                      <a:pt x="642" y="608"/>
                    </a:cubicBezTo>
                    <a:cubicBezTo>
                      <a:pt x="720" y="608"/>
                      <a:pt x="774" y="544"/>
                      <a:pt x="761" y="461"/>
                    </a:cubicBezTo>
                    <a:cubicBezTo>
                      <a:pt x="734" y="343"/>
                      <a:pt x="597" y="267"/>
                      <a:pt x="506" y="198"/>
                    </a:cubicBezTo>
                    <a:cubicBezTo>
                      <a:pt x="400" y="123"/>
                      <a:pt x="289" y="70"/>
                      <a:pt x="172" y="12"/>
                    </a:cubicBezTo>
                    <a:cubicBezTo>
                      <a:pt x="155" y="4"/>
                      <a:pt x="140" y="1"/>
                      <a:pt x="12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60" name="Google Shape;3860;p47"/>
              <p:cNvSpPr/>
              <p:nvPr/>
            </p:nvSpPr>
            <p:spPr>
              <a:xfrm rot="-1799979" flipH="1">
                <a:off x="7132325" y="3575977"/>
                <a:ext cx="31355" cy="27617"/>
              </a:xfrm>
              <a:custGeom>
                <a:avLst/>
                <a:gdLst/>
                <a:ahLst/>
                <a:cxnLst/>
                <a:rect l="l" t="t" r="r" b="b"/>
                <a:pathLst>
                  <a:path w="696" h="613" extrusionOk="0">
                    <a:moveTo>
                      <a:pt x="113" y="0"/>
                    </a:moveTo>
                    <a:cubicBezTo>
                      <a:pt x="44" y="0"/>
                      <a:pt x="0" y="85"/>
                      <a:pt x="34" y="145"/>
                    </a:cubicBezTo>
                    <a:cubicBezTo>
                      <a:pt x="91" y="259"/>
                      <a:pt x="182" y="347"/>
                      <a:pt x="273" y="438"/>
                    </a:cubicBezTo>
                    <a:cubicBezTo>
                      <a:pt x="356" y="521"/>
                      <a:pt x="441" y="612"/>
                      <a:pt x="561" y="612"/>
                    </a:cubicBezTo>
                    <a:cubicBezTo>
                      <a:pt x="573" y="612"/>
                      <a:pt x="586" y="611"/>
                      <a:pt x="600" y="609"/>
                    </a:cubicBezTo>
                    <a:cubicBezTo>
                      <a:pt x="654" y="598"/>
                      <a:pt x="691" y="540"/>
                      <a:pt x="691" y="488"/>
                    </a:cubicBezTo>
                    <a:cubicBezTo>
                      <a:pt x="696" y="351"/>
                      <a:pt x="559" y="267"/>
                      <a:pt x="459" y="195"/>
                    </a:cubicBezTo>
                    <a:cubicBezTo>
                      <a:pt x="357" y="119"/>
                      <a:pt x="258" y="47"/>
                      <a:pt x="140" y="5"/>
                    </a:cubicBezTo>
                    <a:cubicBezTo>
                      <a:pt x="131" y="2"/>
                      <a:pt x="121" y="0"/>
                      <a:pt x="11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61" name="Google Shape;3861;p47"/>
              <p:cNvSpPr/>
              <p:nvPr/>
            </p:nvSpPr>
            <p:spPr>
              <a:xfrm rot="-1799979" flipH="1">
                <a:off x="7078435" y="3621883"/>
                <a:ext cx="35770" cy="28879"/>
              </a:xfrm>
              <a:custGeom>
                <a:avLst/>
                <a:gdLst/>
                <a:ahLst/>
                <a:cxnLst/>
                <a:rect l="l" t="t" r="r" b="b"/>
                <a:pathLst>
                  <a:path w="794" h="641" extrusionOk="0">
                    <a:moveTo>
                      <a:pt x="116" y="1"/>
                    </a:moveTo>
                    <a:cubicBezTo>
                      <a:pt x="54" y="1"/>
                      <a:pt x="0" y="81"/>
                      <a:pt x="37" y="139"/>
                    </a:cubicBezTo>
                    <a:cubicBezTo>
                      <a:pt x="70" y="192"/>
                      <a:pt x="90" y="249"/>
                      <a:pt x="128" y="298"/>
                    </a:cubicBezTo>
                    <a:cubicBezTo>
                      <a:pt x="170" y="352"/>
                      <a:pt x="211" y="398"/>
                      <a:pt x="257" y="439"/>
                    </a:cubicBezTo>
                    <a:cubicBezTo>
                      <a:pt x="299" y="481"/>
                      <a:pt x="344" y="515"/>
                      <a:pt x="386" y="553"/>
                    </a:cubicBezTo>
                    <a:cubicBezTo>
                      <a:pt x="451" y="603"/>
                      <a:pt x="508" y="621"/>
                      <a:pt x="588" y="637"/>
                    </a:cubicBezTo>
                    <a:cubicBezTo>
                      <a:pt x="600" y="639"/>
                      <a:pt x="612" y="641"/>
                      <a:pt x="623" y="641"/>
                    </a:cubicBezTo>
                    <a:cubicBezTo>
                      <a:pt x="737" y="641"/>
                      <a:pt x="793" y="510"/>
                      <a:pt x="717" y="416"/>
                    </a:cubicBezTo>
                    <a:cubicBezTo>
                      <a:pt x="675" y="363"/>
                      <a:pt x="644" y="325"/>
                      <a:pt x="592" y="291"/>
                    </a:cubicBezTo>
                    <a:cubicBezTo>
                      <a:pt x="542" y="261"/>
                      <a:pt x="493" y="230"/>
                      <a:pt x="447" y="196"/>
                    </a:cubicBezTo>
                    <a:cubicBezTo>
                      <a:pt x="352" y="135"/>
                      <a:pt x="249" y="82"/>
                      <a:pt x="162" y="17"/>
                    </a:cubicBezTo>
                    <a:cubicBezTo>
                      <a:pt x="147" y="6"/>
                      <a:pt x="131" y="1"/>
                      <a:pt x="11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62" name="Google Shape;3862;p47"/>
              <p:cNvSpPr/>
              <p:nvPr/>
            </p:nvSpPr>
            <p:spPr>
              <a:xfrm rot="-1799979" flipH="1">
                <a:off x="7016967" y="3685251"/>
                <a:ext cx="38518" cy="33024"/>
              </a:xfrm>
              <a:custGeom>
                <a:avLst/>
                <a:gdLst/>
                <a:ahLst/>
                <a:cxnLst/>
                <a:rect l="l" t="t" r="r" b="b"/>
                <a:pathLst>
                  <a:path w="855" h="733" extrusionOk="0">
                    <a:moveTo>
                      <a:pt x="15" y="1"/>
                    </a:moveTo>
                    <a:cubicBezTo>
                      <a:pt x="7" y="1"/>
                      <a:pt x="1" y="15"/>
                      <a:pt x="7" y="23"/>
                    </a:cubicBezTo>
                    <a:cubicBezTo>
                      <a:pt x="67" y="95"/>
                      <a:pt x="94" y="195"/>
                      <a:pt x="144" y="271"/>
                    </a:cubicBezTo>
                    <a:cubicBezTo>
                      <a:pt x="193" y="343"/>
                      <a:pt x="246" y="408"/>
                      <a:pt x="304" y="469"/>
                    </a:cubicBezTo>
                    <a:cubicBezTo>
                      <a:pt x="410" y="578"/>
                      <a:pt x="538" y="732"/>
                      <a:pt x="697" y="732"/>
                    </a:cubicBezTo>
                    <a:cubicBezTo>
                      <a:pt x="713" y="732"/>
                      <a:pt x="731" y="731"/>
                      <a:pt x="748" y="727"/>
                    </a:cubicBezTo>
                    <a:cubicBezTo>
                      <a:pt x="805" y="711"/>
                      <a:pt x="855" y="647"/>
                      <a:pt x="851" y="590"/>
                    </a:cubicBezTo>
                    <a:cubicBezTo>
                      <a:pt x="836" y="408"/>
                      <a:pt x="653" y="332"/>
                      <a:pt x="513" y="241"/>
                    </a:cubicBezTo>
                    <a:cubicBezTo>
                      <a:pt x="444" y="195"/>
                      <a:pt x="372" y="157"/>
                      <a:pt x="295" y="118"/>
                    </a:cubicBezTo>
                    <a:cubicBezTo>
                      <a:pt x="212" y="76"/>
                      <a:pt x="102" y="58"/>
                      <a:pt x="22" y="4"/>
                    </a:cubicBezTo>
                    <a:cubicBezTo>
                      <a:pt x="19" y="2"/>
                      <a:pt x="17" y="1"/>
                      <a:pt x="1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63" name="Google Shape;3863;p47"/>
              <p:cNvSpPr/>
              <p:nvPr/>
            </p:nvSpPr>
            <p:spPr>
              <a:xfrm rot="-1799979" flipH="1">
                <a:off x="7170353" y="3514151"/>
                <a:ext cx="18200" cy="19283"/>
              </a:xfrm>
              <a:custGeom>
                <a:avLst/>
                <a:gdLst/>
                <a:ahLst/>
                <a:cxnLst/>
                <a:rect l="l" t="t" r="r" b="b"/>
                <a:pathLst>
                  <a:path w="404" h="428" extrusionOk="0">
                    <a:moveTo>
                      <a:pt x="112" y="1"/>
                    </a:moveTo>
                    <a:cubicBezTo>
                      <a:pt x="96" y="1"/>
                      <a:pt x="80" y="5"/>
                      <a:pt x="65" y="14"/>
                    </a:cubicBezTo>
                    <a:cubicBezTo>
                      <a:pt x="27" y="33"/>
                      <a:pt x="1" y="86"/>
                      <a:pt x="20" y="125"/>
                    </a:cubicBezTo>
                    <a:cubicBezTo>
                      <a:pt x="23" y="144"/>
                      <a:pt x="31" y="174"/>
                      <a:pt x="43" y="197"/>
                    </a:cubicBezTo>
                    <a:cubicBezTo>
                      <a:pt x="54" y="216"/>
                      <a:pt x="62" y="235"/>
                      <a:pt x="73" y="258"/>
                    </a:cubicBezTo>
                    <a:cubicBezTo>
                      <a:pt x="95" y="304"/>
                      <a:pt x="118" y="346"/>
                      <a:pt x="148" y="387"/>
                    </a:cubicBezTo>
                    <a:cubicBezTo>
                      <a:pt x="172" y="415"/>
                      <a:pt x="208" y="427"/>
                      <a:pt x="243" y="427"/>
                    </a:cubicBezTo>
                    <a:cubicBezTo>
                      <a:pt x="275" y="427"/>
                      <a:pt x="307" y="417"/>
                      <a:pt x="331" y="398"/>
                    </a:cubicBezTo>
                    <a:cubicBezTo>
                      <a:pt x="385" y="356"/>
                      <a:pt x="404" y="281"/>
                      <a:pt x="366" y="220"/>
                    </a:cubicBezTo>
                    <a:cubicBezTo>
                      <a:pt x="343" y="178"/>
                      <a:pt x="304" y="144"/>
                      <a:pt x="271" y="106"/>
                    </a:cubicBezTo>
                    <a:cubicBezTo>
                      <a:pt x="240" y="79"/>
                      <a:pt x="217" y="49"/>
                      <a:pt x="183" y="30"/>
                    </a:cubicBezTo>
                    <a:cubicBezTo>
                      <a:pt x="162" y="11"/>
                      <a:pt x="137" y="1"/>
                      <a:pt x="11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64" name="Google Shape;3864;p47"/>
              <p:cNvSpPr/>
              <p:nvPr/>
            </p:nvSpPr>
            <p:spPr>
              <a:xfrm rot="-1799979" flipH="1">
                <a:off x="7078914" y="3773970"/>
                <a:ext cx="32301" cy="23202"/>
              </a:xfrm>
              <a:custGeom>
                <a:avLst/>
                <a:gdLst/>
                <a:ahLst/>
                <a:cxnLst/>
                <a:rect l="l" t="t" r="r" b="b"/>
                <a:pathLst>
                  <a:path w="717" h="515" extrusionOk="0">
                    <a:moveTo>
                      <a:pt x="156" y="1"/>
                    </a:moveTo>
                    <a:cubicBezTo>
                      <a:pt x="72" y="1"/>
                      <a:pt x="1" y="102"/>
                      <a:pt x="78" y="179"/>
                    </a:cubicBezTo>
                    <a:cubicBezTo>
                      <a:pt x="154" y="258"/>
                      <a:pt x="238" y="331"/>
                      <a:pt x="325" y="400"/>
                    </a:cubicBezTo>
                    <a:cubicBezTo>
                      <a:pt x="397" y="453"/>
                      <a:pt x="510" y="514"/>
                      <a:pt x="603" y="514"/>
                    </a:cubicBezTo>
                    <a:cubicBezTo>
                      <a:pt x="608" y="514"/>
                      <a:pt x="613" y="514"/>
                      <a:pt x="618" y="514"/>
                    </a:cubicBezTo>
                    <a:cubicBezTo>
                      <a:pt x="678" y="509"/>
                      <a:pt x="717" y="449"/>
                      <a:pt x="686" y="395"/>
                    </a:cubicBezTo>
                    <a:cubicBezTo>
                      <a:pt x="648" y="319"/>
                      <a:pt x="545" y="247"/>
                      <a:pt x="477" y="205"/>
                    </a:cubicBezTo>
                    <a:cubicBezTo>
                      <a:pt x="390" y="152"/>
                      <a:pt x="306" y="91"/>
                      <a:pt x="226" y="26"/>
                    </a:cubicBezTo>
                    <a:cubicBezTo>
                      <a:pt x="204" y="8"/>
                      <a:pt x="180" y="1"/>
                      <a:pt x="15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65" name="Google Shape;3865;p47"/>
              <p:cNvSpPr/>
              <p:nvPr/>
            </p:nvSpPr>
            <p:spPr>
              <a:xfrm rot="-1799979" flipH="1">
                <a:off x="7029953" y="3772364"/>
                <a:ext cx="43474" cy="28428"/>
              </a:xfrm>
              <a:custGeom>
                <a:avLst/>
                <a:gdLst/>
                <a:ahLst/>
                <a:cxnLst/>
                <a:rect l="l" t="t" r="r" b="b"/>
                <a:pathLst>
                  <a:path w="965" h="631" extrusionOk="0">
                    <a:moveTo>
                      <a:pt x="152" y="1"/>
                    </a:moveTo>
                    <a:cubicBezTo>
                      <a:pt x="55" y="1"/>
                      <a:pt x="1" y="108"/>
                      <a:pt x="68" y="185"/>
                    </a:cubicBezTo>
                    <a:cubicBezTo>
                      <a:pt x="163" y="299"/>
                      <a:pt x="280" y="376"/>
                      <a:pt x="403" y="455"/>
                    </a:cubicBezTo>
                    <a:cubicBezTo>
                      <a:pt x="513" y="529"/>
                      <a:pt x="641" y="631"/>
                      <a:pt x="777" y="631"/>
                    </a:cubicBezTo>
                    <a:cubicBezTo>
                      <a:pt x="781" y="631"/>
                      <a:pt x="786" y="631"/>
                      <a:pt x="790" y="630"/>
                    </a:cubicBezTo>
                    <a:cubicBezTo>
                      <a:pt x="904" y="627"/>
                      <a:pt x="965" y="516"/>
                      <a:pt x="915" y="413"/>
                    </a:cubicBezTo>
                    <a:cubicBezTo>
                      <a:pt x="855" y="292"/>
                      <a:pt x="691" y="227"/>
                      <a:pt x="573" y="167"/>
                    </a:cubicBezTo>
                    <a:cubicBezTo>
                      <a:pt x="445" y="98"/>
                      <a:pt x="319" y="34"/>
                      <a:pt x="174" y="3"/>
                    </a:cubicBezTo>
                    <a:cubicBezTo>
                      <a:pt x="167" y="1"/>
                      <a:pt x="159" y="1"/>
                      <a:pt x="15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66" name="Google Shape;3866;p47"/>
              <p:cNvSpPr/>
              <p:nvPr/>
            </p:nvSpPr>
            <p:spPr>
              <a:xfrm rot="-1799979" flipH="1">
                <a:off x="6981201" y="3873152"/>
                <a:ext cx="38428" cy="22616"/>
              </a:xfrm>
              <a:custGeom>
                <a:avLst/>
                <a:gdLst/>
                <a:ahLst/>
                <a:cxnLst/>
                <a:rect l="l" t="t" r="r" b="b"/>
                <a:pathLst>
                  <a:path w="853" h="502" extrusionOk="0">
                    <a:moveTo>
                      <a:pt x="190" y="1"/>
                    </a:moveTo>
                    <a:cubicBezTo>
                      <a:pt x="163" y="1"/>
                      <a:pt x="135" y="2"/>
                      <a:pt x="107" y="6"/>
                    </a:cubicBezTo>
                    <a:cubicBezTo>
                      <a:pt x="19" y="17"/>
                      <a:pt x="0" y="143"/>
                      <a:pt x="58" y="200"/>
                    </a:cubicBezTo>
                    <a:cubicBezTo>
                      <a:pt x="133" y="276"/>
                      <a:pt x="228" y="326"/>
                      <a:pt x="328" y="375"/>
                    </a:cubicBezTo>
                    <a:cubicBezTo>
                      <a:pt x="430" y="428"/>
                      <a:pt x="529" y="493"/>
                      <a:pt x="647" y="501"/>
                    </a:cubicBezTo>
                    <a:cubicBezTo>
                      <a:pt x="652" y="501"/>
                      <a:pt x="658" y="501"/>
                      <a:pt x="663" y="501"/>
                    </a:cubicBezTo>
                    <a:cubicBezTo>
                      <a:pt x="810" y="501"/>
                      <a:pt x="853" y="307"/>
                      <a:pt x="768" y="208"/>
                    </a:cubicBezTo>
                    <a:cubicBezTo>
                      <a:pt x="693" y="120"/>
                      <a:pt x="552" y="78"/>
                      <a:pt x="442" y="45"/>
                    </a:cubicBezTo>
                    <a:cubicBezTo>
                      <a:pt x="358" y="18"/>
                      <a:pt x="276" y="1"/>
                      <a:pt x="19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67" name="Google Shape;3867;p47"/>
              <p:cNvSpPr/>
              <p:nvPr/>
            </p:nvSpPr>
            <p:spPr>
              <a:xfrm rot="-1799979" flipH="1">
                <a:off x="6970727" y="3795577"/>
                <a:ext cx="36130" cy="23157"/>
              </a:xfrm>
              <a:custGeom>
                <a:avLst/>
                <a:gdLst/>
                <a:ahLst/>
                <a:cxnLst/>
                <a:rect l="l" t="t" r="r" b="b"/>
                <a:pathLst>
                  <a:path w="802" h="514" extrusionOk="0">
                    <a:moveTo>
                      <a:pt x="119" y="1"/>
                    </a:moveTo>
                    <a:cubicBezTo>
                      <a:pt x="42" y="1"/>
                      <a:pt x="0" y="118"/>
                      <a:pt x="77" y="160"/>
                    </a:cubicBezTo>
                    <a:cubicBezTo>
                      <a:pt x="180" y="213"/>
                      <a:pt x="279" y="278"/>
                      <a:pt x="370" y="350"/>
                    </a:cubicBezTo>
                    <a:cubicBezTo>
                      <a:pt x="412" y="380"/>
                      <a:pt x="446" y="415"/>
                      <a:pt x="488" y="445"/>
                    </a:cubicBezTo>
                    <a:cubicBezTo>
                      <a:pt x="537" y="479"/>
                      <a:pt x="594" y="490"/>
                      <a:pt x="651" y="509"/>
                    </a:cubicBezTo>
                    <a:cubicBezTo>
                      <a:pt x="660" y="512"/>
                      <a:pt x="669" y="514"/>
                      <a:pt x="677" y="514"/>
                    </a:cubicBezTo>
                    <a:cubicBezTo>
                      <a:pt x="747" y="514"/>
                      <a:pt x="802" y="426"/>
                      <a:pt x="761" y="365"/>
                    </a:cubicBezTo>
                    <a:cubicBezTo>
                      <a:pt x="728" y="315"/>
                      <a:pt x="705" y="262"/>
                      <a:pt x="655" y="224"/>
                    </a:cubicBezTo>
                    <a:cubicBezTo>
                      <a:pt x="605" y="190"/>
                      <a:pt x="541" y="164"/>
                      <a:pt x="484" y="137"/>
                    </a:cubicBezTo>
                    <a:cubicBezTo>
                      <a:pt x="374" y="87"/>
                      <a:pt x="260" y="41"/>
                      <a:pt x="142" y="4"/>
                    </a:cubicBezTo>
                    <a:cubicBezTo>
                      <a:pt x="134" y="2"/>
                      <a:pt x="126" y="1"/>
                      <a:pt x="11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68" name="Google Shape;3868;p47"/>
              <p:cNvSpPr/>
              <p:nvPr/>
            </p:nvSpPr>
            <p:spPr>
              <a:xfrm rot="-1799979" flipH="1">
                <a:off x="6923769" y="3881385"/>
                <a:ext cx="27210" cy="15633"/>
              </a:xfrm>
              <a:custGeom>
                <a:avLst/>
                <a:gdLst/>
                <a:ahLst/>
                <a:cxnLst/>
                <a:rect l="l" t="t" r="r" b="b"/>
                <a:pathLst>
                  <a:path w="604" h="347" extrusionOk="0">
                    <a:moveTo>
                      <a:pt x="61" y="0"/>
                    </a:moveTo>
                    <a:cubicBezTo>
                      <a:pt x="13" y="0"/>
                      <a:pt x="1" y="75"/>
                      <a:pt x="41" y="96"/>
                    </a:cubicBezTo>
                    <a:cubicBezTo>
                      <a:pt x="159" y="160"/>
                      <a:pt x="273" y="252"/>
                      <a:pt x="383" y="328"/>
                    </a:cubicBezTo>
                    <a:cubicBezTo>
                      <a:pt x="403" y="341"/>
                      <a:pt x="428" y="347"/>
                      <a:pt x="453" y="347"/>
                    </a:cubicBezTo>
                    <a:cubicBezTo>
                      <a:pt x="479" y="347"/>
                      <a:pt x="506" y="340"/>
                      <a:pt x="527" y="328"/>
                    </a:cubicBezTo>
                    <a:cubicBezTo>
                      <a:pt x="532" y="325"/>
                      <a:pt x="535" y="320"/>
                      <a:pt x="543" y="320"/>
                    </a:cubicBezTo>
                    <a:cubicBezTo>
                      <a:pt x="573" y="302"/>
                      <a:pt x="604" y="260"/>
                      <a:pt x="600" y="221"/>
                    </a:cubicBezTo>
                    <a:cubicBezTo>
                      <a:pt x="600" y="214"/>
                      <a:pt x="596" y="211"/>
                      <a:pt x="596" y="206"/>
                    </a:cubicBezTo>
                    <a:cubicBezTo>
                      <a:pt x="588" y="142"/>
                      <a:pt x="558" y="88"/>
                      <a:pt x="493" y="69"/>
                    </a:cubicBezTo>
                    <a:cubicBezTo>
                      <a:pt x="421" y="46"/>
                      <a:pt x="349" y="28"/>
                      <a:pt x="276" y="13"/>
                    </a:cubicBezTo>
                    <a:cubicBezTo>
                      <a:pt x="208" y="1"/>
                      <a:pt x="136" y="9"/>
                      <a:pt x="67" y="1"/>
                    </a:cubicBezTo>
                    <a:cubicBezTo>
                      <a:pt x="65" y="0"/>
                      <a:pt x="63" y="0"/>
                      <a:pt x="6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69" name="Google Shape;3869;p47"/>
              <p:cNvSpPr/>
              <p:nvPr/>
            </p:nvSpPr>
            <p:spPr>
              <a:xfrm rot="-1799979" flipH="1">
                <a:off x="6888359" y="3805915"/>
                <a:ext cx="55367" cy="26085"/>
              </a:xfrm>
              <a:custGeom>
                <a:avLst/>
                <a:gdLst/>
                <a:ahLst/>
                <a:cxnLst/>
                <a:rect l="l" t="t" r="r" b="b"/>
                <a:pathLst>
                  <a:path w="1229" h="579" extrusionOk="0">
                    <a:moveTo>
                      <a:pt x="287" y="1"/>
                    </a:moveTo>
                    <a:cubicBezTo>
                      <a:pt x="240" y="1"/>
                      <a:pt x="195" y="3"/>
                      <a:pt x="153" y="8"/>
                    </a:cubicBezTo>
                    <a:cubicBezTo>
                      <a:pt x="65" y="16"/>
                      <a:pt x="0" y="149"/>
                      <a:pt x="100" y="194"/>
                    </a:cubicBezTo>
                    <a:cubicBezTo>
                      <a:pt x="270" y="275"/>
                      <a:pt x="445" y="328"/>
                      <a:pt x="616" y="408"/>
                    </a:cubicBezTo>
                    <a:cubicBezTo>
                      <a:pt x="773" y="482"/>
                      <a:pt x="908" y="579"/>
                      <a:pt x="1085" y="579"/>
                    </a:cubicBezTo>
                    <a:cubicBezTo>
                      <a:pt x="1089" y="579"/>
                      <a:pt x="1092" y="579"/>
                      <a:pt x="1095" y="579"/>
                    </a:cubicBezTo>
                    <a:cubicBezTo>
                      <a:pt x="1156" y="575"/>
                      <a:pt x="1228" y="506"/>
                      <a:pt x="1198" y="438"/>
                    </a:cubicBezTo>
                    <a:cubicBezTo>
                      <a:pt x="1072" y="135"/>
                      <a:pt x="626" y="1"/>
                      <a:pt x="28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70" name="Google Shape;3870;p47"/>
              <p:cNvSpPr/>
              <p:nvPr/>
            </p:nvSpPr>
            <p:spPr>
              <a:xfrm rot="-1799979" flipH="1">
                <a:off x="6774910" y="2756317"/>
                <a:ext cx="924256" cy="867083"/>
              </a:xfrm>
              <a:custGeom>
                <a:avLst/>
                <a:gdLst/>
                <a:ahLst/>
                <a:cxnLst/>
                <a:rect l="l" t="t" r="r" b="b"/>
                <a:pathLst>
                  <a:path w="20516" h="19246" extrusionOk="0">
                    <a:moveTo>
                      <a:pt x="12371" y="0"/>
                    </a:moveTo>
                    <a:cubicBezTo>
                      <a:pt x="10886" y="0"/>
                      <a:pt x="10119" y="5006"/>
                      <a:pt x="10216" y="8067"/>
                    </a:cubicBezTo>
                    <a:cubicBezTo>
                      <a:pt x="9992" y="7779"/>
                      <a:pt x="9756" y="7500"/>
                      <a:pt x="9513" y="7231"/>
                    </a:cubicBezTo>
                    <a:cubicBezTo>
                      <a:pt x="8607" y="6235"/>
                      <a:pt x="7570" y="5322"/>
                      <a:pt x="6414" y="4562"/>
                    </a:cubicBezTo>
                    <a:cubicBezTo>
                      <a:pt x="5650" y="4056"/>
                      <a:pt x="4783" y="3474"/>
                      <a:pt x="3817" y="3341"/>
                    </a:cubicBezTo>
                    <a:cubicBezTo>
                      <a:pt x="3725" y="3328"/>
                      <a:pt x="3633" y="3322"/>
                      <a:pt x="3541" y="3322"/>
                    </a:cubicBezTo>
                    <a:cubicBezTo>
                      <a:pt x="2954" y="3322"/>
                      <a:pt x="2393" y="3588"/>
                      <a:pt x="2300" y="4166"/>
                    </a:cubicBezTo>
                    <a:cubicBezTo>
                      <a:pt x="2209" y="4714"/>
                      <a:pt x="2490" y="5322"/>
                      <a:pt x="2848" y="5752"/>
                    </a:cubicBezTo>
                    <a:cubicBezTo>
                      <a:pt x="3197" y="6166"/>
                      <a:pt x="3715" y="6691"/>
                      <a:pt x="4243" y="6926"/>
                    </a:cubicBezTo>
                    <a:cubicBezTo>
                      <a:pt x="4241" y="6926"/>
                      <a:pt x="2845" y="6306"/>
                      <a:pt x="1707" y="6306"/>
                    </a:cubicBezTo>
                    <a:cubicBezTo>
                      <a:pt x="1016" y="6306"/>
                      <a:pt x="419" y="6535"/>
                      <a:pt x="286" y="7268"/>
                    </a:cubicBezTo>
                    <a:cubicBezTo>
                      <a:pt x="0" y="8835"/>
                      <a:pt x="5426" y="10109"/>
                      <a:pt x="8479" y="10197"/>
                    </a:cubicBezTo>
                    <a:cubicBezTo>
                      <a:pt x="7426" y="10899"/>
                      <a:pt x="6429" y="11729"/>
                      <a:pt x="5551" y="12678"/>
                    </a:cubicBezTo>
                    <a:cubicBezTo>
                      <a:pt x="4927" y="13356"/>
                      <a:pt x="4213" y="14116"/>
                      <a:pt x="3924" y="15044"/>
                    </a:cubicBezTo>
                    <a:cubicBezTo>
                      <a:pt x="3718" y="15698"/>
                      <a:pt x="3852" y="16462"/>
                      <a:pt x="4490" y="16679"/>
                    </a:cubicBezTo>
                    <a:cubicBezTo>
                      <a:pt x="4635" y="16727"/>
                      <a:pt x="4789" y="16748"/>
                      <a:pt x="4947" y="16748"/>
                    </a:cubicBezTo>
                    <a:cubicBezTo>
                      <a:pt x="5360" y="16748"/>
                      <a:pt x="5797" y="16600"/>
                      <a:pt x="6144" y="16393"/>
                    </a:cubicBezTo>
                    <a:cubicBezTo>
                      <a:pt x="6608" y="16116"/>
                      <a:pt x="7212" y="15690"/>
                      <a:pt x="7531" y="15207"/>
                    </a:cubicBezTo>
                    <a:lnTo>
                      <a:pt x="7531" y="15207"/>
                    </a:lnTo>
                    <a:cubicBezTo>
                      <a:pt x="7520" y="15226"/>
                      <a:pt x="5874" y="18543"/>
                      <a:pt x="7730" y="19207"/>
                    </a:cubicBezTo>
                    <a:cubicBezTo>
                      <a:pt x="7802" y="19233"/>
                      <a:pt x="7875" y="19246"/>
                      <a:pt x="7948" y="19246"/>
                    </a:cubicBezTo>
                    <a:cubicBezTo>
                      <a:pt x="9326" y="19246"/>
                      <a:pt x="10744" y="14770"/>
                      <a:pt x="11379" y="11896"/>
                    </a:cubicBezTo>
                    <a:cubicBezTo>
                      <a:pt x="12136" y="12762"/>
                      <a:pt x="12995" y="13564"/>
                      <a:pt x="13942" y="14264"/>
                    </a:cubicBezTo>
                    <a:cubicBezTo>
                      <a:pt x="14680" y="14808"/>
                      <a:pt x="15516" y="15431"/>
                      <a:pt x="16470" y="15618"/>
                    </a:cubicBezTo>
                    <a:cubicBezTo>
                      <a:pt x="16595" y="15642"/>
                      <a:pt x="16723" y="15655"/>
                      <a:pt x="16849" y="15655"/>
                    </a:cubicBezTo>
                    <a:cubicBezTo>
                      <a:pt x="17400" y="15655"/>
                      <a:pt x="17915" y="15412"/>
                      <a:pt x="18033" y="14873"/>
                    </a:cubicBezTo>
                    <a:cubicBezTo>
                      <a:pt x="18147" y="14333"/>
                      <a:pt x="17904" y="13710"/>
                      <a:pt x="17565" y="13261"/>
                    </a:cubicBezTo>
                    <a:cubicBezTo>
                      <a:pt x="17238" y="12831"/>
                      <a:pt x="16751" y="12280"/>
                      <a:pt x="16235" y="12017"/>
                    </a:cubicBezTo>
                    <a:lnTo>
                      <a:pt x="16235" y="12017"/>
                    </a:lnTo>
                    <a:cubicBezTo>
                      <a:pt x="16240" y="12019"/>
                      <a:pt x="17723" y="12772"/>
                      <a:pt x="18886" y="12772"/>
                    </a:cubicBezTo>
                    <a:cubicBezTo>
                      <a:pt x="19513" y="12772"/>
                      <a:pt x="20048" y="12553"/>
                      <a:pt x="20208" y="11880"/>
                    </a:cubicBezTo>
                    <a:cubicBezTo>
                      <a:pt x="20515" y="10565"/>
                      <a:pt x="16714" y="9249"/>
                      <a:pt x="13694" y="8725"/>
                    </a:cubicBezTo>
                    <a:cubicBezTo>
                      <a:pt x="14440" y="7858"/>
                      <a:pt x="15113" y="6903"/>
                      <a:pt x="15668" y="5877"/>
                    </a:cubicBezTo>
                    <a:cubicBezTo>
                      <a:pt x="16105" y="5068"/>
                      <a:pt x="16607" y="4155"/>
                      <a:pt x="16656" y="3181"/>
                    </a:cubicBezTo>
                    <a:cubicBezTo>
                      <a:pt x="16691" y="2497"/>
                      <a:pt x="16375" y="1790"/>
                      <a:pt x="15698" y="1741"/>
                    </a:cubicBezTo>
                    <a:cubicBezTo>
                      <a:pt x="15666" y="1738"/>
                      <a:pt x="15635" y="1737"/>
                      <a:pt x="15603" y="1737"/>
                    </a:cubicBezTo>
                    <a:cubicBezTo>
                      <a:pt x="15081" y="1737"/>
                      <a:pt x="14543" y="2053"/>
                      <a:pt x="14170" y="2425"/>
                    </a:cubicBezTo>
                    <a:cubicBezTo>
                      <a:pt x="13794" y="2806"/>
                      <a:pt x="13320" y="3361"/>
                      <a:pt x="13126" y="3904"/>
                    </a:cubicBezTo>
                    <a:lnTo>
                      <a:pt x="13126" y="3904"/>
                    </a:lnTo>
                    <a:cubicBezTo>
                      <a:pt x="13213" y="3649"/>
                      <a:pt x="14330" y="179"/>
                      <a:pt x="12432" y="3"/>
                    </a:cubicBezTo>
                    <a:cubicBezTo>
                      <a:pt x="12412" y="1"/>
                      <a:pt x="12391" y="0"/>
                      <a:pt x="1237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71" name="Google Shape;3871;p47"/>
              <p:cNvSpPr/>
              <p:nvPr/>
            </p:nvSpPr>
            <p:spPr>
              <a:xfrm rot="-1799979" flipH="1">
                <a:off x="6997350" y="3010269"/>
                <a:ext cx="167227" cy="248646"/>
              </a:xfrm>
              <a:custGeom>
                <a:avLst/>
                <a:gdLst/>
                <a:ahLst/>
                <a:cxnLst/>
                <a:rect l="l" t="t" r="r" b="b"/>
                <a:pathLst>
                  <a:path w="3712" h="5519" extrusionOk="0">
                    <a:moveTo>
                      <a:pt x="1872" y="1515"/>
                    </a:moveTo>
                    <a:lnTo>
                      <a:pt x="1872" y="1515"/>
                    </a:lnTo>
                    <a:cubicBezTo>
                      <a:pt x="1921" y="1873"/>
                      <a:pt x="1887" y="2257"/>
                      <a:pt x="1705" y="2573"/>
                    </a:cubicBezTo>
                    <a:cubicBezTo>
                      <a:pt x="1673" y="2627"/>
                      <a:pt x="1527" y="2873"/>
                      <a:pt x="1398" y="2873"/>
                    </a:cubicBezTo>
                    <a:cubicBezTo>
                      <a:pt x="1356" y="2873"/>
                      <a:pt x="1316" y="2846"/>
                      <a:pt x="1282" y="2778"/>
                    </a:cubicBezTo>
                    <a:cubicBezTo>
                      <a:pt x="1240" y="2690"/>
                      <a:pt x="1354" y="2409"/>
                      <a:pt x="1385" y="2318"/>
                    </a:cubicBezTo>
                    <a:cubicBezTo>
                      <a:pt x="1484" y="2040"/>
                      <a:pt x="1651" y="1755"/>
                      <a:pt x="1872" y="1515"/>
                    </a:cubicBezTo>
                    <a:close/>
                    <a:moveTo>
                      <a:pt x="1073" y="0"/>
                    </a:moveTo>
                    <a:cubicBezTo>
                      <a:pt x="1020" y="0"/>
                      <a:pt x="964" y="10"/>
                      <a:pt x="906" y="32"/>
                    </a:cubicBezTo>
                    <a:cubicBezTo>
                      <a:pt x="624" y="139"/>
                      <a:pt x="506" y="508"/>
                      <a:pt x="423" y="762"/>
                    </a:cubicBezTo>
                    <a:cubicBezTo>
                      <a:pt x="301" y="1116"/>
                      <a:pt x="245" y="1485"/>
                      <a:pt x="199" y="1854"/>
                    </a:cubicBezTo>
                    <a:cubicBezTo>
                      <a:pt x="77" y="2820"/>
                      <a:pt x="1" y="3835"/>
                      <a:pt x="115" y="4804"/>
                    </a:cubicBezTo>
                    <a:cubicBezTo>
                      <a:pt x="117" y="4825"/>
                      <a:pt x="132" y="4835"/>
                      <a:pt x="147" y="4835"/>
                    </a:cubicBezTo>
                    <a:cubicBezTo>
                      <a:pt x="162" y="4835"/>
                      <a:pt x="176" y="4825"/>
                      <a:pt x="176" y="4804"/>
                    </a:cubicBezTo>
                    <a:cubicBezTo>
                      <a:pt x="248" y="3496"/>
                      <a:pt x="138" y="2067"/>
                      <a:pt x="575" y="808"/>
                    </a:cubicBezTo>
                    <a:cubicBezTo>
                      <a:pt x="624" y="671"/>
                      <a:pt x="674" y="527"/>
                      <a:pt x="750" y="405"/>
                    </a:cubicBezTo>
                    <a:cubicBezTo>
                      <a:pt x="830" y="269"/>
                      <a:pt x="937" y="215"/>
                      <a:pt x="1047" y="215"/>
                    </a:cubicBezTo>
                    <a:cubicBezTo>
                      <a:pt x="1220" y="215"/>
                      <a:pt x="1401" y="348"/>
                      <a:pt x="1503" y="508"/>
                    </a:cubicBezTo>
                    <a:cubicBezTo>
                      <a:pt x="1655" y="748"/>
                      <a:pt x="1761" y="1021"/>
                      <a:pt x="1826" y="1299"/>
                    </a:cubicBezTo>
                    <a:cubicBezTo>
                      <a:pt x="1457" y="1648"/>
                      <a:pt x="1069" y="2250"/>
                      <a:pt x="1085" y="2778"/>
                    </a:cubicBezTo>
                    <a:cubicBezTo>
                      <a:pt x="1093" y="3011"/>
                      <a:pt x="1190" y="3097"/>
                      <a:pt x="1314" y="3097"/>
                    </a:cubicBezTo>
                    <a:cubicBezTo>
                      <a:pt x="1485" y="3097"/>
                      <a:pt x="1708" y="2934"/>
                      <a:pt x="1819" y="2766"/>
                    </a:cubicBezTo>
                    <a:cubicBezTo>
                      <a:pt x="2096" y="2344"/>
                      <a:pt x="2130" y="1839"/>
                      <a:pt x="2028" y="1360"/>
                    </a:cubicBezTo>
                    <a:cubicBezTo>
                      <a:pt x="2210" y="1196"/>
                      <a:pt x="2419" y="1071"/>
                      <a:pt x="2640" y="1002"/>
                    </a:cubicBezTo>
                    <a:cubicBezTo>
                      <a:pt x="2727" y="976"/>
                      <a:pt x="2803" y="964"/>
                      <a:pt x="2870" y="964"/>
                    </a:cubicBezTo>
                    <a:cubicBezTo>
                      <a:pt x="3311" y="964"/>
                      <a:pt x="3328" y="1490"/>
                      <a:pt x="3153" y="1850"/>
                    </a:cubicBezTo>
                    <a:cubicBezTo>
                      <a:pt x="3031" y="2097"/>
                      <a:pt x="2872" y="2333"/>
                      <a:pt x="2723" y="2561"/>
                    </a:cubicBezTo>
                    <a:cubicBezTo>
                      <a:pt x="2031" y="3610"/>
                      <a:pt x="1161" y="4534"/>
                      <a:pt x="168" y="5302"/>
                    </a:cubicBezTo>
                    <a:cubicBezTo>
                      <a:pt x="74" y="5374"/>
                      <a:pt x="132" y="5518"/>
                      <a:pt x="221" y="5518"/>
                    </a:cubicBezTo>
                    <a:cubicBezTo>
                      <a:pt x="241" y="5518"/>
                      <a:pt x="261" y="5512"/>
                      <a:pt x="282" y="5496"/>
                    </a:cubicBezTo>
                    <a:cubicBezTo>
                      <a:pt x="1434" y="4614"/>
                      <a:pt x="2431" y="3522"/>
                      <a:pt x="3168" y="2268"/>
                    </a:cubicBezTo>
                    <a:cubicBezTo>
                      <a:pt x="3404" y="1869"/>
                      <a:pt x="3712" y="1211"/>
                      <a:pt x="3221" y="858"/>
                    </a:cubicBezTo>
                    <a:cubicBezTo>
                      <a:pt x="3115" y="782"/>
                      <a:pt x="2999" y="750"/>
                      <a:pt x="2878" y="750"/>
                    </a:cubicBezTo>
                    <a:cubicBezTo>
                      <a:pt x="2565" y="750"/>
                      <a:pt x="2225" y="963"/>
                      <a:pt x="1978" y="1166"/>
                    </a:cubicBezTo>
                    <a:cubicBezTo>
                      <a:pt x="1947" y="1063"/>
                      <a:pt x="1913" y="964"/>
                      <a:pt x="1875" y="869"/>
                    </a:cubicBezTo>
                    <a:cubicBezTo>
                      <a:pt x="1748" y="564"/>
                      <a:pt x="1475" y="0"/>
                      <a:pt x="107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72" name="Google Shape;3872;p47"/>
              <p:cNvSpPr/>
              <p:nvPr/>
            </p:nvSpPr>
            <p:spPr>
              <a:xfrm rot="-1799979" flipH="1">
                <a:off x="7167317" y="2961505"/>
                <a:ext cx="321660" cy="167190"/>
              </a:xfrm>
              <a:custGeom>
                <a:avLst/>
                <a:gdLst/>
                <a:ahLst/>
                <a:cxnLst/>
                <a:rect l="l" t="t" r="r" b="b"/>
                <a:pathLst>
                  <a:path w="7140" h="3711" extrusionOk="0">
                    <a:moveTo>
                      <a:pt x="2567" y="1509"/>
                    </a:moveTo>
                    <a:lnTo>
                      <a:pt x="2567" y="1509"/>
                    </a:lnTo>
                    <a:cubicBezTo>
                      <a:pt x="2826" y="1550"/>
                      <a:pt x="3080" y="1611"/>
                      <a:pt x="3324" y="1695"/>
                    </a:cubicBezTo>
                    <a:cubicBezTo>
                      <a:pt x="3517" y="1760"/>
                      <a:pt x="3738" y="1801"/>
                      <a:pt x="3772" y="2014"/>
                    </a:cubicBezTo>
                    <a:cubicBezTo>
                      <a:pt x="3790" y="2122"/>
                      <a:pt x="3800" y="2145"/>
                      <a:pt x="3776" y="2145"/>
                    </a:cubicBezTo>
                    <a:cubicBezTo>
                      <a:pt x="3759" y="2145"/>
                      <a:pt x="3728" y="2135"/>
                      <a:pt x="3673" y="2132"/>
                    </a:cubicBezTo>
                    <a:cubicBezTo>
                      <a:pt x="3624" y="2128"/>
                      <a:pt x="3548" y="2086"/>
                      <a:pt x="3510" y="2071"/>
                    </a:cubicBezTo>
                    <a:cubicBezTo>
                      <a:pt x="3243" y="1965"/>
                      <a:pt x="2985" y="1820"/>
                      <a:pt x="2753" y="1649"/>
                    </a:cubicBezTo>
                    <a:cubicBezTo>
                      <a:pt x="2689" y="1607"/>
                      <a:pt x="2628" y="1558"/>
                      <a:pt x="2567" y="1509"/>
                    </a:cubicBezTo>
                    <a:close/>
                    <a:moveTo>
                      <a:pt x="2081" y="1"/>
                    </a:moveTo>
                    <a:cubicBezTo>
                      <a:pt x="1757" y="1"/>
                      <a:pt x="1484" y="105"/>
                      <a:pt x="1525" y="470"/>
                    </a:cubicBezTo>
                    <a:cubicBezTo>
                      <a:pt x="1555" y="763"/>
                      <a:pt x="1780" y="1014"/>
                      <a:pt x="1966" y="1227"/>
                    </a:cubicBezTo>
                    <a:cubicBezTo>
                      <a:pt x="1891" y="1223"/>
                      <a:pt x="1815" y="1221"/>
                      <a:pt x="1739" y="1221"/>
                    </a:cubicBezTo>
                    <a:cubicBezTo>
                      <a:pt x="1686" y="1221"/>
                      <a:pt x="1632" y="1222"/>
                      <a:pt x="1578" y="1223"/>
                    </a:cubicBezTo>
                    <a:cubicBezTo>
                      <a:pt x="1221" y="1230"/>
                      <a:pt x="776" y="1242"/>
                      <a:pt x="483" y="1478"/>
                    </a:cubicBezTo>
                    <a:cubicBezTo>
                      <a:pt x="1" y="1858"/>
                      <a:pt x="251" y="2383"/>
                      <a:pt x="704" y="2637"/>
                    </a:cubicBezTo>
                    <a:cubicBezTo>
                      <a:pt x="1506" y="3083"/>
                      <a:pt x="2480" y="3334"/>
                      <a:pt x="3377" y="3504"/>
                    </a:cubicBezTo>
                    <a:cubicBezTo>
                      <a:pt x="4098" y="3643"/>
                      <a:pt x="4832" y="3711"/>
                      <a:pt x="5568" y="3711"/>
                    </a:cubicBezTo>
                    <a:cubicBezTo>
                      <a:pt x="5840" y="3711"/>
                      <a:pt x="6112" y="3702"/>
                      <a:pt x="6384" y="3683"/>
                    </a:cubicBezTo>
                    <a:cubicBezTo>
                      <a:pt x="6521" y="3672"/>
                      <a:pt x="6525" y="3458"/>
                      <a:pt x="6394" y="3458"/>
                    </a:cubicBezTo>
                    <a:cubicBezTo>
                      <a:pt x="6391" y="3458"/>
                      <a:pt x="6388" y="3458"/>
                      <a:pt x="6384" y="3459"/>
                    </a:cubicBezTo>
                    <a:cubicBezTo>
                      <a:pt x="6111" y="3477"/>
                      <a:pt x="5839" y="3487"/>
                      <a:pt x="5566" y="3487"/>
                    </a:cubicBezTo>
                    <a:cubicBezTo>
                      <a:pt x="4612" y="3487"/>
                      <a:pt x="3664" y="3371"/>
                      <a:pt x="2738" y="3132"/>
                    </a:cubicBezTo>
                    <a:cubicBezTo>
                      <a:pt x="2141" y="2980"/>
                      <a:pt x="1544" y="2786"/>
                      <a:pt x="985" y="2527"/>
                    </a:cubicBezTo>
                    <a:cubicBezTo>
                      <a:pt x="727" y="2409"/>
                      <a:pt x="404" y="2246"/>
                      <a:pt x="469" y="1919"/>
                    </a:cubicBezTo>
                    <a:cubicBezTo>
                      <a:pt x="560" y="1470"/>
                      <a:pt x="1145" y="1459"/>
                      <a:pt x="1518" y="1444"/>
                    </a:cubicBezTo>
                    <a:cubicBezTo>
                      <a:pt x="1588" y="1441"/>
                      <a:pt x="1659" y="1440"/>
                      <a:pt x="1730" y="1440"/>
                    </a:cubicBezTo>
                    <a:cubicBezTo>
                      <a:pt x="1883" y="1440"/>
                      <a:pt x="2037" y="1446"/>
                      <a:pt x="2190" y="1459"/>
                    </a:cubicBezTo>
                    <a:cubicBezTo>
                      <a:pt x="2385" y="1649"/>
                      <a:pt x="2597" y="1816"/>
                      <a:pt x="2826" y="1960"/>
                    </a:cubicBezTo>
                    <a:cubicBezTo>
                      <a:pt x="2990" y="2063"/>
                      <a:pt x="3474" y="2372"/>
                      <a:pt x="3815" y="2372"/>
                    </a:cubicBezTo>
                    <a:cubicBezTo>
                      <a:pt x="3954" y="2372"/>
                      <a:pt x="4070" y="2321"/>
                      <a:pt x="4129" y="2181"/>
                    </a:cubicBezTo>
                    <a:cubicBezTo>
                      <a:pt x="4365" y="1641"/>
                      <a:pt x="3054" y="1379"/>
                      <a:pt x="2764" y="1322"/>
                    </a:cubicBezTo>
                    <a:cubicBezTo>
                      <a:pt x="2605" y="1292"/>
                      <a:pt x="2445" y="1269"/>
                      <a:pt x="2285" y="1250"/>
                    </a:cubicBezTo>
                    <a:cubicBezTo>
                      <a:pt x="2240" y="1208"/>
                      <a:pt x="2198" y="1162"/>
                      <a:pt x="2157" y="1116"/>
                    </a:cubicBezTo>
                    <a:cubicBezTo>
                      <a:pt x="2065" y="1014"/>
                      <a:pt x="1978" y="907"/>
                      <a:pt x="1898" y="793"/>
                    </a:cubicBezTo>
                    <a:cubicBezTo>
                      <a:pt x="1867" y="751"/>
                      <a:pt x="1837" y="710"/>
                      <a:pt x="1815" y="668"/>
                    </a:cubicBezTo>
                    <a:cubicBezTo>
                      <a:pt x="1711" y="478"/>
                      <a:pt x="1845" y="272"/>
                      <a:pt x="2034" y="219"/>
                    </a:cubicBezTo>
                    <a:cubicBezTo>
                      <a:pt x="2085" y="205"/>
                      <a:pt x="2139" y="199"/>
                      <a:pt x="2197" y="199"/>
                    </a:cubicBezTo>
                    <a:cubicBezTo>
                      <a:pt x="2453" y="199"/>
                      <a:pt x="2765" y="323"/>
                      <a:pt x="2973" y="395"/>
                    </a:cubicBezTo>
                    <a:cubicBezTo>
                      <a:pt x="3278" y="505"/>
                      <a:pt x="3575" y="634"/>
                      <a:pt x="3868" y="771"/>
                    </a:cubicBezTo>
                    <a:cubicBezTo>
                      <a:pt x="5023" y="1311"/>
                      <a:pt x="6007" y="2048"/>
                      <a:pt x="7027" y="2801"/>
                    </a:cubicBezTo>
                    <a:cubicBezTo>
                      <a:pt x="7037" y="2808"/>
                      <a:pt x="7047" y="2812"/>
                      <a:pt x="7057" y="2812"/>
                    </a:cubicBezTo>
                    <a:cubicBezTo>
                      <a:pt x="7103" y="2812"/>
                      <a:pt x="7140" y="2743"/>
                      <a:pt x="7102" y="2702"/>
                    </a:cubicBezTo>
                    <a:cubicBezTo>
                      <a:pt x="6544" y="2116"/>
                      <a:pt x="5844" y="1634"/>
                      <a:pt x="5152" y="1220"/>
                    </a:cubicBezTo>
                    <a:cubicBezTo>
                      <a:pt x="4449" y="793"/>
                      <a:pt x="3689" y="402"/>
                      <a:pt x="2905" y="147"/>
                    </a:cubicBezTo>
                    <a:cubicBezTo>
                      <a:pt x="2731" y="92"/>
                      <a:pt x="2384" y="1"/>
                      <a:pt x="208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73" name="Google Shape;3873;p47"/>
              <p:cNvSpPr/>
              <p:nvPr/>
            </p:nvSpPr>
            <p:spPr>
              <a:xfrm rot="-1799979" flipH="1">
                <a:off x="7256408" y="3149293"/>
                <a:ext cx="228901" cy="228912"/>
              </a:xfrm>
              <a:custGeom>
                <a:avLst/>
                <a:gdLst/>
                <a:ahLst/>
                <a:cxnLst/>
                <a:rect l="l" t="t" r="r" b="b"/>
                <a:pathLst>
                  <a:path w="5081" h="5081" extrusionOk="0">
                    <a:moveTo>
                      <a:pt x="2665" y="2908"/>
                    </a:moveTo>
                    <a:cubicBezTo>
                      <a:pt x="2726" y="2950"/>
                      <a:pt x="2787" y="2992"/>
                      <a:pt x="2848" y="3033"/>
                    </a:cubicBezTo>
                    <a:cubicBezTo>
                      <a:pt x="2821" y="3083"/>
                      <a:pt x="2798" y="3132"/>
                      <a:pt x="2772" y="3181"/>
                    </a:cubicBezTo>
                    <a:cubicBezTo>
                      <a:pt x="2582" y="3543"/>
                      <a:pt x="2316" y="3885"/>
                      <a:pt x="2004" y="4159"/>
                    </a:cubicBezTo>
                    <a:cubicBezTo>
                      <a:pt x="1996" y="4098"/>
                      <a:pt x="1996" y="4036"/>
                      <a:pt x="2000" y="3980"/>
                    </a:cubicBezTo>
                    <a:cubicBezTo>
                      <a:pt x="2019" y="3722"/>
                      <a:pt x="2110" y="3478"/>
                      <a:pt x="2263" y="3269"/>
                    </a:cubicBezTo>
                    <a:cubicBezTo>
                      <a:pt x="2335" y="3170"/>
                      <a:pt x="2419" y="3086"/>
                      <a:pt x="2517" y="3010"/>
                    </a:cubicBezTo>
                    <a:cubicBezTo>
                      <a:pt x="2536" y="2995"/>
                      <a:pt x="2631" y="2908"/>
                      <a:pt x="2665" y="2908"/>
                    </a:cubicBezTo>
                    <a:close/>
                    <a:moveTo>
                      <a:pt x="4253" y="1"/>
                    </a:moveTo>
                    <a:cubicBezTo>
                      <a:pt x="4247" y="1"/>
                      <a:pt x="4242" y="1"/>
                      <a:pt x="4236" y="3"/>
                    </a:cubicBezTo>
                    <a:cubicBezTo>
                      <a:pt x="3506" y="223"/>
                      <a:pt x="2893" y="642"/>
                      <a:pt x="2331" y="1144"/>
                    </a:cubicBezTo>
                    <a:cubicBezTo>
                      <a:pt x="1753" y="1657"/>
                      <a:pt x="1175" y="2234"/>
                      <a:pt x="703" y="2850"/>
                    </a:cubicBezTo>
                    <a:cubicBezTo>
                      <a:pt x="358" y="3303"/>
                      <a:pt x="1" y="4064"/>
                      <a:pt x="338" y="4622"/>
                    </a:cubicBezTo>
                    <a:cubicBezTo>
                      <a:pt x="461" y="4820"/>
                      <a:pt x="652" y="4894"/>
                      <a:pt x="863" y="4894"/>
                    </a:cubicBezTo>
                    <a:cubicBezTo>
                      <a:pt x="1213" y="4894"/>
                      <a:pt x="1619" y="4694"/>
                      <a:pt x="1867" y="4524"/>
                    </a:cubicBezTo>
                    <a:cubicBezTo>
                      <a:pt x="1871" y="4535"/>
                      <a:pt x="1875" y="4546"/>
                      <a:pt x="1879" y="4561"/>
                    </a:cubicBezTo>
                    <a:cubicBezTo>
                      <a:pt x="2014" y="4904"/>
                      <a:pt x="2279" y="5081"/>
                      <a:pt x="2572" y="5081"/>
                    </a:cubicBezTo>
                    <a:cubicBezTo>
                      <a:pt x="2746" y="5081"/>
                      <a:pt x="2930" y="5018"/>
                      <a:pt x="3103" y="4892"/>
                    </a:cubicBezTo>
                    <a:cubicBezTo>
                      <a:pt x="3734" y="4436"/>
                      <a:pt x="4137" y="3626"/>
                      <a:pt x="4411" y="2919"/>
                    </a:cubicBezTo>
                    <a:cubicBezTo>
                      <a:pt x="4726" y="2109"/>
                      <a:pt x="4897" y="1253"/>
                      <a:pt x="5065" y="402"/>
                    </a:cubicBezTo>
                    <a:cubicBezTo>
                      <a:pt x="5081" y="322"/>
                      <a:pt x="5013" y="269"/>
                      <a:pt x="4950" y="269"/>
                    </a:cubicBezTo>
                    <a:cubicBezTo>
                      <a:pt x="4909" y="269"/>
                      <a:pt x="4870" y="292"/>
                      <a:pt x="4860" y="345"/>
                    </a:cubicBezTo>
                    <a:cubicBezTo>
                      <a:pt x="4669" y="1314"/>
                      <a:pt x="4475" y="2295"/>
                      <a:pt x="4065" y="3201"/>
                    </a:cubicBezTo>
                    <a:cubicBezTo>
                      <a:pt x="3856" y="3660"/>
                      <a:pt x="3589" y="4101"/>
                      <a:pt x="3244" y="4474"/>
                    </a:cubicBezTo>
                    <a:cubicBezTo>
                      <a:pt x="3070" y="4665"/>
                      <a:pt x="2836" y="4871"/>
                      <a:pt x="2580" y="4871"/>
                    </a:cubicBezTo>
                    <a:cubicBezTo>
                      <a:pt x="2505" y="4871"/>
                      <a:pt x="2428" y="4853"/>
                      <a:pt x="2350" y="4812"/>
                    </a:cubicBezTo>
                    <a:cubicBezTo>
                      <a:pt x="2191" y="4725"/>
                      <a:pt x="2091" y="4566"/>
                      <a:pt x="2042" y="4387"/>
                    </a:cubicBezTo>
                    <a:cubicBezTo>
                      <a:pt x="2251" y="4212"/>
                      <a:pt x="2442" y="4014"/>
                      <a:pt x="2609" y="3797"/>
                    </a:cubicBezTo>
                    <a:cubicBezTo>
                      <a:pt x="2784" y="3576"/>
                      <a:pt x="3026" y="3273"/>
                      <a:pt x="3065" y="2983"/>
                    </a:cubicBezTo>
                    <a:cubicBezTo>
                      <a:pt x="3095" y="2748"/>
                      <a:pt x="3004" y="2666"/>
                      <a:pt x="2871" y="2666"/>
                    </a:cubicBezTo>
                    <a:cubicBezTo>
                      <a:pt x="2664" y="2666"/>
                      <a:pt x="2356" y="2862"/>
                      <a:pt x="2236" y="2987"/>
                    </a:cubicBezTo>
                    <a:cubicBezTo>
                      <a:pt x="1901" y="3329"/>
                      <a:pt x="1726" y="3843"/>
                      <a:pt x="1810" y="4315"/>
                    </a:cubicBezTo>
                    <a:cubicBezTo>
                      <a:pt x="1753" y="4356"/>
                      <a:pt x="1696" y="4398"/>
                      <a:pt x="1639" y="4432"/>
                    </a:cubicBezTo>
                    <a:cubicBezTo>
                      <a:pt x="1421" y="4569"/>
                      <a:pt x="1167" y="4677"/>
                      <a:pt x="907" y="4677"/>
                    </a:cubicBezTo>
                    <a:cubicBezTo>
                      <a:pt x="886" y="4677"/>
                      <a:pt x="866" y="4677"/>
                      <a:pt x="845" y="4675"/>
                    </a:cubicBezTo>
                    <a:cubicBezTo>
                      <a:pt x="350" y="4649"/>
                      <a:pt x="373" y="4033"/>
                      <a:pt x="475" y="3676"/>
                    </a:cubicBezTo>
                    <a:cubicBezTo>
                      <a:pt x="631" y="3136"/>
                      <a:pt x="1054" y="2722"/>
                      <a:pt x="1426" y="2318"/>
                    </a:cubicBezTo>
                    <a:cubicBezTo>
                      <a:pt x="2247" y="1432"/>
                      <a:pt x="3121" y="562"/>
                      <a:pt x="4262" y="102"/>
                    </a:cubicBezTo>
                    <a:cubicBezTo>
                      <a:pt x="4317" y="78"/>
                      <a:pt x="4304" y="1"/>
                      <a:pt x="425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74" name="Google Shape;3874;p47"/>
              <p:cNvSpPr/>
              <p:nvPr/>
            </p:nvSpPr>
            <p:spPr>
              <a:xfrm rot="-1799979" flipH="1">
                <a:off x="6982329" y="3253542"/>
                <a:ext cx="283007" cy="188861"/>
              </a:xfrm>
              <a:custGeom>
                <a:avLst/>
                <a:gdLst/>
                <a:ahLst/>
                <a:cxnLst/>
                <a:rect l="l" t="t" r="r" b="b"/>
                <a:pathLst>
                  <a:path w="6282" h="4192" extrusionOk="0">
                    <a:moveTo>
                      <a:pt x="3189" y="1568"/>
                    </a:moveTo>
                    <a:cubicBezTo>
                      <a:pt x="3222" y="1568"/>
                      <a:pt x="3257" y="1582"/>
                      <a:pt x="3297" y="1608"/>
                    </a:cubicBezTo>
                    <a:cubicBezTo>
                      <a:pt x="3434" y="1635"/>
                      <a:pt x="3604" y="1749"/>
                      <a:pt x="3730" y="1822"/>
                    </a:cubicBezTo>
                    <a:cubicBezTo>
                      <a:pt x="3875" y="1905"/>
                      <a:pt x="4027" y="2004"/>
                      <a:pt x="4171" y="2114"/>
                    </a:cubicBezTo>
                    <a:cubicBezTo>
                      <a:pt x="3886" y="2087"/>
                      <a:pt x="3597" y="2038"/>
                      <a:pt x="3327" y="1936"/>
                    </a:cubicBezTo>
                    <a:cubicBezTo>
                      <a:pt x="3213" y="1901"/>
                      <a:pt x="3111" y="1848"/>
                      <a:pt x="3020" y="1772"/>
                    </a:cubicBezTo>
                    <a:cubicBezTo>
                      <a:pt x="3059" y="1637"/>
                      <a:pt x="3115" y="1568"/>
                      <a:pt x="3189" y="1568"/>
                    </a:cubicBezTo>
                    <a:close/>
                    <a:moveTo>
                      <a:pt x="1224" y="0"/>
                    </a:moveTo>
                    <a:cubicBezTo>
                      <a:pt x="1081" y="0"/>
                      <a:pt x="1083" y="225"/>
                      <a:pt x="1232" y="232"/>
                    </a:cubicBezTo>
                    <a:cubicBezTo>
                      <a:pt x="2646" y="308"/>
                      <a:pt x="4042" y="673"/>
                      <a:pt x="5304" y="1331"/>
                    </a:cubicBezTo>
                    <a:cubicBezTo>
                      <a:pt x="5441" y="1399"/>
                      <a:pt x="5666" y="1487"/>
                      <a:pt x="5761" y="1612"/>
                    </a:cubicBezTo>
                    <a:cubicBezTo>
                      <a:pt x="6068" y="2023"/>
                      <a:pt x="5612" y="2103"/>
                      <a:pt x="5392" y="2126"/>
                    </a:cubicBezTo>
                    <a:cubicBezTo>
                      <a:pt x="5235" y="2140"/>
                      <a:pt x="5075" y="2146"/>
                      <a:pt x="4915" y="2146"/>
                    </a:cubicBezTo>
                    <a:cubicBezTo>
                      <a:pt x="4783" y="2146"/>
                      <a:pt x="4652" y="2142"/>
                      <a:pt x="4521" y="2137"/>
                    </a:cubicBezTo>
                    <a:cubicBezTo>
                      <a:pt x="4327" y="1959"/>
                      <a:pt x="4115" y="1799"/>
                      <a:pt x="3890" y="1666"/>
                    </a:cubicBezTo>
                    <a:cubicBezTo>
                      <a:pt x="3690" y="1547"/>
                      <a:pt x="3334" y="1321"/>
                      <a:pt x="3074" y="1321"/>
                    </a:cubicBezTo>
                    <a:cubicBezTo>
                      <a:pt x="3058" y="1321"/>
                      <a:pt x="3042" y="1322"/>
                      <a:pt x="3027" y="1324"/>
                    </a:cubicBezTo>
                    <a:cubicBezTo>
                      <a:pt x="2864" y="1343"/>
                      <a:pt x="2749" y="1464"/>
                      <a:pt x="2746" y="1631"/>
                    </a:cubicBezTo>
                    <a:cubicBezTo>
                      <a:pt x="2742" y="1859"/>
                      <a:pt x="2939" y="1996"/>
                      <a:pt x="3130" y="2084"/>
                    </a:cubicBezTo>
                    <a:cubicBezTo>
                      <a:pt x="3529" y="2263"/>
                      <a:pt x="3997" y="2338"/>
                      <a:pt x="4464" y="2357"/>
                    </a:cubicBezTo>
                    <a:cubicBezTo>
                      <a:pt x="4753" y="2631"/>
                      <a:pt x="4996" y="2958"/>
                      <a:pt x="5106" y="3312"/>
                    </a:cubicBezTo>
                    <a:cubicBezTo>
                      <a:pt x="5201" y="3619"/>
                      <a:pt x="5137" y="3928"/>
                      <a:pt x="4741" y="3958"/>
                    </a:cubicBezTo>
                    <a:cubicBezTo>
                      <a:pt x="4720" y="3960"/>
                      <a:pt x="4698" y="3961"/>
                      <a:pt x="4676" y="3961"/>
                    </a:cubicBezTo>
                    <a:cubicBezTo>
                      <a:pt x="4517" y="3961"/>
                      <a:pt x="4341" y="3917"/>
                      <a:pt x="4190" y="3890"/>
                    </a:cubicBezTo>
                    <a:cubicBezTo>
                      <a:pt x="3871" y="3840"/>
                      <a:pt x="3555" y="3772"/>
                      <a:pt x="3251" y="3658"/>
                    </a:cubicBezTo>
                    <a:cubicBezTo>
                      <a:pt x="2582" y="3400"/>
                      <a:pt x="2092" y="2878"/>
                      <a:pt x="1579" y="2396"/>
                    </a:cubicBezTo>
                    <a:cubicBezTo>
                      <a:pt x="1084" y="1928"/>
                      <a:pt x="605" y="1426"/>
                      <a:pt x="61" y="1015"/>
                    </a:cubicBezTo>
                    <a:cubicBezTo>
                      <a:pt x="55" y="1011"/>
                      <a:pt x="49" y="1009"/>
                      <a:pt x="44" y="1009"/>
                    </a:cubicBezTo>
                    <a:cubicBezTo>
                      <a:pt x="18" y="1009"/>
                      <a:pt x="1" y="1047"/>
                      <a:pt x="19" y="1073"/>
                    </a:cubicBezTo>
                    <a:cubicBezTo>
                      <a:pt x="575" y="1757"/>
                      <a:pt x="1259" y="2369"/>
                      <a:pt x="1898" y="2981"/>
                    </a:cubicBezTo>
                    <a:cubicBezTo>
                      <a:pt x="2430" y="3487"/>
                      <a:pt x="2989" y="3852"/>
                      <a:pt x="3715" y="4019"/>
                    </a:cubicBezTo>
                    <a:cubicBezTo>
                      <a:pt x="3941" y="4071"/>
                      <a:pt x="4356" y="4192"/>
                      <a:pt x="4715" y="4192"/>
                    </a:cubicBezTo>
                    <a:cubicBezTo>
                      <a:pt x="4990" y="4192"/>
                      <a:pt x="5232" y="4121"/>
                      <a:pt x="5331" y="3893"/>
                    </a:cubicBezTo>
                    <a:cubicBezTo>
                      <a:pt x="5555" y="3377"/>
                      <a:pt x="5118" y="2757"/>
                      <a:pt x="4753" y="2365"/>
                    </a:cubicBezTo>
                    <a:cubicBezTo>
                      <a:pt x="4973" y="2365"/>
                      <a:pt x="5187" y="2350"/>
                      <a:pt x="5392" y="2335"/>
                    </a:cubicBezTo>
                    <a:cubicBezTo>
                      <a:pt x="5772" y="2301"/>
                      <a:pt x="6282" y="2061"/>
                      <a:pt x="6019" y="1601"/>
                    </a:cubicBezTo>
                    <a:cubicBezTo>
                      <a:pt x="5845" y="1301"/>
                      <a:pt x="5422" y="1145"/>
                      <a:pt x="5129" y="1001"/>
                    </a:cubicBezTo>
                    <a:cubicBezTo>
                      <a:pt x="4741" y="814"/>
                      <a:pt x="4339" y="650"/>
                      <a:pt x="3932" y="510"/>
                    </a:cubicBezTo>
                    <a:cubicBezTo>
                      <a:pt x="3057" y="217"/>
                      <a:pt x="2153" y="53"/>
                      <a:pt x="1232" y="1"/>
                    </a:cubicBezTo>
                    <a:cubicBezTo>
                      <a:pt x="1229" y="0"/>
                      <a:pt x="1227" y="0"/>
                      <a:pt x="122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75" name="Google Shape;3875;p47"/>
              <p:cNvSpPr/>
              <p:nvPr/>
            </p:nvSpPr>
            <p:spPr>
              <a:xfrm rot="-1799979" flipH="1">
                <a:off x="7126846" y="3113652"/>
                <a:ext cx="159704" cy="159667"/>
              </a:xfrm>
              <a:custGeom>
                <a:avLst/>
                <a:gdLst/>
                <a:ahLst/>
                <a:cxnLst/>
                <a:rect l="l" t="t" r="r" b="b"/>
                <a:pathLst>
                  <a:path w="3545" h="3544" extrusionOk="0">
                    <a:moveTo>
                      <a:pt x="1772" y="0"/>
                    </a:moveTo>
                    <a:cubicBezTo>
                      <a:pt x="795" y="0"/>
                      <a:pt x="0" y="795"/>
                      <a:pt x="0" y="1772"/>
                    </a:cubicBezTo>
                    <a:cubicBezTo>
                      <a:pt x="0" y="2749"/>
                      <a:pt x="795" y="3543"/>
                      <a:pt x="1772" y="3543"/>
                    </a:cubicBezTo>
                    <a:cubicBezTo>
                      <a:pt x="2749" y="3543"/>
                      <a:pt x="3544" y="2749"/>
                      <a:pt x="3544" y="1772"/>
                    </a:cubicBezTo>
                    <a:cubicBezTo>
                      <a:pt x="3544" y="795"/>
                      <a:pt x="2749" y="0"/>
                      <a:pt x="177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76" name="Google Shape;3876;p47"/>
              <p:cNvSpPr/>
              <p:nvPr/>
            </p:nvSpPr>
            <p:spPr>
              <a:xfrm rot="-1799979" flipH="1">
                <a:off x="7079045" y="3065672"/>
                <a:ext cx="255256" cy="255449"/>
              </a:xfrm>
              <a:custGeom>
                <a:avLst/>
                <a:gdLst/>
                <a:ahLst/>
                <a:cxnLst/>
                <a:rect l="l" t="t" r="r" b="b"/>
                <a:pathLst>
                  <a:path w="5666" h="5670" extrusionOk="0">
                    <a:moveTo>
                      <a:pt x="2826" y="0"/>
                    </a:moveTo>
                    <a:cubicBezTo>
                      <a:pt x="2726" y="5"/>
                      <a:pt x="2647" y="84"/>
                      <a:pt x="2647" y="179"/>
                    </a:cubicBezTo>
                    <a:cubicBezTo>
                      <a:pt x="2647" y="279"/>
                      <a:pt x="2726" y="358"/>
                      <a:pt x="2826" y="358"/>
                    </a:cubicBezTo>
                    <a:cubicBezTo>
                      <a:pt x="2924" y="358"/>
                      <a:pt x="3005" y="279"/>
                      <a:pt x="3005" y="179"/>
                    </a:cubicBezTo>
                    <a:cubicBezTo>
                      <a:pt x="3005" y="81"/>
                      <a:pt x="2924" y="0"/>
                      <a:pt x="2826" y="0"/>
                    </a:cubicBezTo>
                    <a:close/>
                    <a:moveTo>
                      <a:pt x="3647" y="129"/>
                    </a:moveTo>
                    <a:cubicBezTo>
                      <a:pt x="3572" y="129"/>
                      <a:pt x="3501" y="177"/>
                      <a:pt x="3476" y="251"/>
                    </a:cubicBezTo>
                    <a:cubicBezTo>
                      <a:pt x="3445" y="347"/>
                      <a:pt x="3498" y="446"/>
                      <a:pt x="3590" y="476"/>
                    </a:cubicBezTo>
                    <a:cubicBezTo>
                      <a:pt x="3609" y="484"/>
                      <a:pt x="3628" y="488"/>
                      <a:pt x="3647" y="488"/>
                    </a:cubicBezTo>
                    <a:cubicBezTo>
                      <a:pt x="3723" y="488"/>
                      <a:pt x="3791" y="438"/>
                      <a:pt x="3814" y="362"/>
                    </a:cubicBezTo>
                    <a:cubicBezTo>
                      <a:pt x="3844" y="267"/>
                      <a:pt x="3795" y="168"/>
                      <a:pt x="3700" y="137"/>
                    </a:cubicBezTo>
                    <a:cubicBezTo>
                      <a:pt x="3683" y="131"/>
                      <a:pt x="3665" y="129"/>
                      <a:pt x="3647" y="129"/>
                    </a:cubicBezTo>
                    <a:close/>
                    <a:moveTo>
                      <a:pt x="2004" y="133"/>
                    </a:moveTo>
                    <a:cubicBezTo>
                      <a:pt x="1987" y="133"/>
                      <a:pt x="1968" y="136"/>
                      <a:pt x="1951" y="142"/>
                    </a:cubicBezTo>
                    <a:cubicBezTo>
                      <a:pt x="1856" y="172"/>
                      <a:pt x="1807" y="274"/>
                      <a:pt x="1837" y="365"/>
                    </a:cubicBezTo>
                    <a:cubicBezTo>
                      <a:pt x="1860" y="442"/>
                      <a:pt x="1933" y="491"/>
                      <a:pt x="2005" y="491"/>
                    </a:cubicBezTo>
                    <a:cubicBezTo>
                      <a:pt x="2024" y="491"/>
                      <a:pt x="2042" y="488"/>
                      <a:pt x="2061" y="479"/>
                    </a:cubicBezTo>
                    <a:cubicBezTo>
                      <a:pt x="2153" y="449"/>
                      <a:pt x="2206" y="351"/>
                      <a:pt x="2175" y="256"/>
                    </a:cubicBezTo>
                    <a:cubicBezTo>
                      <a:pt x="2151" y="182"/>
                      <a:pt x="2079" y="133"/>
                      <a:pt x="2004" y="133"/>
                    </a:cubicBezTo>
                    <a:close/>
                    <a:moveTo>
                      <a:pt x="4388" y="504"/>
                    </a:moveTo>
                    <a:cubicBezTo>
                      <a:pt x="4333" y="504"/>
                      <a:pt x="4278" y="530"/>
                      <a:pt x="4244" y="579"/>
                    </a:cubicBezTo>
                    <a:cubicBezTo>
                      <a:pt x="4186" y="658"/>
                      <a:pt x="4202" y="769"/>
                      <a:pt x="4282" y="826"/>
                    </a:cubicBezTo>
                    <a:cubicBezTo>
                      <a:pt x="4316" y="849"/>
                      <a:pt x="4351" y="860"/>
                      <a:pt x="4388" y="860"/>
                    </a:cubicBezTo>
                    <a:cubicBezTo>
                      <a:pt x="4442" y="860"/>
                      <a:pt x="4498" y="837"/>
                      <a:pt x="4533" y="788"/>
                    </a:cubicBezTo>
                    <a:cubicBezTo>
                      <a:pt x="4590" y="707"/>
                      <a:pt x="4571" y="598"/>
                      <a:pt x="4491" y="537"/>
                    </a:cubicBezTo>
                    <a:cubicBezTo>
                      <a:pt x="4460" y="514"/>
                      <a:pt x="4424" y="504"/>
                      <a:pt x="4388" y="504"/>
                    </a:cubicBezTo>
                    <a:close/>
                    <a:moveTo>
                      <a:pt x="1267" y="514"/>
                    </a:moveTo>
                    <a:cubicBezTo>
                      <a:pt x="1230" y="514"/>
                      <a:pt x="1193" y="525"/>
                      <a:pt x="1161" y="548"/>
                    </a:cubicBezTo>
                    <a:cubicBezTo>
                      <a:pt x="1080" y="605"/>
                      <a:pt x="1066" y="716"/>
                      <a:pt x="1122" y="795"/>
                    </a:cubicBezTo>
                    <a:cubicBezTo>
                      <a:pt x="1157" y="844"/>
                      <a:pt x="1214" y="872"/>
                      <a:pt x="1266" y="872"/>
                    </a:cubicBezTo>
                    <a:cubicBezTo>
                      <a:pt x="1305" y="872"/>
                      <a:pt x="1339" y="860"/>
                      <a:pt x="1373" y="837"/>
                    </a:cubicBezTo>
                    <a:cubicBezTo>
                      <a:pt x="1454" y="776"/>
                      <a:pt x="1468" y="666"/>
                      <a:pt x="1412" y="586"/>
                    </a:cubicBezTo>
                    <a:cubicBezTo>
                      <a:pt x="1377" y="539"/>
                      <a:pt x="1323" y="514"/>
                      <a:pt x="1267" y="514"/>
                    </a:cubicBezTo>
                    <a:close/>
                    <a:moveTo>
                      <a:pt x="4974" y="1089"/>
                    </a:moveTo>
                    <a:cubicBezTo>
                      <a:pt x="4938" y="1089"/>
                      <a:pt x="4902" y="1100"/>
                      <a:pt x="4871" y="1123"/>
                    </a:cubicBezTo>
                    <a:cubicBezTo>
                      <a:pt x="4791" y="1183"/>
                      <a:pt x="4776" y="1293"/>
                      <a:pt x="4833" y="1374"/>
                    </a:cubicBezTo>
                    <a:cubicBezTo>
                      <a:pt x="4867" y="1419"/>
                      <a:pt x="4921" y="1446"/>
                      <a:pt x="4978" y="1446"/>
                    </a:cubicBezTo>
                    <a:cubicBezTo>
                      <a:pt x="5012" y="1446"/>
                      <a:pt x="5050" y="1434"/>
                      <a:pt x="5081" y="1411"/>
                    </a:cubicBezTo>
                    <a:cubicBezTo>
                      <a:pt x="5160" y="1354"/>
                      <a:pt x="5179" y="1240"/>
                      <a:pt x="5118" y="1164"/>
                    </a:cubicBezTo>
                    <a:lnTo>
                      <a:pt x="5122" y="1164"/>
                    </a:lnTo>
                    <a:cubicBezTo>
                      <a:pt x="5085" y="1115"/>
                      <a:pt x="5030" y="1089"/>
                      <a:pt x="4974" y="1089"/>
                    </a:cubicBezTo>
                    <a:close/>
                    <a:moveTo>
                      <a:pt x="679" y="1102"/>
                    </a:moveTo>
                    <a:cubicBezTo>
                      <a:pt x="624" y="1102"/>
                      <a:pt x="571" y="1127"/>
                      <a:pt x="537" y="1176"/>
                    </a:cubicBezTo>
                    <a:cubicBezTo>
                      <a:pt x="480" y="1255"/>
                      <a:pt x="495" y="1365"/>
                      <a:pt x="575" y="1426"/>
                    </a:cubicBezTo>
                    <a:cubicBezTo>
                      <a:pt x="610" y="1449"/>
                      <a:pt x="643" y="1460"/>
                      <a:pt x="682" y="1460"/>
                    </a:cubicBezTo>
                    <a:cubicBezTo>
                      <a:pt x="735" y="1460"/>
                      <a:pt x="792" y="1434"/>
                      <a:pt x="826" y="1385"/>
                    </a:cubicBezTo>
                    <a:cubicBezTo>
                      <a:pt x="883" y="1305"/>
                      <a:pt x="864" y="1195"/>
                      <a:pt x="784" y="1137"/>
                    </a:cubicBezTo>
                    <a:cubicBezTo>
                      <a:pt x="752" y="1113"/>
                      <a:pt x="715" y="1102"/>
                      <a:pt x="679" y="1102"/>
                    </a:cubicBezTo>
                    <a:close/>
                    <a:moveTo>
                      <a:pt x="5357" y="1828"/>
                    </a:moveTo>
                    <a:cubicBezTo>
                      <a:pt x="5338" y="1828"/>
                      <a:pt x="5319" y="1831"/>
                      <a:pt x="5301" y="1837"/>
                    </a:cubicBezTo>
                    <a:cubicBezTo>
                      <a:pt x="5206" y="1867"/>
                      <a:pt x="5156" y="1970"/>
                      <a:pt x="5186" y="2062"/>
                    </a:cubicBezTo>
                    <a:cubicBezTo>
                      <a:pt x="5213" y="2137"/>
                      <a:pt x="5281" y="2183"/>
                      <a:pt x="5358" y="2183"/>
                    </a:cubicBezTo>
                    <a:cubicBezTo>
                      <a:pt x="5377" y="2183"/>
                      <a:pt x="5395" y="2183"/>
                      <a:pt x="5411" y="2176"/>
                    </a:cubicBezTo>
                    <a:cubicBezTo>
                      <a:pt x="5506" y="2145"/>
                      <a:pt x="5555" y="2042"/>
                      <a:pt x="5525" y="1951"/>
                    </a:cubicBezTo>
                    <a:cubicBezTo>
                      <a:pt x="5501" y="1875"/>
                      <a:pt x="5432" y="1828"/>
                      <a:pt x="5357" y="1828"/>
                    </a:cubicBezTo>
                    <a:close/>
                    <a:moveTo>
                      <a:pt x="303" y="1843"/>
                    </a:moveTo>
                    <a:cubicBezTo>
                      <a:pt x="229" y="1843"/>
                      <a:pt x="158" y="1890"/>
                      <a:pt x="134" y="1967"/>
                    </a:cubicBezTo>
                    <a:cubicBezTo>
                      <a:pt x="108" y="2062"/>
                      <a:pt x="157" y="2160"/>
                      <a:pt x="252" y="2190"/>
                    </a:cubicBezTo>
                    <a:cubicBezTo>
                      <a:pt x="267" y="2198"/>
                      <a:pt x="286" y="2198"/>
                      <a:pt x="305" y="2198"/>
                    </a:cubicBezTo>
                    <a:cubicBezTo>
                      <a:pt x="381" y="2198"/>
                      <a:pt x="450" y="2153"/>
                      <a:pt x="476" y="2076"/>
                    </a:cubicBezTo>
                    <a:cubicBezTo>
                      <a:pt x="503" y="1981"/>
                      <a:pt x="453" y="1883"/>
                      <a:pt x="359" y="1853"/>
                    </a:cubicBezTo>
                    <a:cubicBezTo>
                      <a:pt x="340" y="1846"/>
                      <a:pt x="321" y="1843"/>
                      <a:pt x="303" y="1843"/>
                    </a:cubicBezTo>
                    <a:close/>
                    <a:moveTo>
                      <a:pt x="5487" y="2646"/>
                    </a:moveTo>
                    <a:cubicBezTo>
                      <a:pt x="5388" y="2646"/>
                      <a:pt x="5312" y="2727"/>
                      <a:pt x="5312" y="2825"/>
                    </a:cubicBezTo>
                    <a:lnTo>
                      <a:pt x="5312" y="2834"/>
                    </a:lnTo>
                    <a:lnTo>
                      <a:pt x="5312" y="2837"/>
                    </a:lnTo>
                    <a:cubicBezTo>
                      <a:pt x="5312" y="2936"/>
                      <a:pt x="5392" y="3016"/>
                      <a:pt x="5491" y="3016"/>
                    </a:cubicBezTo>
                    <a:cubicBezTo>
                      <a:pt x="5586" y="3016"/>
                      <a:pt x="5666" y="2936"/>
                      <a:pt x="5666" y="2837"/>
                    </a:cubicBezTo>
                    <a:lnTo>
                      <a:pt x="5666" y="2829"/>
                    </a:lnTo>
                    <a:lnTo>
                      <a:pt x="5666" y="2825"/>
                    </a:lnTo>
                    <a:cubicBezTo>
                      <a:pt x="5666" y="2727"/>
                      <a:pt x="5586" y="2646"/>
                      <a:pt x="5487" y="2646"/>
                    </a:cubicBezTo>
                    <a:close/>
                    <a:moveTo>
                      <a:pt x="176" y="2662"/>
                    </a:moveTo>
                    <a:cubicBezTo>
                      <a:pt x="80" y="2662"/>
                      <a:pt x="1" y="2742"/>
                      <a:pt x="1" y="2841"/>
                    </a:cubicBezTo>
                    <a:cubicBezTo>
                      <a:pt x="1" y="2939"/>
                      <a:pt x="80" y="3020"/>
                      <a:pt x="180" y="3020"/>
                    </a:cubicBezTo>
                    <a:cubicBezTo>
                      <a:pt x="275" y="3020"/>
                      <a:pt x="354" y="2939"/>
                      <a:pt x="354" y="2841"/>
                    </a:cubicBezTo>
                    <a:cubicBezTo>
                      <a:pt x="354" y="2742"/>
                      <a:pt x="275" y="2662"/>
                      <a:pt x="176" y="2662"/>
                    </a:cubicBezTo>
                    <a:close/>
                    <a:moveTo>
                      <a:pt x="5360" y="3478"/>
                    </a:moveTo>
                    <a:cubicBezTo>
                      <a:pt x="5284" y="3478"/>
                      <a:pt x="5215" y="3527"/>
                      <a:pt x="5190" y="3601"/>
                    </a:cubicBezTo>
                    <a:cubicBezTo>
                      <a:pt x="5160" y="3696"/>
                      <a:pt x="5209" y="3795"/>
                      <a:pt x="5304" y="3825"/>
                    </a:cubicBezTo>
                    <a:cubicBezTo>
                      <a:pt x="5323" y="3833"/>
                      <a:pt x="5342" y="3837"/>
                      <a:pt x="5362" y="3837"/>
                    </a:cubicBezTo>
                    <a:cubicBezTo>
                      <a:pt x="5434" y="3837"/>
                      <a:pt x="5506" y="3787"/>
                      <a:pt x="5529" y="3711"/>
                    </a:cubicBezTo>
                    <a:cubicBezTo>
                      <a:pt x="5560" y="3616"/>
                      <a:pt x="5509" y="3518"/>
                      <a:pt x="5415" y="3487"/>
                    </a:cubicBezTo>
                    <a:cubicBezTo>
                      <a:pt x="5396" y="3481"/>
                      <a:pt x="5378" y="3478"/>
                      <a:pt x="5360" y="3478"/>
                    </a:cubicBezTo>
                    <a:close/>
                    <a:moveTo>
                      <a:pt x="306" y="3482"/>
                    </a:moveTo>
                    <a:cubicBezTo>
                      <a:pt x="288" y="3482"/>
                      <a:pt x="270" y="3485"/>
                      <a:pt x="252" y="3491"/>
                    </a:cubicBezTo>
                    <a:cubicBezTo>
                      <a:pt x="161" y="3522"/>
                      <a:pt x="108" y="3624"/>
                      <a:pt x="138" y="3715"/>
                    </a:cubicBezTo>
                    <a:cubicBezTo>
                      <a:pt x="164" y="3792"/>
                      <a:pt x="233" y="3841"/>
                      <a:pt x="308" y="3841"/>
                    </a:cubicBezTo>
                    <a:cubicBezTo>
                      <a:pt x="328" y="3841"/>
                      <a:pt x="343" y="3837"/>
                      <a:pt x="362" y="3829"/>
                    </a:cubicBezTo>
                    <a:cubicBezTo>
                      <a:pt x="457" y="3799"/>
                      <a:pt x="506" y="3700"/>
                      <a:pt x="476" y="3605"/>
                    </a:cubicBezTo>
                    <a:cubicBezTo>
                      <a:pt x="451" y="3531"/>
                      <a:pt x="382" y="3482"/>
                      <a:pt x="306" y="3482"/>
                    </a:cubicBezTo>
                    <a:close/>
                    <a:moveTo>
                      <a:pt x="4985" y="4218"/>
                    </a:moveTo>
                    <a:cubicBezTo>
                      <a:pt x="4929" y="4218"/>
                      <a:pt x="4874" y="4245"/>
                      <a:pt x="4837" y="4293"/>
                    </a:cubicBezTo>
                    <a:cubicBezTo>
                      <a:pt x="4779" y="4373"/>
                      <a:pt x="4799" y="4483"/>
                      <a:pt x="4879" y="4540"/>
                    </a:cubicBezTo>
                    <a:cubicBezTo>
                      <a:pt x="4909" y="4563"/>
                      <a:pt x="4947" y="4575"/>
                      <a:pt x="4981" y="4575"/>
                    </a:cubicBezTo>
                    <a:cubicBezTo>
                      <a:pt x="5039" y="4575"/>
                      <a:pt x="5092" y="4548"/>
                      <a:pt x="5126" y="4502"/>
                    </a:cubicBezTo>
                    <a:cubicBezTo>
                      <a:pt x="5183" y="4422"/>
                      <a:pt x="5167" y="4312"/>
                      <a:pt x="5088" y="4252"/>
                    </a:cubicBezTo>
                    <a:cubicBezTo>
                      <a:pt x="5057" y="4229"/>
                      <a:pt x="5021" y="4218"/>
                      <a:pt x="4985" y="4218"/>
                    </a:cubicBezTo>
                    <a:close/>
                    <a:moveTo>
                      <a:pt x="688" y="4223"/>
                    </a:moveTo>
                    <a:cubicBezTo>
                      <a:pt x="651" y="4223"/>
                      <a:pt x="614" y="4234"/>
                      <a:pt x="582" y="4259"/>
                    </a:cubicBezTo>
                    <a:cubicBezTo>
                      <a:pt x="503" y="4316"/>
                      <a:pt x="484" y="4426"/>
                      <a:pt x="545" y="4506"/>
                    </a:cubicBezTo>
                    <a:cubicBezTo>
                      <a:pt x="578" y="4555"/>
                      <a:pt x="632" y="4578"/>
                      <a:pt x="685" y="4578"/>
                    </a:cubicBezTo>
                    <a:cubicBezTo>
                      <a:pt x="724" y="4578"/>
                      <a:pt x="761" y="4567"/>
                      <a:pt x="792" y="4544"/>
                    </a:cubicBezTo>
                    <a:cubicBezTo>
                      <a:pt x="871" y="4487"/>
                      <a:pt x="887" y="4377"/>
                      <a:pt x="829" y="4297"/>
                    </a:cubicBezTo>
                    <a:cubicBezTo>
                      <a:pt x="795" y="4249"/>
                      <a:pt x="742" y="4223"/>
                      <a:pt x="688" y="4223"/>
                    </a:cubicBezTo>
                    <a:close/>
                    <a:moveTo>
                      <a:pt x="4396" y="4806"/>
                    </a:moveTo>
                    <a:cubicBezTo>
                      <a:pt x="4359" y="4806"/>
                      <a:pt x="4322" y="4818"/>
                      <a:pt x="4290" y="4841"/>
                    </a:cubicBezTo>
                    <a:cubicBezTo>
                      <a:pt x="4209" y="4898"/>
                      <a:pt x="4195" y="5008"/>
                      <a:pt x="4251" y="5087"/>
                    </a:cubicBezTo>
                    <a:cubicBezTo>
                      <a:pt x="4286" y="5138"/>
                      <a:pt x="4342" y="5164"/>
                      <a:pt x="4396" y="5164"/>
                    </a:cubicBezTo>
                    <a:cubicBezTo>
                      <a:pt x="4434" y="5164"/>
                      <a:pt x="4468" y="5152"/>
                      <a:pt x="4502" y="5129"/>
                    </a:cubicBezTo>
                    <a:cubicBezTo>
                      <a:pt x="4579" y="5069"/>
                      <a:pt x="4597" y="4959"/>
                      <a:pt x="4540" y="4878"/>
                    </a:cubicBezTo>
                    <a:cubicBezTo>
                      <a:pt x="4504" y="4831"/>
                      <a:pt x="4450" y="4806"/>
                      <a:pt x="4396" y="4806"/>
                    </a:cubicBezTo>
                    <a:close/>
                    <a:moveTo>
                      <a:pt x="1274" y="4809"/>
                    </a:moveTo>
                    <a:cubicBezTo>
                      <a:pt x="1219" y="4809"/>
                      <a:pt x="1164" y="4834"/>
                      <a:pt x="1130" y="4882"/>
                    </a:cubicBezTo>
                    <a:cubicBezTo>
                      <a:pt x="1073" y="4962"/>
                      <a:pt x="1092" y="5073"/>
                      <a:pt x="1172" y="5133"/>
                    </a:cubicBezTo>
                    <a:cubicBezTo>
                      <a:pt x="1203" y="5152"/>
                      <a:pt x="1240" y="5168"/>
                      <a:pt x="1275" y="5168"/>
                    </a:cubicBezTo>
                    <a:cubicBezTo>
                      <a:pt x="1331" y="5168"/>
                      <a:pt x="1385" y="5141"/>
                      <a:pt x="1419" y="5092"/>
                    </a:cubicBezTo>
                    <a:cubicBezTo>
                      <a:pt x="1476" y="5012"/>
                      <a:pt x="1461" y="4901"/>
                      <a:pt x="1381" y="4845"/>
                    </a:cubicBezTo>
                    <a:cubicBezTo>
                      <a:pt x="1349" y="4820"/>
                      <a:pt x="1311" y="4809"/>
                      <a:pt x="1274" y="4809"/>
                    </a:cubicBezTo>
                    <a:close/>
                    <a:moveTo>
                      <a:pt x="2016" y="5186"/>
                    </a:moveTo>
                    <a:cubicBezTo>
                      <a:pt x="1941" y="5186"/>
                      <a:pt x="1869" y="5234"/>
                      <a:pt x="1845" y="5308"/>
                    </a:cubicBezTo>
                    <a:cubicBezTo>
                      <a:pt x="1814" y="5403"/>
                      <a:pt x="1868" y="5503"/>
                      <a:pt x="1959" y="5533"/>
                    </a:cubicBezTo>
                    <a:cubicBezTo>
                      <a:pt x="1978" y="5540"/>
                      <a:pt x="1996" y="5540"/>
                      <a:pt x="2016" y="5540"/>
                    </a:cubicBezTo>
                    <a:cubicBezTo>
                      <a:pt x="2092" y="5540"/>
                      <a:pt x="2161" y="5494"/>
                      <a:pt x="2184" y="5419"/>
                    </a:cubicBezTo>
                    <a:cubicBezTo>
                      <a:pt x="2214" y="5324"/>
                      <a:pt x="2164" y="5224"/>
                      <a:pt x="2069" y="5194"/>
                    </a:cubicBezTo>
                    <a:cubicBezTo>
                      <a:pt x="2052" y="5188"/>
                      <a:pt x="2034" y="5186"/>
                      <a:pt x="2016" y="5186"/>
                    </a:cubicBezTo>
                    <a:close/>
                    <a:moveTo>
                      <a:pt x="3658" y="5185"/>
                    </a:moveTo>
                    <a:cubicBezTo>
                      <a:pt x="3639" y="5185"/>
                      <a:pt x="3620" y="5188"/>
                      <a:pt x="3602" y="5194"/>
                    </a:cubicBezTo>
                    <a:cubicBezTo>
                      <a:pt x="3507" y="5224"/>
                      <a:pt x="3456" y="5324"/>
                      <a:pt x="3487" y="5419"/>
                    </a:cubicBezTo>
                    <a:cubicBezTo>
                      <a:pt x="3510" y="5494"/>
                      <a:pt x="3582" y="5540"/>
                      <a:pt x="3654" y="5540"/>
                    </a:cubicBezTo>
                    <a:cubicBezTo>
                      <a:pt x="3674" y="5540"/>
                      <a:pt x="3693" y="5536"/>
                      <a:pt x="3712" y="5533"/>
                    </a:cubicBezTo>
                    <a:cubicBezTo>
                      <a:pt x="3807" y="5503"/>
                      <a:pt x="3856" y="5399"/>
                      <a:pt x="3826" y="5308"/>
                    </a:cubicBezTo>
                    <a:cubicBezTo>
                      <a:pt x="3801" y="5232"/>
                      <a:pt x="3733" y="5185"/>
                      <a:pt x="3658" y="5185"/>
                    </a:cubicBezTo>
                    <a:close/>
                    <a:moveTo>
                      <a:pt x="2837" y="5312"/>
                    </a:moveTo>
                    <a:cubicBezTo>
                      <a:pt x="2738" y="5315"/>
                      <a:pt x="2658" y="5392"/>
                      <a:pt x="2658" y="5494"/>
                    </a:cubicBezTo>
                    <a:cubicBezTo>
                      <a:pt x="2658" y="5589"/>
                      <a:pt x="2738" y="5669"/>
                      <a:pt x="2837" y="5669"/>
                    </a:cubicBezTo>
                    <a:cubicBezTo>
                      <a:pt x="2936" y="5669"/>
                      <a:pt x="3016" y="5589"/>
                      <a:pt x="3016" y="5491"/>
                    </a:cubicBezTo>
                    <a:cubicBezTo>
                      <a:pt x="3016" y="5392"/>
                      <a:pt x="2932" y="5312"/>
                      <a:pt x="2837" y="531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487" name="Google Shape;1752;p32">
            <a:extLst>
              <a:ext uri="{FF2B5EF4-FFF2-40B4-BE49-F238E27FC236}">
                <a16:creationId xmlns:a16="http://schemas.microsoft.com/office/drawing/2014/main" id="{0E4EF35F-56F5-9241-A147-190A85F2F58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1793" y="424244"/>
            <a:ext cx="6108192" cy="1569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altLang="en-US" sz="4800" dirty="0">
                <a:solidFill>
                  <a:schemeClr val="accent5"/>
                </a:solidFill>
              </a:rPr>
              <a:t>RENCANA ASUHAN 2-6 HARI BAYI BARU LAHIR</a:t>
            </a:r>
            <a:endParaRPr sz="4800" dirty="0">
              <a:solidFill>
                <a:schemeClr val="accent5"/>
              </a:solidFill>
              <a:sym typeface="Tulpen One"/>
            </a:endParaRPr>
          </a:p>
        </p:txBody>
      </p:sp>
      <p:sp>
        <p:nvSpPr>
          <p:cNvPr id="488" name="Google Shape;1753;p32">
            <a:extLst>
              <a:ext uri="{FF2B5EF4-FFF2-40B4-BE49-F238E27FC236}">
                <a16:creationId xmlns:a16="http://schemas.microsoft.com/office/drawing/2014/main" id="{3557339F-8C8E-7341-BB62-1854B8196E72}"/>
              </a:ext>
            </a:extLst>
          </p:cNvPr>
          <p:cNvSpPr txBox="1">
            <a:spLocks/>
          </p:cNvSpPr>
          <p:nvPr/>
        </p:nvSpPr>
        <p:spPr>
          <a:xfrm>
            <a:off x="1353439" y="2282850"/>
            <a:ext cx="4644900" cy="5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spcAft>
                <a:spcPts val="1600"/>
              </a:spcAft>
            </a:pPr>
            <a:r>
              <a:rPr lang="en-US" b="1"/>
              <a:t>Tim Pengampu Mata Kuliah Prodi D III Kebidanan Sekolah Vokasi UNS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752D51B-3BDF-F047-BAA2-7EEFBFEF49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1700" y="225298"/>
            <a:ext cx="8520600" cy="572700"/>
          </a:xfrm>
        </p:spPr>
        <p:txBody>
          <a:bodyPr/>
          <a:lstStyle/>
          <a:p>
            <a:pPr algn="l" eaLnBrk="1" hangingPunct="1"/>
            <a:r>
              <a:rPr lang="en-US" altLang="en-US" sz="6000" dirty="0" err="1"/>
              <a:t>Keamanan</a:t>
            </a:r>
            <a:r>
              <a:rPr lang="en-US" altLang="en-US" sz="6000" dirty="0"/>
              <a:t> 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8161EDD-868A-4C41-8046-BAED817FAB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09319"/>
            <a:ext cx="7973568" cy="2324862"/>
          </a:xfrm>
        </p:spPr>
        <p:txBody>
          <a:bodyPr/>
          <a:lstStyle/>
          <a:p>
            <a:pPr eaLnBrk="1" hangingPunct="1"/>
            <a:r>
              <a:rPr lang="en-US" altLang="en-US" sz="2000" dirty="0" err="1"/>
              <a:t>Mengamati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suhu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tubuh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bayi</a:t>
            </a:r>
            <a:r>
              <a:rPr lang="en-US" altLang="en-US" sz="2000" dirty="0"/>
              <a:t> : normal 36-37,5 </a:t>
            </a:r>
            <a:r>
              <a:rPr lang="en-US" altLang="en-US" sz="2000" dirty="0">
                <a:cs typeface="Times New Roman" panose="02020603050405020304" pitchFamily="18" charset="0"/>
              </a:rPr>
              <a:t>º</a:t>
            </a:r>
            <a:r>
              <a:rPr lang="en-US" altLang="en-US" sz="2000" dirty="0"/>
              <a:t>C</a:t>
            </a:r>
          </a:p>
          <a:p>
            <a:pPr eaLnBrk="1" hangingPunct="1"/>
            <a:r>
              <a:rPr lang="en-US" altLang="en-US" sz="2000" dirty="0" err="1"/>
              <a:t>Membersihkan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mata</a:t>
            </a:r>
            <a:r>
              <a:rPr lang="en-US" altLang="en-US" sz="2000" dirty="0"/>
              <a:t> yang </a:t>
            </a:r>
            <a:r>
              <a:rPr lang="en-US" altLang="en-US" sz="2000" dirty="0" err="1"/>
              <a:t>lengket</a:t>
            </a:r>
            <a:r>
              <a:rPr lang="en-US" altLang="en-US" sz="2000" dirty="0"/>
              <a:t> – </a:t>
            </a:r>
            <a:r>
              <a:rPr lang="en-US" altLang="en-US" sz="2000" dirty="0" err="1"/>
              <a:t>infeksi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mata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ringan</a:t>
            </a:r>
            <a:r>
              <a:rPr lang="en-US" altLang="en-US" sz="2000" dirty="0"/>
              <a:t> – </a:t>
            </a:r>
            <a:r>
              <a:rPr lang="en-US" altLang="en-US" sz="2000" dirty="0" err="1"/>
              <a:t>bulu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mata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lengket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waktu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tidur</a:t>
            </a:r>
            <a:r>
              <a:rPr lang="en-US" altLang="en-US" sz="2000" dirty="0"/>
              <a:t>/</a:t>
            </a:r>
            <a:r>
              <a:rPr lang="en-US" altLang="en-US" sz="2000" dirty="0" err="1"/>
              <a:t>kotoran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menggumpal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sudut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mata</a:t>
            </a:r>
            <a:r>
              <a:rPr lang="en-US" altLang="en-US" sz="2000" dirty="0"/>
              <a:t> – </a:t>
            </a:r>
            <a:r>
              <a:rPr lang="en-US" altLang="en-US" sz="2000" dirty="0" err="1"/>
              <a:t>bersihkan</a:t>
            </a:r>
            <a:r>
              <a:rPr lang="en-US" altLang="en-US" sz="2000" dirty="0"/>
              <a:t> 2 x </a:t>
            </a:r>
            <a:r>
              <a:rPr lang="en-US" altLang="en-US" sz="2000" dirty="0" err="1"/>
              <a:t>sehari</a:t>
            </a:r>
            <a:r>
              <a:rPr lang="en-US" altLang="en-US" sz="2000" dirty="0"/>
              <a:t> dg </a:t>
            </a:r>
            <a:r>
              <a:rPr lang="en-US" altLang="en-US" sz="2000" dirty="0" err="1"/>
              <a:t>kapas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hangat</a:t>
            </a:r>
            <a:endParaRPr lang="en-US" altLang="en-US" sz="2000" dirty="0"/>
          </a:p>
          <a:p>
            <a:pPr eaLnBrk="1" hangingPunct="1">
              <a:buFontTx/>
              <a:buNone/>
            </a:pPr>
            <a:endParaRPr lang="en-US" altLang="en-US" sz="2000" dirty="0"/>
          </a:p>
        </p:txBody>
      </p:sp>
      <p:pic>
        <p:nvPicPr>
          <p:cNvPr id="10242" name="Picture 2" descr="Ini Cara Membersihkan Mata Bayi yang Tepat, Mata Bebas Kotoran">
            <a:extLst>
              <a:ext uri="{FF2B5EF4-FFF2-40B4-BE49-F238E27FC236}">
                <a16:creationId xmlns:a16="http://schemas.microsoft.com/office/drawing/2014/main" id="{31473276-6C5E-5340-A39E-B7389BDE3D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312" y="3089656"/>
            <a:ext cx="3075432" cy="1732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Belekan pada bayi - Penyebab, tanda bahaya, dan cara mengatasinya |  theAsianparent Indonesia">
            <a:extLst>
              <a:ext uri="{FF2B5EF4-FFF2-40B4-BE49-F238E27FC236}">
                <a16:creationId xmlns:a16="http://schemas.microsoft.com/office/drawing/2014/main" id="{4E37B7DF-AE6A-1B45-BE23-17155A0BE2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9512" y="3082614"/>
            <a:ext cx="2628899" cy="1752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4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 autoUpdateAnimBg="0"/>
      <p:bldP spid="1433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:a16="http://schemas.microsoft.com/office/drawing/2014/main" id="{AFE5C5DE-3AC5-A144-B16E-E62FC73C57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7512" y="768096"/>
            <a:ext cx="7863840" cy="3918204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dirty="0"/>
              <a:t>Rasa </a:t>
            </a:r>
            <a:r>
              <a:rPr lang="en-US" altLang="en-US" sz="2000" dirty="0" err="1"/>
              <a:t>aman</a:t>
            </a:r>
            <a:r>
              <a:rPr lang="en-US" altLang="en-US" sz="2000" dirty="0"/>
              <a:t> :</a:t>
            </a:r>
          </a:p>
          <a:p>
            <a:pPr eaLnBrk="1" hangingPunct="1"/>
            <a:r>
              <a:rPr lang="en-US" altLang="en-US" sz="2000" dirty="0" err="1"/>
              <a:t>Tempat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tidur</a:t>
            </a:r>
            <a:r>
              <a:rPr lang="en-US" altLang="en-US" sz="2000" dirty="0"/>
              <a:t>/</a:t>
            </a:r>
            <a:r>
              <a:rPr lang="en-US" altLang="en-US" sz="2000" dirty="0" err="1"/>
              <a:t>keranjang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jauh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dari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pintu</a:t>
            </a:r>
            <a:endParaRPr lang="en-US" altLang="en-US" sz="2000" dirty="0"/>
          </a:p>
          <a:p>
            <a:pPr eaLnBrk="1" hangingPunct="1"/>
            <a:r>
              <a:rPr lang="en-US" altLang="en-US" sz="2000" dirty="0"/>
              <a:t>Pasang </a:t>
            </a:r>
            <a:r>
              <a:rPr lang="en-US" altLang="en-US" sz="2000" dirty="0" err="1"/>
              <a:t>pagar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pengaman</a:t>
            </a:r>
            <a:r>
              <a:rPr lang="en-US" altLang="en-US" sz="2000" dirty="0"/>
              <a:t> di </a:t>
            </a:r>
            <a:r>
              <a:rPr lang="en-US" altLang="en-US" sz="2000" dirty="0" err="1"/>
              <a:t>tempat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tidur</a:t>
            </a:r>
            <a:r>
              <a:rPr lang="en-US" altLang="en-US" sz="2000" dirty="0"/>
              <a:t>/</a:t>
            </a:r>
            <a:r>
              <a:rPr lang="en-US" altLang="en-US" sz="2000" dirty="0" err="1"/>
              <a:t>keranjang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jarak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kisi-kisi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tidak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terlalu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lebar</a:t>
            </a:r>
            <a:endParaRPr lang="en-US" altLang="en-US" sz="2000" dirty="0"/>
          </a:p>
          <a:p>
            <a:pPr eaLnBrk="1" hangingPunct="1"/>
            <a:r>
              <a:rPr lang="en-US" altLang="en-US" sz="2000" dirty="0" err="1"/>
              <a:t>Tempat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tidur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dari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bahan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kuat</a:t>
            </a:r>
            <a:r>
              <a:rPr lang="en-US" altLang="en-US" sz="2000" dirty="0"/>
              <a:t> dan </a:t>
            </a:r>
            <a:r>
              <a:rPr lang="en-US" altLang="en-US" sz="2000" dirty="0" err="1"/>
              <a:t>aman</a:t>
            </a:r>
            <a:endParaRPr lang="en-US" altLang="en-US" sz="2000" dirty="0"/>
          </a:p>
          <a:p>
            <a:pPr eaLnBrk="1" hangingPunct="1"/>
            <a:r>
              <a:rPr lang="en-US" altLang="en-US" sz="2000" dirty="0"/>
              <a:t>Pada </a:t>
            </a:r>
            <a:r>
              <a:rPr lang="en-US" altLang="en-US" sz="2000" dirty="0" err="1"/>
              <a:t>waktu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bayi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tidur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selimuti</a:t>
            </a:r>
            <a:r>
              <a:rPr lang="en-US" altLang="en-US" sz="2000" dirty="0"/>
              <a:t> dg </a:t>
            </a:r>
            <a:r>
              <a:rPr lang="en-US" altLang="en-US" sz="2000" dirty="0" err="1"/>
              <a:t>selimut</a:t>
            </a:r>
            <a:r>
              <a:rPr lang="en-US" altLang="en-US" sz="2000" dirty="0"/>
              <a:t> tipis – </a:t>
            </a:r>
            <a:r>
              <a:rPr lang="en-US" altLang="en-US" sz="2000" dirty="0" err="1"/>
              <a:t>cuaca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dingin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selimut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tebal</a:t>
            </a:r>
            <a:endParaRPr lang="en-US" altLang="en-US" sz="2000" dirty="0"/>
          </a:p>
        </p:txBody>
      </p:sp>
      <p:pic>
        <p:nvPicPr>
          <p:cNvPr id="11266" name="Picture 2" descr="Pliko Box Bayi Lipat Pack N Play | Tangerang Selatan | Jualo">
            <a:extLst>
              <a:ext uri="{FF2B5EF4-FFF2-40B4-BE49-F238E27FC236}">
                <a16:creationId xmlns:a16="http://schemas.microsoft.com/office/drawing/2014/main" id="{6996DC22-E03C-8C44-8E25-F9A222ED1A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4885" y="3064002"/>
            <a:ext cx="1391603" cy="185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Bayi Tidur Pakai Selimut Itu Berbahaya, Lho! Simak Faktanya di Sini">
            <a:extLst>
              <a:ext uri="{FF2B5EF4-FFF2-40B4-BE49-F238E27FC236}">
                <a16:creationId xmlns:a16="http://schemas.microsoft.com/office/drawing/2014/main" id="{9266EB57-CDA7-C04B-B02D-743D43E239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504" y="3064002"/>
            <a:ext cx="2729484" cy="1819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067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>
            <a:extLst>
              <a:ext uri="{FF2B5EF4-FFF2-40B4-BE49-F238E27FC236}">
                <a16:creationId xmlns:a16="http://schemas.microsoft.com/office/drawing/2014/main" id="{187DC52F-E503-D147-B351-64259C0CCF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8640" y="1115568"/>
            <a:ext cx="7872984" cy="354787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dirty="0"/>
              <a:t>Agar </a:t>
            </a:r>
            <a:r>
              <a:rPr lang="en-US" altLang="en-US" sz="2000" dirty="0" err="1"/>
              <a:t>bayi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tidur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nyenyak</a:t>
            </a:r>
            <a:r>
              <a:rPr lang="en-US" altLang="en-US" sz="2000" dirty="0"/>
              <a:t> :</a:t>
            </a:r>
          </a:p>
          <a:p>
            <a:pPr eaLnBrk="1" hangingPunct="1"/>
            <a:r>
              <a:rPr lang="en-US" altLang="en-US" sz="2000" dirty="0" err="1"/>
              <a:t>Sikap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tidur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terbaik</a:t>
            </a:r>
            <a:r>
              <a:rPr lang="en-US" altLang="en-US" sz="2000" dirty="0"/>
              <a:t> : </a:t>
            </a:r>
            <a:r>
              <a:rPr lang="en-US" altLang="en-US" sz="2000" dirty="0" err="1"/>
              <a:t>terlentang</a:t>
            </a:r>
            <a:endParaRPr lang="en-US" altLang="en-US" sz="2000" dirty="0"/>
          </a:p>
          <a:p>
            <a:pPr eaLnBrk="1" hangingPunct="1"/>
            <a:r>
              <a:rPr lang="en-US" altLang="en-US" sz="2000" dirty="0" err="1"/>
              <a:t>Sebelum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tidur</a:t>
            </a:r>
            <a:r>
              <a:rPr lang="en-US" altLang="en-US" sz="2000" dirty="0"/>
              <a:t> – </a:t>
            </a:r>
            <a:r>
              <a:rPr lang="en-US" altLang="en-US" sz="2000" dirty="0" err="1"/>
              <a:t>seka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tubuhnya</a:t>
            </a:r>
            <a:endParaRPr lang="en-US" altLang="en-US" sz="2000" dirty="0"/>
          </a:p>
          <a:p>
            <a:pPr eaLnBrk="1" hangingPunct="1"/>
            <a:r>
              <a:rPr lang="en-US" altLang="en-US" sz="2000" dirty="0"/>
              <a:t>Kamar </a:t>
            </a:r>
            <a:r>
              <a:rPr lang="en-US" altLang="en-US" sz="2000" dirty="0" err="1"/>
              <a:t>harus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hangat</a:t>
            </a:r>
            <a:r>
              <a:rPr lang="en-US" altLang="en-US" sz="2000" dirty="0"/>
              <a:t> (</a:t>
            </a:r>
            <a:r>
              <a:rPr lang="en-US" altLang="en-US" sz="2000" dirty="0" err="1"/>
              <a:t>suhu</a:t>
            </a:r>
            <a:r>
              <a:rPr lang="en-US" altLang="en-US" sz="2000" dirty="0"/>
              <a:t> 26 – 28</a:t>
            </a:r>
            <a:r>
              <a:rPr lang="en-US" altLang="en-US" sz="2000" dirty="0">
                <a:cs typeface="Times New Roman" panose="02020603050405020304" pitchFamily="18" charset="0"/>
              </a:rPr>
              <a:t>º </a:t>
            </a:r>
            <a:r>
              <a:rPr lang="en-US" altLang="en-US" sz="2000" dirty="0"/>
              <a:t>C)</a:t>
            </a:r>
          </a:p>
          <a:p>
            <a:pPr eaLnBrk="1" hangingPunct="1"/>
            <a:r>
              <a:rPr lang="en-US" altLang="en-US" sz="2000" dirty="0" err="1"/>
              <a:t>Jangan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merokok</a:t>
            </a:r>
            <a:r>
              <a:rPr lang="en-US" altLang="en-US" sz="2000" dirty="0"/>
              <a:t> di </a:t>
            </a:r>
            <a:r>
              <a:rPr lang="en-US" altLang="en-US" sz="2000" dirty="0" err="1"/>
              <a:t>kamar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bayi</a:t>
            </a:r>
            <a:endParaRPr lang="en-US" altLang="en-US" sz="2000" dirty="0"/>
          </a:p>
          <a:p>
            <a:pPr eaLnBrk="1" hangingPunct="1"/>
            <a:r>
              <a:rPr lang="en-US" altLang="en-US" sz="2000" dirty="0" err="1"/>
              <a:t>Sebelum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tidur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periksa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popok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jika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basah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diganti</a:t>
            </a:r>
            <a:endParaRPr lang="en-US" altLang="en-US" sz="2000" dirty="0"/>
          </a:p>
          <a:p>
            <a:pPr eaLnBrk="1" hangingPunct="1"/>
            <a:r>
              <a:rPr lang="en-US" altLang="en-US" sz="2000" dirty="0" err="1"/>
              <a:t>Penerangan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kamar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tidur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sebaiknya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temaram</a:t>
            </a:r>
            <a:r>
              <a:rPr lang="en-US" altLang="en-US" sz="2000" dirty="0"/>
              <a:t> – </a:t>
            </a:r>
            <a:r>
              <a:rPr lang="en-US" altLang="en-US" sz="2000" dirty="0" err="1"/>
              <a:t>tidur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nyenyak</a:t>
            </a:r>
            <a:r>
              <a:rPr lang="en-US" altLang="en-US" sz="2000" dirty="0"/>
              <a:t> dan </a:t>
            </a:r>
            <a:r>
              <a:rPr lang="en-US" altLang="en-US" sz="2000" dirty="0" err="1"/>
              <a:t>tenang</a:t>
            </a:r>
            <a:endParaRPr lang="en-US" altLang="en-US" sz="2000" dirty="0"/>
          </a:p>
        </p:txBody>
      </p:sp>
      <p:pic>
        <p:nvPicPr>
          <p:cNvPr id="12290" name="Picture 2" descr="Cara menidurkan bayi dan tanda bayi tidur nyenyak">
            <a:extLst>
              <a:ext uri="{FF2B5EF4-FFF2-40B4-BE49-F238E27FC236}">
                <a16:creationId xmlns:a16="http://schemas.microsoft.com/office/drawing/2014/main" id="{6E2FAC1B-D7AC-5048-865C-10653227D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9016" y="300990"/>
            <a:ext cx="3617737" cy="1747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468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>
            <a:extLst>
              <a:ext uri="{FF2B5EF4-FFF2-40B4-BE49-F238E27FC236}">
                <a16:creationId xmlns:a16="http://schemas.microsoft.com/office/drawing/2014/main" id="{AB88D211-EE88-4B4E-9AA7-6FC25C63B6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496" y="841248"/>
            <a:ext cx="8138160" cy="372762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dirty="0" err="1"/>
              <a:t>Bayi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usia</a:t>
            </a:r>
            <a:r>
              <a:rPr lang="en-US" altLang="en-US" sz="2000" dirty="0"/>
              <a:t> 2-6 </a:t>
            </a:r>
            <a:r>
              <a:rPr lang="en-US" altLang="en-US" sz="2000" dirty="0" err="1"/>
              <a:t>hari</a:t>
            </a:r>
            <a:r>
              <a:rPr lang="en-US" altLang="en-US" sz="2000" dirty="0"/>
              <a:t> : </a:t>
            </a:r>
          </a:p>
          <a:p>
            <a:pPr eaLnBrk="1" hangingPunct="1"/>
            <a:r>
              <a:rPr lang="en-US" altLang="en-US" sz="2000" dirty="0"/>
              <a:t>Rasa </a:t>
            </a:r>
            <a:r>
              <a:rPr lang="en-US" altLang="en-US" sz="2000" dirty="0" err="1"/>
              <a:t>aman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psikologis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dapat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dilakukan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dengan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sering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memeluk</a:t>
            </a:r>
            <a:r>
              <a:rPr lang="en-US" altLang="en-US" sz="2000" dirty="0"/>
              <a:t> dan </a:t>
            </a:r>
            <a:r>
              <a:rPr lang="en-US" altLang="en-US" sz="2000" dirty="0" err="1"/>
              <a:t>menggendong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bayi</a:t>
            </a:r>
            <a:r>
              <a:rPr lang="en-US" altLang="en-US" sz="2000" dirty="0"/>
              <a:t> --- </a:t>
            </a:r>
            <a:r>
              <a:rPr lang="en-US" altLang="en-US" sz="2000" dirty="0" err="1"/>
              <a:t>diperoleh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terutama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dari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ibu</a:t>
            </a:r>
            <a:r>
              <a:rPr lang="en-US" altLang="en-US" sz="2000" dirty="0"/>
              <a:t> pada </a:t>
            </a:r>
            <a:r>
              <a:rPr lang="en-US" altLang="en-US" sz="2000" dirty="0" err="1"/>
              <a:t>saat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bayi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menyusu</a:t>
            </a:r>
            <a:r>
              <a:rPr lang="en-US" altLang="en-US" sz="2000" dirty="0"/>
              <a:t>  </a:t>
            </a:r>
          </a:p>
        </p:txBody>
      </p:sp>
      <p:pic>
        <p:nvPicPr>
          <p:cNvPr id="13314" name="Picture 2" descr="Yuk, Ketahui Cara yang Tepat Menggendong Bayi Sesuai Usia - Alodokter">
            <a:extLst>
              <a:ext uri="{FF2B5EF4-FFF2-40B4-BE49-F238E27FC236}">
                <a16:creationId xmlns:a16="http://schemas.microsoft.com/office/drawing/2014/main" id="{563B8C07-9E44-8F41-B0AA-B35D8A08C1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300" y="2571750"/>
            <a:ext cx="34417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Benarkah Terlalu Sering Digendong Membuat Bayi Bau Tangan? - Alodokter">
            <a:extLst>
              <a:ext uri="{FF2B5EF4-FFF2-40B4-BE49-F238E27FC236}">
                <a16:creationId xmlns:a16="http://schemas.microsoft.com/office/drawing/2014/main" id="{1368BCD5-6FA3-D04A-8115-9CBA993201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978" y="2571750"/>
            <a:ext cx="34417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070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D7B2788-8B33-BC4D-8606-6E142DEAEA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1238" y="226314"/>
            <a:ext cx="5829300" cy="857250"/>
          </a:xfrm>
        </p:spPr>
        <p:txBody>
          <a:bodyPr/>
          <a:lstStyle/>
          <a:p>
            <a:pPr algn="l" eaLnBrk="1" hangingPunct="1"/>
            <a:r>
              <a:rPr lang="en-US" altLang="en-US" sz="6000" dirty="0"/>
              <a:t>Tanda-</a:t>
            </a:r>
            <a:r>
              <a:rPr lang="en-US" altLang="en-US" sz="6000" dirty="0" err="1"/>
              <a:t>tanda</a:t>
            </a:r>
            <a:r>
              <a:rPr lang="en-US" altLang="en-US" sz="6000" dirty="0"/>
              <a:t> </a:t>
            </a:r>
            <a:r>
              <a:rPr lang="en-US" altLang="en-US" sz="6000" dirty="0" err="1"/>
              <a:t>Bahaya</a:t>
            </a:r>
            <a:endParaRPr lang="en-US" altLang="en-US" sz="6000" dirty="0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5974F0A-53A5-6640-8F23-793E72FA95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928" y="1490472"/>
            <a:ext cx="7900416" cy="329184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 err="1"/>
              <a:t>Pernafasan</a:t>
            </a:r>
            <a:r>
              <a:rPr lang="en-US" altLang="en-US" sz="2000" dirty="0"/>
              <a:t> : </a:t>
            </a:r>
            <a:r>
              <a:rPr lang="en-US" altLang="en-US" sz="2000" dirty="0" err="1"/>
              <a:t>sulit</a:t>
            </a:r>
            <a:r>
              <a:rPr lang="en-US" altLang="en-US" sz="2000" dirty="0"/>
              <a:t>/</a:t>
            </a:r>
            <a:r>
              <a:rPr lang="en-US" altLang="en-US" sz="2000" dirty="0" err="1"/>
              <a:t>lebih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dari</a:t>
            </a:r>
            <a:r>
              <a:rPr lang="en-US" altLang="en-US" sz="2000" dirty="0"/>
              <a:t> 60 kali/</a:t>
            </a:r>
            <a:r>
              <a:rPr lang="en-US" altLang="en-US" sz="2000" dirty="0" err="1"/>
              <a:t>menit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err="1"/>
              <a:t>Kehangatan</a:t>
            </a:r>
            <a:r>
              <a:rPr lang="en-US" altLang="en-US" sz="2000" dirty="0"/>
              <a:t> : </a:t>
            </a:r>
            <a:r>
              <a:rPr lang="en-US" altLang="en-US" sz="2000" dirty="0" err="1"/>
              <a:t>terlalu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panas</a:t>
            </a:r>
            <a:r>
              <a:rPr lang="en-US" altLang="en-US" sz="2000" dirty="0"/>
              <a:t> &gt; 38 </a:t>
            </a:r>
            <a:r>
              <a:rPr lang="en-US" altLang="en-US" sz="2000" dirty="0">
                <a:cs typeface="Times New Roman" panose="02020603050405020304" pitchFamily="18" charset="0"/>
              </a:rPr>
              <a:t>º</a:t>
            </a:r>
            <a:r>
              <a:rPr lang="en-US" altLang="en-US" sz="2000" dirty="0"/>
              <a:t>C </a:t>
            </a:r>
            <a:r>
              <a:rPr lang="en-US" altLang="en-US" sz="2000" dirty="0" err="1"/>
              <a:t>atau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terlalu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dingin</a:t>
            </a:r>
            <a:r>
              <a:rPr lang="en-US" altLang="en-US" sz="2000" dirty="0"/>
              <a:t> &lt; 36 </a:t>
            </a:r>
            <a:r>
              <a:rPr lang="en-US" altLang="en-US" sz="2000" dirty="0">
                <a:cs typeface="Times New Roman" panose="02020603050405020304" pitchFamily="18" charset="0"/>
              </a:rPr>
              <a:t>º</a:t>
            </a:r>
            <a:r>
              <a:rPr lang="en-US" altLang="en-US" sz="2000" dirty="0"/>
              <a:t>C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err="1"/>
              <a:t>Warna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kulit</a:t>
            </a:r>
            <a:r>
              <a:rPr lang="en-US" altLang="en-US" sz="2000" dirty="0"/>
              <a:t> : </a:t>
            </a:r>
            <a:r>
              <a:rPr lang="en-US" altLang="en-US" sz="2000" dirty="0" err="1"/>
              <a:t>kuning</a:t>
            </a:r>
            <a:r>
              <a:rPr lang="en-US" altLang="en-US" sz="2000" dirty="0"/>
              <a:t> (</a:t>
            </a:r>
            <a:r>
              <a:rPr lang="en-US" altLang="en-US" sz="2000" dirty="0" err="1"/>
              <a:t>terutama</a:t>
            </a:r>
            <a:r>
              <a:rPr lang="en-US" altLang="en-US" sz="2000" dirty="0"/>
              <a:t> pada 24 jam </a:t>
            </a:r>
            <a:r>
              <a:rPr lang="en-US" altLang="en-US" sz="2000" dirty="0" err="1"/>
              <a:t>pertama</a:t>
            </a:r>
            <a:r>
              <a:rPr lang="en-US" altLang="en-US" sz="2000" dirty="0"/>
              <a:t>), </a:t>
            </a:r>
            <a:r>
              <a:rPr lang="en-US" altLang="en-US" sz="2000" dirty="0" err="1"/>
              <a:t>biru</a:t>
            </a:r>
            <a:r>
              <a:rPr lang="en-US" altLang="en-US" sz="2000" dirty="0"/>
              <a:t>/</a:t>
            </a:r>
            <a:r>
              <a:rPr lang="en-US" altLang="en-US" sz="2000" dirty="0" err="1"/>
              <a:t>pucat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memar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err="1"/>
              <a:t>Pemberian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makan</a:t>
            </a:r>
            <a:r>
              <a:rPr lang="en-US" altLang="en-US" sz="2000" dirty="0"/>
              <a:t> : </a:t>
            </a:r>
            <a:r>
              <a:rPr lang="en-US" altLang="en-US" sz="2000" dirty="0" err="1"/>
              <a:t>hisapan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lemah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mengantuk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berlebihan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rewel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banyak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muntah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err="1"/>
              <a:t>Tali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pusat</a:t>
            </a:r>
            <a:r>
              <a:rPr lang="en-US" altLang="en-US" sz="2000" dirty="0"/>
              <a:t> : </a:t>
            </a:r>
            <a:r>
              <a:rPr lang="en-US" altLang="en-US" sz="2000" dirty="0" err="1"/>
              <a:t>merah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bengkak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keluar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cairan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bau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busuk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berdarah</a:t>
            </a:r>
            <a:endParaRPr lang="en-US" altLang="en-US" sz="2000" dirty="0"/>
          </a:p>
        </p:txBody>
      </p:sp>
      <p:pic>
        <p:nvPicPr>
          <p:cNvPr id="14338" name="Picture 2" descr="Bayi Kuning: Penyebab, gejala, dan cara penanganannya | theAsianparent  Indonesia">
            <a:extLst>
              <a:ext uri="{FF2B5EF4-FFF2-40B4-BE49-F238E27FC236}">
                <a16:creationId xmlns:a16="http://schemas.microsoft.com/office/drawing/2014/main" id="{06526F1F-C44F-9E43-B873-99A9F26F3F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685597"/>
            <a:ext cx="1854225" cy="1231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Susah bernafas pada bayi, waspada jika napas anak seperti ini |  theAsianparent Indonesia">
            <a:extLst>
              <a:ext uri="{FF2B5EF4-FFF2-40B4-BE49-F238E27FC236}">
                <a16:creationId xmlns:a16="http://schemas.microsoft.com/office/drawing/2014/main" id="{24108FC4-DDE8-B047-856B-6A9F664AEB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011" y="3685597"/>
            <a:ext cx="2918989" cy="1297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008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 autoUpdateAnimBg="0"/>
      <p:bldP spid="1843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>
            <a:extLst>
              <a:ext uri="{FF2B5EF4-FFF2-40B4-BE49-F238E27FC236}">
                <a16:creationId xmlns:a16="http://schemas.microsoft.com/office/drawing/2014/main" id="{7A4C52D7-5C4A-A44A-8693-9E0B75359D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742950"/>
            <a:ext cx="7872984" cy="4000500"/>
          </a:xfrm>
        </p:spPr>
        <p:txBody>
          <a:bodyPr/>
          <a:lstStyle/>
          <a:p>
            <a:pPr eaLnBrk="1" hangingPunct="1"/>
            <a:r>
              <a:rPr lang="en-US" altLang="en-US" sz="2000" dirty="0" err="1"/>
              <a:t>Infeksi</a:t>
            </a:r>
            <a:r>
              <a:rPr lang="en-US" altLang="en-US" sz="2000" dirty="0"/>
              <a:t> : </a:t>
            </a:r>
            <a:r>
              <a:rPr lang="en-US" altLang="en-US" sz="2000" dirty="0" err="1"/>
              <a:t>suhu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meningkat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merah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bengkak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keluar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cairan</a:t>
            </a:r>
            <a:r>
              <a:rPr lang="en-US" altLang="en-US" sz="2000" dirty="0"/>
              <a:t> (pus), </a:t>
            </a:r>
            <a:r>
              <a:rPr lang="en-US" altLang="en-US" sz="2000" dirty="0" err="1"/>
              <a:t>bau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busuk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pernafasan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sulit</a:t>
            </a:r>
            <a:endParaRPr lang="en-US" altLang="en-US" sz="2000" dirty="0"/>
          </a:p>
          <a:p>
            <a:pPr eaLnBrk="1" hangingPunct="1"/>
            <a:r>
              <a:rPr lang="en-US" altLang="en-US" sz="2000" dirty="0" err="1"/>
              <a:t>Tinja</a:t>
            </a:r>
            <a:r>
              <a:rPr lang="en-US" altLang="en-US" sz="2000" dirty="0"/>
              <a:t>/</a:t>
            </a:r>
            <a:r>
              <a:rPr lang="en-US" altLang="en-US" sz="2000" dirty="0" err="1"/>
              <a:t>kemih</a:t>
            </a:r>
            <a:r>
              <a:rPr lang="en-US" altLang="en-US" sz="2000" dirty="0"/>
              <a:t> : </a:t>
            </a:r>
            <a:r>
              <a:rPr lang="en-US" altLang="en-US" sz="2000" dirty="0" err="1"/>
              <a:t>tidak</a:t>
            </a:r>
            <a:r>
              <a:rPr lang="en-US" altLang="en-US" sz="2000" dirty="0"/>
              <a:t> BAB </a:t>
            </a:r>
            <a:r>
              <a:rPr lang="en-US" altLang="en-US" sz="2000" dirty="0" err="1"/>
              <a:t>dalam</a:t>
            </a:r>
            <a:r>
              <a:rPr lang="en-US" altLang="en-US" sz="2000" dirty="0"/>
              <a:t> 3 </a:t>
            </a:r>
            <a:r>
              <a:rPr lang="en-US" altLang="en-US" sz="2000" dirty="0" err="1"/>
              <a:t>hari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tidak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berkemih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dalam</a:t>
            </a:r>
            <a:r>
              <a:rPr lang="en-US" altLang="en-US" sz="2000" dirty="0"/>
              <a:t> 24 jam, </a:t>
            </a:r>
            <a:r>
              <a:rPr lang="en-US" altLang="en-US" sz="2000" dirty="0" err="1"/>
              <a:t>tinja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lembek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sering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hijau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tua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ada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lendir</a:t>
            </a:r>
            <a:r>
              <a:rPr lang="en-US" altLang="en-US" sz="2000" dirty="0"/>
              <a:t>/ </a:t>
            </a:r>
            <a:r>
              <a:rPr lang="en-US" altLang="en-US" sz="2000" dirty="0" err="1"/>
              <a:t>darah</a:t>
            </a:r>
            <a:r>
              <a:rPr lang="en-US" altLang="en-US" sz="2000" dirty="0"/>
              <a:t> pada </a:t>
            </a:r>
            <a:r>
              <a:rPr lang="en-US" altLang="en-US" sz="2000" dirty="0" err="1"/>
              <a:t>tinja</a:t>
            </a:r>
            <a:endParaRPr lang="en-US" altLang="en-US" sz="2000" dirty="0"/>
          </a:p>
          <a:p>
            <a:pPr eaLnBrk="1" hangingPunct="1"/>
            <a:r>
              <a:rPr lang="en-US" altLang="en-US" sz="2000" dirty="0" err="1"/>
              <a:t>Aktivitas</a:t>
            </a:r>
            <a:r>
              <a:rPr lang="en-US" altLang="en-US" sz="2000" dirty="0"/>
              <a:t> : </a:t>
            </a:r>
            <a:r>
              <a:rPr lang="en-US" altLang="en-US" sz="2000" dirty="0" err="1"/>
              <a:t>menggigil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atau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menangis</a:t>
            </a:r>
            <a:r>
              <a:rPr lang="en-US" altLang="en-US" sz="2000" dirty="0"/>
              <a:t> yang </a:t>
            </a:r>
            <a:r>
              <a:rPr lang="en-US" altLang="en-US" sz="2000" dirty="0" err="1"/>
              <a:t>tidak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biasa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rewel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lemas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terlalu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mengantuk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lunglai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kejang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kejang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halus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tidak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bisa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tenang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menangis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terus-menerus</a:t>
            </a:r>
            <a:endParaRPr lang="en-US" altLang="en-US" sz="2000" dirty="0"/>
          </a:p>
        </p:txBody>
      </p:sp>
      <p:pic>
        <p:nvPicPr>
          <p:cNvPr id="15362" name="Picture 2" descr="Bayi Rewel Terus, Apa yang Harus Dilakukan? - Parenting Fimela.com">
            <a:extLst>
              <a:ext uri="{FF2B5EF4-FFF2-40B4-BE49-F238E27FC236}">
                <a16:creationId xmlns:a16="http://schemas.microsoft.com/office/drawing/2014/main" id="{D8CFAEFD-8EB5-0F46-AEC7-CB09244DFF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7360" y="3418840"/>
            <a:ext cx="2758186" cy="155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ASUHAN NEONATUS BAYI DAN ANAK BALITA “PENCEGAHAN INFEKSI PADA NEONATUS BAYI  DAN BALITA” | Vanny Listiana Ranthi">
            <a:extLst>
              <a:ext uri="{FF2B5EF4-FFF2-40B4-BE49-F238E27FC236}">
                <a16:creationId xmlns:a16="http://schemas.microsoft.com/office/drawing/2014/main" id="{A3A20398-673D-A240-BAC7-5A97056465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536" y="3418839"/>
            <a:ext cx="2622322" cy="155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499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E0C52F9A-E177-7B4A-B561-88ABF70D24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6000" dirty="0" err="1"/>
              <a:t>Penyuluhan</a:t>
            </a:r>
            <a:r>
              <a:rPr lang="en-US" altLang="en-US" sz="6000" dirty="0"/>
              <a:t> </a:t>
            </a:r>
            <a:r>
              <a:rPr lang="en-US" altLang="en-US" sz="6000" dirty="0" err="1"/>
              <a:t>Sebelum</a:t>
            </a:r>
            <a:r>
              <a:rPr lang="en-US" altLang="en-US" sz="6000" dirty="0"/>
              <a:t> </a:t>
            </a:r>
            <a:r>
              <a:rPr lang="en-US" altLang="en-US" sz="6000" dirty="0" err="1"/>
              <a:t>Pulang</a:t>
            </a:r>
            <a:endParaRPr lang="en-US" altLang="en-US" sz="6000" dirty="0"/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E2C2F8E9-EB6A-4048-B7CC-98E58F9DB5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0624" y="1719072"/>
            <a:ext cx="8074152" cy="313867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dirty="0" err="1"/>
              <a:t>Kebersihan</a:t>
            </a:r>
            <a:r>
              <a:rPr lang="en-US" altLang="en-US" sz="2000" dirty="0"/>
              <a:t> :</a:t>
            </a:r>
          </a:p>
          <a:p>
            <a:pPr eaLnBrk="1" hangingPunct="1"/>
            <a:r>
              <a:rPr lang="en-US" altLang="en-US" sz="2000" dirty="0" err="1"/>
              <a:t>Selalu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menjaga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kebersihan</a:t>
            </a:r>
            <a:r>
              <a:rPr lang="en-US" altLang="en-US" sz="2000" dirty="0"/>
              <a:t> dg </a:t>
            </a:r>
            <a:r>
              <a:rPr lang="en-US" altLang="en-US" sz="2000" dirty="0" err="1"/>
              <a:t>memandikan</a:t>
            </a:r>
            <a:r>
              <a:rPr lang="en-US" altLang="en-US" sz="2000" dirty="0"/>
              <a:t> 2 x </a:t>
            </a:r>
            <a:r>
              <a:rPr lang="en-US" altLang="en-US" sz="2000" dirty="0" err="1"/>
              <a:t>sehari</a:t>
            </a:r>
            <a:endParaRPr lang="en-US" altLang="en-US" sz="2000" dirty="0"/>
          </a:p>
          <a:p>
            <a:pPr eaLnBrk="1" hangingPunct="1"/>
            <a:r>
              <a:rPr lang="en-US" altLang="en-US" sz="2000" dirty="0" err="1"/>
              <a:t>Ganti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pakaian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setiap</a:t>
            </a:r>
            <a:r>
              <a:rPr lang="en-US" altLang="en-US" sz="2000" dirty="0"/>
              <a:t> kali </a:t>
            </a:r>
            <a:r>
              <a:rPr lang="en-US" altLang="en-US" sz="2000" dirty="0" err="1"/>
              <a:t>habis</a:t>
            </a:r>
            <a:r>
              <a:rPr lang="en-US" altLang="en-US" sz="2000" dirty="0"/>
              <a:t> mandi, BAB/BAK dan </a:t>
            </a:r>
            <a:r>
              <a:rPr lang="en-US" altLang="en-US" sz="2000" dirty="0" err="1"/>
              <a:t>setiap</a:t>
            </a:r>
            <a:r>
              <a:rPr lang="en-US" altLang="en-US" sz="2000" dirty="0"/>
              <a:t> kali </a:t>
            </a:r>
            <a:r>
              <a:rPr lang="en-US" altLang="en-US" sz="2000" dirty="0" err="1"/>
              <a:t>pakaian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basah</a:t>
            </a:r>
            <a:r>
              <a:rPr lang="en-US" altLang="en-US" sz="2000" dirty="0"/>
              <a:t>/</a:t>
            </a:r>
            <a:r>
              <a:rPr lang="en-US" altLang="en-US" sz="2000" dirty="0" err="1"/>
              <a:t>kotor</a:t>
            </a:r>
            <a:endParaRPr lang="en-US" altLang="en-US" sz="2000" dirty="0"/>
          </a:p>
          <a:p>
            <a:pPr eaLnBrk="1" hangingPunct="1"/>
            <a:r>
              <a:rPr lang="en-US" altLang="en-US" sz="2000" dirty="0"/>
              <a:t>Jaga </a:t>
            </a:r>
            <a:r>
              <a:rPr lang="en-US" altLang="en-US" sz="2000" dirty="0" err="1"/>
              <a:t>kebesihan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tempat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tidur</a:t>
            </a:r>
            <a:endParaRPr lang="en-US" altLang="en-US" sz="2000" dirty="0"/>
          </a:p>
          <a:p>
            <a:pPr eaLnBrk="1" hangingPunct="1"/>
            <a:r>
              <a:rPr lang="en-US" altLang="en-US" sz="2000" dirty="0" err="1"/>
              <a:t>Selalu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mencuci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tangan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sebelum</a:t>
            </a:r>
            <a:r>
              <a:rPr lang="en-US" altLang="en-US" sz="2000" dirty="0"/>
              <a:t> dan </a:t>
            </a:r>
            <a:r>
              <a:rPr lang="en-US" altLang="en-US" sz="2000" dirty="0" err="1"/>
              <a:t>sesudah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memegang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bayi</a:t>
            </a:r>
            <a:endParaRPr lang="en-US" altLang="en-US" sz="2000" dirty="0"/>
          </a:p>
          <a:p>
            <a:pPr eaLnBrk="1" hangingPunct="1"/>
            <a:r>
              <a:rPr lang="en-US" altLang="en-US" sz="2000" dirty="0" err="1"/>
              <a:t>Menjaga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kebersihan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alat-alat</a:t>
            </a:r>
            <a:r>
              <a:rPr lang="en-US" altLang="en-US" sz="2000" dirty="0"/>
              <a:t> (</a:t>
            </a:r>
            <a:r>
              <a:rPr lang="en-US" altLang="en-US" sz="2000" dirty="0" err="1"/>
              <a:t>makan</a:t>
            </a:r>
            <a:r>
              <a:rPr lang="en-US" altLang="en-US" sz="2000" dirty="0"/>
              <a:t>, mandi </a:t>
            </a:r>
            <a:r>
              <a:rPr lang="en-US" altLang="en-US" sz="2000" dirty="0" err="1"/>
              <a:t>dll</a:t>
            </a:r>
            <a:r>
              <a:rPr lang="en-US" altLang="en-US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9443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>
            <a:extLst>
              <a:ext uri="{FF2B5EF4-FFF2-40B4-BE49-F238E27FC236}">
                <a16:creationId xmlns:a16="http://schemas.microsoft.com/office/drawing/2014/main" id="{B52295AD-28DC-1346-9B3C-5699A2BE7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2648" y="603504"/>
            <a:ext cx="7854696" cy="4254246"/>
          </a:xfrm>
        </p:spPr>
        <p:txBody>
          <a:bodyPr/>
          <a:lstStyle/>
          <a:p>
            <a:pPr eaLnBrk="1" hangingPunct="1"/>
            <a:r>
              <a:rPr lang="en-US" altLang="en-US" sz="2000" dirty="0" err="1"/>
              <a:t>Pemberian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minum</a:t>
            </a:r>
            <a:r>
              <a:rPr lang="en-US" altLang="en-US" sz="2000" dirty="0"/>
              <a:t> : </a:t>
            </a:r>
            <a:r>
              <a:rPr lang="en-US" altLang="en-US" sz="2000" dirty="0" err="1"/>
              <a:t>berikan</a:t>
            </a:r>
            <a:r>
              <a:rPr lang="en-US" altLang="en-US" sz="2000" dirty="0"/>
              <a:t> ASI 2-3 jam </a:t>
            </a:r>
            <a:r>
              <a:rPr lang="en-US" altLang="en-US" sz="2000" dirty="0" err="1"/>
              <a:t>sekali</a:t>
            </a:r>
            <a:r>
              <a:rPr lang="en-US" altLang="en-US" sz="2000" dirty="0"/>
              <a:t>/on </a:t>
            </a:r>
            <a:r>
              <a:rPr lang="en-US" altLang="en-US" sz="2000" dirty="0" err="1"/>
              <a:t>demond</a:t>
            </a:r>
            <a:r>
              <a:rPr lang="en-US" altLang="en-US" sz="2000" dirty="0"/>
              <a:t> dan </a:t>
            </a:r>
            <a:r>
              <a:rPr lang="en-US" altLang="en-US" sz="2000" dirty="0" err="1"/>
              <a:t>menyendawakan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bayi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setiap</a:t>
            </a:r>
            <a:r>
              <a:rPr lang="en-US" altLang="en-US" sz="2000" dirty="0"/>
              <a:t> kali </a:t>
            </a:r>
            <a:r>
              <a:rPr lang="en-US" altLang="en-US" sz="2000" dirty="0" err="1"/>
              <a:t>habis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minum</a:t>
            </a:r>
            <a:endParaRPr lang="en-US" altLang="en-US" sz="2000" dirty="0"/>
          </a:p>
          <a:p>
            <a:pPr eaLnBrk="1" hangingPunct="1"/>
            <a:r>
              <a:rPr lang="en-US" altLang="en-US" sz="2000" dirty="0" err="1"/>
              <a:t>Pemberian</a:t>
            </a:r>
            <a:r>
              <a:rPr lang="en-US" altLang="en-US" sz="2000" dirty="0"/>
              <a:t> ASI </a:t>
            </a:r>
            <a:r>
              <a:rPr lang="en-US" altLang="en-US" sz="2000" dirty="0" err="1"/>
              <a:t>Eksklusif</a:t>
            </a:r>
            <a:r>
              <a:rPr lang="en-US" altLang="en-US" sz="2000" dirty="0"/>
              <a:t> : </a:t>
            </a:r>
            <a:r>
              <a:rPr lang="en-US" altLang="en-US" sz="2000" dirty="0" err="1"/>
              <a:t>menyarankan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supaya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bayi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hanya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diberikan</a:t>
            </a:r>
            <a:r>
              <a:rPr lang="en-US" altLang="en-US" sz="2000" dirty="0"/>
              <a:t> ASI </a:t>
            </a:r>
            <a:r>
              <a:rPr lang="en-US" altLang="en-US" sz="2000" dirty="0" err="1"/>
              <a:t>saja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sampai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umur</a:t>
            </a:r>
            <a:r>
              <a:rPr lang="en-US" altLang="en-US" sz="2000" dirty="0"/>
              <a:t> 6 </a:t>
            </a:r>
            <a:r>
              <a:rPr lang="en-US" altLang="en-US" sz="2000" dirty="0" err="1"/>
              <a:t>bulan</a:t>
            </a:r>
            <a:endParaRPr lang="en-US" altLang="en-US" sz="2000" dirty="0"/>
          </a:p>
          <a:p>
            <a:pPr eaLnBrk="1" hangingPunct="1"/>
            <a:r>
              <a:rPr lang="en-US" altLang="en-US" sz="2000" dirty="0" err="1"/>
              <a:t>Istirahat</a:t>
            </a:r>
            <a:r>
              <a:rPr lang="en-US" altLang="en-US" sz="2000" dirty="0"/>
              <a:t> : </a:t>
            </a:r>
            <a:r>
              <a:rPr lang="en-US" altLang="en-US" sz="2000" dirty="0" err="1"/>
              <a:t>bayi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harus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cukup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istirahat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untuk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membantu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pertumbuhannya</a:t>
            </a:r>
            <a:endParaRPr lang="en-US" altLang="en-US" sz="2000" dirty="0"/>
          </a:p>
          <a:p>
            <a:pPr eaLnBrk="1" hangingPunct="1"/>
            <a:r>
              <a:rPr lang="en-US" altLang="en-US" sz="2000" dirty="0" err="1"/>
              <a:t>Beritahu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bagaimana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cara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perawatan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tali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pusat</a:t>
            </a:r>
            <a:endParaRPr lang="en-US" altLang="en-US" sz="2000" dirty="0"/>
          </a:p>
        </p:txBody>
      </p:sp>
      <p:pic>
        <p:nvPicPr>
          <p:cNvPr id="17410" name="Picture 2" descr="5 Cara Menyusui Bayi Baru Lahir yang Benar | theAsianparent Indonesia">
            <a:extLst>
              <a:ext uri="{FF2B5EF4-FFF2-40B4-BE49-F238E27FC236}">
                <a16:creationId xmlns:a16="http://schemas.microsoft.com/office/drawing/2014/main" id="{1EA65B2A-8C02-8E4B-BF46-FE0C6D8506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48" y="3358135"/>
            <a:ext cx="2367890" cy="1572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2" name="Picture 4" descr="Cara Mengatasi Alergi Dingin pada Bayi - Info Sehat Klikdokter.com">
            <a:extLst>
              <a:ext uri="{FF2B5EF4-FFF2-40B4-BE49-F238E27FC236}">
                <a16:creationId xmlns:a16="http://schemas.microsoft.com/office/drawing/2014/main" id="{A063E982-973F-E64E-AD2A-C6DAC4891B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432" y="3348991"/>
            <a:ext cx="1581912" cy="1581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4" name="Picture 6" descr="Cara Merawat Tali Pusat Bayi Baru Lahir : Okezone Lifestyle">
            <a:extLst>
              <a:ext uri="{FF2B5EF4-FFF2-40B4-BE49-F238E27FC236}">
                <a16:creationId xmlns:a16="http://schemas.microsoft.com/office/drawing/2014/main" id="{FDB52007-2E76-B548-82F1-FA43134537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8290" y="3332989"/>
            <a:ext cx="3163062" cy="158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3541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>
            <a:extLst>
              <a:ext uri="{FF2B5EF4-FFF2-40B4-BE49-F238E27FC236}">
                <a16:creationId xmlns:a16="http://schemas.microsoft.com/office/drawing/2014/main" id="{E3EEAA93-5116-974F-8D31-1EBDBA5DAA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6656" y="628650"/>
            <a:ext cx="7690104" cy="2228850"/>
          </a:xfrm>
        </p:spPr>
        <p:txBody>
          <a:bodyPr/>
          <a:lstStyle/>
          <a:p>
            <a:pPr eaLnBrk="1" hangingPunct="1"/>
            <a:r>
              <a:rPr lang="en-US" altLang="en-US" sz="2000" dirty="0" err="1"/>
              <a:t>Imunisasi</a:t>
            </a:r>
            <a:r>
              <a:rPr lang="en-US" altLang="en-US" sz="2000" dirty="0"/>
              <a:t> : </a:t>
            </a:r>
            <a:r>
              <a:rPr lang="en-US" altLang="en-US" sz="2000" dirty="0" err="1"/>
              <a:t>memberitahu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imunisasi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yaang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telah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diberikan</a:t>
            </a:r>
            <a:r>
              <a:rPr lang="en-US" altLang="en-US" sz="2000" dirty="0"/>
              <a:t> dan </a:t>
            </a:r>
            <a:r>
              <a:rPr lang="en-US" altLang="en-US" sz="2000" dirty="0" err="1"/>
              <a:t>jadwal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imunisasi</a:t>
            </a:r>
            <a:r>
              <a:rPr lang="en-US" altLang="en-US" sz="2000" dirty="0"/>
              <a:t> (</a:t>
            </a:r>
            <a:r>
              <a:rPr lang="en-US" altLang="en-US" sz="2000" dirty="0" err="1"/>
              <a:t>bulan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depan</a:t>
            </a:r>
            <a:r>
              <a:rPr lang="en-US" altLang="en-US" sz="2000" dirty="0"/>
              <a:t>)</a:t>
            </a:r>
          </a:p>
          <a:p>
            <a:pPr eaLnBrk="1" hangingPunct="1"/>
            <a:r>
              <a:rPr lang="en-US" altLang="en-US" sz="2000" dirty="0"/>
              <a:t>Kapan </a:t>
            </a:r>
            <a:r>
              <a:rPr lang="en-US" altLang="en-US" sz="2000" dirty="0" err="1"/>
              <a:t>ibu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harus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membawa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bayinya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untuk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kunjungan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ulang</a:t>
            </a:r>
            <a:endParaRPr lang="en-US" altLang="en-US" sz="2000" dirty="0"/>
          </a:p>
          <a:p>
            <a:pPr eaLnBrk="1" hangingPunct="1">
              <a:buFontTx/>
              <a:buNone/>
            </a:pPr>
            <a:endParaRPr lang="en-US" altLang="en-US" sz="2000" dirty="0"/>
          </a:p>
        </p:txBody>
      </p:sp>
      <p:pic>
        <p:nvPicPr>
          <p:cNvPr id="18434" name="Picture 2" descr="IMUNISASI dan Jadwal Imunisasi Terbaru 2011-2012 Rekomendasi Ikatan Dokter  Anak Indonesia | Jurnal Bidan Diah">
            <a:extLst>
              <a:ext uri="{FF2B5EF4-FFF2-40B4-BE49-F238E27FC236}">
                <a16:creationId xmlns:a16="http://schemas.microsoft.com/office/drawing/2014/main" id="{D60BD241-A093-3A46-B891-09E1BBF21D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9348" y="2249424"/>
            <a:ext cx="3458718" cy="2441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6" name="Picture 4" descr="Wajib! 2 Imunisasi Bayi Ini Jangan Sampai Terlewat">
            <a:extLst>
              <a:ext uri="{FF2B5EF4-FFF2-40B4-BE49-F238E27FC236}">
                <a16:creationId xmlns:a16="http://schemas.microsoft.com/office/drawing/2014/main" id="{D9DD717D-7A99-A346-BBAF-CFF6C62733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08" y="2249424"/>
            <a:ext cx="4038600" cy="2359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0530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291EB-BFBB-074B-912D-D96BA2B5D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PERAN BIDAN PADA BAYI SEHAT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AF9F2-5178-474F-B062-11A4B56FD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700" y="1627631"/>
            <a:ext cx="8520600" cy="2941243"/>
          </a:xfrm>
        </p:spPr>
        <p:txBody>
          <a:bodyPr/>
          <a:lstStyle/>
          <a:p>
            <a:pPr algn="just"/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mandiri</a:t>
            </a:r>
            <a:r>
              <a:rPr lang="en-US" sz="2000" dirty="0"/>
              <a:t> </a:t>
            </a:r>
            <a:r>
              <a:rPr lang="en-US" sz="2000" dirty="0" err="1"/>
              <a:t>mengatur</a:t>
            </a:r>
            <a:r>
              <a:rPr lang="en-US" sz="2000" dirty="0"/>
              <a:t> </a:t>
            </a:r>
            <a:r>
              <a:rPr lang="en-US" sz="2000" dirty="0" err="1"/>
              <a:t>perawatan</a:t>
            </a:r>
            <a:r>
              <a:rPr lang="en-US" sz="2000" dirty="0"/>
              <a:t> BBL </a:t>
            </a:r>
            <a:r>
              <a:rPr lang="en-US" sz="2000" dirty="0" err="1"/>
              <a:t>selama</a:t>
            </a:r>
            <a:r>
              <a:rPr lang="en-US" sz="2000" dirty="0"/>
              <a:t> 28 </a:t>
            </a:r>
            <a:r>
              <a:rPr lang="en-US" sz="2000" dirty="0" err="1"/>
              <a:t>hari</a:t>
            </a:r>
            <a:r>
              <a:rPr lang="en-US" sz="2000" dirty="0"/>
              <a:t> </a:t>
            </a:r>
            <a:r>
              <a:rPr lang="en-US" sz="2000" dirty="0" err="1"/>
              <a:t>pertama</a:t>
            </a:r>
            <a:r>
              <a:rPr lang="en-US" sz="2000" dirty="0"/>
              <a:t> </a:t>
            </a:r>
            <a:r>
              <a:rPr lang="en-US" sz="2000" dirty="0" err="1"/>
              <a:t>kehidupan</a:t>
            </a:r>
            <a:r>
              <a:rPr lang="en-US" sz="2000" dirty="0"/>
              <a:t> – 6 </a:t>
            </a:r>
            <a:r>
              <a:rPr lang="en-US" sz="2000" dirty="0" err="1"/>
              <a:t>minggu</a:t>
            </a:r>
            <a:r>
              <a:rPr lang="en-US" sz="2000" dirty="0"/>
              <a:t> </a:t>
            </a:r>
          </a:p>
          <a:p>
            <a:pPr algn="just"/>
            <a:r>
              <a:rPr lang="en-US" sz="2000" dirty="0" err="1"/>
              <a:t>Membina</a:t>
            </a:r>
            <a:r>
              <a:rPr lang="en-US" sz="2000" dirty="0"/>
              <a:t> </a:t>
            </a:r>
            <a:r>
              <a:rPr lang="en-US" sz="2000" dirty="0" err="1"/>
              <a:t>hubungan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ibu</a:t>
            </a:r>
            <a:r>
              <a:rPr lang="en-US" sz="2000" dirty="0"/>
              <a:t> dan </a:t>
            </a:r>
            <a:r>
              <a:rPr lang="en-US" sz="2000" dirty="0" err="1"/>
              <a:t>keluarga</a:t>
            </a:r>
            <a:r>
              <a:rPr lang="en-US" sz="2000" dirty="0"/>
              <a:t> BBL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meningkatkan</a:t>
            </a:r>
            <a:r>
              <a:rPr lang="en-US" sz="2000" dirty="0"/>
              <a:t> </a:t>
            </a:r>
            <a:r>
              <a:rPr lang="en-US" sz="2000" dirty="0" err="1"/>
              <a:t>kesejahteraan</a:t>
            </a:r>
            <a:r>
              <a:rPr lang="en-US" sz="2000" dirty="0"/>
              <a:t> </a:t>
            </a:r>
            <a:r>
              <a:rPr lang="en-US" sz="2000" dirty="0" err="1"/>
              <a:t>keluarga</a:t>
            </a:r>
            <a:r>
              <a:rPr lang="en-US" sz="2000" dirty="0"/>
              <a:t> </a:t>
            </a:r>
            <a:r>
              <a:rPr lang="en-US" sz="2000" dirty="0" err="1"/>
              <a:t>melalui</a:t>
            </a:r>
            <a:r>
              <a:rPr lang="en-US" sz="2000" dirty="0"/>
              <a:t> </a:t>
            </a:r>
            <a:r>
              <a:rPr lang="en-US" sz="2000" dirty="0" err="1"/>
              <a:t>keterlibatan</a:t>
            </a:r>
            <a:r>
              <a:rPr lang="en-US" sz="2000" dirty="0"/>
              <a:t> </a:t>
            </a:r>
            <a:r>
              <a:rPr lang="en-US" sz="2000" dirty="0" err="1"/>
              <a:t>bidan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perawatan</a:t>
            </a:r>
            <a:r>
              <a:rPr lang="en-US" sz="2000" dirty="0"/>
              <a:t> BBL dan </a:t>
            </a:r>
            <a:r>
              <a:rPr lang="en-US" sz="2000" dirty="0" err="1"/>
              <a:t>memberi</a:t>
            </a:r>
            <a:r>
              <a:rPr lang="en-US" sz="2000" dirty="0"/>
              <a:t> </a:t>
            </a:r>
            <a:r>
              <a:rPr lang="en-US" sz="2000" dirty="0" err="1"/>
              <a:t>nasehat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</a:t>
            </a:r>
            <a:r>
              <a:rPr lang="en-US" sz="2000" dirty="0" err="1"/>
              <a:t>ibu</a:t>
            </a:r>
            <a:r>
              <a:rPr lang="en-US" sz="2000" dirty="0"/>
              <a:t> </a:t>
            </a:r>
            <a:r>
              <a:rPr lang="en-US" sz="2000" dirty="0" err="1"/>
              <a:t>maupun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</a:t>
            </a:r>
            <a:r>
              <a:rPr lang="en-US" sz="2000" dirty="0" err="1"/>
              <a:t>anak</a:t>
            </a:r>
            <a:r>
              <a:rPr lang="en-US" sz="2000" dirty="0"/>
              <a:t> yang </a:t>
            </a:r>
            <a:r>
              <a:rPr lang="en-US" sz="2000" dirty="0" err="1"/>
              <a:t>baru</a:t>
            </a:r>
            <a:r>
              <a:rPr lang="en-US" sz="2000" dirty="0"/>
              <a:t> </a:t>
            </a:r>
            <a:r>
              <a:rPr lang="en-US" sz="2000" dirty="0" err="1"/>
              <a:t>lahir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7944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8" name="Google Shape;1758;p33"/>
          <p:cNvSpPr/>
          <p:nvPr/>
        </p:nvSpPr>
        <p:spPr>
          <a:xfrm>
            <a:off x="5324214" y="238775"/>
            <a:ext cx="39" cy="195"/>
          </a:xfrm>
          <a:custGeom>
            <a:avLst/>
            <a:gdLst/>
            <a:ahLst/>
            <a:cxnLst/>
            <a:rect l="l" t="t" r="r" b="b"/>
            <a:pathLst>
              <a:path w="1" h="5" extrusionOk="0">
                <a:moveTo>
                  <a:pt x="1" y="0"/>
                </a:moveTo>
                <a:lnTo>
                  <a:pt x="1" y="4"/>
                </a:lnTo>
                <a:lnTo>
                  <a:pt x="1" y="4"/>
                </a:lnTo>
                <a:close/>
              </a:path>
            </a:pathLst>
          </a:custGeom>
          <a:solidFill>
            <a:srgbClr val="9FA3B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Rectangle 2">
            <a:extLst>
              <a:ext uri="{FF2B5EF4-FFF2-40B4-BE49-F238E27FC236}">
                <a16:creationId xmlns:a16="http://schemas.microsoft.com/office/drawing/2014/main" id="{485ABFB0-A14A-5742-8692-150940C0D4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 dirty="0" err="1"/>
              <a:t>Kebutuhan</a:t>
            </a:r>
            <a:r>
              <a:rPr lang="en-US" altLang="en-US" sz="6000" dirty="0"/>
              <a:t> </a:t>
            </a:r>
            <a:r>
              <a:rPr lang="en-US" altLang="en-US" sz="6000" dirty="0" err="1"/>
              <a:t>Minum</a:t>
            </a:r>
            <a:endParaRPr lang="en-US" altLang="en-US" sz="6000" dirty="0"/>
          </a:p>
        </p:txBody>
      </p:sp>
      <p:sp>
        <p:nvSpPr>
          <p:cNvPr id="104" name="Rectangle 3">
            <a:extLst>
              <a:ext uri="{FF2B5EF4-FFF2-40B4-BE49-F238E27FC236}">
                <a16:creationId xmlns:a16="http://schemas.microsoft.com/office/drawing/2014/main" id="{EFA02677-567C-9C4B-A870-45EE1CE08A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11700" y="1700784"/>
            <a:ext cx="8520600" cy="286809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 err="1"/>
              <a:t>Menyusui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segera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setelah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lahir</a:t>
            </a:r>
            <a:r>
              <a:rPr lang="en-US" altLang="en-US" sz="2000" dirty="0"/>
              <a:t> – 1-2 </a:t>
            </a:r>
            <a:r>
              <a:rPr lang="en-US" altLang="en-US" sz="2000" dirty="0" err="1"/>
              <a:t>mnt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setiap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payudara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err="1"/>
              <a:t>Kolostrom</a:t>
            </a:r>
            <a:r>
              <a:rPr lang="en-US" altLang="en-US" sz="2000" dirty="0"/>
              <a:t> --- </a:t>
            </a:r>
            <a:r>
              <a:rPr lang="en-US" altLang="en-US" sz="2000" dirty="0" err="1"/>
              <a:t>mencukupi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kebutuhan</a:t>
            </a:r>
            <a:r>
              <a:rPr lang="en-US" altLang="en-US" sz="2000" dirty="0"/>
              <a:t> pada </a:t>
            </a:r>
            <a:r>
              <a:rPr lang="en-US" altLang="en-US" sz="2000" dirty="0" err="1"/>
              <a:t>hari</a:t>
            </a:r>
            <a:r>
              <a:rPr lang="en-US" altLang="en-US" sz="2000" dirty="0"/>
              <a:t> – </a:t>
            </a:r>
            <a:r>
              <a:rPr lang="en-US" altLang="en-US" sz="2000" dirty="0" err="1"/>
              <a:t>hari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pertama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Hari ke-3 </a:t>
            </a:r>
            <a:r>
              <a:rPr lang="en-US" altLang="en-US" sz="2000" dirty="0" err="1"/>
              <a:t>menyusui</a:t>
            </a:r>
            <a:r>
              <a:rPr lang="en-US" altLang="en-US" sz="2000" dirty="0"/>
              <a:t> 10 </a:t>
            </a:r>
            <a:r>
              <a:rPr lang="en-US" altLang="en-US" sz="2000" dirty="0" err="1"/>
              <a:t>mnt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jarak</a:t>
            </a:r>
            <a:r>
              <a:rPr lang="en-US" altLang="en-US" sz="2000" dirty="0"/>
              <a:t> 3-4 jam ---- on </a:t>
            </a:r>
            <a:r>
              <a:rPr lang="en-US" altLang="en-US" sz="2000" dirty="0" err="1"/>
              <a:t>demond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err="1"/>
              <a:t>Bayi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lapar</a:t>
            </a:r>
            <a:r>
              <a:rPr lang="en-US" altLang="en-US" sz="2000" dirty="0"/>
              <a:t> 2-4 jam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err="1"/>
              <a:t>Kebutuhan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cairan</a:t>
            </a:r>
            <a:r>
              <a:rPr lang="en-US" altLang="en-US" sz="2000" dirty="0"/>
              <a:t> : 60 ml/kg BB --- </a:t>
            </a:r>
            <a:r>
              <a:rPr lang="en-US" altLang="en-US" sz="2000" dirty="0" err="1"/>
              <a:t>hari</a:t>
            </a:r>
            <a:r>
              <a:rPr lang="en-US" altLang="en-US" sz="2000" dirty="0"/>
              <a:t> 14 </a:t>
            </a:r>
            <a:r>
              <a:rPr lang="en-US" altLang="en-US" sz="2000" dirty="0" err="1"/>
              <a:t>mencapai</a:t>
            </a:r>
            <a:r>
              <a:rPr lang="en-US" altLang="en-US" sz="2000" dirty="0"/>
              <a:t> 200 ml/kg BB</a:t>
            </a:r>
          </a:p>
        </p:txBody>
      </p:sp>
      <p:pic>
        <p:nvPicPr>
          <p:cNvPr id="25602" name="Picture 2" descr="Tahapan Minum ASI Bayi Sejak Lahir Hingga 2 Tahun">
            <a:extLst>
              <a:ext uri="{FF2B5EF4-FFF2-40B4-BE49-F238E27FC236}">
                <a16:creationId xmlns:a16="http://schemas.microsoft.com/office/drawing/2014/main" id="{E30D5CD9-FD55-AC45-B31F-084B21E1DA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580" y="3339846"/>
            <a:ext cx="2353860" cy="1497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4" name="Picture 4" descr="Yuk, Latih Bayi Minum ASIP Tanpa Dot | Parenting.Dream.co.id">
            <a:extLst>
              <a:ext uri="{FF2B5EF4-FFF2-40B4-BE49-F238E27FC236}">
                <a16:creationId xmlns:a16="http://schemas.microsoft.com/office/drawing/2014/main" id="{1A0CAA4C-D981-8841-881F-50E358EFF7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216" y="3339846"/>
            <a:ext cx="2245995" cy="1497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5" fill="hold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75" fill="hold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build="p" autoUpdateAnimBg="0"/>
      <p:bldP spid="104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3120B-31BE-064A-B05A-A85C6D8BD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6000" dirty="0"/>
              <a:t>VARIASI UMUM 6 MG PERTAMA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ED6539FB-2896-E346-AA8A-FB0A6ED74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700" y="1600199"/>
            <a:ext cx="8520600" cy="2968675"/>
          </a:xfrm>
        </p:spPr>
        <p:txBody>
          <a:bodyPr/>
          <a:lstStyle/>
          <a:p>
            <a:pPr marL="139700" indent="0">
              <a:buNone/>
              <a:defRPr/>
            </a:pPr>
            <a:r>
              <a:rPr lang="en-US" altLang="en-US" sz="2000" b="1" dirty="0"/>
              <a:t>RUAM POPOK</a:t>
            </a:r>
          </a:p>
          <a:p>
            <a:pPr>
              <a:buNone/>
              <a:defRPr/>
            </a:pPr>
            <a:r>
              <a:rPr lang="en-US" altLang="en-US" sz="2000" dirty="0"/>
              <a:t>	</a:t>
            </a:r>
            <a:r>
              <a:rPr lang="en-US" altLang="en-US" sz="2000" dirty="0" err="1"/>
              <a:t>Reaksi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kulit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terhadap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amonia</a:t>
            </a:r>
            <a:r>
              <a:rPr lang="en-US" altLang="en-US" sz="2000" dirty="0"/>
              <a:t> urine dan </a:t>
            </a:r>
            <a:r>
              <a:rPr lang="en-US" altLang="en-US" sz="2000" dirty="0" err="1"/>
              <a:t>kontaminasi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bakteri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dalam</a:t>
            </a:r>
            <a:r>
              <a:rPr lang="en-US" altLang="en-US" sz="2000" dirty="0"/>
              <a:t> </a:t>
            </a:r>
            <a:r>
              <a:rPr lang="en-US" altLang="en-US" sz="2000" dirty="0" err="1"/>
              <a:t>feses</a:t>
            </a:r>
            <a:endParaRPr lang="en-US" altLang="en-US" sz="2000" dirty="0"/>
          </a:p>
          <a:p>
            <a:pPr>
              <a:buNone/>
              <a:defRPr/>
            </a:pPr>
            <a:r>
              <a:rPr lang="en-US" altLang="en-US" sz="2000" dirty="0"/>
              <a:t>	- </a:t>
            </a:r>
            <a:r>
              <a:rPr lang="en-US" altLang="en-US" sz="2000" dirty="0" err="1"/>
              <a:t>Bersihkan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dengan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sabun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ringan</a:t>
            </a:r>
            <a:r>
              <a:rPr lang="en-US" altLang="en-US" sz="2000" dirty="0"/>
              <a:t> dan air </a:t>
            </a:r>
            <a:r>
              <a:rPr lang="en-US" altLang="en-US" sz="2000" dirty="0" err="1"/>
              <a:t>hangat</a:t>
            </a:r>
            <a:endParaRPr lang="en-US" altLang="en-US" sz="2000" dirty="0"/>
          </a:p>
          <a:p>
            <a:pPr>
              <a:buNone/>
              <a:defRPr/>
            </a:pPr>
            <a:r>
              <a:rPr lang="en-US" altLang="en-US" sz="2000" dirty="0"/>
              <a:t>	- </a:t>
            </a:r>
            <a:r>
              <a:rPr lang="en-US" altLang="en-US" sz="2000" dirty="0" err="1"/>
              <a:t>popok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dibiarkan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terbuka</a:t>
            </a:r>
            <a:endParaRPr lang="en-US" altLang="en-US" sz="2000" dirty="0"/>
          </a:p>
          <a:p>
            <a:pPr>
              <a:buNone/>
              <a:defRPr/>
            </a:pPr>
            <a:r>
              <a:rPr lang="en-US" altLang="en-US" sz="2000" dirty="0"/>
              <a:t>	- </a:t>
            </a:r>
            <a:r>
              <a:rPr lang="en-US" altLang="en-US" sz="2000" dirty="0" err="1"/>
              <a:t>popok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harus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sering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diganti</a:t>
            </a:r>
            <a:endParaRPr lang="en-US" altLang="en-US" sz="2000" dirty="0"/>
          </a:p>
          <a:p>
            <a:pPr>
              <a:buNone/>
              <a:defRPr/>
            </a:pPr>
            <a:r>
              <a:rPr lang="en-US" altLang="en-US" sz="2000" dirty="0"/>
              <a:t>	- </a:t>
            </a:r>
            <a:r>
              <a:rPr lang="en-US" altLang="en-US" sz="2000" dirty="0" err="1"/>
              <a:t>ruam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popok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akibat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jamur</a:t>
            </a:r>
            <a:r>
              <a:rPr lang="en-US" altLang="en-US" sz="2000" dirty="0"/>
              <a:t> – </a:t>
            </a:r>
            <a:r>
              <a:rPr lang="en-US" altLang="en-US" sz="2000" dirty="0" err="1"/>
              <a:t>obat</a:t>
            </a:r>
            <a:r>
              <a:rPr lang="en-US" altLang="en-US" sz="2000" dirty="0"/>
              <a:t> anti </a:t>
            </a:r>
            <a:r>
              <a:rPr lang="en-US" altLang="en-US" sz="2000" dirty="0" err="1"/>
              <a:t>jamur</a:t>
            </a:r>
            <a:endParaRPr lang="en-US" altLang="en-US" sz="2000" dirty="0"/>
          </a:p>
        </p:txBody>
      </p:sp>
      <p:pic>
        <p:nvPicPr>
          <p:cNvPr id="19459" name="Picture 2">
            <a:extLst>
              <a:ext uri="{FF2B5EF4-FFF2-40B4-BE49-F238E27FC236}">
                <a16:creationId xmlns:a16="http://schemas.microsoft.com/office/drawing/2014/main" id="{7066CBD9-05A6-4843-A67F-842F89FED8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536" y="2993546"/>
            <a:ext cx="2479896" cy="1704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8593045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>
            <a:extLst>
              <a:ext uri="{FF2B5EF4-FFF2-40B4-BE49-F238E27FC236}">
                <a16:creationId xmlns:a16="http://schemas.microsoft.com/office/drawing/2014/main" id="{209A6A84-7BF7-2E47-B548-3A2DDBFAE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4" y="589360"/>
            <a:ext cx="7680960" cy="4005263"/>
          </a:xfrm>
        </p:spPr>
        <p:txBody>
          <a:bodyPr/>
          <a:lstStyle/>
          <a:p>
            <a:pPr marL="139700" indent="0">
              <a:buNone/>
              <a:defRPr/>
            </a:pPr>
            <a:r>
              <a:rPr lang="en-US" altLang="en-US" sz="2000" b="1" dirty="0"/>
              <a:t>CRADDLE CAP</a:t>
            </a:r>
          </a:p>
          <a:p>
            <a:pPr marL="134938" indent="0">
              <a:buNone/>
              <a:defRPr/>
            </a:pPr>
            <a:r>
              <a:rPr lang="en-US" altLang="en-US" sz="2000" dirty="0"/>
              <a:t>Kumpulan </a:t>
            </a:r>
            <a:r>
              <a:rPr lang="en-US" altLang="en-US" sz="2000" dirty="0" err="1"/>
              <a:t>eksudat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seborea</a:t>
            </a:r>
            <a:endParaRPr lang="en-US" altLang="en-US" sz="2000" dirty="0"/>
          </a:p>
          <a:p>
            <a:pPr marL="134938" indent="0">
              <a:buNone/>
              <a:defRPr/>
            </a:pPr>
            <a:r>
              <a:rPr lang="en-US" altLang="en-US" sz="2000" dirty="0"/>
              <a:t>Tindakan : </a:t>
            </a:r>
            <a:r>
              <a:rPr lang="en-US" altLang="en-US" sz="2000" dirty="0" err="1"/>
              <a:t>masase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lembut</a:t>
            </a:r>
            <a:r>
              <a:rPr lang="en-US" altLang="en-US" sz="2000" dirty="0"/>
              <a:t> pada </a:t>
            </a:r>
            <a:r>
              <a:rPr lang="en-US" altLang="en-US" sz="2000" dirty="0" err="1"/>
              <a:t>kulit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kepala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dengan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minyak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sayur</a:t>
            </a:r>
            <a:r>
              <a:rPr lang="en-US" altLang="en-US" sz="2000" dirty="0"/>
              <a:t> / </a:t>
            </a:r>
            <a:r>
              <a:rPr lang="en-US" altLang="en-US" sz="2000" dirty="0" err="1"/>
              <a:t>zaitun</a:t>
            </a:r>
            <a:r>
              <a:rPr lang="en-US" altLang="en-US" sz="2000" dirty="0"/>
              <a:t> dan </a:t>
            </a:r>
            <a:r>
              <a:rPr lang="en-US" altLang="en-US" sz="2000" dirty="0" err="1"/>
              <a:t>hilangkan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dengan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sampo</a:t>
            </a:r>
            <a:r>
              <a:rPr lang="en-US" altLang="en-US" sz="2000" dirty="0"/>
              <a:t> dan </a:t>
            </a:r>
            <a:r>
              <a:rPr lang="en-US" altLang="en-US" sz="2000" dirty="0" err="1"/>
              <a:t>sisir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dengan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gigi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rapat</a:t>
            </a:r>
            <a:endParaRPr lang="en-US" altLang="en-US" sz="2000" dirty="0"/>
          </a:p>
        </p:txBody>
      </p:sp>
      <p:pic>
        <p:nvPicPr>
          <p:cNvPr id="20482" name="Picture 3">
            <a:extLst>
              <a:ext uri="{FF2B5EF4-FFF2-40B4-BE49-F238E27FC236}">
                <a16:creationId xmlns:a16="http://schemas.microsoft.com/office/drawing/2014/main" id="{D45685A1-46B9-8649-8F5C-479FAD189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269" y="2732484"/>
            <a:ext cx="2089547" cy="1821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4">
            <a:extLst>
              <a:ext uri="{FF2B5EF4-FFF2-40B4-BE49-F238E27FC236}">
                <a16:creationId xmlns:a16="http://schemas.microsoft.com/office/drawing/2014/main" id="{5F67C8CC-3993-0B48-BBF8-6D3F13E6C7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181" y="2732484"/>
            <a:ext cx="2411015" cy="1821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5">
            <a:extLst>
              <a:ext uri="{FF2B5EF4-FFF2-40B4-BE49-F238E27FC236}">
                <a16:creationId xmlns:a16="http://schemas.microsoft.com/office/drawing/2014/main" id="{3C01AD5F-44A7-9D4F-A9CB-E3D2048070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1" y="2732484"/>
            <a:ext cx="2357438" cy="1821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8137796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>
            <a:extLst>
              <a:ext uri="{FF2B5EF4-FFF2-40B4-BE49-F238E27FC236}">
                <a16:creationId xmlns:a16="http://schemas.microsoft.com/office/drawing/2014/main" id="{E9CE3014-0B86-0C47-9CF3-253A9F5C6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944" y="589360"/>
            <a:ext cx="7845552" cy="4005263"/>
          </a:xfrm>
        </p:spPr>
        <p:txBody>
          <a:bodyPr/>
          <a:lstStyle/>
          <a:p>
            <a:pPr marL="139700" indent="0">
              <a:buNone/>
              <a:defRPr/>
            </a:pPr>
            <a:r>
              <a:rPr lang="en-US" altLang="en-US" sz="2000" b="1" dirty="0"/>
              <a:t>SARIAWAN PADA MULUT</a:t>
            </a:r>
          </a:p>
          <a:p>
            <a:pPr marL="180975" indent="-41275">
              <a:buNone/>
              <a:defRPr/>
            </a:pPr>
            <a:r>
              <a:rPr lang="en-US" altLang="en-US" sz="2000" dirty="0" err="1"/>
              <a:t>Bayi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menjauh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dari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payudara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atau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botol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sambil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menangis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ketika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mulai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menyusui</a:t>
            </a:r>
            <a:endParaRPr lang="en-US" altLang="en-US" sz="2000" dirty="0"/>
          </a:p>
          <a:p>
            <a:pPr>
              <a:buNone/>
              <a:defRPr/>
            </a:pPr>
            <a:r>
              <a:rPr lang="en-US" altLang="en-US" sz="2000" dirty="0"/>
              <a:t>Tindakan:  </a:t>
            </a:r>
            <a:r>
              <a:rPr lang="en-US" altLang="en-US" sz="2000" dirty="0" err="1"/>
              <a:t>diobati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preparat</a:t>
            </a:r>
            <a:r>
              <a:rPr lang="en-US" altLang="en-US" sz="2000" dirty="0"/>
              <a:t> gentian violet</a:t>
            </a:r>
          </a:p>
          <a:p>
            <a:pPr marL="1377950" indent="-1377950">
              <a:buNone/>
              <a:defRPr/>
            </a:pPr>
            <a:r>
              <a:rPr lang="en-US" altLang="en-US" sz="2000" dirty="0"/>
              <a:t>   putting susu </a:t>
            </a:r>
            <a:r>
              <a:rPr lang="en-US" altLang="en-US" sz="2000" dirty="0" err="1"/>
              <a:t>terinfeksi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jamur</a:t>
            </a:r>
            <a:r>
              <a:rPr lang="en-US" altLang="en-US" sz="2000" dirty="0"/>
              <a:t> – </a:t>
            </a:r>
            <a:r>
              <a:rPr lang="en-US" altLang="en-US" sz="2000" dirty="0" err="1"/>
              <a:t>krim</a:t>
            </a:r>
            <a:r>
              <a:rPr lang="en-US" altLang="en-US" sz="2000" dirty="0"/>
              <a:t> anti </a:t>
            </a:r>
            <a:r>
              <a:rPr lang="en-US" altLang="en-US" sz="2000" dirty="0" err="1"/>
              <a:t>jamur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setelah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menyusui</a:t>
            </a:r>
            <a:endParaRPr lang="en-US" altLang="en-US" sz="2000" dirty="0"/>
          </a:p>
        </p:txBody>
      </p:sp>
      <p:pic>
        <p:nvPicPr>
          <p:cNvPr id="21506" name="Picture 2">
            <a:extLst>
              <a:ext uri="{FF2B5EF4-FFF2-40B4-BE49-F238E27FC236}">
                <a16:creationId xmlns:a16="http://schemas.microsoft.com/office/drawing/2014/main" id="{65D4C91D-DAEB-AD4C-93E3-0AA689894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947" y="2868645"/>
            <a:ext cx="1821656" cy="1607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4">
            <a:extLst>
              <a:ext uri="{FF2B5EF4-FFF2-40B4-BE49-F238E27FC236}">
                <a16:creationId xmlns:a16="http://schemas.microsoft.com/office/drawing/2014/main" id="{AB96259C-C224-B248-8088-B4A76E3A56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6988" y="2868645"/>
            <a:ext cx="1875235" cy="1607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2352599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7BA3D-693D-3B4E-A365-F28E93041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792" y="589360"/>
            <a:ext cx="8001000" cy="4005263"/>
          </a:xfrm>
        </p:spPr>
        <p:txBody>
          <a:bodyPr/>
          <a:lstStyle/>
          <a:p>
            <a:pPr marL="139700" indent="0">
              <a:buNone/>
              <a:defRPr/>
            </a:pPr>
            <a:r>
              <a:rPr lang="en-US" sz="1800" b="1" dirty="0"/>
              <a:t>PERNAFASAN TIDAK TERATUR DAN BERISIK</a:t>
            </a:r>
          </a:p>
          <a:p>
            <a:pPr marL="271463" indent="-136525">
              <a:buNone/>
              <a:defRPr/>
            </a:pPr>
            <a:r>
              <a:rPr lang="en-US" sz="1800" dirty="0"/>
              <a:t>	</a:t>
            </a:r>
            <a:r>
              <a:rPr lang="en-US" sz="1800" dirty="0" err="1"/>
              <a:t>Jalan</a:t>
            </a:r>
            <a:r>
              <a:rPr lang="en-US" sz="1800" dirty="0"/>
              <a:t> </a:t>
            </a:r>
            <a:r>
              <a:rPr lang="en-US" sz="1800" dirty="0" err="1"/>
              <a:t>nafas</a:t>
            </a:r>
            <a:r>
              <a:rPr lang="en-US" sz="1800" dirty="0"/>
              <a:t> </a:t>
            </a:r>
            <a:r>
              <a:rPr lang="en-US" sz="1800" dirty="0" err="1"/>
              <a:t>atas</a:t>
            </a:r>
            <a:r>
              <a:rPr lang="en-US" sz="1800" dirty="0"/>
              <a:t> </a:t>
            </a:r>
            <a:r>
              <a:rPr lang="en-US" sz="1800" dirty="0" err="1"/>
              <a:t>bayi</a:t>
            </a:r>
            <a:r>
              <a:rPr lang="en-US" sz="1800" dirty="0"/>
              <a:t> </a:t>
            </a:r>
            <a:r>
              <a:rPr lang="en-US" sz="1800" dirty="0" err="1"/>
              <a:t>sempit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setiap</a:t>
            </a:r>
            <a:r>
              <a:rPr lang="en-US" sz="1800" dirty="0"/>
              <a:t> </a:t>
            </a:r>
            <a:r>
              <a:rPr lang="en-US" sz="1800" dirty="0" err="1"/>
              <a:t>pembengkakan</a:t>
            </a:r>
            <a:r>
              <a:rPr lang="en-US" sz="1800" dirty="0"/>
              <a:t> </a:t>
            </a:r>
            <a:r>
              <a:rPr lang="en-US" sz="1800" dirty="0" err="1"/>
              <a:t>ringan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hidung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menghasilkan</a:t>
            </a:r>
            <a:r>
              <a:rPr lang="en-US" sz="1800" dirty="0"/>
              <a:t> </a:t>
            </a:r>
            <a:r>
              <a:rPr lang="en-US" sz="1800" dirty="0" err="1"/>
              <a:t>suara</a:t>
            </a:r>
            <a:endParaRPr lang="en-US" sz="1800" dirty="0"/>
          </a:p>
          <a:p>
            <a:pPr marL="271463" indent="-136525">
              <a:buNone/>
              <a:defRPr/>
            </a:pPr>
            <a:r>
              <a:rPr lang="en-US" sz="1800" dirty="0"/>
              <a:t>	</a:t>
            </a:r>
            <a:r>
              <a:rPr lang="en-US" sz="1800" dirty="0" err="1"/>
              <a:t>Observasi</a:t>
            </a:r>
            <a:r>
              <a:rPr lang="en-US" sz="1800" dirty="0"/>
              <a:t>:</a:t>
            </a:r>
          </a:p>
          <a:p>
            <a:pPr marL="271463" indent="-136525">
              <a:buNone/>
              <a:defRPr/>
            </a:pPr>
            <a:r>
              <a:rPr lang="en-US" sz="1800" dirty="0"/>
              <a:t>	- </a:t>
            </a:r>
            <a:r>
              <a:rPr lang="en-US" sz="1800" dirty="0" err="1"/>
              <a:t>takhipnea</a:t>
            </a:r>
            <a:r>
              <a:rPr lang="en-US" sz="1800" dirty="0"/>
              <a:t> (</a:t>
            </a:r>
            <a:r>
              <a:rPr lang="en-US" sz="1800" dirty="0" err="1"/>
              <a:t>nafas</a:t>
            </a:r>
            <a:r>
              <a:rPr lang="en-US" sz="1800" dirty="0"/>
              <a:t> &gt; 60x/</a:t>
            </a:r>
            <a:r>
              <a:rPr lang="en-US" sz="1800" dirty="0" err="1"/>
              <a:t>menit</a:t>
            </a:r>
            <a:r>
              <a:rPr lang="en-US" sz="1800" dirty="0"/>
              <a:t>)	</a:t>
            </a:r>
          </a:p>
          <a:p>
            <a:pPr marL="271463" indent="-136525">
              <a:buNone/>
              <a:defRPr/>
            </a:pPr>
            <a:r>
              <a:rPr lang="en-US" sz="1800" dirty="0"/>
              <a:t>	- </a:t>
            </a:r>
            <a:r>
              <a:rPr lang="en-US" sz="1800" dirty="0" err="1"/>
              <a:t>nafas</a:t>
            </a:r>
            <a:r>
              <a:rPr lang="en-US" sz="1800" dirty="0"/>
              <a:t> </a:t>
            </a:r>
            <a:r>
              <a:rPr lang="en-US" sz="1800" dirty="0" err="1"/>
              <a:t>cuping</a:t>
            </a:r>
            <a:r>
              <a:rPr lang="en-US" sz="1800" dirty="0"/>
              <a:t> </a:t>
            </a:r>
            <a:r>
              <a:rPr lang="en-US" sz="1800" dirty="0" err="1"/>
              <a:t>hidung</a:t>
            </a:r>
            <a:endParaRPr lang="en-US" sz="1800" dirty="0"/>
          </a:p>
          <a:p>
            <a:pPr marL="271463" indent="-136525">
              <a:buNone/>
              <a:defRPr/>
            </a:pPr>
            <a:r>
              <a:rPr lang="en-US" sz="1800" dirty="0"/>
              <a:t>	- </a:t>
            </a:r>
            <a:r>
              <a:rPr lang="en-US" sz="1800" dirty="0" err="1"/>
              <a:t>retraksi</a:t>
            </a:r>
            <a:endParaRPr lang="en-US" sz="1800" dirty="0"/>
          </a:p>
          <a:p>
            <a:pPr marL="271463" indent="-136525">
              <a:buNone/>
              <a:defRPr/>
            </a:pPr>
            <a:r>
              <a:rPr lang="en-US" sz="1800" dirty="0"/>
              <a:t>	- </a:t>
            </a:r>
            <a:r>
              <a:rPr lang="en-US" sz="1800" dirty="0" err="1"/>
              <a:t>perubahan</a:t>
            </a:r>
            <a:r>
              <a:rPr lang="en-US" sz="1800" dirty="0"/>
              <a:t> </a:t>
            </a:r>
            <a:r>
              <a:rPr lang="en-US" sz="1800" dirty="0" err="1"/>
              <a:t>warna</a:t>
            </a:r>
            <a:endParaRPr lang="en-US" sz="1800" dirty="0"/>
          </a:p>
          <a:p>
            <a:pPr marL="271463" indent="-136525">
              <a:buNone/>
              <a:defRPr/>
            </a:pPr>
            <a:r>
              <a:rPr lang="en-US" sz="1800" dirty="0"/>
              <a:t>	- </a:t>
            </a:r>
            <a:r>
              <a:rPr lang="en-US" sz="1800" dirty="0" err="1"/>
              <a:t>mendengkur</a:t>
            </a:r>
            <a:r>
              <a:rPr lang="en-US" sz="1800" dirty="0"/>
              <a:t> (grunting)</a:t>
            </a:r>
          </a:p>
        </p:txBody>
      </p:sp>
    </p:spTree>
    <p:extLst>
      <p:ext uri="{BB962C8B-B14F-4D97-AF65-F5344CB8AC3E}">
        <p14:creationId xmlns:p14="http://schemas.microsoft.com/office/powerpoint/2010/main" val="2633787701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id="{9F48B3F4-D904-7F46-98BC-E0132D3B0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457201"/>
            <a:ext cx="7936992" cy="4297680"/>
          </a:xfrm>
        </p:spPr>
        <p:txBody>
          <a:bodyPr/>
          <a:lstStyle/>
          <a:p>
            <a:pPr marL="139700" indent="0">
              <a:buNone/>
              <a:defRPr/>
            </a:pPr>
            <a:r>
              <a:rPr lang="en-US" altLang="en-US" sz="2000" b="1" dirty="0"/>
              <a:t>BAYI YANG REWEL</a:t>
            </a:r>
          </a:p>
          <a:p>
            <a:pPr>
              <a:buNone/>
              <a:defRPr/>
            </a:pPr>
            <a:r>
              <a:rPr lang="en-US" altLang="en-US" sz="2000" dirty="0" err="1"/>
              <a:t>Penyuluhan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teknik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menenangkan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bayi</a:t>
            </a:r>
            <a:r>
              <a:rPr lang="en-US" altLang="en-US" sz="2000" dirty="0"/>
              <a:t>:</a:t>
            </a:r>
          </a:p>
          <a:p>
            <a:pPr marL="438150">
              <a:defRPr/>
            </a:pPr>
            <a:r>
              <a:rPr lang="en-US" altLang="en-US" sz="2000" dirty="0" err="1"/>
              <a:t>mencoba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memberi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bayi</a:t>
            </a:r>
            <a:endParaRPr lang="en-US" altLang="en-US" sz="2000" dirty="0"/>
          </a:p>
          <a:p>
            <a:pPr marL="438150">
              <a:defRPr/>
            </a:pPr>
            <a:r>
              <a:rPr lang="en-US" altLang="en-US" sz="2000" dirty="0" err="1"/>
              <a:t>menggendong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bayi</a:t>
            </a:r>
            <a:r>
              <a:rPr lang="en-US" altLang="en-US" sz="2000" dirty="0"/>
              <a:t>	</a:t>
            </a:r>
          </a:p>
          <a:p>
            <a:pPr marL="438150">
              <a:defRPr/>
            </a:pPr>
            <a:r>
              <a:rPr lang="en-US" altLang="en-US" sz="2000" dirty="0" err="1"/>
              <a:t>membedung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bayi</a:t>
            </a:r>
            <a:endParaRPr lang="en-US" altLang="en-US" sz="2000" dirty="0"/>
          </a:p>
          <a:p>
            <a:pPr marL="438150">
              <a:defRPr/>
            </a:pPr>
            <a:r>
              <a:rPr lang="en-US" altLang="en-US" sz="2000" dirty="0" err="1"/>
              <a:t>memberi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bayi</a:t>
            </a:r>
            <a:r>
              <a:rPr lang="en-US" altLang="en-US" sz="2000" dirty="0"/>
              <a:t> dot</a:t>
            </a:r>
          </a:p>
          <a:p>
            <a:pPr marL="438150">
              <a:defRPr/>
            </a:pPr>
            <a:r>
              <a:rPr lang="en-US" altLang="en-US" sz="2000" dirty="0" err="1"/>
              <a:t>berbicara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dengan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bertatapan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wajah</a:t>
            </a:r>
            <a:r>
              <a:rPr lang="en-US" altLang="en-US" sz="2000" dirty="0"/>
              <a:t> – nada </a:t>
            </a:r>
            <a:r>
              <a:rPr lang="en-US" altLang="en-US" sz="2000" dirty="0" err="1"/>
              <a:t>rendah</a:t>
            </a:r>
            <a:r>
              <a:rPr lang="en-US" altLang="en-US" sz="2000" dirty="0"/>
              <a:t> dan </a:t>
            </a:r>
            <a:r>
              <a:rPr lang="en-US" altLang="en-US" sz="2000" dirty="0" err="1"/>
              <a:t>berirama</a:t>
            </a:r>
            <a:endParaRPr lang="en-US" altLang="en-US" sz="2000" dirty="0"/>
          </a:p>
          <a:p>
            <a:pPr marL="438150">
              <a:defRPr/>
            </a:pPr>
            <a:r>
              <a:rPr lang="en-US" altLang="en-US" sz="2000" dirty="0" err="1"/>
              <a:t>mengurangi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stimulasi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sensori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dalam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kamar</a:t>
            </a:r>
            <a:endParaRPr lang="en-US" altLang="en-US" sz="2000" dirty="0"/>
          </a:p>
          <a:p>
            <a:pPr marL="438150">
              <a:defRPr/>
            </a:pPr>
            <a:r>
              <a:rPr lang="en-US" altLang="en-US" sz="2000" dirty="0" err="1"/>
              <a:t>menggendong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bayi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sambil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berjalan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mengelilingi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kamar</a:t>
            </a:r>
            <a:endParaRPr lang="en-US" altLang="en-US" sz="2000" dirty="0"/>
          </a:p>
          <a:p>
            <a:pPr marL="438150">
              <a:defRPr/>
            </a:pPr>
            <a:r>
              <a:rPr lang="en-US" altLang="en-US" sz="2000" dirty="0" err="1"/>
              <a:t>membawa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bayi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keluar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untuk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berjalan-jalan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atau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mengendarai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mobil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64587366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88A44-163C-274A-A792-9CC9174A4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626" y="1265492"/>
            <a:ext cx="6231900" cy="1569900"/>
          </a:xfrm>
        </p:spPr>
        <p:txBody>
          <a:bodyPr/>
          <a:lstStyle/>
          <a:p>
            <a:r>
              <a:rPr lang="en-US" dirty="0" err="1">
                <a:solidFill>
                  <a:schemeClr val="accent5"/>
                </a:solidFill>
              </a:rPr>
              <a:t>Terima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 err="1">
                <a:solidFill>
                  <a:schemeClr val="accent5"/>
                </a:solidFill>
              </a:rPr>
              <a:t>kasih</a:t>
            </a:r>
            <a:r>
              <a:rPr lang="en-US" dirty="0">
                <a:solidFill>
                  <a:schemeClr val="accent5"/>
                </a:solidFill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802509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7D27D3D-D414-2340-88C3-6B06AD4C49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6000" dirty="0"/>
              <a:t>Buang Air </a:t>
            </a:r>
            <a:r>
              <a:rPr lang="en-US" altLang="en-US" sz="6000" dirty="0" err="1"/>
              <a:t>Besar</a:t>
            </a:r>
            <a:r>
              <a:rPr lang="en-US" altLang="en-US" sz="6000" dirty="0"/>
              <a:t> (BAB)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773A10C-0F36-A140-8E85-52B2DD8BE7E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11700" y="2176272"/>
            <a:ext cx="8520600" cy="239260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 err="1"/>
              <a:t>Mekoneum</a:t>
            </a:r>
            <a:r>
              <a:rPr lang="en-US" altLang="en-US" sz="2000" dirty="0"/>
              <a:t> --- </a:t>
            </a:r>
            <a:r>
              <a:rPr lang="en-US" altLang="en-US" sz="2000" dirty="0" err="1"/>
              <a:t>hitam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kehijauan</a:t>
            </a:r>
            <a:r>
              <a:rPr lang="en-US" altLang="en-US" sz="2000" dirty="0"/>
              <a:t> pada </a:t>
            </a:r>
            <a:r>
              <a:rPr lang="en-US" altLang="en-US" sz="2000" dirty="0" err="1"/>
              <a:t>hari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pertama</a:t>
            </a:r>
            <a:r>
              <a:rPr lang="en-US" altLang="en-US" sz="2000" dirty="0"/>
              <a:t> – </a:t>
            </a:r>
            <a:r>
              <a:rPr lang="en-US" altLang="en-US" sz="2000" dirty="0" err="1"/>
              <a:t>hari</a:t>
            </a:r>
            <a:r>
              <a:rPr lang="en-US" altLang="en-US" sz="2000" dirty="0"/>
              <a:t> 2-3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Hari 4-5 </a:t>
            </a:r>
            <a:r>
              <a:rPr lang="en-US" altLang="en-US" sz="2000" dirty="0" err="1"/>
              <a:t>warna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tinja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coklat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kehijauan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Hari </a:t>
            </a:r>
            <a:r>
              <a:rPr lang="en-US" altLang="en-US" sz="2000" dirty="0" err="1"/>
              <a:t>selanjutnya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warna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tinja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tergantung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jenis</a:t>
            </a:r>
            <a:r>
              <a:rPr lang="en-US" altLang="en-US" sz="2000" dirty="0"/>
              <a:t> susu yang </a:t>
            </a:r>
            <a:r>
              <a:rPr lang="en-US" altLang="en-US" sz="2000" dirty="0" err="1"/>
              <a:t>diminum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ASI – </a:t>
            </a:r>
            <a:r>
              <a:rPr lang="en-US" altLang="en-US" sz="2000" dirty="0" err="1"/>
              <a:t>kuning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lembek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Susu formula – </a:t>
            </a:r>
            <a:r>
              <a:rPr lang="en-US" altLang="en-US" sz="2000" dirty="0" err="1"/>
              <a:t>keabu-abuan</a:t>
            </a:r>
            <a:r>
              <a:rPr lang="en-US" altLang="en-US" sz="2000" dirty="0"/>
              <a:t> dg </a:t>
            </a:r>
            <a:r>
              <a:rPr lang="en-US" altLang="en-US" sz="2000" dirty="0" err="1"/>
              <a:t>bau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sedikit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menusuk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BAB 3 - 8 x </a:t>
            </a:r>
            <a:r>
              <a:rPr lang="en-US" altLang="en-US" sz="2000" dirty="0" err="1"/>
              <a:t>sehari</a:t>
            </a:r>
            <a:endParaRPr lang="en-US" altLang="en-US" sz="2000" dirty="0"/>
          </a:p>
        </p:txBody>
      </p:sp>
      <p:pic>
        <p:nvPicPr>
          <p:cNvPr id="3074" name="Picture 2" descr="Bayi ASI Jarang BAB, Apakah Tanda Konstipasi?">
            <a:extLst>
              <a:ext uri="{FF2B5EF4-FFF2-40B4-BE49-F238E27FC236}">
                <a16:creationId xmlns:a16="http://schemas.microsoft.com/office/drawing/2014/main" id="{CCE1C6C4-E767-E04B-8389-A31F5CC9EA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84" y="143864"/>
            <a:ext cx="2604516" cy="1302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468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autoUpdateAnimBg="0"/>
      <p:bldP spid="717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3D2E421-4EE9-D745-B6C3-ADEA37D297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6000" dirty="0"/>
              <a:t>Buang Air Kecil (BAK)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BA59B3F-6519-7148-9B65-B24725F876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11700" y="1572767"/>
            <a:ext cx="8520600" cy="2996107"/>
          </a:xfrm>
        </p:spPr>
        <p:txBody>
          <a:bodyPr/>
          <a:lstStyle/>
          <a:p>
            <a:pPr eaLnBrk="1" hangingPunct="1"/>
            <a:r>
              <a:rPr lang="en-US" altLang="en-US" sz="2000" dirty="0" err="1"/>
              <a:t>Bila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kandung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kemih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belum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kosong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waktu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lahir</a:t>
            </a:r>
            <a:r>
              <a:rPr lang="en-US" altLang="en-US" sz="2000" dirty="0"/>
              <a:t> – </a:t>
            </a:r>
            <a:r>
              <a:rPr lang="en-US" altLang="en-US" sz="2000" dirty="0" err="1"/>
              <a:t>dalam</a:t>
            </a:r>
            <a:r>
              <a:rPr lang="en-US" altLang="en-US" sz="2000" dirty="0"/>
              <a:t> 24 jam BAK</a:t>
            </a:r>
          </a:p>
          <a:p>
            <a:pPr eaLnBrk="1" hangingPunct="1"/>
            <a:r>
              <a:rPr lang="en-US" altLang="en-US" sz="2000" dirty="0"/>
              <a:t>Urine </a:t>
            </a:r>
            <a:r>
              <a:rPr lang="en-US" altLang="en-US" sz="2000" dirty="0" err="1"/>
              <a:t>tidak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berwarna</a:t>
            </a:r>
            <a:r>
              <a:rPr lang="en-US" altLang="en-US" sz="2000" dirty="0"/>
              <a:t>/</a:t>
            </a:r>
            <a:r>
              <a:rPr lang="en-US" altLang="en-US" sz="2000" dirty="0" err="1"/>
              <a:t>kuning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pucat</a:t>
            </a:r>
            <a:endParaRPr lang="en-US" altLang="en-US" sz="2000" dirty="0"/>
          </a:p>
          <a:p>
            <a:pPr eaLnBrk="1" hangingPunct="1"/>
            <a:r>
              <a:rPr lang="en-US" altLang="en-US" sz="2000" dirty="0"/>
              <a:t>BAK : 4-5 x </a:t>
            </a:r>
            <a:r>
              <a:rPr lang="en-US" altLang="en-US" sz="2000" dirty="0" err="1"/>
              <a:t>sehari</a:t>
            </a:r>
            <a:endParaRPr lang="en-US" altLang="en-US" sz="2000" dirty="0"/>
          </a:p>
          <a:p>
            <a:pPr eaLnBrk="1" hangingPunct="1"/>
            <a:endParaRPr lang="en-US" altLang="en-US" sz="2000" dirty="0"/>
          </a:p>
        </p:txBody>
      </p:sp>
      <p:pic>
        <p:nvPicPr>
          <p:cNvPr id="4098" name="Picture 2" descr="Bunda, Cermati Warna Urine Bayimu dan Ketahui Kondisi yang Tidak Normal -  Alodokter">
            <a:extLst>
              <a:ext uri="{FF2B5EF4-FFF2-40B4-BE49-F238E27FC236}">
                <a16:creationId xmlns:a16="http://schemas.microsoft.com/office/drawing/2014/main" id="{BBF28BC8-F539-194B-BF6A-BC788FDB16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710" y="2460481"/>
            <a:ext cx="34417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188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 autoUpdateAnimBg="0"/>
      <p:bldP spid="819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3F5EF86-3677-074B-B633-076AE30F01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6000" dirty="0" err="1"/>
              <a:t>Tidur</a:t>
            </a:r>
            <a:endParaRPr lang="en-US" altLang="en-US" sz="6000" dirty="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8416A89-781A-A04C-AB7E-B0CD85EEB6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11700" y="1784664"/>
            <a:ext cx="8520600" cy="291381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 err="1"/>
              <a:t>Bayi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memerlukan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banyak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tidur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Status </a:t>
            </a:r>
            <a:r>
              <a:rPr lang="en-US" altLang="en-US" sz="2000" dirty="0" err="1"/>
              <a:t>sadar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bayi</a:t>
            </a:r>
            <a:r>
              <a:rPr lang="en-US" altLang="en-US" sz="2000" dirty="0"/>
              <a:t> – 2-3 jam </a:t>
            </a:r>
            <a:r>
              <a:rPr lang="en-US" altLang="en-US" sz="2000" dirty="0" err="1"/>
              <a:t>beberapa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hari</a:t>
            </a:r>
            <a:r>
              <a:rPr lang="en-US" altLang="en-US" sz="2000" dirty="0"/>
              <a:t> I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err="1"/>
              <a:t>Bayi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tampak</a:t>
            </a:r>
            <a:r>
              <a:rPr lang="en-US" altLang="en-US" sz="2000" dirty="0"/>
              <a:t> semi coma </a:t>
            </a:r>
            <a:r>
              <a:rPr lang="en-US" altLang="en-US" sz="2000" dirty="0" err="1"/>
              <a:t>saat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tidur</a:t>
            </a:r>
            <a:r>
              <a:rPr lang="en-US" altLang="en-US" sz="2000" dirty="0"/>
              <a:t> – </a:t>
            </a:r>
            <a:r>
              <a:rPr lang="en-US" altLang="en-US" sz="2000" dirty="0" err="1"/>
              <a:t>meringis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tersenyum</a:t>
            </a:r>
            <a:r>
              <a:rPr lang="en-US" altLang="en-US" sz="2000" dirty="0"/>
              <a:t> dg </a:t>
            </a:r>
            <a:r>
              <a:rPr lang="en-US" altLang="en-US" sz="2000" dirty="0" err="1"/>
              <a:t>gerakan</a:t>
            </a:r>
            <a:r>
              <a:rPr lang="en-US" altLang="en-US" sz="2000" dirty="0"/>
              <a:t> bola </a:t>
            </a:r>
            <a:r>
              <a:rPr lang="en-US" altLang="en-US" sz="2000" dirty="0" err="1"/>
              <a:t>mata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cepat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err="1"/>
              <a:t>Tidur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sehari</a:t>
            </a:r>
            <a:r>
              <a:rPr lang="en-US" altLang="en-US" sz="2000" dirty="0"/>
              <a:t> rata-rata 20 jam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err="1"/>
              <a:t>Sampai</a:t>
            </a:r>
            <a:r>
              <a:rPr lang="en-US" altLang="en-US" sz="2000" dirty="0"/>
              <a:t> 2 mg </a:t>
            </a:r>
            <a:r>
              <a:rPr lang="en-US" altLang="en-US" sz="2000" dirty="0" err="1"/>
              <a:t>setelah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lahir</a:t>
            </a:r>
            <a:r>
              <a:rPr lang="en-US" altLang="en-US" sz="2000" dirty="0"/>
              <a:t> – </a:t>
            </a:r>
            <a:r>
              <a:rPr lang="en-US" altLang="en-US" sz="2000" dirty="0" err="1"/>
              <a:t>sering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tidur</a:t>
            </a:r>
            <a:r>
              <a:rPr lang="en-US" altLang="en-US" sz="2000" dirty="0"/>
              <a:t> – </a:t>
            </a:r>
            <a:r>
              <a:rPr lang="en-US" altLang="en-US" sz="2000" dirty="0" err="1"/>
              <a:t>bangun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diantara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waktu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menyusu</a:t>
            </a:r>
            <a:endParaRPr lang="en-US" altLang="en-US" sz="2000" dirty="0"/>
          </a:p>
        </p:txBody>
      </p:sp>
      <p:pic>
        <p:nvPicPr>
          <p:cNvPr id="5122" name="Picture 2" descr="Pola Tidur Bayi Baru Lahr | Johnson's® Baby Indonesia">
            <a:extLst>
              <a:ext uri="{FF2B5EF4-FFF2-40B4-BE49-F238E27FC236}">
                <a16:creationId xmlns:a16="http://schemas.microsoft.com/office/drawing/2014/main" id="{7187F7A9-02E8-A949-B092-8B0E782145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408" y="130665"/>
            <a:ext cx="2534609" cy="1201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ara menidurkan bayi dan tanda bayi tidur nyenyak">
            <a:extLst>
              <a:ext uri="{FF2B5EF4-FFF2-40B4-BE49-F238E27FC236}">
                <a16:creationId xmlns:a16="http://schemas.microsoft.com/office/drawing/2014/main" id="{9373B1D4-1F6D-8C4B-BDFE-981C6DD0A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1366" y="130664"/>
            <a:ext cx="2051050" cy="1201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850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 autoUpdateAnimBg="0"/>
      <p:bldP spid="921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B8FF622D-0357-B54B-B31D-E48C846BAA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6000" dirty="0" err="1"/>
              <a:t>Kebersihan</a:t>
            </a:r>
            <a:r>
              <a:rPr lang="en-US" altLang="en-US" sz="6000" dirty="0"/>
              <a:t> </a:t>
            </a:r>
            <a:r>
              <a:rPr lang="en-US" altLang="en-US" sz="6000" dirty="0" err="1"/>
              <a:t>Kulit</a:t>
            </a:r>
            <a:endParaRPr lang="en-US" altLang="en-US" sz="6000" dirty="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DB350EF-0887-434B-90A7-4D5AC2D8B8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11700" y="2020824"/>
            <a:ext cx="8520600" cy="2548050"/>
          </a:xfrm>
        </p:spPr>
        <p:txBody>
          <a:bodyPr/>
          <a:lstStyle/>
          <a:p>
            <a:pPr eaLnBrk="1" hangingPunct="1"/>
            <a:r>
              <a:rPr lang="en-US" altLang="en-US" sz="2000" dirty="0" err="1"/>
              <a:t>Secara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struktural</a:t>
            </a:r>
            <a:r>
              <a:rPr lang="en-US" altLang="en-US" sz="2000" dirty="0"/>
              <a:t>  </a:t>
            </a:r>
            <a:r>
              <a:rPr lang="en-US" altLang="en-US" sz="2000" dirty="0" err="1"/>
              <a:t>tidak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terdapat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perbedaan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dengan</a:t>
            </a:r>
            <a:r>
              <a:rPr lang="en-US" altLang="en-US" sz="2000" dirty="0"/>
              <a:t> orang </a:t>
            </a:r>
            <a:r>
              <a:rPr lang="en-US" altLang="en-US" sz="2000" dirty="0" err="1"/>
              <a:t>dewasa</a:t>
            </a:r>
            <a:endParaRPr lang="en-US" altLang="en-US" sz="2000" dirty="0"/>
          </a:p>
          <a:p>
            <a:pPr eaLnBrk="1" hangingPunct="1"/>
            <a:r>
              <a:rPr lang="en-US" altLang="en-US" sz="2000" dirty="0" err="1"/>
              <a:t>Kulit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lebih</a:t>
            </a:r>
            <a:r>
              <a:rPr lang="en-US" altLang="en-US" sz="2000" dirty="0"/>
              <a:t> tipis dan </a:t>
            </a:r>
            <a:r>
              <a:rPr lang="en-US" altLang="en-US" sz="2000" dirty="0" err="1"/>
              <a:t>halus</a:t>
            </a:r>
            <a:r>
              <a:rPr lang="en-US" altLang="en-US" sz="2000" dirty="0"/>
              <a:t> dg </a:t>
            </a:r>
            <a:r>
              <a:rPr lang="en-US" altLang="en-US" sz="2000" dirty="0" err="1"/>
              <a:t>ikatan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antar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sel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lebih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lemah</a:t>
            </a:r>
            <a:r>
              <a:rPr lang="en-US" altLang="en-US" sz="2000" dirty="0"/>
              <a:t> – </a:t>
            </a:r>
            <a:r>
              <a:rPr lang="en-US" altLang="en-US" sz="2000" dirty="0" err="1"/>
              <a:t>produksi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kelenjar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keringat</a:t>
            </a:r>
            <a:r>
              <a:rPr lang="en-US" altLang="en-US" sz="2000" dirty="0"/>
              <a:t> dan </a:t>
            </a:r>
            <a:r>
              <a:rPr lang="en-US" altLang="en-US" sz="2000" dirty="0" err="1"/>
              <a:t>minyak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lebih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rendah</a:t>
            </a:r>
            <a:r>
              <a:rPr lang="en-US" altLang="en-US" sz="2000" dirty="0"/>
              <a:t> – </a:t>
            </a:r>
            <a:r>
              <a:rPr lang="en-US" altLang="en-US" sz="2000" dirty="0" err="1"/>
              <a:t>mudah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terganggu</a:t>
            </a:r>
            <a:r>
              <a:rPr lang="en-US" altLang="en-US" sz="2000" dirty="0"/>
              <a:t> pd </a:t>
            </a:r>
            <a:r>
              <a:rPr lang="en-US" altLang="en-US" sz="2000" dirty="0" err="1"/>
              <a:t>perub.suhu</a:t>
            </a:r>
            <a:r>
              <a:rPr lang="en-US" altLang="en-US" sz="2000" dirty="0"/>
              <a:t> dan </a:t>
            </a:r>
            <a:r>
              <a:rPr lang="en-US" altLang="en-US" sz="2000" dirty="0" err="1"/>
              <a:t>kelembaban</a:t>
            </a:r>
            <a:r>
              <a:rPr lang="en-US" altLang="en-US" sz="2000" dirty="0"/>
              <a:t> – </a:t>
            </a:r>
            <a:r>
              <a:rPr lang="en-US" altLang="en-US" sz="2000" dirty="0" err="1"/>
              <a:t>resiko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iritasi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lebih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tinggi</a:t>
            </a:r>
            <a:endParaRPr lang="en-US" altLang="en-US" sz="2000" dirty="0"/>
          </a:p>
        </p:txBody>
      </p:sp>
      <p:pic>
        <p:nvPicPr>
          <p:cNvPr id="6146" name="Picture 2" descr="Jenis kulit bayi dan cara memilih produk terbaik untuk merawatnya |  theAsianparent Indonesia">
            <a:extLst>
              <a:ext uri="{FF2B5EF4-FFF2-40B4-BE49-F238E27FC236}">
                <a16:creationId xmlns:a16="http://schemas.microsoft.com/office/drawing/2014/main" id="{F54A3FEF-6566-AF4C-BC3D-4A29075EDA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5736" y="207263"/>
            <a:ext cx="2226564" cy="14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302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DF86698B-07E8-B648-80FD-943E46B6C5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2648" y="877824"/>
            <a:ext cx="7863840" cy="345724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dirty="0" err="1"/>
              <a:t>Prinsip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perawatan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kulit</a:t>
            </a:r>
            <a:r>
              <a:rPr lang="en-US" altLang="en-US" sz="2000" dirty="0"/>
              <a:t> :</a:t>
            </a:r>
          </a:p>
          <a:p>
            <a:pPr eaLnBrk="1" hangingPunct="1"/>
            <a:r>
              <a:rPr lang="en-US" altLang="en-US" sz="2000" dirty="0" err="1"/>
              <a:t>Hindari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pajanan</a:t>
            </a:r>
            <a:r>
              <a:rPr lang="en-US" altLang="en-US" sz="2000" dirty="0"/>
              <a:t> dg </a:t>
            </a:r>
            <a:r>
              <a:rPr lang="en-US" altLang="en-US" sz="2000" dirty="0" err="1"/>
              <a:t>bahan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keras</a:t>
            </a:r>
            <a:r>
              <a:rPr lang="en-US" altLang="en-US" sz="2000" dirty="0"/>
              <a:t> dan </a:t>
            </a:r>
            <a:r>
              <a:rPr lang="en-US" altLang="en-US" sz="2000" dirty="0" err="1"/>
              <a:t>iritatif</a:t>
            </a:r>
            <a:r>
              <a:rPr lang="en-US" altLang="en-US" sz="2000" dirty="0"/>
              <a:t> (</a:t>
            </a:r>
            <a:r>
              <a:rPr lang="en-US" altLang="en-US" sz="2000" dirty="0" err="1"/>
              <a:t>urin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faeces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keringat</a:t>
            </a:r>
            <a:r>
              <a:rPr lang="en-US" altLang="en-US" sz="2000" dirty="0"/>
              <a:t>, air </a:t>
            </a:r>
            <a:r>
              <a:rPr lang="en-US" altLang="en-US" sz="2000" dirty="0" err="1"/>
              <a:t>liur</a:t>
            </a:r>
            <a:r>
              <a:rPr lang="en-US" altLang="en-US" sz="2000" dirty="0"/>
              <a:t> dan </a:t>
            </a:r>
            <a:r>
              <a:rPr lang="en-US" altLang="en-US" sz="2000" dirty="0" err="1"/>
              <a:t>sisa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makanan</a:t>
            </a:r>
            <a:r>
              <a:rPr lang="en-US" altLang="en-US" sz="2000" dirty="0"/>
              <a:t>)</a:t>
            </a:r>
          </a:p>
          <a:p>
            <a:pPr eaLnBrk="1" hangingPunct="1"/>
            <a:r>
              <a:rPr lang="en-US" altLang="en-US" sz="2000" dirty="0" err="1"/>
              <a:t>Pertahankan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hidrasi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kulit</a:t>
            </a:r>
            <a:endParaRPr lang="en-US" altLang="en-US" sz="2000" dirty="0"/>
          </a:p>
          <a:p>
            <a:pPr eaLnBrk="1" hangingPunct="1"/>
            <a:r>
              <a:rPr lang="en-US" altLang="en-US" sz="2000" dirty="0" err="1"/>
              <a:t>Hindari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gesekan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khususnya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daerah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lipatan</a:t>
            </a:r>
            <a:endParaRPr lang="en-US" altLang="en-US" sz="2000" dirty="0"/>
          </a:p>
          <a:p>
            <a:pPr eaLnBrk="1" hangingPunct="1"/>
            <a:r>
              <a:rPr lang="en-US" altLang="en-US" sz="2000" dirty="0" err="1"/>
              <a:t>Gunakan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produk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yg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memenuhi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standar</a:t>
            </a:r>
            <a:r>
              <a:rPr lang="en-US" altLang="en-US" sz="2000" dirty="0"/>
              <a:t> (</a:t>
            </a:r>
            <a:r>
              <a:rPr lang="en-US" altLang="en-US" sz="2000" dirty="0" err="1"/>
              <a:t>tidak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mengandung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pewangi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pewarna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tidak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menimbulkan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reaksi</a:t>
            </a:r>
            <a:r>
              <a:rPr lang="en-US" altLang="en-US" sz="2000" dirty="0"/>
              <a:t> pada </a:t>
            </a:r>
            <a:r>
              <a:rPr lang="en-US" altLang="en-US" sz="2000" dirty="0" err="1"/>
              <a:t>mata</a:t>
            </a:r>
            <a:r>
              <a:rPr lang="en-US" altLang="en-US" sz="2000" dirty="0"/>
              <a:t> dan </a:t>
            </a:r>
            <a:r>
              <a:rPr lang="en-US" altLang="en-US" sz="2000" dirty="0" err="1"/>
              <a:t>kulit</a:t>
            </a:r>
            <a:r>
              <a:rPr lang="en-US" altLang="en-US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9084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48D6CD4A-8DEE-D64B-80C8-DB9E664892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57784" y="628650"/>
            <a:ext cx="7818120" cy="42291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dirty="0"/>
              <a:t>Cara </a:t>
            </a:r>
            <a:r>
              <a:rPr lang="en-US" altLang="en-US" sz="2000" dirty="0" err="1"/>
              <a:t>perawatan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kulit</a:t>
            </a:r>
            <a:r>
              <a:rPr lang="en-US" altLang="en-US" sz="2000" dirty="0"/>
              <a:t>:</a:t>
            </a:r>
          </a:p>
          <a:p>
            <a:pPr eaLnBrk="1" hangingPunct="1"/>
            <a:r>
              <a:rPr lang="en-US" altLang="en-US" sz="2000" dirty="0" err="1"/>
              <a:t>Setiap</a:t>
            </a:r>
            <a:r>
              <a:rPr lang="en-US" altLang="en-US" sz="2000" dirty="0"/>
              <a:t> kali </a:t>
            </a:r>
            <a:r>
              <a:rPr lang="en-US" altLang="en-US" sz="2000" dirty="0" err="1"/>
              <a:t>habis</a:t>
            </a:r>
            <a:r>
              <a:rPr lang="en-US" altLang="en-US" sz="2000" dirty="0"/>
              <a:t> BAK/BAB </a:t>
            </a:r>
            <a:r>
              <a:rPr lang="en-US" altLang="en-US" sz="2000" dirty="0" err="1"/>
              <a:t>bersihkan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daerah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kelamin</a:t>
            </a:r>
            <a:r>
              <a:rPr lang="en-US" altLang="en-US" sz="2000" dirty="0"/>
              <a:t> dan </a:t>
            </a:r>
            <a:r>
              <a:rPr lang="en-US" altLang="en-US" sz="2000" dirty="0" err="1"/>
              <a:t>sekitarnya</a:t>
            </a:r>
            <a:r>
              <a:rPr lang="en-US" altLang="en-US" sz="2000" dirty="0"/>
              <a:t> dg air </a:t>
            </a:r>
            <a:r>
              <a:rPr lang="en-US" altLang="en-US" sz="2000" dirty="0" err="1"/>
              <a:t>bersih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lalu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keringkan</a:t>
            </a:r>
            <a:r>
              <a:rPr lang="en-US" altLang="en-US" sz="2000" dirty="0"/>
              <a:t> dg </a:t>
            </a:r>
            <a:r>
              <a:rPr lang="en-US" altLang="en-US" sz="2000" dirty="0" err="1"/>
              <a:t>handuk</a:t>
            </a:r>
            <a:r>
              <a:rPr lang="en-US" altLang="en-US" sz="2000" dirty="0"/>
              <a:t>/</a:t>
            </a:r>
            <a:r>
              <a:rPr lang="en-US" altLang="en-US" sz="2000" dirty="0" err="1"/>
              <a:t>kain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bersih</a:t>
            </a:r>
            <a:r>
              <a:rPr lang="en-US" altLang="en-US" sz="2000" dirty="0"/>
              <a:t> dan </a:t>
            </a:r>
            <a:r>
              <a:rPr lang="en-US" altLang="en-US" sz="2000" dirty="0" err="1"/>
              <a:t>kering</a:t>
            </a:r>
            <a:endParaRPr lang="en-US" altLang="en-US" sz="2000" dirty="0"/>
          </a:p>
          <a:p>
            <a:pPr eaLnBrk="1" hangingPunct="1"/>
            <a:r>
              <a:rPr lang="en-US" altLang="en-US" sz="2000" dirty="0" err="1"/>
              <a:t>Menggunakan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popok</a:t>
            </a:r>
            <a:r>
              <a:rPr lang="en-US" altLang="en-US" sz="2000" dirty="0"/>
              <a:t>/</a:t>
            </a:r>
            <a:r>
              <a:rPr lang="en-US" altLang="en-US" sz="2000" dirty="0" err="1"/>
              <a:t>pakaian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bayi</a:t>
            </a:r>
            <a:r>
              <a:rPr lang="en-US" altLang="en-US" sz="2000" dirty="0"/>
              <a:t> yang </a:t>
            </a:r>
            <a:r>
              <a:rPr lang="en-US" altLang="en-US" sz="2000" dirty="0" err="1"/>
              <a:t>terbuat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dari</a:t>
            </a:r>
            <a:r>
              <a:rPr lang="en-US" altLang="en-US" sz="2000" dirty="0"/>
              <a:t> katun/</a:t>
            </a:r>
            <a:r>
              <a:rPr lang="en-US" altLang="en-US" sz="2000" dirty="0" err="1"/>
              <a:t>kain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yg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menyerap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keringat</a:t>
            </a:r>
            <a:endParaRPr lang="en-US" altLang="en-US" sz="2000" dirty="0"/>
          </a:p>
          <a:p>
            <a:pPr eaLnBrk="1" hangingPunct="1"/>
            <a:r>
              <a:rPr lang="en-US" altLang="en-US" sz="2000" dirty="0" err="1"/>
              <a:t>Memandikan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bayi</a:t>
            </a:r>
            <a:r>
              <a:rPr lang="en-US" altLang="en-US" sz="2000" dirty="0"/>
              <a:t> 2x </a:t>
            </a:r>
            <a:r>
              <a:rPr lang="en-US" altLang="en-US" sz="2000" dirty="0" err="1"/>
              <a:t>sehari</a:t>
            </a:r>
            <a:endParaRPr lang="en-US" altLang="en-US" sz="2000" dirty="0"/>
          </a:p>
          <a:p>
            <a:pPr eaLnBrk="1" hangingPunct="1"/>
            <a:r>
              <a:rPr lang="en-US" altLang="en-US" sz="2000" dirty="0" err="1"/>
              <a:t>Menggunakan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sabun</a:t>
            </a:r>
            <a:r>
              <a:rPr lang="en-US" altLang="en-US" sz="2000" dirty="0"/>
              <a:t>/</a:t>
            </a:r>
            <a:r>
              <a:rPr lang="en-US" altLang="en-US" sz="2000" dirty="0" err="1"/>
              <a:t>shampo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khusus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untuk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bayi</a:t>
            </a:r>
            <a:r>
              <a:rPr lang="en-US" altLang="en-US" sz="2000" dirty="0"/>
              <a:t> – </a:t>
            </a:r>
            <a:r>
              <a:rPr lang="en-US" altLang="en-US" sz="2000" dirty="0" err="1"/>
              <a:t>bahan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lembut</a:t>
            </a:r>
            <a:r>
              <a:rPr lang="en-US" altLang="en-US" sz="2000" dirty="0"/>
              <a:t> – </a:t>
            </a:r>
            <a:r>
              <a:rPr lang="en-US" altLang="en-US" sz="2000" dirty="0" err="1"/>
              <a:t>mencegah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iritasi</a:t>
            </a:r>
            <a:r>
              <a:rPr lang="en-US" altLang="en-US" sz="2000" dirty="0"/>
              <a:t>/</a:t>
            </a:r>
            <a:r>
              <a:rPr lang="en-US" altLang="en-US" sz="2000" dirty="0" err="1"/>
              <a:t>alergi</a:t>
            </a:r>
            <a:endParaRPr lang="en-US" altLang="en-US" sz="2000" dirty="0"/>
          </a:p>
          <a:p>
            <a:pPr eaLnBrk="1" hangingPunct="1"/>
            <a:r>
              <a:rPr lang="en-US" altLang="en-US" sz="2000" dirty="0"/>
              <a:t>K/p </a:t>
            </a:r>
            <a:r>
              <a:rPr lang="en-US" altLang="en-US" sz="2000" dirty="0" err="1"/>
              <a:t>oleskan</a:t>
            </a:r>
            <a:r>
              <a:rPr lang="en-US" altLang="en-US" sz="2000" dirty="0"/>
              <a:t> baby oil pada </a:t>
            </a:r>
            <a:r>
              <a:rPr lang="en-US" altLang="en-US" sz="2000" dirty="0" err="1"/>
              <a:t>daerah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lipatan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kulit</a:t>
            </a:r>
            <a:r>
              <a:rPr lang="en-US" altLang="en-US" sz="2000" dirty="0"/>
              <a:t> yang </a:t>
            </a:r>
            <a:r>
              <a:rPr lang="en-US" altLang="en-US" sz="2000" dirty="0" err="1"/>
              <a:t>lembab</a:t>
            </a:r>
            <a:r>
              <a:rPr lang="en-US" altLang="en-US" sz="2000" dirty="0"/>
              <a:t> dan </a:t>
            </a:r>
            <a:r>
              <a:rPr lang="en-US" altLang="en-US" sz="2000" dirty="0" err="1"/>
              <a:t>berkeringat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064349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>
            <a:extLst>
              <a:ext uri="{FF2B5EF4-FFF2-40B4-BE49-F238E27FC236}">
                <a16:creationId xmlns:a16="http://schemas.microsoft.com/office/drawing/2014/main" id="{17B2307B-C15F-6845-8C1B-E41D61F190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58368" y="457200"/>
            <a:ext cx="7671816" cy="434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dirty="0" err="1"/>
              <a:t>Masalah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ruam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popok</a:t>
            </a:r>
            <a:endParaRPr lang="en-US" altLang="en-US" sz="2000" dirty="0"/>
          </a:p>
          <a:p>
            <a:pPr eaLnBrk="1" hangingPunct="1"/>
            <a:r>
              <a:rPr lang="en-US" altLang="en-US" sz="2000" dirty="0"/>
              <a:t>Tanda </a:t>
            </a:r>
            <a:r>
              <a:rPr lang="en-US" altLang="en-US" sz="2000" dirty="0" err="1"/>
              <a:t>ruam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popok</a:t>
            </a:r>
            <a:r>
              <a:rPr lang="en-US" altLang="en-US" sz="2000" dirty="0"/>
              <a:t> : </a:t>
            </a:r>
            <a:r>
              <a:rPr lang="en-US" altLang="en-US" sz="2000" dirty="0" err="1"/>
              <a:t>popok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kemerahan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timbul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lepuh-lepuh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diseluruh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daerah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popok</a:t>
            </a:r>
            <a:endParaRPr lang="en-US" altLang="en-US" sz="2000" dirty="0"/>
          </a:p>
          <a:p>
            <a:pPr eaLnBrk="1" hangingPunct="1"/>
            <a:r>
              <a:rPr lang="en-US" altLang="en-US" sz="2000" dirty="0" err="1"/>
              <a:t>Penyebab</a:t>
            </a:r>
            <a:r>
              <a:rPr lang="en-US" altLang="en-US" sz="2000" dirty="0"/>
              <a:t> : </a:t>
            </a:r>
            <a:r>
              <a:rPr lang="en-US" altLang="en-US" sz="2000" dirty="0" err="1"/>
              <a:t>terlalu</a:t>
            </a:r>
            <a:r>
              <a:rPr lang="en-US" altLang="en-US" sz="2000" dirty="0"/>
              <a:t> lama </a:t>
            </a:r>
            <a:r>
              <a:rPr lang="en-US" altLang="en-US" sz="2000" dirty="0" err="1"/>
              <a:t>dibiarkan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dengan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popok</a:t>
            </a:r>
            <a:r>
              <a:rPr lang="en-US" altLang="en-US" sz="2000" dirty="0"/>
              <a:t> yang </a:t>
            </a:r>
            <a:r>
              <a:rPr lang="en-US" altLang="en-US" sz="2000" dirty="0" err="1"/>
              <a:t>basah</a:t>
            </a:r>
            <a:endParaRPr lang="en-US" altLang="en-US" sz="2000" dirty="0"/>
          </a:p>
          <a:p>
            <a:pPr eaLnBrk="1" hangingPunct="1"/>
            <a:r>
              <a:rPr lang="en-US" altLang="en-US" sz="2000" dirty="0"/>
              <a:t>Cara </a:t>
            </a:r>
            <a:r>
              <a:rPr lang="en-US" altLang="en-US" sz="2000" dirty="0" err="1"/>
              <a:t>mengatasi</a:t>
            </a:r>
            <a:r>
              <a:rPr lang="en-US" altLang="en-US" sz="2000" dirty="0"/>
              <a:t> : </a:t>
            </a:r>
          </a:p>
          <a:p>
            <a:pPr eaLnBrk="1" hangingPunct="1">
              <a:buFontTx/>
              <a:buNone/>
            </a:pPr>
            <a:r>
              <a:rPr lang="en-US" altLang="en-US" sz="2000" dirty="0"/>
              <a:t>	- </a:t>
            </a:r>
            <a:r>
              <a:rPr lang="en-US" altLang="en-US" sz="2000" dirty="0" err="1"/>
              <a:t>Sering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ganti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popok</a:t>
            </a:r>
            <a:endParaRPr lang="en-US" altLang="en-US" sz="2000" dirty="0"/>
          </a:p>
          <a:p>
            <a:pPr eaLnBrk="1" hangingPunct="1">
              <a:buFontTx/>
              <a:buNone/>
            </a:pPr>
            <a:r>
              <a:rPr lang="en-US" altLang="en-US" sz="2000" dirty="0"/>
              <a:t>	- Seka </a:t>
            </a:r>
            <a:r>
              <a:rPr lang="en-US" altLang="en-US" sz="2000" dirty="0" err="1"/>
              <a:t>hati-hati</a:t>
            </a:r>
            <a:r>
              <a:rPr lang="en-US" altLang="en-US" sz="2000" dirty="0"/>
              <a:t> dg air </a:t>
            </a:r>
            <a:r>
              <a:rPr lang="en-US" altLang="en-US" sz="2000" dirty="0" err="1"/>
              <a:t>bersih</a:t>
            </a:r>
            <a:endParaRPr lang="en-US" altLang="en-US" sz="2000" dirty="0"/>
          </a:p>
          <a:p>
            <a:pPr eaLnBrk="1" hangingPunct="1">
              <a:buFontTx/>
              <a:buNone/>
            </a:pPr>
            <a:r>
              <a:rPr lang="en-US" altLang="en-US" sz="2000" dirty="0"/>
              <a:t>	- </a:t>
            </a:r>
            <a:r>
              <a:rPr lang="en-US" altLang="en-US" sz="2000" dirty="0" err="1"/>
              <a:t>Oleskan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krim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pelindung</a:t>
            </a:r>
            <a:endParaRPr lang="en-US" altLang="en-US" sz="2000" dirty="0"/>
          </a:p>
          <a:p>
            <a:pPr eaLnBrk="1" hangingPunct="1">
              <a:buFontTx/>
              <a:buNone/>
            </a:pPr>
            <a:r>
              <a:rPr lang="en-US" altLang="en-US" sz="2000" dirty="0"/>
              <a:t>	- </a:t>
            </a:r>
            <a:r>
              <a:rPr lang="en-US" altLang="en-US" sz="2000" dirty="0" err="1"/>
              <a:t>Jangan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menggunakan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popok</a:t>
            </a:r>
            <a:r>
              <a:rPr lang="en-US" altLang="en-US" sz="2000" dirty="0"/>
              <a:t>  </a:t>
            </a:r>
            <a:r>
              <a:rPr lang="en-US" altLang="en-US" sz="2000" dirty="0" err="1"/>
              <a:t>bahan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plastik</a:t>
            </a:r>
            <a:endParaRPr lang="en-US" altLang="en-US" sz="2000" dirty="0"/>
          </a:p>
        </p:txBody>
      </p:sp>
      <p:pic>
        <p:nvPicPr>
          <p:cNvPr id="9218" name="Picture 2" descr="Ruam popok bayi, langsung ke dokter atau bisa ditangani di rumah? |  theAsianparent Indonesia">
            <a:extLst>
              <a:ext uri="{FF2B5EF4-FFF2-40B4-BE49-F238E27FC236}">
                <a16:creationId xmlns:a16="http://schemas.microsoft.com/office/drawing/2014/main" id="{01F8392A-EFE7-E94B-86CF-ABE2828E28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704" y="2105406"/>
            <a:ext cx="2052827" cy="136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ruam popok mengobati ruam bayi « Iot Platform">
            <a:extLst>
              <a:ext uri="{FF2B5EF4-FFF2-40B4-BE49-F238E27FC236}">
                <a16:creationId xmlns:a16="http://schemas.microsoft.com/office/drawing/2014/main" id="{F97AF2FF-E169-3C40-AE68-46B3822345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136" y="3640455"/>
            <a:ext cx="2311961" cy="1215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354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theme/theme1.xml><?xml version="1.0" encoding="utf-8"?>
<a:theme xmlns:a="http://schemas.openxmlformats.org/drawingml/2006/main" name="Spring Season by Slidesgo">
  <a:themeElements>
    <a:clrScheme name="Simple Light">
      <a:dk1>
        <a:srgbClr val="FFECB4"/>
      </a:dk1>
      <a:lt1>
        <a:srgbClr val="F9B53D"/>
      </a:lt1>
      <a:dk2>
        <a:srgbClr val="FAD9D4"/>
      </a:dk2>
      <a:lt2>
        <a:srgbClr val="F4AF98"/>
      </a:lt2>
      <a:accent1>
        <a:srgbClr val="F9786B"/>
      </a:accent1>
      <a:accent2>
        <a:srgbClr val="F43B3B"/>
      </a:accent2>
      <a:accent3>
        <a:srgbClr val="83B2A9"/>
      </a:accent3>
      <a:accent4>
        <a:srgbClr val="055C49"/>
      </a:accent4>
      <a:accent5>
        <a:srgbClr val="043025"/>
      </a:accent5>
      <a:accent6>
        <a:srgbClr val="043025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1095</Words>
  <Application>Microsoft Macintosh PowerPoint</Application>
  <PresentationFormat>On-screen Show (16:9)</PresentationFormat>
  <Paragraphs>122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Barlow</vt:lpstr>
      <vt:lpstr>Arial</vt:lpstr>
      <vt:lpstr>Tulpen One</vt:lpstr>
      <vt:lpstr>Spring Season by Slidesgo</vt:lpstr>
      <vt:lpstr>RENCANA ASUHAN 2-6 HARI BAYI BARU LAHIR</vt:lpstr>
      <vt:lpstr>Kebutuhan Minum</vt:lpstr>
      <vt:lpstr>Buang Air Besar (BAB)</vt:lpstr>
      <vt:lpstr>Buang Air Kecil (BAK)</vt:lpstr>
      <vt:lpstr>Tidur</vt:lpstr>
      <vt:lpstr>Kebersihan Kulit</vt:lpstr>
      <vt:lpstr>PowerPoint Presentation</vt:lpstr>
      <vt:lpstr>PowerPoint Presentation</vt:lpstr>
      <vt:lpstr>PowerPoint Presentation</vt:lpstr>
      <vt:lpstr>Keamanan </vt:lpstr>
      <vt:lpstr>PowerPoint Presentation</vt:lpstr>
      <vt:lpstr>PowerPoint Presentation</vt:lpstr>
      <vt:lpstr>PowerPoint Presentation</vt:lpstr>
      <vt:lpstr>Tanda-tanda Bahaya</vt:lpstr>
      <vt:lpstr>PowerPoint Presentation</vt:lpstr>
      <vt:lpstr>Penyuluhan Sebelum Pulang</vt:lpstr>
      <vt:lpstr>PowerPoint Presentation</vt:lpstr>
      <vt:lpstr>PowerPoint Presentation</vt:lpstr>
      <vt:lpstr>PERAN BIDAN PADA BAYI SEHAT</vt:lpstr>
      <vt:lpstr>VARIASI UMUM 6 MG PERTAMA</vt:lpstr>
      <vt:lpstr>PowerPoint Presentation</vt:lpstr>
      <vt:lpstr>PowerPoint Presentation</vt:lpstr>
      <vt:lpstr>PowerPoint Presentation</vt:lpstr>
      <vt:lpstr>PowerPoint Presentation</vt:lpstr>
      <vt:lpstr>Terima kasih...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RENCANA ASUHAN 2-6 HARI BAYI BARU LAHIR</dc:title>
  <cp:lastModifiedBy>Angga Rini</cp:lastModifiedBy>
  <cp:revision>7</cp:revision>
  <dcterms:modified xsi:type="dcterms:W3CDTF">2020-09-06T11:51:36Z</dcterms:modified>
</cp:coreProperties>
</file>