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5"/>
  </p:notesMasterIdLst>
  <p:handoutMasterIdLst>
    <p:handoutMasterId r:id="rId6"/>
  </p:handoutMasterIdLst>
  <p:sldIdLst>
    <p:sldId id="332" r:id="rId3"/>
    <p:sldId id="349" r:id="rId4"/>
  </p:sldIdLst>
  <p:sldSz cx="12188825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8" autoAdjust="0"/>
    <p:restoredTop sz="86389" autoAdjust="0"/>
  </p:normalViewPr>
  <p:slideViewPr>
    <p:cSldViewPr showGuides="1">
      <p:cViewPr>
        <p:scale>
          <a:sx n="66" d="100"/>
          <a:sy n="66" d="100"/>
        </p:scale>
        <p:origin x="-810" y="-270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12" y="39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-287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pPr/>
              <a:t>7/16/2020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pPr/>
              <a:t>7/16/2020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943EFA-2DDD-495C-AB77-CD98381B6F39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19827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162" y="1752602"/>
            <a:ext cx="10360501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162" y="3611607"/>
            <a:ext cx="10360501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8" y="4953000"/>
            <a:ext cx="12193844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1481330"/>
            <a:ext cx="10969943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2974" y="274641"/>
            <a:ext cx="2369343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1"/>
            <a:ext cx="8430604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22238"/>
            <a:ext cx="10055781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441" y="1719263"/>
            <a:ext cx="10969943" cy="4411662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ECD61-F22B-4452-AB82-ECBDBDEB75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94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17" y="1059712"/>
            <a:ext cx="10360501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8922" y="2931712"/>
            <a:ext cx="6094413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7644" y="3005472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599154" y="3005472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481329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481329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3050"/>
            <a:ext cx="10969943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5410200"/>
            <a:ext cx="5385514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1756" y="5410200"/>
            <a:ext cx="538763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441" y="1444295"/>
            <a:ext cx="5385514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1444295"/>
            <a:ext cx="538763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4876800"/>
            <a:ext cx="9973103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1265" y="5355102"/>
            <a:ext cx="529807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8882" y="274320"/>
            <a:ext cx="9970459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7040" y="6407944"/>
            <a:ext cx="2559653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246" y="5443402"/>
            <a:ext cx="9547913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721" y="189968"/>
            <a:ext cx="11579384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38576" y="6407945"/>
            <a:ext cx="313342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0" y="4865122"/>
            <a:ext cx="10764439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524" y="5944936"/>
            <a:ext cx="658578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455" y="5939011"/>
            <a:ext cx="4919320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4" y="5791253"/>
            <a:ext cx="4535237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2" y="5787739"/>
            <a:ext cx="4539496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49141" y="4988440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0651" y="4988440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524" y="5944936"/>
            <a:ext cx="658578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455" y="5939011"/>
            <a:ext cx="4919320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4" y="5791253"/>
            <a:ext cx="4535237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2" y="5787739"/>
            <a:ext cx="4539496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441" y="1481329"/>
            <a:ext cx="10969943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7040" y="6407944"/>
            <a:ext cx="2559653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8576" y="6407945"/>
            <a:ext cx="3133425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6693" y="6407945"/>
            <a:ext cx="48755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3314" y="142852"/>
            <a:ext cx="4927938" cy="642942"/>
          </a:xfrm>
          <a:prstGeom prst="ribbon">
            <a:avLst>
              <a:gd name="adj1" fmla="val 17156"/>
              <a:gd name="adj2" fmla="val 62719"/>
            </a:avLst>
          </a:prstGeom>
          <a:solidFill>
            <a:schemeClr val="accent2">
              <a:lumMod val="50000"/>
            </a:schemeClr>
          </a:solidFill>
          <a:ln/>
        </p:spPr>
        <p:style>
          <a:lnRef idx="2">
            <a:schemeClr val="accent6"/>
          </a:lnRef>
          <a:fillRef idx="1003">
            <a:schemeClr val="dk2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id-ID" sz="2800" dirty="0">
              <a:ln w="1905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4011484" y="3429101"/>
            <a:ext cx="4460179" cy="71438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fr-FR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Petani</a:t>
            </a:r>
            <a:r>
              <a:rPr lang="fr-F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Subsisten</a:t>
            </a:r>
            <a:endParaRPr lang="fr-F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fr-FR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Peasant</a:t>
            </a:r>
            <a:r>
              <a:rPr lang="fr-F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James C Scott (1976)</a:t>
            </a:r>
            <a:endParaRPr lang="id-ID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3808412" y="5334000"/>
            <a:ext cx="4675725" cy="695324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it-IT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Petani  Rasional Farmer  Samuel  popkins (1986)</a:t>
            </a:r>
            <a:endParaRPr lang="id-ID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>
            <a:off x="5951139" y="2667000"/>
            <a:ext cx="0" cy="53340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037" name="AutoShape 13"/>
          <p:cNvCxnSpPr>
            <a:cxnSpLocks noChangeShapeType="1"/>
          </p:cNvCxnSpPr>
          <p:nvPr/>
        </p:nvCxnSpPr>
        <p:spPr bwMode="auto">
          <a:xfrm>
            <a:off x="6021948" y="4419600"/>
            <a:ext cx="879" cy="515018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44" name="Title 1"/>
          <p:cNvSpPr txBox="1">
            <a:spLocks/>
          </p:cNvSpPr>
          <p:nvPr/>
        </p:nvSpPr>
        <p:spPr>
          <a:xfrm>
            <a:off x="2698087" y="128606"/>
            <a:ext cx="6063325" cy="785794"/>
          </a:xfrm>
          <a:prstGeom prst="ribbon">
            <a:avLst>
              <a:gd name="adj1" fmla="val 17156"/>
              <a:gd name="adj2" fmla="val 62719"/>
            </a:avLst>
          </a:prstGeom>
          <a:solidFill>
            <a:schemeClr val="accent2">
              <a:lumMod val="5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000" b="1" dirty="0">
                <a:ln w="19050">
                  <a:noFill/>
                </a:ln>
              </a:rPr>
              <a:t>Moral </a:t>
            </a:r>
            <a:r>
              <a:rPr lang="en-US" sz="2000" b="1" dirty="0" err="1">
                <a:ln w="19050">
                  <a:noFill/>
                </a:ln>
              </a:rPr>
              <a:t>Ekonomi</a:t>
            </a:r>
            <a:r>
              <a:rPr lang="en-US" sz="2000" b="1" dirty="0">
                <a:ln w="19050">
                  <a:noFill/>
                </a:ln>
              </a:rPr>
              <a:t> </a:t>
            </a:r>
            <a:r>
              <a:rPr lang="en-US" sz="2000" b="1" dirty="0" err="1">
                <a:ln w="19050">
                  <a:noFill/>
                </a:ln>
              </a:rPr>
              <a:t>Petani</a:t>
            </a:r>
            <a:r>
              <a:rPr lang="en-US" sz="2000" b="1" dirty="0">
                <a:ln w="19050">
                  <a:noFill/>
                </a:ln>
              </a:rPr>
              <a:t> </a:t>
            </a:r>
            <a:r>
              <a:rPr lang="en-US" sz="2000" b="1" dirty="0" err="1">
                <a:ln w="19050">
                  <a:noFill/>
                </a:ln>
              </a:rPr>
              <a:t>dan</a:t>
            </a:r>
            <a:r>
              <a:rPr lang="en-US" sz="2000" b="1" dirty="0">
                <a:ln w="19050">
                  <a:noFill/>
                </a:ln>
              </a:rPr>
              <a:t> </a:t>
            </a:r>
            <a:r>
              <a:rPr lang="en-US" sz="2000" b="1" dirty="0" err="1">
                <a:ln w="19050">
                  <a:noFill/>
                </a:ln>
              </a:rPr>
              <a:t>Pedagang</a:t>
            </a:r>
            <a:endParaRPr lang="id-ID" sz="2000" b="1" dirty="0">
              <a:ln w="19050">
                <a:noFill/>
              </a:ln>
            </a:endParaRPr>
          </a:p>
        </p:txBody>
      </p:sp>
      <p:sp>
        <p:nvSpPr>
          <p:cNvPr id="14342" name="AutoShape 6" descr="data:image/jpeg;base64,/9j/4AAQSkZJRgABAQAAAQABAAD/2wCEAAkGBxMSEBUSExIWFhUVFhgWGBcXFx4VGBUYGBcaFxgXHRYaHiggGh4lHhcVIjEhJSorLi4uFx81ODUtNygtLysBCgoKDg0OGxAQGyslICYtLS0tLy8tLS0tLS0tLS0tLS0tLS0tLS0tLS0tLS0tLS0tLS0tLS0tLS0tLS0tLS0tLf/AABEIAKAAyAMBEQACEQEDEQH/xAAcAAACAgMBAQAAAAAAAAAAAAAABQQGAQMHAgj/xABKEAACAQIDBQUDBwcKBQUAAAABAgMAEQQSIQUGMUFREyJhcZEHFIEjM3OCobGyMjRCUmJ0wSQ1U1SSs9Ph8PFDk5TCwxZkcqLR/8QAGwEAAgMBAQEAAAAAAAAAAAAAAAEDBAUCBgf/xAA6EQABAwIEAwQIBAYDAQAAAAABAAIDBBEFEiExE0FRImFxgSMykaGxwdHhBhQzUhY0QmJy8BUk8cL/2gAMAwEAAhEDEQA/AEFZC+nIoQildMEnRFq60RqNEVzdckA7opp5tdAihOyKEkUtE9eaKLpIpoRRsmcwRSuSi4I1RT7XVLRFGqdja4RRZIC+6KNE9HaIpXCeuxRTJCQ6FFGvVGgRRrzSuEUtEXCBRdGZu10U0WRQhFCEUITnD7GVYFxOJcpG/wA3GgBlmtzF9FXxPXlpeZrBlzFZstY58xggGo3PIKN73hb/AJkxH729/wC7tXAew8l1wKu1xKL+AsmkWC2c8bSq+LHZgs0Q7MsqjiwzDVRzNzbnapQ1h2CqS1dfEcpy+Oq8777DiwksQhLFJI83eObVTqb+IZaUjQNVNhddLUscH2uCq7UC1UUJp/sbYmGkj7SbGWsud44kvJGBxZib6DmQunWp2RtIusasxCeN5YyPnYE7HwTje3c+GDCDE4VmZRYsS2YFG0DjpYkV3NCGtuFWw/FZZZ+FPp08VSDVUaheh52RQgNG6a7FhwchVJziFdmtmQp2ep7o1BYche1r1KzIdCs+qfVsu+PKQOt7q37H3DweIjLrNiQQzI6N2YZHU2ZT3P8ALWpmU8bhosabG6mJ1i1vXnr71T9tQ4VGeOD3hmVsuaTIENjZrAAN/tUDiwaC62aV9VI1sj8tjyF0rqNaLinOycLg5Eyt70Zgt8iGO0hAu2S48CQDY6VKwMKyqqWqikzDLl66+9Mtr7FwOGiQyPihK6huxBjLKDwzHLlHr1qR4jbyVWmrayeU5Q2w562+KS7PODygTDEhrm5jMZUC+mjd7haogWcwVoVArCczMnvVu2NubgcSWVJsTdVR9cneSQZkcHLqCAfHSp2wRuKxZ8Xq4bZmt1JHPcb80k23gNnYeZos+LkZDZsvZBQdDa7AXOvKontjYbarQpZ66dmezAO+/wBVFwybNY2ZsanieyYf/RSaAYzyU0jq9ouAw+36p3srdfB4iTJHLiLWOWXNE6Zv1TZcytzswHCpGxtcbBZ8uLVcIu5rfCxv8VT8Vh2ikeN9GjYq3mD9x4jwNVnNs6y3oZuKxruoutVJSIoQsEDmbDmeg5mgbhBvY5d10XfjYsuKSGWBAwhEkTRgi62YWKjgdFFx5VbmjL9WryuFVzIC6OXTNrdc8xKmNssgKHo4KH0YAmqxYQvTsliIu0gr1BMysroxDKQysDqD1HXy8TekHFpuU5GNlaWuGhT/AHq3gTGRYayFJIgysAO5YgfknpdVqWV4cFl4fQPpJHuJ7J2VdFQLWCKaFYd3ZBhoJMcVDNfsYAeBYgdo3kFuPUdanZ2QT7Fj12aeRtMw/wBzvl71d9zMTG8cuCOsTJ2kN9c2Hmv3fqNmX4Cp4SC3KVgV0T2ObON72d/kP9C5ntnZzYbESQN/w2sD1Ui6m/iCKpyMLHL19HUioiEvXfxUOuSrCwaEWHNX3crbeSZHY92YjDz+Eyr8jL9dBkP7QFW4XryuJUujmjlq3vB3Hkl/tH2J2GKMy/Nzkt5SfpD4/led64nj1uFfwSt4kQhdu34Kpiq4K29jcp9ucRHO2Kf5vCo0jeLsCiR+ZJv8B1qaIc1l4q4vjELd3H3DdJ8bimlleZzd5GLMfHhYeAAA+FRuddaMMLIYwxvILTXKkZqdV1L2dj5U/uOB/DJV6A6+QXisW9S397/kufbyfnuJ+nl/GaqyHtlepoSfysf+I+CgRqWZVHFmCjxLEKPtIqO1zYK1K8Rtu/kFNdJ8FiLX7OaO2qm+h1sT+kD0Ndi8blVa2KthGnZPVG2tqNipjM6orFQGyXsSOZuTrQ51zddUdMKZhjBvqoFcKyihCLXouhWTYm9MkJvnKNYKWIMkcgUWAkQWYMBYB01ItcGwqw2YjRYtZhTXdpouDy2I8O7uKt2H38zXDwwuB/R4hSW+pKqW9TUvFb0WM/CnsO5b4j6fRZlxWzpFzTYExA3JcxAqPEywkqPiaeeNw1C5YyrjPopLnoD8jqq/vNuhGkBxeDk7SAAsy5s+VRxZX5gakg3IqKSEbhatDi8mcQ1LbHqqZVZehLrusVswuHaSRI0F2dgq+ZIHoOJ8LmmBdRSyiONz3ck73pjftFw8cUhiwy9mpEb2d/ypJL2sbnn4eNTS5joNlmYa9lnTPcMztVt3excsAEvZuDhWM3eRlvA/dxCXI1t855g9KcYduVBXsilOhHa08CNj57Kx+07ZiyQx46PWwCsRzRj3D8CbfWqWobnaHBVMEqTHKaZ+gO3iucVSXqkUIU3ZE4WQo5tHKBG5/V1BSQeKPY+WaumHVVKyEvZmG41HhzHmF03sztLZrwyWGIiJRv2Zo+DW/VcWPk9XgOI0g7ryTHmiqmyN9U6+R+i5NIpUkEEEEgjmCNCLdb1ntGuXmvaMe14Dxtunm2v5Ph4sH+mbTz25OwuiHrlW3xIPSpX9kWCzaS88zqjl6rfLcpFUW61d0CkU2rqPs6+cb9xwP4ZKvwb+QXisVvlFv3v+Sqm34cD73PnmxIbtXLBY0KhixuATy86gly5jdbdJJWcBga1trDmVt2HFhRPF7s7PL2iH+UjLZcwzZFVcrPlzWua6iDb6KKudVFh4wsLH1fn3KHv/APzjP9T8ArifVys4Of8ApjxKQVCtYm4RQkihC8yGwJ8DQBcoI0JV03+3YWARzQIBEQEcD9BuTeRvb4DrViWPS4WDheIumzRTG5vcX+CptV7r0BIPJesO7IweMlG07ynK3lcfdRe2qhkZG8WcLq/7iYouzSmwVxLHOALKzoqOs1hoCVfKx52FW2Pu1eZxSLhOETddiOovy92i53ERlFuFtPLxqo6wXq9xlVj3dHYQTY+3eT5GAkf8VxYv45QfvFSx6NzFZGInjTMpRz1d4KJ/6lxv9bl9R/8AlLiP/crP/HUoNuGPevUW8+LDAtiJHUEEoxFnHNTpwPCmJX7E3XEmG0+U5WgHkQr/ALnTJLDLgH70eTNET+nhphdR9U5k+rVqEggtK8zXMfHI2cb3sf8AIf7dcy2lgWgmkhc96Nst+osCp+IIPxqk9uQkL11LOJomvHMKNXIVm9iihc2vqVdty9tdnJHIx7rZcNP52Pu0x8dOyJ52HlVqOS1ivNYnSXzMH+Tf/ofNMt5t3UhxpxzW93CmVx1lWwRR/wDNip8wf1q6lYGuzqCjrny0/wCVb62w8Dv7FzzFYhpZHkc3d2LNz1OtvIcB4CqjiSvVRRNiY1jdmhaqVl33oFIoBXUvZz84f3HA/hkq/Bv5BeMxX1Qf73/Jc+3k/PcT9PL+M1UlPbK9Ph7rU0fgPgoEblSrDirKw81Nx9orgOsrLmNkBDuYKlbV2g2ImaZwMzWvlBtoLDrXZdnK4pYW00QjGy2bS2JPh0jeZQna/kqT39Bckjly/tUOYW7qGnrmTPcGa2S+uFcRQheZfyT5UWJ2Q4dkrpK7yYSB50kn94inObskjzJGCACM99SbXIt/ncEgAsV5QYdUyhuRmUt531PNVfGbIwsjFsJi4wD/AMKcmN18A7aEef21CYw7ULUirKiMWqIzpzHNaIt3jf5TE4aNeZMqyH+wup8vupcK25UhxVh0YxxPgpe0dtQx4Y4PCAlGBEszjK0ua2YBeIU2UG/IAeNdOcALBRU9DJPJ+ZqDqNgFA2Hs2OYky4mOBQ1iGPfYWv3Rw8Lk8RwNRsbmGpCt1dRJEAI2Fx6jYK1S+7zYN8K2KwsQSQPBlfOFAAur6C9zmJbq56a2XWLMtwsKPjQziYMceqo+LgEbsmdHtazRm6tcA6E+dvhVQr0sEwkFyCPFYwsId1QuqZrjO5sq2BOp5cLfEUAXXUr3RsLwM1uQV43ZjgwskDNj8Mey7bNlbUrLY9mL8g4z5tNdLc6txADmvMVvEqMwbE4ZrW7iOfyUjfPD4HGFZY8bDHKBlOY3V1FyAbcCCTrrxNOYNKMNfV0l2vjJaVzyWOzMLhrEi44GxtceFUrWK9REQW3ta/XkvNC6UrZmIVJLP83IDHIOHdbg1+qsFYHwrph1Vaqi4jLDcajy39o0Vm3124z4fD4XtFkKIrzOhurPYhRcadSR1t4VPPJmbZZOEUoEj6i1tbAKn1WW+ihMWTTZuyFlXM2Kw8XEWkY5hra+UDX1rsNBVCeufGbCMnvGyv27GMweFd2bGwteOGFLNrkhUgMf2iWY6aDSrcbmjVebq4amcACM7k+1VjeHZMEuJkmix+GyyMXysxBUniLgEEXueXGoZWguuCtihrJ4oRE+JxsoEe76E64/CAdc5a3wyi/qKQi7wrD8QmA0hcnOxsBhYJ0b3vDsFILSs9305RxgZY79SWNjUjQ1hWZVTzTMPYI7ht59fclO/G2BisWzKbxoOzQ8iBqzDzP3CoZ33Oi0sJpDTQ2fudSkFRLTRQhFCaDTykalckg6XQa51uOiZvyRanfVCCaViDcpWJRXTjZdEdEUW1RYBFIa7Iy9ECi9t1ybbEIoBuu7Cx0RQN7XXAbY7op2JT0ubIoA7Vk26ornNY6oN9kCgkbosOSKaSKO9Froovz5J6g9yKV7iwSsCUCmQ5BFkU9EAjmil5phFCAihJFCFg+FKwQrJu3gcJiX7NllR7XA7TMp697KCD4WrLr56qAZm2IWVVz1VOLix8lG3p2J7rKAtzG4upOpBHFSfQ/HwNSYbWmoZd26mw+tdUiz90lrR2GqvjS4UnZuCaaVYl4seP6o5t8B/CoaibhR3coamcRR5lYt5dj4XCIndd3e9h2mUEC12Jseo4dazMPq5Kl5sNAsmjqJqh+hsqqBcgAHUgADU3JsB4nUCtc5Rq4rbvl9ZO8TsNMMgfFSMGbVYYwC583bQD/V6zxV8d9ohp1O3ks1tY+d/oB5nZQ0xeHB1why/vDZgP7AFWXRS3sHaqV0VRfSTXwTvB7v4XFoThpXjkXjHJ3rdL63+INZs1dPTP8ATNu3uVR9bU0z7Si4Ve2jgHgkMcgsw18GHUHoa1YZ4qhvEYtOGZtQzOwp7u5snCYsslpY3UXIzhgRfiGsCfiBWXiFVPSnOLEFZtXVVFNqbELTt7CYXDTdl2UkndDE9rlte/AWNzp4VNRS1FRFxAQF1SvqqhuZpA8lLwGwcJi4ycO8kci8VfvW6XHMeRqvNX1NK/0oBb1UUlZU0rrSahVvH4N4ZWicWZTbwOlwQehH+tK14JhIziNOhWtBJHKwSM5qPUqlU3Y2z2xE6xLpfVj0UWzH7QPiKr1VQIIy8qtVz8GMuUrefY/us2UXKMMyeA4FSeZB+wiocPrW1EdzuFHh9V+YjN9wlFXRqLK7y0TLZCYeR1ilSQFmy9osnMnS6EachoTVWpMrGFzN+9Uag1EYL2H3J7vLsLC4SJXCySFmygGQqOBbUgHkOlZuHVs1VIWkAWVGlq6ipksSBbuVQrcButy90U0IoQihCKLITvc02xanojn0FUMTbnpyFn4oc0dupCt7ZdpYAEWDlbj9iVRw8uXka8+CcPqrcj8FiNzUdRry+C5sykEgixBIIPEEaEV664cA4c16sODgHDmrduqRhnhDAdrim4f0cIBIPmzAf6FYeJf9mN1tmfFYdd6cOI9VmniVu9paawN0zr65T/CocAdo5q5wb1nKN7PMCHmeUi5jAC+Ba+voLfGp8cnLYwOqkxicgBiWb4ylsdLf9Eqo8AFB+9ifjVzC2AUwHmreGsApwOuqTVfLtLq+SpmxsYYcRHIOTAHxUmzD0+0Cq9VAJIC3uuq9ZDxIS1Xf2h4YHDLLzR1sfBzlI9bH4V53A5S2YxdfksPCJC2fL1v7kk9nX51J9F/3CtDHG+haAr2MD0LO8rbvpsieTFl44WZTGgBAB1Ga/PxpYTUxMpwHutqVxhlXDHBlc6xuV63S2fJhpGxGI+RjCFe+QMxJBHP9k+tLEJmVLTDCcx+C4xCdk3YiOY3SPeTaS4jEtKostgq36C/et4kn7K0MPpzDTiN260KCAww2dull6uFwFhZXDyINynonbCYZBGcs0+WRjzSMaotvHmOhNZ0kbKl7sw7LdB4rLcwVcx/a3Tz5q07QjG0MArqPlF7wHHK6izp8dR8RWJCXUFXlPqn/AELMicaOpLeXy5LnNesI0uF6cEEZgpGzvn4vpI/xiopjeJ3gVFUdqJx7j8FdfaZ8zD9L/wCN687gH6jlhYP+o7wVCr069EimhFCEUJ2KKErJ9uany8h6QSethaszEXeiHis3FD2G26hZ3C2r2MqoT3JQq+T2sp+PD06Vzi9JxYS4DULnFaYyR5wNQn28u7qHEe8swWEDPMOZKch1zaD/AHrOw+vJi4O79gs+krXNi4QHa2HmqxhdotLtCKZhYmaMAfqqWCKvkAfvrYkgDaUxg8tVqSQCOkLB096svtJHycJ/bb8BrGwDSR/sVDBSOK4dyg+zzGqkskRsDIAVPUrfT0v6Vbxync6IP6KbGICQJANAo+/mz2TEmX9CUA35BlFiPQA+vSpMHnD4AzmF3hU7XRcPn8lWq2eyDZa5CkbOwxlmjjXUs4HwBuT8ADUE8gjiLndCoqiURxue7orh7Q9orlTDg3Nw7eAAOUfE6/CsLA6Y9qY6dFiYTAcxlI8Ev9nf50/0X/cKsY3fgC6s4yPQtB6rXv1O640gO6/Jpazlbfla6GpMFjY6k7QvqU8MiY+l1F9SrDu7jlx2FaCbVwMrdSP0X89AfMVk10DqOcTM0BWbWQupZQ9ugVF2ts98PK0TcuB/WXk32fYa9LS1AqWB4XoKeo47A8exb938EskpL/NRL2kh5WHAfEj7DXNdM5keRouToFFXTGNthudApeO3hSVy7YKFidLs7ZrDQXsAOFV4qCSJoAkcOftUEWHyxjsyEeCc7n7wp2vYCBIQ9yCjE3foQRzHPwtzrPxTD5CzilxNlSxHD3BolLifFLN99ldjiO0A7kxJ8A/Fh8ePr0q7g9U2WPKdwrmFVOdmQ8kk2b8/F9JH+MVemsIneBV6W/Bf4FXb2l/Mw/S/+Nq89gIIkcsPBtZXDuVBr1AC9G0E6BbOwbJ2mU5M2TNyLWJsOugNccRt7A6qPiszZAdVrrtSWK6APZZJ/XF/6c/4tW/yvevLfxEf2e/7LJ9lkn9cT/pz/jUxTW5o/iMj+j3/AGT7dzcdMKGPado7CxYrYW6Bbmw+JrLrMLkqRlDrWVGqxZ89tLWSjH+zBWYmLEdmv6rR9pbpYh1IHnerkVJIW+lKtR/iBwble2/n9k12xujPiII4Ti1GWxduxJ7Qi1jbtBl686q0uDsikdIDvsqcGJNikMmTw1+yW7L9mvZypI+Jz5GDALHkBKnML3ZidQOFqtVFFJI2zSFanx8ysy5bX7/srJtjdlMTF2btwNwRoVPUVlU2BywPLmOCz6fEHRPzNVTk9lzBrpi8oBBGaHMwI55lkUXFhbQcK2G0t2WcQStT+IHZMrm38/srJBu07wmLEypOOvZZD5nvnXxFqy5MAyv4kD8pWb/yDWvzxC3n9kjl9mKZrrO6jpobfEi/rVptPWAWOU+1aDfxA4auFymWF3IEEZGHlCyMLGWSPtWt4AMoHlwrh2Fyzv8ATO0HIbKpNizp35pBp0SWT2YSsxZscrMTckwEknx+Vq62iYwWaduSus/EAY3K2PTx+ycbtbj+6MzmXtHYZb5coAvewW5P2ms7EMKmqyAHDKPaqlXiv5i122XveHcZMUwcylHAtcAEHpcHja54WoocLlp2ZMwSpcWfA3KNkp2f7OJoJVlTGqGX/wBubEcwR22oNaE9A2aPI86KzPjvGjyPZ7/srJtPdWLEKvagMRwYAqRfjYg3APS9ZNPgk8Djkfp0VCHEZIjeM2UbDblQpBJACcshJY89eABvy0t5VM/CZ3PbJnGikfi8jniQ7hIJfZab9zF2H7cWc+odfurSZTPaO0Qr7fxC4btv5/Zb9l+zUxSrI+Jz5CGAWPJqOpztf7KhqaJ748jHDVRVGO8VmXJbz+ysu1t2kxEZjkNxxBAsVI4EdDWVBgUtO/Ox6z4a90TszVXdl+zYRzCRsQXVCCq5ApuP1mv3vgBWpPRzSR5LgX3+yvz46+RmSysG2N10xKBJDoGzAjQg2I4jwJrNo8Cmpnkh41VGnxF8DszUsw/s6wqm9i3gxJHperctDVFuUPAVl2OTubYGy17wbkSYkoq4hIoox3YxDmsToSSJBfTw5mpKPCRBcl13HcpUuK8Alwbcnv8AslB9lkn9cX/kH/Fq5+V71dH4h/s9/wBl01OA8v4VdXmV6oQi1FkItQg6rFqd0ItSQi1CFm1CFi1HO6O9FqELNqEItQhFCEUIWLUIRahBRajvQs2oQi1CEWoQsWoQs2oQihCLUWQvMnA+VCYQnAeX8KEl6oSRQmihCKEIoQihCKEIoQihC5x7S/aG2Dk91wwUz5Qzu2oiB1Ay82I114Ag63FCFH9kmNmxyYmTEzyyMkiBTnKZQVJICpYeooQrviXkw3yhZpIbgOG1eIHTOGA7yg8QdQCSDpYiFzf2uby4zC42NMPiXiRoQxVcpBOZhfvKfChNePZfvFicVLiFxWLxDqiRsgQagszg37NL8hxoQV0rZjp2lhJiGJBFpA+XSxvdlAB0++hJOaEIoQihCKEIoQihCKEIoQvMnA+VCBuhOA8v4UIXqhJFCaKEIoQihCKEIoQihCwaEL569r2y5ItqSysDkxGV425HLGsbJfqCnDowpFMK4ewQ/I4r6SP8BphC6FvFiQsDJxeYGKNObuwOgHMAZmJ5KrHgKELjntsXLjYEvfLhlF+veI/hSKYU/wBgZ/lGM+ig/HLQEiuz2ppLNCEUIRQhFCEUIRQhFCEUIXmTgfKhA3QnAeX8KELN6EBF6EgUXosUA3RehO6L0IF0XoSuEXoTsi9CRRSumoe1dlw4mMxTxrIh1ysL69R0PiKNEX6JNsHc2LBZxhZZY1kYMy3WQXAsLF1LDj1poFynOF2ciMX7zORbO5zNa98oP6I0GgtwFCV0l3l3GwmPlWXELIWVcgyyMgsCTwU68aSd9Vs3Y3Mwuz2dsOrgyBQ2Zy+ikkWzcOJpgIceasV6dkrg7IvSRdF6E0E0JG4CL0J80Xo1SuEXpp96AaSQIOqL0IJ0usPwPlQUwQdlGxeJ7OIvlLZQSQpANgL8yBScbKRkfEeGjRVLA+0mCWSONcPPeRgq37Pievfqu2pBNlry4HPGwyZm2GvP6JvvHvOMEqvJBKysbXXJobXsbsPGpXvyC6pUdC6qcWtcL+ai7A34gxc3YhJI3IJXtMozW4gFWOttbeFcR1Acpq3CJ6aPiPsR3KfHt1jijhvdpQwUOXumTKSVvfN1B0tfSpb3NlUNMOEJcw8NbpVtnf8Aiw0zQvBMWW1yuQjUXGpfoahdUtYbFXqTB5qiIStIsfH6Lfit9Ujw8WJaCbs5bWPcJW+uoz+B4XrszC11EzDHvldC1wuPH6JvsXbEOLi7SFrrexB0KnjYg6g12x+ZVKmlkgfkkCS7T36gjnGHjVppC4j7tgisSFsXPidbXtXBmbnyq5FhUzoeM7RqJd+oYsS2GnRo2UgZ7ho9VDC5Go0PEikZ2h+VAwuR8PGjNx05ptt/bYwsBnMbyRixJTLoCQL94jTUa1294YMyq01M6eQRhwB70i2b7RcPLKkRjljznKGfJlB5AlWJFz4VFHUtebLQqMCqImF9wQOl/onOP260U8cHu8rmUsFZcmXui5Ju4IFtdalMgvZZ8dPnjc8OAtyULeLfKPBSLHJDKSwJBXJawNubiuHzNbyVmiwySqBLHDTx+i2bL3p95gaeLDTMqsVK3jDXWxNhn1410yUObcLiooHU83CkcL+dvgpmz9vRy4X3ohokGfMJLAr2bFWvYkcVNMP0uoZKZzZuELOPctOxd4PekaWGI5AxUFmCs5FtQvTXmRSY/OLruppXU7sjzra62Ybbob3i0Ug93YKwNgW7gckXPDXrrXQeDfuXDqZwy3I7WyQYP2kwSyJGuHnu7BRfs7XJtr36gbVNc6y0pcCnjYXuc23n9FdkOl7WNuHTw0qzyWJboqXjfaTho5XjMUpCOULgJl7pysfyr2BB5cqrGpAdZbMeCTyRcQOG3ff4K4iTu3GulwBzqzyusbKRoVTcZ7R4YZXifDzhkbKfm+P/ADOYsfjVY1IBsVtw4FNMwPY5tj4/RPMHvCs2F95hjeQWJKLlDgjiNWAuOFr1MJQRcLPko3QzcJxA7+SkbG2l7zAJuzeNXF1D5bkEXBspOh8abH5go5ojFJlzA+C37T/N5Po2/AaHequYf1B4hcL3S/O8J9KlZsf6gXvsQ/lZPBdu2zhEmyRSC6vmBH1D/q9aJGgC8HDIY7uHJcX27siTA4nsyTdbPHJwzAG6sP2gbX8fOs6VhY5e6o6plbB46ELqO5W3xjAXOkiIqyDxzNZh4HjV6OTMF5HEKM0pycr3C577RP5ym+p+BaqVP6i9Lgf8oPFNtv8A8w4L6n3NUj/0gqNIAcUlB6lK9zMdJEMYY+WFkfyZFJU2+JriBxyuVvF4g4xZ/wBwHkk2wx/KcP8ATxeN/lF9f86ji/UV+uDhTu8Cmm//APOU/nH/AHSV3UDUqnguX8qL9SrzurM0myIM+tpUj1/VTFBFH9kAVah1iAK87iLcla7L4+dlSd992zhJyVF4ZLlD+qeJjPly8PKqs8OQ5gvRYViBqY8pPaG/erduBvGcQY4JTeaJXsTxdLAA+YuAevGrEEmdY2LUApy57PVd8Un9rn5zD9G34hUVSrn4e9R3iFJ3Ixk0eBURxZlbFhXe/wCQpKAnLxPIeF78q7gJEfmocYjjdWOzH+nbyVr3r2V22ClgiKq8jZlF7ZnDdsV+tY38zU0rC4ZVk0NRwahsjth8NlyPZ21MRg5m7NmjdTZ0PC/R0/j9tUWvMXivZTU9PVtA3B2P0XUN2durjMJPJkyyhCsoBupIQkEX5WP+/Grsb84uvJVtG6lnawm4vp7Vy3dn86w30qfeKoRet5r19f8AyzvBd2x7kIbaEkKOoLHLf4X+ytTZfPmjVch9oeyhBjSQLLKoYdLgZWHloPWs+dtnXXtMGn4tPlP9JXQfZ3tLt8BHc3aL5I9e5ot/NctXInZmrzmL0/CqnDrr7Up3y3Y95jkmiHy0cjaf0iaXXzGpHpzriaPMFZwzEfy8oa71TbyVK3M3iODmve8UthIL6DpIPEc/DyFVoZOGbFb+J0H5sXG41H0XXd3h/IcP+7xf3Yq+31V4iUekI71J2irNA6qpYshUDQcVI503DSyIiA8ErlmwdycbDPA7RLljdWazg6DjaqTYHB4cvVVWMU8sDmC9yF0DbMuK7aAwwZkRi0hLqpIK2CqOupNzbhbncW3XJFl5yHhBjw46nZY3r3eGNw+UgLIvejY65GtwNuR4GlI0PFl3Q1ZpJcw1HPvSf2dbvz4QzGZQM4TLZg35Oa/DzFRwxGMWKt4rXR1OUt5dUn3t3SxeJxkk0cQytltdwDooHD4VHLC57rhXcOxSCngEbjqpm1t38VJs3DYRYhnjtnJdQosCNOvGunRksDVBBXQx1ck5vZ2ydbl7pjBxOZCHkl0aw0C8kF+PMk8713FFlBvzVXE8SNVICNANlVcRuDPBio5IbSQrKj2uA6qrhstjo1gCAajMBDswWkzG2S05ifuRbuW7bW5+JxmPklC9lE5U5nIzAKiqbIOfdNtRypOhL3LmkxSKkpwz1na+CtO18DNFhYsPg4s2QxWzMFAWJ1c+ZOW3DmasEWAAWRHKySUyTHe+3emG09nLi8MYpUK5xwNiUYcCCNLg104BzbFQwTOgmzsOypu5W6WJwuO7SQL2YjkQMrflElbHLxA7p8qrwwljrrYxHE4qinDBcG4W72gbuYnFzxvDGCqIVJLAXuwOg+FOaIu2XOE18NK0h/Pope6uAxWDwTxHDB5C7Oo7RQnBbXY6jhyBpxsIZlUOI1EVTU8VpsLAd6MPgMf2SOVT3j30zG7dwIYzGRccO73RoTw410M9u9RSSUvENr5ctu+//qk727M96gZfdSZ7Wja6gI3I9pf8nw+yiSMObbmihqTTvDg/s8x1WN1923weElQ2eWUG4XQDu5VUE8bdaUUZY3VOur21M4cNANlTtjbk42KeF2jW0bqxtIL2HSoGQOButqqxinlhLBfUK97ZXEviYCuHDwISzgut2LIVFlOhy5ufH4a2yCSvORcIRuBPa5JfvzuwcTDH7vEqyI2bTKoswsykj6p+rXEzM+yuYXXNppCXnRRNwdiYzBSS9rEOzkUHuuCQ68DbxBtf9kVxCwxg3U+K1lPVhpZoR16KxbvNiQZRPCEzSM6EOGGU2sDbgdB1HjUzNrFZdRwyAYzyVS3y3FkkmMuFC2kuXQkLlbmwvxve58R41BLBc6Law3GhFHkmvpt4K97IgaPCxRtoyRIpHiqAH7RVhoyixWBK4OlLhsT81NXgK6UR70AU0hbki1K6Y00WaErLGWhM6rNqV0ItTStdZoTWLUrlF1g0wleyzahLRFqa6vdYtSSssgUXTRai6QFljLRdM2PJFqErnoi1F09Fm1CV1i1CY05LNqLoGiLUXQi1CLLAFB1RvusOND5Ggo5rCsLDXl1pJr1mHX7aEEIzjqPWmlZGcdR60IsjMOo9aEWRmHUetF00Zh1HrQlZGcdR60IsjMOo9aLpozDqPWhKyMw6j1oTRnHUetCVkZh1HrQiyM46j1oRZGcdR60IsjOOo9aEWRnHUetCEZx1HrQiyMw6j1oTRmHUetCSM46j1oQjOOo9aEIzjqPWhFkZx1HrQiyw7Cx1HDrQUwv/2Q=="/>
          <p:cNvSpPr>
            <a:spLocks noChangeAspect="1" noChangeArrowheads="1"/>
          </p:cNvSpPr>
          <p:nvPr/>
        </p:nvSpPr>
        <p:spPr bwMode="auto">
          <a:xfrm>
            <a:off x="155535" y="-914400"/>
            <a:ext cx="2390152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4" name="AutoShape 8" descr="data:image/jpeg;base64,/9j/4AAQSkZJRgABAQAAAQABAAD/2wCEAAkGBxMSEBUSExIWFhUVFhgWGBcXFx4VGBUYGBcaFxgXHRYaHiggGh4lHhcVIjEhJSorLi4uFx81ODUtNygtLysBCgoKDg0OGxAQGyslICYtLS0tLy8tLS0tLS0tLS0tLS0tLS0tLS0tLS0tLS0tLS0tLS0tLS0tLS0tLS0tLS0tLf/AABEIAKAAyAMBEQACEQEDEQH/xAAcAAACAgMBAQAAAAAAAAAAAAAABQQGAQMHAgj/xABKEAACAQIDBQUDBwcKBQUAAAABAgMAEQQSIQUGMUFREyJhcZEHFIEjM3OCobGyMjRCUmJ0wSQ1U1SSs9Ph8PFDk5TCwxZkcqLR/8QAGwEAAgMBAQEAAAAAAAAAAAAAAAEDBAUCBgf/xAA6EQABAwIEAwQIBAYDAQAAAAABAAIDBBEFEiExE0FRImFxgSMykaGxwdHhBhQzUhY0QmJy8BUk8cL/2gAMAwEAAhEDEQA/AEFZC+nIoQildMEnRFq60RqNEVzdckA7opp5tdAihOyKEkUtE9eaKLpIpoRRsmcwRSuSi4I1RT7XVLRFGqdja4RRZIC+6KNE9HaIpXCeuxRTJCQ6FFGvVGgRRrzSuEUtEXCBRdGZu10U0WRQhFCEUITnD7GVYFxOJcpG/wA3GgBlmtzF9FXxPXlpeZrBlzFZstY58xggGo3PIKN73hb/AJkxH729/wC7tXAew8l1wKu1xKL+AsmkWC2c8bSq+LHZgs0Q7MsqjiwzDVRzNzbnapQ1h2CqS1dfEcpy+Oq8777DiwksQhLFJI83eObVTqb+IZaUjQNVNhddLUscH2uCq7UC1UUJp/sbYmGkj7SbGWsud44kvJGBxZib6DmQunWp2RtIusasxCeN5YyPnYE7HwTje3c+GDCDE4VmZRYsS2YFG0DjpYkV3NCGtuFWw/FZZZ+FPp08VSDVUaheh52RQgNG6a7FhwchVJziFdmtmQp2ep7o1BYche1r1KzIdCs+qfVsu+PKQOt7q37H3DweIjLrNiQQzI6N2YZHU2ZT3P8ALWpmU8bhosabG6mJ1i1vXnr71T9tQ4VGeOD3hmVsuaTIENjZrAAN/tUDiwaC62aV9VI1sj8tjyF0rqNaLinOycLg5Eyt70Zgt8iGO0hAu2S48CQDY6VKwMKyqqWqikzDLl66+9Mtr7FwOGiQyPihK6huxBjLKDwzHLlHr1qR4jbyVWmrayeU5Q2w562+KS7PODygTDEhrm5jMZUC+mjd7haogWcwVoVArCczMnvVu2NubgcSWVJsTdVR9cneSQZkcHLqCAfHSp2wRuKxZ8Xq4bZmt1JHPcb80k23gNnYeZos+LkZDZsvZBQdDa7AXOvKontjYbarQpZ66dmezAO+/wBVFwybNY2ZsanieyYf/RSaAYzyU0jq9ouAw+36p3srdfB4iTJHLiLWOWXNE6Zv1TZcytzswHCpGxtcbBZ8uLVcIu5rfCxv8VT8Vh2ikeN9GjYq3mD9x4jwNVnNs6y3oZuKxruoutVJSIoQsEDmbDmeg5mgbhBvY5d10XfjYsuKSGWBAwhEkTRgi62YWKjgdFFx5VbmjL9WryuFVzIC6OXTNrdc8xKmNssgKHo4KH0YAmqxYQvTsliIu0gr1BMysroxDKQysDqD1HXy8TekHFpuU5GNlaWuGhT/AHq3gTGRYayFJIgysAO5YgfknpdVqWV4cFl4fQPpJHuJ7J2VdFQLWCKaFYd3ZBhoJMcVDNfsYAeBYgdo3kFuPUdanZ2QT7Fj12aeRtMw/wBzvl71d9zMTG8cuCOsTJ2kN9c2Hmv3fqNmX4Cp4SC3KVgV0T2ObON72d/kP9C5ntnZzYbESQN/w2sD1Ui6m/iCKpyMLHL19HUioiEvXfxUOuSrCwaEWHNX3crbeSZHY92YjDz+Eyr8jL9dBkP7QFW4XryuJUujmjlq3vB3Hkl/tH2J2GKMy/Nzkt5SfpD4/led64nj1uFfwSt4kQhdu34Kpiq4K29jcp9ucRHO2Kf5vCo0jeLsCiR+ZJv8B1qaIc1l4q4vjELd3H3DdJ8bimlleZzd5GLMfHhYeAAA+FRuddaMMLIYwxvILTXKkZqdV1L2dj5U/uOB/DJV6A6+QXisW9S397/kufbyfnuJ+nl/GaqyHtlepoSfysf+I+CgRqWZVHFmCjxLEKPtIqO1zYK1K8Rtu/kFNdJ8FiLX7OaO2qm+h1sT+kD0Ndi8blVa2KthGnZPVG2tqNipjM6orFQGyXsSOZuTrQ51zddUdMKZhjBvqoFcKyihCLXouhWTYm9MkJvnKNYKWIMkcgUWAkQWYMBYB01ItcGwqw2YjRYtZhTXdpouDy2I8O7uKt2H38zXDwwuB/R4hSW+pKqW9TUvFb0WM/CnsO5b4j6fRZlxWzpFzTYExA3JcxAqPEywkqPiaeeNw1C5YyrjPopLnoD8jqq/vNuhGkBxeDk7SAAsy5s+VRxZX5gakg3IqKSEbhatDi8mcQ1LbHqqZVZehLrusVswuHaSRI0F2dgq+ZIHoOJ8LmmBdRSyiONz3ck73pjftFw8cUhiwy9mpEb2d/ypJL2sbnn4eNTS5joNlmYa9lnTPcMztVt3excsAEvZuDhWM3eRlvA/dxCXI1t855g9KcYduVBXsilOhHa08CNj57Kx+07ZiyQx46PWwCsRzRj3D8CbfWqWobnaHBVMEqTHKaZ+gO3iucVSXqkUIU3ZE4WQo5tHKBG5/V1BSQeKPY+WaumHVVKyEvZmG41HhzHmF03sztLZrwyWGIiJRv2Zo+DW/VcWPk9XgOI0g7ryTHmiqmyN9U6+R+i5NIpUkEEEEgjmCNCLdb1ntGuXmvaMe14Dxtunm2v5Ph4sH+mbTz25OwuiHrlW3xIPSpX9kWCzaS88zqjl6rfLcpFUW61d0CkU2rqPs6+cb9xwP4ZKvwb+QXisVvlFv3v+Sqm34cD73PnmxIbtXLBY0KhixuATy86gly5jdbdJJWcBga1trDmVt2HFhRPF7s7PL2iH+UjLZcwzZFVcrPlzWua6iDb6KKudVFh4wsLH1fn3KHv/APzjP9T8ArifVys4Of8ApjxKQVCtYm4RQkihC8yGwJ8DQBcoI0JV03+3YWARzQIBEQEcD9BuTeRvb4DrViWPS4WDheIumzRTG5vcX+CptV7r0BIPJesO7IweMlG07ynK3lcfdRe2qhkZG8WcLq/7iYouzSmwVxLHOALKzoqOs1hoCVfKx52FW2Pu1eZxSLhOETddiOovy92i53ERlFuFtPLxqo6wXq9xlVj3dHYQTY+3eT5GAkf8VxYv45QfvFSx6NzFZGInjTMpRz1d4KJ/6lxv9bl9R/8AlLiP/crP/HUoNuGPevUW8+LDAtiJHUEEoxFnHNTpwPCmJX7E3XEmG0+U5WgHkQr/ALnTJLDLgH70eTNET+nhphdR9U5k+rVqEggtK8zXMfHI2cb3sf8AIf7dcy2lgWgmkhc96Nst+osCp+IIPxqk9uQkL11LOJomvHMKNXIVm9iihc2vqVdty9tdnJHIx7rZcNP52Pu0x8dOyJ52HlVqOS1ivNYnSXzMH+Tf/ofNMt5t3UhxpxzW93CmVx1lWwRR/wDNip8wf1q6lYGuzqCjrny0/wCVb62w8Dv7FzzFYhpZHkc3d2LNz1OtvIcB4CqjiSvVRRNiY1jdmhaqVl33oFIoBXUvZz84f3HA/hkq/Bv5BeMxX1Qf73/Jc+3k/PcT9PL+M1UlPbK9Ph7rU0fgPgoEblSrDirKw81Nx9orgOsrLmNkBDuYKlbV2g2ImaZwMzWvlBtoLDrXZdnK4pYW00QjGy2bS2JPh0jeZQna/kqT39Bckjly/tUOYW7qGnrmTPcGa2S+uFcRQheZfyT5UWJ2Q4dkrpK7yYSB50kn94inObskjzJGCACM99SbXIt/ncEgAsV5QYdUyhuRmUt531PNVfGbIwsjFsJi4wD/AMKcmN18A7aEef21CYw7ULUirKiMWqIzpzHNaIt3jf5TE4aNeZMqyH+wup8vupcK25UhxVh0YxxPgpe0dtQx4Y4PCAlGBEszjK0ua2YBeIU2UG/IAeNdOcALBRU9DJPJ+ZqDqNgFA2Hs2OYky4mOBQ1iGPfYWv3Rw8Lk8RwNRsbmGpCt1dRJEAI2Fx6jYK1S+7zYN8K2KwsQSQPBlfOFAAur6C9zmJbq56a2XWLMtwsKPjQziYMceqo+LgEbsmdHtazRm6tcA6E+dvhVQr0sEwkFyCPFYwsId1QuqZrjO5sq2BOp5cLfEUAXXUr3RsLwM1uQV43ZjgwskDNj8Mey7bNlbUrLY9mL8g4z5tNdLc6txADmvMVvEqMwbE4ZrW7iOfyUjfPD4HGFZY8bDHKBlOY3V1FyAbcCCTrrxNOYNKMNfV0l2vjJaVzyWOzMLhrEi44GxtceFUrWK9REQW3ta/XkvNC6UrZmIVJLP83IDHIOHdbg1+qsFYHwrph1Vaqi4jLDcajy39o0Vm3124z4fD4XtFkKIrzOhurPYhRcadSR1t4VPPJmbZZOEUoEj6i1tbAKn1WW+ihMWTTZuyFlXM2Kw8XEWkY5hra+UDX1rsNBVCeufGbCMnvGyv27GMweFd2bGwteOGFLNrkhUgMf2iWY6aDSrcbmjVebq4amcACM7k+1VjeHZMEuJkmix+GyyMXysxBUniLgEEXueXGoZWguuCtihrJ4oRE+JxsoEe76E64/CAdc5a3wyi/qKQi7wrD8QmA0hcnOxsBhYJ0b3vDsFILSs9305RxgZY79SWNjUjQ1hWZVTzTMPYI7ht59fclO/G2BisWzKbxoOzQ8iBqzDzP3CoZ33Oi0sJpDTQ2fudSkFRLTRQhFCaDTykalckg6XQa51uOiZvyRanfVCCaViDcpWJRXTjZdEdEUW1RYBFIa7Iy9ECi9t1ybbEIoBuu7Cx0RQN7XXAbY7op2JT0ubIoA7Vk26ornNY6oN9kCgkbosOSKaSKO9Froovz5J6g9yKV7iwSsCUCmQ5BFkU9EAjmil5phFCAihJFCFg+FKwQrJu3gcJiX7NllR7XA7TMp697KCD4WrLr56qAZm2IWVVz1VOLix8lG3p2J7rKAtzG4upOpBHFSfQ/HwNSYbWmoZd26mw+tdUiz90lrR2GqvjS4UnZuCaaVYl4seP6o5t8B/CoaibhR3coamcRR5lYt5dj4XCIndd3e9h2mUEC12Jseo4dazMPq5Kl5sNAsmjqJqh+hsqqBcgAHUgADU3JsB4nUCtc5Rq4rbvl9ZO8TsNMMgfFSMGbVYYwC583bQD/V6zxV8d9ohp1O3ks1tY+d/oB5nZQ0xeHB1why/vDZgP7AFWXRS3sHaqV0VRfSTXwTvB7v4XFoThpXjkXjHJ3rdL63+INZs1dPTP8ATNu3uVR9bU0z7Si4Ve2jgHgkMcgsw18GHUHoa1YZ4qhvEYtOGZtQzOwp7u5snCYsslpY3UXIzhgRfiGsCfiBWXiFVPSnOLEFZtXVVFNqbELTt7CYXDTdl2UkndDE9rlte/AWNzp4VNRS1FRFxAQF1SvqqhuZpA8lLwGwcJi4ycO8kci8VfvW6XHMeRqvNX1NK/0oBb1UUlZU0rrSahVvH4N4ZWicWZTbwOlwQehH+tK14JhIziNOhWtBJHKwSM5qPUqlU3Y2z2xE6xLpfVj0UWzH7QPiKr1VQIIy8qtVz8GMuUrefY/us2UXKMMyeA4FSeZB+wiocPrW1EdzuFHh9V+YjN9wlFXRqLK7y0TLZCYeR1ilSQFmy9osnMnS6EachoTVWpMrGFzN+9Uag1EYL2H3J7vLsLC4SJXCySFmygGQqOBbUgHkOlZuHVs1VIWkAWVGlq6ipksSBbuVQrcButy90U0IoQihCKLITvc02xanojn0FUMTbnpyFn4oc0dupCt7ZdpYAEWDlbj9iVRw8uXka8+CcPqrcj8FiNzUdRry+C5sykEgixBIIPEEaEV664cA4c16sODgHDmrduqRhnhDAdrim4f0cIBIPmzAf6FYeJf9mN1tmfFYdd6cOI9VmniVu9paawN0zr65T/CocAdo5q5wb1nKN7PMCHmeUi5jAC+Ba+voLfGp8cnLYwOqkxicgBiWb4ylsdLf9Eqo8AFB+9ifjVzC2AUwHmreGsApwOuqTVfLtLq+SpmxsYYcRHIOTAHxUmzD0+0Cq9VAJIC3uuq9ZDxIS1Xf2h4YHDLLzR1sfBzlI9bH4V53A5S2YxdfksPCJC2fL1v7kk9nX51J9F/3CtDHG+haAr2MD0LO8rbvpsieTFl44WZTGgBAB1Ga/PxpYTUxMpwHutqVxhlXDHBlc6xuV63S2fJhpGxGI+RjCFe+QMxJBHP9k+tLEJmVLTDCcx+C4xCdk3YiOY3SPeTaS4jEtKostgq36C/et4kn7K0MPpzDTiN260KCAww2dull6uFwFhZXDyINynonbCYZBGcs0+WRjzSMaotvHmOhNZ0kbKl7sw7LdB4rLcwVcx/a3Tz5q07QjG0MArqPlF7wHHK6izp8dR8RWJCXUFXlPqn/AELMicaOpLeXy5LnNesI0uF6cEEZgpGzvn4vpI/xiopjeJ3gVFUdqJx7j8FdfaZ8zD9L/wCN687gH6jlhYP+o7wVCr069EimhFCEUJ2KKErJ9uany8h6QSethaszEXeiHis3FD2G26hZ3C2r2MqoT3JQq+T2sp+PD06Vzi9JxYS4DULnFaYyR5wNQn28u7qHEe8swWEDPMOZKch1zaD/AHrOw+vJi4O79gs+krXNi4QHa2HmqxhdotLtCKZhYmaMAfqqWCKvkAfvrYkgDaUxg8tVqSQCOkLB096svtJHycJ/bb8BrGwDSR/sVDBSOK4dyg+zzGqkskRsDIAVPUrfT0v6Vbxync6IP6KbGICQJANAo+/mz2TEmX9CUA35BlFiPQA+vSpMHnD4AzmF3hU7XRcPn8lWq2eyDZa5CkbOwxlmjjXUs4HwBuT8ADUE8gjiLndCoqiURxue7orh7Q9orlTDg3Nw7eAAOUfE6/CsLA6Y9qY6dFiYTAcxlI8Ev9nf50/0X/cKsY3fgC6s4yPQtB6rXv1O640gO6/Jpazlbfla6GpMFjY6k7QvqU8MiY+l1F9SrDu7jlx2FaCbVwMrdSP0X89AfMVk10DqOcTM0BWbWQupZQ9ugVF2ts98PK0TcuB/WXk32fYa9LS1AqWB4XoKeo47A8exb938EskpL/NRL2kh5WHAfEj7DXNdM5keRouToFFXTGNthudApeO3hSVy7YKFidLs7ZrDQXsAOFV4qCSJoAkcOftUEWHyxjsyEeCc7n7wp2vYCBIQ9yCjE3foQRzHPwtzrPxTD5CzilxNlSxHD3BolLifFLN99ldjiO0A7kxJ8A/Fh8ePr0q7g9U2WPKdwrmFVOdmQ8kk2b8/F9JH+MVemsIneBV6W/Bf4FXb2l/Mw/S/+Nq89gIIkcsPBtZXDuVBr1AC9G0E6BbOwbJ2mU5M2TNyLWJsOugNccRt7A6qPiszZAdVrrtSWK6APZZJ/XF/6c/4tW/yvevLfxEf2e/7LJ9lkn9cT/pz/jUxTW5o/iMj+j3/AGT7dzcdMKGPado7CxYrYW6Bbmw+JrLrMLkqRlDrWVGqxZ89tLWSjH+zBWYmLEdmv6rR9pbpYh1IHnerkVJIW+lKtR/iBwble2/n9k12xujPiII4Ti1GWxduxJ7Qi1jbtBl686q0uDsikdIDvsqcGJNikMmTw1+yW7L9mvZypI+Jz5GDALHkBKnML3ZidQOFqtVFFJI2zSFanx8ysy5bX7/srJtjdlMTF2btwNwRoVPUVlU2BywPLmOCz6fEHRPzNVTk9lzBrpi8oBBGaHMwI55lkUXFhbQcK2G0t2WcQStT+IHZMrm38/srJBu07wmLEypOOvZZD5nvnXxFqy5MAyv4kD8pWb/yDWvzxC3n9kjl9mKZrrO6jpobfEi/rVptPWAWOU+1aDfxA4auFymWF3IEEZGHlCyMLGWSPtWt4AMoHlwrh2Fyzv8ATO0HIbKpNizp35pBp0SWT2YSsxZscrMTckwEknx+Vq62iYwWaduSus/EAY3K2PTx+ycbtbj+6MzmXtHYZb5coAvewW5P2ms7EMKmqyAHDKPaqlXiv5i122XveHcZMUwcylHAtcAEHpcHja54WoocLlp2ZMwSpcWfA3KNkp2f7OJoJVlTGqGX/wBubEcwR22oNaE9A2aPI86KzPjvGjyPZ7/srJtPdWLEKvagMRwYAqRfjYg3APS9ZNPgk8Djkfp0VCHEZIjeM2UbDblQpBJACcshJY89eABvy0t5VM/CZ3PbJnGikfi8jniQ7hIJfZab9zF2H7cWc+odfurSZTPaO0Qr7fxC4btv5/Zb9l+zUxSrI+Jz5CGAWPJqOpztf7KhqaJ748jHDVRVGO8VmXJbz+ysu1t2kxEZjkNxxBAsVI4EdDWVBgUtO/Ox6z4a90TszVXdl+zYRzCRsQXVCCq5ApuP1mv3vgBWpPRzSR5LgX3+yvz46+RmSysG2N10xKBJDoGzAjQg2I4jwJrNo8Cmpnkh41VGnxF8DszUsw/s6wqm9i3gxJHperctDVFuUPAVl2OTubYGy17wbkSYkoq4hIoox3YxDmsToSSJBfTw5mpKPCRBcl13HcpUuK8Alwbcnv8AslB9lkn9cX/kH/Fq5+V71dH4h/s9/wBl01OA8v4VdXmV6oQi1FkItQg6rFqd0ItSQi1CFm1CFi1HO6O9FqELNqEItQhFCEUIWLUIRahBRajvQs2oQi1CEWoQsWoQs2oQihCLUWQvMnA+VCYQnAeX8KEl6oSRQmihCKEIoQihCKEIoQihC5x7S/aG2Dk91wwUz5Qzu2oiB1Ay82I114Ag63FCFH9kmNmxyYmTEzyyMkiBTnKZQVJICpYeooQrviXkw3yhZpIbgOG1eIHTOGA7yg8QdQCSDpYiFzf2uby4zC42NMPiXiRoQxVcpBOZhfvKfChNePZfvFicVLiFxWLxDqiRsgQagszg37NL8hxoQV0rZjp2lhJiGJBFpA+XSxvdlAB0++hJOaEIoQihCKEIoQihCKEIoQvMnA+VCBuhOA8v4UIXqhJFCaKEIoQihCKEIoQihCwaEL569r2y5ItqSysDkxGV425HLGsbJfqCnDowpFMK4ewQ/I4r6SP8BphC6FvFiQsDJxeYGKNObuwOgHMAZmJ5KrHgKELjntsXLjYEvfLhlF+veI/hSKYU/wBgZ/lGM+ig/HLQEiuz2ppLNCEUIRQhFCEUIRQhFCEUIXmTgfKhA3QnAeX8KELN6EBF6EgUXosUA3RehO6L0IF0XoSuEXoTsi9CRRSumoe1dlw4mMxTxrIh1ysL69R0PiKNEX6JNsHc2LBZxhZZY1kYMy3WQXAsLF1LDj1poFynOF2ciMX7zORbO5zNa98oP6I0GgtwFCV0l3l3GwmPlWXELIWVcgyyMgsCTwU68aSd9Vs3Y3Mwuz2dsOrgyBQ2Zy+ikkWzcOJpgIceasV6dkrg7IvSRdF6E0E0JG4CL0J80Xo1SuEXpp96AaSQIOqL0IJ0usPwPlQUwQdlGxeJ7OIvlLZQSQpANgL8yBScbKRkfEeGjRVLA+0mCWSONcPPeRgq37Pievfqu2pBNlry4HPGwyZm2GvP6JvvHvOMEqvJBKysbXXJobXsbsPGpXvyC6pUdC6qcWtcL+ai7A34gxc3YhJI3IJXtMozW4gFWOttbeFcR1Acpq3CJ6aPiPsR3KfHt1jijhvdpQwUOXumTKSVvfN1B0tfSpb3NlUNMOEJcw8NbpVtnf8Aiw0zQvBMWW1yuQjUXGpfoahdUtYbFXqTB5qiIStIsfH6Lfit9Ujw8WJaCbs5bWPcJW+uoz+B4XrszC11EzDHvldC1wuPH6JvsXbEOLi7SFrrexB0KnjYg6g12x+ZVKmlkgfkkCS7T36gjnGHjVppC4j7tgisSFsXPidbXtXBmbnyq5FhUzoeM7RqJd+oYsS2GnRo2UgZ7ho9VDC5Go0PEikZ2h+VAwuR8PGjNx05ptt/bYwsBnMbyRixJTLoCQL94jTUa1294YMyq01M6eQRhwB70i2b7RcPLKkRjljznKGfJlB5AlWJFz4VFHUtebLQqMCqImF9wQOl/onOP260U8cHu8rmUsFZcmXui5Ju4IFtdalMgvZZ8dPnjc8OAtyULeLfKPBSLHJDKSwJBXJawNubiuHzNbyVmiwySqBLHDTx+i2bL3p95gaeLDTMqsVK3jDXWxNhn1410yUObcLiooHU83CkcL+dvgpmz9vRy4X3ohokGfMJLAr2bFWvYkcVNMP0uoZKZzZuELOPctOxd4PekaWGI5AxUFmCs5FtQvTXmRSY/OLruppXU7sjzra62Ybbob3i0Ug93YKwNgW7gckXPDXrrXQeDfuXDqZwy3I7WyQYP2kwSyJGuHnu7BRfs7XJtr36gbVNc6y0pcCnjYXuc23n9FdkOl7WNuHTw0qzyWJboqXjfaTho5XjMUpCOULgJl7pysfyr2BB5cqrGpAdZbMeCTyRcQOG3ff4K4iTu3GulwBzqzyusbKRoVTcZ7R4YZXifDzhkbKfm+P/ADOYsfjVY1IBsVtw4FNMwPY5tj4/RPMHvCs2F95hjeQWJKLlDgjiNWAuOFr1MJQRcLPko3QzcJxA7+SkbG2l7zAJuzeNXF1D5bkEXBspOh8abH5go5ojFJlzA+C37T/N5Po2/AaHequYf1B4hcL3S/O8J9KlZsf6gXvsQ/lZPBdu2zhEmyRSC6vmBH1D/q9aJGgC8HDIY7uHJcX27siTA4nsyTdbPHJwzAG6sP2gbX8fOs6VhY5e6o6plbB46ELqO5W3xjAXOkiIqyDxzNZh4HjV6OTMF5HEKM0pycr3C577RP5ym+p+BaqVP6i9Lgf8oPFNtv8A8w4L6n3NUj/0gqNIAcUlB6lK9zMdJEMYY+WFkfyZFJU2+JriBxyuVvF4g4xZ/wBwHkk2wx/KcP8ATxeN/lF9f86ji/UV+uDhTu8Cmm//APOU/nH/AHSV3UDUqnguX8qL9SrzurM0myIM+tpUj1/VTFBFH9kAVah1iAK87iLcla7L4+dlSd992zhJyVF4ZLlD+qeJjPly8PKqs8OQ5gvRYViBqY8pPaG/erduBvGcQY4JTeaJXsTxdLAA+YuAevGrEEmdY2LUApy57PVd8Un9rn5zD9G34hUVSrn4e9R3iFJ3Ixk0eBURxZlbFhXe/wCQpKAnLxPIeF78q7gJEfmocYjjdWOzH+nbyVr3r2V22ClgiKq8jZlF7ZnDdsV+tY38zU0rC4ZVk0NRwahsjth8NlyPZ21MRg5m7NmjdTZ0PC/R0/j9tUWvMXivZTU9PVtA3B2P0XUN2durjMJPJkyyhCsoBupIQkEX5WP+/Grsb84uvJVtG6lnawm4vp7Vy3dn86w30qfeKoRet5r19f8AyzvBd2x7kIbaEkKOoLHLf4X+ytTZfPmjVch9oeyhBjSQLLKoYdLgZWHloPWs+dtnXXtMGn4tPlP9JXQfZ3tLt8BHc3aL5I9e5ot/NctXInZmrzmL0/CqnDrr7Up3y3Y95jkmiHy0cjaf0iaXXzGpHpzriaPMFZwzEfy8oa71TbyVK3M3iODmve8UthIL6DpIPEc/DyFVoZOGbFb+J0H5sXG41H0XXd3h/IcP+7xf3Yq+31V4iUekI71J2irNA6qpYshUDQcVI503DSyIiA8ErlmwdycbDPA7RLljdWazg6DjaqTYHB4cvVVWMU8sDmC9yF0DbMuK7aAwwZkRi0hLqpIK2CqOupNzbhbncW3XJFl5yHhBjw46nZY3r3eGNw+UgLIvejY65GtwNuR4GlI0PFl3Q1ZpJcw1HPvSf2dbvz4QzGZQM4TLZg35Oa/DzFRwxGMWKt4rXR1OUt5dUn3t3SxeJxkk0cQytltdwDooHD4VHLC57rhXcOxSCngEbjqpm1t38VJs3DYRYhnjtnJdQosCNOvGunRksDVBBXQx1ck5vZ2ydbl7pjBxOZCHkl0aw0C8kF+PMk8713FFlBvzVXE8SNVICNANlVcRuDPBio5IbSQrKj2uA6qrhstjo1gCAajMBDswWkzG2S05ifuRbuW7bW5+JxmPklC9lE5U5nIzAKiqbIOfdNtRypOhL3LmkxSKkpwz1na+CtO18DNFhYsPg4s2QxWzMFAWJ1c+ZOW3DmasEWAAWRHKySUyTHe+3emG09nLi8MYpUK5xwNiUYcCCNLg104BzbFQwTOgmzsOypu5W6WJwuO7SQL2YjkQMrflElbHLxA7p8qrwwljrrYxHE4qinDBcG4W72gbuYnFzxvDGCqIVJLAXuwOg+FOaIu2XOE18NK0h/Pope6uAxWDwTxHDB5C7Oo7RQnBbXY6jhyBpxsIZlUOI1EVTU8VpsLAd6MPgMf2SOVT3j30zG7dwIYzGRccO73RoTw410M9u9RSSUvENr5ctu+//qk727M96gZfdSZ7Wja6gI3I9pf8nw+yiSMObbmihqTTvDg/s8x1WN1923weElQ2eWUG4XQDu5VUE8bdaUUZY3VOur21M4cNANlTtjbk42KeF2jW0bqxtIL2HSoGQOButqqxinlhLBfUK97ZXEviYCuHDwISzgut2LIVFlOhy5ufH4a2yCSvORcIRuBPa5JfvzuwcTDH7vEqyI2bTKoswsykj6p+rXEzM+yuYXXNppCXnRRNwdiYzBSS9rEOzkUHuuCQ68DbxBtf9kVxCwxg3U+K1lPVhpZoR16KxbvNiQZRPCEzSM6EOGGU2sDbgdB1HjUzNrFZdRwyAYzyVS3y3FkkmMuFC2kuXQkLlbmwvxve58R41BLBc6Law3GhFHkmvpt4K97IgaPCxRtoyRIpHiqAH7RVhoyixWBK4OlLhsT81NXgK6UR70AU0hbki1K6Y00WaErLGWhM6rNqV0ItTStdZoTWLUrlF1g0wleyzahLRFqa6vdYtSSssgUXTRai6QFljLRdM2PJFqErnoi1F09Fm1CV1i1CY05LNqLoGiLUXQi1CLLAFB1RvusOND5Ggo5rCsLDXl1pJr1mHX7aEEIzjqPWmlZGcdR60IsjMOo9aEWRmHUetF00Zh1HrQlZGcdR60IsjMOo9aLpozDqPWhKyMw6j1oTRnHUetCVkZh1HrQiyM46j1oRZGcdR60IsjOOo9aEWRnHUetCEZx1HrQiyMw6j1oTRmHUetCSM46j1oQjOOo9aEIzjqPWhFkZx1HrQiyw7Cx1HDrQUwv/2Q=="/>
          <p:cNvSpPr>
            <a:spLocks noChangeAspect="1" noChangeArrowheads="1"/>
          </p:cNvSpPr>
          <p:nvPr/>
        </p:nvSpPr>
        <p:spPr bwMode="auto">
          <a:xfrm>
            <a:off x="155535" y="-914400"/>
            <a:ext cx="2390152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" name="AutoShape 10" descr="data:image/jpeg;base64,/9j/4AAQSkZJRgABAQAAAQABAAD/2wCEAAkGBxMSEBUSExIWFhUVFhgWGBcXFx4VGBUYGBcaFxgXHRYaHiggGh4lHhcVIjEhJSorLi4uFx81ODUtNygtLysBCgoKDg0OGxAQGyslICYtLS0tLy8tLS0tLS0tLS0tLS0tLS0tLS0tLS0tLS0tLS0tLS0tLS0tLS0tLS0tLS0tLf/AABEIAKAAyAMBEQACEQEDEQH/xAAcAAACAgMBAQAAAAAAAAAAAAAABQQGAQMHAgj/xABKEAACAQIDBQUDBwcKBQUAAAABAgMAEQQSIQUGMUFREyJhcZEHFIEjM3OCobGyMjRCUmJ0wSQ1U1SSs9Ph8PFDk5TCwxZkcqLR/8QAGwEAAgMBAQEAAAAAAAAAAAAAAAEDBAUCBgf/xAA6EQABAwIEAwQIBAYDAQAAAAABAAIDBBEFEiExE0FRImFxgSMykaGxwdHhBhQzUhY0QmJy8BUk8cL/2gAMAwEAAhEDEQA/AEFZC+nIoQildMEnRFq60RqNEVzdckA7opp5tdAihOyKEkUtE9eaKLpIpoRRsmcwRSuSi4I1RT7XVLRFGqdja4RRZIC+6KNE9HaIpXCeuxRTJCQ6FFGvVGgRRrzSuEUtEXCBRdGZu10U0WRQhFCEUITnD7GVYFxOJcpG/wA3GgBlmtzF9FXxPXlpeZrBlzFZstY58xggGo3PIKN73hb/AJkxH729/wC7tXAew8l1wKu1xKL+AsmkWC2c8bSq+LHZgs0Q7MsqjiwzDVRzNzbnapQ1h2CqS1dfEcpy+Oq8777DiwksQhLFJI83eObVTqb+IZaUjQNVNhddLUscH2uCq7UC1UUJp/sbYmGkj7SbGWsud44kvJGBxZib6DmQunWp2RtIusasxCeN5YyPnYE7HwTje3c+GDCDE4VmZRYsS2YFG0DjpYkV3NCGtuFWw/FZZZ+FPp08VSDVUaheh52RQgNG6a7FhwchVJziFdmtmQp2ep7o1BYche1r1KzIdCs+qfVsu+PKQOt7q37H3DweIjLrNiQQzI6N2YZHU2ZT3P8ALWpmU8bhosabG6mJ1i1vXnr71T9tQ4VGeOD3hmVsuaTIENjZrAAN/tUDiwaC62aV9VI1sj8tjyF0rqNaLinOycLg5Eyt70Zgt8iGO0hAu2S48CQDY6VKwMKyqqWqikzDLl66+9Mtr7FwOGiQyPihK6huxBjLKDwzHLlHr1qR4jbyVWmrayeU5Q2w562+KS7PODygTDEhrm5jMZUC+mjd7haogWcwVoVArCczMnvVu2NubgcSWVJsTdVR9cneSQZkcHLqCAfHSp2wRuKxZ8Xq4bZmt1JHPcb80k23gNnYeZos+LkZDZsvZBQdDa7AXOvKontjYbarQpZ66dmezAO+/wBVFwybNY2ZsanieyYf/RSaAYzyU0jq9ouAw+36p3srdfB4iTJHLiLWOWXNE6Zv1TZcytzswHCpGxtcbBZ8uLVcIu5rfCxv8VT8Vh2ikeN9GjYq3mD9x4jwNVnNs6y3oZuKxruoutVJSIoQsEDmbDmeg5mgbhBvY5d10XfjYsuKSGWBAwhEkTRgi62YWKjgdFFx5VbmjL9WryuFVzIC6OXTNrdc8xKmNssgKHo4KH0YAmqxYQvTsliIu0gr1BMysroxDKQysDqD1HXy8TekHFpuU5GNlaWuGhT/AHq3gTGRYayFJIgysAO5YgfknpdVqWV4cFl4fQPpJHuJ7J2VdFQLWCKaFYd3ZBhoJMcVDNfsYAeBYgdo3kFuPUdanZ2QT7Fj12aeRtMw/wBzvl71d9zMTG8cuCOsTJ2kN9c2Hmv3fqNmX4Cp4SC3KVgV0T2ObON72d/kP9C5ntnZzYbESQN/w2sD1Ui6m/iCKpyMLHL19HUioiEvXfxUOuSrCwaEWHNX3crbeSZHY92YjDz+Eyr8jL9dBkP7QFW4XryuJUujmjlq3vB3Hkl/tH2J2GKMy/Nzkt5SfpD4/led64nj1uFfwSt4kQhdu34Kpiq4K29jcp9ucRHO2Kf5vCo0jeLsCiR+ZJv8B1qaIc1l4q4vjELd3H3DdJ8bimlleZzd5GLMfHhYeAAA+FRuddaMMLIYwxvILTXKkZqdV1L2dj5U/uOB/DJV6A6+QXisW9S397/kufbyfnuJ+nl/GaqyHtlepoSfysf+I+CgRqWZVHFmCjxLEKPtIqO1zYK1K8Rtu/kFNdJ8FiLX7OaO2qm+h1sT+kD0Ndi8blVa2KthGnZPVG2tqNipjM6orFQGyXsSOZuTrQ51zddUdMKZhjBvqoFcKyihCLXouhWTYm9MkJvnKNYKWIMkcgUWAkQWYMBYB01ItcGwqw2YjRYtZhTXdpouDy2I8O7uKt2H38zXDwwuB/R4hSW+pKqW9TUvFb0WM/CnsO5b4j6fRZlxWzpFzTYExA3JcxAqPEywkqPiaeeNw1C5YyrjPopLnoD8jqq/vNuhGkBxeDk7SAAsy5s+VRxZX5gakg3IqKSEbhatDi8mcQ1LbHqqZVZehLrusVswuHaSRI0F2dgq+ZIHoOJ8LmmBdRSyiONz3ck73pjftFw8cUhiwy9mpEb2d/ypJL2sbnn4eNTS5joNlmYa9lnTPcMztVt3excsAEvZuDhWM3eRlvA/dxCXI1t855g9KcYduVBXsilOhHa08CNj57Kx+07ZiyQx46PWwCsRzRj3D8CbfWqWobnaHBVMEqTHKaZ+gO3iucVSXqkUIU3ZE4WQo5tHKBG5/V1BSQeKPY+WaumHVVKyEvZmG41HhzHmF03sztLZrwyWGIiJRv2Zo+DW/VcWPk9XgOI0g7ryTHmiqmyN9U6+R+i5NIpUkEEEEgjmCNCLdb1ntGuXmvaMe14Dxtunm2v5Ph4sH+mbTz25OwuiHrlW3xIPSpX9kWCzaS88zqjl6rfLcpFUW61d0CkU2rqPs6+cb9xwP4ZKvwb+QXisVvlFv3v+Sqm34cD73PnmxIbtXLBY0KhixuATy86gly5jdbdJJWcBga1trDmVt2HFhRPF7s7PL2iH+UjLZcwzZFVcrPlzWua6iDb6KKudVFh4wsLH1fn3KHv/APzjP9T8ArifVys4Of8ApjxKQVCtYm4RQkihC8yGwJ8DQBcoI0JV03+3YWARzQIBEQEcD9BuTeRvb4DrViWPS4WDheIumzRTG5vcX+CptV7r0BIPJesO7IweMlG07ynK3lcfdRe2qhkZG8WcLq/7iYouzSmwVxLHOALKzoqOs1hoCVfKx52FW2Pu1eZxSLhOETddiOovy92i53ERlFuFtPLxqo6wXq9xlVj3dHYQTY+3eT5GAkf8VxYv45QfvFSx6NzFZGInjTMpRz1d4KJ/6lxv9bl9R/8AlLiP/crP/HUoNuGPevUW8+LDAtiJHUEEoxFnHNTpwPCmJX7E3XEmG0+U5WgHkQr/ALnTJLDLgH70eTNET+nhphdR9U5k+rVqEggtK8zXMfHI2cb3sf8AIf7dcy2lgWgmkhc96Nst+osCp+IIPxqk9uQkL11LOJomvHMKNXIVm9iihc2vqVdty9tdnJHIx7rZcNP52Pu0x8dOyJ52HlVqOS1ivNYnSXzMH+Tf/ofNMt5t3UhxpxzW93CmVx1lWwRR/wDNip8wf1q6lYGuzqCjrny0/wCVb62w8Dv7FzzFYhpZHkc3d2LNz1OtvIcB4CqjiSvVRRNiY1jdmhaqVl33oFIoBXUvZz84f3HA/hkq/Bv5BeMxX1Qf73/Jc+3k/PcT9PL+M1UlPbK9Ph7rU0fgPgoEblSrDirKw81Nx9orgOsrLmNkBDuYKlbV2g2ImaZwMzWvlBtoLDrXZdnK4pYW00QjGy2bS2JPh0jeZQna/kqT39Bckjly/tUOYW7qGnrmTPcGa2S+uFcRQheZfyT5UWJ2Q4dkrpK7yYSB50kn94inObskjzJGCACM99SbXIt/ncEgAsV5QYdUyhuRmUt531PNVfGbIwsjFsJi4wD/AMKcmN18A7aEef21CYw7ULUirKiMWqIzpzHNaIt3jf5TE4aNeZMqyH+wup8vupcK25UhxVh0YxxPgpe0dtQx4Y4PCAlGBEszjK0ua2YBeIU2UG/IAeNdOcALBRU9DJPJ+ZqDqNgFA2Hs2OYky4mOBQ1iGPfYWv3Rw8Lk8RwNRsbmGpCt1dRJEAI2Fx6jYK1S+7zYN8K2KwsQSQPBlfOFAAur6C9zmJbq56a2XWLMtwsKPjQziYMceqo+LgEbsmdHtazRm6tcA6E+dvhVQr0sEwkFyCPFYwsId1QuqZrjO5sq2BOp5cLfEUAXXUr3RsLwM1uQV43ZjgwskDNj8Mey7bNlbUrLY9mL8g4z5tNdLc6txADmvMVvEqMwbE4ZrW7iOfyUjfPD4HGFZY8bDHKBlOY3V1FyAbcCCTrrxNOYNKMNfV0l2vjJaVzyWOzMLhrEi44GxtceFUrWK9REQW3ta/XkvNC6UrZmIVJLP83IDHIOHdbg1+qsFYHwrph1Vaqi4jLDcajy39o0Vm3124z4fD4XtFkKIrzOhurPYhRcadSR1t4VPPJmbZZOEUoEj6i1tbAKn1WW+ihMWTTZuyFlXM2Kw8XEWkY5hra+UDX1rsNBVCeufGbCMnvGyv27GMweFd2bGwteOGFLNrkhUgMf2iWY6aDSrcbmjVebq4amcACM7k+1VjeHZMEuJkmix+GyyMXysxBUniLgEEXueXGoZWguuCtihrJ4oRE+JxsoEe76E64/CAdc5a3wyi/qKQi7wrD8QmA0hcnOxsBhYJ0b3vDsFILSs9305RxgZY79SWNjUjQ1hWZVTzTMPYI7ht59fclO/G2BisWzKbxoOzQ8iBqzDzP3CoZ33Oi0sJpDTQ2fudSkFRLTRQhFCaDTykalckg6XQa51uOiZvyRanfVCCaViDcpWJRXTjZdEdEUW1RYBFIa7Iy9ECi9t1ybbEIoBuu7Cx0RQN7XXAbY7op2JT0ubIoA7Vk26ornNY6oN9kCgkbosOSKaSKO9Froovz5J6g9yKV7iwSsCUCmQ5BFkU9EAjmil5phFCAihJFCFg+FKwQrJu3gcJiX7NllR7XA7TMp697KCD4WrLr56qAZm2IWVVz1VOLix8lG3p2J7rKAtzG4upOpBHFSfQ/HwNSYbWmoZd26mw+tdUiz90lrR2GqvjS4UnZuCaaVYl4seP6o5t8B/CoaibhR3coamcRR5lYt5dj4XCIndd3e9h2mUEC12Jseo4dazMPq5Kl5sNAsmjqJqh+hsqqBcgAHUgADU3JsB4nUCtc5Rq4rbvl9ZO8TsNMMgfFSMGbVYYwC583bQD/V6zxV8d9ohp1O3ks1tY+d/oB5nZQ0xeHB1why/vDZgP7AFWXRS3sHaqV0VRfSTXwTvB7v4XFoThpXjkXjHJ3rdL63+INZs1dPTP8ATNu3uVR9bU0z7Si4Ve2jgHgkMcgsw18GHUHoa1YZ4qhvEYtOGZtQzOwp7u5snCYsslpY3UXIzhgRfiGsCfiBWXiFVPSnOLEFZtXVVFNqbELTt7CYXDTdl2UkndDE9rlte/AWNzp4VNRS1FRFxAQF1SvqqhuZpA8lLwGwcJi4ycO8kci8VfvW6XHMeRqvNX1NK/0oBb1UUlZU0rrSahVvH4N4ZWicWZTbwOlwQehH+tK14JhIziNOhWtBJHKwSM5qPUqlU3Y2z2xE6xLpfVj0UWzH7QPiKr1VQIIy8qtVz8GMuUrefY/us2UXKMMyeA4FSeZB+wiocPrW1EdzuFHh9V+YjN9wlFXRqLK7y0TLZCYeR1ilSQFmy9osnMnS6EachoTVWpMrGFzN+9Uag1EYL2H3J7vLsLC4SJXCySFmygGQqOBbUgHkOlZuHVs1VIWkAWVGlq6ipksSBbuVQrcButy90U0IoQihCKLITvc02xanojn0FUMTbnpyFn4oc0dupCt7ZdpYAEWDlbj9iVRw8uXka8+CcPqrcj8FiNzUdRry+C5sykEgixBIIPEEaEV664cA4c16sODgHDmrduqRhnhDAdrim4f0cIBIPmzAf6FYeJf9mN1tmfFYdd6cOI9VmniVu9paawN0zr65T/CocAdo5q5wb1nKN7PMCHmeUi5jAC+Ba+voLfGp8cnLYwOqkxicgBiWb4ylsdLf9Eqo8AFB+9ifjVzC2AUwHmreGsApwOuqTVfLtLq+SpmxsYYcRHIOTAHxUmzD0+0Cq9VAJIC3uuq9ZDxIS1Xf2h4YHDLLzR1sfBzlI9bH4V53A5S2YxdfksPCJC2fL1v7kk9nX51J9F/3CtDHG+haAr2MD0LO8rbvpsieTFl44WZTGgBAB1Ga/PxpYTUxMpwHutqVxhlXDHBlc6xuV63S2fJhpGxGI+RjCFe+QMxJBHP9k+tLEJmVLTDCcx+C4xCdk3YiOY3SPeTaS4jEtKostgq36C/et4kn7K0MPpzDTiN260KCAww2dull6uFwFhZXDyINynonbCYZBGcs0+WRjzSMaotvHmOhNZ0kbKl7sw7LdB4rLcwVcx/a3Tz5q07QjG0MArqPlF7wHHK6izp8dR8RWJCXUFXlPqn/AELMicaOpLeXy5LnNesI0uF6cEEZgpGzvn4vpI/xiopjeJ3gVFUdqJx7j8FdfaZ8zD9L/wCN687gH6jlhYP+o7wVCr069EimhFCEUJ2KKErJ9uany8h6QSethaszEXeiHis3FD2G26hZ3C2r2MqoT3JQq+T2sp+PD06Vzi9JxYS4DULnFaYyR5wNQn28u7qHEe8swWEDPMOZKch1zaD/AHrOw+vJi4O79gs+krXNi4QHa2HmqxhdotLtCKZhYmaMAfqqWCKvkAfvrYkgDaUxg8tVqSQCOkLB096svtJHycJ/bb8BrGwDSR/sVDBSOK4dyg+zzGqkskRsDIAVPUrfT0v6Vbxync6IP6KbGICQJANAo+/mz2TEmX9CUA35BlFiPQA+vSpMHnD4AzmF3hU7XRcPn8lWq2eyDZa5CkbOwxlmjjXUs4HwBuT8ADUE8gjiLndCoqiURxue7orh7Q9orlTDg3Nw7eAAOUfE6/CsLA6Y9qY6dFiYTAcxlI8Ev9nf50/0X/cKsY3fgC6s4yPQtB6rXv1O640gO6/Jpazlbfla6GpMFjY6k7QvqU8MiY+l1F9SrDu7jlx2FaCbVwMrdSP0X89AfMVk10DqOcTM0BWbWQupZQ9ugVF2ts98PK0TcuB/WXk32fYa9LS1AqWB4XoKeo47A8exb938EskpL/NRL2kh5WHAfEj7DXNdM5keRouToFFXTGNthudApeO3hSVy7YKFidLs7ZrDQXsAOFV4qCSJoAkcOftUEWHyxjsyEeCc7n7wp2vYCBIQ9yCjE3foQRzHPwtzrPxTD5CzilxNlSxHD3BolLifFLN99ldjiO0A7kxJ8A/Fh8ePr0q7g9U2WPKdwrmFVOdmQ8kk2b8/F9JH+MVemsIneBV6W/Bf4FXb2l/Mw/S/+Nq89gIIkcsPBtZXDuVBr1AC9G0E6BbOwbJ2mU5M2TNyLWJsOugNccRt7A6qPiszZAdVrrtSWK6APZZJ/XF/6c/4tW/yvevLfxEf2e/7LJ9lkn9cT/pz/jUxTW5o/iMj+j3/AGT7dzcdMKGPado7CxYrYW6Bbmw+JrLrMLkqRlDrWVGqxZ89tLWSjH+zBWYmLEdmv6rR9pbpYh1IHnerkVJIW+lKtR/iBwble2/n9k12xujPiII4Ti1GWxduxJ7Qi1jbtBl686q0uDsikdIDvsqcGJNikMmTw1+yW7L9mvZypI+Jz5GDALHkBKnML3ZidQOFqtVFFJI2zSFanx8ysy5bX7/srJtjdlMTF2btwNwRoVPUVlU2BywPLmOCz6fEHRPzNVTk9lzBrpi8oBBGaHMwI55lkUXFhbQcK2G0t2WcQStT+IHZMrm38/srJBu07wmLEypOOvZZD5nvnXxFqy5MAyv4kD8pWb/yDWvzxC3n9kjl9mKZrrO6jpobfEi/rVptPWAWOU+1aDfxA4auFymWF3IEEZGHlCyMLGWSPtWt4AMoHlwrh2Fyzv8ATO0HIbKpNizp35pBp0SWT2YSsxZscrMTckwEknx+Vq62iYwWaduSus/EAY3K2PTx+ycbtbj+6MzmXtHYZb5coAvewW5P2ms7EMKmqyAHDKPaqlXiv5i122XveHcZMUwcylHAtcAEHpcHja54WoocLlp2ZMwSpcWfA3KNkp2f7OJoJVlTGqGX/wBubEcwR22oNaE9A2aPI86KzPjvGjyPZ7/srJtPdWLEKvagMRwYAqRfjYg3APS9ZNPgk8Djkfp0VCHEZIjeM2UbDblQpBJACcshJY89eABvy0t5VM/CZ3PbJnGikfi8jniQ7hIJfZab9zF2H7cWc+odfurSZTPaO0Qr7fxC4btv5/Zb9l+zUxSrI+Jz5CGAWPJqOpztf7KhqaJ748jHDVRVGO8VmXJbz+ysu1t2kxEZjkNxxBAsVI4EdDWVBgUtO/Ox6z4a90TszVXdl+zYRzCRsQXVCCq5ApuP1mv3vgBWpPRzSR5LgX3+yvz46+RmSysG2N10xKBJDoGzAjQg2I4jwJrNo8Cmpnkh41VGnxF8DszUsw/s6wqm9i3gxJHperctDVFuUPAVl2OTubYGy17wbkSYkoq4hIoox3YxDmsToSSJBfTw5mpKPCRBcl13HcpUuK8Alwbcnv8AslB9lkn9cX/kH/Fq5+V71dH4h/s9/wBl01OA8v4VdXmV6oQi1FkItQg6rFqd0ItSQi1CFm1CFi1HO6O9FqELNqEItQhFCEUIWLUIRahBRajvQs2oQi1CEWoQsWoQs2oQihCLUWQvMnA+VCYQnAeX8KEl6oSRQmihCKEIoQihCKEIoQihC5x7S/aG2Dk91wwUz5Qzu2oiB1Ay82I114Ag63FCFH9kmNmxyYmTEzyyMkiBTnKZQVJICpYeooQrviXkw3yhZpIbgOG1eIHTOGA7yg8QdQCSDpYiFzf2uby4zC42NMPiXiRoQxVcpBOZhfvKfChNePZfvFicVLiFxWLxDqiRsgQagszg37NL8hxoQV0rZjp2lhJiGJBFpA+XSxvdlAB0++hJOaEIoQihCKEIoQihCKEIoQvMnA+VCBuhOA8v4UIXqhJFCaKEIoQihCKEIoQihCwaEL569r2y5ItqSysDkxGV425HLGsbJfqCnDowpFMK4ewQ/I4r6SP8BphC6FvFiQsDJxeYGKNObuwOgHMAZmJ5KrHgKELjntsXLjYEvfLhlF+veI/hSKYU/wBgZ/lGM+ig/HLQEiuz2ppLNCEUIRQhFCEUIRQhFCEUIXmTgfKhA3QnAeX8KELN6EBF6EgUXosUA3RehO6L0IF0XoSuEXoTsi9CRRSumoe1dlw4mMxTxrIh1ysL69R0PiKNEX6JNsHc2LBZxhZZY1kYMy3WQXAsLF1LDj1poFynOF2ciMX7zORbO5zNa98oP6I0GgtwFCV0l3l3GwmPlWXELIWVcgyyMgsCTwU68aSd9Vs3Y3Mwuz2dsOrgyBQ2Zy+ikkWzcOJpgIceasV6dkrg7IvSRdF6E0E0JG4CL0J80Xo1SuEXpp96AaSQIOqL0IJ0usPwPlQUwQdlGxeJ7OIvlLZQSQpANgL8yBScbKRkfEeGjRVLA+0mCWSONcPPeRgq37Pievfqu2pBNlry4HPGwyZm2GvP6JvvHvOMEqvJBKysbXXJobXsbsPGpXvyC6pUdC6qcWtcL+ai7A34gxc3YhJI3IJXtMozW4gFWOttbeFcR1Acpq3CJ6aPiPsR3KfHt1jijhvdpQwUOXumTKSVvfN1B0tfSpb3NlUNMOEJcw8NbpVtnf8Aiw0zQvBMWW1yuQjUXGpfoahdUtYbFXqTB5qiIStIsfH6Lfit9Ujw8WJaCbs5bWPcJW+uoz+B4XrszC11EzDHvldC1wuPH6JvsXbEOLi7SFrrexB0KnjYg6g12x+ZVKmlkgfkkCS7T36gjnGHjVppC4j7tgisSFsXPidbXtXBmbnyq5FhUzoeM7RqJd+oYsS2GnRo2UgZ7ho9VDC5Go0PEikZ2h+VAwuR8PGjNx05ptt/bYwsBnMbyRixJTLoCQL94jTUa1294YMyq01M6eQRhwB70i2b7RcPLKkRjljznKGfJlB5AlWJFz4VFHUtebLQqMCqImF9wQOl/onOP260U8cHu8rmUsFZcmXui5Ju4IFtdalMgvZZ8dPnjc8OAtyULeLfKPBSLHJDKSwJBXJawNubiuHzNbyVmiwySqBLHDTx+i2bL3p95gaeLDTMqsVK3jDXWxNhn1410yUObcLiooHU83CkcL+dvgpmz9vRy4X3ohokGfMJLAr2bFWvYkcVNMP0uoZKZzZuELOPctOxd4PekaWGI5AxUFmCs5FtQvTXmRSY/OLruppXU7sjzra62Ybbob3i0Ug93YKwNgW7gckXPDXrrXQeDfuXDqZwy3I7WyQYP2kwSyJGuHnu7BRfs7XJtr36gbVNc6y0pcCnjYXuc23n9FdkOl7WNuHTw0qzyWJboqXjfaTho5XjMUpCOULgJl7pysfyr2BB5cqrGpAdZbMeCTyRcQOG3ff4K4iTu3GulwBzqzyusbKRoVTcZ7R4YZXifDzhkbKfm+P/ADOYsfjVY1IBsVtw4FNMwPY5tj4/RPMHvCs2F95hjeQWJKLlDgjiNWAuOFr1MJQRcLPko3QzcJxA7+SkbG2l7zAJuzeNXF1D5bkEXBspOh8abH5go5ojFJlzA+C37T/N5Po2/AaHequYf1B4hcL3S/O8J9KlZsf6gXvsQ/lZPBdu2zhEmyRSC6vmBH1D/q9aJGgC8HDIY7uHJcX27siTA4nsyTdbPHJwzAG6sP2gbX8fOs6VhY5e6o6plbB46ELqO5W3xjAXOkiIqyDxzNZh4HjV6OTMF5HEKM0pycr3C577RP5ym+p+BaqVP6i9Lgf8oPFNtv8A8w4L6n3NUj/0gqNIAcUlB6lK9zMdJEMYY+WFkfyZFJU2+JriBxyuVvF4g4xZ/wBwHkk2wx/KcP8ATxeN/lF9f86ji/UV+uDhTu8Cmm//APOU/nH/AHSV3UDUqnguX8qL9SrzurM0myIM+tpUj1/VTFBFH9kAVah1iAK87iLcla7L4+dlSd992zhJyVF4ZLlD+qeJjPly8PKqs8OQ5gvRYViBqY8pPaG/erduBvGcQY4JTeaJXsTxdLAA+YuAevGrEEmdY2LUApy57PVd8Un9rn5zD9G34hUVSrn4e9R3iFJ3Ixk0eBURxZlbFhXe/wCQpKAnLxPIeF78q7gJEfmocYjjdWOzH+nbyVr3r2V22ClgiKq8jZlF7ZnDdsV+tY38zU0rC4ZVk0NRwahsjth8NlyPZ21MRg5m7NmjdTZ0PC/R0/j9tUWvMXivZTU9PVtA3B2P0XUN2durjMJPJkyyhCsoBupIQkEX5WP+/Grsb84uvJVtG6lnawm4vp7Vy3dn86w30qfeKoRet5r19f8AyzvBd2x7kIbaEkKOoLHLf4X+ytTZfPmjVch9oeyhBjSQLLKoYdLgZWHloPWs+dtnXXtMGn4tPlP9JXQfZ3tLt8BHc3aL5I9e5ot/NctXInZmrzmL0/CqnDrr7Up3y3Y95jkmiHy0cjaf0iaXXzGpHpzriaPMFZwzEfy8oa71TbyVK3M3iODmve8UthIL6DpIPEc/DyFVoZOGbFb+J0H5sXG41H0XXd3h/IcP+7xf3Yq+31V4iUekI71J2irNA6qpYshUDQcVI503DSyIiA8ErlmwdycbDPA7RLljdWazg6DjaqTYHB4cvVVWMU8sDmC9yF0DbMuK7aAwwZkRi0hLqpIK2CqOupNzbhbncW3XJFl5yHhBjw46nZY3r3eGNw+UgLIvejY65GtwNuR4GlI0PFl3Q1ZpJcw1HPvSf2dbvz4QzGZQM4TLZg35Oa/DzFRwxGMWKt4rXR1OUt5dUn3t3SxeJxkk0cQytltdwDooHD4VHLC57rhXcOxSCngEbjqpm1t38VJs3DYRYhnjtnJdQosCNOvGunRksDVBBXQx1ck5vZ2ydbl7pjBxOZCHkl0aw0C8kF+PMk8713FFlBvzVXE8SNVICNANlVcRuDPBio5IbSQrKj2uA6qrhstjo1gCAajMBDswWkzG2S05ifuRbuW7bW5+JxmPklC9lE5U5nIzAKiqbIOfdNtRypOhL3LmkxSKkpwz1na+CtO18DNFhYsPg4s2QxWzMFAWJ1c+ZOW3DmasEWAAWRHKySUyTHe+3emG09nLi8MYpUK5xwNiUYcCCNLg104BzbFQwTOgmzsOypu5W6WJwuO7SQL2YjkQMrflElbHLxA7p8qrwwljrrYxHE4qinDBcG4W72gbuYnFzxvDGCqIVJLAXuwOg+FOaIu2XOE18NK0h/Pope6uAxWDwTxHDB5C7Oo7RQnBbXY6jhyBpxsIZlUOI1EVTU8VpsLAd6MPgMf2SOVT3j30zG7dwIYzGRccO73RoTw410M9u9RSSUvENr5ctu+//qk727M96gZfdSZ7Wja6gI3I9pf8nw+yiSMObbmihqTTvDg/s8x1WN1923weElQ2eWUG4XQDu5VUE8bdaUUZY3VOur21M4cNANlTtjbk42KeF2jW0bqxtIL2HSoGQOButqqxinlhLBfUK97ZXEviYCuHDwISzgut2LIVFlOhy5ufH4a2yCSvORcIRuBPa5JfvzuwcTDH7vEqyI2bTKoswsykj6p+rXEzM+yuYXXNppCXnRRNwdiYzBSS9rEOzkUHuuCQ68DbxBtf9kVxCwxg3U+K1lPVhpZoR16KxbvNiQZRPCEzSM6EOGGU2sDbgdB1HjUzNrFZdRwyAYzyVS3y3FkkmMuFC2kuXQkLlbmwvxve58R41BLBc6Law3GhFHkmvpt4K97IgaPCxRtoyRIpHiqAH7RVhoyixWBK4OlLhsT81NXgK6UR70AU0hbki1K6Y00WaErLGWhM6rNqV0ItTStdZoTWLUrlF1g0wleyzahLRFqa6vdYtSSssgUXTRai6QFljLRdM2PJFqErnoi1F09Fm1CV1i1CY05LNqLoGiLUXQi1CLLAFB1RvusOND5Ggo5rCsLDXl1pJr1mHX7aEEIzjqPWmlZGcdR60IsjMOo9aEWRmHUetF00Zh1HrQlZGcdR60IsjMOo9aLpozDqPWhKyMw6j1oTRnHUetCVkZh1HrQiyM46j1oRZGcdR60IsjOOo9aEWRnHUetCEZx1HrQiyMw6j1oTRmHUetCSM46j1oQjOOo9aEIzjqPWhFkZx1HrQiyw7Cx1HDrQUwv/2Q=="/>
          <p:cNvSpPr>
            <a:spLocks noChangeAspect="1" noChangeArrowheads="1"/>
          </p:cNvSpPr>
          <p:nvPr/>
        </p:nvSpPr>
        <p:spPr bwMode="auto">
          <a:xfrm>
            <a:off x="155535" y="-914400"/>
            <a:ext cx="2390152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8" name="AutoShape 12" descr="data:image/jpeg;base64,/9j/4AAQSkZJRgABAQAAAQABAAD/2wCEAAkGBxMSEBUSExIWFhUVFhgWGBcXFx4VGBUYGBcaFxgXHRYaHiggGh4lHhcVIjEhJSorLi4uFx81ODUtNygtLysBCgoKDg0OGxAQGyslICYtLS0tLy8tLS0tLS0tLS0tLS0tLS0tLS0tLS0tLS0tLS0tLS0tLS0tLS0tLS0tLS0tLf/AABEIAKAAyAMBEQACEQEDEQH/xAAcAAACAgMBAQAAAAAAAAAAAAAABQQGAQMHAgj/xABKEAACAQIDBQUDBwcKBQUAAAABAgMAEQQSIQUGMUFREyJhcZEHFIEjM3OCobGyMjRCUmJ0wSQ1U1SSs9Ph8PFDk5TCwxZkcqLR/8QAGwEAAgMBAQEAAAAAAAAAAAAAAAEDBAUCBgf/xAA6EQABAwIEAwQIBAYDAQAAAAABAAIDBBEFEiExE0FRImFxgSMykaGxwdHhBhQzUhY0QmJy8BUk8cL/2gAMAwEAAhEDEQA/AEFZC+nIoQildMEnRFq60RqNEVzdckA7opp5tdAihOyKEkUtE9eaKLpIpoRRsmcwRSuSi4I1RT7XVLRFGqdja4RRZIC+6KNE9HaIpXCeuxRTJCQ6FFGvVGgRRrzSuEUtEXCBRdGZu10U0WRQhFCEUITnD7GVYFxOJcpG/wA3GgBlmtzF9FXxPXlpeZrBlzFZstY58xggGo3PIKN73hb/AJkxH729/wC7tXAew8l1wKu1xKL+AsmkWC2c8bSq+LHZgs0Q7MsqjiwzDVRzNzbnapQ1h2CqS1dfEcpy+Oq8777DiwksQhLFJI83eObVTqb+IZaUjQNVNhddLUscH2uCq7UC1UUJp/sbYmGkj7SbGWsud44kvJGBxZib6DmQunWp2RtIusasxCeN5YyPnYE7HwTje3c+GDCDE4VmZRYsS2YFG0DjpYkV3NCGtuFWw/FZZZ+FPp08VSDVUaheh52RQgNG6a7FhwchVJziFdmtmQp2ep7o1BYche1r1KzIdCs+qfVsu+PKQOt7q37H3DweIjLrNiQQzI6N2YZHU2ZT3P8ALWpmU8bhosabG6mJ1i1vXnr71T9tQ4VGeOD3hmVsuaTIENjZrAAN/tUDiwaC62aV9VI1sj8tjyF0rqNaLinOycLg5Eyt70Zgt8iGO0hAu2S48CQDY6VKwMKyqqWqikzDLl66+9Mtr7FwOGiQyPihK6huxBjLKDwzHLlHr1qR4jbyVWmrayeU5Q2w562+KS7PODygTDEhrm5jMZUC+mjd7haogWcwVoVArCczMnvVu2NubgcSWVJsTdVR9cneSQZkcHLqCAfHSp2wRuKxZ8Xq4bZmt1JHPcb80k23gNnYeZos+LkZDZsvZBQdDa7AXOvKontjYbarQpZ66dmezAO+/wBVFwybNY2ZsanieyYf/RSaAYzyU0jq9ouAw+36p3srdfB4iTJHLiLWOWXNE6Zv1TZcytzswHCpGxtcbBZ8uLVcIu5rfCxv8VT8Vh2ikeN9GjYq3mD9x4jwNVnNs6y3oZuKxruoutVJSIoQsEDmbDmeg5mgbhBvY5d10XfjYsuKSGWBAwhEkTRgi62YWKjgdFFx5VbmjL9WryuFVzIC6OXTNrdc8xKmNssgKHo4KH0YAmqxYQvTsliIu0gr1BMysroxDKQysDqD1HXy8TekHFpuU5GNlaWuGhT/AHq3gTGRYayFJIgysAO5YgfknpdVqWV4cFl4fQPpJHuJ7J2VdFQLWCKaFYd3ZBhoJMcVDNfsYAeBYgdo3kFuPUdanZ2QT7Fj12aeRtMw/wBzvl71d9zMTG8cuCOsTJ2kN9c2Hmv3fqNmX4Cp4SC3KVgV0T2ObON72d/kP9C5ntnZzYbESQN/w2sD1Ui6m/iCKpyMLHL19HUioiEvXfxUOuSrCwaEWHNX3crbeSZHY92YjDz+Eyr8jL9dBkP7QFW4XryuJUujmjlq3vB3Hkl/tH2J2GKMy/Nzkt5SfpD4/led64nj1uFfwSt4kQhdu34Kpiq4K29jcp9ucRHO2Kf5vCo0jeLsCiR+ZJv8B1qaIc1l4q4vjELd3H3DdJ8bimlleZzd5GLMfHhYeAAA+FRuddaMMLIYwxvILTXKkZqdV1L2dj5U/uOB/DJV6A6+QXisW9S397/kufbyfnuJ+nl/GaqyHtlepoSfysf+I+CgRqWZVHFmCjxLEKPtIqO1zYK1K8Rtu/kFNdJ8FiLX7OaO2qm+h1sT+kD0Ndi8blVa2KthGnZPVG2tqNipjM6orFQGyXsSOZuTrQ51zddUdMKZhjBvqoFcKyihCLXouhWTYm9MkJvnKNYKWIMkcgUWAkQWYMBYB01ItcGwqw2YjRYtZhTXdpouDy2I8O7uKt2H38zXDwwuB/R4hSW+pKqW9TUvFb0WM/CnsO5b4j6fRZlxWzpFzTYExA3JcxAqPEywkqPiaeeNw1C5YyrjPopLnoD8jqq/vNuhGkBxeDk7SAAsy5s+VRxZX5gakg3IqKSEbhatDi8mcQ1LbHqqZVZehLrusVswuHaSRI0F2dgq+ZIHoOJ8LmmBdRSyiONz3ck73pjftFw8cUhiwy9mpEb2d/ypJL2sbnn4eNTS5joNlmYa9lnTPcMztVt3excsAEvZuDhWM3eRlvA/dxCXI1t855g9KcYduVBXsilOhHa08CNj57Kx+07ZiyQx46PWwCsRzRj3D8CbfWqWobnaHBVMEqTHKaZ+gO3iucVSXqkUIU3ZE4WQo5tHKBG5/V1BSQeKPY+WaumHVVKyEvZmG41HhzHmF03sztLZrwyWGIiJRv2Zo+DW/VcWPk9XgOI0g7ryTHmiqmyN9U6+R+i5NIpUkEEEEgjmCNCLdb1ntGuXmvaMe14Dxtunm2v5Ph4sH+mbTz25OwuiHrlW3xIPSpX9kWCzaS88zqjl6rfLcpFUW61d0CkU2rqPs6+cb9xwP4ZKvwb+QXisVvlFv3v+Sqm34cD73PnmxIbtXLBY0KhixuATy86gly5jdbdJJWcBga1trDmVt2HFhRPF7s7PL2iH+UjLZcwzZFVcrPlzWua6iDb6KKudVFh4wsLH1fn3KHv/APzjP9T8ArifVys4Of8ApjxKQVCtYm4RQkihC8yGwJ8DQBcoI0JV03+3YWARzQIBEQEcD9BuTeRvb4DrViWPS4WDheIumzRTG5vcX+CptV7r0BIPJesO7IweMlG07ynK3lcfdRe2qhkZG8WcLq/7iYouzSmwVxLHOALKzoqOs1hoCVfKx52FW2Pu1eZxSLhOETddiOovy92i53ERlFuFtPLxqo6wXq9xlVj3dHYQTY+3eT5GAkf8VxYv45QfvFSx6NzFZGInjTMpRz1d4KJ/6lxv9bl9R/8AlLiP/crP/HUoNuGPevUW8+LDAtiJHUEEoxFnHNTpwPCmJX7E3XEmG0+U5WgHkQr/ALnTJLDLgH70eTNET+nhphdR9U5k+rVqEggtK8zXMfHI2cb3sf8AIf7dcy2lgWgmkhc96Nst+osCp+IIPxqk9uQkL11LOJomvHMKNXIVm9iihc2vqVdty9tdnJHIx7rZcNP52Pu0x8dOyJ52HlVqOS1ivNYnSXzMH+Tf/ofNMt5t3UhxpxzW93CmVx1lWwRR/wDNip8wf1q6lYGuzqCjrny0/wCVb62w8Dv7FzzFYhpZHkc3d2LNz1OtvIcB4CqjiSvVRRNiY1jdmhaqVl33oFIoBXUvZz84f3HA/hkq/Bv5BeMxX1Qf73/Jc+3k/PcT9PL+M1UlPbK9Ph7rU0fgPgoEblSrDirKw81Nx9orgOsrLmNkBDuYKlbV2g2ImaZwMzWvlBtoLDrXZdnK4pYW00QjGy2bS2JPh0jeZQna/kqT39Bckjly/tUOYW7qGnrmTPcGa2S+uFcRQheZfyT5UWJ2Q4dkrpK7yYSB50kn94inObskjzJGCACM99SbXIt/ncEgAsV5QYdUyhuRmUt531PNVfGbIwsjFsJi4wD/AMKcmN18A7aEef21CYw7ULUirKiMWqIzpzHNaIt3jf5TE4aNeZMqyH+wup8vupcK25UhxVh0YxxPgpe0dtQx4Y4PCAlGBEszjK0ua2YBeIU2UG/IAeNdOcALBRU9DJPJ+ZqDqNgFA2Hs2OYky4mOBQ1iGPfYWv3Rw8Lk8RwNRsbmGpCt1dRJEAI2Fx6jYK1S+7zYN8K2KwsQSQPBlfOFAAur6C9zmJbq56a2XWLMtwsKPjQziYMceqo+LgEbsmdHtazRm6tcA6E+dvhVQr0sEwkFyCPFYwsId1QuqZrjO5sq2BOp5cLfEUAXXUr3RsLwM1uQV43ZjgwskDNj8Mey7bNlbUrLY9mL8g4z5tNdLc6txADmvMVvEqMwbE4ZrW7iOfyUjfPD4HGFZY8bDHKBlOY3V1FyAbcCCTrrxNOYNKMNfV0l2vjJaVzyWOzMLhrEi44GxtceFUrWK9REQW3ta/XkvNC6UrZmIVJLP83IDHIOHdbg1+qsFYHwrph1Vaqi4jLDcajy39o0Vm3124z4fD4XtFkKIrzOhurPYhRcadSR1t4VPPJmbZZOEUoEj6i1tbAKn1WW+ihMWTTZuyFlXM2Kw8XEWkY5hra+UDX1rsNBVCeufGbCMnvGyv27GMweFd2bGwteOGFLNrkhUgMf2iWY6aDSrcbmjVebq4amcACM7k+1VjeHZMEuJkmix+GyyMXysxBUniLgEEXueXGoZWguuCtihrJ4oRE+JxsoEe76E64/CAdc5a3wyi/qKQi7wrD8QmA0hcnOxsBhYJ0b3vDsFILSs9305RxgZY79SWNjUjQ1hWZVTzTMPYI7ht59fclO/G2BisWzKbxoOzQ8iBqzDzP3CoZ33Oi0sJpDTQ2fudSkFRLTRQhFCaDTykalckg6XQa51uOiZvyRanfVCCaViDcpWJRXTjZdEdEUW1RYBFIa7Iy9ECi9t1ybbEIoBuu7Cx0RQN7XXAbY7op2JT0ubIoA7Vk26ornNY6oN9kCgkbosOSKaSKO9Froovz5J6g9yKV7iwSsCUCmQ5BFkU9EAjmil5phFCAihJFCFg+FKwQrJu3gcJiX7NllR7XA7TMp697KCD4WrLr56qAZm2IWVVz1VOLix8lG3p2J7rKAtzG4upOpBHFSfQ/HwNSYbWmoZd26mw+tdUiz90lrR2GqvjS4UnZuCaaVYl4seP6o5t8B/CoaibhR3coamcRR5lYt5dj4XCIndd3e9h2mUEC12Jseo4dazMPq5Kl5sNAsmjqJqh+hsqqBcgAHUgADU3JsB4nUCtc5Rq4rbvl9ZO8TsNMMgfFSMGbVYYwC583bQD/V6zxV8d9ohp1O3ks1tY+d/oB5nZQ0xeHB1why/vDZgP7AFWXRS3sHaqV0VRfSTXwTvB7v4XFoThpXjkXjHJ3rdL63+INZs1dPTP8ATNu3uVR9bU0z7Si4Ve2jgHgkMcgsw18GHUHoa1YZ4qhvEYtOGZtQzOwp7u5snCYsslpY3UXIzhgRfiGsCfiBWXiFVPSnOLEFZtXVVFNqbELTt7CYXDTdl2UkndDE9rlte/AWNzp4VNRS1FRFxAQF1SvqqhuZpA8lLwGwcJi4ycO8kci8VfvW6XHMeRqvNX1NK/0oBb1UUlZU0rrSahVvH4N4ZWicWZTbwOlwQehH+tK14JhIziNOhWtBJHKwSM5qPUqlU3Y2z2xE6xLpfVj0UWzH7QPiKr1VQIIy8qtVz8GMuUrefY/us2UXKMMyeA4FSeZB+wiocPrW1EdzuFHh9V+YjN9wlFXRqLK7y0TLZCYeR1ilSQFmy9osnMnS6EachoTVWpMrGFzN+9Uag1EYL2H3J7vLsLC4SJXCySFmygGQqOBbUgHkOlZuHVs1VIWkAWVGlq6ipksSBbuVQrcButy90U0IoQihCKLITvc02xanojn0FUMTbnpyFn4oc0dupCt7ZdpYAEWDlbj9iVRw8uXka8+CcPqrcj8FiNzUdRry+C5sykEgixBIIPEEaEV664cA4c16sODgHDmrduqRhnhDAdrim4f0cIBIPmzAf6FYeJf9mN1tmfFYdd6cOI9VmniVu9paawN0zr65T/CocAdo5q5wb1nKN7PMCHmeUi5jAC+Ba+voLfGp8cnLYwOqkxicgBiWb4ylsdLf9Eqo8AFB+9ifjVzC2AUwHmreGsApwOuqTVfLtLq+SpmxsYYcRHIOTAHxUmzD0+0Cq9VAJIC3uuq9ZDxIS1Xf2h4YHDLLzR1sfBzlI9bH4V53A5S2YxdfksPCJC2fL1v7kk9nX51J9F/3CtDHG+haAr2MD0LO8rbvpsieTFl44WZTGgBAB1Ga/PxpYTUxMpwHutqVxhlXDHBlc6xuV63S2fJhpGxGI+RjCFe+QMxJBHP9k+tLEJmVLTDCcx+C4xCdk3YiOY3SPeTaS4jEtKostgq36C/et4kn7K0MPpzDTiN260KCAww2dull6uFwFhZXDyINynonbCYZBGcs0+WRjzSMaotvHmOhNZ0kbKl7sw7LdB4rLcwVcx/a3Tz5q07QjG0MArqPlF7wHHK6izp8dR8RWJCXUFXlPqn/AELMicaOpLeXy5LnNesI0uF6cEEZgpGzvn4vpI/xiopjeJ3gVFUdqJx7j8FdfaZ8zD9L/wCN687gH6jlhYP+o7wVCr069EimhFCEUJ2KKErJ9uany8h6QSethaszEXeiHis3FD2G26hZ3C2r2MqoT3JQq+T2sp+PD06Vzi9JxYS4DULnFaYyR5wNQn28u7qHEe8swWEDPMOZKch1zaD/AHrOw+vJi4O79gs+krXNi4QHa2HmqxhdotLtCKZhYmaMAfqqWCKvkAfvrYkgDaUxg8tVqSQCOkLB096svtJHycJ/bb8BrGwDSR/sVDBSOK4dyg+zzGqkskRsDIAVPUrfT0v6Vbxync6IP6KbGICQJANAo+/mz2TEmX9CUA35BlFiPQA+vSpMHnD4AzmF3hU7XRcPn8lWq2eyDZa5CkbOwxlmjjXUs4HwBuT8ADUE8gjiLndCoqiURxue7orh7Q9orlTDg3Nw7eAAOUfE6/CsLA6Y9qY6dFiYTAcxlI8Ev9nf50/0X/cKsY3fgC6s4yPQtB6rXv1O640gO6/Jpazlbfla6GpMFjY6k7QvqU8MiY+l1F9SrDu7jlx2FaCbVwMrdSP0X89AfMVk10DqOcTM0BWbWQupZQ9ugVF2ts98PK0TcuB/WXk32fYa9LS1AqWB4XoKeo47A8exb938EskpL/NRL2kh5WHAfEj7DXNdM5keRouToFFXTGNthudApeO3hSVy7YKFidLs7ZrDQXsAOFV4qCSJoAkcOftUEWHyxjsyEeCc7n7wp2vYCBIQ9yCjE3foQRzHPwtzrPxTD5CzilxNlSxHD3BolLifFLN99ldjiO0A7kxJ8A/Fh8ePr0q7g9U2WPKdwrmFVOdmQ8kk2b8/F9JH+MVemsIneBV6W/Bf4FXb2l/Mw/S/+Nq89gIIkcsPBtZXDuVBr1AC9G0E6BbOwbJ2mU5M2TNyLWJsOugNccRt7A6qPiszZAdVrrtSWK6APZZJ/XF/6c/4tW/yvevLfxEf2e/7LJ9lkn9cT/pz/jUxTW5o/iMj+j3/AGT7dzcdMKGPado7CxYrYW6Bbmw+JrLrMLkqRlDrWVGqxZ89tLWSjH+zBWYmLEdmv6rR9pbpYh1IHnerkVJIW+lKtR/iBwble2/n9k12xujPiII4Ti1GWxduxJ7Qi1jbtBl686q0uDsikdIDvsqcGJNikMmTw1+yW7L9mvZypI+Jz5GDALHkBKnML3ZidQOFqtVFFJI2zSFanx8ysy5bX7/srJtjdlMTF2btwNwRoVPUVlU2BywPLmOCz6fEHRPzNVTk9lzBrpi8oBBGaHMwI55lkUXFhbQcK2G0t2WcQStT+IHZMrm38/srJBu07wmLEypOOvZZD5nvnXxFqy5MAyv4kD8pWb/yDWvzxC3n9kjl9mKZrrO6jpobfEi/rVptPWAWOU+1aDfxA4auFymWF3IEEZGHlCyMLGWSPtWt4AMoHlwrh2Fyzv8ATO0HIbKpNizp35pBp0SWT2YSsxZscrMTckwEknx+Vq62iYwWaduSus/EAY3K2PTx+ycbtbj+6MzmXtHYZb5coAvewW5P2ms7EMKmqyAHDKPaqlXiv5i122XveHcZMUwcylHAtcAEHpcHja54WoocLlp2ZMwSpcWfA3KNkp2f7OJoJVlTGqGX/wBubEcwR22oNaE9A2aPI86KzPjvGjyPZ7/srJtPdWLEKvagMRwYAqRfjYg3APS9ZNPgk8Djkfp0VCHEZIjeM2UbDblQpBJACcshJY89eABvy0t5VM/CZ3PbJnGikfi8jniQ7hIJfZab9zF2H7cWc+odfurSZTPaO0Qr7fxC4btv5/Zb9l+zUxSrI+Jz5CGAWPJqOpztf7KhqaJ748jHDVRVGO8VmXJbz+ysu1t2kxEZjkNxxBAsVI4EdDWVBgUtO/Ox6z4a90TszVXdl+zYRzCRsQXVCCq5ApuP1mv3vgBWpPRzSR5LgX3+yvz46+RmSysG2N10xKBJDoGzAjQg2I4jwJrNo8Cmpnkh41VGnxF8DszUsw/s6wqm9i3gxJHperctDVFuUPAVl2OTubYGy17wbkSYkoq4hIoox3YxDmsToSSJBfTw5mpKPCRBcl13HcpUuK8Alwbcnv8AslB9lkn9cX/kH/Fq5+V71dH4h/s9/wBl01OA8v4VdXmV6oQi1FkItQg6rFqd0ItSQi1CFm1CFi1HO6O9FqELNqEItQhFCEUIWLUIRahBRajvQs2oQi1CEWoQsWoQs2oQihCLUWQvMnA+VCYQnAeX8KEl6oSRQmihCKEIoQihCKEIoQihC5x7S/aG2Dk91wwUz5Qzu2oiB1Ay82I114Ag63FCFH9kmNmxyYmTEzyyMkiBTnKZQVJICpYeooQrviXkw3yhZpIbgOG1eIHTOGA7yg8QdQCSDpYiFzf2uby4zC42NMPiXiRoQxVcpBOZhfvKfChNePZfvFicVLiFxWLxDqiRsgQagszg37NL8hxoQV0rZjp2lhJiGJBFpA+XSxvdlAB0++hJOaEIoQihCKEIoQihCKEIoQvMnA+VCBuhOA8v4UIXqhJFCaKEIoQihCKEIoQihCwaEL569r2y5ItqSysDkxGV425HLGsbJfqCnDowpFMK4ewQ/I4r6SP8BphC6FvFiQsDJxeYGKNObuwOgHMAZmJ5KrHgKELjntsXLjYEvfLhlF+veI/hSKYU/wBgZ/lGM+ig/HLQEiuz2ppLNCEUIRQhFCEUIRQhFCEUIXmTgfKhA3QnAeX8KELN6EBF6EgUXosUA3RehO6L0IF0XoSuEXoTsi9CRRSumoe1dlw4mMxTxrIh1ysL69R0PiKNEX6JNsHc2LBZxhZZY1kYMy3WQXAsLF1LDj1poFynOF2ciMX7zORbO5zNa98oP6I0GgtwFCV0l3l3GwmPlWXELIWVcgyyMgsCTwU68aSd9Vs3Y3Mwuz2dsOrgyBQ2Zy+ikkWzcOJpgIceasV6dkrg7IvSRdF6E0E0JG4CL0J80Xo1SuEXpp96AaSQIOqL0IJ0usPwPlQUwQdlGxeJ7OIvlLZQSQpANgL8yBScbKRkfEeGjRVLA+0mCWSONcPPeRgq37Pievfqu2pBNlry4HPGwyZm2GvP6JvvHvOMEqvJBKysbXXJobXsbsPGpXvyC6pUdC6qcWtcL+ai7A34gxc3YhJI3IJXtMozW4gFWOttbeFcR1Acpq3CJ6aPiPsR3KfHt1jijhvdpQwUOXumTKSVvfN1B0tfSpb3NlUNMOEJcw8NbpVtnf8Aiw0zQvBMWW1yuQjUXGpfoahdUtYbFXqTB5qiIStIsfH6Lfit9Ujw8WJaCbs5bWPcJW+uoz+B4XrszC11EzDHvldC1wuPH6JvsXbEOLi7SFrrexB0KnjYg6g12x+ZVKmlkgfkkCS7T36gjnGHjVppC4j7tgisSFsXPidbXtXBmbnyq5FhUzoeM7RqJd+oYsS2GnRo2UgZ7ho9VDC5Go0PEikZ2h+VAwuR8PGjNx05ptt/bYwsBnMbyRixJTLoCQL94jTUa1294YMyq01M6eQRhwB70i2b7RcPLKkRjljznKGfJlB5AlWJFz4VFHUtebLQqMCqImF9wQOl/onOP260U8cHu8rmUsFZcmXui5Ju4IFtdalMgvZZ8dPnjc8OAtyULeLfKPBSLHJDKSwJBXJawNubiuHzNbyVmiwySqBLHDTx+i2bL3p95gaeLDTMqsVK3jDXWxNhn1410yUObcLiooHU83CkcL+dvgpmz9vRy4X3ohokGfMJLAr2bFWvYkcVNMP0uoZKZzZuELOPctOxd4PekaWGI5AxUFmCs5FtQvTXmRSY/OLruppXU7sjzra62Ybbob3i0Ug93YKwNgW7gckXPDXrrXQeDfuXDqZwy3I7WyQYP2kwSyJGuHnu7BRfs7XJtr36gbVNc6y0pcCnjYXuc23n9FdkOl7WNuHTw0qzyWJboqXjfaTho5XjMUpCOULgJl7pysfyr2BB5cqrGpAdZbMeCTyRcQOG3ff4K4iTu3GulwBzqzyusbKRoVTcZ7R4YZXifDzhkbKfm+P/ADOYsfjVY1IBsVtw4FNMwPY5tj4/RPMHvCs2F95hjeQWJKLlDgjiNWAuOFr1MJQRcLPko3QzcJxA7+SkbG2l7zAJuzeNXF1D5bkEXBspOh8abH5go5ojFJlzA+C37T/N5Po2/AaHequYf1B4hcL3S/O8J9KlZsf6gXvsQ/lZPBdu2zhEmyRSC6vmBH1D/q9aJGgC8HDIY7uHJcX27siTA4nsyTdbPHJwzAG6sP2gbX8fOs6VhY5e6o6plbB46ELqO5W3xjAXOkiIqyDxzNZh4HjV6OTMF5HEKM0pycr3C577RP5ym+p+BaqVP6i9Lgf8oPFNtv8A8w4L6n3NUj/0gqNIAcUlB6lK9zMdJEMYY+WFkfyZFJU2+JriBxyuVvF4g4xZ/wBwHkk2wx/KcP8ATxeN/lF9f86ji/UV+uDhTu8Cmm//APOU/nH/AHSV3UDUqnguX8qL9SrzurM0myIM+tpUj1/VTFBFH9kAVah1iAK87iLcla7L4+dlSd992zhJyVF4ZLlD+qeJjPly8PKqs8OQ5gvRYViBqY8pPaG/erduBvGcQY4JTeaJXsTxdLAA+YuAevGrEEmdY2LUApy57PVd8Un9rn5zD9G34hUVSrn4e9R3iFJ3Ixk0eBURxZlbFhXe/wCQpKAnLxPIeF78q7gJEfmocYjjdWOzH+nbyVr3r2V22ClgiKq8jZlF7ZnDdsV+tY38zU0rC4ZVk0NRwahsjth8NlyPZ21MRg5m7NmjdTZ0PC/R0/j9tUWvMXivZTU9PVtA3B2P0XUN2durjMJPJkyyhCsoBupIQkEX5WP+/Grsb84uvJVtG6lnawm4vp7Vy3dn86w30qfeKoRet5r19f8AyzvBd2x7kIbaEkKOoLHLf4X+ytTZfPmjVch9oeyhBjSQLLKoYdLgZWHloPWs+dtnXXtMGn4tPlP9JXQfZ3tLt8BHc3aL5I9e5ot/NctXInZmrzmL0/CqnDrr7Up3y3Y95jkmiHy0cjaf0iaXXzGpHpzriaPMFZwzEfy8oa71TbyVK3M3iODmve8UthIL6DpIPEc/DyFVoZOGbFb+J0H5sXG41H0XXd3h/IcP+7xf3Yq+31V4iUekI71J2irNA6qpYshUDQcVI503DSyIiA8ErlmwdycbDPA7RLljdWazg6DjaqTYHB4cvVVWMU8sDmC9yF0DbMuK7aAwwZkRi0hLqpIK2CqOupNzbhbncW3XJFl5yHhBjw46nZY3r3eGNw+UgLIvejY65GtwNuR4GlI0PFl3Q1ZpJcw1HPvSf2dbvz4QzGZQM4TLZg35Oa/DzFRwxGMWKt4rXR1OUt5dUn3t3SxeJxkk0cQytltdwDooHD4VHLC57rhXcOxSCngEbjqpm1t38VJs3DYRYhnjtnJdQosCNOvGunRksDVBBXQx1ck5vZ2ydbl7pjBxOZCHkl0aw0C8kF+PMk8713FFlBvzVXE8SNVICNANlVcRuDPBio5IbSQrKj2uA6qrhstjo1gCAajMBDswWkzG2S05ifuRbuW7bW5+JxmPklC9lE5U5nIzAKiqbIOfdNtRypOhL3LmkxSKkpwz1na+CtO18DNFhYsPg4s2QxWzMFAWJ1c+ZOW3DmasEWAAWRHKySUyTHe+3emG09nLi8MYpUK5xwNiUYcCCNLg104BzbFQwTOgmzsOypu5W6WJwuO7SQL2YjkQMrflElbHLxA7p8qrwwljrrYxHE4qinDBcG4W72gbuYnFzxvDGCqIVJLAXuwOg+FOaIu2XOE18NK0h/Pope6uAxWDwTxHDB5C7Oo7RQnBbXY6jhyBpxsIZlUOI1EVTU8VpsLAd6MPgMf2SOVT3j30zG7dwIYzGRccO73RoTw410M9u9RSSUvENr5ctu+//qk727M96gZfdSZ7Wja6gI3I9pf8nw+yiSMObbmihqTTvDg/s8x1WN1923weElQ2eWUG4XQDu5VUE8bdaUUZY3VOur21M4cNANlTtjbk42KeF2jW0bqxtIL2HSoGQOButqqxinlhLBfUK97ZXEviYCuHDwISzgut2LIVFlOhy5ufH4a2yCSvORcIRuBPa5JfvzuwcTDH7vEqyI2bTKoswsykj6p+rXEzM+yuYXXNppCXnRRNwdiYzBSS9rEOzkUHuuCQ68DbxBtf9kVxCwxg3U+K1lPVhpZoR16KxbvNiQZRPCEzSM6EOGGU2sDbgdB1HjUzNrFZdRwyAYzyVS3y3FkkmMuFC2kuXQkLlbmwvxve58R41BLBc6Law3GhFHkmvpt4K97IgaPCxRtoyRIpHiqAH7RVhoyixWBK4OlLhsT81NXgK6UR70AU0hbki1K6Y00WaErLGWhM6rNqV0ItTStdZoTWLUrlF1g0wleyzahLRFqa6vdYtSSssgUXTRai6QFljLRdM2PJFqErnoi1F09Fm1CV1i1CY05LNqLoGiLUXQi1CLLAFB1RvusOND5Ggo5rCsLDXl1pJr1mHX7aEEIzjqPWmlZGcdR60IsjMOo9aEWRmHUetF00Zh1HrQlZGcdR60IsjMOo9aLpozDqPWhKyMw6j1oTRnHUetCVkZh1HrQiyM46j1oRZGcdR60IsjOOo9aEWRnHUetCEZx1HrQiyMw6j1oTRmHUetCSM46j1oQjOOo9aEIzjqPWhFkZx1HrQiyw7Cx1HDrQUwv/2Q=="/>
          <p:cNvSpPr>
            <a:spLocks noChangeAspect="1" noChangeArrowheads="1"/>
          </p:cNvSpPr>
          <p:nvPr/>
        </p:nvSpPr>
        <p:spPr bwMode="auto">
          <a:xfrm>
            <a:off x="155535" y="-914400"/>
            <a:ext cx="2390152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0" name="AutoShape 14" descr="data:image/jpeg;base64,/9j/4AAQSkZJRgABAQAAAQABAAD/2wCEAAkGBxMSEBUSExIWFhUVFhgWGBcXFx4VGBUYGBcaFxgXHRYaHiggGh4lHhcVIjEhJSorLi4uFx81ODUtNygtLysBCgoKDg0OGxAQGyslICYtLS0tLy8tLS0tLS0tLS0tLS0tLS0tLS0tLS0tLS0tLS0tLS0tLS0tLS0tLS0tLS0tLf/AABEIAKAAyAMBEQACEQEDEQH/xAAcAAACAgMBAQAAAAAAAAAAAAAABQQGAQMHAgj/xABKEAACAQIDBQUDBwcKBQUAAAABAgMAEQQSIQUGMUFREyJhcZEHFIEjM3OCobGyMjRCUmJ0wSQ1U1SSs9Ph8PFDk5TCwxZkcqLR/8QAGwEAAgMBAQEAAAAAAAAAAAAAAAEDBAUCBgf/xAA6EQABAwIEAwQIBAYDAQAAAAABAAIDBBEFEiExE0FRImFxgSMykaGxwdHhBhQzUhY0QmJy8BUk8cL/2gAMAwEAAhEDEQA/AEFZC+nIoQildMEnRFq60RqNEVzdckA7opp5tdAihOyKEkUtE9eaKLpIpoRRsmcwRSuSi4I1RT7XVLRFGqdja4RRZIC+6KNE9HaIpXCeuxRTJCQ6FFGvVGgRRrzSuEUtEXCBRdGZu10U0WRQhFCEUITnD7GVYFxOJcpG/wA3GgBlmtzF9FXxPXlpeZrBlzFZstY58xggGo3PIKN73hb/AJkxH729/wC7tXAew8l1wKu1xKL+AsmkWC2c8bSq+LHZgs0Q7MsqjiwzDVRzNzbnapQ1h2CqS1dfEcpy+Oq8777DiwksQhLFJI83eObVTqb+IZaUjQNVNhddLUscH2uCq7UC1UUJp/sbYmGkj7SbGWsud44kvJGBxZib6DmQunWp2RtIusasxCeN5YyPnYE7HwTje3c+GDCDE4VmZRYsS2YFG0DjpYkV3NCGtuFWw/FZZZ+FPp08VSDVUaheh52RQgNG6a7FhwchVJziFdmtmQp2ep7o1BYche1r1KzIdCs+qfVsu+PKQOt7q37H3DweIjLrNiQQzI6N2YZHU2ZT3P8ALWpmU8bhosabG6mJ1i1vXnr71T9tQ4VGeOD3hmVsuaTIENjZrAAN/tUDiwaC62aV9VI1sj8tjyF0rqNaLinOycLg5Eyt70Zgt8iGO0hAu2S48CQDY6VKwMKyqqWqikzDLl66+9Mtr7FwOGiQyPihK6huxBjLKDwzHLlHr1qR4jbyVWmrayeU5Q2w562+KS7PODygTDEhrm5jMZUC+mjd7haogWcwVoVArCczMnvVu2NubgcSWVJsTdVR9cneSQZkcHLqCAfHSp2wRuKxZ8Xq4bZmt1JHPcb80k23gNnYeZos+LkZDZsvZBQdDa7AXOvKontjYbarQpZ66dmezAO+/wBVFwybNY2ZsanieyYf/RSaAYzyU0jq9ouAw+36p3srdfB4iTJHLiLWOWXNE6Zv1TZcytzswHCpGxtcbBZ8uLVcIu5rfCxv8VT8Vh2ikeN9GjYq3mD9x4jwNVnNs6y3oZuKxruoutVJSIoQsEDmbDmeg5mgbhBvY5d10XfjYsuKSGWBAwhEkTRgi62YWKjgdFFx5VbmjL9WryuFVzIC6OXTNrdc8xKmNssgKHo4KH0YAmqxYQvTsliIu0gr1BMysroxDKQysDqD1HXy8TekHFpuU5GNlaWuGhT/AHq3gTGRYayFJIgysAO5YgfknpdVqWV4cFl4fQPpJHuJ7J2VdFQLWCKaFYd3ZBhoJMcVDNfsYAeBYgdo3kFuPUdanZ2QT7Fj12aeRtMw/wBzvl71d9zMTG8cuCOsTJ2kN9c2Hmv3fqNmX4Cp4SC3KVgV0T2ObON72d/kP9C5ntnZzYbESQN/w2sD1Ui6m/iCKpyMLHL19HUioiEvXfxUOuSrCwaEWHNX3crbeSZHY92YjDz+Eyr8jL9dBkP7QFW4XryuJUujmjlq3vB3Hkl/tH2J2GKMy/Nzkt5SfpD4/led64nj1uFfwSt4kQhdu34Kpiq4K29jcp9ucRHO2Kf5vCo0jeLsCiR+ZJv8B1qaIc1l4q4vjELd3H3DdJ8bimlleZzd5GLMfHhYeAAA+FRuddaMMLIYwxvILTXKkZqdV1L2dj5U/uOB/DJV6A6+QXisW9S397/kufbyfnuJ+nl/GaqyHtlepoSfysf+I+CgRqWZVHFmCjxLEKPtIqO1zYK1K8Rtu/kFNdJ8FiLX7OaO2qm+h1sT+kD0Ndi8blVa2KthGnZPVG2tqNipjM6orFQGyXsSOZuTrQ51zddUdMKZhjBvqoFcKyihCLXouhWTYm9MkJvnKNYKWIMkcgUWAkQWYMBYB01ItcGwqw2YjRYtZhTXdpouDy2I8O7uKt2H38zXDwwuB/R4hSW+pKqW9TUvFb0WM/CnsO5b4j6fRZlxWzpFzTYExA3JcxAqPEywkqPiaeeNw1C5YyrjPopLnoD8jqq/vNuhGkBxeDk7SAAsy5s+VRxZX5gakg3IqKSEbhatDi8mcQ1LbHqqZVZehLrusVswuHaSRI0F2dgq+ZIHoOJ8LmmBdRSyiONz3ck73pjftFw8cUhiwy9mpEb2d/ypJL2sbnn4eNTS5joNlmYa9lnTPcMztVt3excsAEvZuDhWM3eRlvA/dxCXI1t855g9KcYduVBXsilOhHa08CNj57Kx+07ZiyQx46PWwCsRzRj3D8CbfWqWobnaHBVMEqTHKaZ+gO3iucVSXqkUIU3ZE4WQo5tHKBG5/V1BSQeKPY+WaumHVVKyEvZmG41HhzHmF03sztLZrwyWGIiJRv2Zo+DW/VcWPk9XgOI0g7ryTHmiqmyN9U6+R+i5NIpUkEEEEgjmCNCLdb1ntGuXmvaMe14Dxtunm2v5Ph4sH+mbTz25OwuiHrlW3xIPSpX9kWCzaS88zqjl6rfLcpFUW61d0CkU2rqPs6+cb9xwP4ZKvwb+QXisVvlFv3v+Sqm34cD73PnmxIbtXLBY0KhixuATy86gly5jdbdJJWcBga1trDmVt2HFhRPF7s7PL2iH+UjLZcwzZFVcrPlzWua6iDb6KKudVFh4wsLH1fn3KHv/APzjP9T8ArifVys4Of8ApjxKQVCtYm4RQkihC8yGwJ8DQBcoI0JV03+3YWARzQIBEQEcD9BuTeRvb4DrViWPS4WDheIumzRTG5vcX+CptV7r0BIPJesO7IweMlG07ynK3lcfdRe2qhkZG8WcLq/7iYouzSmwVxLHOALKzoqOs1hoCVfKx52FW2Pu1eZxSLhOETddiOovy92i53ERlFuFtPLxqo6wXq9xlVj3dHYQTY+3eT5GAkf8VxYv45QfvFSx6NzFZGInjTMpRz1d4KJ/6lxv9bl9R/8AlLiP/crP/HUoNuGPevUW8+LDAtiJHUEEoxFnHNTpwPCmJX7E3XEmG0+U5WgHkQr/ALnTJLDLgH70eTNET+nhphdR9U5k+rVqEggtK8zXMfHI2cb3sf8AIf7dcy2lgWgmkhc96Nst+osCp+IIPxqk9uQkL11LOJomvHMKNXIVm9iihc2vqVdty9tdnJHIx7rZcNP52Pu0x8dOyJ52HlVqOS1ivNYnSXzMH+Tf/ofNMt5t3UhxpxzW93CmVx1lWwRR/wDNip8wf1q6lYGuzqCjrny0/wCVb62w8Dv7FzzFYhpZHkc3d2LNz1OtvIcB4CqjiSvVRRNiY1jdmhaqVl33oFIoBXUvZz84f3HA/hkq/Bv5BeMxX1Qf73/Jc+3k/PcT9PL+M1UlPbK9Ph7rU0fgPgoEblSrDirKw81Nx9orgOsrLmNkBDuYKlbV2g2ImaZwMzWvlBtoLDrXZdnK4pYW00QjGy2bS2JPh0jeZQna/kqT39Bckjly/tUOYW7qGnrmTPcGa2S+uFcRQheZfyT5UWJ2Q4dkrpK7yYSB50kn94inObskjzJGCACM99SbXIt/ncEgAsV5QYdUyhuRmUt531PNVfGbIwsjFsJi4wD/AMKcmN18A7aEef21CYw7ULUirKiMWqIzpzHNaIt3jf5TE4aNeZMqyH+wup8vupcK25UhxVh0YxxPgpe0dtQx4Y4PCAlGBEszjK0ua2YBeIU2UG/IAeNdOcALBRU9DJPJ+ZqDqNgFA2Hs2OYky4mOBQ1iGPfYWv3Rw8Lk8RwNRsbmGpCt1dRJEAI2Fx6jYK1S+7zYN8K2KwsQSQPBlfOFAAur6C9zmJbq56a2XWLMtwsKPjQziYMceqo+LgEbsmdHtazRm6tcA6E+dvhVQr0sEwkFyCPFYwsId1QuqZrjO5sq2BOp5cLfEUAXXUr3RsLwM1uQV43ZjgwskDNj8Mey7bNlbUrLY9mL8g4z5tNdLc6txADmvMVvEqMwbE4ZrW7iOfyUjfPD4HGFZY8bDHKBlOY3V1FyAbcCCTrrxNOYNKMNfV0l2vjJaVzyWOzMLhrEi44GxtceFUrWK9REQW3ta/XkvNC6UrZmIVJLP83IDHIOHdbg1+qsFYHwrph1Vaqi4jLDcajy39o0Vm3124z4fD4XtFkKIrzOhurPYhRcadSR1t4VPPJmbZZOEUoEj6i1tbAKn1WW+ihMWTTZuyFlXM2Kw8XEWkY5hra+UDX1rsNBVCeufGbCMnvGyv27GMweFd2bGwteOGFLNrkhUgMf2iWY6aDSrcbmjVebq4amcACM7k+1VjeHZMEuJkmix+GyyMXysxBUniLgEEXueXGoZWguuCtihrJ4oRE+JxsoEe76E64/CAdc5a3wyi/qKQi7wrD8QmA0hcnOxsBhYJ0b3vDsFILSs9305RxgZY79SWNjUjQ1hWZVTzTMPYI7ht59fclO/G2BisWzKbxoOzQ8iBqzDzP3CoZ33Oi0sJpDTQ2fudSkFRLTRQhFCaDTykalckg6XQa51uOiZvyRanfVCCaViDcpWJRXTjZdEdEUW1RYBFIa7Iy9ECi9t1ybbEIoBuu7Cx0RQN7XXAbY7op2JT0ubIoA7Vk26ornNY6oN9kCgkbosOSKaSKO9Froovz5J6g9yKV7iwSsCUCmQ5BFkU9EAjmil5phFCAihJFCFg+FKwQrJu3gcJiX7NllR7XA7TMp697KCD4WrLr56qAZm2IWVVz1VOLix8lG3p2J7rKAtzG4upOpBHFSfQ/HwNSYbWmoZd26mw+tdUiz90lrR2GqvjS4UnZuCaaVYl4seP6o5t8B/CoaibhR3coamcRR5lYt5dj4XCIndd3e9h2mUEC12Jseo4dazMPq5Kl5sNAsmjqJqh+hsqqBcgAHUgADU3JsB4nUCtc5Rq4rbvl9ZO8TsNMMgfFSMGbVYYwC583bQD/V6zxV8d9ohp1O3ks1tY+d/oB5nZQ0xeHB1why/vDZgP7AFWXRS3sHaqV0VRfSTXwTvB7v4XFoThpXjkXjHJ3rdL63+INZs1dPTP8ATNu3uVR9bU0z7Si4Ve2jgHgkMcgsw18GHUHoa1YZ4qhvEYtOGZtQzOwp7u5snCYsslpY3UXIzhgRfiGsCfiBWXiFVPSnOLEFZtXVVFNqbELTt7CYXDTdl2UkndDE9rlte/AWNzp4VNRS1FRFxAQF1SvqqhuZpA8lLwGwcJi4ycO8kci8VfvW6XHMeRqvNX1NK/0oBb1UUlZU0rrSahVvH4N4ZWicWZTbwOlwQehH+tK14JhIziNOhWtBJHKwSM5qPUqlU3Y2z2xE6xLpfVj0UWzH7QPiKr1VQIIy8qtVz8GMuUrefY/us2UXKMMyeA4FSeZB+wiocPrW1EdzuFHh9V+YjN9wlFXRqLK7y0TLZCYeR1ilSQFmy9osnMnS6EachoTVWpMrGFzN+9Uag1EYL2H3J7vLsLC4SJXCySFmygGQqOBbUgHkOlZuHVs1VIWkAWVGlq6ipksSBbuVQrcButy90U0IoQihCKLITvc02xanojn0FUMTbnpyFn4oc0dupCt7ZdpYAEWDlbj9iVRw8uXka8+CcPqrcj8FiNzUdRry+C5sykEgixBIIPEEaEV664cA4c16sODgHDmrduqRhnhDAdrim4f0cIBIPmzAf6FYeJf9mN1tmfFYdd6cOI9VmniVu9paawN0zr65T/CocAdo5q5wb1nKN7PMCHmeUi5jAC+Ba+voLfGp8cnLYwOqkxicgBiWb4ylsdLf9Eqo8AFB+9ifjVzC2AUwHmreGsApwOuqTVfLtLq+SpmxsYYcRHIOTAHxUmzD0+0Cq9VAJIC3uuq9ZDxIS1Xf2h4YHDLLzR1sfBzlI9bH4V53A5S2YxdfksPCJC2fL1v7kk9nX51J9F/3CtDHG+haAr2MD0LO8rbvpsieTFl44WZTGgBAB1Ga/PxpYTUxMpwHutqVxhlXDHBlc6xuV63S2fJhpGxGI+RjCFe+QMxJBHP9k+tLEJmVLTDCcx+C4xCdk3YiOY3SPeTaS4jEtKostgq36C/et4kn7K0MPpzDTiN260KCAww2dull6uFwFhZXDyINynonbCYZBGcs0+WRjzSMaotvHmOhNZ0kbKl7sw7LdB4rLcwVcx/a3Tz5q07QjG0MArqPlF7wHHK6izp8dR8RWJCXUFXlPqn/AELMicaOpLeXy5LnNesI0uF6cEEZgpGzvn4vpI/xiopjeJ3gVFUdqJx7j8FdfaZ8zD9L/wCN687gH6jlhYP+o7wVCr069EimhFCEUJ2KKErJ9uany8h6QSethaszEXeiHis3FD2G26hZ3C2r2MqoT3JQq+T2sp+PD06Vzi9JxYS4DULnFaYyR5wNQn28u7qHEe8swWEDPMOZKch1zaD/AHrOw+vJi4O79gs+krXNi4QHa2HmqxhdotLtCKZhYmaMAfqqWCKvkAfvrYkgDaUxg8tVqSQCOkLB096svtJHycJ/bb8BrGwDSR/sVDBSOK4dyg+zzGqkskRsDIAVPUrfT0v6Vbxync6IP6KbGICQJANAo+/mz2TEmX9CUA35BlFiPQA+vSpMHnD4AzmF3hU7XRcPn8lWq2eyDZa5CkbOwxlmjjXUs4HwBuT8ADUE8gjiLndCoqiURxue7orh7Q9orlTDg3Nw7eAAOUfE6/CsLA6Y9qY6dFiYTAcxlI8Ev9nf50/0X/cKsY3fgC6s4yPQtB6rXv1O640gO6/Jpazlbfla6GpMFjY6k7QvqU8MiY+l1F9SrDu7jlx2FaCbVwMrdSP0X89AfMVk10DqOcTM0BWbWQupZQ9ugVF2ts98PK0TcuB/WXk32fYa9LS1AqWB4XoKeo47A8exb938EskpL/NRL2kh5WHAfEj7DXNdM5keRouToFFXTGNthudApeO3hSVy7YKFidLs7ZrDQXsAOFV4qCSJoAkcOftUEWHyxjsyEeCc7n7wp2vYCBIQ9yCjE3foQRzHPwtzrPxTD5CzilxNlSxHD3BolLifFLN99ldjiO0A7kxJ8A/Fh8ePr0q7g9U2WPKdwrmFVOdmQ8kk2b8/F9JH+MVemsIneBV6W/Bf4FXb2l/Mw/S/+Nq89gIIkcsPBtZXDuVBr1AC9G0E6BbOwbJ2mU5M2TNyLWJsOugNccRt7A6qPiszZAdVrrtSWK6APZZJ/XF/6c/4tW/yvevLfxEf2e/7LJ9lkn9cT/pz/jUxTW5o/iMj+j3/AGT7dzcdMKGPado7CxYrYW6Bbmw+JrLrMLkqRlDrWVGqxZ89tLWSjH+zBWYmLEdmv6rR9pbpYh1IHnerkVJIW+lKtR/iBwble2/n9k12xujPiII4Ti1GWxduxJ7Qi1jbtBl686q0uDsikdIDvsqcGJNikMmTw1+yW7L9mvZypI+Jz5GDALHkBKnML3ZidQOFqtVFFJI2zSFanx8ysy5bX7/srJtjdlMTF2btwNwRoVPUVlU2BywPLmOCz6fEHRPzNVTk9lzBrpi8oBBGaHMwI55lkUXFhbQcK2G0t2WcQStT+IHZMrm38/srJBu07wmLEypOOvZZD5nvnXxFqy5MAyv4kD8pWb/yDWvzxC3n9kjl9mKZrrO6jpobfEi/rVptPWAWOU+1aDfxA4auFymWF3IEEZGHlCyMLGWSPtWt4AMoHlwrh2Fyzv8ATO0HIbKpNizp35pBp0SWT2YSsxZscrMTckwEknx+Vq62iYwWaduSus/EAY3K2PTx+ycbtbj+6MzmXtHYZb5coAvewW5P2ms7EMKmqyAHDKPaqlXiv5i122XveHcZMUwcylHAtcAEHpcHja54WoocLlp2ZMwSpcWfA3KNkp2f7OJoJVlTGqGX/wBubEcwR22oNaE9A2aPI86KzPjvGjyPZ7/srJtPdWLEKvagMRwYAqRfjYg3APS9ZNPgk8Djkfp0VCHEZIjeM2UbDblQpBJACcshJY89eABvy0t5VM/CZ3PbJnGikfi8jniQ7hIJfZab9zF2H7cWc+odfurSZTPaO0Qr7fxC4btv5/Zb9l+zUxSrI+Jz5CGAWPJqOpztf7KhqaJ748jHDVRVGO8VmXJbz+ysu1t2kxEZjkNxxBAsVI4EdDWVBgUtO/Ox6z4a90TszVXdl+zYRzCRsQXVCCq5ApuP1mv3vgBWpPRzSR5LgX3+yvz46+RmSysG2N10xKBJDoGzAjQg2I4jwJrNo8Cmpnkh41VGnxF8DszUsw/s6wqm9i3gxJHperctDVFuUPAVl2OTubYGy17wbkSYkoq4hIoox3YxDmsToSSJBfTw5mpKPCRBcl13HcpUuK8Alwbcnv8AslB9lkn9cX/kH/Fq5+V71dH4h/s9/wBl01OA8v4VdXmV6oQi1FkItQg6rFqd0ItSQi1CFm1CFi1HO6O9FqELNqEItQhFCEUIWLUIRahBRajvQs2oQi1CEWoQsWoQs2oQihCLUWQvMnA+VCYQnAeX8KEl6oSRQmihCKEIoQihCKEIoQihC5x7S/aG2Dk91wwUz5Qzu2oiB1Ay82I114Ag63FCFH9kmNmxyYmTEzyyMkiBTnKZQVJICpYeooQrviXkw3yhZpIbgOG1eIHTOGA7yg8QdQCSDpYiFzf2uby4zC42NMPiXiRoQxVcpBOZhfvKfChNePZfvFicVLiFxWLxDqiRsgQagszg37NL8hxoQV0rZjp2lhJiGJBFpA+XSxvdlAB0++hJOaEIoQihCKEIoQihCKEIoQvMnA+VCBuhOA8v4UIXqhJFCaKEIoQihCKEIoQihCwaEL569r2y5ItqSysDkxGV425HLGsbJfqCnDowpFMK4ewQ/I4r6SP8BphC6FvFiQsDJxeYGKNObuwOgHMAZmJ5KrHgKELjntsXLjYEvfLhlF+veI/hSKYU/wBgZ/lGM+ig/HLQEiuz2ppLNCEUIRQhFCEUIRQhFCEUIXmTgfKhA3QnAeX8KELN6EBF6EgUXosUA3RehO6L0IF0XoSuEXoTsi9CRRSumoe1dlw4mMxTxrIh1ysL69R0PiKNEX6JNsHc2LBZxhZZY1kYMy3WQXAsLF1LDj1poFynOF2ciMX7zORbO5zNa98oP6I0GgtwFCV0l3l3GwmPlWXELIWVcgyyMgsCTwU68aSd9Vs3Y3Mwuz2dsOrgyBQ2Zy+ikkWzcOJpgIceasV6dkrg7IvSRdF6E0E0JG4CL0J80Xo1SuEXpp96AaSQIOqL0IJ0usPwPlQUwQdlGxeJ7OIvlLZQSQpANgL8yBScbKRkfEeGjRVLA+0mCWSONcPPeRgq37Pievfqu2pBNlry4HPGwyZm2GvP6JvvHvOMEqvJBKysbXXJobXsbsPGpXvyC6pUdC6qcWtcL+ai7A34gxc3YhJI3IJXtMozW4gFWOttbeFcR1Acpq3CJ6aPiPsR3KfHt1jijhvdpQwUOXumTKSVvfN1B0tfSpb3NlUNMOEJcw8NbpVtnf8Aiw0zQvBMWW1yuQjUXGpfoahdUtYbFXqTB5qiIStIsfH6Lfit9Ujw8WJaCbs5bWPcJW+uoz+B4XrszC11EzDHvldC1wuPH6JvsXbEOLi7SFrrexB0KnjYg6g12x+ZVKmlkgfkkCS7T36gjnGHjVppC4j7tgisSFsXPidbXtXBmbnyq5FhUzoeM7RqJd+oYsS2GnRo2UgZ7ho9VDC5Go0PEikZ2h+VAwuR8PGjNx05ptt/bYwsBnMbyRixJTLoCQL94jTUa1294YMyq01M6eQRhwB70i2b7RcPLKkRjljznKGfJlB5AlWJFz4VFHUtebLQqMCqImF9wQOl/onOP260U8cHu8rmUsFZcmXui5Ju4IFtdalMgvZZ8dPnjc8OAtyULeLfKPBSLHJDKSwJBXJawNubiuHzNbyVmiwySqBLHDTx+i2bL3p95gaeLDTMqsVK3jDXWxNhn1410yUObcLiooHU83CkcL+dvgpmz9vRy4X3ohokGfMJLAr2bFWvYkcVNMP0uoZKZzZuELOPctOxd4PekaWGI5AxUFmCs5FtQvTXmRSY/OLruppXU7sjzra62Ybbob3i0Ug93YKwNgW7gckXPDXrrXQeDfuXDqZwy3I7WyQYP2kwSyJGuHnu7BRfs7XJtr36gbVNc6y0pcCnjYXuc23n9FdkOl7WNuHTw0qzyWJboqXjfaTho5XjMUpCOULgJl7pysfyr2BB5cqrGpAdZbMeCTyRcQOG3ff4K4iTu3GulwBzqzyusbKRoVTcZ7R4YZXifDzhkbKfm+P/ADOYsfjVY1IBsVtw4FNMwPY5tj4/RPMHvCs2F95hjeQWJKLlDgjiNWAuOFr1MJQRcLPko3QzcJxA7+SkbG2l7zAJuzeNXF1D5bkEXBspOh8abH5go5ojFJlzA+C37T/N5Po2/AaHequYf1B4hcL3S/O8J9KlZsf6gXvsQ/lZPBdu2zhEmyRSC6vmBH1D/q9aJGgC8HDIY7uHJcX27siTA4nsyTdbPHJwzAG6sP2gbX8fOs6VhY5e6o6plbB46ELqO5W3xjAXOkiIqyDxzNZh4HjV6OTMF5HEKM0pycr3C577RP5ym+p+BaqVP6i9Lgf8oPFNtv8A8w4L6n3NUj/0gqNIAcUlB6lK9zMdJEMYY+WFkfyZFJU2+JriBxyuVvF4g4xZ/wBwHkk2wx/KcP8ATxeN/lF9f86ji/UV+uDhTu8Cmm//APOU/nH/AHSV3UDUqnguX8qL9SrzurM0myIM+tpUj1/VTFBFH9kAVah1iAK87iLcla7L4+dlSd992zhJyVF4ZLlD+qeJjPly8PKqs8OQ5gvRYViBqY8pPaG/erduBvGcQY4JTeaJXsTxdLAA+YuAevGrEEmdY2LUApy57PVd8Un9rn5zD9G34hUVSrn4e9R3iFJ3Ixk0eBURxZlbFhXe/wCQpKAnLxPIeF78q7gJEfmocYjjdWOzH+nbyVr3r2V22ClgiKq8jZlF7ZnDdsV+tY38zU0rC4ZVk0NRwahsjth8NlyPZ21MRg5m7NmjdTZ0PC/R0/j9tUWvMXivZTU9PVtA3B2P0XUN2durjMJPJkyyhCsoBupIQkEX5WP+/Grsb84uvJVtG6lnawm4vp7Vy3dn86w30qfeKoRet5r19f8AyzvBd2x7kIbaEkKOoLHLf4X+ytTZfPmjVch9oeyhBjSQLLKoYdLgZWHloPWs+dtnXXtMGn4tPlP9JXQfZ3tLt8BHc3aL5I9e5ot/NctXInZmrzmL0/CqnDrr7Up3y3Y95jkmiHy0cjaf0iaXXzGpHpzriaPMFZwzEfy8oa71TbyVK3M3iODmve8UthIL6DpIPEc/DyFVoZOGbFb+J0H5sXG41H0XXd3h/IcP+7xf3Yq+31V4iUekI71J2irNA6qpYshUDQcVI503DSyIiA8ErlmwdycbDPA7RLljdWazg6DjaqTYHB4cvVVWMU8sDmC9yF0DbMuK7aAwwZkRi0hLqpIK2CqOupNzbhbncW3XJFl5yHhBjw46nZY3r3eGNw+UgLIvejY65GtwNuR4GlI0PFl3Q1ZpJcw1HPvSf2dbvz4QzGZQM4TLZg35Oa/DzFRwxGMWKt4rXR1OUt5dUn3t3SxeJxkk0cQytltdwDooHD4VHLC57rhXcOxSCngEbjqpm1t38VJs3DYRYhnjtnJdQosCNOvGunRksDVBBXQx1ck5vZ2ydbl7pjBxOZCHkl0aw0C8kF+PMk8713FFlBvzVXE8SNVICNANlVcRuDPBio5IbSQrKj2uA6qrhstjo1gCAajMBDswWkzG2S05ifuRbuW7bW5+JxmPklC9lE5U5nIzAKiqbIOfdNtRypOhL3LmkxSKkpwz1na+CtO18DNFhYsPg4s2QxWzMFAWJ1c+ZOW3DmasEWAAWRHKySUyTHe+3emG09nLi8MYpUK5xwNiUYcCCNLg104BzbFQwTOgmzsOypu5W6WJwuO7SQL2YjkQMrflElbHLxA7p8qrwwljrrYxHE4qinDBcG4W72gbuYnFzxvDGCqIVJLAXuwOg+FOaIu2XOE18NK0h/Pope6uAxWDwTxHDB5C7Oo7RQnBbXY6jhyBpxsIZlUOI1EVTU8VpsLAd6MPgMf2SOVT3j30zG7dwIYzGRccO73RoTw410M9u9RSSUvENr5ctu+//qk727M96gZfdSZ7Wja6gI3I9pf8nw+yiSMObbmihqTTvDg/s8x1WN1923weElQ2eWUG4XQDu5VUE8bdaUUZY3VOur21M4cNANlTtjbk42KeF2jW0bqxtIL2HSoGQOButqqxinlhLBfUK97ZXEviYCuHDwISzgut2LIVFlOhy5ufH4a2yCSvORcIRuBPa5JfvzuwcTDH7vEqyI2bTKoswsykj6p+rXEzM+yuYXXNppCXnRRNwdiYzBSS9rEOzkUHuuCQ68DbxBtf9kVxCwxg3U+K1lPVhpZoR16KxbvNiQZRPCEzSM6EOGGU2sDbgdB1HjUzNrFZdRwyAYzyVS3y3FkkmMuFC2kuXQkLlbmwvxve58R41BLBc6Law3GhFHkmvpt4K97IgaPCxRtoyRIpHiqAH7RVhoyixWBK4OlLhsT81NXgK6UR70AU0hbki1K6Y00WaErLGWhM6rNqV0ItTStdZoTWLUrlF1g0wleyzahLRFqa6vdYtSSssgUXTRai6QFljLRdM2PJFqErnoi1F09Fm1CV1i1CY05LNqLoGiLUXQi1CLLAFB1RvusOND5Ggo5rCsLDXl1pJr1mHX7aEEIzjqPWmlZGcdR60IsjMOo9aEWRmHUetF00Zh1HrQlZGcdR60IsjMOo9aLpozDqPWhKyMw6j1oTRnHUetCVkZh1HrQiyM46j1oRZGcdR60IsjOOo9aEWRnHUetCEZx1HrQiyMw6j1oTRmHUetCSM46j1oQjOOo9aEIzjqPWhFkZx1HrQiyw7Cx1HDrQUwv/2Q=="/>
          <p:cNvSpPr>
            <a:spLocks noChangeAspect="1" noChangeArrowheads="1"/>
          </p:cNvSpPr>
          <p:nvPr/>
        </p:nvSpPr>
        <p:spPr bwMode="auto">
          <a:xfrm>
            <a:off x="155535" y="-914400"/>
            <a:ext cx="2390152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668" y="1267108"/>
            <a:ext cx="2269722" cy="128495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  <p:bldP spid="10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441" y="228600"/>
            <a:ext cx="10055781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Perbedaan :</a:t>
            </a:r>
          </a:p>
        </p:txBody>
      </p:sp>
      <p:graphicFrame>
        <p:nvGraphicFramePr>
          <p:cNvPr id="15416" name="Group 56"/>
          <p:cNvGraphicFramePr>
            <a:graphicFrameLocks noGrp="1"/>
          </p:cNvGraphicFramePr>
          <p:nvPr>
            <p:ph type="tbl" idx="1"/>
          </p:nvPr>
        </p:nvGraphicFramePr>
        <p:xfrm>
          <a:off x="609441" y="838200"/>
          <a:ext cx="10969944" cy="5873797"/>
        </p:xfrm>
        <a:graphic>
          <a:graphicData uri="http://schemas.openxmlformats.org/drawingml/2006/table">
            <a:tbl>
              <a:tblPr/>
              <a:tblGrid>
                <a:gridCol w="3656648"/>
                <a:gridCol w="3656648"/>
                <a:gridCol w="3656648"/>
              </a:tblGrid>
              <a:tr h="552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Pembeda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88" marR="121888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James Scott</a:t>
                      </a: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Popkins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Pendekatan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88" marR="121888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Moral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ekonomi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Ekonomi pasar</a:t>
                      </a: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Tindakan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Ekonomi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88" marR="121888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Ekonomi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subsistensi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Rasional ekonomi</a:t>
                      </a: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Hubungan Sosial</a:t>
                      </a:r>
                    </a:p>
                  </a:txBody>
                  <a:tcPr marL="121888" marR="121888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resiprositas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Pertukaran ekonomi</a:t>
                      </a: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9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Pengambilan Resiko</a:t>
                      </a:r>
                    </a:p>
                  </a:txBody>
                  <a:tcPr marL="121888" marR="121888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Dahulukan Selamat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Enggan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resiko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Berani berspekulasi</a:t>
                      </a: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Orientasi Kerja</a:t>
                      </a:r>
                    </a:p>
                  </a:txBody>
                  <a:tcPr marL="121888" marR="121888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kolektif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Keuntungan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melalui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pasar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Hubungan Kerja Pertanian</a:t>
                      </a:r>
                    </a:p>
                  </a:txBody>
                  <a:tcPr marL="121888" marR="121888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Patron-klien</a:t>
                      </a: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Hubungan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kerja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kontrak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Cara Bertindak</a:t>
                      </a:r>
                    </a:p>
                  </a:txBody>
                  <a:tcPr marL="121888" marR="121888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Pasif terikat</a:t>
                      </a: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Aktif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inovatif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Kepentingan Ekonomi</a:t>
                      </a:r>
                    </a:p>
                  </a:txBody>
                  <a:tcPr marL="121888" marR="121888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kolektif</a:t>
                      </a: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Individual</a:t>
                      </a:r>
                    </a:p>
                  </a:txBody>
                  <a:tcPr marL="121888" marR="12188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92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" val="e3a1cf56a5a4a9275d2ee6fb5b81e67f6ee1e0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CB4D22-CC71-4301-BDD0-992E9D528F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76</Words>
  <Application>Microsoft Office PowerPoint</Application>
  <PresentationFormat>Custom</PresentationFormat>
  <Paragraphs>34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PowerPoint Presentation</vt:lpstr>
      <vt:lpstr>Perbedaan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2015-03-04T23:04:01Z</dcterms:created>
  <dcterms:modified xsi:type="dcterms:W3CDTF">2020-07-16T16:39:14Z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TC034606369991</vt:lpwstr>
  </property>
</Properties>
</file>