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4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60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2B50B-9246-4DA3-AF29-F5094C5FE8B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8374A-EB8F-42DB-8986-E90037F98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A8040A-EFFC-499A-A7D7-783E3FA8DF5E}" type="slidenum">
              <a:rPr lang="en-US"/>
              <a:pPr/>
              <a:t>1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9B482-3B6B-41D3-9199-A9E130D8C2B7}" type="slidenum">
              <a:rPr lang="en-US"/>
              <a:pPr/>
              <a:t>2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652-1E3B-4C69-BF16-F6D127302F7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D2C-A952-4FB2-B4BD-D795395A3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652-1E3B-4C69-BF16-F6D127302F7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D2C-A952-4FB2-B4BD-D795395A3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652-1E3B-4C69-BF16-F6D127302F7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D2C-A952-4FB2-B4BD-D795395A3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DA2C05-E24D-40BD-A929-FAE272DC48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652-1E3B-4C69-BF16-F6D127302F7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D2C-A952-4FB2-B4BD-D795395A3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652-1E3B-4C69-BF16-F6D127302F7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D2C-A952-4FB2-B4BD-D795395A3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652-1E3B-4C69-BF16-F6D127302F7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D2C-A952-4FB2-B4BD-D795395A3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652-1E3B-4C69-BF16-F6D127302F7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D2C-A952-4FB2-B4BD-D795395A3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652-1E3B-4C69-BF16-F6D127302F7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D2C-A952-4FB2-B4BD-D795395A3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652-1E3B-4C69-BF16-F6D127302F7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D2C-A952-4FB2-B4BD-D795395A3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652-1E3B-4C69-BF16-F6D127302F7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D2C-A952-4FB2-B4BD-D795395A3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652-1E3B-4C69-BF16-F6D127302F7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D2C-A952-4FB2-B4BD-D795395A3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31652-1E3B-4C69-BF16-F6D127302F7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49D2C-A952-4FB2-B4BD-D795395A3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3"/>
            <a:ext cx="8229600" cy="8477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STUDI KELAYAKAN USAHA/BISNIS (PETERNAKAN)</a:t>
            </a:r>
          </a:p>
        </p:txBody>
      </p:sp>
      <p:pic>
        <p:nvPicPr>
          <p:cNvPr id="206851" name="Picture 3" descr="j029755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95412" y="2057400"/>
            <a:ext cx="1195388" cy="1871662"/>
          </a:xfrm>
        </p:spPr>
      </p:pic>
      <p:pic>
        <p:nvPicPr>
          <p:cNvPr id="206853" name="Picture 5" descr="BLDCM01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53000" y="2057400"/>
            <a:ext cx="2286000" cy="2209800"/>
          </a:xfrm>
          <a:noFill/>
          <a:ln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 flipH="1">
            <a:off x="2286000" y="4648200"/>
            <a:ext cx="2438400" cy="1725612"/>
            <a:chOff x="4080" y="2688"/>
            <a:chExt cx="1150" cy="1087"/>
          </a:xfrm>
        </p:grpSpPr>
        <p:sp>
          <p:nvSpPr>
            <p:cNvPr id="206855" name="AutoShape 7"/>
            <p:cNvSpPr>
              <a:spLocks noChangeAspect="1" noChangeArrowheads="1" noTextEdit="1"/>
            </p:cNvSpPr>
            <p:nvPr/>
          </p:nvSpPr>
          <p:spPr bwMode="auto">
            <a:xfrm>
              <a:off x="4080" y="2688"/>
              <a:ext cx="1150" cy="1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56" name="Freeform 8"/>
            <p:cNvSpPr>
              <a:spLocks/>
            </p:cNvSpPr>
            <p:nvPr/>
          </p:nvSpPr>
          <p:spPr bwMode="auto">
            <a:xfrm>
              <a:off x="4578" y="3306"/>
              <a:ext cx="341" cy="180"/>
            </a:xfrm>
            <a:custGeom>
              <a:avLst/>
              <a:gdLst/>
              <a:ahLst/>
              <a:cxnLst>
                <a:cxn ang="0">
                  <a:pos x="0" y="207"/>
                </a:cxn>
                <a:cxn ang="0">
                  <a:pos x="8" y="172"/>
                </a:cxn>
                <a:cxn ang="0">
                  <a:pos x="16" y="142"/>
                </a:cxn>
                <a:cxn ang="0">
                  <a:pos x="25" y="114"/>
                </a:cxn>
                <a:cxn ang="0">
                  <a:pos x="35" y="92"/>
                </a:cxn>
                <a:cxn ang="0">
                  <a:pos x="46" y="73"/>
                </a:cxn>
                <a:cxn ang="0">
                  <a:pos x="58" y="56"/>
                </a:cxn>
                <a:cxn ang="0">
                  <a:pos x="72" y="44"/>
                </a:cxn>
                <a:cxn ang="0">
                  <a:pos x="87" y="33"/>
                </a:cxn>
                <a:cxn ang="0">
                  <a:pos x="104" y="25"/>
                </a:cxn>
                <a:cxn ang="0">
                  <a:pos x="123" y="18"/>
                </a:cxn>
                <a:cxn ang="0">
                  <a:pos x="144" y="14"/>
                </a:cxn>
                <a:cxn ang="0">
                  <a:pos x="168" y="10"/>
                </a:cxn>
                <a:cxn ang="0">
                  <a:pos x="194" y="7"/>
                </a:cxn>
                <a:cxn ang="0">
                  <a:pos x="223" y="5"/>
                </a:cxn>
                <a:cxn ang="0">
                  <a:pos x="255" y="2"/>
                </a:cxn>
                <a:cxn ang="0">
                  <a:pos x="290" y="0"/>
                </a:cxn>
                <a:cxn ang="0">
                  <a:pos x="444" y="63"/>
                </a:cxn>
                <a:cxn ang="0">
                  <a:pos x="682" y="129"/>
                </a:cxn>
                <a:cxn ang="0">
                  <a:pos x="528" y="274"/>
                </a:cxn>
                <a:cxn ang="0">
                  <a:pos x="274" y="361"/>
                </a:cxn>
                <a:cxn ang="0">
                  <a:pos x="239" y="357"/>
                </a:cxn>
                <a:cxn ang="0">
                  <a:pos x="209" y="356"/>
                </a:cxn>
                <a:cxn ang="0">
                  <a:pos x="183" y="354"/>
                </a:cxn>
                <a:cxn ang="0">
                  <a:pos x="160" y="353"/>
                </a:cxn>
                <a:cxn ang="0">
                  <a:pos x="139" y="351"/>
                </a:cxn>
                <a:cxn ang="0">
                  <a:pos x="121" y="350"/>
                </a:cxn>
                <a:cxn ang="0">
                  <a:pos x="106" y="347"/>
                </a:cxn>
                <a:cxn ang="0">
                  <a:pos x="92" y="342"/>
                </a:cxn>
                <a:cxn ang="0">
                  <a:pos x="79" y="336"/>
                </a:cxn>
                <a:cxn ang="0">
                  <a:pos x="68" y="327"/>
                </a:cxn>
                <a:cxn ang="0">
                  <a:pos x="57" y="317"/>
                </a:cxn>
                <a:cxn ang="0">
                  <a:pos x="46" y="303"/>
                </a:cxn>
                <a:cxn ang="0">
                  <a:pos x="35" y="285"/>
                </a:cxn>
                <a:cxn ang="0">
                  <a:pos x="25" y="264"/>
                </a:cxn>
                <a:cxn ang="0">
                  <a:pos x="12" y="237"/>
                </a:cxn>
                <a:cxn ang="0">
                  <a:pos x="0" y="207"/>
                </a:cxn>
              </a:cxnLst>
              <a:rect l="0" t="0" r="r" b="b"/>
              <a:pathLst>
                <a:path w="682" h="361">
                  <a:moveTo>
                    <a:pt x="0" y="207"/>
                  </a:moveTo>
                  <a:lnTo>
                    <a:pt x="8" y="172"/>
                  </a:lnTo>
                  <a:lnTo>
                    <a:pt x="16" y="142"/>
                  </a:lnTo>
                  <a:lnTo>
                    <a:pt x="25" y="114"/>
                  </a:lnTo>
                  <a:lnTo>
                    <a:pt x="35" y="92"/>
                  </a:lnTo>
                  <a:lnTo>
                    <a:pt x="46" y="73"/>
                  </a:lnTo>
                  <a:lnTo>
                    <a:pt x="58" y="56"/>
                  </a:lnTo>
                  <a:lnTo>
                    <a:pt x="72" y="44"/>
                  </a:lnTo>
                  <a:lnTo>
                    <a:pt x="87" y="33"/>
                  </a:lnTo>
                  <a:lnTo>
                    <a:pt x="104" y="25"/>
                  </a:lnTo>
                  <a:lnTo>
                    <a:pt x="123" y="18"/>
                  </a:lnTo>
                  <a:lnTo>
                    <a:pt x="144" y="14"/>
                  </a:lnTo>
                  <a:lnTo>
                    <a:pt x="168" y="10"/>
                  </a:lnTo>
                  <a:lnTo>
                    <a:pt x="194" y="7"/>
                  </a:lnTo>
                  <a:lnTo>
                    <a:pt x="223" y="5"/>
                  </a:lnTo>
                  <a:lnTo>
                    <a:pt x="255" y="2"/>
                  </a:lnTo>
                  <a:lnTo>
                    <a:pt x="290" y="0"/>
                  </a:lnTo>
                  <a:lnTo>
                    <a:pt x="444" y="63"/>
                  </a:lnTo>
                  <a:lnTo>
                    <a:pt x="682" y="129"/>
                  </a:lnTo>
                  <a:lnTo>
                    <a:pt x="528" y="274"/>
                  </a:lnTo>
                  <a:lnTo>
                    <a:pt x="274" y="361"/>
                  </a:lnTo>
                  <a:lnTo>
                    <a:pt x="239" y="357"/>
                  </a:lnTo>
                  <a:lnTo>
                    <a:pt x="209" y="356"/>
                  </a:lnTo>
                  <a:lnTo>
                    <a:pt x="183" y="354"/>
                  </a:lnTo>
                  <a:lnTo>
                    <a:pt x="160" y="353"/>
                  </a:lnTo>
                  <a:lnTo>
                    <a:pt x="139" y="351"/>
                  </a:lnTo>
                  <a:lnTo>
                    <a:pt x="121" y="350"/>
                  </a:lnTo>
                  <a:lnTo>
                    <a:pt x="106" y="347"/>
                  </a:lnTo>
                  <a:lnTo>
                    <a:pt x="92" y="342"/>
                  </a:lnTo>
                  <a:lnTo>
                    <a:pt x="79" y="336"/>
                  </a:lnTo>
                  <a:lnTo>
                    <a:pt x="68" y="327"/>
                  </a:lnTo>
                  <a:lnTo>
                    <a:pt x="57" y="317"/>
                  </a:lnTo>
                  <a:lnTo>
                    <a:pt x="46" y="303"/>
                  </a:lnTo>
                  <a:lnTo>
                    <a:pt x="35" y="285"/>
                  </a:lnTo>
                  <a:lnTo>
                    <a:pt x="25" y="264"/>
                  </a:lnTo>
                  <a:lnTo>
                    <a:pt x="12" y="23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57" name="Freeform 9"/>
            <p:cNvSpPr>
              <a:spLocks/>
            </p:cNvSpPr>
            <p:nvPr/>
          </p:nvSpPr>
          <p:spPr bwMode="auto">
            <a:xfrm>
              <a:off x="4548" y="3645"/>
              <a:ext cx="264" cy="129"/>
            </a:xfrm>
            <a:custGeom>
              <a:avLst/>
              <a:gdLst/>
              <a:ahLst/>
              <a:cxnLst>
                <a:cxn ang="0">
                  <a:pos x="3" y="117"/>
                </a:cxn>
                <a:cxn ang="0">
                  <a:pos x="26" y="88"/>
                </a:cxn>
                <a:cxn ang="0">
                  <a:pos x="47" y="64"/>
                </a:cxn>
                <a:cxn ang="0">
                  <a:pos x="68" y="45"/>
                </a:cxn>
                <a:cxn ang="0">
                  <a:pos x="86" y="29"/>
                </a:cxn>
                <a:cxn ang="0">
                  <a:pos x="105" y="17"/>
                </a:cxn>
                <a:cxn ang="0">
                  <a:pos x="122" y="8"/>
                </a:cxn>
                <a:cxn ang="0">
                  <a:pos x="140" y="2"/>
                </a:cxn>
                <a:cxn ang="0">
                  <a:pos x="159" y="0"/>
                </a:cxn>
                <a:cxn ang="0">
                  <a:pos x="177" y="0"/>
                </a:cxn>
                <a:cxn ang="0">
                  <a:pos x="198" y="2"/>
                </a:cxn>
                <a:cxn ang="0">
                  <a:pos x="219" y="8"/>
                </a:cxn>
                <a:cxn ang="0">
                  <a:pos x="242" y="15"/>
                </a:cxn>
                <a:cxn ang="0">
                  <a:pos x="266" y="24"/>
                </a:cxn>
                <a:cxn ang="0">
                  <a:pos x="292" y="34"/>
                </a:cxn>
                <a:cxn ang="0">
                  <a:pos x="322" y="46"/>
                </a:cxn>
                <a:cxn ang="0">
                  <a:pos x="355" y="60"/>
                </a:cxn>
                <a:cxn ang="0">
                  <a:pos x="529" y="250"/>
                </a:cxn>
                <a:cxn ang="0">
                  <a:pos x="171" y="258"/>
                </a:cxn>
                <a:cxn ang="0">
                  <a:pos x="160" y="251"/>
                </a:cxn>
                <a:cxn ang="0">
                  <a:pos x="149" y="245"/>
                </a:cxn>
                <a:cxn ang="0">
                  <a:pos x="139" y="241"/>
                </a:cxn>
                <a:cxn ang="0">
                  <a:pos x="129" y="236"/>
                </a:cxn>
                <a:cxn ang="0">
                  <a:pos x="120" y="234"/>
                </a:cxn>
                <a:cxn ang="0">
                  <a:pos x="110" y="230"/>
                </a:cxn>
                <a:cxn ang="0">
                  <a:pos x="101" y="228"/>
                </a:cxn>
                <a:cxn ang="0">
                  <a:pos x="93" y="226"/>
                </a:cxn>
                <a:cxn ang="0">
                  <a:pos x="62" y="216"/>
                </a:cxn>
                <a:cxn ang="0">
                  <a:pos x="39" y="205"/>
                </a:cxn>
                <a:cxn ang="0">
                  <a:pos x="22" y="193"/>
                </a:cxn>
                <a:cxn ang="0">
                  <a:pos x="9" y="180"/>
                </a:cxn>
                <a:cxn ang="0">
                  <a:pos x="2" y="166"/>
                </a:cxn>
                <a:cxn ang="0">
                  <a:pos x="0" y="151"/>
                </a:cxn>
                <a:cxn ang="0">
                  <a:pos x="0" y="135"/>
                </a:cxn>
                <a:cxn ang="0">
                  <a:pos x="3" y="117"/>
                </a:cxn>
              </a:cxnLst>
              <a:rect l="0" t="0" r="r" b="b"/>
              <a:pathLst>
                <a:path w="529" h="258">
                  <a:moveTo>
                    <a:pt x="3" y="117"/>
                  </a:moveTo>
                  <a:lnTo>
                    <a:pt x="26" y="88"/>
                  </a:lnTo>
                  <a:lnTo>
                    <a:pt x="47" y="64"/>
                  </a:lnTo>
                  <a:lnTo>
                    <a:pt x="68" y="45"/>
                  </a:lnTo>
                  <a:lnTo>
                    <a:pt x="86" y="29"/>
                  </a:lnTo>
                  <a:lnTo>
                    <a:pt x="105" y="17"/>
                  </a:lnTo>
                  <a:lnTo>
                    <a:pt x="122" y="8"/>
                  </a:lnTo>
                  <a:lnTo>
                    <a:pt x="140" y="2"/>
                  </a:lnTo>
                  <a:lnTo>
                    <a:pt x="159" y="0"/>
                  </a:lnTo>
                  <a:lnTo>
                    <a:pt x="177" y="0"/>
                  </a:lnTo>
                  <a:lnTo>
                    <a:pt x="198" y="2"/>
                  </a:lnTo>
                  <a:lnTo>
                    <a:pt x="219" y="8"/>
                  </a:lnTo>
                  <a:lnTo>
                    <a:pt x="242" y="15"/>
                  </a:lnTo>
                  <a:lnTo>
                    <a:pt x="266" y="24"/>
                  </a:lnTo>
                  <a:lnTo>
                    <a:pt x="292" y="34"/>
                  </a:lnTo>
                  <a:lnTo>
                    <a:pt x="322" y="46"/>
                  </a:lnTo>
                  <a:lnTo>
                    <a:pt x="355" y="60"/>
                  </a:lnTo>
                  <a:lnTo>
                    <a:pt x="529" y="250"/>
                  </a:lnTo>
                  <a:lnTo>
                    <a:pt x="171" y="258"/>
                  </a:lnTo>
                  <a:lnTo>
                    <a:pt x="160" y="251"/>
                  </a:lnTo>
                  <a:lnTo>
                    <a:pt x="149" y="245"/>
                  </a:lnTo>
                  <a:lnTo>
                    <a:pt x="139" y="241"/>
                  </a:lnTo>
                  <a:lnTo>
                    <a:pt x="129" y="236"/>
                  </a:lnTo>
                  <a:lnTo>
                    <a:pt x="120" y="234"/>
                  </a:lnTo>
                  <a:lnTo>
                    <a:pt x="110" y="230"/>
                  </a:lnTo>
                  <a:lnTo>
                    <a:pt x="101" y="228"/>
                  </a:lnTo>
                  <a:lnTo>
                    <a:pt x="93" y="226"/>
                  </a:lnTo>
                  <a:lnTo>
                    <a:pt x="62" y="216"/>
                  </a:lnTo>
                  <a:lnTo>
                    <a:pt x="39" y="205"/>
                  </a:lnTo>
                  <a:lnTo>
                    <a:pt x="22" y="193"/>
                  </a:lnTo>
                  <a:lnTo>
                    <a:pt x="9" y="180"/>
                  </a:lnTo>
                  <a:lnTo>
                    <a:pt x="2" y="166"/>
                  </a:lnTo>
                  <a:lnTo>
                    <a:pt x="0" y="151"/>
                  </a:lnTo>
                  <a:lnTo>
                    <a:pt x="0" y="135"/>
                  </a:lnTo>
                  <a:lnTo>
                    <a:pt x="3" y="117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58" name="Freeform 10"/>
            <p:cNvSpPr>
              <a:spLocks/>
            </p:cNvSpPr>
            <p:nvPr/>
          </p:nvSpPr>
          <p:spPr bwMode="auto">
            <a:xfrm>
              <a:off x="4210" y="3423"/>
              <a:ext cx="149" cy="198"/>
            </a:xfrm>
            <a:custGeom>
              <a:avLst/>
              <a:gdLst/>
              <a:ahLst/>
              <a:cxnLst>
                <a:cxn ang="0">
                  <a:pos x="245" y="12"/>
                </a:cxn>
                <a:cxn ang="0">
                  <a:pos x="222" y="6"/>
                </a:cxn>
                <a:cxn ang="0">
                  <a:pos x="201" y="2"/>
                </a:cxn>
                <a:cxn ang="0">
                  <a:pos x="182" y="0"/>
                </a:cxn>
                <a:cxn ang="0">
                  <a:pos x="166" y="0"/>
                </a:cxn>
                <a:cxn ang="0">
                  <a:pos x="151" y="1"/>
                </a:cxn>
                <a:cxn ang="0">
                  <a:pos x="139" y="4"/>
                </a:cxn>
                <a:cxn ang="0">
                  <a:pos x="127" y="8"/>
                </a:cxn>
                <a:cxn ang="0">
                  <a:pos x="117" y="14"/>
                </a:cxn>
                <a:cxn ang="0">
                  <a:pos x="106" y="22"/>
                </a:cxn>
                <a:cxn ang="0">
                  <a:pos x="97" y="31"/>
                </a:cxn>
                <a:cxn ang="0">
                  <a:pos x="88" y="43"/>
                </a:cxn>
                <a:cxn ang="0">
                  <a:pos x="79" y="55"/>
                </a:cxn>
                <a:cxn ang="0">
                  <a:pos x="70" y="70"/>
                </a:cxn>
                <a:cxn ang="0">
                  <a:pos x="59" y="86"/>
                </a:cxn>
                <a:cxn ang="0">
                  <a:pos x="49" y="105"/>
                </a:cxn>
                <a:cxn ang="0">
                  <a:pos x="37" y="126"/>
                </a:cxn>
                <a:cxn ang="0">
                  <a:pos x="30" y="236"/>
                </a:cxn>
                <a:cxn ang="0">
                  <a:pos x="0" y="395"/>
                </a:cxn>
                <a:cxn ang="0">
                  <a:pos x="132" y="347"/>
                </a:cxn>
                <a:cxn ang="0">
                  <a:pos x="256" y="220"/>
                </a:cxn>
                <a:cxn ang="0">
                  <a:pos x="272" y="180"/>
                </a:cxn>
                <a:cxn ang="0">
                  <a:pos x="285" y="150"/>
                </a:cxn>
                <a:cxn ang="0">
                  <a:pos x="294" y="126"/>
                </a:cxn>
                <a:cxn ang="0">
                  <a:pos x="299" y="106"/>
                </a:cxn>
                <a:cxn ang="0">
                  <a:pos x="297" y="88"/>
                </a:cxn>
                <a:cxn ang="0">
                  <a:pos x="287" y="68"/>
                </a:cxn>
                <a:cxn ang="0">
                  <a:pos x="271" y="43"/>
                </a:cxn>
                <a:cxn ang="0">
                  <a:pos x="245" y="12"/>
                </a:cxn>
              </a:cxnLst>
              <a:rect l="0" t="0" r="r" b="b"/>
              <a:pathLst>
                <a:path w="299" h="395">
                  <a:moveTo>
                    <a:pt x="245" y="12"/>
                  </a:moveTo>
                  <a:lnTo>
                    <a:pt x="222" y="6"/>
                  </a:lnTo>
                  <a:lnTo>
                    <a:pt x="201" y="2"/>
                  </a:lnTo>
                  <a:lnTo>
                    <a:pt x="182" y="0"/>
                  </a:lnTo>
                  <a:lnTo>
                    <a:pt x="166" y="0"/>
                  </a:lnTo>
                  <a:lnTo>
                    <a:pt x="151" y="1"/>
                  </a:lnTo>
                  <a:lnTo>
                    <a:pt x="139" y="4"/>
                  </a:lnTo>
                  <a:lnTo>
                    <a:pt x="127" y="8"/>
                  </a:lnTo>
                  <a:lnTo>
                    <a:pt x="117" y="14"/>
                  </a:lnTo>
                  <a:lnTo>
                    <a:pt x="106" y="22"/>
                  </a:lnTo>
                  <a:lnTo>
                    <a:pt x="97" y="31"/>
                  </a:lnTo>
                  <a:lnTo>
                    <a:pt x="88" y="43"/>
                  </a:lnTo>
                  <a:lnTo>
                    <a:pt x="79" y="55"/>
                  </a:lnTo>
                  <a:lnTo>
                    <a:pt x="70" y="70"/>
                  </a:lnTo>
                  <a:lnTo>
                    <a:pt x="59" y="86"/>
                  </a:lnTo>
                  <a:lnTo>
                    <a:pt x="49" y="105"/>
                  </a:lnTo>
                  <a:lnTo>
                    <a:pt x="37" y="126"/>
                  </a:lnTo>
                  <a:lnTo>
                    <a:pt x="30" y="236"/>
                  </a:lnTo>
                  <a:lnTo>
                    <a:pt x="0" y="395"/>
                  </a:lnTo>
                  <a:lnTo>
                    <a:pt x="132" y="347"/>
                  </a:lnTo>
                  <a:lnTo>
                    <a:pt x="256" y="220"/>
                  </a:lnTo>
                  <a:lnTo>
                    <a:pt x="272" y="180"/>
                  </a:lnTo>
                  <a:lnTo>
                    <a:pt x="285" y="150"/>
                  </a:lnTo>
                  <a:lnTo>
                    <a:pt x="294" y="126"/>
                  </a:lnTo>
                  <a:lnTo>
                    <a:pt x="299" y="106"/>
                  </a:lnTo>
                  <a:lnTo>
                    <a:pt x="297" y="88"/>
                  </a:lnTo>
                  <a:lnTo>
                    <a:pt x="287" y="68"/>
                  </a:lnTo>
                  <a:lnTo>
                    <a:pt x="271" y="43"/>
                  </a:lnTo>
                  <a:lnTo>
                    <a:pt x="245" y="12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59" name="Freeform 11"/>
            <p:cNvSpPr>
              <a:spLocks/>
            </p:cNvSpPr>
            <p:nvPr/>
          </p:nvSpPr>
          <p:spPr bwMode="auto">
            <a:xfrm>
              <a:off x="5013" y="3282"/>
              <a:ext cx="217" cy="130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13" y="65"/>
                </a:cxn>
                <a:cxn ang="0">
                  <a:pos x="26" y="48"/>
                </a:cxn>
                <a:cxn ang="0">
                  <a:pos x="39" y="34"/>
                </a:cxn>
                <a:cxn ang="0">
                  <a:pos x="50" y="23"/>
                </a:cxn>
                <a:cxn ang="0">
                  <a:pos x="63" y="15"/>
                </a:cxn>
                <a:cxn ang="0">
                  <a:pos x="74" y="8"/>
                </a:cxn>
                <a:cxn ang="0">
                  <a:pos x="86" y="3"/>
                </a:cxn>
                <a:cxn ang="0">
                  <a:pos x="98" y="1"/>
                </a:cxn>
                <a:cxn ang="0">
                  <a:pos x="110" y="0"/>
                </a:cxn>
                <a:cxn ang="0">
                  <a:pos x="123" y="1"/>
                </a:cxn>
                <a:cxn ang="0">
                  <a:pos x="138" y="3"/>
                </a:cxn>
                <a:cxn ang="0">
                  <a:pos x="153" y="7"/>
                </a:cxn>
                <a:cxn ang="0">
                  <a:pos x="170" y="11"/>
                </a:cxn>
                <a:cxn ang="0">
                  <a:pos x="187" y="18"/>
                </a:cxn>
                <a:cxn ang="0">
                  <a:pos x="208" y="25"/>
                </a:cxn>
                <a:cxn ang="0">
                  <a:pos x="230" y="32"/>
                </a:cxn>
                <a:cxn ang="0">
                  <a:pos x="307" y="110"/>
                </a:cxn>
                <a:cxn ang="0">
                  <a:pos x="434" y="211"/>
                </a:cxn>
                <a:cxn ang="0">
                  <a:pos x="306" y="260"/>
                </a:cxn>
                <a:cxn ang="0">
                  <a:pos x="129" y="248"/>
                </a:cxn>
                <a:cxn ang="0">
                  <a:pos x="91" y="228"/>
                </a:cxn>
                <a:cxn ang="0">
                  <a:pos x="61" y="214"/>
                </a:cxn>
                <a:cxn ang="0">
                  <a:pos x="38" y="203"/>
                </a:cxn>
                <a:cxn ang="0">
                  <a:pos x="21" y="190"/>
                </a:cxn>
                <a:cxn ang="0">
                  <a:pos x="11" y="176"/>
                </a:cxn>
                <a:cxn ang="0">
                  <a:pos x="4" y="155"/>
                </a:cxn>
                <a:cxn ang="0">
                  <a:pos x="1" y="125"/>
                </a:cxn>
                <a:cxn ang="0">
                  <a:pos x="0" y="85"/>
                </a:cxn>
              </a:cxnLst>
              <a:rect l="0" t="0" r="r" b="b"/>
              <a:pathLst>
                <a:path w="434" h="260">
                  <a:moveTo>
                    <a:pt x="0" y="85"/>
                  </a:moveTo>
                  <a:lnTo>
                    <a:pt x="13" y="65"/>
                  </a:lnTo>
                  <a:lnTo>
                    <a:pt x="26" y="48"/>
                  </a:lnTo>
                  <a:lnTo>
                    <a:pt x="39" y="34"/>
                  </a:lnTo>
                  <a:lnTo>
                    <a:pt x="50" y="23"/>
                  </a:lnTo>
                  <a:lnTo>
                    <a:pt x="63" y="15"/>
                  </a:lnTo>
                  <a:lnTo>
                    <a:pt x="74" y="8"/>
                  </a:lnTo>
                  <a:lnTo>
                    <a:pt x="86" y="3"/>
                  </a:lnTo>
                  <a:lnTo>
                    <a:pt x="98" y="1"/>
                  </a:lnTo>
                  <a:lnTo>
                    <a:pt x="110" y="0"/>
                  </a:lnTo>
                  <a:lnTo>
                    <a:pt x="123" y="1"/>
                  </a:lnTo>
                  <a:lnTo>
                    <a:pt x="138" y="3"/>
                  </a:lnTo>
                  <a:lnTo>
                    <a:pt x="153" y="7"/>
                  </a:lnTo>
                  <a:lnTo>
                    <a:pt x="170" y="11"/>
                  </a:lnTo>
                  <a:lnTo>
                    <a:pt x="187" y="18"/>
                  </a:lnTo>
                  <a:lnTo>
                    <a:pt x="208" y="25"/>
                  </a:lnTo>
                  <a:lnTo>
                    <a:pt x="230" y="32"/>
                  </a:lnTo>
                  <a:lnTo>
                    <a:pt x="307" y="110"/>
                  </a:lnTo>
                  <a:lnTo>
                    <a:pt x="434" y="211"/>
                  </a:lnTo>
                  <a:lnTo>
                    <a:pt x="306" y="260"/>
                  </a:lnTo>
                  <a:lnTo>
                    <a:pt x="129" y="248"/>
                  </a:lnTo>
                  <a:lnTo>
                    <a:pt x="91" y="228"/>
                  </a:lnTo>
                  <a:lnTo>
                    <a:pt x="61" y="214"/>
                  </a:lnTo>
                  <a:lnTo>
                    <a:pt x="38" y="203"/>
                  </a:lnTo>
                  <a:lnTo>
                    <a:pt x="21" y="190"/>
                  </a:lnTo>
                  <a:lnTo>
                    <a:pt x="11" y="176"/>
                  </a:lnTo>
                  <a:lnTo>
                    <a:pt x="4" y="155"/>
                  </a:lnTo>
                  <a:lnTo>
                    <a:pt x="1" y="12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60" name="Freeform 12"/>
            <p:cNvSpPr>
              <a:spLocks/>
            </p:cNvSpPr>
            <p:nvPr/>
          </p:nvSpPr>
          <p:spPr bwMode="auto">
            <a:xfrm>
              <a:off x="4710" y="2778"/>
              <a:ext cx="189" cy="154"/>
            </a:xfrm>
            <a:custGeom>
              <a:avLst/>
              <a:gdLst/>
              <a:ahLst/>
              <a:cxnLst>
                <a:cxn ang="0">
                  <a:pos x="378" y="127"/>
                </a:cxn>
                <a:cxn ang="0">
                  <a:pos x="232" y="0"/>
                </a:cxn>
                <a:cxn ang="0">
                  <a:pos x="104" y="0"/>
                </a:cxn>
                <a:cxn ang="0">
                  <a:pos x="0" y="63"/>
                </a:cxn>
                <a:cxn ang="0">
                  <a:pos x="94" y="200"/>
                </a:cxn>
                <a:cxn ang="0">
                  <a:pos x="210" y="306"/>
                </a:cxn>
                <a:cxn ang="0">
                  <a:pos x="346" y="306"/>
                </a:cxn>
                <a:cxn ang="0">
                  <a:pos x="378" y="127"/>
                </a:cxn>
              </a:cxnLst>
              <a:rect l="0" t="0" r="r" b="b"/>
              <a:pathLst>
                <a:path w="378" h="306">
                  <a:moveTo>
                    <a:pt x="378" y="127"/>
                  </a:moveTo>
                  <a:lnTo>
                    <a:pt x="232" y="0"/>
                  </a:lnTo>
                  <a:lnTo>
                    <a:pt x="104" y="0"/>
                  </a:lnTo>
                  <a:lnTo>
                    <a:pt x="0" y="63"/>
                  </a:lnTo>
                  <a:lnTo>
                    <a:pt x="94" y="200"/>
                  </a:lnTo>
                  <a:lnTo>
                    <a:pt x="210" y="306"/>
                  </a:lnTo>
                  <a:lnTo>
                    <a:pt x="346" y="306"/>
                  </a:lnTo>
                  <a:lnTo>
                    <a:pt x="378" y="127"/>
                  </a:lnTo>
                  <a:close/>
                </a:path>
              </a:pathLst>
            </a:custGeom>
            <a:solidFill>
              <a:srgbClr val="0042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61" name="Freeform 13"/>
            <p:cNvSpPr>
              <a:spLocks/>
            </p:cNvSpPr>
            <p:nvPr/>
          </p:nvSpPr>
          <p:spPr bwMode="auto">
            <a:xfrm>
              <a:off x="4868" y="2693"/>
              <a:ext cx="129" cy="780"/>
            </a:xfrm>
            <a:custGeom>
              <a:avLst/>
              <a:gdLst/>
              <a:ahLst/>
              <a:cxnLst>
                <a:cxn ang="0">
                  <a:pos x="63" y="1390"/>
                </a:cxn>
                <a:cxn ang="0">
                  <a:pos x="126" y="1167"/>
                </a:cxn>
                <a:cxn ang="0">
                  <a:pos x="200" y="657"/>
                </a:cxn>
                <a:cxn ang="0">
                  <a:pos x="197" y="601"/>
                </a:cxn>
                <a:cxn ang="0">
                  <a:pos x="195" y="549"/>
                </a:cxn>
                <a:cxn ang="0">
                  <a:pos x="194" y="500"/>
                </a:cxn>
                <a:cxn ang="0">
                  <a:pos x="194" y="458"/>
                </a:cxn>
                <a:cxn ang="0">
                  <a:pos x="193" y="417"/>
                </a:cxn>
                <a:cxn ang="0">
                  <a:pos x="190" y="379"/>
                </a:cxn>
                <a:cxn ang="0">
                  <a:pos x="187" y="345"/>
                </a:cxn>
                <a:cxn ang="0">
                  <a:pos x="181" y="311"/>
                </a:cxn>
                <a:cxn ang="0">
                  <a:pos x="173" y="280"/>
                </a:cxn>
                <a:cxn ang="0">
                  <a:pos x="162" y="249"/>
                </a:cxn>
                <a:cxn ang="0">
                  <a:pos x="147" y="218"/>
                </a:cxn>
                <a:cxn ang="0">
                  <a:pos x="127" y="188"/>
                </a:cxn>
                <a:cxn ang="0">
                  <a:pos x="104" y="156"/>
                </a:cxn>
                <a:cxn ang="0">
                  <a:pos x="75" y="124"/>
                </a:cxn>
                <a:cxn ang="0">
                  <a:pos x="41" y="90"/>
                </a:cxn>
                <a:cxn ang="0">
                  <a:pos x="0" y="53"/>
                </a:cxn>
                <a:cxn ang="0">
                  <a:pos x="0" y="0"/>
                </a:cxn>
                <a:cxn ang="0">
                  <a:pos x="65" y="59"/>
                </a:cxn>
                <a:cxn ang="0">
                  <a:pos x="119" y="118"/>
                </a:cxn>
                <a:cxn ang="0">
                  <a:pos x="163" y="175"/>
                </a:cxn>
                <a:cxn ang="0">
                  <a:pos x="196" y="232"/>
                </a:cxn>
                <a:cxn ang="0">
                  <a:pos x="222" y="288"/>
                </a:cxn>
                <a:cxn ang="0">
                  <a:pos x="240" y="344"/>
                </a:cxn>
                <a:cxn ang="0">
                  <a:pos x="252" y="400"/>
                </a:cxn>
                <a:cxn ang="0">
                  <a:pos x="257" y="457"/>
                </a:cxn>
                <a:cxn ang="0">
                  <a:pos x="258" y="513"/>
                </a:cxn>
                <a:cxn ang="0">
                  <a:pos x="255" y="571"/>
                </a:cxn>
                <a:cxn ang="0">
                  <a:pos x="248" y="629"/>
                </a:cxn>
                <a:cxn ang="0">
                  <a:pos x="240" y="689"/>
                </a:cxn>
                <a:cxn ang="0">
                  <a:pos x="230" y="750"/>
                </a:cxn>
                <a:cxn ang="0">
                  <a:pos x="219" y="813"/>
                </a:cxn>
                <a:cxn ang="0">
                  <a:pos x="209" y="877"/>
                </a:cxn>
                <a:cxn ang="0">
                  <a:pos x="200" y="944"/>
                </a:cxn>
                <a:cxn ang="0">
                  <a:pos x="74" y="1496"/>
                </a:cxn>
                <a:cxn ang="0">
                  <a:pos x="21" y="1559"/>
                </a:cxn>
                <a:cxn ang="0">
                  <a:pos x="0" y="1496"/>
                </a:cxn>
                <a:cxn ang="0">
                  <a:pos x="63" y="1390"/>
                </a:cxn>
              </a:cxnLst>
              <a:rect l="0" t="0" r="r" b="b"/>
              <a:pathLst>
                <a:path w="258" h="1559">
                  <a:moveTo>
                    <a:pt x="63" y="1390"/>
                  </a:moveTo>
                  <a:lnTo>
                    <a:pt x="126" y="1167"/>
                  </a:lnTo>
                  <a:lnTo>
                    <a:pt x="200" y="657"/>
                  </a:lnTo>
                  <a:lnTo>
                    <a:pt x="197" y="601"/>
                  </a:lnTo>
                  <a:lnTo>
                    <a:pt x="195" y="549"/>
                  </a:lnTo>
                  <a:lnTo>
                    <a:pt x="194" y="500"/>
                  </a:lnTo>
                  <a:lnTo>
                    <a:pt x="194" y="458"/>
                  </a:lnTo>
                  <a:lnTo>
                    <a:pt x="193" y="417"/>
                  </a:lnTo>
                  <a:lnTo>
                    <a:pt x="190" y="379"/>
                  </a:lnTo>
                  <a:lnTo>
                    <a:pt x="187" y="345"/>
                  </a:lnTo>
                  <a:lnTo>
                    <a:pt x="181" y="311"/>
                  </a:lnTo>
                  <a:lnTo>
                    <a:pt x="173" y="280"/>
                  </a:lnTo>
                  <a:lnTo>
                    <a:pt x="162" y="249"/>
                  </a:lnTo>
                  <a:lnTo>
                    <a:pt x="147" y="218"/>
                  </a:lnTo>
                  <a:lnTo>
                    <a:pt x="127" y="188"/>
                  </a:lnTo>
                  <a:lnTo>
                    <a:pt x="104" y="156"/>
                  </a:lnTo>
                  <a:lnTo>
                    <a:pt x="75" y="124"/>
                  </a:lnTo>
                  <a:lnTo>
                    <a:pt x="41" y="90"/>
                  </a:lnTo>
                  <a:lnTo>
                    <a:pt x="0" y="53"/>
                  </a:lnTo>
                  <a:lnTo>
                    <a:pt x="0" y="0"/>
                  </a:lnTo>
                  <a:lnTo>
                    <a:pt x="65" y="59"/>
                  </a:lnTo>
                  <a:lnTo>
                    <a:pt x="119" y="118"/>
                  </a:lnTo>
                  <a:lnTo>
                    <a:pt x="163" y="175"/>
                  </a:lnTo>
                  <a:lnTo>
                    <a:pt x="196" y="232"/>
                  </a:lnTo>
                  <a:lnTo>
                    <a:pt x="222" y="288"/>
                  </a:lnTo>
                  <a:lnTo>
                    <a:pt x="240" y="344"/>
                  </a:lnTo>
                  <a:lnTo>
                    <a:pt x="252" y="400"/>
                  </a:lnTo>
                  <a:lnTo>
                    <a:pt x="257" y="457"/>
                  </a:lnTo>
                  <a:lnTo>
                    <a:pt x="258" y="513"/>
                  </a:lnTo>
                  <a:lnTo>
                    <a:pt x="255" y="571"/>
                  </a:lnTo>
                  <a:lnTo>
                    <a:pt x="248" y="629"/>
                  </a:lnTo>
                  <a:lnTo>
                    <a:pt x="240" y="689"/>
                  </a:lnTo>
                  <a:lnTo>
                    <a:pt x="230" y="750"/>
                  </a:lnTo>
                  <a:lnTo>
                    <a:pt x="219" y="813"/>
                  </a:lnTo>
                  <a:lnTo>
                    <a:pt x="209" y="877"/>
                  </a:lnTo>
                  <a:lnTo>
                    <a:pt x="200" y="944"/>
                  </a:lnTo>
                  <a:lnTo>
                    <a:pt x="74" y="1496"/>
                  </a:lnTo>
                  <a:lnTo>
                    <a:pt x="21" y="1559"/>
                  </a:lnTo>
                  <a:lnTo>
                    <a:pt x="0" y="1496"/>
                  </a:lnTo>
                  <a:lnTo>
                    <a:pt x="63" y="139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62" name="Freeform 14"/>
            <p:cNvSpPr>
              <a:spLocks/>
            </p:cNvSpPr>
            <p:nvPr/>
          </p:nvSpPr>
          <p:spPr bwMode="auto">
            <a:xfrm>
              <a:off x="4274" y="2873"/>
              <a:ext cx="583" cy="901"/>
            </a:xfrm>
            <a:custGeom>
              <a:avLst/>
              <a:gdLst/>
              <a:ahLst/>
              <a:cxnLst>
                <a:cxn ang="0">
                  <a:pos x="505" y="106"/>
                </a:cxn>
                <a:cxn ang="0">
                  <a:pos x="484" y="43"/>
                </a:cxn>
                <a:cxn ang="0">
                  <a:pos x="295" y="10"/>
                </a:cxn>
                <a:cxn ang="0">
                  <a:pos x="242" y="32"/>
                </a:cxn>
                <a:cxn ang="0">
                  <a:pos x="347" y="371"/>
                </a:cxn>
                <a:cxn ang="0">
                  <a:pos x="379" y="1485"/>
                </a:cxn>
                <a:cxn ang="0">
                  <a:pos x="295" y="1612"/>
                </a:cxn>
                <a:cxn ang="0">
                  <a:pos x="12" y="1516"/>
                </a:cxn>
                <a:cxn ang="0">
                  <a:pos x="127" y="1644"/>
                </a:cxn>
                <a:cxn ang="0">
                  <a:pos x="400" y="1644"/>
                </a:cxn>
                <a:cxn ang="0">
                  <a:pos x="434" y="1682"/>
                </a:cxn>
                <a:cxn ang="0">
                  <a:pos x="453" y="1715"/>
                </a:cxn>
                <a:cxn ang="0">
                  <a:pos x="468" y="1753"/>
                </a:cxn>
                <a:cxn ang="0">
                  <a:pos x="484" y="1802"/>
                </a:cxn>
                <a:cxn ang="0">
                  <a:pos x="605" y="1766"/>
                </a:cxn>
                <a:cxn ang="0">
                  <a:pos x="570" y="1696"/>
                </a:cxn>
                <a:cxn ang="0">
                  <a:pos x="544" y="1623"/>
                </a:cxn>
                <a:cxn ang="0">
                  <a:pos x="520" y="1547"/>
                </a:cxn>
                <a:cxn ang="0">
                  <a:pos x="545" y="1476"/>
                </a:cxn>
                <a:cxn ang="0">
                  <a:pos x="612" y="1429"/>
                </a:cxn>
                <a:cxn ang="0">
                  <a:pos x="665" y="1395"/>
                </a:cxn>
                <a:cxn ang="0">
                  <a:pos x="710" y="1371"/>
                </a:cxn>
                <a:cxn ang="0">
                  <a:pos x="752" y="1353"/>
                </a:cxn>
                <a:cxn ang="0">
                  <a:pos x="797" y="1335"/>
                </a:cxn>
                <a:cxn ang="0">
                  <a:pos x="850" y="1316"/>
                </a:cxn>
                <a:cxn ang="0">
                  <a:pos x="916" y="1289"/>
                </a:cxn>
                <a:cxn ang="0">
                  <a:pos x="1062" y="1304"/>
                </a:cxn>
                <a:cxn ang="0">
                  <a:pos x="1062" y="1272"/>
                </a:cxn>
                <a:cxn ang="0">
                  <a:pos x="1166" y="965"/>
                </a:cxn>
                <a:cxn ang="0">
                  <a:pos x="1041" y="1071"/>
                </a:cxn>
                <a:cxn ang="0">
                  <a:pos x="923" y="1181"/>
                </a:cxn>
                <a:cxn ang="0">
                  <a:pos x="859" y="1211"/>
                </a:cxn>
                <a:cxn ang="0">
                  <a:pos x="794" y="1238"/>
                </a:cxn>
                <a:cxn ang="0">
                  <a:pos x="731" y="1267"/>
                </a:cxn>
                <a:cxn ang="0">
                  <a:pos x="669" y="1295"/>
                </a:cxn>
                <a:cxn ang="0">
                  <a:pos x="605" y="1325"/>
                </a:cxn>
                <a:cxn ang="0">
                  <a:pos x="541" y="1357"/>
                </a:cxn>
                <a:cxn ang="0">
                  <a:pos x="475" y="1392"/>
                </a:cxn>
                <a:cxn ang="0">
                  <a:pos x="400" y="933"/>
                </a:cxn>
                <a:cxn ang="0">
                  <a:pos x="452" y="275"/>
                </a:cxn>
              </a:cxnLst>
              <a:rect l="0" t="0" r="r" b="b"/>
              <a:pathLst>
                <a:path w="1166" h="1802">
                  <a:moveTo>
                    <a:pt x="452" y="275"/>
                  </a:moveTo>
                  <a:lnTo>
                    <a:pt x="505" y="106"/>
                  </a:lnTo>
                  <a:lnTo>
                    <a:pt x="505" y="10"/>
                  </a:lnTo>
                  <a:lnTo>
                    <a:pt x="484" y="43"/>
                  </a:lnTo>
                  <a:lnTo>
                    <a:pt x="411" y="43"/>
                  </a:lnTo>
                  <a:lnTo>
                    <a:pt x="295" y="10"/>
                  </a:lnTo>
                  <a:lnTo>
                    <a:pt x="169" y="0"/>
                  </a:lnTo>
                  <a:lnTo>
                    <a:pt x="242" y="32"/>
                  </a:lnTo>
                  <a:lnTo>
                    <a:pt x="464" y="75"/>
                  </a:lnTo>
                  <a:lnTo>
                    <a:pt x="347" y="371"/>
                  </a:lnTo>
                  <a:lnTo>
                    <a:pt x="358" y="1336"/>
                  </a:lnTo>
                  <a:lnTo>
                    <a:pt x="379" y="1485"/>
                  </a:lnTo>
                  <a:lnTo>
                    <a:pt x="400" y="1601"/>
                  </a:lnTo>
                  <a:lnTo>
                    <a:pt x="295" y="1612"/>
                  </a:lnTo>
                  <a:lnTo>
                    <a:pt x="158" y="1612"/>
                  </a:lnTo>
                  <a:lnTo>
                    <a:pt x="12" y="1516"/>
                  </a:lnTo>
                  <a:lnTo>
                    <a:pt x="0" y="1569"/>
                  </a:lnTo>
                  <a:lnTo>
                    <a:pt x="127" y="1644"/>
                  </a:lnTo>
                  <a:lnTo>
                    <a:pt x="295" y="1644"/>
                  </a:lnTo>
                  <a:lnTo>
                    <a:pt x="400" y="1644"/>
                  </a:lnTo>
                  <a:lnTo>
                    <a:pt x="419" y="1664"/>
                  </a:lnTo>
                  <a:lnTo>
                    <a:pt x="434" y="1682"/>
                  </a:lnTo>
                  <a:lnTo>
                    <a:pt x="444" y="1698"/>
                  </a:lnTo>
                  <a:lnTo>
                    <a:pt x="453" y="1715"/>
                  </a:lnTo>
                  <a:lnTo>
                    <a:pt x="461" y="1734"/>
                  </a:lnTo>
                  <a:lnTo>
                    <a:pt x="468" y="1753"/>
                  </a:lnTo>
                  <a:lnTo>
                    <a:pt x="476" y="1775"/>
                  </a:lnTo>
                  <a:lnTo>
                    <a:pt x="484" y="1802"/>
                  </a:lnTo>
                  <a:lnTo>
                    <a:pt x="631" y="1802"/>
                  </a:lnTo>
                  <a:lnTo>
                    <a:pt x="605" y="1766"/>
                  </a:lnTo>
                  <a:lnTo>
                    <a:pt x="586" y="1732"/>
                  </a:lnTo>
                  <a:lnTo>
                    <a:pt x="570" y="1696"/>
                  </a:lnTo>
                  <a:lnTo>
                    <a:pt x="557" y="1660"/>
                  </a:lnTo>
                  <a:lnTo>
                    <a:pt x="544" y="1623"/>
                  </a:lnTo>
                  <a:lnTo>
                    <a:pt x="533" y="1586"/>
                  </a:lnTo>
                  <a:lnTo>
                    <a:pt x="520" y="1547"/>
                  </a:lnTo>
                  <a:lnTo>
                    <a:pt x="505" y="1506"/>
                  </a:lnTo>
                  <a:lnTo>
                    <a:pt x="545" y="1476"/>
                  </a:lnTo>
                  <a:lnTo>
                    <a:pt x="581" y="1450"/>
                  </a:lnTo>
                  <a:lnTo>
                    <a:pt x="612" y="1429"/>
                  </a:lnTo>
                  <a:lnTo>
                    <a:pt x="640" y="1411"/>
                  </a:lnTo>
                  <a:lnTo>
                    <a:pt x="665" y="1395"/>
                  </a:lnTo>
                  <a:lnTo>
                    <a:pt x="688" y="1382"/>
                  </a:lnTo>
                  <a:lnTo>
                    <a:pt x="710" y="1371"/>
                  </a:lnTo>
                  <a:lnTo>
                    <a:pt x="731" y="1362"/>
                  </a:lnTo>
                  <a:lnTo>
                    <a:pt x="752" y="1353"/>
                  </a:lnTo>
                  <a:lnTo>
                    <a:pt x="774" y="1344"/>
                  </a:lnTo>
                  <a:lnTo>
                    <a:pt x="797" y="1335"/>
                  </a:lnTo>
                  <a:lnTo>
                    <a:pt x="822" y="1326"/>
                  </a:lnTo>
                  <a:lnTo>
                    <a:pt x="850" y="1316"/>
                  </a:lnTo>
                  <a:lnTo>
                    <a:pt x="881" y="1303"/>
                  </a:lnTo>
                  <a:lnTo>
                    <a:pt x="916" y="1289"/>
                  </a:lnTo>
                  <a:lnTo>
                    <a:pt x="957" y="1272"/>
                  </a:lnTo>
                  <a:lnTo>
                    <a:pt x="1062" y="1304"/>
                  </a:lnTo>
                  <a:lnTo>
                    <a:pt x="1146" y="1304"/>
                  </a:lnTo>
                  <a:lnTo>
                    <a:pt x="1062" y="1272"/>
                  </a:lnTo>
                  <a:lnTo>
                    <a:pt x="1051" y="1156"/>
                  </a:lnTo>
                  <a:lnTo>
                    <a:pt x="1166" y="965"/>
                  </a:lnTo>
                  <a:lnTo>
                    <a:pt x="1156" y="838"/>
                  </a:lnTo>
                  <a:lnTo>
                    <a:pt x="1041" y="1071"/>
                  </a:lnTo>
                  <a:lnTo>
                    <a:pt x="957" y="1166"/>
                  </a:lnTo>
                  <a:lnTo>
                    <a:pt x="923" y="1181"/>
                  </a:lnTo>
                  <a:lnTo>
                    <a:pt x="891" y="1196"/>
                  </a:lnTo>
                  <a:lnTo>
                    <a:pt x="859" y="1211"/>
                  </a:lnTo>
                  <a:lnTo>
                    <a:pt x="827" y="1225"/>
                  </a:lnTo>
                  <a:lnTo>
                    <a:pt x="794" y="1238"/>
                  </a:lnTo>
                  <a:lnTo>
                    <a:pt x="763" y="1253"/>
                  </a:lnTo>
                  <a:lnTo>
                    <a:pt x="731" y="1267"/>
                  </a:lnTo>
                  <a:lnTo>
                    <a:pt x="700" y="1281"/>
                  </a:lnTo>
                  <a:lnTo>
                    <a:pt x="669" y="1295"/>
                  </a:lnTo>
                  <a:lnTo>
                    <a:pt x="636" y="1310"/>
                  </a:lnTo>
                  <a:lnTo>
                    <a:pt x="605" y="1325"/>
                  </a:lnTo>
                  <a:lnTo>
                    <a:pt x="573" y="1341"/>
                  </a:lnTo>
                  <a:lnTo>
                    <a:pt x="541" y="1357"/>
                  </a:lnTo>
                  <a:lnTo>
                    <a:pt x="508" y="1374"/>
                  </a:lnTo>
                  <a:lnTo>
                    <a:pt x="475" y="1392"/>
                  </a:lnTo>
                  <a:lnTo>
                    <a:pt x="442" y="1410"/>
                  </a:lnTo>
                  <a:lnTo>
                    <a:pt x="400" y="933"/>
                  </a:lnTo>
                  <a:lnTo>
                    <a:pt x="400" y="434"/>
                  </a:lnTo>
                  <a:lnTo>
                    <a:pt x="452" y="275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63" name="Freeform 15"/>
            <p:cNvSpPr>
              <a:spLocks/>
            </p:cNvSpPr>
            <p:nvPr/>
          </p:nvSpPr>
          <p:spPr bwMode="auto">
            <a:xfrm>
              <a:off x="4658" y="2818"/>
              <a:ext cx="560" cy="546"/>
            </a:xfrm>
            <a:custGeom>
              <a:avLst/>
              <a:gdLst/>
              <a:ahLst/>
              <a:cxnLst>
                <a:cxn ang="0">
                  <a:pos x="613" y="66"/>
                </a:cxn>
                <a:cxn ang="0">
                  <a:pos x="705" y="126"/>
                </a:cxn>
                <a:cxn ang="0">
                  <a:pos x="748" y="120"/>
                </a:cxn>
                <a:cxn ang="0">
                  <a:pos x="789" y="117"/>
                </a:cxn>
                <a:cxn ang="0">
                  <a:pos x="831" y="112"/>
                </a:cxn>
                <a:cxn ang="0">
                  <a:pos x="872" y="104"/>
                </a:cxn>
                <a:cxn ang="0">
                  <a:pos x="915" y="218"/>
                </a:cxn>
                <a:cxn ang="0">
                  <a:pos x="947" y="212"/>
                </a:cxn>
                <a:cxn ang="0">
                  <a:pos x="975" y="211"/>
                </a:cxn>
                <a:cxn ang="0">
                  <a:pos x="1004" y="211"/>
                </a:cxn>
                <a:cxn ang="0">
                  <a:pos x="1034" y="208"/>
                </a:cxn>
                <a:cxn ang="0">
                  <a:pos x="1024" y="315"/>
                </a:cxn>
                <a:cxn ang="0">
                  <a:pos x="1034" y="414"/>
                </a:cxn>
                <a:cxn ang="0">
                  <a:pos x="1034" y="488"/>
                </a:cxn>
                <a:cxn ang="0">
                  <a:pos x="1062" y="530"/>
                </a:cxn>
                <a:cxn ang="0">
                  <a:pos x="1082" y="577"/>
                </a:cxn>
                <a:cxn ang="0">
                  <a:pos x="1104" y="628"/>
                </a:cxn>
                <a:cxn ang="0">
                  <a:pos x="1050" y="686"/>
                </a:cxn>
                <a:cxn ang="0">
                  <a:pos x="1012" y="750"/>
                </a:cxn>
                <a:cxn ang="0">
                  <a:pos x="942" y="794"/>
                </a:cxn>
                <a:cxn ang="0">
                  <a:pos x="862" y="810"/>
                </a:cxn>
                <a:cxn ang="0">
                  <a:pos x="802" y="1018"/>
                </a:cxn>
                <a:cxn ang="0">
                  <a:pos x="748" y="1056"/>
                </a:cxn>
                <a:cxn ang="0">
                  <a:pos x="604" y="1043"/>
                </a:cxn>
                <a:cxn ang="0">
                  <a:pos x="573" y="1050"/>
                </a:cxn>
                <a:cxn ang="0">
                  <a:pos x="541" y="1056"/>
                </a:cxn>
                <a:cxn ang="0">
                  <a:pos x="510" y="1062"/>
                </a:cxn>
                <a:cxn ang="0">
                  <a:pos x="479" y="1069"/>
                </a:cxn>
                <a:cxn ang="0">
                  <a:pos x="448" y="1076"/>
                </a:cxn>
                <a:cxn ang="0">
                  <a:pos x="417" y="1083"/>
                </a:cxn>
                <a:cxn ang="0">
                  <a:pos x="386" y="1090"/>
                </a:cxn>
                <a:cxn ang="0">
                  <a:pos x="371" y="1001"/>
                </a:cxn>
                <a:cxn ang="0">
                  <a:pos x="285" y="903"/>
                </a:cxn>
                <a:cxn ang="0">
                  <a:pos x="101" y="724"/>
                </a:cxn>
                <a:cxn ang="0">
                  <a:pos x="16" y="572"/>
                </a:cxn>
                <a:cxn ang="0">
                  <a:pos x="18" y="456"/>
                </a:cxn>
                <a:cxn ang="0">
                  <a:pos x="58" y="423"/>
                </a:cxn>
                <a:cxn ang="0">
                  <a:pos x="101" y="406"/>
                </a:cxn>
                <a:cxn ang="0">
                  <a:pos x="153" y="399"/>
                </a:cxn>
                <a:cxn ang="0">
                  <a:pos x="182" y="246"/>
                </a:cxn>
                <a:cxn ang="0">
                  <a:pos x="252" y="142"/>
                </a:cxn>
                <a:cxn ang="0">
                  <a:pos x="425" y="75"/>
                </a:cxn>
                <a:cxn ang="0">
                  <a:pos x="500" y="22"/>
                </a:cxn>
                <a:cxn ang="0">
                  <a:pos x="592" y="28"/>
                </a:cxn>
              </a:cxnLst>
              <a:rect l="0" t="0" r="r" b="b"/>
              <a:pathLst>
                <a:path w="1120" h="1094">
                  <a:moveTo>
                    <a:pt x="592" y="28"/>
                  </a:moveTo>
                  <a:lnTo>
                    <a:pt x="613" y="66"/>
                  </a:lnTo>
                  <a:lnTo>
                    <a:pt x="673" y="92"/>
                  </a:lnTo>
                  <a:lnTo>
                    <a:pt x="705" y="126"/>
                  </a:lnTo>
                  <a:lnTo>
                    <a:pt x="726" y="122"/>
                  </a:lnTo>
                  <a:lnTo>
                    <a:pt x="748" y="120"/>
                  </a:lnTo>
                  <a:lnTo>
                    <a:pt x="769" y="118"/>
                  </a:lnTo>
                  <a:lnTo>
                    <a:pt x="789" y="117"/>
                  </a:lnTo>
                  <a:lnTo>
                    <a:pt x="810" y="114"/>
                  </a:lnTo>
                  <a:lnTo>
                    <a:pt x="831" y="112"/>
                  </a:lnTo>
                  <a:lnTo>
                    <a:pt x="851" y="109"/>
                  </a:lnTo>
                  <a:lnTo>
                    <a:pt x="872" y="104"/>
                  </a:lnTo>
                  <a:lnTo>
                    <a:pt x="883" y="174"/>
                  </a:lnTo>
                  <a:lnTo>
                    <a:pt x="915" y="218"/>
                  </a:lnTo>
                  <a:lnTo>
                    <a:pt x="931" y="215"/>
                  </a:lnTo>
                  <a:lnTo>
                    <a:pt x="947" y="212"/>
                  </a:lnTo>
                  <a:lnTo>
                    <a:pt x="961" y="212"/>
                  </a:lnTo>
                  <a:lnTo>
                    <a:pt x="975" y="211"/>
                  </a:lnTo>
                  <a:lnTo>
                    <a:pt x="989" y="211"/>
                  </a:lnTo>
                  <a:lnTo>
                    <a:pt x="1004" y="211"/>
                  </a:lnTo>
                  <a:lnTo>
                    <a:pt x="1017" y="210"/>
                  </a:lnTo>
                  <a:lnTo>
                    <a:pt x="1034" y="208"/>
                  </a:lnTo>
                  <a:lnTo>
                    <a:pt x="1030" y="259"/>
                  </a:lnTo>
                  <a:lnTo>
                    <a:pt x="1024" y="315"/>
                  </a:lnTo>
                  <a:lnTo>
                    <a:pt x="1023" y="369"/>
                  </a:lnTo>
                  <a:lnTo>
                    <a:pt x="1034" y="414"/>
                  </a:lnTo>
                  <a:lnTo>
                    <a:pt x="1012" y="468"/>
                  </a:lnTo>
                  <a:lnTo>
                    <a:pt x="1034" y="488"/>
                  </a:lnTo>
                  <a:lnTo>
                    <a:pt x="1050" y="508"/>
                  </a:lnTo>
                  <a:lnTo>
                    <a:pt x="1062" y="530"/>
                  </a:lnTo>
                  <a:lnTo>
                    <a:pt x="1073" y="553"/>
                  </a:lnTo>
                  <a:lnTo>
                    <a:pt x="1082" y="577"/>
                  </a:lnTo>
                  <a:lnTo>
                    <a:pt x="1092" y="603"/>
                  </a:lnTo>
                  <a:lnTo>
                    <a:pt x="1104" y="628"/>
                  </a:lnTo>
                  <a:lnTo>
                    <a:pt x="1120" y="653"/>
                  </a:lnTo>
                  <a:lnTo>
                    <a:pt x="1050" y="686"/>
                  </a:lnTo>
                  <a:lnTo>
                    <a:pt x="1001" y="702"/>
                  </a:lnTo>
                  <a:lnTo>
                    <a:pt x="1012" y="750"/>
                  </a:lnTo>
                  <a:lnTo>
                    <a:pt x="1012" y="806"/>
                  </a:lnTo>
                  <a:lnTo>
                    <a:pt x="942" y="794"/>
                  </a:lnTo>
                  <a:lnTo>
                    <a:pt x="878" y="778"/>
                  </a:lnTo>
                  <a:lnTo>
                    <a:pt x="862" y="810"/>
                  </a:lnTo>
                  <a:lnTo>
                    <a:pt x="841" y="958"/>
                  </a:lnTo>
                  <a:lnTo>
                    <a:pt x="802" y="1018"/>
                  </a:lnTo>
                  <a:lnTo>
                    <a:pt x="802" y="1056"/>
                  </a:lnTo>
                  <a:lnTo>
                    <a:pt x="748" y="1056"/>
                  </a:lnTo>
                  <a:lnTo>
                    <a:pt x="619" y="1039"/>
                  </a:lnTo>
                  <a:lnTo>
                    <a:pt x="604" y="1043"/>
                  </a:lnTo>
                  <a:lnTo>
                    <a:pt x="588" y="1046"/>
                  </a:lnTo>
                  <a:lnTo>
                    <a:pt x="573" y="1050"/>
                  </a:lnTo>
                  <a:lnTo>
                    <a:pt x="558" y="1052"/>
                  </a:lnTo>
                  <a:lnTo>
                    <a:pt x="541" y="1056"/>
                  </a:lnTo>
                  <a:lnTo>
                    <a:pt x="527" y="1059"/>
                  </a:lnTo>
                  <a:lnTo>
                    <a:pt x="510" y="1062"/>
                  </a:lnTo>
                  <a:lnTo>
                    <a:pt x="495" y="1066"/>
                  </a:lnTo>
                  <a:lnTo>
                    <a:pt x="479" y="1069"/>
                  </a:lnTo>
                  <a:lnTo>
                    <a:pt x="464" y="1073"/>
                  </a:lnTo>
                  <a:lnTo>
                    <a:pt x="448" y="1076"/>
                  </a:lnTo>
                  <a:lnTo>
                    <a:pt x="433" y="1080"/>
                  </a:lnTo>
                  <a:lnTo>
                    <a:pt x="417" y="1083"/>
                  </a:lnTo>
                  <a:lnTo>
                    <a:pt x="402" y="1087"/>
                  </a:lnTo>
                  <a:lnTo>
                    <a:pt x="386" y="1090"/>
                  </a:lnTo>
                  <a:lnTo>
                    <a:pt x="371" y="1094"/>
                  </a:lnTo>
                  <a:lnTo>
                    <a:pt x="371" y="1001"/>
                  </a:lnTo>
                  <a:lnTo>
                    <a:pt x="328" y="854"/>
                  </a:lnTo>
                  <a:lnTo>
                    <a:pt x="285" y="903"/>
                  </a:lnTo>
                  <a:lnTo>
                    <a:pt x="215" y="816"/>
                  </a:lnTo>
                  <a:lnTo>
                    <a:pt x="101" y="724"/>
                  </a:lnTo>
                  <a:lnTo>
                    <a:pt x="37" y="658"/>
                  </a:lnTo>
                  <a:lnTo>
                    <a:pt x="16" y="572"/>
                  </a:lnTo>
                  <a:lnTo>
                    <a:pt x="0" y="479"/>
                  </a:lnTo>
                  <a:lnTo>
                    <a:pt x="18" y="456"/>
                  </a:lnTo>
                  <a:lnTo>
                    <a:pt x="38" y="438"/>
                  </a:lnTo>
                  <a:lnTo>
                    <a:pt x="58" y="423"/>
                  </a:lnTo>
                  <a:lnTo>
                    <a:pt x="79" y="413"/>
                  </a:lnTo>
                  <a:lnTo>
                    <a:pt x="101" y="406"/>
                  </a:lnTo>
                  <a:lnTo>
                    <a:pt x="127" y="401"/>
                  </a:lnTo>
                  <a:lnTo>
                    <a:pt x="153" y="399"/>
                  </a:lnTo>
                  <a:lnTo>
                    <a:pt x="182" y="398"/>
                  </a:lnTo>
                  <a:lnTo>
                    <a:pt x="182" y="246"/>
                  </a:lnTo>
                  <a:lnTo>
                    <a:pt x="182" y="158"/>
                  </a:lnTo>
                  <a:lnTo>
                    <a:pt x="252" y="142"/>
                  </a:lnTo>
                  <a:lnTo>
                    <a:pt x="371" y="114"/>
                  </a:lnTo>
                  <a:lnTo>
                    <a:pt x="425" y="75"/>
                  </a:lnTo>
                  <a:lnTo>
                    <a:pt x="447" y="0"/>
                  </a:lnTo>
                  <a:lnTo>
                    <a:pt x="500" y="22"/>
                  </a:lnTo>
                  <a:lnTo>
                    <a:pt x="528" y="54"/>
                  </a:lnTo>
                  <a:lnTo>
                    <a:pt x="592" y="28"/>
                  </a:lnTo>
                  <a:close/>
                </a:path>
              </a:pathLst>
            </a:custGeom>
            <a:solidFill>
              <a:srgbClr val="E5D1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64" name="Freeform 16"/>
            <p:cNvSpPr>
              <a:spLocks/>
            </p:cNvSpPr>
            <p:nvPr/>
          </p:nvSpPr>
          <p:spPr bwMode="auto">
            <a:xfrm>
              <a:off x="5114" y="2925"/>
              <a:ext cx="58" cy="8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0" y="9"/>
                </a:cxn>
                <a:cxn ang="0">
                  <a:pos x="117" y="0"/>
                </a:cxn>
                <a:cxn ang="0">
                  <a:pos x="113" y="43"/>
                </a:cxn>
                <a:cxn ang="0">
                  <a:pos x="101" y="133"/>
                </a:cxn>
                <a:cxn ang="0">
                  <a:pos x="76" y="177"/>
                </a:cxn>
                <a:cxn ang="0">
                  <a:pos x="51" y="177"/>
                </a:cxn>
                <a:cxn ang="0">
                  <a:pos x="27" y="139"/>
                </a:cxn>
                <a:cxn ang="0">
                  <a:pos x="27" y="98"/>
                </a:cxn>
                <a:cxn ang="0">
                  <a:pos x="5" y="98"/>
                </a:cxn>
                <a:cxn ang="0">
                  <a:pos x="0" y="9"/>
                </a:cxn>
              </a:cxnLst>
              <a:rect l="0" t="0" r="r" b="b"/>
              <a:pathLst>
                <a:path w="117" h="177">
                  <a:moveTo>
                    <a:pt x="0" y="9"/>
                  </a:moveTo>
                  <a:lnTo>
                    <a:pt x="70" y="9"/>
                  </a:lnTo>
                  <a:lnTo>
                    <a:pt x="117" y="0"/>
                  </a:lnTo>
                  <a:lnTo>
                    <a:pt x="113" y="43"/>
                  </a:lnTo>
                  <a:lnTo>
                    <a:pt x="101" y="133"/>
                  </a:lnTo>
                  <a:lnTo>
                    <a:pt x="76" y="177"/>
                  </a:lnTo>
                  <a:lnTo>
                    <a:pt x="51" y="177"/>
                  </a:lnTo>
                  <a:lnTo>
                    <a:pt x="27" y="139"/>
                  </a:lnTo>
                  <a:lnTo>
                    <a:pt x="27" y="98"/>
                  </a:lnTo>
                  <a:lnTo>
                    <a:pt x="5" y="9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65" name="Freeform 17"/>
            <p:cNvSpPr>
              <a:spLocks/>
            </p:cNvSpPr>
            <p:nvPr/>
          </p:nvSpPr>
          <p:spPr bwMode="auto">
            <a:xfrm>
              <a:off x="5019" y="2879"/>
              <a:ext cx="85" cy="105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41" y="63"/>
                </a:cxn>
                <a:cxn ang="0">
                  <a:pos x="172" y="159"/>
                </a:cxn>
                <a:cxn ang="0">
                  <a:pos x="172" y="192"/>
                </a:cxn>
                <a:cxn ang="0">
                  <a:pos x="153" y="192"/>
                </a:cxn>
                <a:cxn ang="0">
                  <a:pos x="128" y="211"/>
                </a:cxn>
                <a:cxn ang="0">
                  <a:pos x="107" y="156"/>
                </a:cxn>
                <a:cxn ang="0">
                  <a:pos x="67" y="112"/>
                </a:cxn>
                <a:cxn ang="0">
                  <a:pos x="42" y="90"/>
                </a:cxn>
                <a:cxn ang="0">
                  <a:pos x="39" y="56"/>
                </a:cxn>
                <a:cxn ang="0">
                  <a:pos x="0" y="10"/>
                </a:cxn>
                <a:cxn ang="0">
                  <a:pos x="39" y="0"/>
                </a:cxn>
                <a:cxn ang="0">
                  <a:pos x="137" y="0"/>
                </a:cxn>
              </a:cxnLst>
              <a:rect l="0" t="0" r="r" b="b"/>
              <a:pathLst>
                <a:path w="172" h="211">
                  <a:moveTo>
                    <a:pt x="137" y="0"/>
                  </a:moveTo>
                  <a:lnTo>
                    <a:pt x="141" y="63"/>
                  </a:lnTo>
                  <a:lnTo>
                    <a:pt x="172" y="159"/>
                  </a:lnTo>
                  <a:lnTo>
                    <a:pt x="172" y="192"/>
                  </a:lnTo>
                  <a:lnTo>
                    <a:pt x="153" y="192"/>
                  </a:lnTo>
                  <a:lnTo>
                    <a:pt x="128" y="211"/>
                  </a:lnTo>
                  <a:lnTo>
                    <a:pt x="107" y="156"/>
                  </a:lnTo>
                  <a:lnTo>
                    <a:pt x="67" y="112"/>
                  </a:lnTo>
                  <a:lnTo>
                    <a:pt x="42" y="90"/>
                  </a:lnTo>
                  <a:lnTo>
                    <a:pt x="39" y="56"/>
                  </a:lnTo>
                  <a:lnTo>
                    <a:pt x="0" y="10"/>
                  </a:lnTo>
                  <a:lnTo>
                    <a:pt x="39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66" name="Freeform 18"/>
            <p:cNvSpPr>
              <a:spLocks/>
            </p:cNvSpPr>
            <p:nvPr/>
          </p:nvSpPr>
          <p:spPr bwMode="auto">
            <a:xfrm>
              <a:off x="5035" y="2978"/>
              <a:ext cx="88" cy="131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40" y="0"/>
                </a:cxn>
                <a:cxn ang="0">
                  <a:pos x="96" y="15"/>
                </a:cxn>
                <a:cxn ang="0">
                  <a:pos x="96" y="49"/>
                </a:cxn>
                <a:cxn ang="0">
                  <a:pos x="66" y="115"/>
                </a:cxn>
                <a:cxn ang="0">
                  <a:pos x="31" y="170"/>
                </a:cxn>
                <a:cxn ang="0">
                  <a:pos x="10" y="208"/>
                </a:cxn>
                <a:cxn ang="0">
                  <a:pos x="0" y="261"/>
                </a:cxn>
                <a:cxn ang="0">
                  <a:pos x="57" y="242"/>
                </a:cxn>
                <a:cxn ang="0">
                  <a:pos x="81" y="185"/>
                </a:cxn>
                <a:cxn ang="0">
                  <a:pos x="90" y="148"/>
                </a:cxn>
                <a:cxn ang="0">
                  <a:pos x="134" y="73"/>
                </a:cxn>
                <a:cxn ang="0">
                  <a:pos x="167" y="27"/>
                </a:cxn>
                <a:cxn ang="0">
                  <a:pos x="177" y="0"/>
                </a:cxn>
              </a:cxnLst>
              <a:rect l="0" t="0" r="r" b="b"/>
              <a:pathLst>
                <a:path w="177" h="261">
                  <a:moveTo>
                    <a:pt x="177" y="0"/>
                  </a:moveTo>
                  <a:lnTo>
                    <a:pt x="140" y="0"/>
                  </a:lnTo>
                  <a:lnTo>
                    <a:pt x="96" y="15"/>
                  </a:lnTo>
                  <a:lnTo>
                    <a:pt x="96" y="49"/>
                  </a:lnTo>
                  <a:lnTo>
                    <a:pt x="66" y="115"/>
                  </a:lnTo>
                  <a:lnTo>
                    <a:pt x="31" y="170"/>
                  </a:lnTo>
                  <a:lnTo>
                    <a:pt x="10" y="208"/>
                  </a:lnTo>
                  <a:lnTo>
                    <a:pt x="0" y="261"/>
                  </a:lnTo>
                  <a:lnTo>
                    <a:pt x="57" y="242"/>
                  </a:lnTo>
                  <a:lnTo>
                    <a:pt x="81" y="185"/>
                  </a:lnTo>
                  <a:lnTo>
                    <a:pt x="90" y="148"/>
                  </a:lnTo>
                  <a:lnTo>
                    <a:pt x="134" y="73"/>
                  </a:lnTo>
                  <a:lnTo>
                    <a:pt x="167" y="27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67" name="Freeform 19"/>
            <p:cNvSpPr>
              <a:spLocks/>
            </p:cNvSpPr>
            <p:nvPr/>
          </p:nvSpPr>
          <p:spPr bwMode="auto">
            <a:xfrm>
              <a:off x="5075" y="3084"/>
              <a:ext cx="23" cy="1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6" y="4"/>
                </a:cxn>
                <a:cxn ang="0">
                  <a:pos x="0" y="32"/>
                </a:cxn>
                <a:cxn ang="0">
                  <a:pos x="24" y="32"/>
                </a:cxn>
                <a:cxn ang="0">
                  <a:pos x="46" y="0"/>
                </a:cxn>
              </a:cxnLst>
              <a:rect l="0" t="0" r="r" b="b"/>
              <a:pathLst>
                <a:path w="46" h="32">
                  <a:moveTo>
                    <a:pt x="46" y="0"/>
                  </a:moveTo>
                  <a:lnTo>
                    <a:pt x="6" y="4"/>
                  </a:lnTo>
                  <a:lnTo>
                    <a:pt x="0" y="32"/>
                  </a:lnTo>
                  <a:lnTo>
                    <a:pt x="24" y="3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68" name="Freeform 20"/>
            <p:cNvSpPr>
              <a:spLocks/>
            </p:cNvSpPr>
            <p:nvPr/>
          </p:nvSpPr>
          <p:spPr bwMode="auto">
            <a:xfrm>
              <a:off x="5047" y="3076"/>
              <a:ext cx="164" cy="134"/>
            </a:xfrm>
            <a:custGeom>
              <a:avLst/>
              <a:gdLst/>
              <a:ahLst/>
              <a:cxnLst>
                <a:cxn ang="0">
                  <a:pos x="209" y="2"/>
                </a:cxn>
                <a:cxn ang="0">
                  <a:pos x="182" y="51"/>
                </a:cxn>
                <a:cxn ang="0">
                  <a:pos x="169" y="88"/>
                </a:cxn>
                <a:cxn ang="0">
                  <a:pos x="203" y="88"/>
                </a:cxn>
                <a:cxn ang="0">
                  <a:pos x="224" y="98"/>
                </a:cxn>
                <a:cxn ang="0">
                  <a:pos x="182" y="98"/>
                </a:cxn>
                <a:cxn ang="0">
                  <a:pos x="147" y="129"/>
                </a:cxn>
                <a:cxn ang="0">
                  <a:pos x="138" y="172"/>
                </a:cxn>
                <a:cxn ang="0">
                  <a:pos x="114" y="207"/>
                </a:cxn>
                <a:cxn ang="0">
                  <a:pos x="77" y="207"/>
                </a:cxn>
                <a:cxn ang="0">
                  <a:pos x="58" y="232"/>
                </a:cxn>
                <a:cxn ang="0">
                  <a:pos x="0" y="241"/>
                </a:cxn>
                <a:cxn ang="0">
                  <a:pos x="49" y="269"/>
                </a:cxn>
                <a:cxn ang="0">
                  <a:pos x="87" y="241"/>
                </a:cxn>
                <a:cxn ang="0">
                  <a:pos x="154" y="185"/>
                </a:cxn>
                <a:cxn ang="0">
                  <a:pos x="207" y="148"/>
                </a:cxn>
                <a:cxn ang="0">
                  <a:pos x="271" y="134"/>
                </a:cxn>
                <a:cxn ang="0">
                  <a:pos x="327" y="129"/>
                </a:cxn>
                <a:cxn ang="0">
                  <a:pos x="292" y="91"/>
                </a:cxn>
                <a:cxn ang="0">
                  <a:pos x="283" y="64"/>
                </a:cxn>
                <a:cxn ang="0">
                  <a:pos x="279" y="43"/>
                </a:cxn>
                <a:cxn ang="0">
                  <a:pos x="275" y="27"/>
                </a:cxn>
                <a:cxn ang="0">
                  <a:pos x="272" y="14"/>
                </a:cxn>
                <a:cxn ang="0">
                  <a:pos x="265" y="6"/>
                </a:cxn>
                <a:cxn ang="0">
                  <a:pos x="254" y="3"/>
                </a:cxn>
                <a:cxn ang="0">
                  <a:pos x="236" y="0"/>
                </a:cxn>
                <a:cxn ang="0">
                  <a:pos x="209" y="2"/>
                </a:cxn>
              </a:cxnLst>
              <a:rect l="0" t="0" r="r" b="b"/>
              <a:pathLst>
                <a:path w="327" h="269">
                  <a:moveTo>
                    <a:pt x="209" y="2"/>
                  </a:moveTo>
                  <a:lnTo>
                    <a:pt x="182" y="51"/>
                  </a:lnTo>
                  <a:lnTo>
                    <a:pt x="169" y="88"/>
                  </a:lnTo>
                  <a:lnTo>
                    <a:pt x="203" y="88"/>
                  </a:lnTo>
                  <a:lnTo>
                    <a:pt x="224" y="98"/>
                  </a:lnTo>
                  <a:lnTo>
                    <a:pt x="182" y="98"/>
                  </a:lnTo>
                  <a:lnTo>
                    <a:pt x="147" y="129"/>
                  </a:lnTo>
                  <a:lnTo>
                    <a:pt x="138" y="172"/>
                  </a:lnTo>
                  <a:lnTo>
                    <a:pt x="114" y="207"/>
                  </a:lnTo>
                  <a:lnTo>
                    <a:pt x="77" y="207"/>
                  </a:lnTo>
                  <a:lnTo>
                    <a:pt x="58" y="232"/>
                  </a:lnTo>
                  <a:lnTo>
                    <a:pt x="0" y="241"/>
                  </a:lnTo>
                  <a:lnTo>
                    <a:pt x="49" y="269"/>
                  </a:lnTo>
                  <a:lnTo>
                    <a:pt x="87" y="241"/>
                  </a:lnTo>
                  <a:lnTo>
                    <a:pt x="154" y="185"/>
                  </a:lnTo>
                  <a:lnTo>
                    <a:pt x="207" y="148"/>
                  </a:lnTo>
                  <a:lnTo>
                    <a:pt x="271" y="134"/>
                  </a:lnTo>
                  <a:lnTo>
                    <a:pt x="327" y="129"/>
                  </a:lnTo>
                  <a:lnTo>
                    <a:pt x="292" y="91"/>
                  </a:lnTo>
                  <a:lnTo>
                    <a:pt x="283" y="64"/>
                  </a:lnTo>
                  <a:lnTo>
                    <a:pt x="279" y="43"/>
                  </a:lnTo>
                  <a:lnTo>
                    <a:pt x="275" y="27"/>
                  </a:lnTo>
                  <a:lnTo>
                    <a:pt x="272" y="14"/>
                  </a:lnTo>
                  <a:lnTo>
                    <a:pt x="265" y="6"/>
                  </a:lnTo>
                  <a:lnTo>
                    <a:pt x="254" y="3"/>
                  </a:lnTo>
                  <a:lnTo>
                    <a:pt x="236" y="0"/>
                  </a:lnTo>
                  <a:lnTo>
                    <a:pt x="209" y="2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69" name="Freeform 21"/>
            <p:cNvSpPr>
              <a:spLocks/>
            </p:cNvSpPr>
            <p:nvPr/>
          </p:nvSpPr>
          <p:spPr bwMode="auto">
            <a:xfrm>
              <a:off x="4918" y="3109"/>
              <a:ext cx="136" cy="59"/>
            </a:xfrm>
            <a:custGeom>
              <a:avLst/>
              <a:gdLst/>
              <a:ahLst/>
              <a:cxnLst>
                <a:cxn ang="0">
                  <a:pos x="274" y="0"/>
                </a:cxn>
                <a:cxn ang="0">
                  <a:pos x="216" y="15"/>
                </a:cxn>
                <a:cxn ang="0">
                  <a:pos x="102" y="50"/>
                </a:cxn>
                <a:cxn ang="0">
                  <a:pos x="19" y="67"/>
                </a:cxn>
                <a:cxn ang="0">
                  <a:pos x="0" y="99"/>
                </a:cxn>
                <a:cxn ang="0">
                  <a:pos x="0" y="118"/>
                </a:cxn>
                <a:cxn ang="0">
                  <a:pos x="25" y="118"/>
                </a:cxn>
                <a:cxn ang="0">
                  <a:pos x="82" y="108"/>
                </a:cxn>
                <a:cxn ang="0">
                  <a:pos x="177" y="77"/>
                </a:cxn>
                <a:cxn ang="0">
                  <a:pos x="241" y="43"/>
                </a:cxn>
                <a:cxn ang="0">
                  <a:pos x="265" y="24"/>
                </a:cxn>
                <a:cxn ang="0">
                  <a:pos x="274" y="0"/>
                </a:cxn>
              </a:cxnLst>
              <a:rect l="0" t="0" r="r" b="b"/>
              <a:pathLst>
                <a:path w="274" h="118">
                  <a:moveTo>
                    <a:pt x="274" y="0"/>
                  </a:moveTo>
                  <a:lnTo>
                    <a:pt x="216" y="15"/>
                  </a:lnTo>
                  <a:lnTo>
                    <a:pt x="102" y="50"/>
                  </a:lnTo>
                  <a:lnTo>
                    <a:pt x="19" y="67"/>
                  </a:lnTo>
                  <a:lnTo>
                    <a:pt x="0" y="99"/>
                  </a:lnTo>
                  <a:lnTo>
                    <a:pt x="0" y="118"/>
                  </a:lnTo>
                  <a:lnTo>
                    <a:pt x="25" y="118"/>
                  </a:lnTo>
                  <a:lnTo>
                    <a:pt x="82" y="108"/>
                  </a:lnTo>
                  <a:lnTo>
                    <a:pt x="177" y="77"/>
                  </a:lnTo>
                  <a:lnTo>
                    <a:pt x="241" y="43"/>
                  </a:lnTo>
                  <a:lnTo>
                    <a:pt x="265" y="24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0" name="Freeform 22"/>
            <p:cNvSpPr>
              <a:spLocks/>
            </p:cNvSpPr>
            <p:nvPr/>
          </p:nvSpPr>
          <p:spPr bwMode="auto">
            <a:xfrm>
              <a:off x="4932" y="2953"/>
              <a:ext cx="111" cy="97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201" y="35"/>
                </a:cxn>
                <a:cxn ang="0">
                  <a:pos x="164" y="84"/>
                </a:cxn>
                <a:cxn ang="0">
                  <a:pos x="87" y="135"/>
                </a:cxn>
                <a:cxn ang="0">
                  <a:pos x="35" y="168"/>
                </a:cxn>
                <a:cxn ang="0">
                  <a:pos x="0" y="194"/>
                </a:cxn>
                <a:cxn ang="0">
                  <a:pos x="31" y="194"/>
                </a:cxn>
                <a:cxn ang="0">
                  <a:pos x="102" y="150"/>
                </a:cxn>
                <a:cxn ang="0">
                  <a:pos x="182" y="97"/>
                </a:cxn>
                <a:cxn ang="0">
                  <a:pos x="223" y="41"/>
                </a:cxn>
                <a:cxn ang="0">
                  <a:pos x="223" y="0"/>
                </a:cxn>
              </a:cxnLst>
              <a:rect l="0" t="0" r="r" b="b"/>
              <a:pathLst>
                <a:path w="223" h="194">
                  <a:moveTo>
                    <a:pt x="223" y="0"/>
                  </a:moveTo>
                  <a:lnTo>
                    <a:pt x="201" y="35"/>
                  </a:lnTo>
                  <a:lnTo>
                    <a:pt x="164" y="84"/>
                  </a:lnTo>
                  <a:lnTo>
                    <a:pt x="87" y="135"/>
                  </a:lnTo>
                  <a:lnTo>
                    <a:pt x="35" y="168"/>
                  </a:lnTo>
                  <a:lnTo>
                    <a:pt x="0" y="194"/>
                  </a:lnTo>
                  <a:lnTo>
                    <a:pt x="31" y="194"/>
                  </a:lnTo>
                  <a:lnTo>
                    <a:pt x="102" y="150"/>
                  </a:lnTo>
                  <a:lnTo>
                    <a:pt x="182" y="97"/>
                  </a:lnTo>
                  <a:lnTo>
                    <a:pt x="223" y="41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1" name="Freeform 23"/>
            <p:cNvSpPr>
              <a:spLocks/>
            </p:cNvSpPr>
            <p:nvPr/>
          </p:nvSpPr>
          <p:spPr bwMode="auto">
            <a:xfrm>
              <a:off x="4819" y="3057"/>
              <a:ext cx="215" cy="19"/>
            </a:xfrm>
            <a:custGeom>
              <a:avLst/>
              <a:gdLst/>
              <a:ahLst/>
              <a:cxnLst>
                <a:cxn ang="0">
                  <a:pos x="429" y="20"/>
                </a:cxn>
                <a:cxn ang="0">
                  <a:pos x="336" y="4"/>
                </a:cxn>
                <a:cxn ang="0">
                  <a:pos x="287" y="0"/>
                </a:cxn>
                <a:cxn ang="0">
                  <a:pos x="117" y="0"/>
                </a:cxn>
                <a:cxn ang="0">
                  <a:pos x="34" y="0"/>
                </a:cxn>
                <a:cxn ang="0">
                  <a:pos x="0" y="17"/>
                </a:cxn>
                <a:cxn ang="0">
                  <a:pos x="28" y="28"/>
                </a:cxn>
                <a:cxn ang="0">
                  <a:pos x="133" y="28"/>
                </a:cxn>
                <a:cxn ang="0">
                  <a:pos x="179" y="20"/>
                </a:cxn>
                <a:cxn ang="0">
                  <a:pos x="216" y="20"/>
                </a:cxn>
                <a:cxn ang="0">
                  <a:pos x="238" y="22"/>
                </a:cxn>
                <a:cxn ang="0">
                  <a:pos x="280" y="22"/>
                </a:cxn>
                <a:cxn ang="0">
                  <a:pos x="321" y="20"/>
                </a:cxn>
                <a:cxn ang="0">
                  <a:pos x="374" y="39"/>
                </a:cxn>
                <a:cxn ang="0">
                  <a:pos x="423" y="39"/>
                </a:cxn>
                <a:cxn ang="0">
                  <a:pos x="429" y="20"/>
                </a:cxn>
              </a:cxnLst>
              <a:rect l="0" t="0" r="r" b="b"/>
              <a:pathLst>
                <a:path w="429" h="39">
                  <a:moveTo>
                    <a:pt x="429" y="20"/>
                  </a:moveTo>
                  <a:lnTo>
                    <a:pt x="336" y="4"/>
                  </a:lnTo>
                  <a:lnTo>
                    <a:pt x="287" y="0"/>
                  </a:lnTo>
                  <a:lnTo>
                    <a:pt x="117" y="0"/>
                  </a:lnTo>
                  <a:lnTo>
                    <a:pt x="34" y="0"/>
                  </a:lnTo>
                  <a:lnTo>
                    <a:pt x="0" y="17"/>
                  </a:lnTo>
                  <a:lnTo>
                    <a:pt x="28" y="28"/>
                  </a:lnTo>
                  <a:lnTo>
                    <a:pt x="133" y="28"/>
                  </a:lnTo>
                  <a:lnTo>
                    <a:pt x="179" y="20"/>
                  </a:lnTo>
                  <a:lnTo>
                    <a:pt x="216" y="20"/>
                  </a:lnTo>
                  <a:lnTo>
                    <a:pt x="238" y="22"/>
                  </a:lnTo>
                  <a:lnTo>
                    <a:pt x="280" y="22"/>
                  </a:lnTo>
                  <a:lnTo>
                    <a:pt x="321" y="20"/>
                  </a:lnTo>
                  <a:lnTo>
                    <a:pt x="374" y="39"/>
                  </a:lnTo>
                  <a:lnTo>
                    <a:pt x="423" y="39"/>
                  </a:lnTo>
                  <a:lnTo>
                    <a:pt x="429" y="2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2" name="Freeform 24"/>
            <p:cNvSpPr>
              <a:spLocks/>
            </p:cNvSpPr>
            <p:nvPr/>
          </p:nvSpPr>
          <p:spPr bwMode="auto">
            <a:xfrm>
              <a:off x="5023" y="2902"/>
              <a:ext cx="16" cy="7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34" y="50"/>
                </a:cxn>
                <a:cxn ang="0">
                  <a:pos x="28" y="103"/>
                </a:cxn>
                <a:cxn ang="0">
                  <a:pos x="0" y="156"/>
                </a:cxn>
                <a:cxn ang="0">
                  <a:pos x="19" y="75"/>
                </a:cxn>
                <a:cxn ang="0">
                  <a:pos x="22" y="0"/>
                </a:cxn>
              </a:cxnLst>
              <a:rect l="0" t="0" r="r" b="b"/>
              <a:pathLst>
                <a:path w="34" h="156">
                  <a:moveTo>
                    <a:pt x="22" y="0"/>
                  </a:moveTo>
                  <a:lnTo>
                    <a:pt x="34" y="50"/>
                  </a:lnTo>
                  <a:lnTo>
                    <a:pt x="28" y="103"/>
                  </a:lnTo>
                  <a:lnTo>
                    <a:pt x="0" y="156"/>
                  </a:lnTo>
                  <a:lnTo>
                    <a:pt x="19" y="7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3" name="Freeform 25"/>
            <p:cNvSpPr>
              <a:spLocks/>
            </p:cNvSpPr>
            <p:nvPr/>
          </p:nvSpPr>
          <p:spPr bwMode="auto">
            <a:xfrm>
              <a:off x="4944" y="2948"/>
              <a:ext cx="77" cy="77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131" y="31"/>
                </a:cxn>
                <a:cxn ang="0">
                  <a:pos x="68" y="71"/>
                </a:cxn>
                <a:cxn ang="0">
                  <a:pos x="20" y="118"/>
                </a:cxn>
                <a:cxn ang="0">
                  <a:pos x="0" y="153"/>
                </a:cxn>
                <a:cxn ang="0">
                  <a:pos x="20" y="144"/>
                </a:cxn>
                <a:cxn ang="0">
                  <a:pos x="48" y="101"/>
                </a:cxn>
                <a:cxn ang="0">
                  <a:pos x="105" y="65"/>
                </a:cxn>
                <a:cxn ang="0">
                  <a:pos x="150" y="34"/>
                </a:cxn>
                <a:cxn ang="0">
                  <a:pos x="155" y="0"/>
                </a:cxn>
              </a:cxnLst>
              <a:rect l="0" t="0" r="r" b="b"/>
              <a:pathLst>
                <a:path w="155" h="153">
                  <a:moveTo>
                    <a:pt x="155" y="0"/>
                  </a:moveTo>
                  <a:lnTo>
                    <a:pt x="131" y="31"/>
                  </a:lnTo>
                  <a:lnTo>
                    <a:pt x="68" y="71"/>
                  </a:lnTo>
                  <a:lnTo>
                    <a:pt x="20" y="118"/>
                  </a:lnTo>
                  <a:lnTo>
                    <a:pt x="0" y="153"/>
                  </a:lnTo>
                  <a:lnTo>
                    <a:pt x="20" y="144"/>
                  </a:lnTo>
                  <a:lnTo>
                    <a:pt x="48" y="101"/>
                  </a:lnTo>
                  <a:lnTo>
                    <a:pt x="105" y="65"/>
                  </a:lnTo>
                  <a:lnTo>
                    <a:pt x="150" y="34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4" name="Freeform 26"/>
            <p:cNvSpPr>
              <a:spLocks/>
            </p:cNvSpPr>
            <p:nvPr/>
          </p:nvSpPr>
          <p:spPr bwMode="auto">
            <a:xfrm>
              <a:off x="4856" y="2966"/>
              <a:ext cx="87" cy="68"/>
            </a:xfrm>
            <a:custGeom>
              <a:avLst/>
              <a:gdLst/>
              <a:ahLst/>
              <a:cxnLst>
                <a:cxn ang="0">
                  <a:pos x="173" y="137"/>
                </a:cxn>
                <a:cxn ang="0">
                  <a:pos x="133" y="97"/>
                </a:cxn>
                <a:cxn ang="0">
                  <a:pos x="40" y="26"/>
                </a:cxn>
                <a:cxn ang="0">
                  <a:pos x="0" y="0"/>
                </a:cxn>
                <a:cxn ang="0">
                  <a:pos x="38" y="50"/>
                </a:cxn>
                <a:cxn ang="0">
                  <a:pos x="70" y="67"/>
                </a:cxn>
                <a:cxn ang="0">
                  <a:pos x="120" y="97"/>
                </a:cxn>
                <a:cxn ang="0">
                  <a:pos x="173" y="137"/>
                </a:cxn>
              </a:cxnLst>
              <a:rect l="0" t="0" r="r" b="b"/>
              <a:pathLst>
                <a:path w="173" h="137">
                  <a:moveTo>
                    <a:pt x="173" y="137"/>
                  </a:moveTo>
                  <a:lnTo>
                    <a:pt x="133" y="97"/>
                  </a:lnTo>
                  <a:lnTo>
                    <a:pt x="40" y="26"/>
                  </a:lnTo>
                  <a:lnTo>
                    <a:pt x="0" y="0"/>
                  </a:lnTo>
                  <a:lnTo>
                    <a:pt x="38" y="50"/>
                  </a:lnTo>
                  <a:lnTo>
                    <a:pt x="70" y="67"/>
                  </a:lnTo>
                  <a:lnTo>
                    <a:pt x="120" y="97"/>
                  </a:lnTo>
                  <a:lnTo>
                    <a:pt x="173" y="137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5" name="Freeform 27"/>
            <p:cNvSpPr>
              <a:spLocks/>
            </p:cNvSpPr>
            <p:nvPr/>
          </p:nvSpPr>
          <p:spPr bwMode="auto">
            <a:xfrm>
              <a:off x="4790" y="2921"/>
              <a:ext cx="59" cy="1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2" y="19"/>
                </a:cxn>
                <a:cxn ang="0">
                  <a:pos x="0" y="65"/>
                </a:cxn>
                <a:cxn ang="0">
                  <a:pos x="22" y="106"/>
                </a:cxn>
                <a:cxn ang="0">
                  <a:pos x="51" y="156"/>
                </a:cxn>
                <a:cxn ang="0">
                  <a:pos x="73" y="211"/>
                </a:cxn>
                <a:cxn ang="0">
                  <a:pos x="117" y="240"/>
                </a:cxn>
                <a:cxn ang="0">
                  <a:pos x="86" y="200"/>
                </a:cxn>
                <a:cxn ang="0">
                  <a:pos x="46" y="103"/>
                </a:cxn>
                <a:cxn ang="0">
                  <a:pos x="49" y="34"/>
                </a:cxn>
                <a:cxn ang="0">
                  <a:pos x="92" y="34"/>
                </a:cxn>
                <a:cxn ang="0">
                  <a:pos x="88" y="0"/>
                </a:cxn>
              </a:cxnLst>
              <a:rect l="0" t="0" r="r" b="b"/>
              <a:pathLst>
                <a:path w="117" h="240">
                  <a:moveTo>
                    <a:pt x="88" y="0"/>
                  </a:moveTo>
                  <a:lnTo>
                    <a:pt x="42" y="19"/>
                  </a:lnTo>
                  <a:lnTo>
                    <a:pt x="0" y="65"/>
                  </a:lnTo>
                  <a:lnTo>
                    <a:pt x="22" y="106"/>
                  </a:lnTo>
                  <a:lnTo>
                    <a:pt x="51" y="156"/>
                  </a:lnTo>
                  <a:lnTo>
                    <a:pt x="73" y="211"/>
                  </a:lnTo>
                  <a:lnTo>
                    <a:pt x="117" y="240"/>
                  </a:lnTo>
                  <a:lnTo>
                    <a:pt x="86" y="200"/>
                  </a:lnTo>
                  <a:lnTo>
                    <a:pt x="46" y="103"/>
                  </a:lnTo>
                  <a:lnTo>
                    <a:pt x="49" y="34"/>
                  </a:lnTo>
                  <a:lnTo>
                    <a:pt x="92" y="3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6" name="Freeform 28"/>
            <p:cNvSpPr>
              <a:spLocks/>
            </p:cNvSpPr>
            <p:nvPr/>
          </p:nvSpPr>
          <p:spPr bwMode="auto">
            <a:xfrm>
              <a:off x="4953" y="2882"/>
              <a:ext cx="90" cy="95"/>
            </a:xfrm>
            <a:custGeom>
              <a:avLst/>
              <a:gdLst/>
              <a:ahLst/>
              <a:cxnLst>
                <a:cxn ang="0">
                  <a:pos x="154" y="38"/>
                </a:cxn>
                <a:cxn ang="0">
                  <a:pos x="179" y="90"/>
                </a:cxn>
                <a:cxn ang="0">
                  <a:pos x="175" y="125"/>
                </a:cxn>
                <a:cxn ang="0">
                  <a:pos x="160" y="159"/>
                </a:cxn>
                <a:cxn ang="0">
                  <a:pos x="138" y="190"/>
                </a:cxn>
                <a:cxn ang="0">
                  <a:pos x="160" y="103"/>
                </a:cxn>
                <a:cxn ang="0">
                  <a:pos x="132" y="69"/>
                </a:cxn>
                <a:cxn ang="0">
                  <a:pos x="96" y="57"/>
                </a:cxn>
                <a:cxn ang="0">
                  <a:pos x="96" y="31"/>
                </a:cxn>
                <a:cxn ang="0">
                  <a:pos x="61" y="31"/>
                </a:cxn>
                <a:cxn ang="0">
                  <a:pos x="15" y="50"/>
                </a:cxn>
                <a:cxn ang="0">
                  <a:pos x="0" y="22"/>
                </a:cxn>
                <a:cxn ang="0">
                  <a:pos x="34" y="7"/>
                </a:cxn>
                <a:cxn ang="0">
                  <a:pos x="96" y="0"/>
                </a:cxn>
                <a:cxn ang="0">
                  <a:pos x="130" y="0"/>
                </a:cxn>
                <a:cxn ang="0">
                  <a:pos x="154" y="38"/>
                </a:cxn>
              </a:cxnLst>
              <a:rect l="0" t="0" r="r" b="b"/>
              <a:pathLst>
                <a:path w="179" h="190">
                  <a:moveTo>
                    <a:pt x="154" y="38"/>
                  </a:moveTo>
                  <a:lnTo>
                    <a:pt x="179" y="90"/>
                  </a:lnTo>
                  <a:lnTo>
                    <a:pt x="175" y="125"/>
                  </a:lnTo>
                  <a:lnTo>
                    <a:pt x="160" y="159"/>
                  </a:lnTo>
                  <a:lnTo>
                    <a:pt x="138" y="190"/>
                  </a:lnTo>
                  <a:lnTo>
                    <a:pt x="160" y="103"/>
                  </a:lnTo>
                  <a:lnTo>
                    <a:pt x="132" y="69"/>
                  </a:lnTo>
                  <a:lnTo>
                    <a:pt x="96" y="57"/>
                  </a:lnTo>
                  <a:lnTo>
                    <a:pt x="96" y="31"/>
                  </a:lnTo>
                  <a:lnTo>
                    <a:pt x="61" y="31"/>
                  </a:lnTo>
                  <a:lnTo>
                    <a:pt x="15" y="50"/>
                  </a:lnTo>
                  <a:lnTo>
                    <a:pt x="0" y="22"/>
                  </a:lnTo>
                  <a:lnTo>
                    <a:pt x="34" y="7"/>
                  </a:lnTo>
                  <a:lnTo>
                    <a:pt x="96" y="0"/>
                  </a:lnTo>
                  <a:lnTo>
                    <a:pt x="130" y="0"/>
                  </a:lnTo>
                  <a:lnTo>
                    <a:pt x="154" y="38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7" name="Freeform 29"/>
            <p:cNvSpPr>
              <a:spLocks/>
            </p:cNvSpPr>
            <p:nvPr/>
          </p:nvSpPr>
          <p:spPr bwMode="auto">
            <a:xfrm>
              <a:off x="4762" y="2988"/>
              <a:ext cx="133" cy="138"/>
            </a:xfrm>
            <a:custGeom>
              <a:avLst/>
              <a:gdLst/>
              <a:ahLst/>
              <a:cxnLst>
                <a:cxn ang="0">
                  <a:pos x="265" y="267"/>
                </a:cxn>
                <a:cxn ang="0">
                  <a:pos x="173" y="236"/>
                </a:cxn>
                <a:cxn ang="0">
                  <a:pos x="126" y="190"/>
                </a:cxn>
                <a:cxn ang="0">
                  <a:pos x="52" y="75"/>
                </a:cxn>
                <a:cxn ang="0">
                  <a:pos x="34" y="46"/>
                </a:cxn>
                <a:cxn ang="0">
                  <a:pos x="61" y="22"/>
                </a:cxn>
                <a:cxn ang="0">
                  <a:pos x="40" y="0"/>
                </a:cxn>
                <a:cxn ang="0">
                  <a:pos x="0" y="23"/>
                </a:cxn>
                <a:cxn ang="0">
                  <a:pos x="0" y="62"/>
                </a:cxn>
                <a:cxn ang="0">
                  <a:pos x="78" y="196"/>
                </a:cxn>
                <a:cxn ang="0">
                  <a:pos x="105" y="245"/>
                </a:cxn>
                <a:cxn ang="0">
                  <a:pos x="148" y="258"/>
                </a:cxn>
                <a:cxn ang="0">
                  <a:pos x="243" y="277"/>
                </a:cxn>
                <a:cxn ang="0">
                  <a:pos x="265" y="267"/>
                </a:cxn>
              </a:cxnLst>
              <a:rect l="0" t="0" r="r" b="b"/>
              <a:pathLst>
                <a:path w="265" h="277">
                  <a:moveTo>
                    <a:pt x="265" y="267"/>
                  </a:moveTo>
                  <a:lnTo>
                    <a:pt x="173" y="236"/>
                  </a:lnTo>
                  <a:lnTo>
                    <a:pt x="126" y="190"/>
                  </a:lnTo>
                  <a:lnTo>
                    <a:pt x="52" y="75"/>
                  </a:lnTo>
                  <a:lnTo>
                    <a:pt x="34" y="46"/>
                  </a:lnTo>
                  <a:lnTo>
                    <a:pt x="61" y="22"/>
                  </a:lnTo>
                  <a:lnTo>
                    <a:pt x="40" y="0"/>
                  </a:lnTo>
                  <a:lnTo>
                    <a:pt x="0" y="23"/>
                  </a:lnTo>
                  <a:lnTo>
                    <a:pt x="0" y="62"/>
                  </a:lnTo>
                  <a:lnTo>
                    <a:pt x="78" y="196"/>
                  </a:lnTo>
                  <a:lnTo>
                    <a:pt x="105" y="245"/>
                  </a:lnTo>
                  <a:lnTo>
                    <a:pt x="148" y="258"/>
                  </a:lnTo>
                  <a:lnTo>
                    <a:pt x="243" y="277"/>
                  </a:lnTo>
                  <a:lnTo>
                    <a:pt x="265" y="267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8" name="Freeform 30"/>
            <p:cNvSpPr>
              <a:spLocks/>
            </p:cNvSpPr>
            <p:nvPr/>
          </p:nvSpPr>
          <p:spPr bwMode="auto">
            <a:xfrm>
              <a:off x="4744" y="3110"/>
              <a:ext cx="235" cy="97"/>
            </a:xfrm>
            <a:custGeom>
              <a:avLst/>
              <a:gdLst/>
              <a:ahLst/>
              <a:cxnLst>
                <a:cxn ang="0">
                  <a:pos x="438" y="125"/>
                </a:cxn>
                <a:cxn ang="0">
                  <a:pos x="352" y="144"/>
                </a:cxn>
                <a:cxn ang="0">
                  <a:pos x="277" y="141"/>
                </a:cxn>
                <a:cxn ang="0">
                  <a:pos x="172" y="85"/>
                </a:cxn>
                <a:cxn ang="0">
                  <a:pos x="126" y="48"/>
                </a:cxn>
                <a:cxn ang="0">
                  <a:pos x="102" y="0"/>
                </a:cxn>
                <a:cxn ang="0">
                  <a:pos x="56" y="13"/>
                </a:cxn>
                <a:cxn ang="0">
                  <a:pos x="28" y="41"/>
                </a:cxn>
                <a:cxn ang="0">
                  <a:pos x="0" y="53"/>
                </a:cxn>
                <a:cxn ang="0">
                  <a:pos x="83" y="128"/>
                </a:cxn>
                <a:cxn ang="0">
                  <a:pos x="179" y="191"/>
                </a:cxn>
                <a:cxn ang="0">
                  <a:pos x="212" y="185"/>
                </a:cxn>
                <a:cxn ang="0">
                  <a:pos x="253" y="185"/>
                </a:cxn>
                <a:cxn ang="0">
                  <a:pos x="315" y="194"/>
                </a:cxn>
                <a:cxn ang="0">
                  <a:pos x="367" y="172"/>
                </a:cxn>
                <a:cxn ang="0">
                  <a:pos x="472" y="141"/>
                </a:cxn>
                <a:cxn ang="0">
                  <a:pos x="438" y="125"/>
                </a:cxn>
              </a:cxnLst>
              <a:rect l="0" t="0" r="r" b="b"/>
              <a:pathLst>
                <a:path w="472" h="194">
                  <a:moveTo>
                    <a:pt x="438" y="125"/>
                  </a:moveTo>
                  <a:lnTo>
                    <a:pt x="352" y="144"/>
                  </a:lnTo>
                  <a:lnTo>
                    <a:pt x="277" y="141"/>
                  </a:lnTo>
                  <a:lnTo>
                    <a:pt x="172" y="85"/>
                  </a:lnTo>
                  <a:lnTo>
                    <a:pt x="126" y="48"/>
                  </a:lnTo>
                  <a:lnTo>
                    <a:pt x="102" y="0"/>
                  </a:lnTo>
                  <a:lnTo>
                    <a:pt x="56" y="13"/>
                  </a:lnTo>
                  <a:lnTo>
                    <a:pt x="28" y="41"/>
                  </a:lnTo>
                  <a:lnTo>
                    <a:pt x="0" y="53"/>
                  </a:lnTo>
                  <a:lnTo>
                    <a:pt x="83" y="128"/>
                  </a:lnTo>
                  <a:lnTo>
                    <a:pt x="179" y="191"/>
                  </a:lnTo>
                  <a:lnTo>
                    <a:pt x="212" y="185"/>
                  </a:lnTo>
                  <a:lnTo>
                    <a:pt x="253" y="185"/>
                  </a:lnTo>
                  <a:lnTo>
                    <a:pt x="315" y="194"/>
                  </a:lnTo>
                  <a:lnTo>
                    <a:pt x="367" y="172"/>
                  </a:lnTo>
                  <a:lnTo>
                    <a:pt x="472" y="141"/>
                  </a:lnTo>
                  <a:lnTo>
                    <a:pt x="438" y="125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9" name="Freeform 31"/>
            <p:cNvSpPr>
              <a:spLocks/>
            </p:cNvSpPr>
            <p:nvPr/>
          </p:nvSpPr>
          <p:spPr bwMode="auto">
            <a:xfrm>
              <a:off x="4658" y="3012"/>
              <a:ext cx="181" cy="243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114" y="3"/>
                </a:cxn>
                <a:cxn ang="0">
                  <a:pos x="0" y="62"/>
                </a:cxn>
                <a:cxn ang="0">
                  <a:pos x="8" y="171"/>
                </a:cxn>
                <a:cxn ang="0">
                  <a:pos x="9" y="198"/>
                </a:cxn>
                <a:cxn ang="0">
                  <a:pos x="13" y="221"/>
                </a:cxn>
                <a:cxn ang="0">
                  <a:pos x="17" y="242"/>
                </a:cxn>
                <a:cxn ang="0">
                  <a:pos x="24" y="261"/>
                </a:cxn>
                <a:cxn ang="0">
                  <a:pos x="32" y="277"/>
                </a:cxn>
                <a:cxn ang="0">
                  <a:pos x="43" y="292"/>
                </a:cxn>
                <a:cxn ang="0">
                  <a:pos x="54" y="306"/>
                </a:cxn>
                <a:cxn ang="0">
                  <a:pos x="67" y="320"/>
                </a:cxn>
                <a:cxn ang="0">
                  <a:pos x="82" y="333"/>
                </a:cxn>
                <a:cxn ang="0">
                  <a:pos x="97" y="345"/>
                </a:cxn>
                <a:cxn ang="0">
                  <a:pos x="114" y="357"/>
                </a:cxn>
                <a:cxn ang="0">
                  <a:pos x="132" y="371"/>
                </a:cxn>
                <a:cxn ang="0">
                  <a:pos x="151" y="383"/>
                </a:cxn>
                <a:cxn ang="0">
                  <a:pos x="170" y="398"/>
                </a:cxn>
                <a:cxn ang="0">
                  <a:pos x="191" y="414"/>
                </a:cxn>
                <a:cxn ang="0">
                  <a:pos x="213" y="433"/>
                </a:cxn>
                <a:cxn ang="0">
                  <a:pos x="259" y="486"/>
                </a:cxn>
                <a:cxn ang="0">
                  <a:pos x="303" y="464"/>
                </a:cxn>
                <a:cxn ang="0">
                  <a:pos x="361" y="433"/>
                </a:cxn>
                <a:cxn ang="0">
                  <a:pos x="327" y="395"/>
                </a:cxn>
                <a:cxn ang="0">
                  <a:pos x="173" y="274"/>
                </a:cxn>
                <a:cxn ang="0">
                  <a:pos x="127" y="236"/>
                </a:cxn>
                <a:cxn ang="0">
                  <a:pos x="81" y="149"/>
                </a:cxn>
                <a:cxn ang="0">
                  <a:pos x="99" y="80"/>
                </a:cxn>
                <a:cxn ang="0">
                  <a:pos x="149" y="43"/>
                </a:cxn>
                <a:cxn ang="0">
                  <a:pos x="185" y="36"/>
                </a:cxn>
                <a:cxn ang="0">
                  <a:pos x="173" y="0"/>
                </a:cxn>
              </a:cxnLst>
              <a:rect l="0" t="0" r="r" b="b"/>
              <a:pathLst>
                <a:path w="361" h="486">
                  <a:moveTo>
                    <a:pt x="173" y="0"/>
                  </a:moveTo>
                  <a:lnTo>
                    <a:pt x="114" y="3"/>
                  </a:lnTo>
                  <a:lnTo>
                    <a:pt x="0" y="62"/>
                  </a:lnTo>
                  <a:lnTo>
                    <a:pt x="8" y="171"/>
                  </a:lnTo>
                  <a:lnTo>
                    <a:pt x="9" y="198"/>
                  </a:lnTo>
                  <a:lnTo>
                    <a:pt x="13" y="221"/>
                  </a:lnTo>
                  <a:lnTo>
                    <a:pt x="17" y="242"/>
                  </a:lnTo>
                  <a:lnTo>
                    <a:pt x="24" y="261"/>
                  </a:lnTo>
                  <a:lnTo>
                    <a:pt x="32" y="277"/>
                  </a:lnTo>
                  <a:lnTo>
                    <a:pt x="43" y="292"/>
                  </a:lnTo>
                  <a:lnTo>
                    <a:pt x="54" y="306"/>
                  </a:lnTo>
                  <a:lnTo>
                    <a:pt x="67" y="320"/>
                  </a:lnTo>
                  <a:lnTo>
                    <a:pt x="82" y="333"/>
                  </a:lnTo>
                  <a:lnTo>
                    <a:pt x="97" y="345"/>
                  </a:lnTo>
                  <a:lnTo>
                    <a:pt x="114" y="357"/>
                  </a:lnTo>
                  <a:lnTo>
                    <a:pt x="132" y="371"/>
                  </a:lnTo>
                  <a:lnTo>
                    <a:pt x="151" y="383"/>
                  </a:lnTo>
                  <a:lnTo>
                    <a:pt x="170" y="398"/>
                  </a:lnTo>
                  <a:lnTo>
                    <a:pt x="191" y="414"/>
                  </a:lnTo>
                  <a:lnTo>
                    <a:pt x="213" y="433"/>
                  </a:lnTo>
                  <a:lnTo>
                    <a:pt x="259" y="486"/>
                  </a:lnTo>
                  <a:lnTo>
                    <a:pt x="303" y="464"/>
                  </a:lnTo>
                  <a:lnTo>
                    <a:pt x="361" y="433"/>
                  </a:lnTo>
                  <a:lnTo>
                    <a:pt x="327" y="395"/>
                  </a:lnTo>
                  <a:lnTo>
                    <a:pt x="173" y="274"/>
                  </a:lnTo>
                  <a:lnTo>
                    <a:pt x="127" y="236"/>
                  </a:lnTo>
                  <a:lnTo>
                    <a:pt x="81" y="149"/>
                  </a:lnTo>
                  <a:lnTo>
                    <a:pt x="99" y="80"/>
                  </a:lnTo>
                  <a:lnTo>
                    <a:pt x="149" y="43"/>
                  </a:lnTo>
                  <a:lnTo>
                    <a:pt x="185" y="36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80" name="Freeform 32"/>
            <p:cNvSpPr>
              <a:spLocks/>
            </p:cNvSpPr>
            <p:nvPr/>
          </p:nvSpPr>
          <p:spPr bwMode="auto">
            <a:xfrm>
              <a:off x="4752" y="2829"/>
              <a:ext cx="163" cy="169"/>
            </a:xfrm>
            <a:custGeom>
              <a:avLst/>
              <a:gdLst/>
              <a:ahLst/>
              <a:cxnLst>
                <a:cxn ang="0">
                  <a:pos x="326" y="46"/>
                </a:cxn>
                <a:cxn ang="0">
                  <a:pos x="303" y="27"/>
                </a:cxn>
                <a:cxn ang="0">
                  <a:pos x="268" y="0"/>
                </a:cxn>
                <a:cxn ang="0">
                  <a:pos x="230" y="51"/>
                </a:cxn>
                <a:cxn ang="0">
                  <a:pos x="167" y="95"/>
                </a:cxn>
                <a:cxn ang="0">
                  <a:pos x="91" y="111"/>
                </a:cxn>
                <a:cxn ang="0">
                  <a:pos x="8" y="121"/>
                </a:cxn>
                <a:cxn ang="0">
                  <a:pos x="0" y="152"/>
                </a:cxn>
                <a:cxn ang="0">
                  <a:pos x="6" y="339"/>
                </a:cxn>
                <a:cxn ang="0">
                  <a:pos x="39" y="312"/>
                </a:cxn>
                <a:cxn ang="0">
                  <a:pos x="56" y="286"/>
                </a:cxn>
                <a:cxn ang="0">
                  <a:pos x="39" y="220"/>
                </a:cxn>
                <a:cxn ang="0">
                  <a:pos x="39" y="152"/>
                </a:cxn>
                <a:cxn ang="0">
                  <a:pos x="103" y="152"/>
                </a:cxn>
                <a:cxn ang="0">
                  <a:pos x="163" y="140"/>
                </a:cxn>
                <a:cxn ang="0">
                  <a:pos x="213" y="113"/>
                </a:cxn>
                <a:cxn ang="0">
                  <a:pos x="257" y="68"/>
                </a:cxn>
                <a:cxn ang="0">
                  <a:pos x="300" y="43"/>
                </a:cxn>
                <a:cxn ang="0">
                  <a:pos x="326" y="46"/>
                </a:cxn>
              </a:cxnLst>
              <a:rect l="0" t="0" r="r" b="b"/>
              <a:pathLst>
                <a:path w="326" h="339">
                  <a:moveTo>
                    <a:pt x="326" y="46"/>
                  </a:moveTo>
                  <a:lnTo>
                    <a:pt x="303" y="27"/>
                  </a:lnTo>
                  <a:lnTo>
                    <a:pt x="268" y="0"/>
                  </a:lnTo>
                  <a:lnTo>
                    <a:pt x="230" y="51"/>
                  </a:lnTo>
                  <a:lnTo>
                    <a:pt x="167" y="95"/>
                  </a:lnTo>
                  <a:lnTo>
                    <a:pt x="91" y="111"/>
                  </a:lnTo>
                  <a:lnTo>
                    <a:pt x="8" y="121"/>
                  </a:lnTo>
                  <a:lnTo>
                    <a:pt x="0" y="152"/>
                  </a:lnTo>
                  <a:lnTo>
                    <a:pt x="6" y="339"/>
                  </a:lnTo>
                  <a:lnTo>
                    <a:pt x="39" y="312"/>
                  </a:lnTo>
                  <a:lnTo>
                    <a:pt x="56" y="286"/>
                  </a:lnTo>
                  <a:lnTo>
                    <a:pt x="39" y="220"/>
                  </a:lnTo>
                  <a:lnTo>
                    <a:pt x="39" y="152"/>
                  </a:lnTo>
                  <a:lnTo>
                    <a:pt x="103" y="152"/>
                  </a:lnTo>
                  <a:lnTo>
                    <a:pt x="163" y="140"/>
                  </a:lnTo>
                  <a:lnTo>
                    <a:pt x="213" y="113"/>
                  </a:lnTo>
                  <a:lnTo>
                    <a:pt x="257" y="68"/>
                  </a:lnTo>
                  <a:lnTo>
                    <a:pt x="300" y="43"/>
                  </a:lnTo>
                  <a:lnTo>
                    <a:pt x="326" y="46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81" name="Freeform 33"/>
            <p:cNvSpPr>
              <a:spLocks/>
            </p:cNvSpPr>
            <p:nvPr/>
          </p:nvSpPr>
          <p:spPr bwMode="auto">
            <a:xfrm>
              <a:off x="4896" y="2906"/>
              <a:ext cx="48" cy="71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57" y="0"/>
                </a:cxn>
                <a:cxn ang="0">
                  <a:pos x="22" y="24"/>
                </a:cxn>
                <a:cxn ang="0">
                  <a:pos x="0" y="55"/>
                </a:cxn>
                <a:cxn ang="0">
                  <a:pos x="7" y="83"/>
                </a:cxn>
                <a:cxn ang="0">
                  <a:pos x="37" y="140"/>
                </a:cxn>
                <a:cxn ang="0">
                  <a:pos x="17" y="101"/>
                </a:cxn>
                <a:cxn ang="0">
                  <a:pos x="17" y="48"/>
                </a:cxn>
                <a:cxn ang="0">
                  <a:pos x="48" y="12"/>
                </a:cxn>
                <a:cxn ang="0">
                  <a:pos x="78" y="4"/>
                </a:cxn>
                <a:cxn ang="0">
                  <a:pos x="96" y="0"/>
                </a:cxn>
              </a:cxnLst>
              <a:rect l="0" t="0" r="r" b="b"/>
              <a:pathLst>
                <a:path w="96" h="140">
                  <a:moveTo>
                    <a:pt x="96" y="0"/>
                  </a:moveTo>
                  <a:lnTo>
                    <a:pt x="57" y="0"/>
                  </a:lnTo>
                  <a:lnTo>
                    <a:pt x="22" y="24"/>
                  </a:lnTo>
                  <a:lnTo>
                    <a:pt x="0" y="55"/>
                  </a:lnTo>
                  <a:lnTo>
                    <a:pt x="7" y="83"/>
                  </a:lnTo>
                  <a:lnTo>
                    <a:pt x="37" y="140"/>
                  </a:lnTo>
                  <a:lnTo>
                    <a:pt x="17" y="101"/>
                  </a:lnTo>
                  <a:lnTo>
                    <a:pt x="17" y="48"/>
                  </a:lnTo>
                  <a:lnTo>
                    <a:pt x="48" y="12"/>
                  </a:lnTo>
                  <a:lnTo>
                    <a:pt x="78" y="4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82" name="Freeform 34"/>
            <p:cNvSpPr>
              <a:spLocks/>
            </p:cNvSpPr>
            <p:nvPr/>
          </p:nvSpPr>
          <p:spPr bwMode="auto">
            <a:xfrm>
              <a:off x="4883" y="2859"/>
              <a:ext cx="76" cy="106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94" y="27"/>
                </a:cxn>
                <a:cxn ang="0">
                  <a:pos x="35" y="57"/>
                </a:cxn>
                <a:cxn ang="0">
                  <a:pos x="22" y="102"/>
                </a:cxn>
                <a:cxn ang="0">
                  <a:pos x="0" y="160"/>
                </a:cxn>
                <a:cxn ang="0">
                  <a:pos x="4" y="187"/>
                </a:cxn>
                <a:cxn ang="0">
                  <a:pos x="42" y="211"/>
                </a:cxn>
                <a:cxn ang="0">
                  <a:pos x="15" y="187"/>
                </a:cxn>
                <a:cxn ang="0">
                  <a:pos x="15" y="160"/>
                </a:cxn>
                <a:cxn ang="0">
                  <a:pos x="28" y="104"/>
                </a:cxn>
                <a:cxn ang="0">
                  <a:pos x="43" y="68"/>
                </a:cxn>
                <a:cxn ang="0">
                  <a:pos x="79" y="46"/>
                </a:cxn>
                <a:cxn ang="0">
                  <a:pos x="131" y="35"/>
                </a:cxn>
                <a:cxn ang="0">
                  <a:pos x="148" y="17"/>
                </a:cxn>
                <a:cxn ang="0">
                  <a:pos x="152" y="0"/>
                </a:cxn>
              </a:cxnLst>
              <a:rect l="0" t="0" r="r" b="b"/>
              <a:pathLst>
                <a:path w="152" h="211">
                  <a:moveTo>
                    <a:pt x="152" y="0"/>
                  </a:moveTo>
                  <a:lnTo>
                    <a:pt x="94" y="27"/>
                  </a:lnTo>
                  <a:lnTo>
                    <a:pt x="35" y="57"/>
                  </a:lnTo>
                  <a:lnTo>
                    <a:pt x="22" y="102"/>
                  </a:lnTo>
                  <a:lnTo>
                    <a:pt x="0" y="160"/>
                  </a:lnTo>
                  <a:lnTo>
                    <a:pt x="4" y="187"/>
                  </a:lnTo>
                  <a:lnTo>
                    <a:pt x="42" y="211"/>
                  </a:lnTo>
                  <a:lnTo>
                    <a:pt x="15" y="187"/>
                  </a:lnTo>
                  <a:lnTo>
                    <a:pt x="15" y="160"/>
                  </a:lnTo>
                  <a:lnTo>
                    <a:pt x="28" y="104"/>
                  </a:lnTo>
                  <a:lnTo>
                    <a:pt x="43" y="68"/>
                  </a:lnTo>
                  <a:lnTo>
                    <a:pt x="79" y="46"/>
                  </a:lnTo>
                  <a:lnTo>
                    <a:pt x="131" y="35"/>
                  </a:lnTo>
                  <a:lnTo>
                    <a:pt x="148" y="17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83" name="Freeform 35"/>
            <p:cNvSpPr>
              <a:spLocks/>
            </p:cNvSpPr>
            <p:nvPr/>
          </p:nvSpPr>
          <p:spPr bwMode="auto">
            <a:xfrm>
              <a:off x="4833" y="2861"/>
              <a:ext cx="95" cy="144"/>
            </a:xfrm>
            <a:custGeom>
              <a:avLst/>
              <a:gdLst/>
              <a:ahLst/>
              <a:cxnLst>
                <a:cxn ang="0">
                  <a:pos x="189" y="15"/>
                </a:cxn>
                <a:cxn ang="0">
                  <a:pos x="163" y="0"/>
                </a:cxn>
                <a:cxn ang="0">
                  <a:pos x="108" y="0"/>
                </a:cxn>
                <a:cxn ang="0">
                  <a:pos x="76" y="39"/>
                </a:cxn>
                <a:cxn ang="0">
                  <a:pos x="35" y="80"/>
                </a:cxn>
                <a:cxn ang="0">
                  <a:pos x="17" y="114"/>
                </a:cxn>
                <a:cxn ang="0">
                  <a:pos x="2" y="167"/>
                </a:cxn>
                <a:cxn ang="0">
                  <a:pos x="0" y="213"/>
                </a:cxn>
                <a:cxn ang="0">
                  <a:pos x="0" y="269"/>
                </a:cxn>
                <a:cxn ang="0">
                  <a:pos x="17" y="288"/>
                </a:cxn>
                <a:cxn ang="0">
                  <a:pos x="13" y="239"/>
                </a:cxn>
                <a:cxn ang="0">
                  <a:pos x="13" y="175"/>
                </a:cxn>
                <a:cxn ang="0">
                  <a:pos x="32" y="102"/>
                </a:cxn>
                <a:cxn ang="0">
                  <a:pos x="67" y="68"/>
                </a:cxn>
                <a:cxn ang="0">
                  <a:pos x="107" y="12"/>
                </a:cxn>
                <a:cxn ang="0">
                  <a:pos x="145" y="6"/>
                </a:cxn>
                <a:cxn ang="0">
                  <a:pos x="189" y="15"/>
                </a:cxn>
              </a:cxnLst>
              <a:rect l="0" t="0" r="r" b="b"/>
              <a:pathLst>
                <a:path w="189" h="288">
                  <a:moveTo>
                    <a:pt x="189" y="15"/>
                  </a:moveTo>
                  <a:lnTo>
                    <a:pt x="163" y="0"/>
                  </a:lnTo>
                  <a:lnTo>
                    <a:pt x="108" y="0"/>
                  </a:lnTo>
                  <a:lnTo>
                    <a:pt x="76" y="39"/>
                  </a:lnTo>
                  <a:lnTo>
                    <a:pt x="35" y="80"/>
                  </a:lnTo>
                  <a:lnTo>
                    <a:pt x="17" y="114"/>
                  </a:lnTo>
                  <a:lnTo>
                    <a:pt x="2" y="167"/>
                  </a:lnTo>
                  <a:lnTo>
                    <a:pt x="0" y="213"/>
                  </a:lnTo>
                  <a:lnTo>
                    <a:pt x="0" y="269"/>
                  </a:lnTo>
                  <a:lnTo>
                    <a:pt x="17" y="288"/>
                  </a:lnTo>
                  <a:lnTo>
                    <a:pt x="13" y="239"/>
                  </a:lnTo>
                  <a:lnTo>
                    <a:pt x="13" y="175"/>
                  </a:lnTo>
                  <a:lnTo>
                    <a:pt x="32" y="102"/>
                  </a:lnTo>
                  <a:lnTo>
                    <a:pt x="67" y="68"/>
                  </a:lnTo>
                  <a:lnTo>
                    <a:pt x="107" y="12"/>
                  </a:lnTo>
                  <a:lnTo>
                    <a:pt x="145" y="6"/>
                  </a:lnTo>
                  <a:lnTo>
                    <a:pt x="189" y="15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84" name="Freeform 36"/>
            <p:cNvSpPr>
              <a:spLocks/>
            </p:cNvSpPr>
            <p:nvPr/>
          </p:nvSpPr>
          <p:spPr bwMode="auto">
            <a:xfrm>
              <a:off x="4900" y="2959"/>
              <a:ext cx="96" cy="33"/>
            </a:xfrm>
            <a:custGeom>
              <a:avLst/>
              <a:gdLst/>
              <a:ahLst/>
              <a:cxnLst>
                <a:cxn ang="0">
                  <a:pos x="191" y="0"/>
                </a:cxn>
                <a:cxn ang="0">
                  <a:pos x="135" y="27"/>
                </a:cxn>
                <a:cxn ang="0">
                  <a:pos x="76" y="39"/>
                </a:cxn>
                <a:cxn ang="0">
                  <a:pos x="44" y="43"/>
                </a:cxn>
                <a:cxn ang="0">
                  <a:pos x="0" y="65"/>
                </a:cxn>
                <a:cxn ang="0">
                  <a:pos x="37" y="63"/>
                </a:cxn>
                <a:cxn ang="0">
                  <a:pos x="69" y="49"/>
                </a:cxn>
                <a:cxn ang="0">
                  <a:pos x="132" y="39"/>
                </a:cxn>
                <a:cxn ang="0">
                  <a:pos x="181" y="17"/>
                </a:cxn>
                <a:cxn ang="0">
                  <a:pos x="191" y="0"/>
                </a:cxn>
              </a:cxnLst>
              <a:rect l="0" t="0" r="r" b="b"/>
              <a:pathLst>
                <a:path w="191" h="65">
                  <a:moveTo>
                    <a:pt x="191" y="0"/>
                  </a:moveTo>
                  <a:lnTo>
                    <a:pt x="135" y="27"/>
                  </a:lnTo>
                  <a:lnTo>
                    <a:pt x="76" y="39"/>
                  </a:lnTo>
                  <a:lnTo>
                    <a:pt x="44" y="43"/>
                  </a:lnTo>
                  <a:lnTo>
                    <a:pt x="0" y="65"/>
                  </a:lnTo>
                  <a:lnTo>
                    <a:pt x="37" y="63"/>
                  </a:lnTo>
                  <a:lnTo>
                    <a:pt x="69" y="49"/>
                  </a:lnTo>
                  <a:lnTo>
                    <a:pt x="132" y="39"/>
                  </a:lnTo>
                  <a:lnTo>
                    <a:pt x="181" y="17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85" name="Freeform 37"/>
            <p:cNvSpPr>
              <a:spLocks/>
            </p:cNvSpPr>
            <p:nvPr/>
          </p:nvSpPr>
          <p:spPr bwMode="auto">
            <a:xfrm>
              <a:off x="4980" y="2921"/>
              <a:ext cx="40" cy="30"/>
            </a:xfrm>
            <a:custGeom>
              <a:avLst/>
              <a:gdLst/>
              <a:ahLst/>
              <a:cxnLst>
                <a:cxn ang="0">
                  <a:pos x="81" y="35"/>
                </a:cxn>
                <a:cxn ang="0">
                  <a:pos x="63" y="18"/>
                </a:cxn>
                <a:cxn ang="0">
                  <a:pos x="34" y="0"/>
                </a:cxn>
                <a:cxn ang="0">
                  <a:pos x="2" y="15"/>
                </a:cxn>
                <a:cxn ang="0">
                  <a:pos x="0" y="40"/>
                </a:cxn>
                <a:cxn ang="0">
                  <a:pos x="30" y="40"/>
                </a:cxn>
                <a:cxn ang="0">
                  <a:pos x="37" y="62"/>
                </a:cxn>
                <a:cxn ang="0">
                  <a:pos x="63" y="62"/>
                </a:cxn>
                <a:cxn ang="0">
                  <a:pos x="81" y="35"/>
                </a:cxn>
              </a:cxnLst>
              <a:rect l="0" t="0" r="r" b="b"/>
              <a:pathLst>
                <a:path w="81" h="62">
                  <a:moveTo>
                    <a:pt x="81" y="35"/>
                  </a:moveTo>
                  <a:lnTo>
                    <a:pt x="63" y="18"/>
                  </a:lnTo>
                  <a:lnTo>
                    <a:pt x="34" y="0"/>
                  </a:lnTo>
                  <a:lnTo>
                    <a:pt x="2" y="15"/>
                  </a:lnTo>
                  <a:lnTo>
                    <a:pt x="0" y="40"/>
                  </a:lnTo>
                  <a:lnTo>
                    <a:pt x="30" y="40"/>
                  </a:lnTo>
                  <a:lnTo>
                    <a:pt x="37" y="62"/>
                  </a:lnTo>
                  <a:lnTo>
                    <a:pt x="63" y="62"/>
                  </a:lnTo>
                  <a:lnTo>
                    <a:pt x="81" y="35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86" name="Freeform 38"/>
            <p:cNvSpPr>
              <a:spLocks/>
            </p:cNvSpPr>
            <p:nvPr/>
          </p:nvSpPr>
          <p:spPr bwMode="auto">
            <a:xfrm>
              <a:off x="4923" y="2934"/>
              <a:ext cx="25" cy="16"/>
            </a:xfrm>
            <a:custGeom>
              <a:avLst/>
              <a:gdLst/>
              <a:ahLst/>
              <a:cxnLst>
                <a:cxn ang="0">
                  <a:pos x="50" y="10"/>
                </a:cxn>
                <a:cxn ang="0">
                  <a:pos x="25" y="0"/>
                </a:cxn>
                <a:cxn ang="0">
                  <a:pos x="2" y="13"/>
                </a:cxn>
                <a:cxn ang="0">
                  <a:pos x="0" y="31"/>
                </a:cxn>
                <a:cxn ang="0">
                  <a:pos x="20" y="15"/>
                </a:cxn>
                <a:cxn ang="0">
                  <a:pos x="50" y="10"/>
                </a:cxn>
              </a:cxnLst>
              <a:rect l="0" t="0" r="r" b="b"/>
              <a:pathLst>
                <a:path w="50" h="31">
                  <a:moveTo>
                    <a:pt x="50" y="10"/>
                  </a:moveTo>
                  <a:lnTo>
                    <a:pt x="25" y="0"/>
                  </a:lnTo>
                  <a:lnTo>
                    <a:pt x="2" y="13"/>
                  </a:lnTo>
                  <a:lnTo>
                    <a:pt x="0" y="31"/>
                  </a:lnTo>
                  <a:lnTo>
                    <a:pt x="20" y="15"/>
                  </a:lnTo>
                  <a:lnTo>
                    <a:pt x="50" y="1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87" name="Freeform 39"/>
            <p:cNvSpPr>
              <a:spLocks/>
            </p:cNvSpPr>
            <p:nvPr/>
          </p:nvSpPr>
          <p:spPr bwMode="auto">
            <a:xfrm>
              <a:off x="4944" y="2941"/>
              <a:ext cx="20" cy="16"/>
            </a:xfrm>
            <a:custGeom>
              <a:avLst/>
              <a:gdLst/>
              <a:ahLst/>
              <a:cxnLst>
                <a:cxn ang="0">
                  <a:pos x="41" y="13"/>
                </a:cxn>
                <a:cxn ang="0">
                  <a:pos x="24" y="0"/>
                </a:cxn>
                <a:cxn ang="0">
                  <a:pos x="0" y="13"/>
                </a:cxn>
                <a:cxn ang="0">
                  <a:pos x="11" y="31"/>
                </a:cxn>
                <a:cxn ang="0">
                  <a:pos x="35" y="31"/>
                </a:cxn>
                <a:cxn ang="0">
                  <a:pos x="41" y="13"/>
                </a:cxn>
              </a:cxnLst>
              <a:rect l="0" t="0" r="r" b="b"/>
              <a:pathLst>
                <a:path w="41" h="31">
                  <a:moveTo>
                    <a:pt x="41" y="13"/>
                  </a:moveTo>
                  <a:lnTo>
                    <a:pt x="24" y="0"/>
                  </a:lnTo>
                  <a:lnTo>
                    <a:pt x="0" y="13"/>
                  </a:lnTo>
                  <a:lnTo>
                    <a:pt x="11" y="31"/>
                  </a:lnTo>
                  <a:lnTo>
                    <a:pt x="35" y="31"/>
                  </a:lnTo>
                  <a:lnTo>
                    <a:pt x="41" y="13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88" name="Freeform 40"/>
            <p:cNvSpPr>
              <a:spLocks/>
            </p:cNvSpPr>
            <p:nvPr/>
          </p:nvSpPr>
          <p:spPr bwMode="auto">
            <a:xfrm>
              <a:off x="4935" y="2958"/>
              <a:ext cx="24" cy="8"/>
            </a:xfrm>
            <a:custGeom>
              <a:avLst/>
              <a:gdLst/>
              <a:ahLst/>
              <a:cxnLst>
                <a:cxn ang="0">
                  <a:pos x="20" y="4"/>
                </a:cxn>
                <a:cxn ang="0">
                  <a:pos x="0" y="0"/>
                </a:cxn>
                <a:cxn ang="0">
                  <a:pos x="5" y="13"/>
                </a:cxn>
                <a:cxn ang="0">
                  <a:pos x="23" y="15"/>
                </a:cxn>
                <a:cxn ang="0">
                  <a:pos x="47" y="15"/>
                </a:cxn>
                <a:cxn ang="0">
                  <a:pos x="47" y="3"/>
                </a:cxn>
                <a:cxn ang="0">
                  <a:pos x="20" y="4"/>
                </a:cxn>
              </a:cxnLst>
              <a:rect l="0" t="0" r="r" b="b"/>
              <a:pathLst>
                <a:path w="47" h="15">
                  <a:moveTo>
                    <a:pt x="20" y="4"/>
                  </a:moveTo>
                  <a:lnTo>
                    <a:pt x="0" y="0"/>
                  </a:lnTo>
                  <a:lnTo>
                    <a:pt x="5" y="13"/>
                  </a:lnTo>
                  <a:lnTo>
                    <a:pt x="23" y="15"/>
                  </a:lnTo>
                  <a:lnTo>
                    <a:pt x="47" y="15"/>
                  </a:lnTo>
                  <a:lnTo>
                    <a:pt x="47" y="3"/>
                  </a:lnTo>
                  <a:lnTo>
                    <a:pt x="20" y="4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89" name="Freeform 41"/>
            <p:cNvSpPr>
              <a:spLocks/>
            </p:cNvSpPr>
            <p:nvPr/>
          </p:nvSpPr>
          <p:spPr bwMode="auto">
            <a:xfrm>
              <a:off x="4922" y="2829"/>
              <a:ext cx="71" cy="46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13" y="52"/>
                </a:cxn>
                <a:cxn ang="0">
                  <a:pos x="141" y="91"/>
                </a:cxn>
                <a:cxn ang="0">
                  <a:pos x="106" y="73"/>
                </a:cxn>
                <a:cxn ang="0">
                  <a:pos x="56" y="44"/>
                </a:cxn>
                <a:cxn ang="0">
                  <a:pos x="22" y="52"/>
                </a:cxn>
                <a:cxn ang="0">
                  <a:pos x="0" y="38"/>
                </a:cxn>
                <a:cxn ang="0">
                  <a:pos x="22" y="20"/>
                </a:cxn>
                <a:cxn ang="0">
                  <a:pos x="61" y="0"/>
                </a:cxn>
              </a:cxnLst>
              <a:rect l="0" t="0" r="r" b="b"/>
              <a:pathLst>
                <a:path w="141" h="91">
                  <a:moveTo>
                    <a:pt x="61" y="0"/>
                  </a:moveTo>
                  <a:lnTo>
                    <a:pt x="113" y="52"/>
                  </a:lnTo>
                  <a:lnTo>
                    <a:pt x="141" y="91"/>
                  </a:lnTo>
                  <a:lnTo>
                    <a:pt x="106" y="73"/>
                  </a:lnTo>
                  <a:lnTo>
                    <a:pt x="56" y="44"/>
                  </a:lnTo>
                  <a:lnTo>
                    <a:pt x="22" y="52"/>
                  </a:lnTo>
                  <a:lnTo>
                    <a:pt x="0" y="38"/>
                  </a:lnTo>
                  <a:lnTo>
                    <a:pt x="22" y="2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90" name="Freeform 42"/>
            <p:cNvSpPr>
              <a:spLocks/>
            </p:cNvSpPr>
            <p:nvPr/>
          </p:nvSpPr>
          <p:spPr bwMode="auto">
            <a:xfrm>
              <a:off x="4839" y="3231"/>
              <a:ext cx="240" cy="130"/>
            </a:xfrm>
            <a:custGeom>
              <a:avLst/>
              <a:gdLst/>
              <a:ahLst/>
              <a:cxnLst>
                <a:cxn ang="0">
                  <a:pos x="480" y="21"/>
                </a:cxn>
                <a:cxn ang="0">
                  <a:pos x="403" y="0"/>
                </a:cxn>
                <a:cxn ang="0">
                  <a:pos x="398" y="71"/>
                </a:cxn>
                <a:cxn ang="0">
                  <a:pos x="338" y="131"/>
                </a:cxn>
                <a:cxn ang="0">
                  <a:pos x="209" y="131"/>
                </a:cxn>
                <a:cxn ang="0">
                  <a:pos x="129" y="93"/>
                </a:cxn>
                <a:cxn ang="0">
                  <a:pos x="74" y="93"/>
                </a:cxn>
                <a:cxn ang="0">
                  <a:pos x="0" y="125"/>
                </a:cxn>
                <a:cxn ang="0">
                  <a:pos x="16" y="261"/>
                </a:cxn>
                <a:cxn ang="0">
                  <a:pos x="74" y="201"/>
                </a:cxn>
                <a:cxn ang="0">
                  <a:pos x="183" y="201"/>
                </a:cxn>
                <a:cxn ang="0">
                  <a:pos x="287" y="201"/>
                </a:cxn>
                <a:cxn ang="0">
                  <a:pos x="393" y="179"/>
                </a:cxn>
                <a:cxn ang="0">
                  <a:pos x="419" y="212"/>
                </a:cxn>
                <a:cxn ang="0">
                  <a:pos x="431" y="141"/>
                </a:cxn>
                <a:cxn ang="0">
                  <a:pos x="469" y="76"/>
                </a:cxn>
                <a:cxn ang="0">
                  <a:pos x="480" y="21"/>
                </a:cxn>
              </a:cxnLst>
              <a:rect l="0" t="0" r="r" b="b"/>
              <a:pathLst>
                <a:path w="480" h="261">
                  <a:moveTo>
                    <a:pt x="480" y="21"/>
                  </a:moveTo>
                  <a:lnTo>
                    <a:pt x="403" y="0"/>
                  </a:lnTo>
                  <a:lnTo>
                    <a:pt x="398" y="71"/>
                  </a:lnTo>
                  <a:lnTo>
                    <a:pt x="338" y="131"/>
                  </a:lnTo>
                  <a:lnTo>
                    <a:pt x="209" y="131"/>
                  </a:lnTo>
                  <a:lnTo>
                    <a:pt x="129" y="93"/>
                  </a:lnTo>
                  <a:lnTo>
                    <a:pt x="74" y="93"/>
                  </a:lnTo>
                  <a:lnTo>
                    <a:pt x="0" y="125"/>
                  </a:lnTo>
                  <a:lnTo>
                    <a:pt x="16" y="261"/>
                  </a:lnTo>
                  <a:lnTo>
                    <a:pt x="74" y="201"/>
                  </a:lnTo>
                  <a:lnTo>
                    <a:pt x="183" y="201"/>
                  </a:lnTo>
                  <a:lnTo>
                    <a:pt x="287" y="201"/>
                  </a:lnTo>
                  <a:lnTo>
                    <a:pt x="393" y="179"/>
                  </a:lnTo>
                  <a:lnTo>
                    <a:pt x="419" y="212"/>
                  </a:lnTo>
                  <a:lnTo>
                    <a:pt x="431" y="141"/>
                  </a:lnTo>
                  <a:lnTo>
                    <a:pt x="469" y="76"/>
                  </a:lnTo>
                  <a:lnTo>
                    <a:pt x="480" y="21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91" name="Freeform 43"/>
            <p:cNvSpPr>
              <a:spLocks/>
            </p:cNvSpPr>
            <p:nvPr/>
          </p:nvSpPr>
          <p:spPr bwMode="auto">
            <a:xfrm>
              <a:off x="4789" y="2955"/>
              <a:ext cx="95" cy="158"/>
            </a:xfrm>
            <a:custGeom>
              <a:avLst/>
              <a:gdLst/>
              <a:ahLst/>
              <a:cxnLst>
                <a:cxn ang="0">
                  <a:pos x="72" y="230"/>
                </a:cxn>
                <a:cxn ang="0">
                  <a:pos x="98" y="261"/>
                </a:cxn>
                <a:cxn ang="0">
                  <a:pos x="163" y="278"/>
                </a:cxn>
                <a:cxn ang="0">
                  <a:pos x="191" y="317"/>
                </a:cxn>
                <a:cxn ang="0">
                  <a:pos x="132" y="302"/>
                </a:cxn>
                <a:cxn ang="0">
                  <a:pos x="98" y="273"/>
                </a:cxn>
                <a:cxn ang="0">
                  <a:pos x="51" y="214"/>
                </a:cxn>
                <a:cxn ang="0">
                  <a:pos x="35" y="179"/>
                </a:cxn>
                <a:cxn ang="0">
                  <a:pos x="44" y="142"/>
                </a:cxn>
                <a:cxn ang="0">
                  <a:pos x="35" y="111"/>
                </a:cxn>
                <a:cxn ang="0">
                  <a:pos x="20" y="60"/>
                </a:cxn>
                <a:cxn ang="0">
                  <a:pos x="0" y="51"/>
                </a:cxn>
                <a:cxn ang="0">
                  <a:pos x="0" y="0"/>
                </a:cxn>
                <a:cxn ang="0">
                  <a:pos x="48" y="60"/>
                </a:cxn>
                <a:cxn ang="0">
                  <a:pos x="72" y="148"/>
                </a:cxn>
                <a:cxn ang="0">
                  <a:pos x="81" y="173"/>
                </a:cxn>
                <a:cxn ang="0">
                  <a:pos x="88" y="208"/>
                </a:cxn>
                <a:cxn ang="0">
                  <a:pos x="66" y="208"/>
                </a:cxn>
                <a:cxn ang="0">
                  <a:pos x="72" y="230"/>
                </a:cxn>
              </a:cxnLst>
              <a:rect l="0" t="0" r="r" b="b"/>
              <a:pathLst>
                <a:path w="191" h="317">
                  <a:moveTo>
                    <a:pt x="72" y="230"/>
                  </a:moveTo>
                  <a:lnTo>
                    <a:pt x="98" y="261"/>
                  </a:lnTo>
                  <a:lnTo>
                    <a:pt x="163" y="278"/>
                  </a:lnTo>
                  <a:lnTo>
                    <a:pt x="191" y="317"/>
                  </a:lnTo>
                  <a:lnTo>
                    <a:pt x="132" y="302"/>
                  </a:lnTo>
                  <a:lnTo>
                    <a:pt x="98" y="273"/>
                  </a:lnTo>
                  <a:lnTo>
                    <a:pt x="51" y="214"/>
                  </a:lnTo>
                  <a:lnTo>
                    <a:pt x="35" y="179"/>
                  </a:lnTo>
                  <a:lnTo>
                    <a:pt x="44" y="142"/>
                  </a:lnTo>
                  <a:lnTo>
                    <a:pt x="35" y="111"/>
                  </a:lnTo>
                  <a:lnTo>
                    <a:pt x="20" y="60"/>
                  </a:lnTo>
                  <a:lnTo>
                    <a:pt x="0" y="51"/>
                  </a:lnTo>
                  <a:lnTo>
                    <a:pt x="0" y="0"/>
                  </a:lnTo>
                  <a:lnTo>
                    <a:pt x="48" y="60"/>
                  </a:lnTo>
                  <a:lnTo>
                    <a:pt x="72" y="148"/>
                  </a:lnTo>
                  <a:lnTo>
                    <a:pt x="81" y="173"/>
                  </a:lnTo>
                  <a:lnTo>
                    <a:pt x="88" y="208"/>
                  </a:lnTo>
                  <a:lnTo>
                    <a:pt x="66" y="208"/>
                  </a:lnTo>
                  <a:lnTo>
                    <a:pt x="72" y="23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92" name="Freeform 44"/>
            <p:cNvSpPr>
              <a:spLocks/>
            </p:cNvSpPr>
            <p:nvPr/>
          </p:nvSpPr>
          <p:spPr bwMode="auto">
            <a:xfrm>
              <a:off x="4906" y="2910"/>
              <a:ext cx="46" cy="55"/>
            </a:xfrm>
            <a:custGeom>
              <a:avLst/>
              <a:gdLst/>
              <a:ahLst/>
              <a:cxnLst>
                <a:cxn ang="0">
                  <a:pos x="93" y="5"/>
                </a:cxn>
                <a:cxn ang="0">
                  <a:pos x="93" y="36"/>
                </a:cxn>
                <a:cxn ang="0">
                  <a:pos x="93" y="62"/>
                </a:cxn>
                <a:cxn ang="0">
                  <a:pos x="68" y="40"/>
                </a:cxn>
                <a:cxn ang="0">
                  <a:pos x="43" y="56"/>
                </a:cxn>
                <a:cxn ang="0">
                  <a:pos x="25" y="78"/>
                </a:cxn>
                <a:cxn ang="0">
                  <a:pos x="19" y="109"/>
                </a:cxn>
                <a:cxn ang="0">
                  <a:pos x="0" y="68"/>
                </a:cxn>
                <a:cxn ang="0">
                  <a:pos x="0" y="36"/>
                </a:cxn>
                <a:cxn ang="0">
                  <a:pos x="25" y="5"/>
                </a:cxn>
                <a:cxn ang="0">
                  <a:pos x="59" y="0"/>
                </a:cxn>
                <a:cxn ang="0">
                  <a:pos x="93" y="5"/>
                </a:cxn>
              </a:cxnLst>
              <a:rect l="0" t="0" r="r" b="b"/>
              <a:pathLst>
                <a:path w="93" h="109">
                  <a:moveTo>
                    <a:pt x="93" y="5"/>
                  </a:moveTo>
                  <a:lnTo>
                    <a:pt x="93" y="36"/>
                  </a:lnTo>
                  <a:lnTo>
                    <a:pt x="93" y="62"/>
                  </a:lnTo>
                  <a:lnTo>
                    <a:pt x="68" y="40"/>
                  </a:lnTo>
                  <a:lnTo>
                    <a:pt x="43" y="56"/>
                  </a:lnTo>
                  <a:lnTo>
                    <a:pt x="25" y="78"/>
                  </a:lnTo>
                  <a:lnTo>
                    <a:pt x="19" y="109"/>
                  </a:lnTo>
                  <a:lnTo>
                    <a:pt x="0" y="68"/>
                  </a:lnTo>
                  <a:lnTo>
                    <a:pt x="0" y="36"/>
                  </a:lnTo>
                  <a:lnTo>
                    <a:pt x="25" y="5"/>
                  </a:lnTo>
                  <a:lnTo>
                    <a:pt x="59" y="0"/>
                  </a:lnTo>
                  <a:lnTo>
                    <a:pt x="93" y="5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93" name="Freeform 45"/>
            <p:cNvSpPr>
              <a:spLocks/>
            </p:cNvSpPr>
            <p:nvPr/>
          </p:nvSpPr>
          <p:spPr bwMode="auto">
            <a:xfrm>
              <a:off x="4917" y="2952"/>
              <a:ext cx="21" cy="2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20" y="12"/>
                </a:cxn>
                <a:cxn ang="0">
                  <a:pos x="0" y="25"/>
                </a:cxn>
                <a:cxn ang="0">
                  <a:pos x="7" y="53"/>
                </a:cxn>
                <a:cxn ang="0">
                  <a:pos x="38" y="53"/>
                </a:cxn>
                <a:cxn ang="0">
                  <a:pos x="25" y="25"/>
                </a:cxn>
                <a:cxn ang="0">
                  <a:pos x="29" y="20"/>
                </a:cxn>
                <a:cxn ang="0">
                  <a:pos x="35" y="10"/>
                </a:cxn>
                <a:cxn ang="0">
                  <a:pos x="42" y="2"/>
                </a:cxn>
                <a:cxn ang="0">
                  <a:pos x="44" y="0"/>
                </a:cxn>
              </a:cxnLst>
              <a:rect l="0" t="0" r="r" b="b"/>
              <a:pathLst>
                <a:path w="44" h="53">
                  <a:moveTo>
                    <a:pt x="44" y="0"/>
                  </a:moveTo>
                  <a:lnTo>
                    <a:pt x="20" y="12"/>
                  </a:lnTo>
                  <a:lnTo>
                    <a:pt x="0" y="25"/>
                  </a:lnTo>
                  <a:lnTo>
                    <a:pt x="7" y="53"/>
                  </a:lnTo>
                  <a:lnTo>
                    <a:pt x="38" y="53"/>
                  </a:lnTo>
                  <a:lnTo>
                    <a:pt x="25" y="25"/>
                  </a:lnTo>
                  <a:lnTo>
                    <a:pt x="29" y="20"/>
                  </a:lnTo>
                  <a:lnTo>
                    <a:pt x="35" y="10"/>
                  </a:lnTo>
                  <a:lnTo>
                    <a:pt x="42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94" name="Freeform 46"/>
            <p:cNvSpPr>
              <a:spLocks/>
            </p:cNvSpPr>
            <p:nvPr/>
          </p:nvSpPr>
          <p:spPr bwMode="auto">
            <a:xfrm>
              <a:off x="4891" y="2868"/>
              <a:ext cx="65" cy="86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52" y="31"/>
                </a:cxn>
                <a:cxn ang="0">
                  <a:pos x="21" y="66"/>
                </a:cxn>
                <a:cxn ang="0">
                  <a:pos x="0" y="116"/>
                </a:cxn>
                <a:cxn ang="0">
                  <a:pos x="0" y="154"/>
                </a:cxn>
                <a:cxn ang="0">
                  <a:pos x="19" y="170"/>
                </a:cxn>
                <a:cxn ang="0">
                  <a:pos x="19" y="116"/>
                </a:cxn>
                <a:cxn ang="0">
                  <a:pos x="37" y="98"/>
                </a:cxn>
                <a:cxn ang="0">
                  <a:pos x="68" y="63"/>
                </a:cxn>
                <a:cxn ang="0">
                  <a:pos x="99" y="61"/>
                </a:cxn>
                <a:cxn ang="0">
                  <a:pos x="131" y="0"/>
                </a:cxn>
              </a:cxnLst>
              <a:rect l="0" t="0" r="r" b="b"/>
              <a:pathLst>
                <a:path w="131" h="170">
                  <a:moveTo>
                    <a:pt x="131" y="0"/>
                  </a:moveTo>
                  <a:lnTo>
                    <a:pt x="52" y="31"/>
                  </a:lnTo>
                  <a:lnTo>
                    <a:pt x="21" y="66"/>
                  </a:lnTo>
                  <a:lnTo>
                    <a:pt x="0" y="116"/>
                  </a:lnTo>
                  <a:lnTo>
                    <a:pt x="0" y="154"/>
                  </a:lnTo>
                  <a:lnTo>
                    <a:pt x="19" y="170"/>
                  </a:lnTo>
                  <a:lnTo>
                    <a:pt x="19" y="116"/>
                  </a:lnTo>
                  <a:lnTo>
                    <a:pt x="37" y="98"/>
                  </a:lnTo>
                  <a:lnTo>
                    <a:pt x="68" y="63"/>
                  </a:lnTo>
                  <a:lnTo>
                    <a:pt x="99" y="61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95" name="Freeform 47"/>
            <p:cNvSpPr>
              <a:spLocks/>
            </p:cNvSpPr>
            <p:nvPr/>
          </p:nvSpPr>
          <p:spPr bwMode="auto">
            <a:xfrm>
              <a:off x="4841" y="2872"/>
              <a:ext cx="79" cy="158"/>
            </a:xfrm>
            <a:custGeom>
              <a:avLst/>
              <a:gdLst/>
              <a:ahLst/>
              <a:cxnLst>
                <a:cxn ang="0">
                  <a:pos x="159" y="0"/>
                </a:cxn>
                <a:cxn ang="0">
                  <a:pos x="100" y="0"/>
                </a:cxn>
                <a:cxn ang="0">
                  <a:pos x="78" y="28"/>
                </a:cxn>
                <a:cxn ang="0">
                  <a:pos x="18" y="78"/>
                </a:cxn>
                <a:cxn ang="0">
                  <a:pos x="0" y="125"/>
                </a:cxn>
                <a:cxn ang="0">
                  <a:pos x="0" y="235"/>
                </a:cxn>
                <a:cxn ang="0">
                  <a:pos x="7" y="285"/>
                </a:cxn>
                <a:cxn ang="0">
                  <a:pos x="25" y="316"/>
                </a:cxn>
                <a:cxn ang="0">
                  <a:pos x="25" y="263"/>
                </a:cxn>
                <a:cxn ang="0">
                  <a:pos x="9" y="187"/>
                </a:cxn>
                <a:cxn ang="0">
                  <a:pos x="46" y="195"/>
                </a:cxn>
                <a:cxn ang="0">
                  <a:pos x="38" y="119"/>
                </a:cxn>
                <a:cxn ang="0">
                  <a:pos x="53" y="87"/>
                </a:cxn>
                <a:cxn ang="0">
                  <a:pos x="95" y="67"/>
                </a:cxn>
                <a:cxn ang="0">
                  <a:pos x="116" y="21"/>
                </a:cxn>
                <a:cxn ang="0">
                  <a:pos x="119" y="20"/>
                </a:cxn>
                <a:cxn ang="0">
                  <a:pos x="123" y="18"/>
                </a:cxn>
                <a:cxn ang="0">
                  <a:pos x="130" y="14"/>
                </a:cxn>
                <a:cxn ang="0">
                  <a:pos x="138" y="10"/>
                </a:cxn>
                <a:cxn ang="0">
                  <a:pos x="146" y="6"/>
                </a:cxn>
                <a:cxn ang="0">
                  <a:pos x="153" y="3"/>
                </a:cxn>
                <a:cxn ang="0">
                  <a:pos x="158" y="1"/>
                </a:cxn>
                <a:cxn ang="0">
                  <a:pos x="159" y="0"/>
                </a:cxn>
              </a:cxnLst>
              <a:rect l="0" t="0" r="r" b="b"/>
              <a:pathLst>
                <a:path w="159" h="316">
                  <a:moveTo>
                    <a:pt x="159" y="0"/>
                  </a:moveTo>
                  <a:lnTo>
                    <a:pt x="100" y="0"/>
                  </a:lnTo>
                  <a:lnTo>
                    <a:pt x="78" y="28"/>
                  </a:lnTo>
                  <a:lnTo>
                    <a:pt x="18" y="78"/>
                  </a:lnTo>
                  <a:lnTo>
                    <a:pt x="0" y="125"/>
                  </a:lnTo>
                  <a:lnTo>
                    <a:pt x="0" y="235"/>
                  </a:lnTo>
                  <a:lnTo>
                    <a:pt x="7" y="285"/>
                  </a:lnTo>
                  <a:lnTo>
                    <a:pt x="25" y="316"/>
                  </a:lnTo>
                  <a:lnTo>
                    <a:pt x="25" y="263"/>
                  </a:lnTo>
                  <a:lnTo>
                    <a:pt x="9" y="187"/>
                  </a:lnTo>
                  <a:lnTo>
                    <a:pt x="46" y="195"/>
                  </a:lnTo>
                  <a:lnTo>
                    <a:pt x="38" y="119"/>
                  </a:lnTo>
                  <a:lnTo>
                    <a:pt x="53" y="87"/>
                  </a:lnTo>
                  <a:lnTo>
                    <a:pt x="95" y="67"/>
                  </a:lnTo>
                  <a:lnTo>
                    <a:pt x="116" y="21"/>
                  </a:lnTo>
                  <a:lnTo>
                    <a:pt x="119" y="20"/>
                  </a:lnTo>
                  <a:lnTo>
                    <a:pt x="123" y="18"/>
                  </a:lnTo>
                  <a:lnTo>
                    <a:pt x="130" y="14"/>
                  </a:lnTo>
                  <a:lnTo>
                    <a:pt x="138" y="10"/>
                  </a:lnTo>
                  <a:lnTo>
                    <a:pt x="146" y="6"/>
                  </a:lnTo>
                  <a:lnTo>
                    <a:pt x="153" y="3"/>
                  </a:lnTo>
                  <a:lnTo>
                    <a:pt x="158" y="1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96" name="Freeform 48"/>
            <p:cNvSpPr>
              <a:spLocks/>
            </p:cNvSpPr>
            <p:nvPr/>
          </p:nvSpPr>
          <p:spPr bwMode="auto">
            <a:xfrm>
              <a:off x="4847" y="2972"/>
              <a:ext cx="26" cy="82"/>
            </a:xfrm>
            <a:custGeom>
              <a:avLst/>
              <a:gdLst/>
              <a:ahLst/>
              <a:cxnLst>
                <a:cxn ang="0">
                  <a:pos x="27" y="29"/>
                </a:cxn>
                <a:cxn ang="0">
                  <a:pos x="25" y="0"/>
                </a:cxn>
                <a:cxn ang="0">
                  <a:pos x="0" y="0"/>
                </a:cxn>
                <a:cxn ang="0">
                  <a:pos x="12" y="47"/>
                </a:cxn>
                <a:cxn ang="0">
                  <a:pos x="12" y="98"/>
                </a:cxn>
                <a:cxn ang="0">
                  <a:pos x="16" y="132"/>
                </a:cxn>
                <a:cxn ang="0">
                  <a:pos x="53" y="164"/>
                </a:cxn>
                <a:cxn ang="0">
                  <a:pos x="37" y="107"/>
                </a:cxn>
                <a:cxn ang="0">
                  <a:pos x="35" y="94"/>
                </a:cxn>
                <a:cxn ang="0">
                  <a:pos x="32" y="67"/>
                </a:cxn>
                <a:cxn ang="0">
                  <a:pos x="29" y="39"/>
                </a:cxn>
                <a:cxn ang="0">
                  <a:pos x="27" y="29"/>
                </a:cxn>
              </a:cxnLst>
              <a:rect l="0" t="0" r="r" b="b"/>
              <a:pathLst>
                <a:path w="53" h="164">
                  <a:moveTo>
                    <a:pt x="27" y="29"/>
                  </a:moveTo>
                  <a:lnTo>
                    <a:pt x="25" y="0"/>
                  </a:lnTo>
                  <a:lnTo>
                    <a:pt x="0" y="0"/>
                  </a:lnTo>
                  <a:lnTo>
                    <a:pt x="12" y="47"/>
                  </a:lnTo>
                  <a:lnTo>
                    <a:pt x="12" y="98"/>
                  </a:lnTo>
                  <a:lnTo>
                    <a:pt x="16" y="132"/>
                  </a:lnTo>
                  <a:lnTo>
                    <a:pt x="53" y="164"/>
                  </a:lnTo>
                  <a:lnTo>
                    <a:pt x="37" y="107"/>
                  </a:lnTo>
                  <a:lnTo>
                    <a:pt x="35" y="94"/>
                  </a:lnTo>
                  <a:lnTo>
                    <a:pt x="32" y="67"/>
                  </a:lnTo>
                  <a:lnTo>
                    <a:pt x="29" y="39"/>
                  </a:lnTo>
                  <a:lnTo>
                    <a:pt x="27" y="29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97" name="Freeform 49"/>
            <p:cNvSpPr>
              <a:spLocks/>
            </p:cNvSpPr>
            <p:nvPr/>
          </p:nvSpPr>
          <p:spPr bwMode="auto">
            <a:xfrm>
              <a:off x="4965" y="2952"/>
              <a:ext cx="22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34"/>
                </a:cxn>
                <a:cxn ang="0">
                  <a:pos x="44" y="27"/>
                </a:cxn>
                <a:cxn ang="0">
                  <a:pos x="22" y="3"/>
                </a:cxn>
                <a:cxn ang="0">
                  <a:pos x="0" y="0"/>
                </a:cxn>
              </a:cxnLst>
              <a:rect l="0" t="0" r="r" b="b"/>
              <a:pathLst>
                <a:path w="44" h="34">
                  <a:moveTo>
                    <a:pt x="0" y="0"/>
                  </a:moveTo>
                  <a:lnTo>
                    <a:pt x="15" y="34"/>
                  </a:lnTo>
                  <a:lnTo>
                    <a:pt x="44" y="27"/>
                  </a:lnTo>
                  <a:lnTo>
                    <a:pt x="2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98" name="Freeform 50"/>
            <p:cNvSpPr>
              <a:spLocks/>
            </p:cNvSpPr>
            <p:nvPr/>
          </p:nvSpPr>
          <p:spPr bwMode="auto">
            <a:xfrm>
              <a:off x="5032" y="2932"/>
              <a:ext cx="47" cy="140"/>
            </a:xfrm>
            <a:custGeom>
              <a:avLst/>
              <a:gdLst/>
              <a:ahLst/>
              <a:cxnLst>
                <a:cxn ang="0">
                  <a:pos x="5" y="122"/>
                </a:cxn>
                <a:cxn ang="0">
                  <a:pos x="5" y="170"/>
                </a:cxn>
                <a:cxn ang="0">
                  <a:pos x="0" y="219"/>
                </a:cxn>
                <a:cxn ang="0">
                  <a:pos x="0" y="254"/>
                </a:cxn>
                <a:cxn ang="0">
                  <a:pos x="24" y="281"/>
                </a:cxn>
                <a:cxn ang="0">
                  <a:pos x="53" y="241"/>
                </a:cxn>
                <a:cxn ang="0">
                  <a:pos x="94" y="172"/>
                </a:cxn>
                <a:cxn ang="0">
                  <a:pos x="94" y="113"/>
                </a:cxn>
                <a:cxn ang="0">
                  <a:pos x="86" y="63"/>
                </a:cxn>
                <a:cxn ang="0">
                  <a:pos x="42" y="22"/>
                </a:cxn>
                <a:cxn ang="0">
                  <a:pos x="18" y="0"/>
                </a:cxn>
                <a:cxn ang="0">
                  <a:pos x="22" y="36"/>
                </a:cxn>
                <a:cxn ang="0">
                  <a:pos x="27" y="66"/>
                </a:cxn>
                <a:cxn ang="0">
                  <a:pos x="18" y="94"/>
                </a:cxn>
                <a:cxn ang="0">
                  <a:pos x="5" y="122"/>
                </a:cxn>
              </a:cxnLst>
              <a:rect l="0" t="0" r="r" b="b"/>
              <a:pathLst>
                <a:path w="94" h="281">
                  <a:moveTo>
                    <a:pt x="5" y="122"/>
                  </a:moveTo>
                  <a:lnTo>
                    <a:pt x="5" y="170"/>
                  </a:lnTo>
                  <a:lnTo>
                    <a:pt x="0" y="219"/>
                  </a:lnTo>
                  <a:lnTo>
                    <a:pt x="0" y="254"/>
                  </a:lnTo>
                  <a:lnTo>
                    <a:pt x="24" y="281"/>
                  </a:lnTo>
                  <a:lnTo>
                    <a:pt x="53" y="241"/>
                  </a:lnTo>
                  <a:lnTo>
                    <a:pt x="94" y="172"/>
                  </a:lnTo>
                  <a:lnTo>
                    <a:pt x="94" y="113"/>
                  </a:lnTo>
                  <a:lnTo>
                    <a:pt x="86" y="63"/>
                  </a:lnTo>
                  <a:lnTo>
                    <a:pt x="42" y="22"/>
                  </a:lnTo>
                  <a:lnTo>
                    <a:pt x="18" y="0"/>
                  </a:lnTo>
                  <a:lnTo>
                    <a:pt x="22" y="36"/>
                  </a:lnTo>
                  <a:lnTo>
                    <a:pt x="27" y="66"/>
                  </a:lnTo>
                  <a:lnTo>
                    <a:pt x="18" y="94"/>
                  </a:lnTo>
                  <a:lnTo>
                    <a:pt x="5" y="122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99" name="Freeform 51"/>
            <p:cNvSpPr>
              <a:spLocks/>
            </p:cNvSpPr>
            <p:nvPr/>
          </p:nvSpPr>
          <p:spPr bwMode="auto">
            <a:xfrm>
              <a:off x="4963" y="3088"/>
              <a:ext cx="73" cy="45"/>
            </a:xfrm>
            <a:custGeom>
              <a:avLst/>
              <a:gdLst/>
              <a:ahLst/>
              <a:cxnLst>
                <a:cxn ang="0">
                  <a:pos x="147" y="0"/>
                </a:cxn>
                <a:cxn ang="0">
                  <a:pos x="94" y="0"/>
                </a:cxn>
                <a:cxn ang="0">
                  <a:pos x="94" y="18"/>
                </a:cxn>
                <a:cxn ang="0">
                  <a:pos x="66" y="40"/>
                </a:cxn>
                <a:cxn ang="0">
                  <a:pos x="0" y="90"/>
                </a:cxn>
                <a:cxn ang="0">
                  <a:pos x="53" y="75"/>
                </a:cxn>
                <a:cxn ang="0">
                  <a:pos x="94" y="58"/>
                </a:cxn>
                <a:cxn ang="0">
                  <a:pos x="147" y="0"/>
                </a:cxn>
              </a:cxnLst>
              <a:rect l="0" t="0" r="r" b="b"/>
              <a:pathLst>
                <a:path w="147" h="90">
                  <a:moveTo>
                    <a:pt x="147" y="0"/>
                  </a:moveTo>
                  <a:lnTo>
                    <a:pt x="94" y="0"/>
                  </a:lnTo>
                  <a:lnTo>
                    <a:pt x="94" y="18"/>
                  </a:lnTo>
                  <a:lnTo>
                    <a:pt x="66" y="40"/>
                  </a:lnTo>
                  <a:lnTo>
                    <a:pt x="0" y="90"/>
                  </a:lnTo>
                  <a:lnTo>
                    <a:pt x="53" y="75"/>
                  </a:lnTo>
                  <a:lnTo>
                    <a:pt x="94" y="58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00" name="Freeform 52"/>
            <p:cNvSpPr>
              <a:spLocks/>
            </p:cNvSpPr>
            <p:nvPr/>
          </p:nvSpPr>
          <p:spPr bwMode="auto">
            <a:xfrm>
              <a:off x="4985" y="3015"/>
              <a:ext cx="183" cy="148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251" y="103"/>
                </a:cxn>
                <a:cxn ang="0">
                  <a:pos x="233" y="114"/>
                </a:cxn>
                <a:cxn ang="0">
                  <a:pos x="251" y="157"/>
                </a:cxn>
                <a:cxn ang="0">
                  <a:pos x="224" y="187"/>
                </a:cxn>
                <a:cxn ang="0">
                  <a:pos x="165" y="193"/>
                </a:cxn>
                <a:cxn ang="0">
                  <a:pos x="136" y="240"/>
                </a:cxn>
                <a:cxn ang="0">
                  <a:pos x="62" y="275"/>
                </a:cxn>
                <a:cxn ang="0">
                  <a:pos x="0" y="296"/>
                </a:cxn>
                <a:cxn ang="0">
                  <a:pos x="67" y="296"/>
                </a:cxn>
                <a:cxn ang="0">
                  <a:pos x="147" y="296"/>
                </a:cxn>
                <a:cxn ang="0">
                  <a:pos x="251" y="249"/>
                </a:cxn>
                <a:cxn ang="0">
                  <a:pos x="291" y="194"/>
                </a:cxn>
                <a:cxn ang="0">
                  <a:pos x="315" y="131"/>
                </a:cxn>
                <a:cxn ang="0">
                  <a:pos x="367" y="87"/>
                </a:cxn>
                <a:cxn ang="0">
                  <a:pos x="325" y="23"/>
                </a:cxn>
                <a:cxn ang="0">
                  <a:pos x="300" y="0"/>
                </a:cxn>
              </a:cxnLst>
              <a:rect l="0" t="0" r="r" b="b"/>
              <a:pathLst>
                <a:path w="367" h="296">
                  <a:moveTo>
                    <a:pt x="300" y="0"/>
                  </a:moveTo>
                  <a:lnTo>
                    <a:pt x="251" y="103"/>
                  </a:lnTo>
                  <a:lnTo>
                    <a:pt x="233" y="114"/>
                  </a:lnTo>
                  <a:lnTo>
                    <a:pt x="251" y="157"/>
                  </a:lnTo>
                  <a:lnTo>
                    <a:pt x="224" y="187"/>
                  </a:lnTo>
                  <a:lnTo>
                    <a:pt x="165" y="193"/>
                  </a:lnTo>
                  <a:lnTo>
                    <a:pt x="136" y="240"/>
                  </a:lnTo>
                  <a:lnTo>
                    <a:pt x="62" y="275"/>
                  </a:lnTo>
                  <a:lnTo>
                    <a:pt x="0" y="296"/>
                  </a:lnTo>
                  <a:lnTo>
                    <a:pt x="67" y="296"/>
                  </a:lnTo>
                  <a:lnTo>
                    <a:pt x="147" y="296"/>
                  </a:lnTo>
                  <a:lnTo>
                    <a:pt x="251" y="249"/>
                  </a:lnTo>
                  <a:lnTo>
                    <a:pt x="291" y="194"/>
                  </a:lnTo>
                  <a:lnTo>
                    <a:pt x="315" y="131"/>
                  </a:lnTo>
                  <a:lnTo>
                    <a:pt x="367" y="87"/>
                  </a:lnTo>
                  <a:lnTo>
                    <a:pt x="325" y="23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01" name="Freeform 53"/>
            <p:cNvSpPr>
              <a:spLocks/>
            </p:cNvSpPr>
            <p:nvPr/>
          </p:nvSpPr>
          <p:spPr bwMode="auto">
            <a:xfrm>
              <a:off x="4851" y="3133"/>
              <a:ext cx="66" cy="46"/>
            </a:xfrm>
            <a:custGeom>
              <a:avLst/>
              <a:gdLst/>
              <a:ahLst/>
              <a:cxnLst>
                <a:cxn ang="0">
                  <a:pos x="130" y="18"/>
                </a:cxn>
                <a:cxn ang="0">
                  <a:pos x="90" y="18"/>
                </a:cxn>
                <a:cxn ang="0">
                  <a:pos x="0" y="0"/>
                </a:cxn>
                <a:cxn ang="0">
                  <a:pos x="13" y="23"/>
                </a:cxn>
                <a:cxn ang="0">
                  <a:pos x="31" y="41"/>
                </a:cxn>
                <a:cxn ang="0">
                  <a:pos x="68" y="69"/>
                </a:cxn>
                <a:cxn ang="0">
                  <a:pos x="115" y="91"/>
                </a:cxn>
                <a:cxn ang="0">
                  <a:pos x="106" y="50"/>
                </a:cxn>
                <a:cxn ang="0">
                  <a:pos x="130" y="18"/>
                </a:cxn>
              </a:cxnLst>
              <a:rect l="0" t="0" r="r" b="b"/>
              <a:pathLst>
                <a:path w="130" h="91">
                  <a:moveTo>
                    <a:pt x="130" y="18"/>
                  </a:moveTo>
                  <a:lnTo>
                    <a:pt x="90" y="18"/>
                  </a:lnTo>
                  <a:lnTo>
                    <a:pt x="0" y="0"/>
                  </a:lnTo>
                  <a:lnTo>
                    <a:pt x="13" y="23"/>
                  </a:lnTo>
                  <a:lnTo>
                    <a:pt x="31" y="41"/>
                  </a:lnTo>
                  <a:lnTo>
                    <a:pt x="68" y="69"/>
                  </a:lnTo>
                  <a:lnTo>
                    <a:pt x="115" y="91"/>
                  </a:lnTo>
                  <a:lnTo>
                    <a:pt x="106" y="50"/>
                  </a:lnTo>
                  <a:lnTo>
                    <a:pt x="130" y="18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02" name="Freeform 54"/>
            <p:cNvSpPr>
              <a:spLocks/>
            </p:cNvSpPr>
            <p:nvPr/>
          </p:nvSpPr>
          <p:spPr bwMode="auto">
            <a:xfrm>
              <a:off x="4828" y="3192"/>
              <a:ext cx="246" cy="84"/>
            </a:xfrm>
            <a:custGeom>
              <a:avLst/>
              <a:gdLst/>
              <a:ahLst/>
              <a:cxnLst>
                <a:cxn ang="0">
                  <a:pos x="468" y="50"/>
                </a:cxn>
                <a:cxn ang="0">
                  <a:pos x="425" y="37"/>
                </a:cxn>
                <a:cxn ang="0">
                  <a:pos x="354" y="0"/>
                </a:cxn>
                <a:cxn ang="0">
                  <a:pos x="274" y="20"/>
                </a:cxn>
                <a:cxn ang="0">
                  <a:pos x="251" y="28"/>
                </a:cxn>
                <a:cxn ang="0">
                  <a:pos x="230" y="33"/>
                </a:cxn>
                <a:cxn ang="0">
                  <a:pos x="212" y="38"/>
                </a:cxn>
                <a:cxn ang="0">
                  <a:pos x="193" y="42"/>
                </a:cxn>
                <a:cxn ang="0">
                  <a:pos x="174" y="45"/>
                </a:cxn>
                <a:cxn ang="0">
                  <a:pos x="154" y="46"/>
                </a:cxn>
                <a:cxn ang="0">
                  <a:pos x="132" y="48"/>
                </a:cxn>
                <a:cxn ang="0">
                  <a:pos x="108" y="50"/>
                </a:cxn>
                <a:cxn ang="0">
                  <a:pos x="70" y="69"/>
                </a:cxn>
                <a:cxn ang="0">
                  <a:pos x="0" y="106"/>
                </a:cxn>
                <a:cxn ang="0">
                  <a:pos x="13" y="138"/>
                </a:cxn>
                <a:cxn ang="0">
                  <a:pos x="78" y="138"/>
                </a:cxn>
                <a:cxn ang="0">
                  <a:pos x="170" y="119"/>
                </a:cxn>
                <a:cxn ang="0">
                  <a:pos x="189" y="133"/>
                </a:cxn>
                <a:cxn ang="0">
                  <a:pos x="205" y="144"/>
                </a:cxn>
                <a:cxn ang="0">
                  <a:pos x="220" y="152"/>
                </a:cxn>
                <a:cxn ang="0">
                  <a:pos x="235" y="159"/>
                </a:cxn>
                <a:cxn ang="0">
                  <a:pos x="249" y="164"/>
                </a:cxn>
                <a:cxn ang="0">
                  <a:pos x="261" y="166"/>
                </a:cxn>
                <a:cxn ang="0">
                  <a:pos x="273" y="167"/>
                </a:cxn>
                <a:cxn ang="0">
                  <a:pos x="284" y="165"/>
                </a:cxn>
                <a:cxn ang="0">
                  <a:pos x="296" y="160"/>
                </a:cxn>
                <a:cxn ang="0">
                  <a:pos x="308" y="153"/>
                </a:cxn>
                <a:cxn ang="0">
                  <a:pos x="319" y="144"/>
                </a:cxn>
                <a:cxn ang="0">
                  <a:pos x="331" y="134"/>
                </a:cxn>
                <a:cxn ang="0">
                  <a:pos x="342" y="120"/>
                </a:cxn>
                <a:cxn ang="0">
                  <a:pos x="355" y="104"/>
                </a:cxn>
                <a:cxn ang="0">
                  <a:pos x="369" y="86"/>
                </a:cxn>
                <a:cxn ang="0">
                  <a:pos x="382" y="66"/>
                </a:cxn>
                <a:cxn ang="0">
                  <a:pos x="432" y="66"/>
                </a:cxn>
                <a:cxn ang="0">
                  <a:pos x="487" y="86"/>
                </a:cxn>
                <a:cxn ang="0">
                  <a:pos x="491" y="57"/>
                </a:cxn>
                <a:cxn ang="0">
                  <a:pos x="468" y="50"/>
                </a:cxn>
              </a:cxnLst>
              <a:rect l="0" t="0" r="r" b="b"/>
              <a:pathLst>
                <a:path w="491" h="167">
                  <a:moveTo>
                    <a:pt x="468" y="50"/>
                  </a:moveTo>
                  <a:lnTo>
                    <a:pt x="425" y="37"/>
                  </a:lnTo>
                  <a:lnTo>
                    <a:pt x="354" y="0"/>
                  </a:lnTo>
                  <a:lnTo>
                    <a:pt x="274" y="20"/>
                  </a:lnTo>
                  <a:lnTo>
                    <a:pt x="251" y="28"/>
                  </a:lnTo>
                  <a:lnTo>
                    <a:pt x="230" y="33"/>
                  </a:lnTo>
                  <a:lnTo>
                    <a:pt x="212" y="38"/>
                  </a:lnTo>
                  <a:lnTo>
                    <a:pt x="193" y="42"/>
                  </a:lnTo>
                  <a:lnTo>
                    <a:pt x="174" y="45"/>
                  </a:lnTo>
                  <a:lnTo>
                    <a:pt x="154" y="46"/>
                  </a:lnTo>
                  <a:lnTo>
                    <a:pt x="132" y="48"/>
                  </a:lnTo>
                  <a:lnTo>
                    <a:pt x="108" y="50"/>
                  </a:lnTo>
                  <a:lnTo>
                    <a:pt x="70" y="69"/>
                  </a:lnTo>
                  <a:lnTo>
                    <a:pt x="0" y="106"/>
                  </a:lnTo>
                  <a:lnTo>
                    <a:pt x="13" y="138"/>
                  </a:lnTo>
                  <a:lnTo>
                    <a:pt x="78" y="138"/>
                  </a:lnTo>
                  <a:lnTo>
                    <a:pt x="170" y="119"/>
                  </a:lnTo>
                  <a:lnTo>
                    <a:pt x="189" y="133"/>
                  </a:lnTo>
                  <a:lnTo>
                    <a:pt x="205" y="144"/>
                  </a:lnTo>
                  <a:lnTo>
                    <a:pt x="220" y="152"/>
                  </a:lnTo>
                  <a:lnTo>
                    <a:pt x="235" y="159"/>
                  </a:lnTo>
                  <a:lnTo>
                    <a:pt x="249" y="164"/>
                  </a:lnTo>
                  <a:lnTo>
                    <a:pt x="261" y="166"/>
                  </a:lnTo>
                  <a:lnTo>
                    <a:pt x="273" y="167"/>
                  </a:lnTo>
                  <a:lnTo>
                    <a:pt x="284" y="165"/>
                  </a:lnTo>
                  <a:lnTo>
                    <a:pt x="296" y="160"/>
                  </a:lnTo>
                  <a:lnTo>
                    <a:pt x="308" y="153"/>
                  </a:lnTo>
                  <a:lnTo>
                    <a:pt x="319" y="144"/>
                  </a:lnTo>
                  <a:lnTo>
                    <a:pt x="331" y="134"/>
                  </a:lnTo>
                  <a:lnTo>
                    <a:pt x="342" y="120"/>
                  </a:lnTo>
                  <a:lnTo>
                    <a:pt x="355" y="104"/>
                  </a:lnTo>
                  <a:lnTo>
                    <a:pt x="369" y="86"/>
                  </a:lnTo>
                  <a:lnTo>
                    <a:pt x="382" y="66"/>
                  </a:lnTo>
                  <a:lnTo>
                    <a:pt x="432" y="66"/>
                  </a:lnTo>
                  <a:lnTo>
                    <a:pt x="487" y="86"/>
                  </a:lnTo>
                  <a:lnTo>
                    <a:pt x="491" y="57"/>
                  </a:lnTo>
                  <a:lnTo>
                    <a:pt x="468" y="5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03" name="Freeform 55"/>
            <p:cNvSpPr>
              <a:spLocks/>
            </p:cNvSpPr>
            <p:nvPr/>
          </p:nvSpPr>
          <p:spPr bwMode="auto">
            <a:xfrm>
              <a:off x="4869" y="3083"/>
              <a:ext cx="140" cy="42"/>
            </a:xfrm>
            <a:custGeom>
              <a:avLst/>
              <a:gdLst/>
              <a:ahLst/>
              <a:cxnLst>
                <a:cxn ang="0">
                  <a:pos x="281" y="4"/>
                </a:cxn>
                <a:cxn ang="0">
                  <a:pos x="239" y="57"/>
                </a:cxn>
                <a:cxn ang="0">
                  <a:pos x="188" y="83"/>
                </a:cxn>
                <a:cxn ang="0">
                  <a:pos x="120" y="83"/>
                </a:cxn>
                <a:cxn ang="0">
                  <a:pos x="44" y="59"/>
                </a:cxn>
                <a:cxn ang="0">
                  <a:pos x="0" y="4"/>
                </a:cxn>
                <a:cxn ang="0">
                  <a:pos x="39" y="4"/>
                </a:cxn>
                <a:cxn ang="0">
                  <a:pos x="94" y="12"/>
                </a:cxn>
                <a:cxn ang="0">
                  <a:pos x="152" y="14"/>
                </a:cxn>
                <a:cxn ang="0">
                  <a:pos x="221" y="0"/>
                </a:cxn>
                <a:cxn ang="0">
                  <a:pos x="252" y="0"/>
                </a:cxn>
                <a:cxn ang="0">
                  <a:pos x="281" y="4"/>
                </a:cxn>
              </a:cxnLst>
              <a:rect l="0" t="0" r="r" b="b"/>
              <a:pathLst>
                <a:path w="281" h="83">
                  <a:moveTo>
                    <a:pt x="281" y="4"/>
                  </a:moveTo>
                  <a:lnTo>
                    <a:pt x="239" y="57"/>
                  </a:lnTo>
                  <a:lnTo>
                    <a:pt x="188" y="83"/>
                  </a:lnTo>
                  <a:lnTo>
                    <a:pt x="120" y="83"/>
                  </a:lnTo>
                  <a:lnTo>
                    <a:pt x="44" y="59"/>
                  </a:lnTo>
                  <a:lnTo>
                    <a:pt x="0" y="4"/>
                  </a:lnTo>
                  <a:lnTo>
                    <a:pt x="39" y="4"/>
                  </a:lnTo>
                  <a:lnTo>
                    <a:pt x="94" y="12"/>
                  </a:lnTo>
                  <a:lnTo>
                    <a:pt x="152" y="14"/>
                  </a:lnTo>
                  <a:lnTo>
                    <a:pt x="221" y="0"/>
                  </a:lnTo>
                  <a:lnTo>
                    <a:pt x="252" y="0"/>
                  </a:lnTo>
                  <a:lnTo>
                    <a:pt x="281" y="4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04" name="Freeform 56"/>
            <p:cNvSpPr>
              <a:spLocks/>
            </p:cNvSpPr>
            <p:nvPr/>
          </p:nvSpPr>
          <p:spPr bwMode="auto">
            <a:xfrm>
              <a:off x="4941" y="2974"/>
              <a:ext cx="104" cy="83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149" y="68"/>
                </a:cxn>
                <a:cxn ang="0">
                  <a:pos x="91" y="96"/>
                </a:cxn>
                <a:cxn ang="0">
                  <a:pos x="0" y="153"/>
                </a:cxn>
                <a:cxn ang="0">
                  <a:pos x="67" y="156"/>
                </a:cxn>
                <a:cxn ang="0">
                  <a:pos x="110" y="166"/>
                </a:cxn>
                <a:cxn ang="0">
                  <a:pos x="143" y="166"/>
                </a:cxn>
                <a:cxn ang="0">
                  <a:pos x="171" y="102"/>
                </a:cxn>
                <a:cxn ang="0">
                  <a:pos x="207" y="0"/>
                </a:cxn>
              </a:cxnLst>
              <a:rect l="0" t="0" r="r" b="b"/>
              <a:pathLst>
                <a:path w="207" h="166">
                  <a:moveTo>
                    <a:pt x="207" y="0"/>
                  </a:moveTo>
                  <a:lnTo>
                    <a:pt x="149" y="68"/>
                  </a:lnTo>
                  <a:lnTo>
                    <a:pt x="91" y="96"/>
                  </a:lnTo>
                  <a:lnTo>
                    <a:pt x="0" y="153"/>
                  </a:lnTo>
                  <a:lnTo>
                    <a:pt x="67" y="156"/>
                  </a:lnTo>
                  <a:lnTo>
                    <a:pt x="110" y="166"/>
                  </a:lnTo>
                  <a:lnTo>
                    <a:pt x="143" y="166"/>
                  </a:lnTo>
                  <a:lnTo>
                    <a:pt x="171" y="10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05" name="Freeform 57"/>
            <p:cNvSpPr>
              <a:spLocks/>
            </p:cNvSpPr>
            <p:nvPr/>
          </p:nvSpPr>
          <p:spPr bwMode="auto">
            <a:xfrm>
              <a:off x="4861" y="2981"/>
              <a:ext cx="79" cy="7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2" y="25"/>
                </a:cxn>
                <a:cxn ang="0">
                  <a:pos x="102" y="59"/>
                </a:cxn>
                <a:cxn ang="0">
                  <a:pos x="158" y="101"/>
                </a:cxn>
                <a:cxn ang="0">
                  <a:pos x="103" y="143"/>
                </a:cxn>
                <a:cxn ang="0">
                  <a:pos x="55" y="143"/>
                </a:cxn>
                <a:cxn ang="0">
                  <a:pos x="23" y="129"/>
                </a:cxn>
                <a:cxn ang="0">
                  <a:pos x="6" y="108"/>
                </a:cxn>
                <a:cxn ang="0">
                  <a:pos x="0" y="81"/>
                </a:cxn>
                <a:cxn ang="0">
                  <a:pos x="2" y="52"/>
                </a:cxn>
                <a:cxn ang="0">
                  <a:pos x="5" y="27"/>
                </a:cxn>
                <a:cxn ang="0">
                  <a:pos x="7" y="8"/>
                </a:cxn>
                <a:cxn ang="0">
                  <a:pos x="6" y="0"/>
                </a:cxn>
              </a:cxnLst>
              <a:rect l="0" t="0" r="r" b="b"/>
              <a:pathLst>
                <a:path w="158" h="143">
                  <a:moveTo>
                    <a:pt x="6" y="0"/>
                  </a:moveTo>
                  <a:lnTo>
                    <a:pt x="52" y="25"/>
                  </a:lnTo>
                  <a:lnTo>
                    <a:pt x="102" y="59"/>
                  </a:lnTo>
                  <a:lnTo>
                    <a:pt x="158" y="101"/>
                  </a:lnTo>
                  <a:lnTo>
                    <a:pt x="103" y="143"/>
                  </a:lnTo>
                  <a:lnTo>
                    <a:pt x="55" y="143"/>
                  </a:lnTo>
                  <a:lnTo>
                    <a:pt x="23" y="129"/>
                  </a:lnTo>
                  <a:lnTo>
                    <a:pt x="6" y="108"/>
                  </a:lnTo>
                  <a:lnTo>
                    <a:pt x="0" y="81"/>
                  </a:lnTo>
                  <a:lnTo>
                    <a:pt x="2" y="52"/>
                  </a:lnTo>
                  <a:lnTo>
                    <a:pt x="5" y="27"/>
                  </a:lnTo>
                  <a:lnTo>
                    <a:pt x="7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06" name="Freeform 58"/>
            <p:cNvSpPr>
              <a:spLocks/>
            </p:cNvSpPr>
            <p:nvPr/>
          </p:nvSpPr>
          <p:spPr bwMode="auto">
            <a:xfrm>
              <a:off x="4717" y="3043"/>
              <a:ext cx="81" cy="82"/>
            </a:xfrm>
            <a:custGeom>
              <a:avLst/>
              <a:gdLst/>
              <a:ahLst/>
              <a:cxnLst>
                <a:cxn ang="0">
                  <a:pos x="93" y="4"/>
                </a:cxn>
                <a:cxn ang="0">
                  <a:pos x="119" y="60"/>
                </a:cxn>
                <a:cxn ang="0">
                  <a:pos x="163" y="120"/>
                </a:cxn>
                <a:cxn ang="0">
                  <a:pos x="119" y="124"/>
                </a:cxn>
                <a:cxn ang="0">
                  <a:pos x="77" y="162"/>
                </a:cxn>
                <a:cxn ang="0">
                  <a:pos x="38" y="162"/>
                </a:cxn>
                <a:cxn ang="0">
                  <a:pos x="0" y="104"/>
                </a:cxn>
                <a:cxn ang="0">
                  <a:pos x="49" y="114"/>
                </a:cxn>
                <a:cxn ang="0">
                  <a:pos x="87" y="108"/>
                </a:cxn>
                <a:cxn ang="0">
                  <a:pos x="55" y="76"/>
                </a:cxn>
                <a:cxn ang="0">
                  <a:pos x="28" y="27"/>
                </a:cxn>
                <a:cxn ang="0">
                  <a:pos x="65" y="0"/>
                </a:cxn>
                <a:cxn ang="0">
                  <a:pos x="68" y="1"/>
                </a:cxn>
                <a:cxn ang="0">
                  <a:pos x="77" y="4"/>
                </a:cxn>
                <a:cxn ang="0">
                  <a:pos x="86" y="6"/>
                </a:cxn>
                <a:cxn ang="0">
                  <a:pos x="93" y="4"/>
                </a:cxn>
              </a:cxnLst>
              <a:rect l="0" t="0" r="r" b="b"/>
              <a:pathLst>
                <a:path w="163" h="162">
                  <a:moveTo>
                    <a:pt x="93" y="4"/>
                  </a:moveTo>
                  <a:lnTo>
                    <a:pt x="119" y="60"/>
                  </a:lnTo>
                  <a:lnTo>
                    <a:pt x="163" y="120"/>
                  </a:lnTo>
                  <a:lnTo>
                    <a:pt x="119" y="124"/>
                  </a:lnTo>
                  <a:lnTo>
                    <a:pt x="77" y="162"/>
                  </a:lnTo>
                  <a:lnTo>
                    <a:pt x="38" y="162"/>
                  </a:lnTo>
                  <a:lnTo>
                    <a:pt x="0" y="104"/>
                  </a:lnTo>
                  <a:lnTo>
                    <a:pt x="49" y="114"/>
                  </a:lnTo>
                  <a:lnTo>
                    <a:pt x="87" y="108"/>
                  </a:lnTo>
                  <a:lnTo>
                    <a:pt x="55" y="76"/>
                  </a:lnTo>
                  <a:lnTo>
                    <a:pt x="28" y="27"/>
                  </a:lnTo>
                  <a:lnTo>
                    <a:pt x="65" y="0"/>
                  </a:lnTo>
                  <a:lnTo>
                    <a:pt x="68" y="1"/>
                  </a:lnTo>
                  <a:lnTo>
                    <a:pt x="77" y="4"/>
                  </a:lnTo>
                  <a:lnTo>
                    <a:pt x="86" y="6"/>
                  </a:lnTo>
                  <a:lnTo>
                    <a:pt x="93" y="4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07" name="Freeform 59"/>
            <p:cNvSpPr>
              <a:spLocks/>
            </p:cNvSpPr>
            <p:nvPr/>
          </p:nvSpPr>
          <p:spPr bwMode="auto">
            <a:xfrm>
              <a:off x="4860" y="2902"/>
              <a:ext cx="23" cy="74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0" y="34"/>
                </a:cxn>
                <a:cxn ang="0">
                  <a:pos x="0" y="132"/>
                </a:cxn>
                <a:cxn ang="0">
                  <a:pos x="46" y="149"/>
                </a:cxn>
                <a:cxn ang="0">
                  <a:pos x="32" y="60"/>
                </a:cxn>
                <a:cxn ang="0">
                  <a:pos x="38" y="0"/>
                </a:cxn>
              </a:cxnLst>
              <a:rect l="0" t="0" r="r" b="b"/>
              <a:pathLst>
                <a:path w="46" h="149">
                  <a:moveTo>
                    <a:pt x="38" y="0"/>
                  </a:moveTo>
                  <a:lnTo>
                    <a:pt x="0" y="34"/>
                  </a:lnTo>
                  <a:lnTo>
                    <a:pt x="0" y="132"/>
                  </a:lnTo>
                  <a:lnTo>
                    <a:pt x="46" y="149"/>
                  </a:lnTo>
                  <a:lnTo>
                    <a:pt x="32" y="6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08" name="Freeform 60"/>
            <p:cNvSpPr>
              <a:spLocks/>
            </p:cNvSpPr>
            <p:nvPr/>
          </p:nvSpPr>
          <p:spPr bwMode="auto">
            <a:xfrm>
              <a:off x="4906" y="2970"/>
              <a:ext cx="88" cy="56"/>
            </a:xfrm>
            <a:custGeom>
              <a:avLst/>
              <a:gdLst/>
              <a:ahLst/>
              <a:cxnLst>
                <a:cxn ang="0">
                  <a:pos x="124" y="19"/>
                </a:cxn>
                <a:cxn ang="0">
                  <a:pos x="61" y="31"/>
                </a:cxn>
                <a:cxn ang="0">
                  <a:pos x="0" y="46"/>
                </a:cxn>
                <a:cxn ang="0">
                  <a:pos x="26" y="84"/>
                </a:cxn>
                <a:cxn ang="0">
                  <a:pos x="61" y="112"/>
                </a:cxn>
                <a:cxn ang="0">
                  <a:pos x="97" y="72"/>
                </a:cxn>
                <a:cxn ang="0">
                  <a:pos x="177" y="0"/>
                </a:cxn>
                <a:cxn ang="0">
                  <a:pos x="124" y="19"/>
                </a:cxn>
              </a:cxnLst>
              <a:rect l="0" t="0" r="r" b="b"/>
              <a:pathLst>
                <a:path w="177" h="112">
                  <a:moveTo>
                    <a:pt x="124" y="19"/>
                  </a:moveTo>
                  <a:lnTo>
                    <a:pt x="61" y="31"/>
                  </a:lnTo>
                  <a:lnTo>
                    <a:pt x="0" y="46"/>
                  </a:lnTo>
                  <a:lnTo>
                    <a:pt x="26" y="84"/>
                  </a:lnTo>
                  <a:lnTo>
                    <a:pt x="61" y="112"/>
                  </a:lnTo>
                  <a:lnTo>
                    <a:pt x="97" y="72"/>
                  </a:lnTo>
                  <a:lnTo>
                    <a:pt x="177" y="0"/>
                  </a:lnTo>
                  <a:lnTo>
                    <a:pt x="124" y="19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09" name="Freeform 61"/>
            <p:cNvSpPr>
              <a:spLocks/>
            </p:cNvSpPr>
            <p:nvPr/>
          </p:nvSpPr>
          <p:spPr bwMode="auto">
            <a:xfrm>
              <a:off x="4932" y="2908"/>
              <a:ext cx="70" cy="50"/>
            </a:xfrm>
            <a:custGeom>
              <a:avLst/>
              <a:gdLst/>
              <a:ahLst/>
              <a:cxnLst>
                <a:cxn ang="0">
                  <a:pos x="140" y="81"/>
                </a:cxn>
                <a:cxn ang="0">
                  <a:pos x="132" y="44"/>
                </a:cxn>
                <a:cxn ang="0">
                  <a:pos x="101" y="32"/>
                </a:cxn>
                <a:cxn ang="0">
                  <a:pos x="101" y="0"/>
                </a:cxn>
                <a:cxn ang="0">
                  <a:pos x="72" y="0"/>
                </a:cxn>
                <a:cxn ang="0">
                  <a:pos x="36" y="24"/>
                </a:cxn>
                <a:cxn ang="0">
                  <a:pos x="0" y="40"/>
                </a:cxn>
                <a:cxn ang="0">
                  <a:pos x="41" y="57"/>
                </a:cxn>
                <a:cxn ang="0">
                  <a:pos x="80" y="68"/>
                </a:cxn>
                <a:cxn ang="0">
                  <a:pos x="107" y="73"/>
                </a:cxn>
                <a:cxn ang="0">
                  <a:pos x="107" y="100"/>
                </a:cxn>
                <a:cxn ang="0">
                  <a:pos x="140" y="81"/>
                </a:cxn>
              </a:cxnLst>
              <a:rect l="0" t="0" r="r" b="b"/>
              <a:pathLst>
                <a:path w="140" h="100">
                  <a:moveTo>
                    <a:pt x="140" y="81"/>
                  </a:moveTo>
                  <a:lnTo>
                    <a:pt x="132" y="44"/>
                  </a:lnTo>
                  <a:lnTo>
                    <a:pt x="101" y="32"/>
                  </a:lnTo>
                  <a:lnTo>
                    <a:pt x="101" y="0"/>
                  </a:lnTo>
                  <a:lnTo>
                    <a:pt x="72" y="0"/>
                  </a:lnTo>
                  <a:lnTo>
                    <a:pt x="36" y="24"/>
                  </a:lnTo>
                  <a:lnTo>
                    <a:pt x="0" y="40"/>
                  </a:lnTo>
                  <a:lnTo>
                    <a:pt x="41" y="57"/>
                  </a:lnTo>
                  <a:lnTo>
                    <a:pt x="80" y="68"/>
                  </a:lnTo>
                  <a:lnTo>
                    <a:pt x="107" y="73"/>
                  </a:lnTo>
                  <a:lnTo>
                    <a:pt x="107" y="100"/>
                  </a:lnTo>
                  <a:lnTo>
                    <a:pt x="140" y="81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10" name="Freeform 62"/>
            <p:cNvSpPr>
              <a:spLocks/>
            </p:cNvSpPr>
            <p:nvPr/>
          </p:nvSpPr>
          <p:spPr bwMode="auto">
            <a:xfrm>
              <a:off x="4779" y="2899"/>
              <a:ext cx="62" cy="66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59" y="0"/>
                </a:cxn>
                <a:cxn ang="0">
                  <a:pos x="16" y="10"/>
                </a:cxn>
                <a:cxn ang="0">
                  <a:pos x="0" y="60"/>
                </a:cxn>
                <a:cxn ang="0">
                  <a:pos x="6" y="130"/>
                </a:cxn>
                <a:cxn ang="0">
                  <a:pos x="48" y="98"/>
                </a:cxn>
                <a:cxn ang="0">
                  <a:pos x="75" y="54"/>
                </a:cxn>
                <a:cxn ang="0">
                  <a:pos x="113" y="54"/>
                </a:cxn>
                <a:cxn ang="0">
                  <a:pos x="123" y="0"/>
                </a:cxn>
              </a:cxnLst>
              <a:rect l="0" t="0" r="r" b="b"/>
              <a:pathLst>
                <a:path w="123" h="130">
                  <a:moveTo>
                    <a:pt x="123" y="0"/>
                  </a:moveTo>
                  <a:lnTo>
                    <a:pt x="59" y="0"/>
                  </a:lnTo>
                  <a:lnTo>
                    <a:pt x="16" y="10"/>
                  </a:lnTo>
                  <a:lnTo>
                    <a:pt x="0" y="60"/>
                  </a:lnTo>
                  <a:lnTo>
                    <a:pt x="6" y="130"/>
                  </a:lnTo>
                  <a:lnTo>
                    <a:pt x="48" y="98"/>
                  </a:lnTo>
                  <a:lnTo>
                    <a:pt x="75" y="54"/>
                  </a:lnTo>
                  <a:lnTo>
                    <a:pt x="113" y="5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11" name="Freeform 63"/>
            <p:cNvSpPr>
              <a:spLocks/>
            </p:cNvSpPr>
            <p:nvPr/>
          </p:nvSpPr>
          <p:spPr bwMode="auto">
            <a:xfrm>
              <a:off x="5108" y="2986"/>
              <a:ext cx="48" cy="68"/>
            </a:xfrm>
            <a:custGeom>
              <a:avLst/>
              <a:gdLst/>
              <a:ahLst/>
              <a:cxnLst>
                <a:cxn ang="0">
                  <a:pos x="97" y="86"/>
                </a:cxn>
                <a:cxn ang="0">
                  <a:pos x="97" y="38"/>
                </a:cxn>
                <a:cxn ang="0">
                  <a:pos x="43" y="0"/>
                </a:cxn>
                <a:cxn ang="0">
                  <a:pos x="38" y="44"/>
                </a:cxn>
                <a:cxn ang="0">
                  <a:pos x="0" y="136"/>
                </a:cxn>
                <a:cxn ang="0">
                  <a:pos x="54" y="76"/>
                </a:cxn>
                <a:cxn ang="0">
                  <a:pos x="97" y="86"/>
                </a:cxn>
              </a:cxnLst>
              <a:rect l="0" t="0" r="r" b="b"/>
              <a:pathLst>
                <a:path w="97" h="136">
                  <a:moveTo>
                    <a:pt x="97" y="86"/>
                  </a:moveTo>
                  <a:lnTo>
                    <a:pt x="97" y="38"/>
                  </a:lnTo>
                  <a:lnTo>
                    <a:pt x="43" y="0"/>
                  </a:lnTo>
                  <a:lnTo>
                    <a:pt x="38" y="44"/>
                  </a:lnTo>
                  <a:lnTo>
                    <a:pt x="0" y="136"/>
                  </a:lnTo>
                  <a:lnTo>
                    <a:pt x="54" y="76"/>
                  </a:lnTo>
                  <a:lnTo>
                    <a:pt x="97" y="86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12" name="Freeform 64"/>
            <p:cNvSpPr>
              <a:spLocks/>
            </p:cNvSpPr>
            <p:nvPr/>
          </p:nvSpPr>
          <p:spPr bwMode="auto">
            <a:xfrm>
              <a:off x="4815" y="3130"/>
              <a:ext cx="56" cy="36"/>
            </a:xfrm>
            <a:custGeom>
              <a:avLst/>
              <a:gdLst/>
              <a:ahLst/>
              <a:cxnLst>
                <a:cxn ang="0">
                  <a:pos x="113" y="65"/>
                </a:cxn>
                <a:cxn ang="0">
                  <a:pos x="49" y="22"/>
                </a:cxn>
                <a:cxn ang="0">
                  <a:pos x="0" y="0"/>
                </a:cxn>
                <a:cxn ang="0">
                  <a:pos x="21" y="44"/>
                </a:cxn>
                <a:cxn ang="0">
                  <a:pos x="81" y="70"/>
                </a:cxn>
                <a:cxn ang="0">
                  <a:pos x="113" y="65"/>
                </a:cxn>
              </a:cxnLst>
              <a:rect l="0" t="0" r="r" b="b"/>
              <a:pathLst>
                <a:path w="113" h="70">
                  <a:moveTo>
                    <a:pt x="113" y="65"/>
                  </a:moveTo>
                  <a:lnTo>
                    <a:pt x="49" y="22"/>
                  </a:lnTo>
                  <a:lnTo>
                    <a:pt x="0" y="0"/>
                  </a:lnTo>
                  <a:lnTo>
                    <a:pt x="21" y="44"/>
                  </a:lnTo>
                  <a:lnTo>
                    <a:pt x="81" y="70"/>
                  </a:lnTo>
                  <a:lnTo>
                    <a:pt x="113" y="65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13" name="Freeform 65"/>
            <p:cNvSpPr>
              <a:spLocks/>
            </p:cNvSpPr>
            <p:nvPr/>
          </p:nvSpPr>
          <p:spPr bwMode="auto">
            <a:xfrm>
              <a:off x="4882" y="3174"/>
              <a:ext cx="188" cy="41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290" y="38"/>
                </a:cxn>
                <a:cxn ang="0">
                  <a:pos x="377" y="66"/>
                </a:cxn>
                <a:cxn ang="0">
                  <a:pos x="323" y="66"/>
                </a:cxn>
                <a:cxn ang="0">
                  <a:pos x="242" y="44"/>
                </a:cxn>
                <a:cxn ang="0">
                  <a:pos x="188" y="72"/>
                </a:cxn>
                <a:cxn ang="0">
                  <a:pos x="139" y="56"/>
                </a:cxn>
                <a:cxn ang="0">
                  <a:pos x="101" y="82"/>
                </a:cxn>
                <a:cxn ang="0">
                  <a:pos x="37" y="82"/>
                </a:cxn>
                <a:cxn ang="0">
                  <a:pos x="0" y="82"/>
                </a:cxn>
                <a:cxn ang="0">
                  <a:pos x="59" y="66"/>
                </a:cxn>
                <a:cxn ang="0">
                  <a:pos x="166" y="32"/>
                </a:cxn>
                <a:cxn ang="0">
                  <a:pos x="215" y="0"/>
                </a:cxn>
              </a:cxnLst>
              <a:rect l="0" t="0" r="r" b="b"/>
              <a:pathLst>
                <a:path w="377" h="82">
                  <a:moveTo>
                    <a:pt x="215" y="0"/>
                  </a:moveTo>
                  <a:lnTo>
                    <a:pt x="290" y="38"/>
                  </a:lnTo>
                  <a:lnTo>
                    <a:pt x="377" y="66"/>
                  </a:lnTo>
                  <a:lnTo>
                    <a:pt x="323" y="66"/>
                  </a:lnTo>
                  <a:lnTo>
                    <a:pt x="242" y="44"/>
                  </a:lnTo>
                  <a:lnTo>
                    <a:pt x="188" y="72"/>
                  </a:lnTo>
                  <a:lnTo>
                    <a:pt x="139" y="56"/>
                  </a:lnTo>
                  <a:lnTo>
                    <a:pt x="101" y="82"/>
                  </a:lnTo>
                  <a:lnTo>
                    <a:pt x="37" y="82"/>
                  </a:lnTo>
                  <a:lnTo>
                    <a:pt x="0" y="82"/>
                  </a:lnTo>
                  <a:lnTo>
                    <a:pt x="59" y="66"/>
                  </a:lnTo>
                  <a:lnTo>
                    <a:pt x="166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14" name="Freeform 66"/>
            <p:cNvSpPr>
              <a:spLocks/>
            </p:cNvSpPr>
            <p:nvPr/>
          </p:nvSpPr>
          <p:spPr bwMode="auto">
            <a:xfrm>
              <a:off x="5008" y="2989"/>
              <a:ext cx="32" cy="7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45" y="70"/>
                </a:cxn>
                <a:cxn ang="0">
                  <a:pos x="22" y="102"/>
                </a:cxn>
                <a:cxn ang="0">
                  <a:pos x="0" y="146"/>
                </a:cxn>
                <a:cxn ang="0">
                  <a:pos x="33" y="146"/>
                </a:cxn>
                <a:cxn ang="0">
                  <a:pos x="60" y="108"/>
                </a:cxn>
                <a:cxn ang="0">
                  <a:pos x="65" y="58"/>
                </a:cxn>
                <a:cxn ang="0">
                  <a:pos x="60" y="0"/>
                </a:cxn>
              </a:cxnLst>
              <a:rect l="0" t="0" r="r" b="b"/>
              <a:pathLst>
                <a:path w="65" h="146">
                  <a:moveTo>
                    <a:pt x="60" y="0"/>
                  </a:moveTo>
                  <a:lnTo>
                    <a:pt x="45" y="70"/>
                  </a:lnTo>
                  <a:lnTo>
                    <a:pt x="22" y="102"/>
                  </a:lnTo>
                  <a:lnTo>
                    <a:pt x="0" y="146"/>
                  </a:lnTo>
                  <a:lnTo>
                    <a:pt x="33" y="146"/>
                  </a:lnTo>
                  <a:lnTo>
                    <a:pt x="60" y="108"/>
                  </a:lnTo>
                  <a:lnTo>
                    <a:pt x="65" y="58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15" name="Freeform 67"/>
            <p:cNvSpPr>
              <a:spLocks/>
            </p:cNvSpPr>
            <p:nvPr/>
          </p:nvSpPr>
          <p:spPr bwMode="auto">
            <a:xfrm>
              <a:off x="4921" y="2943"/>
              <a:ext cx="14" cy="39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8" y="27"/>
                </a:cxn>
                <a:cxn ang="0">
                  <a:pos x="0" y="78"/>
                </a:cxn>
                <a:cxn ang="0">
                  <a:pos x="23" y="73"/>
                </a:cxn>
                <a:cxn ang="0">
                  <a:pos x="23" y="40"/>
                </a:cxn>
                <a:cxn ang="0">
                  <a:pos x="29" y="23"/>
                </a:cxn>
                <a:cxn ang="0">
                  <a:pos x="29" y="0"/>
                </a:cxn>
              </a:cxnLst>
              <a:rect l="0" t="0" r="r" b="b"/>
              <a:pathLst>
                <a:path w="29" h="78">
                  <a:moveTo>
                    <a:pt x="29" y="0"/>
                  </a:moveTo>
                  <a:lnTo>
                    <a:pt x="8" y="27"/>
                  </a:lnTo>
                  <a:lnTo>
                    <a:pt x="0" y="78"/>
                  </a:lnTo>
                  <a:lnTo>
                    <a:pt x="23" y="73"/>
                  </a:lnTo>
                  <a:lnTo>
                    <a:pt x="23" y="40"/>
                  </a:lnTo>
                  <a:lnTo>
                    <a:pt x="29" y="2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16" name="Freeform 68"/>
            <p:cNvSpPr>
              <a:spLocks/>
            </p:cNvSpPr>
            <p:nvPr/>
          </p:nvSpPr>
          <p:spPr bwMode="auto">
            <a:xfrm>
              <a:off x="4871" y="2913"/>
              <a:ext cx="12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4" y="54"/>
                </a:cxn>
                <a:cxn ang="0">
                  <a:pos x="23" y="133"/>
                </a:cxn>
                <a:cxn ang="0">
                  <a:pos x="0" y="121"/>
                </a:cxn>
                <a:cxn ang="0">
                  <a:pos x="1" y="88"/>
                </a:cxn>
                <a:cxn ang="0">
                  <a:pos x="8" y="36"/>
                </a:cxn>
                <a:cxn ang="0">
                  <a:pos x="21" y="0"/>
                </a:cxn>
              </a:cxnLst>
              <a:rect l="0" t="0" r="r" b="b"/>
              <a:pathLst>
                <a:path w="23" h="133">
                  <a:moveTo>
                    <a:pt x="21" y="0"/>
                  </a:moveTo>
                  <a:lnTo>
                    <a:pt x="14" y="54"/>
                  </a:lnTo>
                  <a:lnTo>
                    <a:pt x="23" y="133"/>
                  </a:lnTo>
                  <a:lnTo>
                    <a:pt x="0" y="121"/>
                  </a:lnTo>
                  <a:lnTo>
                    <a:pt x="1" y="88"/>
                  </a:lnTo>
                  <a:lnTo>
                    <a:pt x="8" y="3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17" name="Freeform 69"/>
            <p:cNvSpPr>
              <a:spLocks/>
            </p:cNvSpPr>
            <p:nvPr/>
          </p:nvSpPr>
          <p:spPr bwMode="auto">
            <a:xfrm>
              <a:off x="4952" y="2937"/>
              <a:ext cx="35" cy="33"/>
            </a:xfrm>
            <a:custGeom>
              <a:avLst/>
              <a:gdLst/>
              <a:ahLst/>
              <a:cxnLst>
                <a:cxn ang="0">
                  <a:pos x="47" y="22"/>
                </a:cxn>
                <a:cxn ang="0">
                  <a:pos x="71" y="34"/>
                </a:cxn>
                <a:cxn ang="0">
                  <a:pos x="35" y="64"/>
                </a:cxn>
                <a:cxn ang="0">
                  <a:pos x="35" y="34"/>
                </a:cxn>
                <a:cxn ang="0">
                  <a:pos x="0" y="0"/>
                </a:cxn>
                <a:cxn ang="0">
                  <a:pos x="47" y="22"/>
                </a:cxn>
              </a:cxnLst>
              <a:rect l="0" t="0" r="r" b="b"/>
              <a:pathLst>
                <a:path w="71" h="64">
                  <a:moveTo>
                    <a:pt x="47" y="22"/>
                  </a:moveTo>
                  <a:lnTo>
                    <a:pt x="71" y="34"/>
                  </a:lnTo>
                  <a:lnTo>
                    <a:pt x="35" y="64"/>
                  </a:lnTo>
                  <a:lnTo>
                    <a:pt x="35" y="34"/>
                  </a:lnTo>
                  <a:lnTo>
                    <a:pt x="0" y="0"/>
                  </a:lnTo>
                  <a:lnTo>
                    <a:pt x="47" y="22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18" name="Freeform 70"/>
            <p:cNvSpPr>
              <a:spLocks/>
            </p:cNvSpPr>
            <p:nvPr/>
          </p:nvSpPr>
          <p:spPr bwMode="auto">
            <a:xfrm>
              <a:off x="5100" y="2926"/>
              <a:ext cx="18" cy="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46"/>
                </a:cxn>
                <a:cxn ang="0">
                  <a:pos x="16" y="103"/>
                </a:cxn>
                <a:cxn ang="0">
                  <a:pos x="36" y="103"/>
                </a:cxn>
                <a:cxn ang="0">
                  <a:pos x="31" y="29"/>
                </a:cxn>
                <a:cxn ang="0">
                  <a:pos x="18" y="7"/>
                </a:cxn>
                <a:cxn ang="0">
                  <a:pos x="0" y="0"/>
                </a:cxn>
              </a:cxnLst>
              <a:rect l="0" t="0" r="r" b="b"/>
              <a:pathLst>
                <a:path w="36" h="103">
                  <a:moveTo>
                    <a:pt x="0" y="0"/>
                  </a:moveTo>
                  <a:lnTo>
                    <a:pt x="16" y="46"/>
                  </a:lnTo>
                  <a:lnTo>
                    <a:pt x="16" y="103"/>
                  </a:lnTo>
                  <a:lnTo>
                    <a:pt x="36" y="103"/>
                  </a:lnTo>
                  <a:lnTo>
                    <a:pt x="31" y="29"/>
                  </a:lnTo>
                  <a:lnTo>
                    <a:pt x="1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19" name="Freeform 71"/>
            <p:cNvSpPr>
              <a:spLocks/>
            </p:cNvSpPr>
            <p:nvPr/>
          </p:nvSpPr>
          <p:spPr bwMode="auto">
            <a:xfrm>
              <a:off x="4807" y="2982"/>
              <a:ext cx="36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101"/>
                </a:cxn>
                <a:cxn ang="0">
                  <a:pos x="73" y="154"/>
                </a:cxn>
                <a:cxn ang="0">
                  <a:pos x="52" y="154"/>
                </a:cxn>
                <a:cxn ang="0">
                  <a:pos x="34" y="116"/>
                </a:cxn>
                <a:cxn ang="0">
                  <a:pos x="24" y="64"/>
                </a:cxn>
                <a:cxn ang="0">
                  <a:pos x="0" y="0"/>
                </a:cxn>
              </a:cxnLst>
              <a:rect l="0" t="0" r="r" b="b"/>
              <a:pathLst>
                <a:path w="73" h="154">
                  <a:moveTo>
                    <a:pt x="0" y="0"/>
                  </a:moveTo>
                  <a:lnTo>
                    <a:pt x="45" y="101"/>
                  </a:lnTo>
                  <a:lnTo>
                    <a:pt x="73" y="154"/>
                  </a:lnTo>
                  <a:lnTo>
                    <a:pt x="52" y="154"/>
                  </a:lnTo>
                  <a:lnTo>
                    <a:pt x="34" y="116"/>
                  </a:lnTo>
                  <a:lnTo>
                    <a:pt x="24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20" name="Freeform 72"/>
            <p:cNvSpPr>
              <a:spLocks/>
            </p:cNvSpPr>
            <p:nvPr/>
          </p:nvSpPr>
          <p:spPr bwMode="auto">
            <a:xfrm>
              <a:off x="4972" y="3069"/>
              <a:ext cx="68" cy="57"/>
            </a:xfrm>
            <a:custGeom>
              <a:avLst/>
              <a:gdLst/>
              <a:ahLst/>
              <a:cxnLst>
                <a:cxn ang="0">
                  <a:pos x="107" y="33"/>
                </a:cxn>
                <a:cxn ang="0">
                  <a:pos x="63" y="73"/>
                </a:cxn>
                <a:cxn ang="0">
                  <a:pos x="0" y="114"/>
                </a:cxn>
                <a:cxn ang="0">
                  <a:pos x="52" y="97"/>
                </a:cxn>
                <a:cxn ang="0">
                  <a:pos x="100" y="79"/>
                </a:cxn>
                <a:cxn ang="0">
                  <a:pos x="124" y="79"/>
                </a:cxn>
                <a:cxn ang="0">
                  <a:pos x="137" y="15"/>
                </a:cxn>
                <a:cxn ang="0">
                  <a:pos x="124" y="0"/>
                </a:cxn>
                <a:cxn ang="0">
                  <a:pos x="107" y="33"/>
                </a:cxn>
              </a:cxnLst>
              <a:rect l="0" t="0" r="r" b="b"/>
              <a:pathLst>
                <a:path w="137" h="114">
                  <a:moveTo>
                    <a:pt x="107" y="33"/>
                  </a:moveTo>
                  <a:lnTo>
                    <a:pt x="63" y="73"/>
                  </a:lnTo>
                  <a:lnTo>
                    <a:pt x="0" y="114"/>
                  </a:lnTo>
                  <a:lnTo>
                    <a:pt x="52" y="97"/>
                  </a:lnTo>
                  <a:lnTo>
                    <a:pt x="100" y="79"/>
                  </a:lnTo>
                  <a:lnTo>
                    <a:pt x="124" y="79"/>
                  </a:lnTo>
                  <a:lnTo>
                    <a:pt x="137" y="15"/>
                  </a:lnTo>
                  <a:lnTo>
                    <a:pt x="124" y="0"/>
                  </a:lnTo>
                  <a:lnTo>
                    <a:pt x="107" y="33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21" name="Freeform 73"/>
            <p:cNvSpPr>
              <a:spLocks/>
            </p:cNvSpPr>
            <p:nvPr/>
          </p:nvSpPr>
          <p:spPr bwMode="auto">
            <a:xfrm>
              <a:off x="4827" y="3069"/>
              <a:ext cx="105" cy="72"/>
            </a:xfrm>
            <a:custGeom>
              <a:avLst/>
              <a:gdLst/>
              <a:ahLst/>
              <a:cxnLst>
                <a:cxn ang="0">
                  <a:pos x="43" y="45"/>
                </a:cxn>
                <a:cxn ang="0">
                  <a:pos x="89" y="75"/>
                </a:cxn>
                <a:cxn ang="0">
                  <a:pos x="132" y="94"/>
                </a:cxn>
                <a:cxn ang="0">
                  <a:pos x="205" y="113"/>
                </a:cxn>
                <a:cxn ang="0">
                  <a:pos x="211" y="131"/>
                </a:cxn>
                <a:cxn ang="0">
                  <a:pos x="189" y="143"/>
                </a:cxn>
                <a:cxn ang="0">
                  <a:pos x="150" y="143"/>
                </a:cxn>
                <a:cxn ang="0">
                  <a:pos x="52" y="133"/>
                </a:cxn>
                <a:cxn ang="0">
                  <a:pos x="37" y="115"/>
                </a:cxn>
                <a:cxn ang="0">
                  <a:pos x="76" y="124"/>
                </a:cxn>
                <a:cxn ang="0">
                  <a:pos x="135" y="128"/>
                </a:cxn>
                <a:cxn ang="0">
                  <a:pos x="178" y="128"/>
                </a:cxn>
                <a:cxn ang="0">
                  <a:pos x="147" y="109"/>
                </a:cxn>
                <a:cxn ang="0">
                  <a:pos x="65" y="81"/>
                </a:cxn>
                <a:cxn ang="0">
                  <a:pos x="13" y="35"/>
                </a:cxn>
                <a:cxn ang="0">
                  <a:pos x="0" y="0"/>
                </a:cxn>
                <a:cxn ang="0">
                  <a:pos x="43" y="45"/>
                </a:cxn>
              </a:cxnLst>
              <a:rect l="0" t="0" r="r" b="b"/>
              <a:pathLst>
                <a:path w="211" h="143">
                  <a:moveTo>
                    <a:pt x="43" y="45"/>
                  </a:moveTo>
                  <a:lnTo>
                    <a:pt x="89" y="75"/>
                  </a:lnTo>
                  <a:lnTo>
                    <a:pt x="132" y="94"/>
                  </a:lnTo>
                  <a:lnTo>
                    <a:pt x="205" y="113"/>
                  </a:lnTo>
                  <a:lnTo>
                    <a:pt x="211" y="131"/>
                  </a:lnTo>
                  <a:lnTo>
                    <a:pt x="189" y="143"/>
                  </a:lnTo>
                  <a:lnTo>
                    <a:pt x="150" y="143"/>
                  </a:lnTo>
                  <a:lnTo>
                    <a:pt x="52" y="133"/>
                  </a:lnTo>
                  <a:lnTo>
                    <a:pt x="37" y="115"/>
                  </a:lnTo>
                  <a:lnTo>
                    <a:pt x="76" y="124"/>
                  </a:lnTo>
                  <a:lnTo>
                    <a:pt x="135" y="128"/>
                  </a:lnTo>
                  <a:lnTo>
                    <a:pt x="178" y="128"/>
                  </a:lnTo>
                  <a:lnTo>
                    <a:pt x="147" y="109"/>
                  </a:lnTo>
                  <a:lnTo>
                    <a:pt x="65" y="81"/>
                  </a:lnTo>
                  <a:lnTo>
                    <a:pt x="13" y="35"/>
                  </a:lnTo>
                  <a:lnTo>
                    <a:pt x="0" y="0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22" name="Freeform 74"/>
            <p:cNvSpPr>
              <a:spLocks/>
            </p:cNvSpPr>
            <p:nvPr/>
          </p:nvSpPr>
          <p:spPr bwMode="auto">
            <a:xfrm>
              <a:off x="5000" y="3035"/>
              <a:ext cx="156" cy="131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21" y="26"/>
                </a:cxn>
                <a:cxn ang="0">
                  <a:pos x="211" y="76"/>
                </a:cxn>
                <a:cxn ang="0">
                  <a:pos x="221" y="124"/>
                </a:cxn>
                <a:cxn ang="0">
                  <a:pos x="195" y="158"/>
                </a:cxn>
                <a:cxn ang="0">
                  <a:pos x="141" y="158"/>
                </a:cxn>
                <a:cxn ang="0">
                  <a:pos x="109" y="212"/>
                </a:cxn>
                <a:cxn ang="0">
                  <a:pos x="0" y="260"/>
                </a:cxn>
                <a:cxn ang="0">
                  <a:pos x="125" y="234"/>
                </a:cxn>
                <a:cxn ang="0">
                  <a:pos x="195" y="217"/>
                </a:cxn>
                <a:cxn ang="0">
                  <a:pos x="216" y="158"/>
                </a:cxn>
                <a:cxn ang="0">
                  <a:pos x="270" y="92"/>
                </a:cxn>
                <a:cxn ang="0">
                  <a:pos x="313" y="26"/>
                </a:cxn>
                <a:cxn ang="0">
                  <a:pos x="270" y="0"/>
                </a:cxn>
              </a:cxnLst>
              <a:rect l="0" t="0" r="r" b="b"/>
              <a:pathLst>
                <a:path w="313" h="260">
                  <a:moveTo>
                    <a:pt x="270" y="0"/>
                  </a:moveTo>
                  <a:lnTo>
                    <a:pt x="221" y="26"/>
                  </a:lnTo>
                  <a:lnTo>
                    <a:pt x="211" y="76"/>
                  </a:lnTo>
                  <a:lnTo>
                    <a:pt x="221" y="124"/>
                  </a:lnTo>
                  <a:lnTo>
                    <a:pt x="195" y="158"/>
                  </a:lnTo>
                  <a:lnTo>
                    <a:pt x="141" y="158"/>
                  </a:lnTo>
                  <a:lnTo>
                    <a:pt x="109" y="212"/>
                  </a:lnTo>
                  <a:lnTo>
                    <a:pt x="0" y="260"/>
                  </a:lnTo>
                  <a:lnTo>
                    <a:pt x="125" y="234"/>
                  </a:lnTo>
                  <a:lnTo>
                    <a:pt x="195" y="217"/>
                  </a:lnTo>
                  <a:lnTo>
                    <a:pt x="216" y="158"/>
                  </a:lnTo>
                  <a:lnTo>
                    <a:pt x="270" y="92"/>
                  </a:lnTo>
                  <a:lnTo>
                    <a:pt x="313" y="26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23" name="Freeform 75"/>
            <p:cNvSpPr>
              <a:spLocks/>
            </p:cNvSpPr>
            <p:nvPr/>
          </p:nvSpPr>
          <p:spPr bwMode="auto">
            <a:xfrm>
              <a:off x="5097" y="3168"/>
              <a:ext cx="62" cy="36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69" y="16"/>
                </a:cxn>
                <a:cxn ang="0">
                  <a:pos x="0" y="60"/>
                </a:cxn>
                <a:cxn ang="0">
                  <a:pos x="48" y="70"/>
                </a:cxn>
                <a:cxn ang="0">
                  <a:pos x="97" y="70"/>
                </a:cxn>
                <a:cxn ang="0">
                  <a:pos x="123" y="32"/>
                </a:cxn>
                <a:cxn ang="0">
                  <a:pos x="113" y="0"/>
                </a:cxn>
              </a:cxnLst>
              <a:rect l="0" t="0" r="r" b="b"/>
              <a:pathLst>
                <a:path w="123" h="70">
                  <a:moveTo>
                    <a:pt x="113" y="0"/>
                  </a:moveTo>
                  <a:lnTo>
                    <a:pt x="69" y="16"/>
                  </a:lnTo>
                  <a:lnTo>
                    <a:pt x="0" y="60"/>
                  </a:lnTo>
                  <a:lnTo>
                    <a:pt x="48" y="70"/>
                  </a:lnTo>
                  <a:lnTo>
                    <a:pt x="97" y="70"/>
                  </a:lnTo>
                  <a:lnTo>
                    <a:pt x="123" y="32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24" name="Freeform 76"/>
            <p:cNvSpPr>
              <a:spLocks/>
            </p:cNvSpPr>
            <p:nvPr/>
          </p:nvSpPr>
          <p:spPr bwMode="auto">
            <a:xfrm>
              <a:off x="4912" y="2933"/>
              <a:ext cx="31" cy="30"/>
            </a:xfrm>
            <a:custGeom>
              <a:avLst/>
              <a:gdLst/>
              <a:ahLst/>
              <a:cxnLst>
                <a:cxn ang="0">
                  <a:pos x="10" y="60"/>
                </a:cxn>
                <a:cxn ang="0">
                  <a:pos x="10" y="39"/>
                </a:cxn>
                <a:cxn ang="0">
                  <a:pos x="24" y="16"/>
                </a:cxn>
                <a:cxn ang="0">
                  <a:pos x="61" y="0"/>
                </a:cxn>
                <a:cxn ang="0">
                  <a:pos x="28" y="7"/>
                </a:cxn>
                <a:cxn ang="0">
                  <a:pos x="7" y="19"/>
                </a:cxn>
                <a:cxn ang="0">
                  <a:pos x="0" y="47"/>
                </a:cxn>
                <a:cxn ang="0">
                  <a:pos x="10" y="60"/>
                </a:cxn>
              </a:cxnLst>
              <a:rect l="0" t="0" r="r" b="b"/>
              <a:pathLst>
                <a:path w="61" h="60">
                  <a:moveTo>
                    <a:pt x="10" y="60"/>
                  </a:moveTo>
                  <a:lnTo>
                    <a:pt x="10" y="39"/>
                  </a:lnTo>
                  <a:lnTo>
                    <a:pt x="24" y="16"/>
                  </a:lnTo>
                  <a:lnTo>
                    <a:pt x="61" y="0"/>
                  </a:lnTo>
                  <a:lnTo>
                    <a:pt x="28" y="7"/>
                  </a:lnTo>
                  <a:lnTo>
                    <a:pt x="7" y="19"/>
                  </a:lnTo>
                  <a:lnTo>
                    <a:pt x="0" y="47"/>
                  </a:lnTo>
                  <a:lnTo>
                    <a:pt x="10" y="6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25" name="Freeform 77"/>
            <p:cNvSpPr>
              <a:spLocks/>
            </p:cNvSpPr>
            <p:nvPr/>
          </p:nvSpPr>
          <p:spPr bwMode="auto">
            <a:xfrm>
              <a:off x="4963" y="2923"/>
              <a:ext cx="29" cy="23"/>
            </a:xfrm>
            <a:custGeom>
              <a:avLst/>
              <a:gdLst/>
              <a:ahLst/>
              <a:cxnLst>
                <a:cxn ang="0">
                  <a:pos x="45" y="46"/>
                </a:cxn>
                <a:cxn ang="0">
                  <a:pos x="35" y="32"/>
                </a:cxn>
                <a:cxn ang="0">
                  <a:pos x="41" y="15"/>
                </a:cxn>
                <a:cxn ang="0">
                  <a:pos x="58" y="0"/>
                </a:cxn>
                <a:cxn ang="0">
                  <a:pos x="44" y="0"/>
                </a:cxn>
                <a:cxn ang="0">
                  <a:pos x="30" y="10"/>
                </a:cxn>
                <a:cxn ang="0">
                  <a:pos x="21" y="23"/>
                </a:cxn>
                <a:cxn ang="0">
                  <a:pos x="0" y="23"/>
                </a:cxn>
                <a:cxn ang="0">
                  <a:pos x="20" y="33"/>
                </a:cxn>
                <a:cxn ang="0">
                  <a:pos x="45" y="46"/>
                </a:cxn>
              </a:cxnLst>
              <a:rect l="0" t="0" r="r" b="b"/>
              <a:pathLst>
                <a:path w="58" h="46">
                  <a:moveTo>
                    <a:pt x="45" y="46"/>
                  </a:moveTo>
                  <a:lnTo>
                    <a:pt x="35" y="32"/>
                  </a:lnTo>
                  <a:lnTo>
                    <a:pt x="41" y="15"/>
                  </a:lnTo>
                  <a:lnTo>
                    <a:pt x="58" y="0"/>
                  </a:lnTo>
                  <a:lnTo>
                    <a:pt x="44" y="0"/>
                  </a:lnTo>
                  <a:lnTo>
                    <a:pt x="30" y="10"/>
                  </a:lnTo>
                  <a:lnTo>
                    <a:pt x="21" y="23"/>
                  </a:lnTo>
                  <a:lnTo>
                    <a:pt x="0" y="23"/>
                  </a:lnTo>
                  <a:lnTo>
                    <a:pt x="20" y="33"/>
                  </a:lnTo>
                  <a:lnTo>
                    <a:pt x="45" y="46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26" name="Freeform 78"/>
            <p:cNvSpPr>
              <a:spLocks/>
            </p:cNvSpPr>
            <p:nvPr/>
          </p:nvSpPr>
          <p:spPr bwMode="auto">
            <a:xfrm>
              <a:off x="4918" y="2902"/>
              <a:ext cx="50" cy="27"/>
            </a:xfrm>
            <a:custGeom>
              <a:avLst/>
              <a:gdLst/>
              <a:ahLst/>
              <a:cxnLst>
                <a:cxn ang="0">
                  <a:pos x="55" y="10"/>
                </a:cxn>
                <a:cxn ang="0">
                  <a:pos x="71" y="24"/>
                </a:cxn>
                <a:cxn ang="0">
                  <a:pos x="71" y="43"/>
                </a:cxn>
                <a:cxn ang="0">
                  <a:pos x="71" y="54"/>
                </a:cxn>
                <a:cxn ang="0">
                  <a:pos x="82" y="54"/>
                </a:cxn>
                <a:cxn ang="0">
                  <a:pos x="78" y="36"/>
                </a:cxn>
                <a:cxn ang="0">
                  <a:pos x="102" y="13"/>
                </a:cxn>
                <a:cxn ang="0">
                  <a:pos x="86" y="17"/>
                </a:cxn>
                <a:cxn ang="0">
                  <a:pos x="75" y="25"/>
                </a:cxn>
                <a:cxn ang="0">
                  <a:pos x="71" y="10"/>
                </a:cxn>
                <a:cxn ang="0">
                  <a:pos x="43" y="0"/>
                </a:cxn>
                <a:cxn ang="0">
                  <a:pos x="20" y="0"/>
                </a:cxn>
                <a:cxn ang="0">
                  <a:pos x="0" y="15"/>
                </a:cxn>
                <a:cxn ang="0">
                  <a:pos x="35" y="8"/>
                </a:cxn>
                <a:cxn ang="0">
                  <a:pos x="55" y="10"/>
                </a:cxn>
              </a:cxnLst>
              <a:rect l="0" t="0" r="r" b="b"/>
              <a:pathLst>
                <a:path w="102" h="54">
                  <a:moveTo>
                    <a:pt x="55" y="10"/>
                  </a:moveTo>
                  <a:lnTo>
                    <a:pt x="71" y="24"/>
                  </a:lnTo>
                  <a:lnTo>
                    <a:pt x="71" y="43"/>
                  </a:lnTo>
                  <a:lnTo>
                    <a:pt x="71" y="54"/>
                  </a:lnTo>
                  <a:lnTo>
                    <a:pt x="82" y="54"/>
                  </a:lnTo>
                  <a:lnTo>
                    <a:pt x="78" y="36"/>
                  </a:lnTo>
                  <a:lnTo>
                    <a:pt x="102" y="13"/>
                  </a:lnTo>
                  <a:lnTo>
                    <a:pt x="86" y="17"/>
                  </a:lnTo>
                  <a:lnTo>
                    <a:pt x="75" y="25"/>
                  </a:lnTo>
                  <a:lnTo>
                    <a:pt x="71" y="10"/>
                  </a:lnTo>
                  <a:lnTo>
                    <a:pt x="43" y="0"/>
                  </a:lnTo>
                  <a:lnTo>
                    <a:pt x="20" y="0"/>
                  </a:lnTo>
                  <a:lnTo>
                    <a:pt x="0" y="15"/>
                  </a:lnTo>
                  <a:lnTo>
                    <a:pt x="35" y="8"/>
                  </a:lnTo>
                  <a:lnTo>
                    <a:pt x="55" y="1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27" name="Freeform 79"/>
            <p:cNvSpPr>
              <a:spLocks/>
            </p:cNvSpPr>
            <p:nvPr/>
          </p:nvSpPr>
          <p:spPr bwMode="auto">
            <a:xfrm>
              <a:off x="4947" y="2883"/>
              <a:ext cx="42" cy="17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16" y="13"/>
                </a:cxn>
                <a:cxn ang="0">
                  <a:pos x="1" y="35"/>
                </a:cxn>
                <a:cxn ang="0">
                  <a:pos x="0" y="23"/>
                </a:cxn>
                <a:cxn ang="0">
                  <a:pos x="13" y="7"/>
                </a:cxn>
                <a:cxn ang="0">
                  <a:pos x="40" y="0"/>
                </a:cxn>
                <a:cxn ang="0">
                  <a:pos x="84" y="0"/>
                </a:cxn>
              </a:cxnLst>
              <a:rect l="0" t="0" r="r" b="b"/>
              <a:pathLst>
                <a:path w="84" h="35">
                  <a:moveTo>
                    <a:pt x="84" y="0"/>
                  </a:moveTo>
                  <a:lnTo>
                    <a:pt x="16" y="13"/>
                  </a:lnTo>
                  <a:lnTo>
                    <a:pt x="1" y="35"/>
                  </a:lnTo>
                  <a:lnTo>
                    <a:pt x="0" y="23"/>
                  </a:lnTo>
                  <a:lnTo>
                    <a:pt x="13" y="7"/>
                  </a:lnTo>
                  <a:lnTo>
                    <a:pt x="40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28" name="Freeform 80"/>
            <p:cNvSpPr>
              <a:spLocks/>
            </p:cNvSpPr>
            <p:nvPr/>
          </p:nvSpPr>
          <p:spPr bwMode="auto">
            <a:xfrm>
              <a:off x="4892" y="2982"/>
              <a:ext cx="22" cy="14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24" y="1"/>
                </a:cxn>
                <a:cxn ang="0">
                  <a:pos x="0" y="12"/>
                </a:cxn>
                <a:cxn ang="0">
                  <a:pos x="13" y="26"/>
                </a:cxn>
                <a:cxn ang="0">
                  <a:pos x="31" y="14"/>
                </a:cxn>
                <a:cxn ang="0">
                  <a:pos x="45" y="0"/>
                </a:cxn>
              </a:cxnLst>
              <a:rect l="0" t="0" r="r" b="b"/>
              <a:pathLst>
                <a:path w="45" h="26">
                  <a:moveTo>
                    <a:pt x="45" y="0"/>
                  </a:moveTo>
                  <a:lnTo>
                    <a:pt x="24" y="1"/>
                  </a:lnTo>
                  <a:lnTo>
                    <a:pt x="0" y="12"/>
                  </a:lnTo>
                  <a:lnTo>
                    <a:pt x="13" y="26"/>
                  </a:lnTo>
                  <a:lnTo>
                    <a:pt x="31" y="14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29" name="Freeform 81"/>
            <p:cNvSpPr>
              <a:spLocks/>
            </p:cNvSpPr>
            <p:nvPr/>
          </p:nvSpPr>
          <p:spPr bwMode="auto">
            <a:xfrm>
              <a:off x="4925" y="2984"/>
              <a:ext cx="55" cy="44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77" y="20"/>
                </a:cxn>
                <a:cxn ang="0">
                  <a:pos x="50" y="44"/>
                </a:cxn>
                <a:cxn ang="0">
                  <a:pos x="27" y="66"/>
                </a:cxn>
                <a:cxn ang="0">
                  <a:pos x="0" y="61"/>
                </a:cxn>
                <a:cxn ang="0">
                  <a:pos x="14" y="80"/>
                </a:cxn>
                <a:cxn ang="0">
                  <a:pos x="30" y="88"/>
                </a:cxn>
                <a:cxn ang="0">
                  <a:pos x="51" y="54"/>
                </a:cxn>
                <a:cxn ang="0">
                  <a:pos x="74" y="29"/>
                </a:cxn>
                <a:cxn ang="0">
                  <a:pos x="111" y="0"/>
                </a:cxn>
              </a:cxnLst>
              <a:rect l="0" t="0" r="r" b="b"/>
              <a:pathLst>
                <a:path w="111" h="88">
                  <a:moveTo>
                    <a:pt x="111" y="0"/>
                  </a:moveTo>
                  <a:lnTo>
                    <a:pt x="77" y="20"/>
                  </a:lnTo>
                  <a:lnTo>
                    <a:pt x="50" y="44"/>
                  </a:lnTo>
                  <a:lnTo>
                    <a:pt x="27" y="66"/>
                  </a:lnTo>
                  <a:lnTo>
                    <a:pt x="0" y="61"/>
                  </a:lnTo>
                  <a:lnTo>
                    <a:pt x="14" y="80"/>
                  </a:lnTo>
                  <a:lnTo>
                    <a:pt x="30" y="88"/>
                  </a:lnTo>
                  <a:lnTo>
                    <a:pt x="51" y="54"/>
                  </a:lnTo>
                  <a:lnTo>
                    <a:pt x="74" y="29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30" name="Freeform 82"/>
            <p:cNvSpPr>
              <a:spLocks/>
            </p:cNvSpPr>
            <p:nvPr/>
          </p:nvSpPr>
          <p:spPr bwMode="auto">
            <a:xfrm>
              <a:off x="4124" y="2975"/>
              <a:ext cx="656" cy="640"/>
            </a:xfrm>
            <a:custGeom>
              <a:avLst/>
              <a:gdLst/>
              <a:ahLst/>
              <a:cxnLst>
                <a:cxn ang="0">
                  <a:pos x="592" y="76"/>
                </a:cxn>
                <a:cxn ang="0">
                  <a:pos x="485" y="146"/>
                </a:cxn>
                <a:cxn ang="0">
                  <a:pos x="459" y="143"/>
                </a:cxn>
                <a:cxn ang="0">
                  <a:pos x="435" y="139"/>
                </a:cxn>
                <a:cxn ang="0">
                  <a:pos x="410" y="137"/>
                </a:cxn>
                <a:cxn ang="0">
                  <a:pos x="386" y="135"/>
                </a:cxn>
                <a:cxn ang="0">
                  <a:pos x="362" y="132"/>
                </a:cxn>
                <a:cxn ang="0">
                  <a:pos x="337" y="130"/>
                </a:cxn>
                <a:cxn ang="0">
                  <a:pos x="313" y="127"/>
                </a:cxn>
                <a:cxn ang="0">
                  <a:pos x="289" y="121"/>
                </a:cxn>
                <a:cxn ang="0">
                  <a:pos x="239" y="255"/>
                </a:cxn>
                <a:cxn ang="0">
                  <a:pos x="203" y="248"/>
                </a:cxn>
                <a:cxn ang="0">
                  <a:pos x="169" y="246"/>
                </a:cxn>
                <a:cxn ang="0">
                  <a:pos x="136" y="246"/>
                </a:cxn>
                <a:cxn ang="0">
                  <a:pos x="100" y="242"/>
                </a:cxn>
                <a:cxn ang="0">
                  <a:pos x="112" y="367"/>
                </a:cxn>
                <a:cxn ang="0">
                  <a:pos x="100" y="483"/>
                </a:cxn>
                <a:cxn ang="0">
                  <a:pos x="100" y="570"/>
                </a:cxn>
                <a:cxn ang="0">
                  <a:pos x="67" y="620"/>
                </a:cxn>
                <a:cxn ang="0">
                  <a:pos x="44" y="674"/>
                </a:cxn>
                <a:cxn ang="0">
                  <a:pos x="18" y="733"/>
                </a:cxn>
                <a:cxn ang="0">
                  <a:pos x="83" y="802"/>
                </a:cxn>
                <a:cxn ang="0">
                  <a:pos x="125" y="878"/>
                </a:cxn>
                <a:cxn ang="0">
                  <a:pos x="207" y="928"/>
                </a:cxn>
                <a:cxn ang="0">
                  <a:pos x="302" y="948"/>
                </a:cxn>
                <a:cxn ang="0">
                  <a:pos x="371" y="1189"/>
                </a:cxn>
                <a:cxn ang="0">
                  <a:pos x="434" y="1234"/>
                </a:cxn>
                <a:cxn ang="0">
                  <a:pos x="604" y="1219"/>
                </a:cxn>
                <a:cxn ang="0">
                  <a:pos x="639" y="1227"/>
                </a:cxn>
                <a:cxn ang="0">
                  <a:pos x="676" y="1235"/>
                </a:cxn>
                <a:cxn ang="0">
                  <a:pos x="712" y="1243"/>
                </a:cxn>
                <a:cxn ang="0">
                  <a:pos x="749" y="1251"/>
                </a:cxn>
                <a:cxn ang="0">
                  <a:pos x="784" y="1259"/>
                </a:cxn>
                <a:cxn ang="0">
                  <a:pos x="821" y="1267"/>
                </a:cxn>
                <a:cxn ang="0">
                  <a:pos x="857" y="1275"/>
                </a:cxn>
                <a:cxn ang="0">
                  <a:pos x="875" y="1170"/>
                </a:cxn>
                <a:cxn ang="0">
                  <a:pos x="977" y="1054"/>
                </a:cxn>
                <a:cxn ang="0">
                  <a:pos x="1191" y="846"/>
                </a:cxn>
                <a:cxn ang="0">
                  <a:pos x="1291" y="668"/>
                </a:cxn>
                <a:cxn ang="0">
                  <a:pos x="1301" y="545"/>
                </a:cxn>
                <a:cxn ang="0">
                  <a:pos x="1278" y="521"/>
                </a:cxn>
                <a:cxn ang="0">
                  <a:pos x="1255" y="501"/>
                </a:cxn>
                <a:cxn ang="0">
                  <a:pos x="1230" y="487"/>
                </a:cxn>
                <a:cxn ang="0">
                  <a:pos x="1205" y="477"/>
                </a:cxn>
                <a:cxn ang="0">
                  <a:pos x="1176" y="470"/>
                </a:cxn>
                <a:cxn ang="0">
                  <a:pos x="1146" y="466"/>
                </a:cxn>
                <a:cxn ang="0">
                  <a:pos x="1114" y="464"/>
                </a:cxn>
                <a:cxn ang="0">
                  <a:pos x="1097" y="284"/>
                </a:cxn>
                <a:cxn ang="0">
                  <a:pos x="1014" y="165"/>
                </a:cxn>
                <a:cxn ang="0">
                  <a:pos x="812" y="89"/>
                </a:cxn>
                <a:cxn ang="0">
                  <a:pos x="725" y="25"/>
                </a:cxn>
                <a:cxn ang="0">
                  <a:pos x="617" y="31"/>
                </a:cxn>
              </a:cxnLst>
              <a:rect l="0" t="0" r="r" b="b"/>
              <a:pathLst>
                <a:path w="1311" h="1279">
                  <a:moveTo>
                    <a:pt x="617" y="31"/>
                  </a:moveTo>
                  <a:lnTo>
                    <a:pt x="592" y="76"/>
                  </a:lnTo>
                  <a:lnTo>
                    <a:pt x="523" y="108"/>
                  </a:lnTo>
                  <a:lnTo>
                    <a:pt x="485" y="146"/>
                  </a:lnTo>
                  <a:lnTo>
                    <a:pt x="472" y="144"/>
                  </a:lnTo>
                  <a:lnTo>
                    <a:pt x="459" y="143"/>
                  </a:lnTo>
                  <a:lnTo>
                    <a:pt x="448" y="140"/>
                  </a:lnTo>
                  <a:lnTo>
                    <a:pt x="435" y="139"/>
                  </a:lnTo>
                  <a:lnTo>
                    <a:pt x="423" y="138"/>
                  </a:lnTo>
                  <a:lnTo>
                    <a:pt x="410" y="137"/>
                  </a:lnTo>
                  <a:lnTo>
                    <a:pt x="398" y="136"/>
                  </a:lnTo>
                  <a:lnTo>
                    <a:pt x="386" y="135"/>
                  </a:lnTo>
                  <a:lnTo>
                    <a:pt x="374" y="135"/>
                  </a:lnTo>
                  <a:lnTo>
                    <a:pt x="362" y="132"/>
                  </a:lnTo>
                  <a:lnTo>
                    <a:pt x="350" y="131"/>
                  </a:lnTo>
                  <a:lnTo>
                    <a:pt x="337" y="130"/>
                  </a:lnTo>
                  <a:lnTo>
                    <a:pt x="326" y="128"/>
                  </a:lnTo>
                  <a:lnTo>
                    <a:pt x="313" y="127"/>
                  </a:lnTo>
                  <a:lnTo>
                    <a:pt x="302" y="123"/>
                  </a:lnTo>
                  <a:lnTo>
                    <a:pt x="289" y="121"/>
                  </a:lnTo>
                  <a:lnTo>
                    <a:pt x="276" y="204"/>
                  </a:lnTo>
                  <a:lnTo>
                    <a:pt x="239" y="255"/>
                  </a:lnTo>
                  <a:lnTo>
                    <a:pt x="220" y="250"/>
                  </a:lnTo>
                  <a:lnTo>
                    <a:pt x="203" y="248"/>
                  </a:lnTo>
                  <a:lnTo>
                    <a:pt x="185" y="248"/>
                  </a:lnTo>
                  <a:lnTo>
                    <a:pt x="169" y="246"/>
                  </a:lnTo>
                  <a:lnTo>
                    <a:pt x="153" y="246"/>
                  </a:lnTo>
                  <a:lnTo>
                    <a:pt x="136" y="246"/>
                  </a:lnTo>
                  <a:lnTo>
                    <a:pt x="118" y="245"/>
                  </a:lnTo>
                  <a:lnTo>
                    <a:pt x="100" y="242"/>
                  </a:lnTo>
                  <a:lnTo>
                    <a:pt x="105" y="303"/>
                  </a:lnTo>
                  <a:lnTo>
                    <a:pt x="112" y="367"/>
                  </a:lnTo>
                  <a:lnTo>
                    <a:pt x="113" y="430"/>
                  </a:lnTo>
                  <a:lnTo>
                    <a:pt x="100" y="483"/>
                  </a:lnTo>
                  <a:lnTo>
                    <a:pt x="125" y="547"/>
                  </a:lnTo>
                  <a:lnTo>
                    <a:pt x="100" y="570"/>
                  </a:lnTo>
                  <a:lnTo>
                    <a:pt x="82" y="593"/>
                  </a:lnTo>
                  <a:lnTo>
                    <a:pt x="67" y="620"/>
                  </a:lnTo>
                  <a:lnTo>
                    <a:pt x="55" y="646"/>
                  </a:lnTo>
                  <a:lnTo>
                    <a:pt x="44" y="674"/>
                  </a:lnTo>
                  <a:lnTo>
                    <a:pt x="32" y="703"/>
                  </a:lnTo>
                  <a:lnTo>
                    <a:pt x="18" y="733"/>
                  </a:lnTo>
                  <a:lnTo>
                    <a:pt x="0" y="763"/>
                  </a:lnTo>
                  <a:lnTo>
                    <a:pt x="83" y="802"/>
                  </a:lnTo>
                  <a:lnTo>
                    <a:pt x="138" y="820"/>
                  </a:lnTo>
                  <a:lnTo>
                    <a:pt x="125" y="878"/>
                  </a:lnTo>
                  <a:lnTo>
                    <a:pt x="125" y="941"/>
                  </a:lnTo>
                  <a:lnTo>
                    <a:pt x="207" y="928"/>
                  </a:lnTo>
                  <a:lnTo>
                    <a:pt x="283" y="908"/>
                  </a:lnTo>
                  <a:lnTo>
                    <a:pt x="302" y="948"/>
                  </a:lnTo>
                  <a:lnTo>
                    <a:pt x="327" y="1120"/>
                  </a:lnTo>
                  <a:lnTo>
                    <a:pt x="371" y="1189"/>
                  </a:lnTo>
                  <a:lnTo>
                    <a:pt x="371" y="1234"/>
                  </a:lnTo>
                  <a:lnTo>
                    <a:pt x="434" y="1234"/>
                  </a:lnTo>
                  <a:lnTo>
                    <a:pt x="585" y="1214"/>
                  </a:lnTo>
                  <a:lnTo>
                    <a:pt x="604" y="1219"/>
                  </a:lnTo>
                  <a:lnTo>
                    <a:pt x="622" y="1222"/>
                  </a:lnTo>
                  <a:lnTo>
                    <a:pt x="639" y="1227"/>
                  </a:lnTo>
                  <a:lnTo>
                    <a:pt x="658" y="1230"/>
                  </a:lnTo>
                  <a:lnTo>
                    <a:pt x="676" y="1235"/>
                  </a:lnTo>
                  <a:lnTo>
                    <a:pt x="695" y="1238"/>
                  </a:lnTo>
                  <a:lnTo>
                    <a:pt x="712" y="1243"/>
                  </a:lnTo>
                  <a:lnTo>
                    <a:pt x="730" y="1246"/>
                  </a:lnTo>
                  <a:lnTo>
                    <a:pt x="749" y="1251"/>
                  </a:lnTo>
                  <a:lnTo>
                    <a:pt x="767" y="1255"/>
                  </a:lnTo>
                  <a:lnTo>
                    <a:pt x="784" y="1259"/>
                  </a:lnTo>
                  <a:lnTo>
                    <a:pt x="803" y="1263"/>
                  </a:lnTo>
                  <a:lnTo>
                    <a:pt x="821" y="1267"/>
                  </a:lnTo>
                  <a:lnTo>
                    <a:pt x="840" y="1271"/>
                  </a:lnTo>
                  <a:lnTo>
                    <a:pt x="857" y="1275"/>
                  </a:lnTo>
                  <a:lnTo>
                    <a:pt x="875" y="1279"/>
                  </a:lnTo>
                  <a:lnTo>
                    <a:pt x="875" y="1170"/>
                  </a:lnTo>
                  <a:lnTo>
                    <a:pt x="926" y="999"/>
                  </a:lnTo>
                  <a:lnTo>
                    <a:pt x="977" y="1054"/>
                  </a:lnTo>
                  <a:lnTo>
                    <a:pt x="1059" y="954"/>
                  </a:lnTo>
                  <a:lnTo>
                    <a:pt x="1191" y="846"/>
                  </a:lnTo>
                  <a:lnTo>
                    <a:pt x="1266" y="769"/>
                  </a:lnTo>
                  <a:lnTo>
                    <a:pt x="1291" y="668"/>
                  </a:lnTo>
                  <a:lnTo>
                    <a:pt x="1311" y="560"/>
                  </a:lnTo>
                  <a:lnTo>
                    <a:pt x="1301" y="545"/>
                  </a:lnTo>
                  <a:lnTo>
                    <a:pt x="1289" y="532"/>
                  </a:lnTo>
                  <a:lnTo>
                    <a:pt x="1278" y="521"/>
                  </a:lnTo>
                  <a:lnTo>
                    <a:pt x="1266" y="510"/>
                  </a:lnTo>
                  <a:lnTo>
                    <a:pt x="1255" y="501"/>
                  </a:lnTo>
                  <a:lnTo>
                    <a:pt x="1243" y="494"/>
                  </a:lnTo>
                  <a:lnTo>
                    <a:pt x="1230" y="487"/>
                  </a:lnTo>
                  <a:lnTo>
                    <a:pt x="1218" y="481"/>
                  </a:lnTo>
                  <a:lnTo>
                    <a:pt x="1205" y="477"/>
                  </a:lnTo>
                  <a:lnTo>
                    <a:pt x="1191" y="473"/>
                  </a:lnTo>
                  <a:lnTo>
                    <a:pt x="1176" y="470"/>
                  </a:lnTo>
                  <a:lnTo>
                    <a:pt x="1162" y="468"/>
                  </a:lnTo>
                  <a:lnTo>
                    <a:pt x="1146" y="466"/>
                  </a:lnTo>
                  <a:lnTo>
                    <a:pt x="1130" y="465"/>
                  </a:lnTo>
                  <a:lnTo>
                    <a:pt x="1114" y="464"/>
                  </a:lnTo>
                  <a:lnTo>
                    <a:pt x="1097" y="464"/>
                  </a:lnTo>
                  <a:lnTo>
                    <a:pt x="1097" y="284"/>
                  </a:lnTo>
                  <a:lnTo>
                    <a:pt x="1097" y="184"/>
                  </a:lnTo>
                  <a:lnTo>
                    <a:pt x="1014" y="165"/>
                  </a:lnTo>
                  <a:lnTo>
                    <a:pt x="875" y="134"/>
                  </a:lnTo>
                  <a:lnTo>
                    <a:pt x="812" y="89"/>
                  </a:lnTo>
                  <a:lnTo>
                    <a:pt x="787" y="0"/>
                  </a:lnTo>
                  <a:lnTo>
                    <a:pt x="725" y="25"/>
                  </a:lnTo>
                  <a:lnTo>
                    <a:pt x="692" y="63"/>
                  </a:lnTo>
                  <a:lnTo>
                    <a:pt x="617" y="31"/>
                  </a:lnTo>
                  <a:close/>
                </a:path>
              </a:pathLst>
            </a:custGeom>
            <a:solidFill>
              <a:srgbClr val="E5D1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31" name="Freeform 83"/>
            <p:cNvSpPr>
              <a:spLocks/>
            </p:cNvSpPr>
            <p:nvPr/>
          </p:nvSpPr>
          <p:spPr bwMode="auto">
            <a:xfrm>
              <a:off x="4179" y="3101"/>
              <a:ext cx="68" cy="104"/>
            </a:xfrm>
            <a:custGeom>
              <a:avLst/>
              <a:gdLst/>
              <a:ahLst/>
              <a:cxnLst>
                <a:cxn ang="0">
                  <a:pos x="137" y="12"/>
                </a:cxn>
                <a:cxn ang="0">
                  <a:pos x="54" y="12"/>
                </a:cxn>
                <a:cxn ang="0">
                  <a:pos x="0" y="0"/>
                </a:cxn>
                <a:cxn ang="0">
                  <a:pos x="4" y="51"/>
                </a:cxn>
                <a:cxn ang="0">
                  <a:pos x="17" y="157"/>
                </a:cxn>
                <a:cxn ang="0">
                  <a:pos x="46" y="207"/>
                </a:cxn>
                <a:cxn ang="0">
                  <a:pos x="75" y="207"/>
                </a:cxn>
                <a:cxn ang="0">
                  <a:pos x="105" y="164"/>
                </a:cxn>
                <a:cxn ang="0">
                  <a:pos x="105" y="116"/>
                </a:cxn>
                <a:cxn ang="0">
                  <a:pos x="129" y="116"/>
                </a:cxn>
                <a:cxn ang="0">
                  <a:pos x="137" y="12"/>
                </a:cxn>
              </a:cxnLst>
              <a:rect l="0" t="0" r="r" b="b"/>
              <a:pathLst>
                <a:path w="137" h="207">
                  <a:moveTo>
                    <a:pt x="137" y="12"/>
                  </a:moveTo>
                  <a:lnTo>
                    <a:pt x="54" y="12"/>
                  </a:lnTo>
                  <a:lnTo>
                    <a:pt x="0" y="0"/>
                  </a:lnTo>
                  <a:lnTo>
                    <a:pt x="4" y="51"/>
                  </a:lnTo>
                  <a:lnTo>
                    <a:pt x="17" y="157"/>
                  </a:lnTo>
                  <a:lnTo>
                    <a:pt x="46" y="207"/>
                  </a:lnTo>
                  <a:lnTo>
                    <a:pt x="75" y="207"/>
                  </a:lnTo>
                  <a:lnTo>
                    <a:pt x="105" y="164"/>
                  </a:lnTo>
                  <a:lnTo>
                    <a:pt x="105" y="116"/>
                  </a:lnTo>
                  <a:lnTo>
                    <a:pt x="129" y="116"/>
                  </a:lnTo>
                  <a:lnTo>
                    <a:pt x="137" y="12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32" name="Freeform 84"/>
            <p:cNvSpPr>
              <a:spLocks/>
            </p:cNvSpPr>
            <p:nvPr/>
          </p:nvSpPr>
          <p:spPr bwMode="auto">
            <a:xfrm>
              <a:off x="4257" y="3046"/>
              <a:ext cx="102" cy="12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7" y="74"/>
                </a:cxn>
                <a:cxn ang="0">
                  <a:pos x="0" y="187"/>
                </a:cxn>
                <a:cxn ang="0">
                  <a:pos x="0" y="227"/>
                </a:cxn>
                <a:cxn ang="0">
                  <a:pos x="22" y="227"/>
                </a:cxn>
                <a:cxn ang="0">
                  <a:pos x="51" y="249"/>
                </a:cxn>
                <a:cxn ang="0">
                  <a:pos x="76" y="184"/>
                </a:cxn>
                <a:cxn ang="0">
                  <a:pos x="123" y="133"/>
                </a:cxn>
                <a:cxn ang="0">
                  <a:pos x="152" y="108"/>
                </a:cxn>
                <a:cxn ang="0">
                  <a:pos x="155" y="67"/>
                </a:cxn>
                <a:cxn ang="0">
                  <a:pos x="203" y="13"/>
                </a:cxn>
                <a:cxn ang="0">
                  <a:pos x="155" y="0"/>
                </a:cxn>
                <a:cxn ang="0">
                  <a:pos x="40" y="0"/>
                </a:cxn>
              </a:cxnLst>
              <a:rect l="0" t="0" r="r" b="b"/>
              <a:pathLst>
                <a:path w="203" h="249">
                  <a:moveTo>
                    <a:pt x="40" y="0"/>
                  </a:moveTo>
                  <a:lnTo>
                    <a:pt x="37" y="74"/>
                  </a:lnTo>
                  <a:lnTo>
                    <a:pt x="0" y="187"/>
                  </a:lnTo>
                  <a:lnTo>
                    <a:pt x="0" y="227"/>
                  </a:lnTo>
                  <a:lnTo>
                    <a:pt x="22" y="227"/>
                  </a:lnTo>
                  <a:lnTo>
                    <a:pt x="51" y="249"/>
                  </a:lnTo>
                  <a:lnTo>
                    <a:pt x="76" y="184"/>
                  </a:lnTo>
                  <a:lnTo>
                    <a:pt x="123" y="133"/>
                  </a:lnTo>
                  <a:lnTo>
                    <a:pt x="152" y="108"/>
                  </a:lnTo>
                  <a:lnTo>
                    <a:pt x="155" y="67"/>
                  </a:lnTo>
                  <a:lnTo>
                    <a:pt x="203" y="13"/>
                  </a:lnTo>
                  <a:lnTo>
                    <a:pt x="155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33" name="Freeform 85"/>
            <p:cNvSpPr>
              <a:spLocks/>
            </p:cNvSpPr>
            <p:nvPr/>
          </p:nvSpPr>
          <p:spPr bwMode="auto">
            <a:xfrm>
              <a:off x="4236" y="3163"/>
              <a:ext cx="103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94" y="18"/>
                </a:cxn>
                <a:cxn ang="0">
                  <a:pos x="94" y="58"/>
                </a:cxn>
                <a:cxn ang="0">
                  <a:pos x="130" y="135"/>
                </a:cxn>
                <a:cxn ang="0">
                  <a:pos x="170" y="199"/>
                </a:cxn>
                <a:cxn ang="0">
                  <a:pos x="195" y="244"/>
                </a:cxn>
                <a:cxn ang="0">
                  <a:pos x="205" y="306"/>
                </a:cxn>
                <a:cxn ang="0">
                  <a:pos x="141" y="284"/>
                </a:cxn>
                <a:cxn ang="0">
                  <a:pos x="112" y="218"/>
                </a:cxn>
                <a:cxn ang="0">
                  <a:pos x="102" y="174"/>
                </a:cxn>
                <a:cxn ang="0">
                  <a:pos x="51" y="87"/>
                </a:cxn>
                <a:cxn ang="0">
                  <a:pos x="11" y="33"/>
                </a:cxn>
                <a:cxn ang="0">
                  <a:pos x="0" y="0"/>
                </a:cxn>
              </a:cxnLst>
              <a:rect l="0" t="0" r="r" b="b"/>
              <a:pathLst>
                <a:path w="205" h="306">
                  <a:moveTo>
                    <a:pt x="0" y="0"/>
                  </a:moveTo>
                  <a:lnTo>
                    <a:pt x="43" y="0"/>
                  </a:lnTo>
                  <a:lnTo>
                    <a:pt x="94" y="18"/>
                  </a:lnTo>
                  <a:lnTo>
                    <a:pt x="94" y="58"/>
                  </a:lnTo>
                  <a:lnTo>
                    <a:pt x="130" y="135"/>
                  </a:lnTo>
                  <a:lnTo>
                    <a:pt x="170" y="199"/>
                  </a:lnTo>
                  <a:lnTo>
                    <a:pt x="195" y="244"/>
                  </a:lnTo>
                  <a:lnTo>
                    <a:pt x="205" y="306"/>
                  </a:lnTo>
                  <a:lnTo>
                    <a:pt x="141" y="284"/>
                  </a:lnTo>
                  <a:lnTo>
                    <a:pt x="112" y="218"/>
                  </a:lnTo>
                  <a:lnTo>
                    <a:pt x="102" y="174"/>
                  </a:lnTo>
                  <a:lnTo>
                    <a:pt x="51" y="87"/>
                  </a:lnTo>
                  <a:lnTo>
                    <a:pt x="11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34" name="Freeform 86"/>
            <p:cNvSpPr>
              <a:spLocks/>
            </p:cNvSpPr>
            <p:nvPr/>
          </p:nvSpPr>
          <p:spPr bwMode="auto">
            <a:xfrm>
              <a:off x="4265" y="3287"/>
              <a:ext cx="27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5"/>
                </a:cxn>
                <a:cxn ang="0">
                  <a:pos x="54" y="37"/>
                </a:cxn>
                <a:cxn ang="0">
                  <a:pos x="25" y="37"/>
                </a:cxn>
                <a:cxn ang="0">
                  <a:pos x="0" y="0"/>
                </a:cxn>
              </a:cxnLst>
              <a:rect l="0" t="0" r="r" b="b"/>
              <a:pathLst>
                <a:path w="54" h="37">
                  <a:moveTo>
                    <a:pt x="0" y="0"/>
                  </a:moveTo>
                  <a:lnTo>
                    <a:pt x="47" y="5"/>
                  </a:lnTo>
                  <a:lnTo>
                    <a:pt x="54" y="37"/>
                  </a:lnTo>
                  <a:lnTo>
                    <a:pt x="25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35" name="Freeform 87"/>
            <p:cNvSpPr>
              <a:spLocks/>
            </p:cNvSpPr>
            <p:nvPr/>
          </p:nvSpPr>
          <p:spPr bwMode="auto">
            <a:xfrm>
              <a:off x="4133" y="3277"/>
              <a:ext cx="191" cy="158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71" y="58"/>
                </a:cxn>
                <a:cxn ang="0">
                  <a:pos x="184" y="102"/>
                </a:cxn>
                <a:cxn ang="0">
                  <a:pos x="145" y="102"/>
                </a:cxn>
                <a:cxn ang="0">
                  <a:pos x="120" y="112"/>
                </a:cxn>
                <a:cxn ang="0">
                  <a:pos x="171" y="112"/>
                </a:cxn>
                <a:cxn ang="0">
                  <a:pos x="210" y="149"/>
                </a:cxn>
                <a:cxn ang="0">
                  <a:pos x="220" y="201"/>
                </a:cxn>
                <a:cxn ang="0">
                  <a:pos x="249" y="240"/>
                </a:cxn>
                <a:cxn ang="0">
                  <a:pos x="293" y="240"/>
                </a:cxn>
                <a:cxn ang="0">
                  <a:pos x="315" y="270"/>
                </a:cxn>
                <a:cxn ang="0">
                  <a:pos x="383" y="281"/>
                </a:cxn>
                <a:cxn ang="0">
                  <a:pos x="325" y="314"/>
                </a:cxn>
                <a:cxn ang="0">
                  <a:pos x="282" y="281"/>
                </a:cxn>
                <a:cxn ang="0">
                  <a:pos x="203" y="215"/>
                </a:cxn>
                <a:cxn ang="0">
                  <a:pos x="142" y="171"/>
                </a:cxn>
                <a:cxn ang="0">
                  <a:pos x="66" y="157"/>
                </a:cxn>
                <a:cxn ang="0">
                  <a:pos x="0" y="149"/>
                </a:cxn>
                <a:cxn ang="0">
                  <a:pos x="40" y="106"/>
                </a:cxn>
                <a:cxn ang="0">
                  <a:pos x="51" y="73"/>
                </a:cxn>
                <a:cxn ang="0">
                  <a:pos x="56" y="48"/>
                </a:cxn>
                <a:cxn ang="0">
                  <a:pos x="61" y="30"/>
                </a:cxn>
                <a:cxn ang="0">
                  <a:pos x="65" y="16"/>
                </a:cxn>
                <a:cxn ang="0">
                  <a:pos x="73" y="7"/>
                </a:cxn>
                <a:cxn ang="0">
                  <a:pos x="85" y="2"/>
                </a:cxn>
                <a:cxn ang="0">
                  <a:pos x="106" y="0"/>
                </a:cxn>
                <a:cxn ang="0">
                  <a:pos x="137" y="1"/>
                </a:cxn>
              </a:cxnLst>
              <a:rect l="0" t="0" r="r" b="b"/>
              <a:pathLst>
                <a:path w="383" h="314">
                  <a:moveTo>
                    <a:pt x="137" y="1"/>
                  </a:moveTo>
                  <a:lnTo>
                    <a:pt x="171" y="58"/>
                  </a:lnTo>
                  <a:lnTo>
                    <a:pt x="184" y="102"/>
                  </a:lnTo>
                  <a:lnTo>
                    <a:pt x="145" y="102"/>
                  </a:lnTo>
                  <a:lnTo>
                    <a:pt x="120" y="112"/>
                  </a:lnTo>
                  <a:lnTo>
                    <a:pt x="171" y="112"/>
                  </a:lnTo>
                  <a:lnTo>
                    <a:pt x="210" y="149"/>
                  </a:lnTo>
                  <a:lnTo>
                    <a:pt x="220" y="201"/>
                  </a:lnTo>
                  <a:lnTo>
                    <a:pt x="249" y="240"/>
                  </a:lnTo>
                  <a:lnTo>
                    <a:pt x="293" y="240"/>
                  </a:lnTo>
                  <a:lnTo>
                    <a:pt x="315" y="270"/>
                  </a:lnTo>
                  <a:lnTo>
                    <a:pt x="383" y="281"/>
                  </a:lnTo>
                  <a:lnTo>
                    <a:pt x="325" y="314"/>
                  </a:lnTo>
                  <a:lnTo>
                    <a:pt x="282" y="281"/>
                  </a:lnTo>
                  <a:lnTo>
                    <a:pt x="203" y="215"/>
                  </a:lnTo>
                  <a:lnTo>
                    <a:pt x="142" y="171"/>
                  </a:lnTo>
                  <a:lnTo>
                    <a:pt x="66" y="157"/>
                  </a:lnTo>
                  <a:lnTo>
                    <a:pt x="0" y="149"/>
                  </a:lnTo>
                  <a:lnTo>
                    <a:pt x="40" y="106"/>
                  </a:lnTo>
                  <a:lnTo>
                    <a:pt x="51" y="73"/>
                  </a:lnTo>
                  <a:lnTo>
                    <a:pt x="56" y="48"/>
                  </a:lnTo>
                  <a:lnTo>
                    <a:pt x="61" y="30"/>
                  </a:lnTo>
                  <a:lnTo>
                    <a:pt x="65" y="16"/>
                  </a:lnTo>
                  <a:lnTo>
                    <a:pt x="73" y="7"/>
                  </a:lnTo>
                  <a:lnTo>
                    <a:pt x="85" y="2"/>
                  </a:lnTo>
                  <a:lnTo>
                    <a:pt x="106" y="0"/>
                  </a:lnTo>
                  <a:lnTo>
                    <a:pt x="137" y="1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36" name="Freeform 88"/>
            <p:cNvSpPr>
              <a:spLocks/>
            </p:cNvSpPr>
            <p:nvPr/>
          </p:nvSpPr>
          <p:spPr bwMode="auto">
            <a:xfrm>
              <a:off x="4317" y="3316"/>
              <a:ext cx="159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18"/>
                </a:cxn>
                <a:cxn ang="0">
                  <a:pos x="198" y="59"/>
                </a:cxn>
                <a:cxn ang="0">
                  <a:pos x="296" y="80"/>
                </a:cxn>
                <a:cxn ang="0">
                  <a:pos x="317" y="116"/>
                </a:cxn>
                <a:cxn ang="0">
                  <a:pos x="317" y="138"/>
                </a:cxn>
                <a:cxn ang="0">
                  <a:pos x="288" y="138"/>
                </a:cxn>
                <a:cxn ang="0">
                  <a:pos x="223" y="128"/>
                </a:cxn>
                <a:cxn ang="0">
                  <a:pos x="112" y="91"/>
                </a:cxn>
                <a:cxn ang="0">
                  <a:pos x="35" y="50"/>
                </a:cxn>
                <a:cxn ang="0">
                  <a:pos x="7" y="29"/>
                </a:cxn>
                <a:cxn ang="0">
                  <a:pos x="0" y="0"/>
                </a:cxn>
              </a:cxnLst>
              <a:rect l="0" t="0" r="r" b="b"/>
              <a:pathLst>
                <a:path w="317" h="138">
                  <a:moveTo>
                    <a:pt x="0" y="0"/>
                  </a:moveTo>
                  <a:lnTo>
                    <a:pt x="64" y="18"/>
                  </a:lnTo>
                  <a:lnTo>
                    <a:pt x="198" y="59"/>
                  </a:lnTo>
                  <a:lnTo>
                    <a:pt x="296" y="80"/>
                  </a:lnTo>
                  <a:lnTo>
                    <a:pt x="317" y="116"/>
                  </a:lnTo>
                  <a:lnTo>
                    <a:pt x="317" y="138"/>
                  </a:lnTo>
                  <a:lnTo>
                    <a:pt x="288" y="138"/>
                  </a:lnTo>
                  <a:lnTo>
                    <a:pt x="223" y="128"/>
                  </a:lnTo>
                  <a:lnTo>
                    <a:pt x="112" y="91"/>
                  </a:lnTo>
                  <a:lnTo>
                    <a:pt x="35" y="50"/>
                  </a:lnTo>
                  <a:lnTo>
                    <a:pt x="7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37" name="Freeform 89"/>
            <p:cNvSpPr>
              <a:spLocks/>
            </p:cNvSpPr>
            <p:nvPr/>
          </p:nvSpPr>
          <p:spPr bwMode="auto">
            <a:xfrm>
              <a:off x="4330" y="3134"/>
              <a:ext cx="130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40"/>
                </a:cxn>
                <a:cxn ang="0">
                  <a:pos x="68" y="98"/>
                </a:cxn>
                <a:cxn ang="0">
                  <a:pos x="159" y="156"/>
                </a:cxn>
                <a:cxn ang="0">
                  <a:pos x="220" y="197"/>
                </a:cxn>
                <a:cxn ang="0">
                  <a:pos x="259" y="226"/>
                </a:cxn>
                <a:cxn ang="0">
                  <a:pos x="224" y="226"/>
                </a:cxn>
                <a:cxn ang="0">
                  <a:pos x="141" y="175"/>
                </a:cxn>
                <a:cxn ang="0">
                  <a:pos x="46" y="111"/>
                </a:cxn>
                <a:cxn ang="0">
                  <a:pos x="0" y="47"/>
                </a:cxn>
                <a:cxn ang="0">
                  <a:pos x="0" y="0"/>
                </a:cxn>
              </a:cxnLst>
              <a:rect l="0" t="0" r="r" b="b"/>
              <a:pathLst>
                <a:path w="259" h="226">
                  <a:moveTo>
                    <a:pt x="0" y="0"/>
                  </a:moveTo>
                  <a:lnTo>
                    <a:pt x="25" y="40"/>
                  </a:lnTo>
                  <a:lnTo>
                    <a:pt x="68" y="98"/>
                  </a:lnTo>
                  <a:lnTo>
                    <a:pt x="159" y="156"/>
                  </a:lnTo>
                  <a:lnTo>
                    <a:pt x="220" y="197"/>
                  </a:lnTo>
                  <a:lnTo>
                    <a:pt x="259" y="226"/>
                  </a:lnTo>
                  <a:lnTo>
                    <a:pt x="224" y="226"/>
                  </a:lnTo>
                  <a:lnTo>
                    <a:pt x="141" y="175"/>
                  </a:lnTo>
                  <a:lnTo>
                    <a:pt x="46" y="111"/>
                  </a:lnTo>
                  <a:lnTo>
                    <a:pt x="0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38" name="Freeform 90"/>
            <p:cNvSpPr>
              <a:spLocks/>
            </p:cNvSpPr>
            <p:nvPr/>
          </p:nvSpPr>
          <p:spPr bwMode="auto">
            <a:xfrm>
              <a:off x="4341" y="3256"/>
              <a:ext cx="25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08" y="3"/>
                </a:cxn>
                <a:cxn ang="0">
                  <a:pos x="166" y="0"/>
                </a:cxn>
                <a:cxn ang="0">
                  <a:pos x="364" y="0"/>
                </a:cxn>
                <a:cxn ang="0">
                  <a:pos x="461" y="0"/>
                </a:cxn>
                <a:cxn ang="0">
                  <a:pos x="501" y="18"/>
                </a:cxn>
                <a:cxn ang="0">
                  <a:pos x="469" y="32"/>
                </a:cxn>
                <a:cxn ang="0">
                  <a:pos x="346" y="32"/>
                </a:cxn>
                <a:cxn ang="0">
                  <a:pos x="292" y="22"/>
                </a:cxn>
                <a:cxn ang="0">
                  <a:pos x="249" y="22"/>
                </a:cxn>
                <a:cxn ang="0">
                  <a:pos x="224" y="25"/>
                </a:cxn>
                <a:cxn ang="0">
                  <a:pos x="173" y="25"/>
                </a:cxn>
                <a:cxn ang="0">
                  <a:pos x="126" y="22"/>
                </a:cxn>
                <a:cxn ang="0">
                  <a:pos x="65" y="44"/>
                </a:cxn>
                <a:cxn ang="0">
                  <a:pos x="7" y="44"/>
                </a:cxn>
                <a:cxn ang="0">
                  <a:pos x="0" y="22"/>
                </a:cxn>
              </a:cxnLst>
              <a:rect l="0" t="0" r="r" b="b"/>
              <a:pathLst>
                <a:path w="501" h="44">
                  <a:moveTo>
                    <a:pt x="0" y="22"/>
                  </a:moveTo>
                  <a:lnTo>
                    <a:pt x="108" y="3"/>
                  </a:lnTo>
                  <a:lnTo>
                    <a:pt x="166" y="0"/>
                  </a:lnTo>
                  <a:lnTo>
                    <a:pt x="364" y="0"/>
                  </a:lnTo>
                  <a:lnTo>
                    <a:pt x="461" y="0"/>
                  </a:lnTo>
                  <a:lnTo>
                    <a:pt x="501" y="18"/>
                  </a:lnTo>
                  <a:lnTo>
                    <a:pt x="469" y="32"/>
                  </a:lnTo>
                  <a:lnTo>
                    <a:pt x="346" y="32"/>
                  </a:lnTo>
                  <a:lnTo>
                    <a:pt x="292" y="22"/>
                  </a:lnTo>
                  <a:lnTo>
                    <a:pt x="249" y="22"/>
                  </a:lnTo>
                  <a:lnTo>
                    <a:pt x="224" y="25"/>
                  </a:lnTo>
                  <a:lnTo>
                    <a:pt x="173" y="25"/>
                  </a:lnTo>
                  <a:lnTo>
                    <a:pt x="126" y="22"/>
                  </a:lnTo>
                  <a:lnTo>
                    <a:pt x="65" y="44"/>
                  </a:lnTo>
                  <a:lnTo>
                    <a:pt x="7" y="44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39" name="Freeform 91"/>
            <p:cNvSpPr>
              <a:spLocks/>
            </p:cNvSpPr>
            <p:nvPr/>
          </p:nvSpPr>
          <p:spPr bwMode="auto">
            <a:xfrm>
              <a:off x="4334" y="3074"/>
              <a:ext cx="19" cy="9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58"/>
                </a:cxn>
                <a:cxn ang="0">
                  <a:pos x="7" y="120"/>
                </a:cxn>
                <a:cxn ang="0">
                  <a:pos x="39" y="182"/>
                </a:cxn>
                <a:cxn ang="0">
                  <a:pos x="18" y="87"/>
                </a:cxn>
                <a:cxn ang="0">
                  <a:pos x="15" y="0"/>
                </a:cxn>
              </a:cxnLst>
              <a:rect l="0" t="0" r="r" b="b"/>
              <a:pathLst>
                <a:path w="39" h="182">
                  <a:moveTo>
                    <a:pt x="15" y="0"/>
                  </a:moveTo>
                  <a:lnTo>
                    <a:pt x="0" y="58"/>
                  </a:lnTo>
                  <a:lnTo>
                    <a:pt x="7" y="120"/>
                  </a:lnTo>
                  <a:lnTo>
                    <a:pt x="39" y="182"/>
                  </a:lnTo>
                  <a:lnTo>
                    <a:pt x="18" y="8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40" name="Freeform 92"/>
            <p:cNvSpPr>
              <a:spLocks/>
            </p:cNvSpPr>
            <p:nvPr/>
          </p:nvSpPr>
          <p:spPr bwMode="auto">
            <a:xfrm>
              <a:off x="4355" y="3129"/>
              <a:ext cx="90" cy="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36"/>
                </a:cxn>
                <a:cxn ang="0">
                  <a:pos x="100" y="83"/>
                </a:cxn>
                <a:cxn ang="0">
                  <a:pos x="158" y="139"/>
                </a:cxn>
                <a:cxn ang="0">
                  <a:pos x="180" y="178"/>
                </a:cxn>
                <a:cxn ang="0">
                  <a:pos x="158" y="167"/>
                </a:cxn>
                <a:cxn ang="0">
                  <a:pos x="125" y="120"/>
                </a:cxn>
                <a:cxn ang="0">
                  <a:pos x="57" y="76"/>
                </a:cxn>
                <a:cxn ang="0">
                  <a:pos x="7" y="40"/>
                </a:cxn>
                <a:cxn ang="0">
                  <a:pos x="0" y="0"/>
                </a:cxn>
              </a:cxnLst>
              <a:rect l="0" t="0" r="r" b="b"/>
              <a:pathLst>
                <a:path w="180" h="178">
                  <a:moveTo>
                    <a:pt x="0" y="0"/>
                  </a:moveTo>
                  <a:lnTo>
                    <a:pt x="29" y="36"/>
                  </a:lnTo>
                  <a:lnTo>
                    <a:pt x="100" y="83"/>
                  </a:lnTo>
                  <a:lnTo>
                    <a:pt x="158" y="139"/>
                  </a:lnTo>
                  <a:lnTo>
                    <a:pt x="180" y="178"/>
                  </a:lnTo>
                  <a:lnTo>
                    <a:pt x="158" y="167"/>
                  </a:lnTo>
                  <a:lnTo>
                    <a:pt x="125" y="120"/>
                  </a:lnTo>
                  <a:lnTo>
                    <a:pt x="57" y="76"/>
                  </a:lnTo>
                  <a:lnTo>
                    <a:pt x="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41" name="Freeform 93"/>
            <p:cNvSpPr>
              <a:spLocks/>
            </p:cNvSpPr>
            <p:nvPr/>
          </p:nvSpPr>
          <p:spPr bwMode="auto">
            <a:xfrm>
              <a:off x="4447" y="3148"/>
              <a:ext cx="101" cy="80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47" y="112"/>
                </a:cxn>
                <a:cxn ang="0">
                  <a:pos x="156" y="29"/>
                </a:cxn>
                <a:cxn ang="0">
                  <a:pos x="203" y="0"/>
                </a:cxn>
                <a:cxn ang="0">
                  <a:pos x="159" y="58"/>
                </a:cxn>
                <a:cxn ang="0">
                  <a:pos x="120" y="80"/>
                </a:cxn>
                <a:cxn ang="0">
                  <a:pos x="62" y="112"/>
                </a:cxn>
                <a:cxn ang="0">
                  <a:pos x="0" y="160"/>
                </a:cxn>
              </a:cxnLst>
              <a:rect l="0" t="0" r="r" b="b"/>
              <a:pathLst>
                <a:path w="203" h="160">
                  <a:moveTo>
                    <a:pt x="0" y="160"/>
                  </a:moveTo>
                  <a:lnTo>
                    <a:pt x="47" y="112"/>
                  </a:lnTo>
                  <a:lnTo>
                    <a:pt x="156" y="29"/>
                  </a:lnTo>
                  <a:lnTo>
                    <a:pt x="203" y="0"/>
                  </a:lnTo>
                  <a:lnTo>
                    <a:pt x="159" y="58"/>
                  </a:lnTo>
                  <a:lnTo>
                    <a:pt x="120" y="80"/>
                  </a:lnTo>
                  <a:lnTo>
                    <a:pt x="62" y="112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42" name="Freeform 94"/>
            <p:cNvSpPr>
              <a:spLocks/>
            </p:cNvSpPr>
            <p:nvPr/>
          </p:nvSpPr>
          <p:spPr bwMode="auto">
            <a:xfrm>
              <a:off x="4557" y="3096"/>
              <a:ext cx="69" cy="140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88" y="22"/>
                </a:cxn>
                <a:cxn ang="0">
                  <a:pos x="137" y="76"/>
                </a:cxn>
                <a:cxn ang="0">
                  <a:pos x="112" y="123"/>
                </a:cxn>
                <a:cxn ang="0">
                  <a:pos x="76" y="182"/>
                </a:cxn>
                <a:cxn ang="0">
                  <a:pos x="51" y="247"/>
                </a:cxn>
                <a:cxn ang="0">
                  <a:pos x="0" y="280"/>
                </a:cxn>
                <a:cxn ang="0">
                  <a:pos x="37" y="232"/>
                </a:cxn>
                <a:cxn ang="0">
                  <a:pos x="83" y="119"/>
                </a:cxn>
                <a:cxn ang="0">
                  <a:pos x="80" y="39"/>
                </a:cxn>
                <a:cxn ang="0">
                  <a:pos x="29" y="39"/>
                </a:cxn>
                <a:cxn ang="0">
                  <a:pos x="34" y="0"/>
                </a:cxn>
              </a:cxnLst>
              <a:rect l="0" t="0" r="r" b="b"/>
              <a:pathLst>
                <a:path w="137" h="280">
                  <a:moveTo>
                    <a:pt x="34" y="0"/>
                  </a:moveTo>
                  <a:lnTo>
                    <a:pt x="88" y="22"/>
                  </a:lnTo>
                  <a:lnTo>
                    <a:pt x="137" y="76"/>
                  </a:lnTo>
                  <a:lnTo>
                    <a:pt x="112" y="123"/>
                  </a:lnTo>
                  <a:lnTo>
                    <a:pt x="76" y="182"/>
                  </a:lnTo>
                  <a:lnTo>
                    <a:pt x="51" y="247"/>
                  </a:lnTo>
                  <a:lnTo>
                    <a:pt x="0" y="280"/>
                  </a:lnTo>
                  <a:lnTo>
                    <a:pt x="37" y="232"/>
                  </a:lnTo>
                  <a:lnTo>
                    <a:pt x="83" y="119"/>
                  </a:lnTo>
                  <a:lnTo>
                    <a:pt x="80" y="39"/>
                  </a:lnTo>
                  <a:lnTo>
                    <a:pt x="29" y="39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43" name="Freeform 95"/>
            <p:cNvSpPr>
              <a:spLocks/>
            </p:cNvSpPr>
            <p:nvPr/>
          </p:nvSpPr>
          <p:spPr bwMode="auto">
            <a:xfrm>
              <a:off x="4330" y="3050"/>
              <a:ext cx="104" cy="111"/>
            </a:xfrm>
            <a:custGeom>
              <a:avLst/>
              <a:gdLst/>
              <a:ahLst/>
              <a:cxnLst>
                <a:cxn ang="0">
                  <a:pos x="29" y="43"/>
                </a:cxn>
                <a:cxn ang="0">
                  <a:pos x="0" y="105"/>
                </a:cxn>
                <a:cxn ang="0">
                  <a:pos x="4" y="145"/>
                </a:cxn>
                <a:cxn ang="0">
                  <a:pos x="22" y="184"/>
                </a:cxn>
                <a:cxn ang="0">
                  <a:pos x="46" y="221"/>
                </a:cxn>
                <a:cxn ang="0">
                  <a:pos x="22" y="119"/>
                </a:cxn>
                <a:cxn ang="0">
                  <a:pos x="54" y="79"/>
                </a:cxn>
                <a:cxn ang="0">
                  <a:pos x="97" y="64"/>
                </a:cxn>
                <a:cxn ang="0">
                  <a:pos x="97" y="35"/>
                </a:cxn>
                <a:cxn ang="0">
                  <a:pos x="137" y="35"/>
                </a:cxn>
                <a:cxn ang="0">
                  <a:pos x="191" y="57"/>
                </a:cxn>
                <a:cxn ang="0">
                  <a:pos x="209" y="25"/>
                </a:cxn>
                <a:cxn ang="0">
                  <a:pos x="169" y="7"/>
                </a:cxn>
                <a:cxn ang="0">
                  <a:pos x="97" y="0"/>
                </a:cxn>
                <a:cxn ang="0">
                  <a:pos x="58" y="0"/>
                </a:cxn>
                <a:cxn ang="0">
                  <a:pos x="29" y="43"/>
                </a:cxn>
              </a:cxnLst>
              <a:rect l="0" t="0" r="r" b="b"/>
              <a:pathLst>
                <a:path w="209" h="221">
                  <a:moveTo>
                    <a:pt x="29" y="43"/>
                  </a:moveTo>
                  <a:lnTo>
                    <a:pt x="0" y="105"/>
                  </a:lnTo>
                  <a:lnTo>
                    <a:pt x="4" y="145"/>
                  </a:lnTo>
                  <a:lnTo>
                    <a:pt x="22" y="184"/>
                  </a:lnTo>
                  <a:lnTo>
                    <a:pt x="46" y="221"/>
                  </a:lnTo>
                  <a:lnTo>
                    <a:pt x="22" y="119"/>
                  </a:lnTo>
                  <a:lnTo>
                    <a:pt x="54" y="79"/>
                  </a:lnTo>
                  <a:lnTo>
                    <a:pt x="97" y="64"/>
                  </a:lnTo>
                  <a:lnTo>
                    <a:pt x="97" y="35"/>
                  </a:lnTo>
                  <a:lnTo>
                    <a:pt x="137" y="35"/>
                  </a:lnTo>
                  <a:lnTo>
                    <a:pt x="191" y="57"/>
                  </a:lnTo>
                  <a:lnTo>
                    <a:pt x="209" y="25"/>
                  </a:lnTo>
                  <a:lnTo>
                    <a:pt x="169" y="7"/>
                  </a:lnTo>
                  <a:lnTo>
                    <a:pt x="97" y="0"/>
                  </a:lnTo>
                  <a:lnTo>
                    <a:pt x="58" y="0"/>
                  </a:lnTo>
                  <a:lnTo>
                    <a:pt x="29" y="43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44" name="Freeform 96"/>
            <p:cNvSpPr>
              <a:spLocks/>
            </p:cNvSpPr>
            <p:nvPr/>
          </p:nvSpPr>
          <p:spPr bwMode="auto">
            <a:xfrm>
              <a:off x="4503" y="3174"/>
              <a:ext cx="155" cy="162"/>
            </a:xfrm>
            <a:custGeom>
              <a:avLst/>
              <a:gdLst/>
              <a:ahLst/>
              <a:cxnLst>
                <a:cxn ang="0">
                  <a:pos x="0" y="313"/>
                </a:cxn>
                <a:cxn ang="0">
                  <a:pos x="108" y="277"/>
                </a:cxn>
                <a:cxn ang="0">
                  <a:pos x="162" y="222"/>
                </a:cxn>
                <a:cxn ang="0">
                  <a:pos x="250" y="87"/>
                </a:cxn>
                <a:cxn ang="0">
                  <a:pos x="271" y="55"/>
                </a:cxn>
                <a:cxn ang="0">
                  <a:pos x="238" y="26"/>
                </a:cxn>
                <a:cxn ang="0">
                  <a:pos x="264" y="0"/>
                </a:cxn>
                <a:cxn ang="0">
                  <a:pos x="311" y="29"/>
                </a:cxn>
                <a:cxn ang="0">
                  <a:pos x="311" y="73"/>
                </a:cxn>
                <a:cxn ang="0">
                  <a:pos x="220" y="230"/>
                </a:cxn>
                <a:cxn ang="0">
                  <a:pos x="188" y="287"/>
                </a:cxn>
                <a:cxn ang="0">
                  <a:pos x="137" y="302"/>
                </a:cxn>
                <a:cxn ang="0">
                  <a:pos x="25" y="324"/>
                </a:cxn>
                <a:cxn ang="0">
                  <a:pos x="0" y="313"/>
                </a:cxn>
              </a:cxnLst>
              <a:rect l="0" t="0" r="r" b="b"/>
              <a:pathLst>
                <a:path w="311" h="324">
                  <a:moveTo>
                    <a:pt x="0" y="313"/>
                  </a:moveTo>
                  <a:lnTo>
                    <a:pt x="108" y="277"/>
                  </a:lnTo>
                  <a:lnTo>
                    <a:pt x="162" y="222"/>
                  </a:lnTo>
                  <a:lnTo>
                    <a:pt x="250" y="87"/>
                  </a:lnTo>
                  <a:lnTo>
                    <a:pt x="271" y="55"/>
                  </a:lnTo>
                  <a:lnTo>
                    <a:pt x="238" y="26"/>
                  </a:lnTo>
                  <a:lnTo>
                    <a:pt x="264" y="0"/>
                  </a:lnTo>
                  <a:lnTo>
                    <a:pt x="311" y="29"/>
                  </a:lnTo>
                  <a:lnTo>
                    <a:pt x="311" y="73"/>
                  </a:lnTo>
                  <a:lnTo>
                    <a:pt x="220" y="230"/>
                  </a:lnTo>
                  <a:lnTo>
                    <a:pt x="188" y="287"/>
                  </a:lnTo>
                  <a:lnTo>
                    <a:pt x="137" y="302"/>
                  </a:lnTo>
                  <a:lnTo>
                    <a:pt x="25" y="324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45" name="Freeform 97"/>
            <p:cNvSpPr>
              <a:spLocks/>
            </p:cNvSpPr>
            <p:nvPr/>
          </p:nvSpPr>
          <p:spPr bwMode="auto">
            <a:xfrm>
              <a:off x="4404" y="3318"/>
              <a:ext cx="276" cy="113"/>
            </a:xfrm>
            <a:custGeom>
              <a:avLst/>
              <a:gdLst/>
              <a:ahLst/>
              <a:cxnLst>
                <a:cxn ang="0">
                  <a:pos x="40" y="147"/>
                </a:cxn>
                <a:cxn ang="0">
                  <a:pos x="140" y="168"/>
                </a:cxn>
                <a:cxn ang="0">
                  <a:pos x="227" y="165"/>
                </a:cxn>
                <a:cxn ang="0">
                  <a:pos x="350" y="99"/>
                </a:cxn>
                <a:cxn ang="0">
                  <a:pos x="404" y="56"/>
                </a:cxn>
                <a:cxn ang="0">
                  <a:pos x="433" y="0"/>
                </a:cxn>
                <a:cxn ang="0">
                  <a:pos x="487" y="15"/>
                </a:cxn>
                <a:cxn ang="0">
                  <a:pos x="519" y="47"/>
                </a:cxn>
                <a:cxn ang="0">
                  <a:pos x="552" y="62"/>
                </a:cxn>
                <a:cxn ang="0">
                  <a:pos x="455" y="150"/>
                </a:cxn>
                <a:cxn ang="0">
                  <a:pos x="343" y="223"/>
                </a:cxn>
                <a:cxn ang="0">
                  <a:pos x="303" y="216"/>
                </a:cxn>
                <a:cxn ang="0">
                  <a:pos x="257" y="216"/>
                </a:cxn>
                <a:cxn ang="0">
                  <a:pos x="184" y="226"/>
                </a:cxn>
                <a:cxn ang="0">
                  <a:pos x="123" y="201"/>
                </a:cxn>
                <a:cxn ang="0">
                  <a:pos x="0" y="165"/>
                </a:cxn>
                <a:cxn ang="0">
                  <a:pos x="40" y="147"/>
                </a:cxn>
              </a:cxnLst>
              <a:rect l="0" t="0" r="r" b="b"/>
              <a:pathLst>
                <a:path w="552" h="226">
                  <a:moveTo>
                    <a:pt x="40" y="147"/>
                  </a:moveTo>
                  <a:lnTo>
                    <a:pt x="140" y="168"/>
                  </a:lnTo>
                  <a:lnTo>
                    <a:pt x="227" y="165"/>
                  </a:lnTo>
                  <a:lnTo>
                    <a:pt x="350" y="99"/>
                  </a:lnTo>
                  <a:lnTo>
                    <a:pt x="404" y="56"/>
                  </a:lnTo>
                  <a:lnTo>
                    <a:pt x="433" y="0"/>
                  </a:lnTo>
                  <a:lnTo>
                    <a:pt x="487" y="15"/>
                  </a:lnTo>
                  <a:lnTo>
                    <a:pt x="519" y="47"/>
                  </a:lnTo>
                  <a:lnTo>
                    <a:pt x="552" y="62"/>
                  </a:lnTo>
                  <a:lnTo>
                    <a:pt x="455" y="150"/>
                  </a:lnTo>
                  <a:lnTo>
                    <a:pt x="343" y="223"/>
                  </a:lnTo>
                  <a:lnTo>
                    <a:pt x="303" y="216"/>
                  </a:lnTo>
                  <a:lnTo>
                    <a:pt x="257" y="216"/>
                  </a:lnTo>
                  <a:lnTo>
                    <a:pt x="184" y="226"/>
                  </a:lnTo>
                  <a:lnTo>
                    <a:pt x="123" y="201"/>
                  </a:lnTo>
                  <a:lnTo>
                    <a:pt x="0" y="165"/>
                  </a:lnTo>
                  <a:lnTo>
                    <a:pt x="40" y="147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46" name="Freeform 98"/>
            <p:cNvSpPr>
              <a:spLocks/>
            </p:cNvSpPr>
            <p:nvPr/>
          </p:nvSpPr>
          <p:spPr bwMode="auto">
            <a:xfrm>
              <a:off x="4568" y="3203"/>
              <a:ext cx="211" cy="284"/>
            </a:xfrm>
            <a:custGeom>
              <a:avLst/>
              <a:gdLst/>
              <a:ahLst/>
              <a:cxnLst>
                <a:cxn ang="0">
                  <a:pos x="220" y="0"/>
                </a:cxn>
                <a:cxn ang="0">
                  <a:pos x="289" y="3"/>
                </a:cxn>
                <a:cxn ang="0">
                  <a:pos x="423" y="73"/>
                </a:cxn>
                <a:cxn ang="0">
                  <a:pos x="414" y="200"/>
                </a:cxn>
                <a:cxn ang="0">
                  <a:pos x="413" y="232"/>
                </a:cxn>
                <a:cxn ang="0">
                  <a:pos x="409" y="259"/>
                </a:cxn>
                <a:cxn ang="0">
                  <a:pos x="403" y="283"/>
                </a:cxn>
                <a:cxn ang="0">
                  <a:pos x="395" y="305"/>
                </a:cxn>
                <a:cxn ang="0">
                  <a:pos x="386" y="325"/>
                </a:cxn>
                <a:cxn ang="0">
                  <a:pos x="373" y="343"/>
                </a:cxn>
                <a:cxn ang="0">
                  <a:pos x="361" y="359"/>
                </a:cxn>
                <a:cxn ang="0">
                  <a:pos x="345" y="374"/>
                </a:cxn>
                <a:cxn ang="0">
                  <a:pos x="328" y="389"/>
                </a:cxn>
                <a:cxn ang="0">
                  <a:pos x="310" y="404"/>
                </a:cxn>
                <a:cxn ang="0">
                  <a:pos x="290" y="418"/>
                </a:cxn>
                <a:cxn ang="0">
                  <a:pos x="268" y="433"/>
                </a:cxn>
                <a:cxn ang="0">
                  <a:pos x="247" y="449"/>
                </a:cxn>
                <a:cxn ang="0">
                  <a:pos x="224" y="467"/>
                </a:cxn>
                <a:cxn ang="0">
                  <a:pos x="199" y="486"/>
                </a:cxn>
                <a:cxn ang="0">
                  <a:pos x="174" y="507"/>
                </a:cxn>
                <a:cxn ang="0">
                  <a:pos x="120" y="568"/>
                </a:cxn>
                <a:cxn ang="0">
                  <a:pos x="69" y="543"/>
                </a:cxn>
                <a:cxn ang="0">
                  <a:pos x="0" y="507"/>
                </a:cxn>
                <a:cxn ang="0">
                  <a:pos x="40" y="463"/>
                </a:cxn>
                <a:cxn ang="0">
                  <a:pos x="220" y="320"/>
                </a:cxn>
                <a:cxn ang="0">
                  <a:pos x="274" y="276"/>
                </a:cxn>
                <a:cxn ang="0">
                  <a:pos x="328" y="175"/>
                </a:cxn>
                <a:cxn ang="0">
                  <a:pos x="307" y="94"/>
                </a:cxn>
                <a:cxn ang="0">
                  <a:pos x="249" y="51"/>
                </a:cxn>
                <a:cxn ang="0">
                  <a:pos x="206" y="44"/>
                </a:cxn>
                <a:cxn ang="0">
                  <a:pos x="220" y="0"/>
                </a:cxn>
              </a:cxnLst>
              <a:rect l="0" t="0" r="r" b="b"/>
              <a:pathLst>
                <a:path w="423" h="568">
                  <a:moveTo>
                    <a:pt x="220" y="0"/>
                  </a:moveTo>
                  <a:lnTo>
                    <a:pt x="289" y="3"/>
                  </a:lnTo>
                  <a:lnTo>
                    <a:pt x="423" y="73"/>
                  </a:lnTo>
                  <a:lnTo>
                    <a:pt x="414" y="200"/>
                  </a:lnTo>
                  <a:lnTo>
                    <a:pt x="413" y="232"/>
                  </a:lnTo>
                  <a:lnTo>
                    <a:pt x="409" y="259"/>
                  </a:lnTo>
                  <a:lnTo>
                    <a:pt x="403" y="283"/>
                  </a:lnTo>
                  <a:lnTo>
                    <a:pt x="395" y="305"/>
                  </a:lnTo>
                  <a:lnTo>
                    <a:pt x="386" y="325"/>
                  </a:lnTo>
                  <a:lnTo>
                    <a:pt x="373" y="343"/>
                  </a:lnTo>
                  <a:lnTo>
                    <a:pt x="361" y="359"/>
                  </a:lnTo>
                  <a:lnTo>
                    <a:pt x="345" y="374"/>
                  </a:lnTo>
                  <a:lnTo>
                    <a:pt x="328" y="389"/>
                  </a:lnTo>
                  <a:lnTo>
                    <a:pt x="310" y="404"/>
                  </a:lnTo>
                  <a:lnTo>
                    <a:pt x="290" y="418"/>
                  </a:lnTo>
                  <a:lnTo>
                    <a:pt x="268" y="433"/>
                  </a:lnTo>
                  <a:lnTo>
                    <a:pt x="247" y="449"/>
                  </a:lnTo>
                  <a:lnTo>
                    <a:pt x="224" y="467"/>
                  </a:lnTo>
                  <a:lnTo>
                    <a:pt x="199" y="486"/>
                  </a:lnTo>
                  <a:lnTo>
                    <a:pt x="174" y="507"/>
                  </a:lnTo>
                  <a:lnTo>
                    <a:pt x="120" y="568"/>
                  </a:lnTo>
                  <a:lnTo>
                    <a:pt x="69" y="543"/>
                  </a:lnTo>
                  <a:lnTo>
                    <a:pt x="0" y="507"/>
                  </a:lnTo>
                  <a:lnTo>
                    <a:pt x="40" y="463"/>
                  </a:lnTo>
                  <a:lnTo>
                    <a:pt x="220" y="320"/>
                  </a:lnTo>
                  <a:lnTo>
                    <a:pt x="274" y="276"/>
                  </a:lnTo>
                  <a:lnTo>
                    <a:pt x="328" y="175"/>
                  </a:lnTo>
                  <a:lnTo>
                    <a:pt x="307" y="94"/>
                  </a:lnTo>
                  <a:lnTo>
                    <a:pt x="249" y="51"/>
                  </a:lnTo>
                  <a:lnTo>
                    <a:pt x="206" y="44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47" name="Freeform 99"/>
            <p:cNvSpPr>
              <a:spLocks/>
            </p:cNvSpPr>
            <p:nvPr/>
          </p:nvSpPr>
          <p:spPr bwMode="auto">
            <a:xfrm>
              <a:off x="4479" y="2989"/>
              <a:ext cx="191" cy="198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28" y="31"/>
                </a:cxn>
                <a:cxn ang="0">
                  <a:pos x="68" y="0"/>
                </a:cxn>
                <a:cxn ang="0">
                  <a:pos x="112" y="60"/>
                </a:cxn>
                <a:cxn ang="0">
                  <a:pos x="186" y="111"/>
                </a:cxn>
                <a:cxn ang="0">
                  <a:pos x="276" y="129"/>
                </a:cxn>
                <a:cxn ang="0">
                  <a:pos x="373" y="142"/>
                </a:cxn>
                <a:cxn ang="0">
                  <a:pos x="383" y="178"/>
                </a:cxn>
                <a:cxn ang="0">
                  <a:pos x="375" y="397"/>
                </a:cxn>
                <a:cxn ang="0">
                  <a:pos x="337" y="366"/>
                </a:cxn>
                <a:cxn ang="0">
                  <a:pos x="316" y="336"/>
                </a:cxn>
                <a:cxn ang="0">
                  <a:pos x="337" y="258"/>
                </a:cxn>
                <a:cxn ang="0">
                  <a:pos x="337" y="178"/>
                </a:cxn>
                <a:cxn ang="0">
                  <a:pos x="260" y="178"/>
                </a:cxn>
                <a:cxn ang="0">
                  <a:pos x="192" y="162"/>
                </a:cxn>
                <a:cxn ang="0">
                  <a:pos x="133" y="132"/>
                </a:cxn>
                <a:cxn ang="0">
                  <a:pos x="82" y="80"/>
                </a:cxn>
                <a:cxn ang="0">
                  <a:pos x="30" y="50"/>
                </a:cxn>
                <a:cxn ang="0">
                  <a:pos x="0" y="55"/>
                </a:cxn>
              </a:cxnLst>
              <a:rect l="0" t="0" r="r" b="b"/>
              <a:pathLst>
                <a:path w="383" h="397">
                  <a:moveTo>
                    <a:pt x="0" y="55"/>
                  </a:moveTo>
                  <a:lnTo>
                    <a:pt x="28" y="31"/>
                  </a:lnTo>
                  <a:lnTo>
                    <a:pt x="68" y="0"/>
                  </a:lnTo>
                  <a:lnTo>
                    <a:pt x="112" y="60"/>
                  </a:lnTo>
                  <a:lnTo>
                    <a:pt x="186" y="111"/>
                  </a:lnTo>
                  <a:lnTo>
                    <a:pt x="276" y="129"/>
                  </a:lnTo>
                  <a:lnTo>
                    <a:pt x="373" y="142"/>
                  </a:lnTo>
                  <a:lnTo>
                    <a:pt x="383" y="178"/>
                  </a:lnTo>
                  <a:lnTo>
                    <a:pt x="375" y="397"/>
                  </a:lnTo>
                  <a:lnTo>
                    <a:pt x="337" y="366"/>
                  </a:lnTo>
                  <a:lnTo>
                    <a:pt x="316" y="336"/>
                  </a:lnTo>
                  <a:lnTo>
                    <a:pt x="337" y="258"/>
                  </a:lnTo>
                  <a:lnTo>
                    <a:pt x="337" y="178"/>
                  </a:lnTo>
                  <a:lnTo>
                    <a:pt x="260" y="178"/>
                  </a:lnTo>
                  <a:lnTo>
                    <a:pt x="192" y="162"/>
                  </a:lnTo>
                  <a:lnTo>
                    <a:pt x="133" y="132"/>
                  </a:lnTo>
                  <a:lnTo>
                    <a:pt x="82" y="80"/>
                  </a:lnTo>
                  <a:lnTo>
                    <a:pt x="30" y="5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48" name="Freeform 100"/>
            <p:cNvSpPr>
              <a:spLocks/>
            </p:cNvSpPr>
            <p:nvPr/>
          </p:nvSpPr>
          <p:spPr bwMode="auto">
            <a:xfrm>
              <a:off x="4445" y="3079"/>
              <a:ext cx="57" cy="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86" y="28"/>
                </a:cxn>
                <a:cxn ang="0">
                  <a:pos x="112" y="64"/>
                </a:cxn>
                <a:cxn ang="0">
                  <a:pos x="104" y="97"/>
                </a:cxn>
                <a:cxn ang="0">
                  <a:pos x="69" y="165"/>
                </a:cxn>
                <a:cxn ang="0">
                  <a:pos x="92" y="118"/>
                </a:cxn>
                <a:cxn ang="0">
                  <a:pos x="92" y="57"/>
                </a:cxn>
                <a:cxn ang="0">
                  <a:pos x="56" y="15"/>
                </a:cxn>
                <a:cxn ang="0">
                  <a:pos x="20" y="5"/>
                </a:cxn>
                <a:cxn ang="0">
                  <a:pos x="0" y="0"/>
                </a:cxn>
              </a:cxnLst>
              <a:rect l="0" t="0" r="r" b="b"/>
              <a:pathLst>
                <a:path w="112" h="165">
                  <a:moveTo>
                    <a:pt x="0" y="0"/>
                  </a:moveTo>
                  <a:lnTo>
                    <a:pt x="46" y="0"/>
                  </a:lnTo>
                  <a:lnTo>
                    <a:pt x="86" y="28"/>
                  </a:lnTo>
                  <a:lnTo>
                    <a:pt x="112" y="64"/>
                  </a:lnTo>
                  <a:lnTo>
                    <a:pt x="104" y="97"/>
                  </a:lnTo>
                  <a:lnTo>
                    <a:pt x="69" y="165"/>
                  </a:lnTo>
                  <a:lnTo>
                    <a:pt x="92" y="118"/>
                  </a:lnTo>
                  <a:lnTo>
                    <a:pt x="92" y="57"/>
                  </a:lnTo>
                  <a:lnTo>
                    <a:pt x="56" y="15"/>
                  </a:lnTo>
                  <a:lnTo>
                    <a:pt x="2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49" name="Freeform 101"/>
            <p:cNvSpPr>
              <a:spLocks/>
            </p:cNvSpPr>
            <p:nvPr/>
          </p:nvSpPr>
          <p:spPr bwMode="auto">
            <a:xfrm>
              <a:off x="4427" y="3024"/>
              <a:ext cx="90" cy="1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30"/>
                </a:cxn>
                <a:cxn ang="0">
                  <a:pos x="138" y="66"/>
                </a:cxn>
                <a:cxn ang="0">
                  <a:pos x="153" y="117"/>
                </a:cxn>
                <a:cxn ang="0">
                  <a:pos x="178" y="187"/>
                </a:cxn>
                <a:cxn ang="0">
                  <a:pos x="174" y="217"/>
                </a:cxn>
                <a:cxn ang="0">
                  <a:pos x="130" y="246"/>
                </a:cxn>
                <a:cxn ang="0">
                  <a:pos x="161" y="217"/>
                </a:cxn>
                <a:cxn ang="0">
                  <a:pos x="161" y="187"/>
                </a:cxn>
                <a:cxn ang="0">
                  <a:pos x="145" y="121"/>
                </a:cxn>
                <a:cxn ang="0">
                  <a:pos x="128" y="79"/>
                </a:cxn>
                <a:cxn ang="0">
                  <a:pos x="86" y="53"/>
                </a:cxn>
                <a:cxn ang="0">
                  <a:pos x="25" y="40"/>
                </a:cxn>
                <a:cxn ang="0">
                  <a:pos x="6" y="19"/>
                </a:cxn>
                <a:cxn ang="0">
                  <a:pos x="0" y="0"/>
                </a:cxn>
              </a:cxnLst>
              <a:rect l="0" t="0" r="r" b="b"/>
              <a:pathLst>
                <a:path w="178" h="246">
                  <a:moveTo>
                    <a:pt x="0" y="0"/>
                  </a:moveTo>
                  <a:lnTo>
                    <a:pt x="69" y="30"/>
                  </a:lnTo>
                  <a:lnTo>
                    <a:pt x="138" y="66"/>
                  </a:lnTo>
                  <a:lnTo>
                    <a:pt x="153" y="117"/>
                  </a:lnTo>
                  <a:lnTo>
                    <a:pt x="178" y="187"/>
                  </a:lnTo>
                  <a:lnTo>
                    <a:pt x="174" y="217"/>
                  </a:lnTo>
                  <a:lnTo>
                    <a:pt x="130" y="246"/>
                  </a:lnTo>
                  <a:lnTo>
                    <a:pt x="161" y="217"/>
                  </a:lnTo>
                  <a:lnTo>
                    <a:pt x="161" y="187"/>
                  </a:lnTo>
                  <a:lnTo>
                    <a:pt x="145" y="121"/>
                  </a:lnTo>
                  <a:lnTo>
                    <a:pt x="128" y="79"/>
                  </a:lnTo>
                  <a:lnTo>
                    <a:pt x="86" y="53"/>
                  </a:lnTo>
                  <a:lnTo>
                    <a:pt x="25" y="40"/>
                  </a:lnTo>
                  <a:lnTo>
                    <a:pt x="6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50" name="Freeform 102"/>
            <p:cNvSpPr>
              <a:spLocks/>
            </p:cNvSpPr>
            <p:nvPr/>
          </p:nvSpPr>
          <p:spPr bwMode="auto">
            <a:xfrm>
              <a:off x="4464" y="3026"/>
              <a:ext cx="111" cy="16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31" y="0"/>
                </a:cxn>
                <a:cxn ang="0">
                  <a:pos x="94" y="0"/>
                </a:cxn>
                <a:cxn ang="0">
                  <a:pos x="132" y="46"/>
                </a:cxn>
                <a:cxn ang="0">
                  <a:pos x="180" y="96"/>
                </a:cxn>
                <a:cxn ang="0">
                  <a:pos x="201" y="134"/>
                </a:cxn>
                <a:cxn ang="0">
                  <a:pos x="220" y="196"/>
                </a:cxn>
                <a:cxn ang="0">
                  <a:pos x="222" y="250"/>
                </a:cxn>
                <a:cxn ang="0">
                  <a:pos x="222" y="317"/>
                </a:cxn>
                <a:cxn ang="0">
                  <a:pos x="201" y="338"/>
                </a:cxn>
                <a:cxn ang="0">
                  <a:pos x="207" y="281"/>
                </a:cxn>
                <a:cxn ang="0">
                  <a:pos x="207" y="207"/>
                </a:cxn>
                <a:cxn ang="0">
                  <a:pos x="184" y="121"/>
                </a:cxn>
                <a:cxn ang="0">
                  <a:pos x="142" y="80"/>
                </a:cxn>
                <a:cxn ang="0">
                  <a:pos x="96" y="15"/>
                </a:cxn>
                <a:cxn ang="0">
                  <a:pos x="51" y="8"/>
                </a:cxn>
                <a:cxn ang="0">
                  <a:pos x="0" y="19"/>
                </a:cxn>
              </a:cxnLst>
              <a:rect l="0" t="0" r="r" b="b"/>
              <a:pathLst>
                <a:path w="222" h="338">
                  <a:moveTo>
                    <a:pt x="0" y="19"/>
                  </a:moveTo>
                  <a:lnTo>
                    <a:pt x="31" y="0"/>
                  </a:lnTo>
                  <a:lnTo>
                    <a:pt x="94" y="0"/>
                  </a:lnTo>
                  <a:lnTo>
                    <a:pt x="132" y="46"/>
                  </a:lnTo>
                  <a:lnTo>
                    <a:pt x="180" y="96"/>
                  </a:lnTo>
                  <a:lnTo>
                    <a:pt x="201" y="134"/>
                  </a:lnTo>
                  <a:lnTo>
                    <a:pt x="220" y="196"/>
                  </a:lnTo>
                  <a:lnTo>
                    <a:pt x="222" y="250"/>
                  </a:lnTo>
                  <a:lnTo>
                    <a:pt x="222" y="317"/>
                  </a:lnTo>
                  <a:lnTo>
                    <a:pt x="201" y="338"/>
                  </a:lnTo>
                  <a:lnTo>
                    <a:pt x="207" y="281"/>
                  </a:lnTo>
                  <a:lnTo>
                    <a:pt x="207" y="207"/>
                  </a:lnTo>
                  <a:lnTo>
                    <a:pt x="184" y="121"/>
                  </a:lnTo>
                  <a:lnTo>
                    <a:pt x="142" y="80"/>
                  </a:lnTo>
                  <a:lnTo>
                    <a:pt x="96" y="15"/>
                  </a:lnTo>
                  <a:lnTo>
                    <a:pt x="51" y="8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51" name="Freeform 103"/>
            <p:cNvSpPr>
              <a:spLocks/>
            </p:cNvSpPr>
            <p:nvPr/>
          </p:nvSpPr>
          <p:spPr bwMode="auto">
            <a:xfrm>
              <a:off x="4384" y="3141"/>
              <a:ext cx="113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33"/>
                </a:cxn>
                <a:cxn ang="0">
                  <a:pos x="135" y="46"/>
                </a:cxn>
                <a:cxn ang="0">
                  <a:pos x="173" y="51"/>
                </a:cxn>
                <a:cxn ang="0">
                  <a:pos x="225" y="77"/>
                </a:cxn>
                <a:cxn ang="0">
                  <a:pos x="181" y="74"/>
                </a:cxn>
                <a:cxn ang="0">
                  <a:pos x="143" y="58"/>
                </a:cxn>
                <a:cxn ang="0">
                  <a:pos x="70" y="46"/>
                </a:cxn>
                <a:cxn ang="0">
                  <a:pos x="13" y="20"/>
                </a:cxn>
                <a:cxn ang="0">
                  <a:pos x="0" y="0"/>
                </a:cxn>
              </a:cxnLst>
              <a:rect l="0" t="0" r="r" b="b"/>
              <a:pathLst>
                <a:path w="225" h="77">
                  <a:moveTo>
                    <a:pt x="0" y="0"/>
                  </a:moveTo>
                  <a:lnTo>
                    <a:pt x="66" y="33"/>
                  </a:lnTo>
                  <a:lnTo>
                    <a:pt x="135" y="46"/>
                  </a:lnTo>
                  <a:lnTo>
                    <a:pt x="173" y="51"/>
                  </a:lnTo>
                  <a:lnTo>
                    <a:pt x="225" y="77"/>
                  </a:lnTo>
                  <a:lnTo>
                    <a:pt x="181" y="74"/>
                  </a:lnTo>
                  <a:lnTo>
                    <a:pt x="143" y="58"/>
                  </a:lnTo>
                  <a:lnTo>
                    <a:pt x="70" y="46"/>
                  </a:lnTo>
                  <a:lnTo>
                    <a:pt x="13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52" name="Freeform 104"/>
            <p:cNvSpPr>
              <a:spLocks/>
            </p:cNvSpPr>
            <p:nvPr/>
          </p:nvSpPr>
          <p:spPr bwMode="auto">
            <a:xfrm>
              <a:off x="4356" y="3096"/>
              <a:ext cx="47" cy="36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1" y="20"/>
                </a:cxn>
                <a:cxn ang="0">
                  <a:pos x="54" y="0"/>
                </a:cxn>
                <a:cxn ang="0">
                  <a:pos x="92" y="17"/>
                </a:cxn>
                <a:cxn ang="0">
                  <a:pos x="94" y="45"/>
                </a:cxn>
                <a:cxn ang="0">
                  <a:pos x="59" y="45"/>
                </a:cxn>
                <a:cxn ang="0">
                  <a:pos x="51" y="71"/>
                </a:cxn>
                <a:cxn ang="0">
                  <a:pos x="21" y="71"/>
                </a:cxn>
                <a:cxn ang="0">
                  <a:pos x="0" y="40"/>
                </a:cxn>
              </a:cxnLst>
              <a:rect l="0" t="0" r="r" b="b"/>
              <a:pathLst>
                <a:path w="94" h="71">
                  <a:moveTo>
                    <a:pt x="0" y="40"/>
                  </a:moveTo>
                  <a:lnTo>
                    <a:pt x="21" y="20"/>
                  </a:lnTo>
                  <a:lnTo>
                    <a:pt x="54" y="0"/>
                  </a:lnTo>
                  <a:lnTo>
                    <a:pt x="92" y="17"/>
                  </a:lnTo>
                  <a:lnTo>
                    <a:pt x="94" y="45"/>
                  </a:lnTo>
                  <a:lnTo>
                    <a:pt x="59" y="45"/>
                  </a:lnTo>
                  <a:lnTo>
                    <a:pt x="51" y="71"/>
                  </a:lnTo>
                  <a:lnTo>
                    <a:pt x="21" y="7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53" name="Freeform 105"/>
            <p:cNvSpPr>
              <a:spLocks/>
            </p:cNvSpPr>
            <p:nvPr/>
          </p:nvSpPr>
          <p:spPr bwMode="auto">
            <a:xfrm>
              <a:off x="4440" y="3111"/>
              <a:ext cx="29" cy="19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29" y="0"/>
                </a:cxn>
                <a:cxn ang="0">
                  <a:pos x="57" y="15"/>
                </a:cxn>
                <a:cxn ang="0">
                  <a:pos x="59" y="39"/>
                </a:cxn>
                <a:cxn ang="0">
                  <a:pos x="36" y="18"/>
                </a:cxn>
                <a:cxn ang="0">
                  <a:pos x="0" y="13"/>
                </a:cxn>
              </a:cxnLst>
              <a:rect l="0" t="0" r="r" b="b"/>
              <a:pathLst>
                <a:path w="59" h="39">
                  <a:moveTo>
                    <a:pt x="0" y="13"/>
                  </a:moveTo>
                  <a:lnTo>
                    <a:pt x="29" y="0"/>
                  </a:lnTo>
                  <a:lnTo>
                    <a:pt x="57" y="15"/>
                  </a:lnTo>
                  <a:lnTo>
                    <a:pt x="59" y="39"/>
                  </a:lnTo>
                  <a:lnTo>
                    <a:pt x="36" y="1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54" name="Freeform 106"/>
            <p:cNvSpPr>
              <a:spLocks/>
            </p:cNvSpPr>
            <p:nvPr/>
          </p:nvSpPr>
          <p:spPr bwMode="auto">
            <a:xfrm>
              <a:off x="4421" y="3120"/>
              <a:ext cx="24" cy="1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0"/>
                </a:cxn>
                <a:cxn ang="0">
                  <a:pos x="49" y="15"/>
                </a:cxn>
                <a:cxn ang="0">
                  <a:pos x="36" y="36"/>
                </a:cxn>
                <a:cxn ang="0">
                  <a:pos x="8" y="36"/>
                </a:cxn>
                <a:cxn ang="0">
                  <a:pos x="0" y="15"/>
                </a:cxn>
              </a:cxnLst>
              <a:rect l="0" t="0" r="r" b="b"/>
              <a:pathLst>
                <a:path w="49" h="36">
                  <a:moveTo>
                    <a:pt x="0" y="15"/>
                  </a:moveTo>
                  <a:lnTo>
                    <a:pt x="21" y="0"/>
                  </a:lnTo>
                  <a:lnTo>
                    <a:pt x="49" y="15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55" name="Freeform 107"/>
            <p:cNvSpPr>
              <a:spLocks/>
            </p:cNvSpPr>
            <p:nvPr/>
          </p:nvSpPr>
          <p:spPr bwMode="auto">
            <a:xfrm>
              <a:off x="4429" y="3140"/>
              <a:ext cx="27" cy="8"/>
            </a:xfrm>
            <a:custGeom>
              <a:avLst/>
              <a:gdLst/>
              <a:ahLst/>
              <a:cxnLst>
                <a:cxn ang="0">
                  <a:pos x="31" y="4"/>
                </a:cxn>
                <a:cxn ang="0">
                  <a:pos x="54" y="0"/>
                </a:cxn>
                <a:cxn ang="0">
                  <a:pos x="49" y="15"/>
                </a:cxn>
                <a:cxn ang="0">
                  <a:pos x="29" y="18"/>
                </a:cxn>
                <a:cxn ang="0">
                  <a:pos x="0" y="18"/>
                </a:cxn>
                <a:cxn ang="0">
                  <a:pos x="0" y="3"/>
                </a:cxn>
                <a:cxn ang="0">
                  <a:pos x="31" y="4"/>
                </a:cxn>
              </a:cxnLst>
              <a:rect l="0" t="0" r="r" b="b"/>
              <a:pathLst>
                <a:path w="54" h="18">
                  <a:moveTo>
                    <a:pt x="31" y="4"/>
                  </a:moveTo>
                  <a:lnTo>
                    <a:pt x="54" y="0"/>
                  </a:lnTo>
                  <a:lnTo>
                    <a:pt x="49" y="15"/>
                  </a:lnTo>
                  <a:lnTo>
                    <a:pt x="29" y="18"/>
                  </a:lnTo>
                  <a:lnTo>
                    <a:pt x="0" y="18"/>
                  </a:lnTo>
                  <a:lnTo>
                    <a:pt x="0" y="3"/>
                  </a:lnTo>
                  <a:lnTo>
                    <a:pt x="31" y="4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56" name="Freeform 108"/>
            <p:cNvSpPr>
              <a:spLocks/>
            </p:cNvSpPr>
            <p:nvPr/>
          </p:nvSpPr>
          <p:spPr bwMode="auto">
            <a:xfrm>
              <a:off x="4388" y="2989"/>
              <a:ext cx="83" cy="53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33" y="63"/>
                </a:cxn>
                <a:cxn ang="0">
                  <a:pos x="0" y="106"/>
                </a:cxn>
                <a:cxn ang="0">
                  <a:pos x="41" y="86"/>
                </a:cxn>
                <a:cxn ang="0">
                  <a:pos x="100" y="52"/>
                </a:cxn>
                <a:cxn ang="0">
                  <a:pos x="140" y="63"/>
                </a:cxn>
                <a:cxn ang="0">
                  <a:pos x="165" y="44"/>
                </a:cxn>
                <a:cxn ang="0">
                  <a:pos x="140" y="23"/>
                </a:cxn>
                <a:cxn ang="0">
                  <a:pos x="94" y="0"/>
                </a:cxn>
              </a:cxnLst>
              <a:rect l="0" t="0" r="r" b="b"/>
              <a:pathLst>
                <a:path w="165" h="106">
                  <a:moveTo>
                    <a:pt x="94" y="0"/>
                  </a:moveTo>
                  <a:lnTo>
                    <a:pt x="33" y="63"/>
                  </a:lnTo>
                  <a:lnTo>
                    <a:pt x="0" y="106"/>
                  </a:lnTo>
                  <a:lnTo>
                    <a:pt x="41" y="86"/>
                  </a:lnTo>
                  <a:lnTo>
                    <a:pt x="100" y="52"/>
                  </a:lnTo>
                  <a:lnTo>
                    <a:pt x="140" y="63"/>
                  </a:lnTo>
                  <a:lnTo>
                    <a:pt x="165" y="44"/>
                  </a:lnTo>
                  <a:lnTo>
                    <a:pt x="140" y="2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57" name="Freeform 109"/>
            <p:cNvSpPr>
              <a:spLocks/>
            </p:cNvSpPr>
            <p:nvPr/>
          </p:nvSpPr>
          <p:spPr bwMode="auto">
            <a:xfrm>
              <a:off x="4288" y="3459"/>
              <a:ext cx="281" cy="152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89" y="0"/>
                </a:cxn>
                <a:cxn ang="0">
                  <a:pos x="94" y="82"/>
                </a:cxn>
                <a:cxn ang="0">
                  <a:pos x="164" y="153"/>
                </a:cxn>
                <a:cxn ang="0">
                  <a:pos x="316" y="153"/>
                </a:cxn>
                <a:cxn ang="0">
                  <a:pos x="410" y="108"/>
                </a:cxn>
                <a:cxn ang="0">
                  <a:pos x="472" y="108"/>
                </a:cxn>
                <a:cxn ang="0">
                  <a:pos x="561" y="146"/>
                </a:cxn>
                <a:cxn ang="0">
                  <a:pos x="543" y="305"/>
                </a:cxn>
                <a:cxn ang="0">
                  <a:pos x="472" y="235"/>
                </a:cxn>
                <a:cxn ang="0">
                  <a:pos x="347" y="235"/>
                </a:cxn>
                <a:cxn ang="0">
                  <a:pos x="227" y="235"/>
                </a:cxn>
                <a:cxn ang="0">
                  <a:pos x="101" y="209"/>
                </a:cxn>
                <a:cxn ang="0">
                  <a:pos x="69" y="247"/>
                </a:cxn>
                <a:cxn ang="0">
                  <a:pos x="56" y="165"/>
                </a:cxn>
                <a:cxn ang="0">
                  <a:pos x="13" y="87"/>
                </a:cxn>
                <a:cxn ang="0">
                  <a:pos x="0" y="25"/>
                </a:cxn>
              </a:cxnLst>
              <a:rect l="0" t="0" r="r" b="b"/>
              <a:pathLst>
                <a:path w="561" h="305">
                  <a:moveTo>
                    <a:pt x="0" y="25"/>
                  </a:moveTo>
                  <a:lnTo>
                    <a:pt x="89" y="0"/>
                  </a:lnTo>
                  <a:lnTo>
                    <a:pt x="94" y="82"/>
                  </a:lnTo>
                  <a:lnTo>
                    <a:pt x="164" y="153"/>
                  </a:lnTo>
                  <a:lnTo>
                    <a:pt x="316" y="153"/>
                  </a:lnTo>
                  <a:lnTo>
                    <a:pt x="410" y="108"/>
                  </a:lnTo>
                  <a:lnTo>
                    <a:pt x="472" y="108"/>
                  </a:lnTo>
                  <a:lnTo>
                    <a:pt x="561" y="146"/>
                  </a:lnTo>
                  <a:lnTo>
                    <a:pt x="543" y="305"/>
                  </a:lnTo>
                  <a:lnTo>
                    <a:pt x="472" y="235"/>
                  </a:lnTo>
                  <a:lnTo>
                    <a:pt x="347" y="235"/>
                  </a:lnTo>
                  <a:lnTo>
                    <a:pt x="227" y="235"/>
                  </a:lnTo>
                  <a:lnTo>
                    <a:pt x="101" y="209"/>
                  </a:lnTo>
                  <a:lnTo>
                    <a:pt x="69" y="247"/>
                  </a:lnTo>
                  <a:lnTo>
                    <a:pt x="56" y="165"/>
                  </a:lnTo>
                  <a:lnTo>
                    <a:pt x="13" y="8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58" name="Freeform 110"/>
            <p:cNvSpPr>
              <a:spLocks/>
            </p:cNvSpPr>
            <p:nvPr/>
          </p:nvSpPr>
          <p:spPr bwMode="auto">
            <a:xfrm>
              <a:off x="4516" y="3136"/>
              <a:ext cx="110" cy="185"/>
            </a:xfrm>
            <a:custGeom>
              <a:avLst/>
              <a:gdLst/>
              <a:ahLst/>
              <a:cxnLst>
                <a:cxn ang="0">
                  <a:pos x="137" y="268"/>
                </a:cxn>
                <a:cxn ang="0">
                  <a:pos x="108" y="304"/>
                </a:cxn>
                <a:cxn ang="0">
                  <a:pos x="32" y="326"/>
                </a:cxn>
                <a:cxn ang="0">
                  <a:pos x="0" y="370"/>
                </a:cxn>
                <a:cxn ang="0">
                  <a:pos x="68" y="352"/>
                </a:cxn>
                <a:cxn ang="0">
                  <a:pos x="108" y="318"/>
                </a:cxn>
                <a:cxn ang="0">
                  <a:pos x="163" y="249"/>
                </a:cxn>
                <a:cxn ang="0">
                  <a:pos x="181" y="209"/>
                </a:cxn>
                <a:cxn ang="0">
                  <a:pos x="171" y="165"/>
                </a:cxn>
                <a:cxn ang="0">
                  <a:pos x="181" y="128"/>
                </a:cxn>
                <a:cxn ang="0">
                  <a:pos x="199" y="69"/>
                </a:cxn>
                <a:cxn ang="0">
                  <a:pos x="221" y="58"/>
                </a:cxn>
                <a:cxn ang="0">
                  <a:pos x="221" y="0"/>
                </a:cxn>
                <a:cxn ang="0">
                  <a:pos x="167" y="69"/>
                </a:cxn>
                <a:cxn ang="0">
                  <a:pos x="137" y="172"/>
                </a:cxn>
                <a:cxn ang="0">
                  <a:pos x="127" y="202"/>
                </a:cxn>
                <a:cxn ang="0">
                  <a:pos x="120" y="242"/>
                </a:cxn>
                <a:cxn ang="0">
                  <a:pos x="145" y="242"/>
                </a:cxn>
                <a:cxn ang="0">
                  <a:pos x="137" y="268"/>
                </a:cxn>
              </a:cxnLst>
              <a:rect l="0" t="0" r="r" b="b"/>
              <a:pathLst>
                <a:path w="221" h="370">
                  <a:moveTo>
                    <a:pt x="137" y="268"/>
                  </a:moveTo>
                  <a:lnTo>
                    <a:pt x="108" y="304"/>
                  </a:lnTo>
                  <a:lnTo>
                    <a:pt x="32" y="326"/>
                  </a:lnTo>
                  <a:lnTo>
                    <a:pt x="0" y="370"/>
                  </a:lnTo>
                  <a:lnTo>
                    <a:pt x="68" y="352"/>
                  </a:lnTo>
                  <a:lnTo>
                    <a:pt x="108" y="318"/>
                  </a:lnTo>
                  <a:lnTo>
                    <a:pt x="163" y="249"/>
                  </a:lnTo>
                  <a:lnTo>
                    <a:pt x="181" y="209"/>
                  </a:lnTo>
                  <a:lnTo>
                    <a:pt x="171" y="165"/>
                  </a:lnTo>
                  <a:lnTo>
                    <a:pt x="181" y="128"/>
                  </a:lnTo>
                  <a:lnTo>
                    <a:pt x="199" y="69"/>
                  </a:lnTo>
                  <a:lnTo>
                    <a:pt x="221" y="58"/>
                  </a:lnTo>
                  <a:lnTo>
                    <a:pt x="221" y="0"/>
                  </a:lnTo>
                  <a:lnTo>
                    <a:pt x="167" y="69"/>
                  </a:lnTo>
                  <a:lnTo>
                    <a:pt x="137" y="172"/>
                  </a:lnTo>
                  <a:lnTo>
                    <a:pt x="127" y="202"/>
                  </a:lnTo>
                  <a:lnTo>
                    <a:pt x="120" y="242"/>
                  </a:lnTo>
                  <a:lnTo>
                    <a:pt x="145" y="242"/>
                  </a:lnTo>
                  <a:lnTo>
                    <a:pt x="137" y="268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59" name="Freeform 111"/>
            <p:cNvSpPr>
              <a:spLocks/>
            </p:cNvSpPr>
            <p:nvPr/>
          </p:nvSpPr>
          <p:spPr bwMode="auto">
            <a:xfrm>
              <a:off x="4435" y="3083"/>
              <a:ext cx="55" cy="6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44"/>
                </a:cxn>
                <a:cxn ang="0">
                  <a:pos x="0" y="74"/>
                </a:cxn>
                <a:cxn ang="0">
                  <a:pos x="29" y="49"/>
                </a:cxn>
                <a:cxn ang="0">
                  <a:pos x="58" y="67"/>
                </a:cxn>
                <a:cxn ang="0">
                  <a:pos x="79" y="92"/>
                </a:cxn>
                <a:cxn ang="0">
                  <a:pos x="88" y="129"/>
                </a:cxn>
                <a:cxn ang="0">
                  <a:pos x="108" y="81"/>
                </a:cxn>
                <a:cxn ang="0">
                  <a:pos x="108" y="44"/>
                </a:cxn>
                <a:cxn ang="0">
                  <a:pos x="79" y="8"/>
                </a:cxn>
                <a:cxn ang="0">
                  <a:pos x="40" y="0"/>
                </a:cxn>
                <a:cxn ang="0">
                  <a:pos x="0" y="8"/>
                </a:cxn>
              </a:cxnLst>
              <a:rect l="0" t="0" r="r" b="b"/>
              <a:pathLst>
                <a:path w="108" h="129">
                  <a:moveTo>
                    <a:pt x="0" y="8"/>
                  </a:moveTo>
                  <a:lnTo>
                    <a:pt x="0" y="44"/>
                  </a:lnTo>
                  <a:lnTo>
                    <a:pt x="0" y="74"/>
                  </a:lnTo>
                  <a:lnTo>
                    <a:pt x="29" y="49"/>
                  </a:lnTo>
                  <a:lnTo>
                    <a:pt x="58" y="67"/>
                  </a:lnTo>
                  <a:lnTo>
                    <a:pt x="79" y="92"/>
                  </a:lnTo>
                  <a:lnTo>
                    <a:pt x="88" y="129"/>
                  </a:lnTo>
                  <a:lnTo>
                    <a:pt x="108" y="81"/>
                  </a:lnTo>
                  <a:lnTo>
                    <a:pt x="108" y="44"/>
                  </a:lnTo>
                  <a:lnTo>
                    <a:pt x="79" y="8"/>
                  </a:lnTo>
                  <a:lnTo>
                    <a:pt x="4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60" name="Freeform 112"/>
            <p:cNvSpPr>
              <a:spLocks/>
            </p:cNvSpPr>
            <p:nvPr/>
          </p:nvSpPr>
          <p:spPr bwMode="auto">
            <a:xfrm>
              <a:off x="4452" y="3132"/>
              <a:ext cx="25" cy="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5"/>
                </a:cxn>
                <a:cxn ang="0">
                  <a:pos x="51" y="30"/>
                </a:cxn>
                <a:cxn ang="0">
                  <a:pos x="44" y="62"/>
                </a:cxn>
                <a:cxn ang="0">
                  <a:pos x="8" y="62"/>
                </a:cxn>
                <a:cxn ang="0">
                  <a:pos x="22" y="30"/>
                </a:cxn>
                <a:cxn ang="0">
                  <a:pos x="19" y="26"/>
                </a:cxn>
                <a:cxn ang="0">
                  <a:pos x="12" y="14"/>
                </a:cxn>
                <a:cxn ang="0">
                  <a:pos x="4" y="4"/>
                </a:cxn>
                <a:cxn ang="0">
                  <a:pos x="0" y="0"/>
                </a:cxn>
              </a:cxnLst>
              <a:rect l="0" t="0" r="r" b="b"/>
              <a:pathLst>
                <a:path w="51" h="62">
                  <a:moveTo>
                    <a:pt x="0" y="0"/>
                  </a:moveTo>
                  <a:lnTo>
                    <a:pt x="29" y="15"/>
                  </a:lnTo>
                  <a:lnTo>
                    <a:pt x="51" y="30"/>
                  </a:lnTo>
                  <a:lnTo>
                    <a:pt x="44" y="62"/>
                  </a:lnTo>
                  <a:lnTo>
                    <a:pt x="8" y="62"/>
                  </a:lnTo>
                  <a:lnTo>
                    <a:pt x="22" y="30"/>
                  </a:lnTo>
                  <a:lnTo>
                    <a:pt x="19" y="26"/>
                  </a:lnTo>
                  <a:lnTo>
                    <a:pt x="12" y="14"/>
                  </a:lnTo>
                  <a:lnTo>
                    <a:pt x="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61" name="Freeform 113"/>
            <p:cNvSpPr>
              <a:spLocks/>
            </p:cNvSpPr>
            <p:nvPr/>
          </p:nvSpPr>
          <p:spPr bwMode="auto">
            <a:xfrm>
              <a:off x="4432" y="3035"/>
              <a:ext cx="76" cy="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35"/>
                </a:cxn>
                <a:cxn ang="0">
                  <a:pos x="127" y="77"/>
                </a:cxn>
                <a:cxn ang="0">
                  <a:pos x="152" y="136"/>
                </a:cxn>
                <a:cxn ang="0">
                  <a:pos x="152" y="179"/>
                </a:cxn>
                <a:cxn ang="0">
                  <a:pos x="130" y="198"/>
                </a:cxn>
                <a:cxn ang="0">
                  <a:pos x="130" y="136"/>
                </a:cxn>
                <a:cxn ang="0">
                  <a:pos x="108" y="114"/>
                </a:cxn>
                <a:cxn ang="0">
                  <a:pos x="73" y="72"/>
                </a:cxn>
                <a:cxn ang="0">
                  <a:pos x="36" y="69"/>
                </a:cxn>
                <a:cxn ang="0">
                  <a:pos x="0" y="0"/>
                </a:cxn>
              </a:cxnLst>
              <a:rect l="0" t="0" r="r" b="b"/>
              <a:pathLst>
                <a:path w="152" h="198">
                  <a:moveTo>
                    <a:pt x="0" y="0"/>
                  </a:moveTo>
                  <a:lnTo>
                    <a:pt x="90" y="35"/>
                  </a:lnTo>
                  <a:lnTo>
                    <a:pt x="127" y="77"/>
                  </a:lnTo>
                  <a:lnTo>
                    <a:pt x="152" y="136"/>
                  </a:lnTo>
                  <a:lnTo>
                    <a:pt x="152" y="179"/>
                  </a:lnTo>
                  <a:lnTo>
                    <a:pt x="130" y="198"/>
                  </a:lnTo>
                  <a:lnTo>
                    <a:pt x="130" y="136"/>
                  </a:lnTo>
                  <a:lnTo>
                    <a:pt x="108" y="114"/>
                  </a:lnTo>
                  <a:lnTo>
                    <a:pt x="73" y="72"/>
                  </a:lnTo>
                  <a:lnTo>
                    <a:pt x="36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62" name="Freeform 114"/>
            <p:cNvSpPr>
              <a:spLocks/>
            </p:cNvSpPr>
            <p:nvPr/>
          </p:nvSpPr>
          <p:spPr bwMode="auto">
            <a:xfrm>
              <a:off x="4474" y="3039"/>
              <a:ext cx="92" cy="1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0"/>
                </a:cxn>
                <a:cxn ang="0">
                  <a:pos x="95" y="33"/>
                </a:cxn>
                <a:cxn ang="0">
                  <a:pos x="164" y="91"/>
                </a:cxn>
                <a:cxn ang="0">
                  <a:pos x="186" y="146"/>
                </a:cxn>
                <a:cxn ang="0">
                  <a:pos x="186" y="275"/>
                </a:cxn>
                <a:cxn ang="0">
                  <a:pos x="179" y="333"/>
                </a:cxn>
                <a:cxn ang="0">
                  <a:pos x="157" y="369"/>
                </a:cxn>
                <a:cxn ang="0">
                  <a:pos x="157" y="307"/>
                </a:cxn>
                <a:cxn ang="0">
                  <a:pos x="174" y="220"/>
                </a:cxn>
                <a:cxn ang="0">
                  <a:pos x="134" y="228"/>
                </a:cxn>
                <a:cxn ang="0">
                  <a:pos x="142" y="139"/>
                </a:cxn>
                <a:cxn ang="0">
                  <a:pos x="123" y="102"/>
                </a:cxn>
                <a:cxn ang="0">
                  <a:pos x="75" y="78"/>
                </a:cxn>
                <a:cxn ang="0">
                  <a:pos x="51" y="25"/>
                </a:cxn>
                <a:cxn ang="0">
                  <a:pos x="48" y="24"/>
                </a:cxn>
                <a:cxn ang="0">
                  <a:pos x="43" y="22"/>
                </a:cxn>
                <a:cxn ang="0">
                  <a:pos x="33" y="17"/>
                </a:cxn>
                <a:cxn ang="0">
                  <a:pos x="24" y="12"/>
                </a:cxn>
                <a:cxn ang="0">
                  <a:pos x="15" y="8"/>
                </a:cxn>
                <a:cxn ang="0">
                  <a:pos x="7" y="3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86" h="369">
                  <a:moveTo>
                    <a:pt x="0" y="0"/>
                  </a:moveTo>
                  <a:lnTo>
                    <a:pt x="69" y="0"/>
                  </a:lnTo>
                  <a:lnTo>
                    <a:pt x="95" y="33"/>
                  </a:lnTo>
                  <a:lnTo>
                    <a:pt x="164" y="91"/>
                  </a:lnTo>
                  <a:lnTo>
                    <a:pt x="186" y="146"/>
                  </a:lnTo>
                  <a:lnTo>
                    <a:pt x="186" y="275"/>
                  </a:lnTo>
                  <a:lnTo>
                    <a:pt x="179" y="333"/>
                  </a:lnTo>
                  <a:lnTo>
                    <a:pt x="157" y="369"/>
                  </a:lnTo>
                  <a:lnTo>
                    <a:pt x="157" y="307"/>
                  </a:lnTo>
                  <a:lnTo>
                    <a:pt x="174" y="220"/>
                  </a:lnTo>
                  <a:lnTo>
                    <a:pt x="134" y="228"/>
                  </a:lnTo>
                  <a:lnTo>
                    <a:pt x="142" y="139"/>
                  </a:lnTo>
                  <a:lnTo>
                    <a:pt x="123" y="102"/>
                  </a:lnTo>
                  <a:lnTo>
                    <a:pt x="75" y="78"/>
                  </a:lnTo>
                  <a:lnTo>
                    <a:pt x="51" y="25"/>
                  </a:lnTo>
                  <a:lnTo>
                    <a:pt x="48" y="24"/>
                  </a:lnTo>
                  <a:lnTo>
                    <a:pt x="43" y="22"/>
                  </a:lnTo>
                  <a:lnTo>
                    <a:pt x="33" y="17"/>
                  </a:lnTo>
                  <a:lnTo>
                    <a:pt x="24" y="12"/>
                  </a:lnTo>
                  <a:lnTo>
                    <a:pt x="15" y="8"/>
                  </a:lnTo>
                  <a:lnTo>
                    <a:pt x="7" y="3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63" name="Freeform 115"/>
            <p:cNvSpPr>
              <a:spLocks/>
            </p:cNvSpPr>
            <p:nvPr/>
          </p:nvSpPr>
          <p:spPr bwMode="auto">
            <a:xfrm>
              <a:off x="4528" y="3156"/>
              <a:ext cx="31" cy="95"/>
            </a:xfrm>
            <a:custGeom>
              <a:avLst/>
              <a:gdLst/>
              <a:ahLst/>
              <a:cxnLst>
                <a:cxn ang="0">
                  <a:pos x="30" y="32"/>
                </a:cxn>
                <a:cxn ang="0">
                  <a:pos x="34" y="0"/>
                </a:cxn>
                <a:cxn ang="0">
                  <a:pos x="63" y="0"/>
                </a:cxn>
                <a:cxn ang="0">
                  <a:pos x="49" y="54"/>
                </a:cxn>
                <a:cxn ang="0">
                  <a:pos x="49" y="113"/>
                </a:cxn>
                <a:cxn ang="0">
                  <a:pos x="44" y="153"/>
                </a:cxn>
                <a:cxn ang="0">
                  <a:pos x="0" y="190"/>
                </a:cxn>
                <a:cxn ang="0">
                  <a:pos x="19" y="124"/>
                </a:cxn>
                <a:cxn ang="0">
                  <a:pos x="21" y="109"/>
                </a:cxn>
                <a:cxn ang="0">
                  <a:pos x="25" y="77"/>
                </a:cxn>
                <a:cxn ang="0">
                  <a:pos x="28" y="45"/>
                </a:cxn>
                <a:cxn ang="0">
                  <a:pos x="30" y="32"/>
                </a:cxn>
              </a:cxnLst>
              <a:rect l="0" t="0" r="r" b="b"/>
              <a:pathLst>
                <a:path w="63" h="190">
                  <a:moveTo>
                    <a:pt x="30" y="32"/>
                  </a:moveTo>
                  <a:lnTo>
                    <a:pt x="34" y="0"/>
                  </a:lnTo>
                  <a:lnTo>
                    <a:pt x="63" y="0"/>
                  </a:lnTo>
                  <a:lnTo>
                    <a:pt x="49" y="54"/>
                  </a:lnTo>
                  <a:lnTo>
                    <a:pt x="49" y="113"/>
                  </a:lnTo>
                  <a:lnTo>
                    <a:pt x="44" y="153"/>
                  </a:lnTo>
                  <a:lnTo>
                    <a:pt x="0" y="190"/>
                  </a:lnTo>
                  <a:lnTo>
                    <a:pt x="19" y="124"/>
                  </a:lnTo>
                  <a:lnTo>
                    <a:pt x="21" y="109"/>
                  </a:lnTo>
                  <a:lnTo>
                    <a:pt x="25" y="77"/>
                  </a:lnTo>
                  <a:lnTo>
                    <a:pt x="28" y="45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64" name="Freeform 116"/>
            <p:cNvSpPr>
              <a:spLocks/>
            </p:cNvSpPr>
            <p:nvPr/>
          </p:nvSpPr>
          <p:spPr bwMode="auto">
            <a:xfrm>
              <a:off x="4395" y="3132"/>
              <a:ext cx="26" cy="20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34" y="41"/>
                </a:cxn>
                <a:cxn ang="0">
                  <a:pos x="0" y="34"/>
                </a:cxn>
                <a:cxn ang="0">
                  <a:pos x="27" y="4"/>
                </a:cxn>
                <a:cxn ang="0">
                  <a:pos x="52" y="0"/>
                </a:cxn>
              </a:cxnLst>
              <a:rect l="0" t="0" r="r" b="b"/>
              <a:pathLst>
                <a:path w="52" h="41">
                  <a:moveTo>
                    <a:pt x="52" y="0"/>
                  </a:moveTo>
                  <a:lnTo>
                    <a:pt x="34" y="41"/>
                  </a:lnTo>
                  <a:lnTo>
                    <a:pt x="0" y="34"/>
                  </a:lnTo>
                  <a:lnTo>
                    <a:pt x="27" y="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65" name="Freeform 117"/>
            <p:cNvSpPr>
              <a:spLocks/>
            </p:cNvSpPr>
            <p:nvPr/>
          </p:nvSpPr>
          <p:spPr bwMode="auto">
            <a:xfrm>
              <a:off x="4288" y="3109"/>
              <a:ext cx="55" cy="164"/>
            </a:xfrm>
            <a:custGeom>
              <a:avLst/>
              <a:gdLst/>
              <a:ahLst/>
              <a:cxnLst>
                <a:cxn ang="0">
                  <a:pos x="103" y="143"/>
                </a:cxn>
                <a:cxn ang="0">
                  <a:pos x="103" y="198"/>
                </a:cxn>
                <a:cxn ang="0">
                  <a:pos x="109" y="257"/>
                </a:cxn>
                <a:cxn ang="0">
                  <a:pos x="109" y="297"/>
                </a:cxn>
                <a:cxn ang="0">
                  <a:pos x="81" y="330"/>
                </a:cxn>
                <a:cxn ang="0">
                  <a:pos x="47" y="282"/>
                </a:cxn>
                <a:cxn ang="0">
                  <a:pos x="0" y="202"/>
                </a:cxn>
                <a:cxn ang="0">
                  <a:pos x="0" y="131"/>
                </a:cxn>
                <a:cxn ang="0">
                  <a:pos x="8" y="73"/>
                </a:cxn>
                <a:cxn ang="0">
                  <a:pos x="59" y="25"/>
                </a:cxn>
                <a:cxn ang="0">
                  <a:pos x="88" y="0"/>
                </a:cxn>
                <a:cxn ang="0">
                  <a:pos x="84" y="44"/>
                </a:cxn>
                <a:cxn ang="0">
                  <a:pos x="77" y="77"/>
                </a:cxn>
                <a:cxn ang="0">
                  <a:pos x="88" y="109"/>
                </a:cxn>
                <a:cxn ang="0">
                  <a:pos x="103" y="143"/>
                </a:cxn>
              </a:cxnLst>
              <a:rect l="0" t="0" r="r" b="b"/>
              <a:pathLst>
                <a:path w="109" h="330">
                  <a:moveTo>
                    <a:pt x="103" y="143"/>
                  </a:moveTo>
                  <a:lnTo>
                    <a:pt x="103" y="198"/>
                  </a:lnTo>
                  <a:lnTo>
                    <a:pt x="109" y="257"/>
                  </a:lnTo>
                  <a:lnTo>
                    <a:pt x="109" y="297"/>
                  </a:lnTo>
                  <a:lnTo>
                    <a:pt x="81" y="330"/>
                  </a:lnTo>
                  <a:lnTo>
                    <a:pt x="47" y="282"/>
                  </a:lnTo>
                  <a:lnTo>
                    <a:pt x="0" y="202"/>
                  </a:lnTo>
                  <a:lnTo>
                    <a:pt x="0" y="131"/>
                  </a:lnTo>
                  <a:lnTo>
                    <a:pt x="8" y="73"/>
                  </a:lnTo>
                  <a:lnTo>
                    <a:pt x="59" y="25"/>
                  </a:lnTo>
                  <a:lnTo>
                    <a:pt x="88" y="0"/>
                  </a:lnTo>
                  <a:lnTo>
                    <a:pt x="84" y="44"/>
                  </a:lnTo>
                  <a:lnTo>
                    <a:pt x="77" y="77"/>
                  </a:lnTo>
                  <a:lnTo>
                    <a:pt x="88" y="109"/>
                  </a:lnTo>
                  <a:lnTo>
                    <a:pt x="103" y="143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66" name="Freeform 118"/>
            <p:cNvSpPr>
              <a:spLocks/>
            </p:cNvSpPr>
            <p:nvPr/>
          </p:nvSpPr>
          <p:spPr bwMode="auto">
            <a:xfrm>
              <a:off x="4338" y="3292"/>
              <a:ext cx="85" cy="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" y="0"/>
                </a:cxn>
                <a:cxn ang="0">
                  <a:pos x="61" y="22"/>
                </a:cxn>
                <a:cxn ang="0">
                  <a:pos x="95" y="48"/>
                </a:cxn>
                <a:cxn ang="0">
                  <a:pos x="171" y="106"/>
                </a:cxn>
                <a:cxn ang="0">
                  <a:pos x="108" y="88"/>
                </a:cxn>
                <a:cxn ang="0">
                  <a:pos x="61" y="70"/>
                </a:cxn>
                <a:cxn ang="0">
                  <a:pos x="0" y="0"/>
                </a:cxn>
              </a:cxnLst>
              <a:rect l="0" t="0" r="r" b="b"/>
              <a:pathLst>
                <a:path w="171" h="106">
                  <a:moveTo>
                    <a:pt x="0" y="0"/>
                  </a:moveTo>
                  <a:lnTo>
                    <a:pt x="61" y="0"/>
                  </a:lnTo>
                  <a:lnTo>
                    <a:pt x="61" y="22"/>
                  </a:lnTo>
                  <a:lnTo>
                    <a:pt x="95" y="48"/>
                  </a:lnTo>
                  <a:lnTo>
                    <a:pt x="171" y="106"/>
                  </a:lnTo>
                  <a:lnTo>
                    <a:pt x="108" y="88"/>
                  </a:lnTo>
                  <a:lnTo>
                    <a:pt x="61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67" name="Freeform 119"/>
            <p:cNvSpPr>
              <a:spLocks/>
            </p:cNvSpPr>
            <p:nvPr/>
          </p:nvSpPr>
          <p:spPr bwMode="auto">
            <a:xfrm>
              <a:off x="4183" y="3206"/>
              <a:ext cx="214" cy="174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4" y="119"/>
                </a:cxn>
                <a:cxn ang="0">
                  <a:pos x="156" y="134"/>
                </a:cxn>
                <a:cxn ang="0">
                  <a:pos x="134" y="185"/>
                </a:cxn>
                <a:cxn ang="0">
                  <a:pos x="167" y="218"/>
                </a:cxn>
                <a:cxn ang="0">
                  <a:pos x="236" y="226"/>
                </a:cxn>
                <a:cxn ang="0">
                  <a:pos x="269" y="280"/>
                </a:cxn>
                <a:cxn ang="0">
                  <a:pos x="356" y="320"/>
                </a:cxn>
                <a:cxn ang="0">
                  <a:pos x="429" y="347"/>
                </a:cxn>
                <a:cxn ang="0">
                  <a:pos x="352" y="347"/>
                </a:cxn>
                <a:cxn ang="0">
                  <a:pos x="257" y="347"/>
                </a:cxn>
                <a:cxn ang="0">
                  <a:pos x="134" y="290"/>
                </a:cxn>
                <a:cxn ang="0">
                  <a:pos x="88" y="226"/>
                </a:cxn>
                <a:cxn ang="0">
                  <a:pos x="61" y="152"/>
                </a:cxn>
                <a:cxn ang="0">
                  <a:pos x="0" y="101"/>
                </a:cxn>
                <a:cxn ang="0">
                  <a:pos x="48" y="28"/>
                </a:cxn>
                <a:cxn ang="0">
                  <a:pos x="77" y="0"/>
                </a:cxn>
              </a:cxnLst>
              <a:rect l="0" t="0" r="r" b="b"/>
              <a:pathLst>
                <a:path w="429" h="347">
                  <a:moveTo>
                    <a:pt x="77" y="0"/>
                  </a:moveTo>
                  <a:lnTo>
                    <a:pt x="134" y="119"/>
                  </a:lnTo>
                  <a:lnTo>
                    <a:pt x="156" y="134"/>
                  </a:lnTo>
                  <a:lnTo>
                    <a:pt x="134" y="185"/>
                  </a:lnTo>
                  <a:lnTo>
                    <a:pt x="167" y="218"/>
                  </a:lnTo>
                  <a:lnTo>
                    <a:pt x="236" y="226"/>
                  </a:lnTo>
                  <a:lnTo>
                    <a:pt x="269" y="280"/>
                  </a:lnTo>
                  <a:lnTo>
                    <a:pt x="356" y="320"/>
                  </a:lnTo>
                  <a:lnTo>
                    <a:pt x="429" y="347"/>
                  </a:lnTo>
                  <a:lnTo>
                    <a:pt x="352" y="347"/>
                  </a:lnTo>
                  <a:lnTo>
                    <a:pt x="257" y="347"/>
                  </a:lnTo>
                  <a:lnTo>
                    <a:pt x="134" y="290"/>
                  </a:lnTo>
                  <a:lnTo>
                    <a:pt x="88" y="226"/>
                  </a:lnTo>
                  <a:lnTo>
                    <a:pt x="61" y="152"/>
                  </a:lnTo>
                  <a:lnTo>
                    <a:pt x="0" y="101"/>
                  </a:lnTo>
                  <a:lnTo>
                    <a:pt x="48" y="2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68" name="Freeform 120"/>
            <p:cNvSpPr>
              <a:spLocks/>
            </p:cNvSpPr>
            <p:nvPr/>
          </p:nvSpPr>
          <p:spPr bwMode="auto">
            <a:xfrm>
              <a:off x="4477" y="3345"/>
              <a:ext cx="77" cy="53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47" y="22"/>
                </a:cxn>
                <a:cxn ang="0">
                  <a:pos x="153" y="0"/>
                </a:cxn>
                <a:cxn ang="0">
                  <a:pos x="138" y="26"/>
                </a:cxn>
                <a:cxn ang="0">
                  <a:pos x="116" y="49"/>
                </a:cxn>
                <a:cxn ang="0">
                  <a:pos x="73" y="81"/>
                </a:cxn>
                <a:cxn ang="0">
                  <a:pos x="18" y="108"/>
                </a:cxn>
                <a:cxn ang="0">
                  <a:pos x="30" y="59"/>
                </a:cxn>
                <a:cxn ang="0">
                  <a:pos x="0" y="22"/>
                </a:cxn>
              </a:cxnLst>
              <a:rect l="0" t="0" r="r" b="b"/>
              <a:pathLst>
                <a:path w="153" h="108">
                  <a:moveTo>
                    <a:pt x="0" y="22"/>
                  </a:moveTo>
                  <a:lnTo>
                    <a:pt x="47" y="22"/>
                  </a:lnTo>
                  <a:lnTo>
                    <a:pt x="153" y="0"/>
                  </a:lnTo>
                  <a:lnTo>
                    <a:pt x="138" y="26"/>
                  </a:lnTo>
                  <a:lnTo>
                    <a:pt x="116" y="49"/>
                  </a:lnTo>
                  <a:lnTo>
                    <a:pt x="73" y="81"/>
                  </a:lnTo>
                  <a:lnTo>
                    <a:pt x="18" y="108"/>
                  </a:lnTo>
                  <a:lnTo>
                    <a:pt x="30" y="59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69" name="Freeform 121"/>
            <p:cNvSpPr>
              <a:spLocks/>
            </p:cNvSpPr>
            <p:nvPr/>
          </p:nvSpPr>
          <p:spPr bwMode="auto">
            <a:xfrm>
              <a:off x="4294" y="3413"/>
              <a:ext cx="287" cy="98"/>
            </a:xfrm>
            <a:custGeom>
              <a:avLst/>
              <a:gdLst/>
              <a:ahLst/>
              <a:cxnLst>
                <a:cxn ang="0">
                  <a:pos x="26" y="59"/>
                </a:cxn>
                <a:cxn ang="0">
                  <a:pos x="76" y="43"/>
                </a:cxn>
                <a:cxn ang="0">
                  <a:pos x="160" y="0"/>
                </a:cxn>
                <a:cxn ang="0">
                  <a:pos x="252" y="24"/>
                </a:cxn>
                <a:cxn ang="0">
                  <a:pos x="266" y="28"/>
                </a:cxn>
                <a:cxn ang="0">
                  <a:pos x="278" y="33"/>
                </a:cxn>
                <a:cxn ang="0">
                  <a:pos x="291" y="37"/>
                </a:cxn>
                <a:cxn ang="0">
                  <a:pos x="303" y="41"/>
                </a:cxn>
                <a:cxn ang="0">
                  <a:pos x="314" y="44"/>
                </a:cxn>
                <a:cxn ang="0">
                  <a:pos x="326" y="47"/>
                </a:cxn>
                <a:cxn ang="0">
                  <a:pos x="337" y="49"/>
                </a:cxn>
                <a:cxn ang="0">
                  <a:pos x="348" y="51"/>
                </a:cxn>
                <a:cxn ang="0">
                  <a:pos x="359" y="52"/>
                </a:cxn>
                <a:cxn ang="0">
                  <a:pos x="369" y="53"/>
                </a:cxn>
                <a:cxn ang="0">
                  <a:pos x="381" y="56"/>
                </a:cxn>
                <a:cxn ang="0">
                  <a:pos x="392" y="56"/>
                </a:cxn>
                <a:cxn ang="0">
                  <a:pos x="405" y="57"/>
                </a:cxn>
                <a:cxn ang="0">
                  <a:pos x="418" y="58"/>
                </a:cxn>
                <a:cxn ang="0">
                  <a:pos x="432" y="58"/>
                </a:cxn>
                <a:cxn ang="0">
                  <a:pos x="447" y="59"/>
                </a:cxn>
                <a:cxn ang="0">
                  <a:pos x="493" y="81"/>
                </a:cxn>
                <a:cxn ang="0">
                  <a:pos x="573" y="125"/>
                </a:cxn>
                <a:cxn ang="0">
                  <a:pos x="557" y="163"/>
                </a:cxn>
                <a:cxn ang="0">
                  <a:pos x="481" y="163"/>
                </a:cxn>
                <a:cxn ang="0">
                  <a:pos x="374" y="140"/>
                </a:cxn>
                <a:cxn ang="0">
                  <a:pos x="352" y="156"/>
                </a:cxn>
                <a:cxn ang="0">
                  <a:pos x="333" y="169"/>
                </a:cxn>
                <a:cxn ang="0">
                  <a:pos x="315" y="179"/>
                </a:cxn>
                <a:cxn ang="0">
                  <a:pos x="298" y="187"/>
                </a:cxn>
                <a:cxn ang="0">
                  <a:pos x="282" y="193"/>
                </a:cxn>
                <a:cxn ang="0">
                  <a:pos x="267" y="195"/>
                </a:cxn>
                <a:cxn ang="0">
                  <a:pos x="253" y="195"/>
                </a:cxn>
                <a:cxn ang="0">
                  <a:pos x="239" y="193"/>
                </a:cxn>
                <a:cxn ang="0">
                  <a:pos x="225" y="188"/>
                </a:cxn>
                <a:cxn ang="0">
                  <a:pos x="213" y="180"/>
                </a:cxn>
                <a:cxn ang="0">
                  <a:pos x="199" y="170"/>
                </a:cxn>
                <a:cxn ang="0">
                  <a:pos x="186" y="156"/>
                </a:cxn>
                <a:cxn ang="0">
                  <a:pos x="171" y="141"/>
                </a:cxn>
                <a:cxn ang="0">
                  <a:pos x="157" y="123"/>
                </a:cxn>
                <a:cxn ang="0">
                  <a:pos x="141" y="102"/>
                </a:cxn>
                <a:cxn ang="0">
                  <a:pos x="125" y="78"/>
                </a:cxn>
                <a:cxn ang="0">
                  <a:pos x="67" y="78"/>
                </a:cxn>
                <a:cxn ang="0">
                  <a:pos x="3" y="101"/>
                </a:cxn>
                <a:cxn ang="0">
                  <a:pos x="0" y="66"/>
                </a:cxn>
                <a:cxn ang="0">
                  <a:pos x="26" y="59"/>
                </a:cxn>
              </a:cxnLst>
              <a:rect l="0" t="0" r="r" b="b"/>
              <a:pathLst>
                <a:path w="573" h="195">
                  <a:moveTo>
                    <a:pt x="26" y="59"/>
                  </a:moveTo>
                  <a:lnTo>
                    <a:pt x="76" y="43"/>
                  </a:lnTo>
                  <a:lnTo>
                    <a:pt x="160" y="0"/>
                  </a:lnTo>
                  <a:lnTo>
                    <a:pt x="252" y="24"/>
                  </a:lnTo>
                  <a:lnTo>
                    <a:pt x="266" y="28"/>
                  </a:lnTo>
                  <a:lnTo>
                    <a:pt x="278" y="33"/>
                  </a:lnTo>
                  <a:lnTo>
                    <a:pt x="291" y="37"/>
                  </a:lnTo>
                  <a:lnTo>
                    <a:pt x="303" y="41"/>
                  </a:lnTo>
                  <a:lnTo>
                    <a:pt x="314" y="44"/>
                  </a:lnTo>
                  <a:lnTo>
                    <a:pt x="326" y="47"/>
                  </a:lnTo>
                  <a:lnTo>
                    <a:pt x="337" y="49"/>
                  </a:lnTo>
                  <a:lnTo>
                    <a:pt x="348" y="51"/>
                  </a:lnTo>
                  <a:lnTo>
                    <a:pt x="359" y="52"/>
                  </a:lnTo>
                  <a:lnTo>
                    <a:pt x="369" y="53"/>
                  </a:lnTo>
                  <a:lnTo>
                    <a:pt x="381" y="56"/>
                  </a:lnTo>
                  <a:lnTo>
                    <a:pt x="392" y="56"/>
                  </a:lnTo>
                  <a:lnTo>
                    <a:pt x="405" y="57"/>
                  </a:lnTo>
                  <a:lnTo>
                    <a:pt x="418" y="58"/>
                  </a:lnTo>
                  <a:lnTo>
                    <a:pt x="432" y="58"/>
                  </a:lnTo>
                  <a:lnTo>
                    <a:pt x="447" y="59"/>
                  </a:lnTo>
                  <a:lnTo>
                    <a:pt x="493" y="81"/>
                  </a:lnTo>
                  <a:lnTo>
                    <a:pt x="573" y="125"/>
                  </a:lnTo>
                  <a:lnTo>
                    <a:pt x="557" y="163"/>
                  </a:lnTo>
                  <a:lnTo>
                    <a:pt x="481" y="163"/>
                  </a:lnTo>
                  <a:lnTo>
                    <a:pt x="374" y="140"/>
                  </a:lnTo>
                  <a:lnTo>
                    <a:pt x="352" y="156"/>
                  </a:lnTo>
                  <a:lnTo>
                    <a:pt x="333" y="169"/>
                  </a:lnTo>
                  <a:lnTo>
                    <a:pt x="315" y="179"/>
                  </a:lnTo>
                  <a:lnTo>
                    <a:pt x="298" y="187"/>
                  </a:lnTo>
                  <a:lnTo>
                    <a:pt x="282" y="193"/>
                  </a:lnTo>
                  <a:lnTo>
                    <a:pt x="267" y="195"/>
                  </a:lnTo>
                  <a:lnTo>
                    <a:pt x="253" y="195"/>
                  </a:lnTo>
                  <a:lnTo>
                    <a:pt x="239" y="193"/>
                  </a:lnTo>
                  <a:lnTo>
                    <a:pt x="225" y="188"/>
                  </a:lnTo>
                  <a:lnTo>
                    <a:pt x="213" y="180"/>
                  </a:lnTo>
                  <a:lnTo>
                    <a:pt x="199" y="170"/>
                  </a:lnTo>
                  <a:lnTo>
                    <a:pt x="186" y="156"/>
                  </a:lnTo>
                  <a:lnTo>
                    <a:pt x="171" y="141"/>
                  </a:lnTo>
                  <a:lnTo>
                    <a:pt x="157" y="123"/>
                  </a:lnTo>
                  <a:lnTo>
                    <a:pt x="141" y="102"/>
                  </a:lnTo>
                  <a:lnTo>
                    <a:pt x="125" y="78"/>
                  </a:lnTo>
                  <a:lnTo>
                    <a:pt x="67" y="78"/>
                  </a:lnTo>
                  <a:lnTo>
                    <a:pt x="3" y="101"/>
                  </a:lnTo>
                  <a:lnTo>
                    <a:pt x="0" y="66"/>
                  </a:lnTo>
                  <a:lnTo>
                    <a:pt x="26" y="59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70" name="Freeform 122"/>
            <p:cNvSpPr>
              <a:spLocks/>
            </p:cNvSpPr>
            <p:nvPr/>
          </p:nvSpPr>
          <p:spPr bwMode="auto">
            <a:xfrm>
              <a:off x="4369" y="3285"/>
              <a:ext cx="164" cy="4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0" y="67"/>
                </a:cxn>
                <a:cxn ang="0">
                  <a:pos x="109" y="96"/>
                </a:cxn>
                <a:cxn ang="0">
                  <a:pos x="188" y="96"/>
                </a:cxn>
                <a:cxn ang="0">
                  <a:pos x="278" y="70"/>
                </a:cxn>
                <a:cxn ang="0">
                  <a:pos x="330" y="3"/>
                </a:cxn>
                <a:cxn ang="0">
                  <a:pos x="284" y="3"/>
                </a:cxn>
                <a:cxn ang="0">
                  <a:pos x="219" y="14"/>
                </a:cxn>
                <a:cxn ang="0">
                  <a:pos x="151" y="17"/>
                </a:cxn>
                <a:cxn ang="0">
                  <a:pos x="72" y="0"/>
                </a:cxn>
                <a:cxn ang="0">
                  <a:pos x="35" y="0"/>
                </a:cxn>
                <a:cxn ang="0">
                  <a:pos x="0" y="3"/>
                </a:cxn>
              </a:cxnLst>
              <a:rect l="0" t="0" r="r" b="b"/>
              <a:pathLst>
                <a:path w="330" h="96">
                  <a:moveTo>
                    <a:pt x="0" y="3"/>
                  </a:moveTo>
                  <a:lnTo>
                    <a:pt x="50" y="67"/>
                  </a:lnTo>
                  <a:lnTo>
                    <a:pt x="109" y="96"/>
                  </a:lnTo>
                  <a:lnTo>
                    <a:pt x="188" y="96"/>
                  </a:lnTo>
                  <a:lnTo>
                    <a:pt x="278" y="70"/>
                  </a:lnTo>
                  <a:lnTo>
                    <a:pt x="330" y="3"/>
                  </a:lnTo>
                  <a:lnTo>
                    <a:pt x="284" y="3"/>
                  </a:lnTo>
                  <a:lnTo>
                    <a:pt x="219" y="14"/>
                  </a:lnTo>
                  <a:lnTo>
                    <a:pt x="151" y="17"/>
                  </a:lnTo>
                  <a:lnTo>
                    <a:pt x="72" y="0"/>
                  </a:lnTo>
                  <a:lnTo>
                    <a:pt x="35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71" name="Freeform 123"/>
            <p:cNvSpPr>
              <a:spLocks/>
            </p:cNvSpPr>
            <p:nvPr/>
          </p:nvSpPr>
          <p:spPr bwMode="auto">
            <a:xfrm>
              <a:off x="4327" y="3159"/>
              <a:ext cx="12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79"/>
                </a:cxn>
                <a:cxn ang="0">
                  <a:pos x="136" y="112"/>
                </a:cxn>
                <a:cxn ang="0">
                  <a:pos x="243" y="177"/>
                </a:cxn>
                <a:cxn ang="0">
                  <a:pos x="164" y="181"/>
                </a:cxn>
                <a:cxn ang="0">
                  <a:pos x="113" y="193"/>
                </a:cxn>
                <a:cxn ang="0">
                  <a:pos x="75" y="193"/>
                </a:cxn>
                <a:cxn ang="0">
                  <a:pos x="43" y="118"/>
                </a:cxn>
                <a:cxn ang="0">
                  <a:pos x="0" y="0"/>
                </a:cxn>
              </a:cxnLst>
              <a:rect l="0" t="0" r="r" b="b"/>
              <a:pathLst>
                <a:path w="243" h="193">
                  <a:moveTo>
                    <a:pt x="0" y="0"/>
                  </a:moveTo>
                  <a:lnTo>
                    <a:pt x="68" y="79"/>
                  </a:lnTo>
                  <a:lnTo>
                    <a:pt x="136" y="112"/>
                  </a:lnTo>
                  <a:lnTo>
                    <a:pt x="243" y="177"/>
                  </a:lnTo>
                  <a:lnTo>
                    <a:pt x="164" y="181"/>
                  </a:lnTo>
                  <a:lnTo>
                    <a:pt x="113" y="193"/>
                  </a:lnTo>
                  <a:lnTo>
                    <a:pt x="75" y="193"/>
                  </a:lnTo>
                  <a:lnTo>
                    <a:pt x="43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72" name="Freeform 124"/>
            <p:cNvSpPr>
              <a:spLocks/>
            </p:cNvSpPr>
            <p:nvPr/>
          </p:nvSpPr>
          <p:spPr bwMode="auto">
            <a:xfrm>
              <a:off x="4450" y="3167"/>
              <a:ext cx="93" cy="84"/>
            </a:xfrm>
            <a:custGeom>
              <a:avLst/>
              <a:gdLst/>
              <a:ahLst/>
              <a:cxnLst>
                <a:cxn ang="0">
                  <a:pos x="179" y="0"/>
                </a:cxn>
                <a:cxn ang="0">
                  <a:pos x="124" y="29"/>
                </a:cxn>
                <a:cxn ang="0">
                  <a:pos x="66" y="70"/>
                </a:cxn>
                <a:cxn ang="0">
                  <a:pos x="0" y="118"/>
                </a:cxn>
                <a:cxn ang="0">
                  <a:pos x="64" y="167"/>
                </a:cxn>
                <a:cxn ang="0">
                  <a:pos x="96" y="170"/>
                </a:cxn>
                <a:cxn ang="0">
                  <a:pos x="122" y="166"/>
                </a:cxn>
                <a:cxn ang="0">
                  <a:pos x="142" y="161"/>
                </a:cxn>
                <a:cxn ang="0">
                  <a:pos x="158" y="151"/>
                </a:cxn>
                <a:cxn ang="0">
                  <a:pos x="169" y="140"/>
                </a:cxn>
                <a:cxn ang="0">
                  <a:pos x="177" y="126"/>
                </a:cxn>
                <a:cxn ang="0">
                  <a:pos x="182" y="110"/>
                </a:cxn>
                <a:cxn ang="0">
                  <a:pos x="184" y="94"/>
                </a:cxn>
                <a:cxn ang="0">
                  <a:pos x="184" y="78"/>
                </a:cxn>
                <a:cxn ang="0">
                  <a:pos x="183" y="61"/>
                </a:cxn>
                <a:cxn ang="0">
                  <a:pos x="182" y="45"/>
                </a:cxn>
                <a:cxn ang="0">
                  <a:pos x="180" y="31"/>
                </a:cxn>
                <a:cxn ang="0">
                  <a:pos x="177" y="19"/>
                </a:cxn>
                <a:cxn ang="0">
                  <a:pos x="176" y="10"/>
                </a:cxn>
                <a:cxn ang="0">
                  <a:pos x="176" y="3"/>
                </a:cxn>
                <a:cxn ang="0">
                  <a:pos x="179" y="0"/>
                </a:cxn>
              </a:cxnLst>
              <a:rect l="0" t="0" r="r" b="b"/>
              <a:pathLst>
                <a:path w="184" h="170">
                  <a:moveTo>
                    <a:pt x="179" y="0"/>
                  </a:moveTo>
                  <a:lnTo>
                    <a:pt x="124" y="29"/>
                  </a:lnTo>
                  <a:lnTo>
                    <a:pt x="66" y="70"/>
                  </a:lnTo>
                  <a:lnTo>
                    <a:pt x="0" y="118"/>
                  </a:lnTo>
                  <a:lnTo>
                    <a:pt x="64" y="167"/>
                  </a:lnTo>
                  <a:lnTo>
                    <a:pt x="96" y="170"/>
                  </a:lnTo>
                  <a:lnTo>
                    <a:pt x="122" y="166"/>
                  </a:lnTo>
                  <a:lnTo>
                    <a:pt x="142" y="161"/>
                  </a:lnTo>
                  <a:lnTo>
                    <a:pt x="158" y="151"/>
                  </a:lnTo>
                  <a:lnTo>
                    <a:pt x="169" y="140"/>
                  </a:lnTo>
                  <a:lnTo>
                    <a:pt x="177" y="126"/>
                  </a:lnTo>
                  <a:lnTo>
                    <a:pt x="182" y="110"/>
                  </a:lnTo>
                  <a:lnTo>
                    <a:pt x="184" y="94"/>
                  </a:lnTo>
                  <a:lnTo>
                    <a:pt x="184" y="78"/>
                  </a:lnTo>
                  <a:lnTo>
                    <a:pt x="183" y="61"/>
                  </a:lnTo>
                  <a:lnTo>
                    <a:pt x="182" y="45"/>
                  </a:lnTo>
                  <a:lnTo>
                    <a:pt x="180" y="31"/>
                  </a:lnTo>
                  <a:lnTo>
                    <a:pt x="177" y="19"/>
                  </a:lnTo>
                  <a:lnTo>
                    <a:pt x="176" y="10"/>
                  </a:lnTo>
                  <a:lnTo>
                    <a:pt x="176" y="3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73" name="Freeform 125"/>
            <p:cNvSpPr>
              <a:spLocks/>
            </p:cNvSpPr>
            <p:nvPr/>
          </p:nvSpPr>
          <p:spPr bwMode="auto">
            <a:xfrm>
              <a:off x="4616" y="3239"/>
              <a:ext cx="94" cy="95"/>
            </a:xfrm>
            <a:custGeom>
              <a:avLst/>
              <a:gdLst/>
              <a:ahLst/>
              <a:cxnLst>
                <a:cxn ang="0">
                  <a:pos x="81" y="6"/>
                </a:cxn>
                <a:cxn ang="0">
                  <a:pos x="50" y="70"/>
                </a:cxn>
                <a:cxn ang="0">
                  <a:pos x="0" y="140"/>
                </a:cxn>
                <a:cxn ang="0">
                  <a:pos x="50" y="146"/>
                </a:cxn>
                <a:cxn ang="0">
                  <a:pos x="101" y="190"/>
                </a:cxn>
                <a:cxn ang="0">
                  <a:pos x="145" y="190"/>
                </a:cxn>
                <a:cxn ang="0">
                  <a:pos x="189" y="121"/>
                </a:cxn>
                <a:cxn ang="0">
                  <a:pos x="132" y="133"/>
                </a:cxn>
                <a:cxn ang="0">
                  <a:pos x="88" y="127"/>
                </a:cxn>
                <a:cxn ang="0">
                  <a:pos x="125" y="88"/>
                </a:cxn>
                <a:cxn ang="0">
                  <a:pos x="158" y="32"/>
                </a:cxn>
                <a:cxn ang="0">
                  <a:pos x="114" y="0"/>
                </a:cxn>
                <a:cxn ang="0">
                  <a:pos x="109" y="2"/>
                </a:cxn>
                <a:cxn ang="0">
                  <a:pos x="100" y="5"/>
                </a:cxn>
                <a:cxn ang="0">
                  <a:pos x="90" y="8"/>
                </a:cxn>
                <a:cxn ang="0">
                  <a:pos x="81" y="6"/>
                </a:cxn>
              </a:cxnLst>
              <a:rect l="0" t="0" r="r" b="b"/>
              <a:pathLst>
                <a:path w="189" h="190">
                  <a:moveTo>
                    <a:pt x="81" y="6"/>
                  </a:moveTo>
                  <a:lnTo>
                    <a:pt x="50" y="70"/>
                  </a:lnTo>
                  <a:lnTo>
                    <a:pt x="0" y="140"/>
                  </a:lnTo>
                  <a:lnTo>
                    <a:pt x="50" y="146"/>
                  </a:lnTo>
                  <a:lnTo>
                    <a:pt x="101" y="190"/>
                  </a:lnTo>
                  <a:lnTo>
                    <a:pt x="145" y="190"/>
                  </a:lnTo>
                  <a:lnTo>
                    <a:pt x="189" y="121"/>
                  </a:lnTo>
                  <a:lnTo>
                    <a:pt x="132" y="133"/>
                  </a:lnTo>
                  <a:lnTo>
                    <a:pt x="88" y="127"/>
                  </a:lnTo>
                  <a:lnTo>
                    <a:pt x="125" y="88"/>
                  </a:lnTo>
                  <a:lnTo>
                    <a:pt x="158" y="32"/>
                  </a:lnTo>
                  <a:lnTo>
                    <a:pt x="114" y="0"/>
                  </a:lnTo>
                  <a:lnTo>
                    <a:pt x="109" y="2"/>
                  </a:lnTo>
                  <a:lnTo>
                    <a:pt x="100" y="5"/>
                  </a:lnTo>
                  <a:lnTo>
                    <a:pt x="90" y="8"/>
                  </a:lnTo>
                  <a:lnTo>
                    <a:pt x="81" y="6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74" name="Freeform 126"/>
            <p:cNvSpPr>
              <a:spLocks/>
            </p:cNvSpPr>
            <p:nvPr/>
          </p:nvSpPr>
          <p:spPr bwMode="auto">
            <a:xfrm>
              <a:off x="4516" y="3074"/>
              <a:ext cx="27" cy="8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4" y="38"/>
                </a:cxn>
                <a:cxn ang="0">
                  <a:pos x="54" y="153"/>
                </a:cxn>
                <a:cxn ang="0">
                  <a:pos x="0" y="173"/>
                </a:cxn>
                <a:cxn ang="0">
                  <a:pos x="16" y="70"/>
                </a:cxn>
                <a:cxn ang="0">
                  <a:pos x="11" y="0"/>
                </a:cxn>
              </a:cxnLst>
              <a:rect l="0" t="0" r="r" b="b"/>
              <a:pathLst>
                <a:path w="54" h="173">
                  <a:moveTo>
                    <a:pt x="11" y="0"/>
                  </a:moveTo>
                  <a:lnTo>
                    <a:pt x="54" y="38"/>
                  </a:lnTo>
                  <a:lnTo>
                    <a:pt x="54" y="153"/>
                  </a:lnTo>
                  <a:lnTo>
                    <a:pt x="0" y="173"/>
                  </a:lnTo>
                  <a:lnTo>
                    <a:pt x="16" y="7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75" name="Freeform 127"/>
            <p:cNvSpPr>
              <a:spLocks/>
            </p:cNvSpPr>
            <p:nvPr/>
          </p:nvSpPr>
          <p:spPr bwMode="auto">
            <a:xfrm>
              <a:off x="4387" y="3153"/>
              <a:ext cx="103" cy="66"/>
            </a:xfrm>
            <a:custGeom>
              <a:avLst/>
              <a:gdLst/>
              <a:ahLst/>
              <a:cxnLst>
                <a:cxn ang="0">
                  <a:pos x="62" y="22"/>
                </a:cxn>
                <a:cxn ang="0">
                  <a:pos x="135" y="37"/>
                </a:cxn>
                <a:cxn ang="0">
                  <a:pos x="206" y="54"/>
                </a:cxn>
                <a:cxn ang="0">
                  <a:pos x="178" y="99"/>
                </a:cxn>
                <a:cxn ang="0">
                  <a:pos x="135" y="131"/>
                </a:cxn>
                <a:cxn ang="0">
                  <a:pos x="94" y="84"/>
                </a:cxn>
                <a:cxn ang="0">
                  <a:pos x="0" y="0"/>
                </a:cxn>
                <a:cxn ang="0">
                  <a:pos x="62" y="22"/>
                </a:cxn>
              </a:cxnLst>
              <a:rect l="0" t="0" r="r" b="b"/>
              <a:pathLst>
                <a:path w="206" h="131">
                  <a:moveTo>
                    <a:pt x="62" y="22"/>
                  </a:moveTo>
                  <a:lnTo>
                    <a:pt x="135" y="37"/>
                  </a:lnTo>
                  <a:lnTo>
                    <a:pt x="206" y="54"/>
                  </a:lnTo>
                  <a:lnTo>
                    <a:pt x="178" y="99"/>
                  </a:lnTo>
                  <a:lnTo>
                    <a:pt x="135" y="131"/>
                  </a:lnTo>
                  <a:lnTo>
                    <a:pt x="94" y="84"/>
                  </a:lnTo>
                  <a:lnTo>
                    <a:pt x="0" y="0"/>
                  </a:lnTo>
                  <a:lnTo>
                    <a:pt x="62" y="22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76" name="Freeform 128"/>
            <p:cNvSpPr>
              <a:spLocks/>
            </p:cNvSpPr>
            <p:nvPr/>
          </p:nvSpPr>
          <p:spPr bwMode="auto">
            <a:xfrm>
              <a:off x="4378" y="3081"/>
              <a:ext cx="81" cy="59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9" y="52"/>
                </a:cxn>
                <a:cxn ang="0">
                  <a:pos x="46" y="38"/>
                </a:cxn>
                <a:cxn ang="0">
                  <a:pos x="46" y="0"/>
                </a:cxn>
                <a:cxn ang="0">
                  <a:pos x="78" y="0"/>
                </a:cxn>
                <a:cxn ang="0">
                  <a:pos x="120" y="29"/>
                </a:cxn>
                <a:cxn ang="0">
                  <a:pos x="162" y="47"/>
                </a:cxn>
                <a:cxn ang="0">
                  <a:pos x="115" y="65"/>
                </a:cxn>
                <a:cxn ang="0">
                  <a:pos x="69" y="80"/>
                </a:cxn>
                <a:cxn ang="0">
                  <a:pos x="37" y="85"/>
                </a:cxn>
                <a:cxn ang="0">
                  <a:pos x="37" y="117"/>
                </a:cxn>
                <a:cxn ang="0">
                  <a:pos x="0" y="94"/>
                </a:cxn>
              </a:cxnLst>
              <a:rect l="0" t="0" r="r" b="b"/>
              <a:pathLst>
                <a:path w="162" h="117">
                  <a:moveTo>
                    <a:pt x="0" y="94"/>
                  </a:moveTo>
                  <a:lnTo>
                    <a:pt x="9" y="52"/>
                  </a:lnTo>
                  <a:lnTo>
                    <a:pt x="46" y="38"/>
                  </a:lnTo>
                  <a:lnTo>
                    <a:pt x="46" y="0"/>
                  </a:lnTo>
                  <a:lnTo>
                    <a:pt x="78" y="0"/>
                  </a:lnTo>
                  <a:lnTo>
                    <a:pt x="120" y="29"/>
                  </a:lnTo>
                  <a:lnTo>
                    <a:pt x="162" y="47"/>
                  </a:lnTo>
                  <a:lnTo>
                    <a:pt x="115" y="65"/>
                  </a:lnTo>
                  <a:lnTo>
                    <a:pt x="69" y="80"/>
                  </a:lnTo>
                  <a:lnTo>
                    <a:pt x="37" y="85"/>
                  </a:lnTo>
                  <a:lnTo>
                    <a:pt x="37" y="117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77" name="Freeform 129"/>
            <p:cNvSpPr>
              <a:spLocks/>
            </p:cNvSpPr>
            <p:nvPr/>
          </p:nvSpPr>
          <p:spPr bwMode="auto">
            <a:xfrm>
              <a:off x="4566" y="3070"/>
              <a:ext cx="72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5" y="0"/>
                </a:cxn>
                <a:cxn ang="0">
                  <a:pos x="126" y="14"/>
                </a:cxn>
                <a:cxn ang="0">
                  <a:pos x="144" y="70"/>
                </a:cxn>
                <a:cxn ang="0">
                  <a:pos x="139" y="153"/>
                </a:cxn>
                <a:cxn ang="0">
                  <a:pos x="88" y="115"/>
                </a:cxn>
                <a:cxn ang="0">
                  <a:pos x="57" y="65"/>
                </a:cxn>
                <a:cxn ang="0">
                  <a:pos x="12" y="65"/>
                </a:cxn>
                <a:cxn ang="0">
                  <a:pos x="0" y="0"/>
                </a:cxn>
              </a:cxnLst>
              <a:rect l="0" t="0" r="r" b="b"/>
              <a:pathLst>
                <a:path w="144" h="153">
                  <a:moveTo>
                    <a:pt x="0" y="0"/>
                  </a:moveTo>
                  <a:lnTo>
                    <a:pt x="75" y="0"/>
                  </a:lnTo>
                  <a:lnTo>
                    <a:pt x="126" y="14"/>
                  </a:lnTo>
                  <a:lnTo>
                    <a:pt x="144" y="70"/>
                  </a:lnTo>
                  <a:lnTo>
                    <a:pt x="139" y="153"/>
                  </a:lnTo>
                  <a:lnTo>
                    <a:pt x="88" y="115"/>
                  </a:lnTo>
                  <a:lnTo>
                    <a:pt x="57" y="65"/>
                  </a:lnTo>
                  <a:lnTo>
                    <a:pt x="12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78" name="Freeform 130"/>
            <p:cNvSpPr>
              <a:spLocks/>
            </p:cNvSpPr>
            <p:nvPr/>
          </p:nvSpPr>
          <p:spPr bwMode="auto">
            <a:xfrm>
              <a:off x="4196" y="3172"/>
              <a:ext cx="57" cy="80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0" y="45"/>
                </a:cxn>
                <a:cxn ang="0">
                  <a:pos x="63" y="0"/>
                </a:cxn>
                <a:cxn ang="0">
                  <a:pos x="70" y="51"/>
                </a:cxn>
                <a:cxn ang="0">
                  <a:pos x="114" y="159"/>
                </a:cxn>
                <a:cxn ang="0">
                  <a:pos x="50" y="89"/>
                </a:cxn>
                <a:cxn ang="0">
                  <a:pos x="0" y="102"/>
                </a:cxn>
              </a:cxnLst>
              <a:rect l="0" t="0" r="r" b="b"/>
              <a:pathLst>
                <a:path w="114" h="159">
                  <a:moveTo>
                    <a:pt x="0" y="102"/>
                  </a:moveTo>
                  <a:lnTo>
                    <a:pt x="0" y="45"/>
                  </a:lnTo>
                  <a:lnTo>
                    <a:pt x="63" y="0"/>
                  </a:lnTo>
                  <a:lnTo>
                    <a:pt x="70" y="51"/>
                  </a:lnTo>
                  <a:lnTo>
                    <a:pt x="114" y="159"/>
                  </a:lnTo>
                  <a:lnTo>
                    <a:pt x="50" y="89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79" name="Freeform 131"/>
            <p:cNvSpPr>
              <a:spLocks/>
            </p:cNvSpPr>
            <p:nvPr/>
          </p:nvSpPr>
          <p:spPr bwMode="auto">
            <a:xfrm>
              <a:off x="4531" y="3341"/>
              <a:ext cx="66" cy="42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76" y="26"/>
                </a:cxn>
                <a:cxn ang="0">
                  <a:pos x="133" y="0"/>
                </a:cxn>
                <a:cxn ang="0">
                  <a:pos x="107" y="51"/>
                </a:cxn>
                <a:cxn ang="0">
                  <a:pos x="38" y="83"/>
                </a:cxn>
                <a:cxn ang="0">
                  <a:pos x="0" y="77"/>
                </a:cxn>
              </a:cxnLst>
              <a:rect l="0" t="0" r="r" b="b"/>
              <a:pathLst>
                <a:path w="133" h="83">
                  <a:moveTo>
                    <a:pt x="0" y="77"/>
                  </a:moveTo>
                  <a:lnTo>
                    <a:pt x="76" y="26"/>
                  </a:lnTo>
                  <a:lnTo>
                    <a:pt x="133" y="0"/>
                  </a:lnTo>
                  <a:lnTo>
                    <a:pt x="107" y="51"/>
                  </a:lnTo>
                  <a:lnTo>
                    <a:pt x="38" y="8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80" name="Freeform 132"/>
            <p:cNvSpPr>
              <a:spLocks/>
            </p:cNvSpPr>
            <p:nvPr/>
          </p:nvSpPr>
          <p:spPr bwMode="auto">
            <a:xfrm>
              <a:off x="4298" y="3392"/>
              <a:ext cx="220" cy="48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00" y="45"/>
                </a:cxn>
                <a:cxn ang="0">
                  <a:pos x="0" y="75"/>
                </a:cxn>
                <a:cxn ang="0">
                  <a:pos x="62" y="75"/>
                </a:cxn>
                <a:cxn ang="0">
                  <a:pos x="156" y="51"/>
                </a:cxn>
                <a:cxn ang="0">
                  <a:pos x="220" y="83"/>
                </a:cxn>
                <a:cxn ang="0">
                  <a:pos x="276" y="63"/>
                </a:cxn>
                <a:cxn ang="0">
                  <a:pos x="321" y="95"/>
                </a:cxn>
                <a:cxn ang="0">
                  <a:pos x="396" y="95"/>
                </a:cxn>
                <a:cxn ang="0">
                  <a:pos x="440" y="95"/>
                </a:cxn>
                <a:cxn ang="0">
                  <a:pos x="371" y="75"/>
                </a:cxn>
                <a:cxn ang="0">
                  <a:pos x="245" y="38"/>
                </a:cxn>
                <a:cxn ang="0">
                  <a:pos x="189" y="0"/>
                </a:cxn>
              </a:cxnLst>
              <a:rect l="0" t="0" r="r" b="b"/>
              <a:pathLst>
                <a:path w="440" h="95">
                  <a:moveTo>
                    <a:pt x="189" y="0"/>
                  </a:moveTo>
                  <a:lnTo>
                    <a:pt x="100" y="45"/>
                  </a:lnTo>
                  <a:lnTo>
                    <a:pt x="0" y="75"/>
                  </a:lnTo>
                  <a:lnTo>
                    <a:pt x="62" y="75"/>
                  </a:lnTo>
                  <a:lnTo>
                    <a:pt x="156" y="51"/>
                  </a:lnTo>
                  <a:lnTo>
                    <a:pt x="220" y="83"/>
                  </a:lnTo>
                  <a:lnTo>
                    <a:pt x="276" y="63"/>
                  </a:lnTo>
                  <a:lnTo>
                    <a:pt x="321" y="95"/>
                  </a:lnTo>
                  <a:lnTo>
                    <a:pt x="396" y="95"/>
                  </a:lnTo>
                  <a:lnTo>
                    <a:pt x="440" y="95"/>
                  </a:lnTo>
                  <a:lnTo>
                    <a:pt x="371" y="75"/>
                  </a:lnTo>
                  <a:lnTo>
                    <a:pt x="245" y="3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81" name="Freeform 133"/>
            <p:cNvSpPr>
              <a:spLocks/>
            </p:cNvSpPr>
            <p:nvPr/>
          </p:nvSpPr>
          <p:spPr bwMode="auto">
            <a:xfrm>
              <a:off x="4332" y="3176"/>
              <a:ext cx="38" cy="8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5" y="82"/>
                </a:cxn>
                <a:cxn ang="0">
                  <a:pos x="49" y="121"/>
                </a:cxn>
                <a:cxn ang="0">
                  <a:pos x="75" y="171"/>
                </a:cxn>
                <a:cxn ang="0">
                  <a:pos x="38" y="171"/>
                </a:cxn>
                <a:cxn ang="0">
                  <a:pos x="5" y="127"/>
                </a:cxn>
                <a:cxn ang="0">
                  <a:pos x="0" y="69"/>
                </a:cxn>
                <a:cxn ang="0">
                  <a:pos x="5" y="0"/>
                </a:cxn>
              </a:cxnLst>
              <a:rect l="0" t="0" r="r" b="b"/>
              <a:pathLst>
                <a:path w="75" h="171">
                  <a:moveTo>
                    <a:pt x="5" y="0"/>
                  </a:moveTo>
                  <a:lnTo>
                    <a:pt x="25" y="82"/>
                  </a:lnTo>
                  <a:lnTo>
                    <a:pt x="49" y="121"/>
                  </a:lnTo>
                  <a:lnTo>
                    <a:pt x="75" y="171"/>
                  </a:lnTo>
                  <a:lnTo>
                    <a:pt x="38" y="171"/>
                  </a:lnTo>
                  <a:lnTo>
                    <a:pt x="5" y="127"/>
                  </a:lnTo>
                  <a:lnTo>
                    <a:pt x="0" y="6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82" name="Freeform 134"/>
            <p:cNvSpPr>
              <a:spLocks/>
            </p:cNvSpPr>
            <p:nvPr/>
          </p:nvSpPr>
          <p:spPr bwMode="auto">
            <a:xfrm>
              <a:off x="4456" y="3122"/>
              <a:ext cx="16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32"/>
                </a:cxn>
                <a:cxn ang="0">
                  <a:pos x="34" y="91"/>
                </a:cxn>
                <a:cxn ang="0">
                  <a:pos x="7" y="86"/>
                </a:cxn>
                <a:cxn ang="0">
                  <a:pos x="7" y="47"/>
                </a:cxn>
                <a:cxn ang="0">
                  <a:pos x="3" y="27"/>
                </a:cxn>
                <a:cxn ang="0">
                  <a:pos x="0" y="0"/>
                </a:cxn>
              </a:cxnLst>
              <a:rect l="0" t="0" r="r" b="b"/>
              <a:pathLst>
                <a:path w="34" h="91">
                  <a:moveTo>
                    <a:pt x="0" y="0"/>
                  </a:moveTo>
                  <a:lnTo>
                    <a:pt x="25" y="32"/>
                  </a:lnTo>
                  <a:lnTo>
                    <a:pt x="34" y="91"/>
                  </a:lnTo>
                  <a:lnTo>
                    <a:pt x="7" y="86"/>
                  </a:lnTo>
                  <a:lnTo>
                    <a:pt x="7" y="47"/>
                  </a:lnTo>
                  <a:lnTo>
                    <a:pt x="3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83" name="Freeform 135"/>
            <p:cNvSpPr>
              <a:spLocks/>
            </p:cNvSpPr>
            <p:nvPr/>
          </p:nvSpPr>
          <p:spPr bwMode="auto">
            <a:xfrm>
              <a:off x="4517" y="3087"/>
              <a:ext cx="14" cy="7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0" y="62"/>
                </a:cxn>
                <a:cxn ang="0">
                  <a:pos x="0" y="155"/>
                </a:cxn>
                <a:cxn ang="0">
                  <a:pos x="27" y="142"/>
                </a:cxn>
                <a:cxn ang="0">
                  <a:pos x="24" y="103"/>
                </a:cxn>
                <a:cxn ang="0">
                  <a:pos x="17" y="42"/>
                </a:cxn>
                <a:cxn ang="0">
                  <a:pos x="2" y="0"/>
                </a:cxn>
              </a:cxnLst>
              <a:rect l="0" t="0" r="r" b="b"/>
              <a:pathLst>
                <a:path w="27" h="155">
                  <a:moveTo>
                    <a:pt x="2" y="0"/>
                  </a:moveTo>
                  <a:lnTo>
                    <a:pt x="10" y="62"/>
                  </a:lnTo>
                  <a:lnTo>
                    <a:pt x="0" y="155"/>
                  </a:lnTo>
                  <a:lnTo>
                    <a:pt x="27" y="142"/>
                  </a:lnTo>
                  <a:lnTo>
                    <a:pt x="24" y="103"/>
                  </a:lnTo>
                  <a:lnTo>
                    <a:pt x="17" y="4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84" name="Freeform 136"/>
            <p:cNvSpPr>
              <a:spLocks/>
            </p:cNvSpPr>
            <p:nvPr/>
          </p:nvSpPr>
          <p:spPr bwMode="auto">
            <a:xfrm>
              <a:off x="4395" y="3115"/>
              <a:ext cx="41" cy="38"/>
            </a:xfrm>
            <a:custGeom>
              <a:avLst/>
              <a:gdLst/>
              <a:ahLst/>
              <a:cxnLst>
                <a:cxn ang="0">
                  <a:pos x="28" y="25"/>
                </a:cxn>
                <a:cxn ang="0">
                  <a:pos x="0" y="40"/>
                </a:cxn>
                <a:cxn ang="0">
                  <a:pos x="43" y="76"/>
                </a:cxn>
                <a:cxn ang="0">
                  <a:pos x="43" y="40"/>
                </a:cxn>
                <a:cxn ang="0">
                  <a:pos x="82" y="0"/>
                </a:cxn>
                <a:cxn ang="0">
                  <a:pos x="28" y="25"/>
                </a:cxn>
              </a:cxnLst>
              <a:rect l="0" t="0" r="r" b="b"/>
              <a:pathLst>
                <a:path w="82" h="76">
                  <a:moveTo>
                    <a:pt x="28" y="25"/>
                  </a:moveTo>
                  <a:lnTo>
                    <a:pt x="0" y="40"/>
                  </a:lnTo>
                  <a:lnTo>
                    <a:pt x="43" y="76"/>
                  </a:lnTo>
                  <a:lnTo>
                    <a:pt x="43" y="40"/>
                  </a:lnTo>
                  <a:lnTo>
                    <a:pt x="82" y="0"/>
                  </a:lnTo>
                  <a:lnTo>
                    <a:pt x="28" y="25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85" name="Freeform 137"/>
            <p:cNvSpPr>
              <a:spLocks/>
            </p:cNvSpPr>
            <p:nvPr/>
          </p:nvSpPr>
          <p:spPr bwMode="auto">
            <a:xfrm>
              <a:off x="4241" y="3103"/>
              <a:ext cx="22" cy="6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5" y="54"/>
                </a:cxn>
                <a:cxn ang="0">
                  <a:pos x="25" y="119"/>
                </a:cxn>
                <a:cxn ang="0">
                  <a:pos x="0" y="119"/>
                </a:cxn>
                <a:cxn ang="0">
                  <a:pos x="7" y="31"/>
                </a:cxn>
                <a:cxn ang="0">
                  <a:pos x="22" y="8"/>
                </a:cxn>
                <a:cxn ang="0">
                  <a:pos x="42" y="0"/>
                </a:cxn>
              </a:cxnLst>
              <a:rect l="0" t="0" r="r" b="b"/>
              <a:pathLst>
                <a:path w="42" h="119">
                  <a:moveTo>
                    <a:pt x="42" y="0"/>
                  </a:moveTo>
                  <a:lnTo>
                    <a:pt x="25" y="54"/>
                  </a:lnTo>
                  <a:lnTo>
                    <a:pt x="25" y="119"/>
                  </a:lnTo>
                  <a:lnTo>
                    <a:pt x="0" y="119"/>
                  </a:lnTo>
                  <a:lnTo>
                    <a:pt x="7" y="31"/>
                  </a:lnTo>
                  <a:lnTo>
                    <a:pt x="22" y="8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86" name="Freeform 138"/>
            <p:cNvSpPr>
              <a:spLocks/>
            </p:cNvSpPr>
            <p:nvPr/>
          </p:nvSpPr>
          <p:spPr bwMode="auto">
            <a:xfrm>
              <a:off x="4563" y="3168"/>
              <a:ext cx="43" cy="90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32" y="118"/>
                </a:cxn>
                <a:cxn ang="0">
                  <a:pos x="0" y="179"/>
                </a:cxn>
                <a:cxn ang="0">
                  <a:pos x="25" y="179"/>
                </a:cxn>
                <a:cxn ang="0">
                  <a:pos x="46" y="137"/>
                </a:cxn>
                <a:cxn ang="0">
                  <a:pos x="57" y="76"/>
                </a:cxn>
                <a:cxn ang="0">
                  <a:pos x="86" y="0"/>
                </a:cxn>
              </a:cxnLst>
              <a:rect l="0" t="0" r="r" b="b"/>
              <a:pathLst>
                <a:path w="86" h="179">
                  <a:moveTo>
                    <a:pt x="86" y="0"/>
                  </a:moveTo>
                  <a:lnTo>
                    <a:pt x="32" y="118"/>
                  </a:lnTo>
                  <a:lnTo>
                    <a:pt x="0" y="179"/>
                  </a:lnTo>
                  <a:lnTo>
                    <a:pt x="25" y="179"/>
                  </a:lnTo>
                  <a:lnTo>
                    <a:pt x="46" y="137"/>
                  </a:lnTo>
                  <a:lnTo>
                    <a:pt x="57" y="76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87" name="Freeform 139"/>
            <p:cNvSpPr>
              <a:spLocks/>
            </p:cNvSpPr>
            <p:nvPr/>
          </p:nvSpPr>
          <p:spPr bwMode="auto">
            <a:xfrm>
              <a:off x="4332" y="3269"/>
              <a:ext cx="81" cy="66"/>
            </a:xfrm>
            <a:custGeom>
              <a:avLst/>
              <a:gdLst/>
              <a:ahLst/>
              <a:cxnLst>
                <a:cxn ang="0">
                  <a:pos x="35" y="41"/>
                </a:cxn>
                <a:cxn ang="0">
                  <a:pos x="86" y="87"/>
                </a:cxn>
                <a:cxn ang="0">
                  <a:pos x="161" y="134"/>
                </a:cxn>
                <a:cxn ang="0">
                  <a:pos x="100" y="116"/>
                </a:cxn>
                <a:cxn ang="0">
                  <a:pos x="42" y="95"/>
                </a:cxn>
                <a:cxn ang="0">
                  <a:pos x="15" y="95"/>
                </a:cxn>
                <a:cxn ang="0">
                  <a:pos x="0" y="19"/>
                </a:cxn>
                <a:cxn ang="0">
                  <a:pos x="15" y="0"/>
                </a:cxn>
                <a:cxn ang="0">
                  <a:pos x="35" y="41"/>
                </a:cxn>
              </a:cxnLst>
              <a:rect l="0" t="0" r="r" b="b"/>
              <a:pathLst>
                <a:path w="161" h="134">
                  <a:moveTo>
                    <a:pt x="35" y="41"/>
                  </a:moveTo>
                  <a:lnTo>
                    <a:pt x="86" y="87"/>
                  </a:lnTo>
                  <a:lnTo>
                    <a:pt x="161" y="134"/>
                  </a:lnTo>
                  <a:lnTo>
                    <a:pt x="100" y="116"/>
                  </a:lnTo>
                  <a:lnTo>
                    <a:pt x="42" y="95"/>
                  </a:lnTo>
                  <a:lnTo>
                    <a:pt x="15" y="9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88" name="Freeform 140"/>
            <p:cNvSpPr>
              <a:spLocks/>
            </p:cNvSpPr>
            <p:nvPr/>
          </p:nvSpPr>
          <p:spPr bwMode="auto">
            <a:xfrm>
              <a:off x="4459" y="3270"/>
              <a:ext cx="123" cy="83"/>
            </a:xfrm>
            <a:custGeom>
              <a:avLst/>
              <a:gdLst/>
              <a:ahLst/>
              <a:cxnLst>
                <a:cxn ang="0">
                  <a:pos x="197" y="50"/>
                </a:cxn>
                <a:cxn ang="0">
                  <a:pos x="143" y="86"/>
                </a:cxn>
                <a:cxn ang="0">
                  <a:pos x="94" y="108"/>
                </a:cxn>
                <a:cxn ang="0">
                  <a:pos x="7" y="130"/>
                </a:cxn>
                <a:cxn ang="0">
                  <a:pos x="0" y="152"/>
                </a:cxn>
                <a:cxn ang="0">
                  <a:pos x="26" y="166"/>
                </a:cxn>
                <a:cxn ang="0">
                  <a:pos x="72" y="166"/>
                </a:cxn>
                <a:cxn ang="0">
                  <a:pos x="187" y="155"/>
                </a:cxn>
                <a:cxn ang="0">
                  <a:pos x="204" y="133"/>
                </a:cxn>
                <a:cxn ang="0">
                  <a:pos x="158" y="145"/>
                </a:cxn>
                <a:cxn ang="0">
                  <a:pos x="90" y="148"/>
                </a:cxn>
                <a:cxn ang="0">
                  <a:pos x="39" y="148"/>
                </a:cxn>
                <a:cxn ang="0">
                  <a:pos x="75" y="126"/>
                </a:cxn>
                <a:cxn ang="0">
                  <a:pos x="172" y="94"/>
                </a:cxn>
                <a:cxn ang="0">
                  <a:pos x="233" y="40"/>
                </a:cxn>
                <a:cxn ang="0">
                  <a:pos x="247" y="0"/>
                </a:cxn>
                <a:cxn ang="0">
                  <a:pos x="197" y="50"/>
                </a:cxn>
              </a:cxnLst>
              <a:rect l="0" t="0" r="r" b="b"/>
              <a:pathLst>
                <a:path w="247" h="166">
                  <a:moveTo>
                    <a:pt x="197" y="50"/>
                  </a:moveTo>
                  <a:lnTo>
                    <a:pt x="143" y="86"/>
                  </a:lnTo>
                  <a:lnTo>
                    <a:pt x="94" y="108"/>
                  </a:lnTo>
                  <a:lnTo>
                    <a:pt x="7" y="130"/>
                  </a:lnTo>
                  <a:lnTo>
                    <a:pt x="0" y="152"/>
                  </a:lnTo>
                  <a:lnTo>
                    <a:pt x="26" y="166"/>
                  </a:lnTo>
                  <a:lnTo>
                    <a:pt x="72" y="166"/>
                  </a:lnTo>
                  <a:lnTo>
                    <a:pt x="187" y="155"/>
                  </a:lnTo>
                  <a:lnTo>
                    <a:pt x="204" y="133"/>
                  </a:lnTo>
                  <a:lnTo>
                    <a:pt x="158" y="145"/>
                  </a:lnTo>
                  <a:lnTo>
                    <a:pt x="90" y="148"/>
                  </a:lnTo>
                  <a:lnTo>
                    <a:pt x="39" y="148"/>
                  </a:lnTo>
                  <a:lnTo>
                    <a:pt x="75" y="126"/>
                  </a:lnTo>
                  <a:lnTo>
                    <a:pt x="172" y="94"/>
                  </a:lnTo>
                  <a:lnTo>
                    <a:pt x="233" y="40"/>
                  </a:lnTo>
                  <a:lnTo>
                    <a:pt x="247" y="0"/>
                  </a:lnTo>
                  <a:lnTo>
                    <a:pt x="197" y="5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89" name="Freeform 141"/>
            <p:cNvSpPr>
              <a:spLocks/>
            </p:cNvSpPr>
            <p:nvPr/>
          </p:nvSpPr>
          <p:spPr bwMode="auto">
            <a:xfrm>
              <a:off x="4196" y="3230"/>
              <a:ext cx="184" cy="153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107" y="31"/>
                </a:cxn>
                <a:cxn ang="0">
                  <a:pos x="120" y="89"/>
                </a:cxn>
                <a:cxn ang="0">
                  <a:pos x="107" y="146"/>
                </a:cxn>
                <a:cxn ang="0">
                  <a:pos x="139" y="184"/>
                </a:cxn>
                <a:cxn ang="0">
                  <a:pos x="203" y="184"/>
                </a:cxn>
                <a:cxn ang="0">
                  <a:pos x="239" y="248"/>
                </a:cxn>
                <a:cxn ang="0">
                  <a:pos x="366" y="305"/>
                </a:cxn>
                <a:cxn ang="0">
                  <a:pos x="221" y="273"/>
                </a:cxn>
                <a:cxn ang="0">
                  <a:pos x="139" y="254"/>
                </a:cxn>
                <a:cxn ang="0">
                  <a:pos x="114" y="184"/>
                </a:cxn>
                <a:cxn ang="0">
                  <a:pos x="50" y="107"/>
                </a:cxn>
                <a:cxn ang="0">
                  <a:pos x="0" y="31"/>
                </a:cxn>
                <a:cxn ang="0">
                  <a:pos x="50" y="0"/>
                </a:cxn>
              </a:cxnLst>
              <a:rect l="0" t="0" r="r" b="b"/>
              <a:pathLst>
                <a:path w="366" h="305">
                  <a:moveTo>
                    <a:pt x="50" y="0"/>
                  </a:moveTo>
                  <a:lnTo>
                    <a:pt x="107" y="31"/>
                  </a:lnTo>
                  <a:lnTo>
                    <a:pt x="120" y="89"/>
                  </a:lnTo>
                  <a:lnTo>
                    <a:pt x="107" y="146"/>
                  </a:lnTo>
                  <a:lnTo>
                    <a:pt x="139" y="184"/>
                  </a:lnTo>
                  <a:lnTo>
                    <a:pt x="203" y="184"/>
                  </a:lnTo>
                  <a:lnTo>
                    <a:pt x="239" y="248"/>
                  </a:lnTo>
                  <a:lnTo>
                    <a:pt x="366" y="305"/>
                  </a:lnTo>
                  <a:lnTo>
                    <a:pt x="221" y="273"/>
                  </a:lnTo>
                  <a:lnTo>
                    <a:pt x="139" y="254"/>
                  </a:lnTo>
                  <a:lnTo>
                    <a:pt x="114" y="184"/>
                  </a:lnTo>
                  <a:lnTo>
                    <a:pt x="50" y="107"/>
                  </a:lnTo>
                  <a:lnTo>
                    <a:pt x="0" y="3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90" name="Freeform 142"/>
            <p:cNvSpPr>
              <a:spLocks/>
            </p:cNvSpPr>
            <p:nvPr/>
          </p:nvSpPr>
          <p:spPr bwMode="auto">
            <a:xfrm>
              <a:off x="4194" y="3386"/>
              <a:ext cx="72" cy="4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63" y="20"/>
                </a:cxn>
                <a:cxn ang="0">
                  <a:pos x="145" y="70"/>
                </a:cxn>
                <a:cxn ang="0">
                  <a:pos x="89" y="83"/>
                </a:cxn>
                <a:cxn ang="0">
                  <a:pos x="31" y="83"/>
                </a:cxn>
                <a:cxn ang="0">
                  <a:pos x="0" y="38"/>
                </a:cxn>
                <a:cxn ang="0">
                  <a:pos x="13" y="0"/>
                </a:cxn>
              </a:cxnLst>
              <a:rect l="0" t="0" r="r" b="b"/>
              <a:pathLst>
                <a:path w="145" h="83">
                  <a:moveTo>
                    <a:pt x="13" y="0"/>
                  </a:moveTo>
                  <a:lnTo>
                    <a:pt x="63" y="20"/>
                  </a:lnTo>
                  <a:lnTo>
                    <a:pt x="145" y="70"/>
                  </a:lnTo>
                  <a:lnTo>
                    <a:pt x="89" y="83"/>
                  </a:lnTo>
                  <a:lnTo>
                    <a:pt x="31" y="83"/>
                  </a:lnTo>
                  <a:lnTo>
                    <a:pt x="0" y="3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91" name="Freeform 143"/>
            <p:cNvSpPr>
              <a:spLocks/>
            </p:cNvSpPr>
            <p:nvPr/>
          </p:nvSpPr>
          <p:spPr bwMode="auto">
            <a:xfrm>
              <a:off x="4448" y="3110"/>
              <a:ext cx="35" cy="35"/>
            </a:xfrm>
            <a:custGeom>
              <a:avLst/>
              <a:gdLst/>
              <a:ahLst/>
              <a:cxnLst>
                <a:cxn ang="0">
                  <a:pos x="59" y="71"/>
                </a:cxn>
                <a:cxn ang="0">
                  <a:pos x="59" y="45"/>
                </a:cxn>
                <a:cxn ang="0">
                  <a:pos x="43" y="19"/>
                </a:cxn>
                <a:cxn ang="0">
                  <a:pos x="0" y="0"/>
                </a:cxn>
                <a:cxn ang="0">
                  <a:pos x="38" y="9"/>
                </a:cxn>
                <a:cxn ang="0">
                  <a:pos x="64" y="22"/>
                </a:cxn>
                <a:cxn ang="0">
                  <a:pos x="72" y="56"/>
                </a:cxn>
                <a:cxn ang="0">
                  <a:pos x="59" y="71"/>
                </a:cxn>
              </a:cxnLst>
              <a:rect l="0" t="0" r="r" b="b"/>
              <a:pathLst>
                <a:path w="72" h="71">
                  <a:moveTo>
                    <a:pt x="59" y="71"/>
                  </a:moveTo>
                  <a:lnTo>
                    <a:pt x="59" y="45"/>
                  </a:lnTo>
                  <a:lnTo>
                    <a:pt x="43" y="19"/>
                  </a:lnTo>
                  <a:lnTo>
                    <a:pt x="0" y="0"/>
                  </a:lnTo>
                  <a:lnTo>
                    <a:pt x="38" y="9"/>
                  </a:lnTo>
                  <a:lnTo>
                    <a:pt x="64" y="22"/>
                  </a:lnTo>
                  <a:lnTo>
                    <a:pt x="72" y="56"/>
                  </a:lnTo>
                  <a:lnTo>
                    <a:pt x="59" y="71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92" name="Freeform 144"/>
            <p:cNvSpPr>
              <a:spLocks/>
            </p:cNvSpPr>
            <p:nvPr/>
          </p:nvSpPr>
          <p:spPr bwMode="auto">
            <a:xfrm>
              <a:off x="4389" y="3099"/>
              <a:ext cx="34" cy="27"/>
            </a:xfrm>
            <a:custGeom>
              <a:avLst/>
              <a:gdLst/>
              <a:ahLst/>
              <a:cxnLst>
                <a:cxn ang="0">
                  <a:pos x="15" y="55"/>
                </a:cxn>
                <a:cxn ang="0">
                  <a:pos x="26" y="37"/>
                </a:cxn>
                <a:cxn ang="0">
                  <a:pos x="20" y="17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33" y="13"/>
                </a:cxn>
                <a:cxn ang="0">
                  <a:pos x="43" y="27"/>
                </a:cxn>
                <a:cxn ang="0">
                  <a:pos x="68" y="27"/>
                </a:cxn>
                <a:cxn ang="0">
                  <a:pos x="45" y="38"/>
                </a:cxn>
                <a:cxn ang="0">
                  <a:pos x="15" y="55"/>
                </a:cxn>
              </a:cxnLst>
              <a:rect l="0" t="0" r="r" b="b"/>
              <a:pathLst>
                <a:path w="68" h="55">
                  <a:moveTo>
                    <a:pt x="15" y="55"/>
                  </a:moveTo>
                  <a:lnTo>
                    <a:pt x="26" y="37"/>
                  </a:lnTo>
                  <a:lnTo>
                    <a:pt x="20" y="17"/>
                  </a:lnTo>
                  <a:lnTo>
                    <a:pt x="0" y="0"/>
                  </a:lnTo>
                  <a:lnTo>
                    <a:pt x="17" y="0"/>
                  </a:lnTo>
                  <a:lnTo>
                    <a:pt x="33" y="13"/>
                  </a:lnTo>
                  <a:lnTo>
                    <a:pt x="43" y="27"/>
                  </a:lnTo>
                  <a:lnTo>
                    <a:pt x="68" y="27"/>
                  </a:lnTo>
                  <a:lnTo>
                    <a:pt x="45" y="38"/>
                  </a:lnTo>
                  <a:lnTo>
                    <a:pt x="15" y="55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93" name="Freeform 145"/>
            <p:cNvSpPr>
              <a:spLocks/>
            </p:cNvSpPr>
            <p:nvPr/>
          </p:nvSpPr>
          <p:spPr bwMode="auto">
            <a:xfrm>
              <a:off x="4416" y="3075"/>
              <a:ext cx="60" cy="31"/>
            </a:xfrm>
            <a:custGeom>
              <a:avLst/>
              <a:gdLst/>
              <a:ahLst/>
              <a:cxnLst>
                <a:cxn ang="0">
                  <a:pos x="55" y="11"/>
                </a:cxn>
                <a:cxn ang="0">
                  <a:pos x="37" y="27"/>
                </a:cxn>
                <a:cxn ang="0">
                  <a:pos x="37" y="50"/>
                </a:cxn>
                <a:cxn ang="0">
                  <a:pos x="37" y="62"/>
                </a:cxn>
                <a:cxn ang="0">
                  <a:pos x="25" y="62"/>
                </a:cxn>
                <a:cxn ang="0">
                  <a:pos x="29" y="42"/>
                </a:cxn>
                <a:cxn ang="0">
                  <a:pos x="0" y="14"/>
                </a:cxn>
                <a:cxn ang="0">
                  <a:pos x="18" y="19"/>
                </a:cxn>
                <a:cxn ang="0">
                  <a:pos x="31" y="29"/>
                </a:cxn>
                <a:cxn ang="0">
                  <a:pos x="37" y="11"/>
                </a:cxn>
                <a:cxn ang="0">
                  <a:pos x="70" y="0"/>
                </a:cxn>
                <a:cxn ang="0">
                  <a:pos x="97" y="0"/>
                </a:cxn>
                <a:cxn ang="0">
                  <a:pos x="119" y="16"/>
                </a:cxn>
                <a:cxn ang="0">
                  <a:pos x="81" y="8"/>
                </a:cxn>
                <a:cxn ang="0">
                  <a:pos x="55" y="11"/>
                </a:cxn>
              </a:cxnLst>
              <a:rect l="0" t="0" r="r" b="b"/>
              <a:pathLst>
                <a:path w="119" h="62">
                  <a:moveTo>
                    <a:pt x="55" y="11"/>
                  </a:moveTo>
                  <a:lnTo>
                    <a:pt x="37" y="27"/>
                  </a:lnTo>
                  <a:lnTo>
                    <a:pt x="37" y="50"/>
                  </a:lnTo>
                  <a:lnTo>
                    <a:pt x="37" y="62"/>
                  </a:lnTo>
                  <a:lnTo>
                    <a:pt x="25" y="62"/>
                  </a:lnTo>
                  <a:lnTo>
                    <a:pt x="29" y="42"/>
                  </a:lnTo>
                  <a:lnTo>
                    <a:pt x="0" y="14"/>
                  </a:lnTo>
                  <a:lnTo>
                    <a:pt x="18" y="19"/>
                  </a:lnTo>
                  <a:lnTo>
                    <a:pt x="31" y="29"/>
                  </a:lnTo>
                  <a:lnTo>
                    <a:pt x="37" y="11"/>
                  </a:lnTo>
                  <a:lnTo>
                    <a:pt x="70" y="0"/>
                  </a:lnTo>
                  <a:lnTo>
                    <a:pt x="97" y="0"/>
                  </a:lnTo>
                  <a:lnTo>
                    <a:pt x="119" y="16"/>
                  </a:lnTo>
                  <a:lnTo>
                    <a:pt x="81" y="8"/>
                  </a:lnTo>
                  <a:lnTo>
                    <a:pt x="55" y="11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94" name="Freeform 146"/>
            <p:cNvSpPr>
              <a:spLocks/>
            </p:cNvSpPr>
            <p:nvPr/>
          </p:nvSpPr>
          <p:spPr bwMode="auto">
            <a:xfrm>
              <a:off x="4393" y="3051"/>
              <a:ext cx="50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" y="14"/>
                </a:cxn>
                <a:cxn ang="0">
                  <a:pos x="99" y="39"/>
                </a:cxn>
                <a:cxn ang="0">
                  <a:pos x="100" y="26"/>
                </a:cxn>
                <a:cxn ang="0">
                  <a:pos x="84" y="8"/>
                </a:cxn>
                <a:cxn ang="0">
                  <a:pos x="52" y="0"/>
                </a:cxn>
                <a:cxn ang="0">
                  <a:pos x="0" y="0"/>
                </a:cxn>
              </a:cxnLst>
              <a:rect l="0" t="0" r="r" b="b"/>
              <a:pathLst>
                <a:path w="100" h="39">
                  <a:moveTo>
                    <a:pt x="0" y="0"/>
                  </a:moveTo>
                  <a:lnTo>
                    <a:pt x="80" y="14"/>
                  </a:lnTo>
                  <a:lnTo>
                    <a:pt x="99" y="39"/>
                  </a:lnTo>
                  <a:lnTo>
                    <a:pt x="100" y="26"/>
                  </a:lnTo>
                  <a:lnTo>
                    <a:pt x="84" y="8"/>
                  </a:lnTo>
                  <a:lnTo>
                    <a:pt x="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95" name="Freeform 147"/>
            <p:cNvSpPr>
              <a:spLocks/>
            </p:cNvSpPr>
            <p:nvPr/>
          </p:nvSpPr>
          <p:spPr bwMode="auto">
            <a:xfrm>
              <a:off x="4480" y="3168"/>
              <a:ext cx="26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2"/>
                </a:cxn>
                <a:cxn ang="0">
                  <a:pos x="53" y="15"/>
                </a:cxn>
                <a:cxn ang="0">
                  <a:pos x="37" y="31"/>
                </a:cxn>
                <a:cxn ang="0">
                  <a:pos x="17" y="16"/>
                </a:cxn>
                <a:cxn ang="0">
                  <a:pos x="0" y="0"/>
                </a:cxn>
              </a:cxnLst>
              <a:rect l="0" t="0" r="r" b="b"/>
              <a:pathLst>
                <a:path w="53" h="31">
                  <a:moveTo>
                    <a:pt x="0" y="0"/>
                  </a:moveTo>
                  <a:lnTo>
                    <a:pt x="25" y="2"/>
                  </a:lnTo>
                  <a:lnTo>
                    <a:pt x="53" y="15"/>
                  </a:lnTo>
                  <a:lnTo>
                    <a:pt x="37" y="31"/>
                  </a:lnTo>
                  <a:lnTo>
                    <a:pt x="17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96" name="Freeform 148"/>
            <p:cNvSpPr>
              <a:spLocks/>
            </p:cNvSpPr>
            <p:nvPr/>
          </p:nvSpPr>
          <p:spPr bwMode="auto">
            <a:xfrm>
              <a:off x="4403" y="3170"/>
              <a:ext cx="65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22"/>
                </a:cxn>
                <a:cxn ang="0">
                  <a:pos x="72" y="51"/>
                </a:cxn>
                <a:cxn ang="0">
                  <a:pos x="98" y="76"/>
                </a:cxn>
                <a:cxn ang="0">
                  <a:pos x="130" y="72"/>
                </a:cxn>
                <a:cxn ang="0">
                  <a:pos x="113" y="92"/>
                </a:cxn>
                <a:cxn ang="0">
                  <a:pos x="95" y="103"/>
                </a:cxn>
                <a:cxn ang="0">
                  <a:pos x="71" y="64"/>
                </a:cxn>
                <a:cxn ang="0">
                  <a:pos x="44" y="35"/>
                </a:cxn>
                <a:cxn ang="0">
                  <a:pos x="0" y="0"/>
                </a:cxn>
              </a:cxnLst>
              <a:rect l="0" t="0" r="r" b="b"/>
              <a:pathLst>
                <a:path w="130" h="103">
                  <a:moveTo>
                    <a:pt x="0" y="0"/>
                  </a:moveTo>
                  <a:lnTo>
                    <a:pt x="40" y="22"/>
                  </a:lnTo>
                  <a:lnTo>
                    <a:pt x="72" y="51"/>
                  </a:lnTo>
                  <a:lnTo>
                    <a:pt x="98" y="76"/>
                  </a:lnTo>
                  <a:lnTo>
                    <a:pt x="130" y="72"/>
                  </a:lnTo>
                  <a:lnTo>
                    <a:pt x="113" y="92"/>
                  </a:lnTo>
                  <a:lnTo>
                    <a:pt x="95" y="103"/>
                  </a:lnTo>
                  <a:lnTo>
                    <a:pt x="71" y="64"/>
                  </a:lnTo>
                  <a:lnTo>
                    <a:pt x="44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97" name="Freeform 149"/>
            <p:cNvSpPr>
              <a:spLocks/>
            </p:cNvSpPr>
            <p:nvPr/>
          </p:nvSpPr>
          <p:spPr bwMode="auto">
            <a:xfrm>
              <a:off x="4101" y="3579"/>
              <a:ext cx="210" cy="180"/>
            </a:xfrm>
            <a:custGeom>
              <a:avLst/>
              <a:gdLst/>
              <a:ahLst/>
              <a:cxnLst>
                <a:cxn ang="0">
                  <a:pos x="419" y="64"/>
                </a:cxn>
                <a:cxn ang="0">
                  <a:pos x="304" y="0"/>
                </a:cxn>
                <a:cxn ang="0">
                  <a:pos x="178" y="22"/>
                </a:cxn>
                <a:cxn ang="0">
                  <a:pos x="62" y="191"/>
                </a:cxn>
                <a:cxn ang="0">
                  <a:pos x="0" y="361"/>
                </a:cxn>
                <a:cxn ang="0">
                  <a:pos x="104" y="308"/>
                </a:cxn>
                <a:cxn ang="0">
                  <a:pos x="304" y="275"/>
                </a:cxn>
                <a:cxn ang="0">
                  <a:pos x="409" y="181"/>
                </a:cxn>
                <a:cxn ang="0">
                  <a:pos x="419" y="64"/>
                </a:cxn>
              </a:cxnLst>
              <a:rect l="0" t="0" r="r" b="b"/>
              <a:pathLst>
                <a:path w="419" h="361">
                  <a:moveTo>
                    <a:pt x="419" y="64"/>
                  </a:moveTo>
                  <a:lnTo>
                    <a:pt x="304" y="0"/>
                  </a:lnTo>
                  <a:lnTo>
                    <a:pt x="178" y="22"/>
                  </a:lnTo>
                  <a:lnTo>
                    <a:pt x="62" y="191"/>
                  </a:lnTo>
                  <a:lnTo>
                    <a:pt x="0" y="361"/>
                  </a:lnTo>
                  <a:lnTo>
                    <a:pt x="104" y="308"/>
                  </a:lnTo>
                  <a:lnTo>
                    <a:pt x="304" y="275"/>
                  </a:lnTo>
                  <a:lnTo>
                    <a:pt x="409" y="181"/>
                  </a:lnTo>
                  <a:lnTo>
                    <a:pt x="419" y="64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98" name="Freeform 150"/>
            <p:cNvSpPr>
              <a:spLocks/>
            </p:cNvSpPr>
            <p:nvPr/>
          </p:nvSpPr>
          <p:spPr bwMode="auto">
            <a:xfrm>
              <a:off x="4363" y="3610"/>
              <a:ext cx="132" cy="15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95"/>
                </a:cxn>
                <a:cxn ang="0">
                  <a:pos x="63" y="233"/>
                </a:cxn>
                <a:cxn ang="0">
                  <a:pos x="168" y="286"/>
                </a:cxn>
                <a:cxn ang="0">
                  <a:pos x="242" y="307"/>
                </a:cxn>
                <a:cxn ang="0">
                  <a:pos x="263" y="201"/>
                </a:cxn>
                <a:cxn ang="0">
                  <a:pos x="232" y="73"/>
                </a:cxn>
                <a:cxn ang="0">
                  <a:pos x="158" y="0"/>
                </a:cxn>
                <a:cxn ang="0">
                  <a:pos x="11" y="0"/>
                </a:cxn>
              </a:cxnLst>
              <a:rect l="0" t="0" r="r" b="b"/>
              <a:pathLst>
                <a:path w="263" h="307">
                  <a:moveTo>
                    <a:pt x="11" y="0"/>
                  </a:moveTo>
                  <a:lnTo>
                    <a:pt x="0" y="95"/>
                  </a:lnTo>
                  <a:lnTo>
                    <a:pt x="63" y="233"/>
                  </a:lnTo>
                  <a:lnTo>
                    <a:pt x="168" y="286"/>
                  </a:lnTo>
                  <a:lnTo>
                    <a:pt x="242" y="307"/>
                  </a:lnTo>
                  <a:lnTo>
                    <a:pt x="263" y="201"/>
                  </a:lnTo>
                  <a:lnTo>
                    <a:pt x="232" y="73"/>
                  </a:lnTo>
                  <a:lnTo>
                    <a:pt x="15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99" name="Freeform 151"/>
            <p:cNvSpPr>
              <a:spLocks/>
            </p:cNvSpPr>
            <p:nvPr/>
          </p:nvSpPr>
          <p:spPr bwMode="auto">
            <a:xfrm>
              <a:off x="4787" y="3429"/>
              <a:ext cx="275" cy="261"/>
            </a:xfrm>
            <a:custGeom>
              <a:avLst/>
              <a:gdLst/>
              <a:ahLst/>
              <a:cxnLst>
                <a:cxn ang="0">
                  <a:pos x="46" y="54"/>
                </a:cxn>
                <a:cxn ang="0">
                  <a:pos x="78" y="37"/>
                </a:cxn>
                <a:cxn ang="0">
                  <a:pos x="107" y="23"/>
                </a:cxn>
                <a:cxn ang="0">
                  <a:pos x="134" y="12"/>
                </a:cxn>
                <a:cxn ang="0">
                  <a:pos x="158" y="6"/>
                </a:cxn>
                <a:cxn ang="0">
                  <a:pos x="178" y="1"/>
                </a:cxn>
                <a:cxn ang="0">
                  <a:pos x="199" y="0"/>
                </a:cxn>
                <a:cxn ang="0">
                  <a:pos x="218" y="2"/>
                </a:cxn>
                <a:cxn ang="0">
                  <a:pos x="236" y="7"/>
                </a:cxn>
                <a:cxn ang="0">
                  <a:pos x="253" y="14"/>
                </a:cxn>
                <a:cxn ang="0">
                  <a:pos x="271" y="24"/>
                </a:cxn>
                <a:cxn ang="0">
                  <a:pos x="288" y="37"/>
                </a:cxn>
                <a:cxn ang="0">
                  <a:pos x="306" y="53"/>
                </a:cxn>
                <a:cxn ang="0">
                  <a:pos x="325" y="70"/>
                </a:cxn>
                <a:cxn ang="0">
                  <a:pos x="346" y="91"/>
                </a:cxn>
                <a:cxn ang="0">
                  <a:pos x="369" y="114"/>
                </a:cxn>
                <a:cxn ang="0">
                  <a:pos x="393" y="139"/>
                </a:cxn>
                <a:cxn ang="0">
                  <a:pos x="446" y="298"/>
                </a:cxn>
                <a:cxn ang="0">
                  <a:pos x="551" y="520"/>
                </a:cxn>
                <a:cxn ang="0">
                  <a:pos x="341" y="500"/>
                </a:cxn>
                <a:cxn ang="0">
                  <a:pos x="109" y="362"/>
                </a:cxn>
                <a:cxn ang="0">
                  <a:pos x="71" y="310"/>
                </a:cxn>
                <a:cxn ang="0">
                  <a:pos x="40" y="269"/>
                </a:cxn>
                <a:cxn ang="0">
                  <a:pos x="18" y="238"/>
                </a:cxn>
                <a:cxn ang="0">
                  <a:pos x="4" y="212"/>
                </a:cxn>
                <a:cxn ang="0">
                  <a:pos x="0" y="184"/>
                </a:cxn>
                <a:cxn ang="0">
                  <a:pos x="4" y="152"/>
                </a:cxn>
                <a:cxn ang="0">
                  <a:pos x="19" y="109"/>
                </a:cxn>
                <a:cxn ang="0">
                  <a:pos x="46" y="54"/>
                </a:cxn>
              </a:cxnLst>
              <a:rect l="0" t="0" r="r" b="b"/>
              <a:pathLst>
                <a:path w="551" h="520">
                  <a:moveTo>
                    <a:pt x="46" y="54"/>
                  </a:moveTo>
                  <a:lnTo>
                    <a:pt x="78" y="37"/>
                  </a:lnTo>
                  <a:lnTo>
                    <a:pt x="107" y="23"/>
                  </a:lnTo>
                  <a:lnTo>
                    <a:pt x="134" y="12"/>
                  </a:lnTo>
                  <a:lnTo>
                    <a:pt x="158" y="6"/>
                  </a:lnTo>
                  <a:lnTo>
                    <a:pt x="178" y="1"/>
                  </a:lnTo>
                  <a:lnTo>
                    <a:pt x="199" y="0"/>
                  </a:lnTo>
                  <a:lnTo>
                    <a:pt x="218" y="2"/>
                  </a:lnTo>
                  <a:lnTo>
                    <a:pt x="236" y="7"/>
                  </a:lnTo>
                  <a:lnTo>
                    <a:pt x="253" y="14"/>
                  </a:lnTo>
                  <a:lnTo>
                    <a:pt x="271" y="24"/>
                  </a:lnTo>
                  <a:lnTo>
                    <a:pt x="288" y="37"/>
                  </a:lnTo>
                  <a:lnTo>
                    <a:pt x="306" y="53"/>
                  </a:lnTo>
                  <a:lnTo>
                    <a:pt x="325" y="70"/>
                  </a:lnTo>
                  <a:lnTo>
                    <a:pt x="346" y="91"/>
                  </a:lnTo>
                  <a:lnTo>
                    <a:pt x="369" y="114"/>
                  </a:lnTo>
                  <a:lnTo>
                    <a:pt x="393" y="139"/>
                  </a:lnTo>
                  <a:lnTo>
                    <a:pt x="446" y="298"/>
                  </a:lnTo>
                  <a:lnTo>
                    <a:pt x="551" y="520"/>
                  </a:lnTo>
                  <a:lnTo>
                    <a:pt x="341" y="500"/>
                  </a:lnTo>
                  <a:lnTo>
                    <a:pt x="109" y="362"/>
                  </a:lnTo>
                  <a:lnTo>
                    <a:pt x="71" y="310"/>
                  </a:lnTo>
                  <a:lnTo>
                    <a:pt x="40" y="269"/>
                  </a:lnTo>
                  <a:lnTo>
                    <a:pt x="18" y="238"/>
                  </a:lnTo>
                  <a:lnTo>
                    <a:pt x="4" y="212"/>
                  </a:lnTo>
                  <a:lnTo>
                    <a:pt x="0" y="184"/>
                  </a:lnTo>
                  <a:lnTo>
                    <a:pt x="4" y="152"/>
                  </a:lnTo>
                  <a:lnTo>
                    <a:pt x="19" y="109"/>
                  </a:lnTo>
                  <a:lnTo>
                    <a:pt x="46" y="54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00" name="Freeform 152"/>
            <p:cNvSpPr>
              <a:spLocks/>
            </p:cNvSpPr>
            <p:nvPr/>
          </p:nvSpPr>
          <p:spPr bwMode="auto">
            <a:xfrm>
              <a:off x="4621" y="3531"/>
              <a:ext cx="152" cy="201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88" y="8"/>
                </a:cxn>
                <a:cxn ang="0">
                  <a:pos x="53" y="18"/>
                </a:cxn>
                <a:cxn ang="0">
                  <a:pos x="31" y="34"/>
                </a:cxn>
                <a:cxn ang="0">
                  <a:pos x="18" y="55"/>
                </a:cxn>
                <a:cxn ang="0">
                  <a:pos x="13" y="81"/>
                </a:cxn>
                <a:cxn ang="0">
                  <a:pos x="9" y="117"/>
                </a:cxn>
                <a:cxn ang="0">
                  <a:pos x="6" y="160"/>
                </a:cxn>
                <a:cxn ang="0">
                  <a:pos x="0" y="211"/>
                </a:cxn>
                <a:cxn ang="0">
                  <a:pos x="74" y="307"/>
                </a:cxn>
                <a:cxn ang="0">
                  <a:pos x="158" y="403"/>
                </a:cxn>
                <a:cxn ang="0">
                  <a:pos x="158" y="297"/>
                </a:cxn>
                <a:cxn ang="0">
                  <a:pos x="209" y="271"/>
                </a:cxn>
                <a:cxn ang="0">
                  <a:pos x="249" y="248"/>
                </a:cxn>
                <a:cxn ang="0">
                  <a:pos x="278" y="224"/>
                </a:cxn>
                <a:cxn ang="0">
                  <a:pos x="296" y="197"/>
                </a:cxn>
                <a:cxn ang="0">
                  <a:pos x="304" y="167"/>
                </a:cxn>
                <a:cxn ang="0">
                  <a:pos x="301" y="130"/>
                </a:cxn>
                <a:cxn ang="0">
                  <a:pos x="287" y="86"/>
                </a:cxn>
                <a:cxn ang="0">
                  <a:pos x="263" y="32"/>
                </a:cxn>
                <a:cxn ang="0">
                  <a:pos x="199" y="42"/>
                </a:cxn>
                <a:cxn ang="0">
                  <a:pos x="137" y="0"/>
                </a:cxn>
              </a:cxnLst>
              <a:rect l="0" t="0" r="r" b="b"/>
              <a:pathLst>
                <a:path w="304" h="403">
                  <a:moveTo>
                    <a:pt x="137" y="0"/>
                  </a:moveTo>
                  <a:lnTo>
                    <a:pt x="88" y="8"/>
                  </a:lnTo>
                  <a:lnTo>
                    <a:pt x="53" y="18"/>
                  </a:lnTo>
                  <a:lnTo>
                    <a:pt x="31" y="34"/>
                  </a:lnTo>
                  <a:lnTo>
                    <a:pt x="18" y="55"/>
                  </a:lnTo>
                  <a:lnTo>
                    <a:pt x="13" y="81"/>
                  </a:lnTo>
                  <a:lnTo>
                    <a:pt x="9" y="117"/>
                  </a:lnTo>
                  <a:lnTo>
                    <a:pt x="6" y="160"/>
                  </a:lnTo>
                  <a:lnTo>
                    <a:pt x="0" y="211"/>
                  </a:lnTo>
                  <a:lnTo>
                    <a:pt x="74" y="307"/>
                  </a:lnTo>
                  <a:lnTo>
                    <a:pt x="158" y="403"/>
                  </a:lnTo>
                  <a:lnTo>
                    <a:pt x="158" y="297"/>
                  </a:lnTo>
                  <a:lnTo>
                    <a:pt x="209" y="271"/>
                  </a:lnTo>
                  <a:lnTo>
                    <a:pt x="249" y="248"/>
                  </a:lnTo>
                  <a:lnTo>
                    <a:pt x="278" y="224"/>
                  </a:lnTo>
                  <a:lnTo>
                    <a:pt x="296" y="197"/>
                  </a:lnTo>
                  <a:lnTo>
                    <a:pt x="304" y="167"/>
                  </a:lnTo>
                  <a:lnTo>
                    <a:pt x="301" y="130"/>
                  </a:lnTo>
                  <a:lnTo>
                    <a:pt x="287" y="86"/>
                  </a:lnTo>
                  <a:lnTo>
                    <a:pt x="263" y="32"/>
                  </a:lnTo>
                  <a:lnTo>
                    <a:pt x="199" y="4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01" name="Freeform 153"/>
            <p:cNvSpPr>
              <a:spLocks/>
            </p:cNvSpPr>
            <p:nvPr/>
          </p:nvSpPr>
          <p:spPr bwMode="auto">
            <a:xfrm>
              <a:off x="4224" y="2855"/>
              <a:ext cx="199" cy="116"/>
            </a:xfrm>
            <a:custGeom>
              <a:avLst/>
              <a:gdLst/>
              <a:ahLst/>
              <a:cxnLst>
                <a:cxn ang="0">
                  <a:pos x="350" y="0"/>
                </a:cxn>
                <a:cxn ang="0">
                  <a:pos x="325" y="30"/>
                </a:cxn>
                <a:cxn ang="0">
                  <a:pos x="301" y="55"/>
                </a:cxn>
                <a:cxn ang="0">
                  <a:pos x="280" y="76"/>
                </a:cxn>
                <a:cxn ang="0">
                  <a:pos x="259" y="92"/>
                </a:cxn>
                <a:cxn ang="0">
                  <a:pos x="241" y="104"/>
                </a:cxn>
                <a:cxn ang="0">
                  <a:pos x="224" y="112"/>
                </a:cxn>
                <a:cxn ang="0">
                  <a:pos x="205" y="116"/>
                </a:cxn>
                <a:cxn ang="0">
                  <a:pos x="188" y="116"/>
                </a:cxn>
                <a:cxn ang="0">
                  <a:pos x="171" y="113"/>
                </a:cxn>
                <a:cxn ang="0">
                  <a:pos x="152" y="107"/>
                </a:cxn>
                <a:cxn ang="0">
                  <a:pos x="131" y="98"/>
                </a:cxn>
                <a:cxn ang="0">
                  <a:pos x="111" y="85"/>
                </a:cxn>
                <a:cxn ang="0">
                  <a:pos x="86" y="70"/>
                </a:cxn>
                <a:cxn ang="0">
                  <a:pos x="61" y="53"/>
                </a:cxn>
                <a:cxn ang="0">
                  <a:pos x="32" y="34"/>
                </a:cxn>
                <a:cxn ang="0">
                  <a:pos x="0" y="12"/>
                </a:cxn>
                <a:cxn ang="0">
                  <a:pos x="21" y="45"/>
                </a:cxn>
                <a:cxn ang="0">
                  <a:pos x="40" y="76"/>
                </a:cxn>
                <a:cxn ang="0">
                  <a:pos x="59" y="105"/>
                </a:cxn>
                <a:cxn ang="0">
                  <a:pos x="77" y="133"/>
                </a:cxn>
                <a:cxn ang="0">
                  <a:pos x="97" y="157"/>
                </a:cxn>
                <a:cxn ang="0">
                  <a:pos x="115" y="178"/>
                </a:cxn>
                <a:cxn ang="0">
                  <a:pos x="135" y="196"/>
                </a:cxn>
                <a:cxn ang="0">
                  <a:pos x="154" y="211"/>
                </a:cxn>
                <a:cxn ang="0">
                  <a:pos x="175" y="222"/>
                </a:cxn>
                <a:cxn ang="0">
                  <a:pos x="198" y="229"/>
                </a:cxn>
                <a:cxn ang="0">
                  <a:pos x="221" y="232"/>
                </a:cxn>
                <a:cxn ang="0">
                  <a:pos x="247" y="229"/>
                </a:cxn>
                <a:cxn ang="0">
                  <a:pos x="274" y="221"/>
                </a:cxn>
                <a:cxn ang="0">
                  <a:pos x="304" y="209"/>
                </a:cxn>
                <a:cxn ang="0">
                  <a:pos x="337" y="190"/>
                </a:cxn>
                <a:cxn ang="0">
                  <a:pos x="372" y="166"/>
                </a:cxn>
                <a:cxn ang="0">
                  <a:pos x="398" y="50"/>
                </a:cxn>
                <a:cxn ang="0">
                  <a:pos x="350" y="0"/>
                </a:cxn>
              </a:cxnLst>
              <a:rect l="0" t="0" r="r" b="b"/>
              <a:pathLst>
                <a:path w="398" h="232">
                  <a:moveTo>
                    <a:pt x="350" y="0"/>
                  </a:moveTo>
                  <a:lnTo>
                    <a:pt x="325" y="30"/>
                  </a:lnTo>
                  <a:lnTo>
                    <a:pt x="301" y="55"/>
                  </a:lnTo>
                  <a:lnTo>
                    <a:pt x="280" y="76"/>
                  </a:lnTo>
                  <a:lnTo>
                    <a:pt x="259" y="92"/>
                  </a:lnTo>
                  <a:lnTo>
                    <a:pt x="241" y="104"/>
                  </a:lnTo>
                  <a:lnTo>
                    <a:pt x="224" y="112"/>
                  </a:lnTo>
                  <a:lnTo>
                    <a:pt x="205" y="116"/>
                  </a:lnTo>
                  <a:lnTo>
                    <a:pt x="188" y="116"/>
                  </a:lnTo>
                  <a:lnTo>
                    <a:pt x="171" y="113"/>
                  </a:lnTo>
                  <a:lnTo>
                    <a:pt x="152" y="107"/>
                  </a:lnTo>
                  <a:lnTo>
                    <a:pt x="131" y="98"/>
                  </a:lnTo>
                  <a:lnTo>
                    <a:pt x="111" y="85"/>
                  </a:lnTo>
                  <a:lnTo>
                    <a:pt x="86" y="70"/>
                  </a:lnTo>
                  <a:lnTo>
                    <a:pt x="61" y="53"/>
                  </a:lnTo>
                  <a:lnTo>
                    <a:pt x="32" y="34"/>
                  </a:lnTo>
                  <a:lnTo>
                    <a:pt x="0" y="12"/>
                  </a:lnTo>
                  <a:lnTo>
                    <a:pt x="21" y="45"/>
                  </a:lnTo>
                  <a:lnTo>
                    <a:pt x="40" y="76"/>
                  </a:lnTo>
                  <a:lnTo>
                    <a:pt x="59" y="105"/>
                  </a:lnTo>
                  <a:lnTo>
                    <a:pt x="77" y="133"/>
                  </a:lnTo>
                  <a:lnTo>
                    <a:pt x="97" y="157"/>
                  </a:lnTo>
                  <a:lnTo>
                    <a:pt x="115" y="178"/>
                  </a:lnTo>
                  <a:lnTo>
                    <a:pt x="135" y="196"/>
                  </a:lnTo>
                  <a:lnTo>
                    <a:pt x="154" y="211"/>
                  </a:lnTo>
                  <a:lnTo>
                    <a:pt x="175" y="222"/>
                  </a:lnTo>
                  <a:lnTo>
                    <a:pt x="198" y="229"/>
                  </a:lnTo>
                  <a:lnTo>
                    <a:pt x="221" y="232"/>
                  </a:lnTo>
                  <a:lnTo>
                    <a:pt x="247" y="229"/>
                  </a:lnTo>
                  <a:lnTo>
                    <a:pt x="274" y="221"/>
                  </a:lnTo>
                  <a:lnTo>
                    <a:pt x="304" y="209"/>
                  </a:lnTo>
                  <a:lnTo>
                    <a:pt x="337" y="190"/>
                  </a:lnTo>
                  <a:lnTo>
                    <a:pt x="372" y="166"/>
                  </a:lnTo>
                  <a:lnTo>
                    <a:pt x="398" y="50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02" name="Freeform 154"/>
            <p:cNvSpPr>
              <a:spLocks/>
            </p:cNvSpPr>
            <p:nvPr/>
          </p:nvSpPr>
          <p:spPr bwMode="auto">
            <a:xfrm>
              <a:off x="4807" y="3429"/>
              <a:ext cx="255" cy="256"/>
            </a:xfrm>
            <a:custGeom>
              <a:avLst/>
              <a:gdLst/>
              <a:ahLst/>
              <a:cxnLst>
                <a:cxn ang="0">
                  <a:pos x="28" y="37"/>
                </a:cxn>
                <a:cxn ang="0">
                  <a:pos x="100" y="0"/>
                </a:cxn>
                <a:cxn ang="0">
                  <a:pos x="135" y="3"/>
                </a:cxn>
                <a:cxn ang="0">
                  <a:pos x="165" y="8"/>
                </a:cxn>
                <a:cxn ang="0">
                  <a:pos x="193" y="12"/>
                </a:cxn>
                <a:cxn ang="0">
                  <a:pos x="218" y="18"/>
                </a:cxn>
                <a:cxn ang="0">
                  <a:pos x="240" y="25"/>
                </a:cxn>
                <a:cxn ang="0">
                  <a:pos x="259" y="33"/>
                </a:cxn>
                <a:cxn ang="0">
                  <a:pos x="278" y="42"/>
                </a:cxn>
                <a:cxn ang="0">
                  <a:pos x="294" y="54"/>
                </a:cxn>
                <a:cxn ang="0">
                  <a:pos x="309" y="68"/>
                </a:cxn>
                <a:cxn ang="0">
                  <a:pos x="323" y="84"/>
                </a:cxn>
                <a:cxn ang="0">
                  <a:pos x="336" y="102"/>
                </a:cxn>
                <a:cxn ang="0">
                  <a:pos x="347" y="124"/>
                </a:cxn>
                <a:cxn ang="0">
                  <a:pos x="360" y="150"/>
                </a:cxn>
                <a:cxn ang="0">
                  <a:pos x="371" y="177"/>
                </a:cxn>
                <a:cxn ang="0">
                  <a:pos x="383" y="209"/>
                </a:cxn>
                <a:cxn ang="0">
                  <a:pos x="395" y="245"/>
                </a:cxn>
                <a:cxn ang="0">
                  <a:pos x="470" y="447"/>
                </a:cxn>
                <a:cxn ang="0">
                  <a:pos x="511" y="510"/>
                </a:cxn>
                <a:cxn ang="0">
                  <a:pos x="248" y="314"/>
                </a:cxn>
                <a:cxn ang="0">
                  <a:pos x="228" y="289"/>
                </a:cxn>
                <a:cxn ang="0">
                  <a:pos x="210" y="267"/>
                </a:cxn>
                <a:cxn ang="0">
                  <a:pos x="195" y="246"/>
                </a:cxn>
                <a:cxn ang="0">
                  <a:pos x="181" y="229"/>
                </a:cxn>
                <a:cxn ang="0">
                  <a:pos x="168" y="213"/>
                </a:cxn>
                <a:cxn ang="0">
                  <a:pos x="158" y="199"/>
                </a:cxn>
                <a:cxn ang="0">
                  <a:pos x="147" y="185"/>
                </a:cxn>
                <a:cxn ang="0">
                  <a:pos x="136" y="173"/>
                </a:cxn>
                <a:cxn ang="0">
                  <a:pos x="125" y="160"/>
                </a:cxn>
                <a:cxn ang="0">
                  <a:pos x="112" y="148"/>
                </a:cxn>
                <a:cxn ang="0">
                  <a:pos x="99" y="136"/>
                </a:cxn>
                <a:cxn ang="0">
                  <a:pos x="84" y="123"/>
                </a:cxn>
                <a:cxn ang="0">
                  <a:pos x="67" y="109"/>
                </a:cxn>
                <a:cxn ang="0">
                  <a:pos x="49" y="94"/>
                </a:cxn>
                <a:cxn ang="0">
                  <a:pos x="26" y="77"/>
                </a:cxn>
                <a:cxn ang="0">
                  <a:pos x="0" y="59"/>
                </a:cxn>
                <a:cxn ang="0">
                  <a:pos x="28" y="37"/>
                </a:cxn>
              </a:cxnLst>
              <a:rect l="0" t="0" r="r" b="b"/>
              <a:pathLst>
                <a:path w="511" h="510">
                  <a:moveTo>
                    <a:pt x="28" y="37"/>
                  </a:moveTo>
                  <a:lnTo>
                    <a:pt x="100" y="0"/>
                  </a:lnTo>
                  <a:lnTo>
                    <a:pt x="135" y="3"/>
                  </a:lnTo>
                  <a:lnTo>
                    <a:pt x="165" y="8"/>
                  </a:lnTo>
                  <a:lnTo>
                    <a:pt x="193" y="12"/>
                  </a:lnTo>
                  <a:lnTo>
                    <a:pt x="218" y="18"/>
                  </a:lnTo>
                  <a:lnTo>
                    <a:pt x="240" y="25"/>
                  </a:lnTo>
                  <a:lnTo>
                    <a:pt x="259" y="33"/>
                  </a:lnTo>
                  <a:lnTo>
                    <a:pt x="278" y="42"/>
                  </a:lnTo>
                  <a:lnTo>
                    <a:pt x="294" y="54"/>
                  </a:lnTo>
                  <a:lnTo>
                    <a:pt x="309" y="68"/>
                  </a:lnTo>
                  <a:lnTo>
                    <a:pt x="323" y="84"/>
                  </a:lnTo>
                  <a:lnTo>
                    <a:pt x="336" y="102"/>
                  </a:lnTo>
                  <a:lnTo>
                    <a:pt x="347" y="124"/>
                  </a:lnTo>
                  <a:lnTo>
                    <a:pt x="360" y="150"/>
                  </a:lnTo>
                  <a:lnTo>
                    <a:pt x="371" y="177"/>
                  </a:lnTo>
                  <a:lnTo>
                    <a:pt x="383" y="209"/>
                  </a:lnTo>
                  <a:lnTo>
                    <a:pt x="395" y="245"/>
                  </a:lnTo>
                  <a:lnTo>
                    <a:pt x="470" y="447"/>
                  </a:lnTo>
                  <a:lnTo>
                    <a:pt x="511" y="510"/>
                  </a:lnTo>
                  <a:lnTo>
                    <a:pt x="248" y="314"/>
                  </a:lnTo>
                  <a:lnTo>
                    <a:pt x="228" y="289"/>
                  </a:lnTo>
                  <a:lnTo>
                    <a:pt x="210" y="267"/>
                  </a:lnTo>
                  <a:lnTo>
                    <a:pt x="195" y="246"/>
                  </a:lnTo>
                  <a:lnTo>
                    <a:pt x="181" y="229"/>
                  </a:lnTo>
                  <a:lnTo>
                    <a:pt x="168" y="213"/>
                  </a:lnTo>
                  <a:lnTo>
                    <a:pt x="158" y="199"/>
                  </a:lnTo>
                  <a:lnTo>
                    <a:pt x="147" y="185"/>
                  </a:lnTo>
                  <a:lnTo>
                    <a:pt x="136" y="173"/>
                  </a:lnTo>
                  <a:lnTo>
                    <a:pt x="125" y="160"/>
                  </a:lnTo>
                  <a:lnTo>
                    <a:pt x="112" y="148"/>
                  </a:lnTo>
                  <a:lnTo>
                    <a:pt x="99" y="136"/>
                  </a:lnTo>
                  <a:lnTo>
                    <a:pt x="84" y="123"/>
                  </a:lnTo>
                  <a:lnTo>
                    <a:pt x="67" y="109"/>
                  </a:lnTo>
                  <a:lnTo>
                    <a:pt x="49" y="94"/>
                  </a:lnTo>
                  <a:lnTo>
                    <a:pt x="26" y="77"/>
                  </a:lnTo>
                  <a:lnTo>
                    <a:pt x="0" y="59"/>
                  </a:lnTo>
                  <a:lnTo>
                    <a:pt x="28" y="37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03" name="Freeform 155"/>
            <p:cNvSpPr>
              <a:spLocks/>
            </p:cNvSpPr>
            <p:nvPr/>
          </p:nvSpPr>
          <p:spPr bwMode="auto">
            <a:xfrm>
              <a:off x="4665" y="3550"/>
              <a:ext cx="109" cy="177"/>
            </a:xfrm>
            <a:custGeom>
              <a:avLst/>
              <a:gdLst/>
              <a:ahLst/>
              <a:cxnLst>
                <a:cxn ang="0">
                  <a:pos x="108" y="5"/>
                </a:cxn>
                <a:cxn ang="0">
                  <a:pos x="39" y="47"/>
                </a:cxn>
                <a:cxn ang="0">
                  <a:pos x="0" y="152"/>
                </a:cxn>
                <a:cxn ang="0">
                  <a:pos x="3" y="226"/>
                </a:cxn>
                <a:cxn ang="0">
                  <a:pos x="30" y="284"/>
                </a:cxn>
                <a:cxn ang="0">
                  <a:pos x="57" y="354"/>
                </a:cxn>
                <a:cxn ang="0">
                  <a:pos x="45" y="269"/>
                </a:cxn>
                <a:cxn ang="0">
                  <a:pos x="102" y="202"/>
                </a:cxn>
                <a:cxn ang="0">
                  <a:pos x="141" y="191"/>
                </a:cxn>
                <a:cxn ang="0">
                  <a:pos x="174" y="178"/>
                </a:cxn>
                <a:cxn ang="0">
                  <a:pos x="197" y="161"/>
                </a:cxn>
                <a:cxn ang="0">
                  <a:pos x="211" y="140"/>
                </a:cxn>
                <a:cxn ang="0">
                  <a:pos x="216" y="115"/>
                </a:cxn>
                <a:cxn ang="0">
                  <a:pos x="212" y="84"/>
                </a:cxn>
                <a:cxn ang="0">
                  <a:pos x="198" y="46"/>
                </a:cxn>
                <a:cxn ang="0">
                  <a:pos x="175" y="0"/>
                </a:cxn>
                <a:cxn ang="0">
                  <a:pos x="173" y="0"/>
                </a:cxn>
                <a:cxn ang="0">
                  <a:pos x="165" y="1"/>
                </a:cxn>
                <a:cxn ang="0">
                  <a:pos x="154" y="2"/>
                </a:cxn>
                <a:cxn ang="0">
                  <a:pos x="143" y="4"/>
                </a:cxn>
                <a:cxn ang="0">
                  <a:pos x="131" y="5"/>
                </a:cxn>
                <a:cxn ang="0">
                  <a:pos x="120" y="5"/>
                </a:cxn>
                <a:cxn ang="0">
                  <a:pos x="112" y="6"/>
                </a:cxn>
                <a:cxn ang="0">
                  <a:pos x="108" y="5"/>
                </a:cxn>
              </a:cxnLst>
              <a:rect l="0" t="0" r="r" b="b"/>
              <a:pathLst>
                <a:path w="216" h="354">
                  <a:moveTo>
                    <a:pt x="108" y="5"/>
                  </a:moveTo>
                  <a:lnTo>
                    <a:pt x="39" y="47"/>
                  </a:lnTo>
                  <a:lnTo>
                    <a:pt x="0" y="152"/>
                  </a:lnTo>
                  <a:lnTo>
                    <a:pt x="3" y="226"/>
                  </a:lnTo>
                  <a:lnTo>
                    <a:pt x="30" y="284"/>
                  </a:lnTo>
                  <a:lnTo>
                    <a:pt x="57" y="354"/>
                  </a:lnTo>
                  <a:lnTo>
                    <a:pt x="45" y="269"/>
                  </a:lnTo>
                  <a:lnTo>
                    <a:pt x="102" y="202"/>
                  </a:lnTo>
                  <a:lnTo>
                    <a:pt x="141" y="191"/>
                  </a:lnTo>
                  <a:lnTo>
                    <a:pt x="174" y="178"/>
                  </a:lnTo>
                  <a:lnTo>
                    <a:pt x="197" y="161"/>
                  </a:lnTo>
                  <a:lnTo>
                    <a:pt x="211" y="140"/>
                  </a:lnTo>
                  <a:lnTo>
                    <a:pt x="216" y="115"/>
                  </a:lnTo>
                  <a:lnTo>
                    <a:pt x="212" y="84"/>
                  </a:lnTo>
                  <a:lnTo>
                    <a:pt x="198" y="46"/>
                  </a:lnTo>
                  <a:lnTo>
                    <a:pt x="175" y="0"/>
                  </a:lnTo>
                  <a:lnTo>
                    <a:pt x="173" y="0"/>
                  </a:lnTo>
                  <a:lnTo>
                    <a:pt x="165" y="1"/>
                  </a:lnTo>
                  <a:lnTo>
                    <a:pt x="154" y="2"/>
                  </a:lnTo>
                  <a:lnTo>
                    <a:pt x="143" y="4"/>
                  </a:lnTo>
                  <a:lnTo>
                    <a:pt x="131" y="5"/>
                  </a:lnTo>
                  <a:lnTo>
                    <a:pt x="120" y="5"/>
                  </a:lnTo>
                  <a:lnTo>
                    <a:pt x="112" y="6"/>
                  </a:lnTo>
                  <a:lnTo>
                    <a:pt x="108" y="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04" name="Freeform 156"/>
            <p:cNvSpPr>
              <a:spLocks/>
            </p:cNvSpPr>
            <p:nvPr/>
          </p:nvSpPr>
          <p:spPr bwMode="auto">
            <a:xfrm>
              <a:off x="4665" y="3575"/>
              <a:ext cx="64" cy="126"/>
            </a:xfrm>
            <a:custGeom>
              <a:avLst/>
              <a:gdLst/>
              <a:ahLst/>
              <a:cxnLst>
                <a:cxn ang="0">
                  <a:pos x="33" y="20"/>
                </a:cxn>
                <a:cxn ang="0">
                  <a:pos x="0" y="99"/>
                </a:cxn>
                <a:cxn ang="0">
                  <a:pos x="0" y="153"/>
                </a:cxn>
                <a:cxn ang="0">
                  <a:pos x="9" y="205"/>
                </a:cxn>
                <a:cxn ang="0">
                  <a:pos x="39" y="254"/>
                </a:cxn>
                <a:cxn ang="0">
                  <a:pos x="30" y="163"/>
                </a:cxn>
                <a:cxn ang="0">
                  <a:pos x="126" y="92"/>
                </a:cxn>
                <a:cxn ang="0">
                  <a:pos x="126" y="65"/>
                </a:cxn>
                <a:cxn ang="0">
                  <a:pos x="124" y="40"/>
                </a:cxn>
                <a:cxn ang="0">
                  <a:pos x="121" y="21"/>
                </a:cxn>
                <a:cxn ang="0">
                  <a:pos x="113" y="8"/>
                </a:cxn>
                <a:cxn ang="0">
                  <a:pos x="101" y="0"/>
                </a:cxn>
                <a:cxn ang="0">
                  <a:pos x="85" y="0"/>
                </a:cxn>
                <a:cxn ang="0">
                  <a:pos x="63" y="6"/>
                </a:cxn>
                <a:cxn ang="0">
                  <a:pos x="33" y="20"/>
                </a:cxn>
              </a:cxnLst>
              <a:rect l="0" t="0" r="r" b="b"/>
              <a:pathLst>
                <a:path w="126" h="254">
                  <a:moveTo>
                    <a:pt x="33" y="20"/>
                  </a:moveTo>
                  <a:lnTo>
                    <a:pt x="0" y="99"/>
                  </a:lnTo>
                  <a:lnTo>
                    <a:pt x="0" y="153"/>
                  </a:lnTo>
                  <a:lnTo>
                    <a:pt x="9" y="205"/>
                  </a:lnTo>
                  <a:lnTo>
                    <a:pt x="39" y="254"/>
                  </a:lnTo>
                  <a:lnTo>
                    <a:pt x="30" y="163"/>
                  </a:lnTo>
                  <a:lnTo>
                    <a:pt x="126" y="92"/>
                  </a:lnTo>
                  <a:lnTo>
                    <a:pt x="126" y="65"/>
                  </a:lnTo>
                  <a:lnTo>
                    <a:pt x="124" y="40"/>
                  </a:lnTo>
                  <a:lnTo>
                    <a:pt x="121" y="21"/>
                  </a:lnTo>
                  <a:lnTo>
                    <a:pt x="113" y="8"/>
                  </a:lnTo>
                  <a:lnTo>
                    <a:pt x="101" y="0"/>
                  </a:lnTo>
                  <a:lnTo>
                    <a:pt x="85" y="0"/>
                  </a:lnTo>
                  <a:lnTo>
                    <a:pt x="63" y="6"/>
                  </a:lnTo>
                  <a:lnTo>
                    <a:pt x="33" y="20"/>
                  </a:lnTo>
                  <a:close/>
                </a:path>
              </a:pathLst>
            </a:custGeom>
            <a:solidFill>
              <a:srgbClr val="1177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05" name="Freeform 157"/>
            <p:cNvSpPr>
              <a:spLocks/>
            </p:cNvSpPr>
            <p:nvPr/>
          </p:nvSpPr>
          <p:spPr bwMode="auto">
            <a:xfrm>
              <a:off x="4667" y="3607"/>
              <a:ext cx="18" cy="6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75"/>
                </a:cxn>
                <a:cxn ang="0">
                  <a:pos x="4" y="124"/>
                </a:cxn>
                <a:cxn ang="0">
                  <a:pos x="15" y="57"/>
                </a:cxn>
                <a:cxn ang="0">
                  <a:pos x="36" y="0"/>
                </a:cxn>
                <a:cxn ang="0">
                  <a:pos x="0" y="26"/>
                </a:cxn>
              </a:cxnLst>
              <a:rect l="0" t="0" r="r" b="b"/>
              <a:pathLst>
                <a:path w="36" h="124">
                  <a:moveTo>
                    <a:pt x="0" y="26"/>
                  </a:moveTo>
                  <a:lnTo>
                    <a:pt x="0" y="75"/>
                  </a:lnTo>
                  <a:lnTo>
                    <a:pt x="4" y="124"/>
                  </a:lnTo>
                  <a:lnTo>
                    <a:pt x="15" y="57"/>
                  </a:lnTo>
                  <a:lnTo>
                    <a:pt x="3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06" name="Freeform 158"/>
            <p:cNvSpPr>
              <a:spLocks/>
            </p:cNvSpPr>
            <p:nvPr/>
          </p:nvSpPr>
          <p:spPr bwMode="auto">
            <a:xfrm>
              <a:off x="4925" y="3527"/>
              <a:ext cx="130" cy="149"/>
            </a:xfrm>
            <a:custGeom>
              <a:avLst/>
              <a:gdLst/>
              <a:ahLst/>
              <a:cxnLst>
                <a:cxn ang="0">
                  <a:pos x="55" y="131"/>
                </a:cxn>
                <a:cxn ang="0">
                  <a:pos x="6" y="78"/>
                </a:cxn>
                <a:cxn ang="0">
                  <a:pos x="0" y="5"/>
                </a:cxn>
                <a:cxn ang="0">
                  <a:pos x="75" y="0"/>
                </a:cxn>
                <a:cxn ang="0">
                  <a:pos x="159" y="55"/>
                </a:cxn>
                <a:cxn ang="0">
                  <a:pos x="221" y="222"/>
                </a:cxn>
                <a:cxn ang="0">
                  <a:pos x="261" y="298"/>
                </a:cxn>
                <a:cxn ang="0">
                  <a:pos x="96" y="171"/>
                </a:cxn>
                <a:cxn ang="0">
                  <a:pos x="55" y="131"/>
                </a:cxn>
              </a:cxnLst>
              <a:rect l="0" t="0" r="r" b="b"/>
              <a:pathLst>
                <a:path w="261" h="298">
                  <a:moveTo>
                    <a:pt x="55" y="131"/>
                  </a:moveTo>
                  <a:lnTo>
                    <a:pt x="6" y="78"/>
                  </a:lnTo>
                  <a:lnTo>
                    <a:pt x="0" y="5"/>
                  </a:lnTo>
                  <a:lnTo>
                    <a:pt x="75" y="0"/>
                  </a:lnTo>
                  <a:lnTo>
                    <a:pt x="159" y="55"/>
                  </a:lnTo>
                  <a:lnTo>
                    <a:pt x="221" y="222"/>
                  </a:lnTo>
                  <a:lnTo>
                    <a:pt x="261" y="298"/>
                  </a:lnTo>
                  <a:lnTo>
                    <a:pt x="96" y="171"/>
                  </a:lnTo>
                  <a:lnTo>
                    <a:pt x="55" y="131"/>
                  </a:lnTo>
                  <a:close/>
                </a:path>
              </a:pathLst>
            </a:custGeom>
            <a:solidFill>
              <a:srgbClr val="1177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07" name="Freeform 159"/>
            <p:cNvSpPr>
              <a:spLocks/>
            </p:cNvSpPr>
            <p:nvPr/>
          </p:nvSpPr>
          <p:spPr bwMode="auto">
            <a:xfrm>
              <a:off x="4966" y="3580"/>
              <a:ext cx="82" cy="89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107" y="59"/>
                </a:cxn>
                <a:cxn ang="0">
                  <a:pos x="165" y="179"/>
                </a:cxn>
                <a:cxn ang="0">
                  <a:pos x="90" y="94"/>
                </a:cxn>
                <a:cxn ang="0">
                  <a:pos x="29" y="59"/>
                </a:cxn>
                <a:cxn ang="0">
                  <a:pos x="0" y="4"/>
                </a:cxn>
                <a:cxn ang="0">
                  <a:pos x="35" y="0"/>
                </a:cxn>
                <a:cxn ang="0">
                  <a:pos x="69" y="0"/>
                </a:cxn>
              </a:cxnLst>
              <a:rect l="0" t="0" r="r" b="b"/>
              <a:pathLst>
                <a:path w="165" h="179">
                  <a:moveTo>
                    <a:pt x="69" y="0"/>
                  </a:moveTo>
                  <a:lnTo>
                    <a:pt x="107" y="59"/>
                  </a:lnTo>
                  <a:lnTo>
                    <a:pt x="165" y="179"/>
                  </a:lnTo>
                  <a:lnTo>
                    <a:pt x="90" y="94"/>
                  </a:lnTo>
                  <a:lnTo>
                    <a:pt x="29" y="59"/>
                  </a:lnTo>
                  <a:lnTo>
                    <a:pt x="0" y="4"/>
                  </a:lnTo>
                  <a:lnTo>
                    <a:pt x="35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3F9E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08" name="Freeform 160"/>
            <p:cNvSpPr>
              <a:spLocks/>
            </p:cNvSpPr>
            <p:nvPr/>
          </p:nvSpPr>
          <p:spPr bwMode="auto">
            <a:xfrm>
              <a:off x="4101" y="3610"/>
              <a:ext cx="194" cy="154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209" y="42"/>
                </a:cxn>
                <a:cxn ang="0">
                  <a:pos x="94" y="170"/>
                </a:cxn>
                <a:cxn ang="0">
                  <a:pos x="0" y="307"/>
                </a:cxn>
                <a:cxn ang="0">
                  <a:pos x="104" y="254"/>
                </a:cxn>
                <a:cxn ang="0">
                  <a:pos x="199" y="233"/>
                </a:cxn>
                <a:cxn ang="0">
                  <a:pos x="220" y="117"/>
                </a:cxn>
                <a:cxn ang="0">
                  <a:pos x="273" y="158"/>
                </a:cxn>
                <a:cxn ang="0">
                  <a:pos x="345" y="117"/>
                </a:cxn>
                <a:cxn ang="0">
                  <a:pos x="388" y="42"/>
                </a:cxn>
                <a:cxn ang="0">
                  <a:pos x="335" y="0"/>
                </a:cxn>
              </a:cxnLst>
              <a:rect l="0" t="0" r="r" b="b"/>
              <a:pathLst>
                <a:path w="388" h="307">
                  <a:moveTo>
                    <a:pt x="335" y="0"/>
                  </a:moveTo>
                  <a:lnTo>
                    <a:pt x="209" y="42"/>
                  </a:lnTo>
                  <a:lnTo>
                    <a:pt x="94" y="170"/>
                  </a:lnTo>
                  <a:lnTo>
                    <a:pt x="0" y="307"/>
                  </a:lnTo>
                  <a:lnTo>
                    <a:pt x="104" y="254"/>
                  </a:lnTo>
                  <a:lnTo>
                    <a:pt x="199" y="233"/>
                  </a:lnTo>
                  <a:lnTo>
                    <a:pt x="220" y="117"/>
                  </a:lnTo>
                  <a:lnTo>
                    <a:pt x="273" y="158"/>
                  </a:lnTo>
                  <a:lnTo>
                    <a:pt x="345" y="117"/>
                  </a:lnTo>
                  <a:lnTo>
                    <a:pt x="388" y="42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356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09" name="Freeform 161"/>
            <p:cNvSpPr>
              <a:spLocks/>
            </p:cNvSpPr>
            <p:nvPr/>
          </p:nvSpPr>
          <p:spPr bwMode="auto">
            <a:xfrm>
              <a:off x="4120" y="3643"/>
              <a:ext cx="114" cy="103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148" y="44"/>
                </a:cxn>
                <a:cxn ang="0">
                  <a:pos x="0" y="205"/>
                </a:cxn>
                <a:cxn ang="0">
                  <a:pos x="124" y="161"/>
                </a:cxn>
                <a:cxn ang="0">
                  <a:pos x="156" y="79"/>
                </a:cxn>
                <a:cxn ang="0">
                  <a:pos x="227" y="28"/>
                </a:cxn>
                <a:cxn ang="0">
                  <a:pos x="227" y="0"/>
                </a:cxn>
              </a:cxnLst>
              <a:rect l="0" t="0" r="r" b="b"/>
              <a:pathLst>
                <a:path w="227" h="205">
                  <a:moveTo>
                    <a:pt x="227" y="0"/>
                  </a:moveTo>
                  <a:lnTo>
                    <a:pt x="148" y="44"/>
                  </a:lnTo>
                  <a:lnTo>
                    <a:pt x="0" y="205"/>
                  </a:lnTo>
                  <a:lnTo>
                    <a:pt x="124" y="161"/>
                  </a:lnTo>
                  <a:lnTo>
                    <a:pt x="156" y="79"/>
                  </a:lnTo>
                  <a:lnTo>
                    <a:pt x="227" y="28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147A0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10" name="Freeform 162"/>
            <p:cNvSpPr>
              <a:spLocks/>
            </p:cNvSpPr>
            <p:nvPr/>
          </p:nvSpPr>
          <p:spPr bwMode="auto">
            <a:xfrm>
              <a:off x="4138" y="3685"/>
              <a:ext cx="39" cy="4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87"/>
                </a:cxn>
                <a:cxn ang="0">
                  <a:pos x="67" y="75"/>
                </a:cxn>
                <a:cxn ang="0">
                  <a:pos x="79" y="0"/>
                </a:cxn>
              </a:cxnLst>
              <a:rect l="0" t="0" r="r" b="b"/>
              <a:pathLst>
                <a:path w="79" h="87">
                  <a:moveTo>
                    <a:pt x="79" y="0"/>
                  </a:moveTo>
                  <a:lnTo>
                    <a:pt x="0" y="87"/>
                  </a:lnTo>
                  <a:lnTo>
                    <a:pt x="67" y="7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F7F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11" name="Freeform 163"/>
            <p:cNvSpPr>
              <a:spLocks/>
            </p:cNvSpPr>
            <p:nvPr/>
          </p:nvSpPr>
          <p:spPr bwMode="auto">
            <a:xfrm>
              <a:off x="4378" y="3629"/>
              <a:ext cx="87" cy="11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1" y="47"/>
                </a:cxn>
                <a:cxn ang="0">
                  <a:pos x="111" y="91"/>
                </a:cxn>
                <a:cxn ang="0">
                  <a:pos x="153" y="149"/>
                </a:cxn>
                <a:cxn ang="0">
                  <a:pos x="169" y="205"/>
                </a:cxn>
                <a:cxn ang="0">
                  <a:pos x="173" y="237"/>
                </a:cxn>
                <a:cxn ang="0">
                  <a:pos x="125" y="209"/>
                </a:cxn>
                <a:cxn ang="0">
                  <a:pos x="125" y="154"/>
                </a:cxn>
                <a:cxn ang="0">
                  <a:pos x="75" y="197"/>
                </a:cxn>
                <a:cxn ang="0">
                  <a:pos x="55" y="157"/>
                </a:cxn>
                <a:cxn ang="0">
                  <a:pos x="63" y="86"/>
                </a:cxn>
                <a:cxn ang="0">
                  <a:pos x="32" y="102"/>
                </a:cxn>
                <a:cxn ang="0">
                  <a:pos x="0" y="50"/>
                </a:cxn>
                <a:cxn ang="0">
                  <a:pos x="8" y="0"/>
                </a:cxn>
              </a:cxnLst>
              <a:rect l="0" t="0" r="r" b="b"/>
              <a:pathLst>
                <a:path w="173" h="237">
                  <a:moveTo>
                    <a:pt x="8" y="0"/>
                  </a:moveTo>
                  <a:lnTo>
                    <a:pt x="91" y="47"/>
                  </a:lnTo>
                  <a:lnTo>
                    <a:pt x="111" y="91"/>
                  </a:lnTo>
                  <a:lnTo>
                    <a:pt x="153" y="149"/>
                  </a:lnTo>
                  <a:lnTo>
                    <a:pt x="169" y="205"/>
                  </a:lnTo>
                  <a:lnTo>
                    <a:pt x="173" y="237"/>
                  </a:lnTo>
                  <a:lnTo>
                    <a:pt x="125" y="209"/>
                  </a:lnTo>
                  <a:lnTo>
                    <a:pt x="125" y="154"/>
                  </a:lnTo>
                  <a:lnTo>
                    <a:pt x="75" y="197"/>
                  </a:lnTo>
                  <a:lnTo>
                    <a:pt x="55" y="157"/>
                  </a:lnTo>
                  <a:lnTo>
                    <a:pt x="63" y="86"/>
                  </a:lnTo>
                  <a:lnTo>
                    <a:pt x="32" y="102"/>
                  </a:lnTo>
                  <a:lnTo>
                    <a:pt x="0" y="5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356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12" name="Freeform 164"/>
            <p:cNvSpPr>
              <a:spLocks/>
            </p:cNvSpPr>
            <p:nvPr/>
          </p:nvSpPr>
          <p:spPr bwMode="auto">
            <a:xfrm>
              <a:off x="4219" y="2860"/>
              <a:ext cx="206" cy="115"/>
            </a:xfrm>
            <a:custGeom>
              <a:avLst/>
              <a:gdLst/>
              <a:ahLst/>
              <a:cxnLst>
                <a:cxn ang="0">
                  <a:pos x="391" y="53"/>
                </a:cxn>
                <a:cxn ang="0">
                  <a:pos x="334" y="83"/>
                </a:cxn>
                <a:cxn ang="0">
                  <a:pos x="321" y="106"/>
                </a:cxn>
                <a:cxn ang="0">
                  <a:pos x="309" y="125"/>
                </a:cxn>
                <a:cxn ang="0">
                  <a:pos x="296" y="141"/>
                </a:cxn>
                <a:cxn ang="0">
                  <a:pos x="281" y="154"/>
                </a:cxn>
                <a:cxn ang="0">
                  <a:pos x="267" y="163"/>
                </a:cxn>
                <a:cxn ang="0">
                  <a:pos x="252" y="170"/>
                </a:cxn>
                <a:cxn ang="0">
                  <a:pos x="237" y="173"/>
                </a:cxn>
                <a:cxn ang="0">
                  <a:pos x="222" y="173"/>
                </a:cxn>
                <a:cxn ang="0">
                  <a:pos x="207" y="171"/>
                </a:cxn>
                <a:cxn ang="0">
                  <a:pos x="192" y="165"/>
                </a:cxn>
                <a:cxn ang="0">
                  <a:pos x="177" y="157"/>
                </a:cxn>
                <a:cxn ang="0">
                  <a:pos x="162" y="147"/>
                </a:cxn>
                <a:cxn ang="0">
                  <a:pos x="147" y="134"/>
                </a:cxn>
                <a:cxn ang="0">
                  <a:pos x="132" y="118"/>
                </a:cxn>
                <a:cxn ang="0">
                  <a:pos x="118" y="101"/>
                </a:cxn>
                <a:cxn ang="0">
                  <a:pos x="105" y="80"/>
                </a:cxn>
                <a:cxn ang="0">
                  <a:pos x="0" y="0"/>
                </a:cxn>
                <a:cxn ang="0">
                  <a:pos x="121" y="174"/>
                </a:cxn>
                <a:cxn ang="0">
                  <a:pos x="131" y="180"/>
                </a:cxn>
                <a:cxn ang="0">
                  <a:pos x="141" y="187"/>
                </a:cxn>
                <a:cxn ang="0">
                  <a:pos x="152" y="195"/>
                </a:cxn>
                <a:cxn ang="0">
                  <a:pos x="161" y="202"/>
                </a:cxn>
                <a:cxn ang="0">
                  <a:pos x="171" y="210"/>
                </a:cxn>
                <a:cxn ang="0">
                  <a:pos x="182" y="217"/>
                </a:cxn>
                <a:cxn ang="0">
                  <a:pos x="192" y="223"/>
                </a:cxn>
                <a:cxn ang="0">
                  <a:pos x="205" y="227"/>
                </a:cxn>
                <a:cxn ang="0">
                  <a:pos x="217" y="231"/>
                </a:cxn>
                <a:cxn ang="0">
                  <a:pos x="232" y="231"/>
                </a:cxn>
                <a:cxn ang="0">
                  <a:pos x="250" y="229"/>
                </a:cxn>
                <a:cxn ang="0">
                  <a:pos x="268" y="224"/>
                </a:cxn>
                <a:cxn ang="0">
                  <a:pos x="290" y="215"/>
                </a:cxn>
                <a:cxn ang="0">
                  <a:pos x="314" y="202"/>
                </a:cxn>
                <a:cxn ang="0">
                  <a:pos x="341" y="186"/>
                </a:cxn>
                <a:cxn ang="0">
                  <a:pos x="371" y="164"/>
                </a:cxn>
                <a:cxn ang="0">
                  <a:pos x="412" y="83"/>
                </a:cxn>
                <a:cxn ang="0">
                  <a:pos x="391" y="53"/>
                </a:cxn>
              </a:cxnLst>
              <a:rect l="0" t="0" r="r" b="b"/>
              <a:pathLst>
                <a:path w="412" h="231">
                  <a:moveTo>
                    <a:pt x="391" y="53"/>
                  </a:moveTo>
                  <a:lnTo>
                    <a:pt x="334" y="83"/>
                  </a:lnTo>
                  <a:lnTo>
                    <a:pt x="321" y="106"/>
                  </a:lnTo>
                  <a:lnTo>
                    <a:pt x="309" y="125"/>
                  </a:lnTo>
                  <a:lnTo>
                    <a:pt x="296" y="141"/>
                  </a:lnTo>
                  <a:lnTo>
                    <a:pt x="281" y="154"/>
                  </a:lnTo>
                  <a:lnTo>
                    <a:pt x="267" y="163"/>
                  </a:lnTo>
                  <a:lnTo>
                    <a:pt x="252" y="170"/>
                  </a:lnTo>
                  <a:lnTo>
                    <a:pt x="237" y="173"/>
                  </a:lnTo>
                  <a:lnTo>
                    <a:pt x="222" y="173"/>
                  </a:lnTo>
                  <a:lnTo>
                    <a:pt x="207" y="171"/>
                  </a:lnTo>
                  <a:lnTo>
                    <a:pt x="192" y="165"/>
                  </a:lnTo>
                  <a:lnTo>
                    <a:pt x="177" y="157"/>
                  </a:lnTo>
                  <a:lnTo>
                    <a:pt x="162" y="147"/>
                  </a:lnTo>
                  <a:lnTo>
                    <a:pt x="147" y="134"/>
                  </a:lnTo>
                  <a:lnTo>
                    <a:pt x="132" y="118"/>
                  </a:lnTo>
                  <a:lnTo>
                    <a:pt x="118" y="101"/>
                  </a:lnTo>
                  <a:lnTo>
                    <a:pt x="105" y="80"/>
                  </a:lnTo>
                  <a:lnTo>
                    <a:pt x="0" y="0"/>
                  </a:lnTo>
                  <a:lnTo>
                    <a:pt x="121" y="174"/>
                  </a:lnTo>
                  <a:lnTo>
                    <a:pt x="131" y="180"/>
                  </a:lnTo>
                  <a:lnTo>
                    <a:pt x="141" y="187"/>
                  </a:lnTo>
                  <a:lnTo>
                    <a:pt x="152" y="195"/>
                  </a:lnTo>
                  <a:lnTo>
                    <a:pt x="161" y="202"/>
                  </a:lnTo>
                  <a:lnTo>
                    <a:pt x="171" y="210"/>
                  </a:lnTo>
                  <a:lnTo>
                    <a:pt x="182" y="217"/>
                  </a:lnTo>
                  <a:lnTo>
                    <a:pt x="192" y="223"/>
                  </a:lnTo>
                  <a:lnTo>
                    <a:pt x="205" y="227"/>
                  </a:lnTo>
                  <a:lnTo>
                    <a:pt x="217" y="231"/>
                  </a:lnTo>
                  <a:lnTo>
                    <a:pt x="232" y="231"/>
                  </a:lnTo>
                  <a:lnTo>
                    <a:pt x="250" y="229"/>
                  </a:lnTo>
                  <a:lnTo>
                    <a:pt x="268" y="224"/>
                  </a:lnTo>
                  <a:lnTo>
                    <a:pt x="290" y="215"/>
                  </a:lnTo>
                  <a:lnTo>
                    <a:pt x="314" y="202"/>
                  </a:lnTo>
                  <a:lnTo>
                    <a:pt x="341" y="186"/>
                  </a:lnTo>
                  <a:lnTo>
                    <a:pt x="371" y="164"/>
                  </a:lnTo>
                  <a:lnTo>
                    <a:pt x="412" y="83"/>
                  </a:lnTo>
                  <a:lnTo>
                    <a:pt x="391" y="53"/>
                  </a:lnTo>
                  <a:close/>
                </a:path>
              </a:pathLst>
            </a:custGeom>
            <a:solidFill>
              <a:srgbClr val="0F7F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  </a:t>
            </a:r>
            <a:r>
              <a:rPr lang="en-US" i="1" dirty="0" err="1"/>
              <a:t>Harga</a:t>
            </a:r>
            <a:r>
              <a:rPr lang="en-US" dirty="0"/>
              <a:t>,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impor</a:t>
            </a:r>
            <a:r>
              <a:rPr lang="en-US" dirty="0"/>
              <a:t>,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lain,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polanya</a:t>
            </a:r>
            <a:endParaRPr lang="en-US" dirty="0"/>
          </a:p>
          <a:p>
            <a:pPr>
              <a:buNone/>
            </a:pPr>
            <a:r>
              <a:rPr lang="en-US" dirty="0"/>
              <a:t>·      </a:t>
            </a:r>
            <a:r>
              <a:rPr lang="en-US" i="1" dirty="0"/>
              <a:t>Program </a:t>
            </a:r>
            <a:r>
              <a:rPr lang="en-US" i="1" dirty="0" err="1"/>
              <a:t>pemasaran</a:t>
            </a:r>
            <a:r>
              <a:rPr lang="en-US" dirty="0"/>
              <a:t>,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(</a:t>
            </a:r>
            <a:r>
              <a:rPr lang="en-US" i="1" dirty="0"/>
              <a:t>marketing mix</a:t>
            </a:r>
            <a:r>
              <a:rPr lang="en-US" dirty="0"/>
              <a:t>),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produk</a:t>
            </a:r>
            <a:endParaRPr lang="en-US" dirty="0"/>
          </a:p>
          <a:p>
            <a:pPr>
              <a:buNone/>
            </a:pPr>
            <a:r>
              <a:rPr lang="en-US" dirty="0"/>
              <a:t>·      </a:t>
            </a:r>
            <a:r>
              <a:rPr lang="en-US" i="1" dirty="0" err="1"/>
              <a:t>Perkiraan</a:t>
            </a:r>
            <a:r>
              <a:rPr lang="en-US" i="1" dirty="0"/>
              <a:t> </a:t>
            </a:r>
            <a:r>
              <a:rPr lang="en-US" i="1" dirty="0" err="1"/>
              <a:t>penjualan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market share</a:t>
            </a:r>
            <a:r>
              <a:rPr lang="en-US" dirty="0"/>
              <a:t> 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Ada</a:t>
            </a:r>
            <a:r>
              <a:rPr lang="en-US" dirty="0"/>
              <a:t> 2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output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input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Kemana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?</a:t>
            </a:r>
          </a:p>
          <a:p>
            <a:pPr>
              <a:buFontTx/>
              <a:buChar char="-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menampung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?</a:t>
            </a:r>
          </a:p>
          <a:p>
            <a:pPr>
              <a:buFontTx/>
              <a:buChar char="-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terpengaruh</a:t>
            </a:r>
            <a:r>
              <a:rPr lang="en-US" dirty="0"/>
              <a:t>,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?</a:t>
            </a:r>
          </a:p>
          <a:p>
            <a:pPr>
              <a:buFontTx/>
              <a:buChar char="-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porsi</a:t>
            </a:r>
            <a:r>
              <a:rPr lang="en-US" dirty="0"/>
              <a:t> (share)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?</a:t>
            </a:r>
          </a:p>
          <a:p>
            <a:pPr>
              <a:buFontTx/>
              <a:buChar char="-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?</a:t>
            </a:r>
          </a:p>
          <a:p>
            <a:pPr>
              <a:buFontTx/>
              <a:buChar char="-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domestik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ekspor</a:t>
            </a:r>
            <a:r>
              <a:rPr lang="en-US" dirty="0"/>
              <a:t> ?</a:t>
            </a:r>
          </a:p>
          <a:p>
            <a:pPr>
              <a:buFontTx/>
              <a:buChar char="-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?</a:t>
            </a:r>
          </a:p>
          <a:p>
            <a:pPr>
              <a:buFontTx/>
              <a:buChar char="-"/>
            </a:pP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memasarkan</a:t>
            </a:r>
            <a:r>
              <a:rPr lang="en-US" dirty="0"/>
              <a:t> output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/>
              <a:t>pemasaran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input </a:t>
            </a:r>
            <a:r>
              <a:rPr lang="en-US" dirty="0" err="1"/>
              <a:t>tersedia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saat</a:t>
            </a:r>
            <a:endParaRPr lang="en-US" dirty="0"/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input</a:t>
            </a:r>
          </a:p>
          <a:p>
            <a:r>
              <a:rPr lang="en-US" dirty="0" err="1"/>
              <a:t>Haruskah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haruskah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input </a:t>
            </a:r>
            <a:r>
              <a:rPr lang="en-US" dirty="0" err="1"/>
              <a:t>tsb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1525"/>
            <a:ext cx="7980363" cy="511175"/>
          </a:xfrm>
        </p:spPr>
        <p:txBody>
          <a:bodyPr>
            <a:normAutofit fontScale="90000"/>
          </a:bodyPr>
          <a:lstStyle/>
          <a:p>
            <a:r>
              <a:rPr lang="en-US" sz="3200"/>
              <a:t>Tahapan Dalam Studi Kelayakan Bisnis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1676400"/>
            <a:ext cx="2892425" cy="379413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1800"/>
              <a:t>Pengumpulan Data</a:t>
            </a:r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3048000" y="2438400"/>
            <a:ext cx="2895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/>
              <a:t>Pengolahan Data</a:t>
            </a:r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3048000" y="3124200"/>
            <a:ext cx="2895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/>
              <a:t>Analisis Data</a:t>
            </a: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3048000" y="4495800"/>
            <a:ext cx="2895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/>
              <a:t>Rekomendasi</a:t>
            </a:r>
          </a:p>
        </p:txBody>
      </p:sp>
      <p:sp>
        <p:nvSpPr>
          <p:cNvPr id="215047" name="Rectangle 7"/>
          <p:cNvSpPr>
            <a:spLocks noChangeArrowheads="1"/>
          </p:cNvSpPr>
          <p:nvPr/>
        </p:nvSpPr>
        <p:spPr bwMode="auto">
          <a:xfrm>
            <a:off x="3048000" y="5207000"/>
            <a:ext cx="2895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/>
              <a:t>Pelaksanaan Usaha</a:t>
            </a:r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6692900" y="3890963"/>
            <a:ext cx="19177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/>
              <a:t>Dibatalkan</a:t>
            </a:r>
            <a:endParaRPr lang="en-US" dirty="0"/>
          </a:p>
        </p:txBody>
      </p:sp>
      <p:sp>
        <p:nvSpPr>
          <p:cNvPr id="215049" name="Rectangle 9"/>
          <p:cNvSpPr>
            <a:spLocks noChangeArrowheads="1"/>
          </p:cNvSpPr>
          <p:nvPr/>
        </p:nvSpPr>
        <p:spPr bwMode="auto">
          <a:xfrm>
            <a:off x="3048000" y="3810000"/>
            <a:ext cx="2895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/>
              <a:t>Pengambilan Keputusan</a:t>
            </a:r>
          </a:p>
        </p:txBody>
      </p:sp>
      <p:sp>
        <p:nvSpPr>
          <p:cNvPr id="215050" name="Text Box 10"/>
          <p:cNvSpPr txBox="1">
            <a:spLocks noChangeArrowheads="1"/>
          </p:cNvSpPr>
          <p:nvPr/>
        </p:nvSpPr>
        <p:spPr bwMode="auto">
          <a:xfrm>
            <a:off x="5943600" y="3533775"/>
            <a:ext cx="76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Tidak Layak</a:t>
            </a:r>
          </a:p>
        </p:txBody>
      </p:sp>
      <p:sp>
        <p:nvSpPr>
          <p:cNvPr id="215051" name="Line 11"/>
          <p:cNvSpPr>
            <a:spLocks noChangeShapeType="1"/>
          </p:cNvSpPr>
          <p:nvPr/>
        </p:nvSpPr>
        <p:spPr bwMode="auto">
          <a:xfrm>
            <a:off x="601980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52" name="Line 12"/>
          <p:cNvSpPr>
            <a:spLocks noChangeShapeType="1"/>
          </p:cNvSpPr>
          <p:nvPr/>
        </p:nvSpPr>
        <p:spPr bwMode="auto">
          <a:xfrm>
            <a:off x="4495800" y="205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53" name="Line 13"/>
          <p:cNvSpPr>
            <a:spLocks noChangeShapeType="1"/>
          </p:cNvSpPr>
          <p:nvPr/>
        </p:nvSpPr>
        <p:spPr bwMode="auto">
          <a:xfrm>
            <a:off x="44958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54" name="Line 14"/>
          <p:cNvSpPr>
            <a:spLocks noChangeShapeType="1"/>
          </p:cNvSpPr>
          <p:nvPr/>
        </p:nvSpPr>
        <p:spPr bwMode="auto">
          <a:xfrm>
            <a:off x="44958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55" name="Line 15"/>
          <p:cNvSpPr>
            <a:spLocks noChangeShapeType="1"/>
          </p:cNvSpPr>
          <p:nvPr/>
        </p:nvSpPr>
        <p:spPr bwMode="auto">
          <a:xfrm>
            <a:off x="44958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56" name="Line 16"/>
          <p:cNvSpPr>
            <a:spLocks noChangeShapeType="1"/>
          </p:cNvSpPr>
          <p:nvPr/>
        </p:nvSpPr>
        <p:spPr bwMode="auto">
          <a:xfrm>
            <a:off x="4495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id-ID" b="1" dirty="0">
                <a:latin typeface="Bradley Hand ITC" pitchFamily="66" charset="0"/>
              </a:rPr>
              <a:t>ASPEK DALAM SKEP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Aspek Pasar</a:t>
            </a:r>
          </a:p>
          <a:p>
            <a:r>
              <a:rPr lang="id-ID" dirty="0"/>
              <a:t>Aspek Pemasaran</a:t>
            </a:r>
          </a:p>
          <a:p>
            <a:r>
              <a:rPr lang="id-ID" dirty="0"/>
              <a:t>Aspek Teknik n Teknologi</a:t>
            </a:r>
          </a:p>
          <a:p>
            <a:r>
              <a:rPr lang="id-ID" dirty="0"/>
              <a:t>Aspek Manajemen</a:t>
            </a:r>
          </a:p>
          <a:p>
            <a:r>
              <a:rPr lang="id-ID" dirty="0"/>
              <a:t>Aspek Sumberdaya Manusia</a:t>
            </a:r>
          </a:p>
          <a:p>
            <a:r>
              <a:rPr lang="id-ID" dirty="0"/>
              <a:t>Aspek Keuangan</a:t>
            </a:r>
          </a:p>
          <a:p>
            <a:r>
              <a:rPr lang="id-ID" dirty="0"/>
              <a:t>Aspek Politik, Ekonomi dan Sosial</a:t>
            </a:r>
          </a:p>
          <a:p>
            <a:r>
              <a:rPr lang="id-ID" dirty="0"/>
              <a:t>Aspek Lingkungan Industri</a:t>
            </a:r>
          </a:p>
          <a:p>
            <a:r>
              <a:rPr lang="id-ID" dirty="0"/>
              <a:t>Aspek Yuridis</a:t>
            </a:r>
          </a:p>
          <a:p>
            <a:r>
              <a:rPr lang="id-ID" dirty="0"/>
              <a:t>Aspek Lingkungan Hidup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410200" y="1600200"/>
            <a:ext cx="2743200" cy="1371600"/>
            <a:chOff x="336" y="960"/>
            <a:chExt cx="1535" cy="724"/>
          </a:xfrm>
        </p:grpSpPr>
        <p:sp>
          <p:nvSpPr>
            <p:cNvPr id="5" name="AutoShape 16"/>
            <p:cNvSpPr>
              <a:spLocks noChangeAspect="1" noChangeArrowheads="1" noTextEdit="1"/>
            </p:cNvSpPr>
            <p:nvPr/>
          </p:nvSpPr>
          <p:spPr bwMode="auto">
            <a:xfrm flipH="1">
              <a:off x="336" y="960"/>
              <a:ext cx="1535" cy="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7"/>
            <p:cNvSpPr>
              <a:spLocks/>
            </p:cNvSpPr>
            <p:nvPr/>
          </p:nvSpPr>
          <p:spPr bwMode="auto">
            <a:xfrm flipH="1">
              <a:off x="337" y="960"/>
              <a:ext cx="1530" cy="724"/>
            </a:xfrm>
            <a:custGeom>
              <a:avLst/>
              <a:gdLst/>
              <a:ahLst/>
              <a:cxnLst>
                <a:cxn ang="0">
                  <a:pos x="2274" y="808"/>
                </a:cxn>
                <a:cxn ang="0">
                  <a:pos x="2149" y="696"/>
                </a:cxn>
                <a:cxn ang="0">
                  <a:pos x="1921" y="602"/>
                </a:cxn>
                <a:cxn ang="0">
                  <a:pos x="1630" y="536"/>
                </a:cxn>
                <a:cxn ang="0">
                  <a:pos x="1470" y="629"/>
                </a:cxn>
                <a:cxn ang="0">
                  <a:pos x="1441" y="637"/>
                </a:cxn>
                <a:cxn ang="0">
                  <a:pos x="1406" y="424"/>
                </a:cxn>
                <a:cxn ang="0">
                  <a:pos x="1457" y="332"/>
                </a:cxn>
                <a:cxn ang="0">
                  <a:pos x="1553" y="247"/>
                </a:cxn>
                <a:cxn ang="0">
                  <a:pos x="1495" y="227"/>
                </a:cxn>
                <a:cxn ang="0">
                  <a:pos x="1473" y="232"/>
                </a:cxn>
                <a:cxn ang="0">
                  <a:pos x="1451" y="143"/>
                </a:cxn>
                <a:cxn ang="0">
                  <a:pos x="1359" y="39"/>
                </a:cxn>
                <a:cxn ang="0">
                  <a:pos x="1229" y="0"/>
                </a:cxn>
                <a:cxn ang="0">
                  <a:pos x="1110" y="33"/>
                </a:cxn>
                <a:cxn ang="0">
                  <a:pos x="1032" y="123"/>
                </a:cxn>
                <a:cxn ang="0">
                  <a:pos x="962" y="248"/>
                </a:cxn>
                <a:cxn ang="0">
                  <a:pos x="845" y="408"/>
                </a:cxn>
                <a:cxn ang="0">
                  <a:pos x="885" y="442"/>
                </a:cxn>
                <a:cxn ang="0">
                  <a:pos x="964" y="460"/>
                </a:cxn>
                <a:cxn ang="0">
                  <a:pos x="1037" y="468"/>
                </a:cxn>
                <a:cxn ang="0">
                  <a:pos x="1052" y="579"/>
                </a:cxn>
                <a:cxn ang="0">
                  <a:pos x="1022" y="586"/>
                </a:cxn>
                <a:cxn ang="0">
                  <a:pos x="929" y="482"/>
                </a:cxn>
                <a:cxn ang="0">
                  <a:pos x="883" y="522"/>
                </a:cxn>
                <a:cxn ang="0">
                  <a:pos x="917" y="582"/>
                </a:cxn>
                <a:cxn ang="0">
                  <a:pos x="909" y="619"/>
                </a:cxn>
                <a:cxn ang="0">
                  <a:pos x="842" y="559"/>
                </a:cxn>
                <a:cxn ang="0">
                  <a:pos x="825" y="513"/>
                </a:cxn>
                <a:cxn ang="0">
                  <a:pos x="622" y="540"/>
                </a:cxn>
                <a:cxn ang="0">
                  <a:pos x="440" y="581"/>
                </a:cxn>
                <a:cxn ang="0">
                  <a:pos x="281" y="631"/>
                </a:cxn>
                <a:cxn ang="0">
                  <a:pos x="151" y="692"/>
                </a:cxn>
                <a:cxn ang="0">
                  <a:pos x="52" y="763"/>
                </a:cxn>
                <a:cxn ang="0">
                  <a:pos x="1" y="945"/>
                </a:cxn>
                <a:cxn ang="0">
                  <a:pos x="39" y="1087"/>
                </a:cxn>
                <a:cxn ang="0">
                  <a:pos x="136" y="1167"/>
                </a:cxn>
                <a:cxn ang="0">
                  <a:pos x="246" y="1241"/>
                </a:cxn>
                <a:cxn ang="0">
                  <a:pos x="325" y="1349"/>
                </a:cxn>
                <a:cxn ang="0">
                  <a:pos x="409" y="1409"/>
                </a:cxn>
                <a:cxn ang="0">
                  <a:pos x="504" y="1441"/>
                </a:cxn>
                <a:cxn ang="0">
                  <a:pos x="605" y="1447"/>
                </a:cxn>
                <a:cxn ang="0">
                  <a:pos x="700" y="1423"/>
                </a:cxn>
                <a:cxn ang="0">
                  <a:pos x="782" y="1372"/>
                </a:cxn>
                <a:cxn ang="0">
                  <a:pos x="849" y="1292"/>
                </a:cxn>
                <a:cxn ang="0">
                  <a:pos x="913" y="1229"/>
                </a:cxn>
                <a:cxn ang="0">
                  <a:pos x="1024" y="1227"/>
                </a:cxn>
                <a:cxn ang="0">
                  <a:pos x="1138" y="1226"/>
                </a:cxn>
                <a:cxn ang="0">
                  <a:pos x="1259" y="1227"/>
                </a:cxn>
                <a:cxn ang="0">
                  <a:pos x="1381" y="1230"/>
                </a:cxn>
                <a:cxn ang="0">
                  <a:pos x="1498" y="1235"/>
                </a:cxn>
                <a:cxn ang="0">
                  <a:pos x="1555" y="1322"/>
                </a:cxn>
                <a:cxn ang="0">
                  <a:pos x="1633" y="1392"/>
                </a:cxn>
                <a:cxn ang="0">
                  <a:pos x="1725" y="1434"/>
                </a:cxn>
                <a:cxn ang="0">
                  <a:pos x="1826" y="1448"/>
                </a:cxn>
                <a:cxn ang="0">
                  <a:pos x="1925" y="1434"/>
                </a:cxn>
                <a:cxn ang="0">
                  <a:pos x="2011" y="1392"/>
                </a:cxn>
                <a:cxn ang="0">
                  <a:pos x="2087" y="1317"/>
                </a:cxn>
                <a:cxn ang="0">
                  <a:pos x="2139" y="1206"/>
                </a:cxn>
                <a:cxn ang="0">
                  <a:pos x="2208" y="1174"/>
                </a:cxn>
                <a:cxn ang="0">
                  <a:pos x="2283" y="1067"/>
                </a:cxn>
              </a:cxnLst>
              <a:rect l="0" t="0" r="r" b="b"/>
              <a:pathLst>
                <a:path w="2297" h="1448">
                  <a:moveTo>
                    <a:pt x="2297" y="940"/>
                  </a:moveTo>
                  <a:lnTo>
                    <a:pt x="2296" y="913"/>
                  </a:lnTo>
                  <a:lnTo>
                    <a:pt x="2293" y="886"/>
                  </a:lnTo>
                  <a:lnTo>
                    <a:pt x="2289" y="858"/>
                  </a:lnTo>
                  <a:lnTo>
                    <a:pt x="2282" y="832"/>
                  </a:lnTo>
                  <a:lnTo>
                    <a:pt x="2274" y="808"/>
                  </a:lnTo>
                  <a:lnTo>
                    <a:pt x="2263" y="784"/>
                  </a:lnTo>
                  <a:lnTo>
                    <a:pt x="2251" y="766"/>
                  </a:lnTo>
                  <a:lnTo>
                    <a:pt x="2236" y="751"/>
                  </a:lnTo>
                  <a:lnTo>
                    <a:pt x="2209" y="733"/>
                  </a:lnTo>
                  <a:lnTo>
                    <a:pt x="2180" y="714"/>
                  </a:lnTo>
                  <a:lnTo>
                    <a:pt x="2149" y="696"/>
                  </a:lnTo>
                  <a:lnTo>
                    <a:pt x="2116" y="678"/>
                  </a:lnTo>
                  <a:lnTo>
                    <a:pt x="2081" y="662"/>
                  </a:lnTo>
                  <a:lnTo>
                    <a:pt x="2043" y="646"/>
                  </a:lnTo>
                  <a:lnTo>
                    <a:pt x="2004" y="631"/>
                  </a:lnTo>
                  <a:lnTo>
                    <a:pt x="1964" y="616"/>
                  </a:lnTo>
                  <a:lnTo>
                    <a:pt x="1921" y="602"/>
                  </a:lnTo>
                  <a:lnTo>
                    <a:pt x="1876" y="590"/>
                  </a:lnTo>
                  <a:lnTo>
                    <a:pt x="1830" y="577"/>
                  </a:lnTo>
                  <a:lnTo>
                    <a:pt x="1782" y="566"/>
                  </a:lnTo>
                  <a:lnTo>
                    <a:pt x="1732" y="555"/>
                  </a:lnTo>
                  <a:lnTo>
                    <a:pt x="1682" y="545"/>
                  </a:lnTo>
                  <a:lnTo>
                    <a:pt x="1630" y="536"/>
                  </a:lnTo>
                  <a:lnTo>
                    <a:pt x="1576" y="528"/>
                  </a:lnTo>
                  <a:lnTo>
                    <a:pt x="1576" y="528"/>
                  </a:lnTo>
                  <a:lnTo>
                    <a:pt x="1572" y="464"/>
                  </a:lnTo>
                  <a:lnTo>
                    <a:pt x="1465" y="464"/>
                  </a:lnTo>
                  <a:lnTo>
                    <a:pt x="1474" y="628"/>
                  </a:lnTo>
                  <a:lnTo>
                    <a:pt x="1470" y="629"/>
                  </a:lnTo>
                  <a:lnTo>
                    <a:pt x="1465" y="630"/>
                  </a:lnTo>
                  <a:lnTo>
                    <a:pt x="1460" y="631"/>
                  </a:lnTo>
                  <a:lnTo>
                    <a:pt x="1456" y="632"/>
                  </a:lnTo>
                  <a:lnTo>
                    <a:pt x="1451" y="635"/>
                  </a:lnTo>
                  <a:lnTo>
                    <a:pt x="1447" y="636"/>
                  </a:lnTo>
                  <a:lnTo>
                    <a:pt x="1441" y="637"/>
                  </a:lnTo>
                  <a:lnTo>
                    <a:pt x="1436" y="638"/>
                  </a:lnTo>
                  <a:lnTo>
                    <a:pt x="1445" y="634"/>
                  </a:lnTo>
                  <a:lnTo>
                    <a:pt x="1397" y="553"/>
                  </a:lnTo>
                  <a:lnTo>
                    <a:pt x="1384" y="446"/>
                  </a:lnTo>
                  <a:lnTo>
                    <a:pt x="1396" y="435"/>
                  </a:lnTo>
                  <a:lnTo>
                    <a:pt x="1406" y="424"/>
                  </a:lnTo>
                  <a:lnTo>
                    <a:pt x="1417" y="411"/>
                  </a:lnTo>
                  <a:lnTo>
                    <a:pt x="1426" y="397"/>
                  </a:lnTo>
                  <a:lnTo>
                    <a:pt x="1435" y="382"/>
                  </a:lnTo>
                  <a:lnTo>
                    <a:pt x="1443" y="366"/>
                  </a:lnTo>
                  <a:lnTo>
                    <a:pt x="1450" y="349"/>
                  </a:lnTo>
                  <a:lnTo>
                    <a:pt x="1457" y="332"/>
                  </a:lnTo>
                  <a:lnTo>
                    <a:pt x="1465" y="464"/>
                  </a:lnTo>
                  <a:lnTo>
                    <a:pt x="1572" y="464"/>
                  </a:lnTo>
                  <a:lnTo>
                    <a:pt x="1562" y="270"/>
                  </a:lnTo>
                  <a:lnTo>
                    <a:pt x="1561" y="261"/>
                  </a:lnTo>
                  <a:lnTo>
                    <a:pt x="1557" y="253"/>
                  </a:lnTo>
                  <a:lnTo>
                    <a:pt x="1553" y="247"/>
                  </a:lnTo>
                  <a:lnTo>
                    <a:pt x="1547" y="240"/>
                  </a:lnTo>
                  <a:lnTo>
                    <a:pt x="1540" y="234"/>
                  </a:lnTo>
                  <a:lnTo>
                    <a:pt x="1533" y="230"/>
                  </a:lnTo>
                  <a:lnTo>
                    <a:pt x="1524" y="228"/>
                  </a:lnTo>
                  <a:lnTo>
                    <a:pt x="1516" y="227"/>
                  </a:lnTo>
                  <a:lnTo>
                    <a:pt x="1495" y="227"/>
                  </a:lnTo>
                  <a:lnTo>
                    <a:pt x="1489" y="227"/>
                  </a:lnTo>
                  <a:lnTo>
                    <a:pt x="1483" y="228"/>
                  </a:lnTo>
                  <a:lnTo>
                    <a:pt x="1479" y="230"/>
                  </a:lnTo>
                  <a:lnTo>
                    <a:pt x="1473" y="233"/>
                  </a:lnTo>
                  <a:lnTo>
                    <a:pt x="1473" y="233"/>
                  </a:lnTo>
                  <a:lnTo>
                    <a:pt x="1473" y="232"/>
                  </a:lnTo>
                  <a:lnTo>
                    <a:pt x="1473" y="232"/>
                  </a:lnTo>
                  <a:lnTo>
                    <a:pt x="1473" y="232"/>
                  </a:lnTo>
                  <a:lnTo>
                    <a:pt x="1471" y="209"/>
                  </a:lnTo>
                  <a:lnTo>
                    <a:pt x="1466" y="185"/>
                  </a:lnTo>
                  <a:lnTo>
                    <a:pt x="1459" y="164"/>
                  </a:lnTo>
                  <a:lnTo>
                    <a:pt x="1451" y="143"/>
                  </a:lnTo>
                  <a:lnTo>
                    <a:pt x="1441" y="122"/>
                  </a:lnTo>
                  <a:lnTo>
                    <a:pt x="1428" y="104"/>
                  </a:lnTo>
                  <a:lnTo>
                    <a:pt x="1413" y="85"/>
                  </a:lnTo>
                  <a:lnTo>
                    <a:pt x="1397" y="68"/>
                  </a:lnTo>
                  <a:lnTo>
                    <a:pt x="1379" y="53"/>
                  </a:lnTo>
                  <a:lnTo>
                    <a:pt x="1359" y="39"/>
                  </a:lnTo>
                  <a:lnTo>
                    <a:pt x="1340" y="28"/>
                  </a:lnTo>
                  <a:lnTo>
                    <a:pt x="1319" y="17"/>
                  </a:lnTo>
                  <a:lnTo>
                    <a:pt x="1297" y="10"/>
                  </a:lnTo>
                  <a:lnTo>
                    <a:pt x="1275" y="5"/>
                  </a:lnTo>
                  <a:lnTo>
                    <a:pt x="1252" y="1"/>
                  </a:lnTo>
                  <a:lnTo>
                    <a:pt x="1229" y="0"/>
                  </a:lnTo>
                  <a:lnTo>
                    <a:pt x="1207" y="1"/>
                  </a:lnTo>
                  <a:lnTo>
                    <a:pt x="1186" y="3"/>
                  </a:lnTo>
                  <a:lnTo>
                    <a:pt x="1166" y="9"/>
                  </a:lnTo>
                  <a:lnTo>
                    <a:pt x="1146" y="15"/>
                  </a:lnTo>
                  <a:lnTo>
                    <a:pt x="1128" y="24"/>
                  </a:lnTo>
                  <a:lnTo>
                    <a:pt x="1110" y="33"/>
                  </a:lnTo>
                  <a:lnTo>
                    <a:pt x="1094" y="45"/>
                  </a:lnTo>
                  <a:lnTo>
                    <a:pt x="1079" y="59"/>
                  </a:lnTo>
                  <a:lnTo>
                    <a:pt x="1064" y="73"/>
                  </a:lnTo>
                  <a:lnTo>
                    <a:pt x="1053" y="89"/>
                  </a:lnTo>
                  <a:lnTo>
                    <a:pt x="1041" y="105"/>
                  </a:lnTo>
                  <a:lnTo>
                    <a:pt x="1032" y="123"/>
                  </a:lnTo>
                  <a:lnTo>
                    <a:pt x="1024" y="142"/>
                  </a:lnTo>
                  <a:lnTo>
                    <a:pt x="1018" y="161"/>
                  </a:lnTo>
                  <a:lnTo>
                    <a:pt x="1014" y="182"/>
                  </a:lnTo>
                  <a:lnTo>
                    <a:pt x="1011" y="204"/>
                  </a:lnTo>
                  <a:lnTo>
                    <a:pt x="988" y="223"/>
                  </a:lnTo>
                  <a:lnTo>
                    <a:pt x="962" y="248"/>
                  </a:lnTo>
                  <a:lnTo>
                    <a:pt x="933" y="275"/>
                  </a:lnTo>
                  <a:lnTo>
                    <a:pt x="905" y="304"/>
                  </a:lnTo>
                  <a:lnTo>
                    <a:pt x="880" y="333"/>
                  </a:lnTo>
                  <a:lnTo>
                    <a:pt x="860" y="361"/>
                  </a:lnTo>
                  <a:lnTo>
                    <a:pt x="848" y="386"/>
                  </a:lnTo>
                  <a:lnTo>
                    <a:pt x="845" y="408"/>
                  </a:lnTo>
                  <a:lnTo>
                    <a:pt x="848" y="416"/>
                  </a:lnTo>
                  <a:lnTo>
                    <a:pt x="851" y="423"/>
                  </a:lnTo>
                  <a:lnTo>
                    <a:pt x="857" y="429"/>
                  </a:lnTo>
                  <a:lnTo>
                    <a:pt x="864" y="433"/>
                  </a:lnTo>
                  <a:lnTo>
                    <a:pt x="874" y="438"/>
                  </a:lnTo>
                  <a:lnTo>
                    <a:pt x="885" y="442"/>
                  </a:lnTo>
                  <a:lnTo>
                    <a:pt x="897" y="446"/>
                  </a:lnTo>
                  <a:lnTo>
                    <a:pt x="910" y="449"/>
                  </a:lnTo>
                  <a:lnTo>
                    <a:pt x="923" y="453"/>
                  </a:lnTo>
                  <a:lnTo>
                    <a:pt x="936" y="455"/>
                  </a:lnTo>
                  <a:lnTo>
                    <a:pt x="950" y="458"/>
                  </a:lnTo>
                  <a:lnTo>
                    <a:pt x="964" y="460"/>
                  </a:lnTo>
                  <a:lnTo>
                    <a:pt x="977" y="462"/>
                  </a:lnTo>
                  <a:lnTo>
                    <a:pt x="991" y="463"/>
                  </a:lnTo>
                  <a:lnTo>
                    <a:pt x="1003" y="465"/>
                  </a:lnTo>
                  <a:lnTo>
                    <a:pt x="1015" y="467"/>
                  </a:lnTo>
                  <a:lnTo>
                    <a:pt x="1026" y="467"/>
                  </a:lnTo>
                  <a:lnTo>
                    <a:pt x="1037" y="468"/>
                  </a:lnTo>
                  <a:lnTo>
                    <a:pt x="1046" y="469"/>
                  </a:lnTo>
                  <a:lnTo>
                    <a:pt x="1054" y="469"/>
                  </a:lnTo>
                  <a:lnTo>
                    <a:pt x="1067" y="581"/>
                  </a:lnTo>
                  <a:lnTo>
                    <a:pt x="1067" y="584"/>
                  </a:lnTo>
                  <a:lnTo>
                    <a:pt x="1058" y="582"/>
                  </a:lnTo>
                  <a:lnTo>
                    <a:pt x="1052" y="579"/>
                  </a:lnTo>
                  <a:lnTo>
                    <a:pt x="1043" y="579"/>
                  </a:lnTo>
                  <a:lnTo>
                    <a:pt x="1035" y="582"/>
                  </a:lnTo>
                  <a:lnTo>
                    <a:pt x="1031" y="583"/>
                  </a:lnTo>
                  <a:lnTo>
                    <a:pt x="1027" y="584"/>
                  </a:lnTo>
                  <a:lnTo>
                    <a:pt x="1024" y="585"/>
                  </a:lnTo>
                  <a:lnTo>
                    <a:pt x="1022" y="586"/>
                  </a:lnTo>
                  <a:lnTo>
                    <a:pt x="955" y="494"/>
                  </a:lnTo>
                  <a:lnTo>
                    <a:pt x="954" y="493"/>
                  </a:lnTo>
                  <a:lnTo>
                    <a:pt x="949" y="490"/>
                  </a:lnTo>
                  <a:lnTo>
                    <a:pt x="943" y="486"/>
                  </a:lnTo>
                  <a:lnTo>
                    <a:pt x="938" y="484"/>
                  </a:lnTo>
                  <a:lnTo>
                    <a:pt x="929" y="482"/>
                  </a:lnTo>
                  <a:lnTo>
                    <a:pt x="923" y="482"/>
                  </a:lnTo>
                  <a:lnTo>
                    <a:pt x="914" y="484"/>
                  </a:lnTo>
                  <a:lnTo>
                    <a:pt x="906" y="486"/>
                  </a:lnTo>
                  <a:lnTo>
                    <a:pt x="898" y="492"/>
                  </a:lnTo>
                  <a:lnTo>
                    <a:pt x="887" y="507"/>
                  </a:lnTo>
                  <a:lnTo>
                    <a:pt x="883" y="522"/>
                  </a:lnTo>
                  <a:lnTo>
                    <a:pt x="886" y="536"/>
                  </a:lnTo>
                  <a:lnTo>
                    <a:pt x="890" y="546"/>
                  </a:lnTo>
                  <a:lnTo>
                    <a:pt x="893" y="549"/>
                  </a:lnTo>
                  <a:lnTo>
                    <a:pt x="898" y="556"/>
                  </a:lnTo>
                  <a:lnTo>
                    <a:pt x="906" y="568"/>
                  </a:lnTo>
                  <a:lnTo>
                    <a:pt x="917" y="582"/>
                  </a:lnTo>
                  <a:lnTo>
                    <a:pt x="927" y="596"/>
                  </a:lnTo>
                  <a:lnTo>
                    <a:pt x="939" y="611"/>
                  </a:lnTo>
                  <a:lnTo>
                    <a:pt x="948" y="623"/>
                  </a:lnTo>
                  <a:lnTo>
                    <a:pt x="956" y="634"/>
                  </a:lnTo>
                  <a:lnTo>
                    <a:pt x="931" y="627"/>
                  </a:lnTo>
                  <a:lnTo>
                    <a:pt x="909" y="619"/>
                  </a:lnTo>
                  <a:lnTo>
                    <a:pt x="889" y="609"/>
                  </a:lnTo>
                  <a:lnTo>
                    <a:pt x="873" y="600"/>
                  </a:lnTo>
                  <a:lnTo>
                    <a:pt x="860" y="591"/>
                  </a:lnTo>
                  <a:lnTo>
                    <a:pt x="850" y="581"/>
                  </a:lnTo>
                  <a:lnTo>
                    <a:pt x="844" y="570"/>
                  </a:lnTo>
                  <a:lnTo>
                    <a:pt x="842" y="559"/>
                  </a:lnTo>
                  <a:lnTo>
                    <a:pt x="841" y="551"/>
                  </a:lnTo>
                  <a:lnTo>
                    <a:pt x="841" y="544"/>
                  </a:lnTo>
                  <a:lnTo>
                    <a:pt x="841" y="537"/>
                  </a:lnTo>
                  <a:lnTo>
                    <a:pt x="842" y="530"/>
                  </a:lnTo>
                  <a:lnTo>
                    <a:pt x="843" y="510"/>
                  </a:lnTo>
                  <a:lnTo>
                    <a:pt x="825" y="513"/>
                  </a:lnTo>
                  <a:lnTo>
                    <a:pt x="790" y="516"/>
                  </a:lnTo>
                  <a:lnTo>
                    <a:pt x="756" y="521"/>
                  </a:lnTo>
                  <a:lnTo>
                    <a:pt x="721" y="524"/>
                  </a:lnTo>
                  <a:lnTo>
                    <a:pt x="688" y="530"/>
                  </a:lnTo>
                  <a:lnTo>
                    <a:pt x="654" y="535"/>
                  </a:lnTo>
                  <a:lnTo>
                    <a:pt x="622" y="540"/>
                  </a:lnTo>
                  <a:lnTo>
                    <a:pt x="591" y="546"/>
                  </a:lnTo>
                  <a:lnTo>
                    <a:pt x="559" y="552"/>
                  </a:lnTo>
                  <a:lnTo>
                    <a:pt x="529" y="559"/>
                  </a:lnTo>
                  <a:lnTo>
                    <a:pt x="499" y="566"/>
                  </a:lnTo>
                  <a:lnTo>
                    <a:pt x="469" y="573"/>
                  </a:lnTo>
                  <a:lnTo>
                    <a:pt x="440" y="581"/>
                  </a:lnTo>
                  <a:lnTo>
                    <a:pt x="411" y="587"/>
                  </a:lnTo>
                  <a:lnTo>
                    <a:pt x="385" y="596"/>
                  </a:lnTo>
                  <a:lnTo>
                    <a:pt x="357" y="605"/>
                  </a:lnTo>
                  <a:lnTo>
                    <a:pt x="332" y="613"/>
                  </a:lnTo>
                  <a:lnTo>
                    <a:pt x="306" y="622"/>
                  </a:lnTo>
                  <a:lnTo>
                    <a:pt x="281" y="631"/>
                  </a:lnTo>
                  <a:lnTo>
                    <a:pt x="258" y="640"/>
                  </a:lnTo>
                  <a:lnTo>
                    <a:pt x="235" y="651"/>
                  </a:lnTo>
                  <a:lnTo>
                    <a:pt x="212" y="661"/>
                  </a:lnTo>
                  <a:lnTo>
                    <a:pt x="191" y="672"/>
                  </a:lnTo>
                  <a:lnTo>
                    <a:pt x="170" y="682"/>
                  </a:lnTo>
                  <a:lnTo>
                    <a:pt x="151" y="692"/>
                  </a:lnTo>
                  <a:lnTo>
                    <a:pt x="132" y="704"/>
                  </a:lnTo>
                  <a:lnTo>
                    <a:pt x="114" y="715"/>
                  </a:lnTo>
                  <a:lnTo>
                    <a:pt x="97" y="727"/>
                  </a:lnTo>
                  <a:lnTo>
                    <a:pt x="81" y="738"/>
                  </a:lnTo>
                  <a:lnTo>
                    <a:pt x="66" y="751"/>
                  </a:lnTo>
                  <a:lnTo>
                    <a:pt x="52" y="763"/>
                  </a:lnTo>
                  <a:lnTo>
                    <a:pt x="39" y="775"/>
                  </a:lnTo>
                  <a:lnTo>
                    <a:pt x="26" y="788"/>
                  </a:lnTo>
                  <a:lnTo>
                    <a:pt x="8" y="824"/>
                  </a:lnTo>
                  <a:lnTo>
                    <a:pt x="0" y="870"/>
                  </a:lnTo>
                  <a:lnTo>
                    <a:pt x="0" y="913"/>
                  </a:lnTo>
                  <a:lnTo>
                    <a:pt x="1" y="945"/>
                  </a:lnTo>
                  <a:lnTo>
                    <a:pt x="3" y="969"/>
                  </a:lnTo>
                  <a:lnTo>
                    <a:pt x="8" y="994"/>
                  </a:lnTo>
                  <a:lnTo>
                    <a:pt x="14" y="1019"/>
                  </a:lnTo>
                  <a:lnTo>
                    <a:pt x="21" y="1044"/>
                  </a:lnTo>
                  <a:lnTo>
                    <a:pt x="29" y="1067"/>
                  </a:lnTo>
                  <a:lnTo>
                    <a:pt x="39" y="1087"/>
                  </a:lnTo>
                  <a:lnTo>
                    <a:pt x="51" y="1106"/>
                  </a:lnTo>
                  <a:lnTo>
                    <a:pt x="63" y="1120"/>
                  </a:lnTo>
                  <a:lnTo>
                    <a:pt x="79" y="1132"/>
                  </a:lnTo>
                  <a:lnTo>
                    <a:pt x="97" y="1145"/>
                  </a:lnTo>
                  <a:lnTo>
                    <a:pt x="116" y="1157"/>
                  </a:lnTo>
                  <a:lnTo>
                    <a:pt x="136" y="1167"/>
                  </a:lnTo>
                  <a:lnTo>
                    <a:pt x="158" y="1176"/>
                  </a:lnTo>
                  <a:lnTo>
                    <a:pt x="181" y="1185"/>
                  </a:lnTo>
                  <a:lnTo>
                    <a:pt x="205" y="1193"/>
                  </a:lnTo>
                  <a:lnTo>
                    <a:pt x="230" y="1200"/>
                  </a:lnTo>
                  <a:lnTo>
                    <a:pt x="238" y="1221"/>
                  </a:lnTo>
                  <a:lnTo>
                    <a:pt x="246" y="1241"/>
                  </a:lnTo>
                  <a:lnTo>
                    <a:pt x="257" y="1260"/>
                  </a:lnTo>
                  <a:lnTo>
                    <a:pt x="268" y="1280"/>
                  </a:lnTo>
                  <a:lnTo>
                    <a:pt x="281" y="1298"/>
                  </a:lnTo>
                  <a:lnTo>
                    <a:pt x="294" y="1316"/>
                  </a:lnTo>
                  <a:lnTo>
                    <a:pt x="309" y="1333"/>
                  </a:lnTo>
                  <a:lnTo>
                    <a:pt x="325" y="1349"/>
                  </a:lnTo>
                  <a:lnTo>
                    <a:pt x="337" y="1360"/>
                  </a:lnTo>
                  <a:lnTo>
                    <a:pt x="351" y="1372"/>
                  </a:lnTo>
                  <a:lnTo>
                    <a:pt x="365" y="1382"/>
                  </a:lnTo>
                  <a:lnTo>
                    <a:pt x="379" y="1392"/>
                  </a:lnTo>
                  <a:lnTo>
                    <a:pt x="394" y="1401"/>
                  </a:lnTo>
                  <a:lnTo>
                    <a:pt x="409" y="1409"/>
                  </a:lnTo>
                  <a:lnTo>
                    <a:pt x="424" y="1416"/>
                  </a:lnTo>
                  <a:lnTo>
                    <a:pt x="440" y="1423"/>
                  </a:lnTo>
                  <a:lnTo>
                    <a:pt x="455" y="1428"/>
                  </a:lnTo>
                  <a:lnTo>
                    <a:pt x="471" y="1434"/>
                  </a:lnTo>
                  <a:lnTo>
                    <a:pt x="487" y="1438"/>
                  </a:lnTo>
                  <a:lnTo>
                    <a:pt x="504" y="1441"/>
                  </a:lnTo>
                  <a:lnTo>
                    <a:pt x="521" y="1445"/>
                  </a:lnTo>
                  <a:lnTo>
                    <a:pt x="538" y="1447"/>
                  </a:lnTo>
                  <a:lnTo>
                    <a:pt x="554" y="1448"/>
                  </a:lnTo>
                  <a:lnTo>
                    <a:pt x="571" y="1448"/>
                  </a:lnTo>
                  <a:lnTo>
                    <a:pt x="589" y="1448"/>
                  </a:lnTo>
                  <a:lnTo>
                    <a:pt x="605" y="1447"/>
                  </a:lnTo>
                  <a:lnTo>
                    <a:pt x="622" y="1445"/>
                  </a:lnTo>
                  <a:lnTo>
                    <a:pt x="638" y="1441"/>
                  </a:lnTo>
                  <a:lnTo>
                    <a:pt x="654" y="1438"/>
                  </a:lnTo>
                  <a:lnTo>
                    <a:pt x="669" y="1434"/>
                  </a:lnTo>
                  <a:lnTo>
                    <a:pt x="685" y="1428"/>
                  </a:lnTo>
                  <a:lnTo>
                    <a:pt x="700" y="1423"/>
                  </a:lnTo>
                  <a:lnTo>
                    <a:pt x="715" y="1416"/>
                  </a:lnTo>
                  <a:lnTo>
                    <a:pt x="729" y="1409"/>
                  </a:lnTo>
                  <a:lnTo>
                    <a:pt x="743" y="1401"/>
                  </a:lnTo>
                  <a:lnTo>
                    <a:pt x="757" y="1392"/>
                  </a:lnTo>
                  <a:lnTo>
                    <a:pt x="769" y="1382"/>
                  </a:lnTo>
                  <a:lnTo>
                    <a:pt x="782" y="1372"/>
                  </a:lnTo>
                  <a:lnTo>
                    <a:pt x="795" y="1360"/>
                  </a:lnTo>
                  <a:lnTo>
                    <a:pt x="806" y="1349"/>
                  </a:lnTo>
                  <a:lnTo>
                    <a:pt x="818" y="1336"/>
                  </a:lnTo>
                  <a:lnTo>
                    <a:pt x="829" y="1322"/>
                  </a:lnTo>
                  <a:lnTo>
                    <a:pt x="838" y="1307"/>
                  </a:lnTo>
                  <a:lnTo>
                    <a:pt x="849" y="1292"/>
                  </a:lnTo>
                  <a:lnTo>
                    <a:pt x="857" y="1278"/>
                  </a:lnTo>
                  <a:lnTo>
                    <a:pt x="864" y="1263"/>
                  </a:lnTo>
                  <a:lnTo>
                    <a:pt x="871" y="1246"/>
                  </a:lnTo>
                  <a:lnTo>
                    <a:pt x="876" y="1230"/>
                  </a:lnTo>
                  <a:lnTo>
                    <a:pt x="895" y="1230"/>
                  </a:lnTo>
                  <a:lnTo>
                    <a:pt x="913" y="1229"/>
                  </a:lnTo>
                  <a:lnTo>
                    <a:pt x="932" y="1229"/>
                  </a:lnTo>
                  <a:lnTo>
                    <a:pt x="950" y="1229"/>
                  </a:lnTo>
                  <a:lnTo>
                    <a:pt x="969" y="1228"/>
                  </a:lnTo>
                  <a:lnTo>
                    <a:pt x="987" y="1228"/>
                  </a:lnTo>
                  <a:lnTo>
                    <a:pt x="1005" y="1228"/>
                  </a:lnTo>
                  <a:lnTo>
                    <a:pt x="1024" y="1227"/>
                  </a:lnTo>
                  <a:lnTo>
                    <a:pt x="1042" y="1227"/>
                  </a:lnTo>
                  <a:lnTo>
                    <a:pt x="1062" y="1227"/>
                  </a:lnTo>
                  <a:lnTo>
                    <a:pt x="1080" y="1227"/>
                  </a:lnTo>
                  <a:lnTo>
                    <a:pt x="1100" y="1226"/>
                  </a:lnTo>
                  <a:lnTo>
                    <a:pt x="1118" y="1226"/>
                  </a:lnTo>
                  <a:lnTo>
                    <a:pt x="1138" y="1226"/>
                  </a:lnTo>
                  <a:lnTo>
                    <a:pt x="1156" y="1226"/>
                  </a:lnTo>
                  <a:lnTo>
                    <a:pt x="1176" y="1226"/>
                  </a:lnTo>
                  <a:lnTo>
                    <a:pt x="1197" y="1226"/>
                  </a:lnTo>
                  <a:lnTo>
                    <a:pt x="1217" y="1226"/>
                  </a:lnTo>
                  <a:lnTo>
                    <a:pt x="1238" y="1226"/>
                  </a:lnTo>
                  <a:lnTo>
                    <a:pt x="1259" y="1227"/>
                  </a:lnTo>
                  <a:lnTo>
                    <a:pt x="1280" y="1227"/>
                  </a:lnTo>
                  <a:lnTo>
                    <a:pt x="1300" y="1227"/>
                  </a:lnTo>
                  <a:lnTo>
                    <a:pt x="1320" y="1228"/>
                  </a:lnTo>
                  <a:lnTo>
                    <a:pt x="1341" y="1228"/>
                  </a:lnTo>
                  <a:lnTo>
                    <a:pt x="1360" y="1229"/>
                  </a:lnTo>
                  <a:lnTo>
                    <a:pt x="1381" y="1230"/>
                  </a:lnTo>
                  <a:lnTo>
                    <a:pt x="1401" y="1230"/>
                  </a:lnTo>
                  <a:lnTo>
                    <a:pt x="1420" y="1231"/>
                  </a:lnTo>
                  <a:lnTo>
                    <a:pt x="1440" y="1233"/>
                  </a:lnTo>
                  <a:lnTo>
                    <a:pt x="1459" y="1234"/>
                  </a:lnTo>
                  <a:lnTo>
                    <a:pt x="1479" y="1234"/>
                  </a:lnTo>
                  <a:lnTo>
                    <a:pt x="1498" y="1235"/>
                  </a:lnTo>
                  <a:lnTo>
                    <a:pt x="1505" y="1251"/>
                  </a:lnTo>
                  <a:lnTo>
                    <a:pt x="1513" y="1266"/>
                  </a:lnTo>
                  <a:lnTo>
                    <a:pt x="1523" y="1281"/>
                  </a:lnTo>
                  <a:lnTo>
                    <a:pt x="1533" y="1295"/>
                  </a:lnTo>
                  <a:lnTo>
                    <a:pt x="1543" y="1310"/>
                  </a:lnTo>
                  <a:lnTo>
                    <a:pt x="1555" y="1322"/>
                  </a:lnTo>
                  <a:lnTo>
                    <a:pt x="1566" y="1336"/>
                  </a:lnTo>
                  <a:lnTo>
                    <a:pt x="1579" y="1349"/>
                  </a:lnTo>
                  <a:lnTo>
                    <a:pt x="1592" y="1360"/>
                  </a:lnTo>
                  <a:lnTo>
                    <a:pt x="1606" y="1372"/>
                  </a:lnTo>
                  <a:lnTo>
                    <a:pt x="1619" y="1382"/>
                  </a:lnTo>
                  <a:lnTo>
                    <a:pt x="1633" y="1392"/>
                  </a:lnTo>
                  <a:lnTo>
                    <a:pt x="1648" y="1401"/>
                  </a:lnTo>
                  <a:lnTo>
                    <a:pt x="1663" y="1409"/>
                  </a:lnTo>
                  <a:lnTo>
                    <a:pt x="1678" y="1416"/>
                  </a:lnTo>
                  <a:lnTo>
                    <a:pt x="1694" y="1423"/>
                  </a:lnTo>
                  <a:lnTo>
                    <a:pt x="1709" y="1428"/>
                  </a:lnTo>
                  <a:lnTo>
                    <a:pt x="1725" y="1434"/>
                  </a:lnTo>
                  <a:lnTo>
                    <a:pt x="1742" y="1438"/>
                  </a:lnTo>
                  <a:lnTo>
                    <a:pt x="1759" y="1441"/>
                  </a:lnTo>
                  <a:lnTo>
                    <a:pt x="1775" y="1445"/>
                  </a:lnTo>
                  <a:lnTo>
                    <a:pt x="1792" y="1447"/>
                  </a:lnTo>
                  <a:lnTo>
                    <a:pt x="1808" y="1448"/>
                  </a:lnTo>
                  <a:lnTo>
                    <a:pt x="1826" y="1448"/>
                  </a:lnTo>
                  <a:lnTo>
                    <a:pt x="1843" y="1448"/>
                  </a:lnTo>
                  <a:lnTo>
                    <a:pt x="1859" y="1447"/>
                  </a:lnTo>
                  <a:lnTo>
                    <a:pt x="1876" y="1445"/>
                  </a:lnTo>
                  <a:lnTo>
                    <a:pt x="1892" y="1441"/>
                  </a:lnTo>
                  <a:lnTo>
                    <a:pt x="1909" y="1438"/>
                  </a:lnTo>
                  <a:lnTo>
                    <a:pt x="1925" y="1434"/>
                  </a:lnTo>
                  <a:lnTo>
                    <a:pt x="1940" y="1428"/>
                  </a:lnTo>
                  <a:lnTo>
                    <a:pt x="1955" y="1423"/>
                  </a:lnTo>
                  <a:lnTo>
                    <a:pt x="1970" y="1416"/>
                  </a:lnTo>
                  <a:lnTo>
                    <a:pt x="1983" y="1409"/>
                  </a:lnTo>
                  <a:lnTo>
                    <a:pt x="1998" y="1401"/>
                  </a:lnTo>
                  <a:lnTo>
                    <a:pt x="2011" y="1392"/>
                  </a:lnTo>
                  <a:lnTo>
                    <a:pt x="2025" y="1382"/>
                  </a:lnTo>
                  <a:lnTo>
                    <a:pt x="2038" y="1372"/>
                  </a:lnTo>
                  <a:lnTo>
                    <a:pt x="2049" y="1360"/>
                  </a:lnTo>
                  <a:lnTo>
                    <a:pt x="2061" y="1349"/>
                  </a:lnTo>
                  <a:lnTo>
                    <a:pt x="2074" y="1334"/>
                  </a:lnTo>
                  <a:lnTo>
                    <a:pt x="2087" y="1317"/>
                  </a:lnTo>
                  <a:lnTo>
                    <a:pt x="2099" y="1301"/>
                  </a:lnTo>
                  <a:lnTo>
                    <a:pt x="2109" y="1282"/>
                  </a:lnTo>
                  <a:lnTo>
                    <a:pt x="2118" y="1264"/>
                  </a:lnTo>
                  <a:lnTo>
                    <a:pt x="2126" y="1245"/>
                  </a:lnTo>
                  <a:lnTo>
                    <a:pt x="2133" y="1226"/>
                  </a:lnTo>
                  <a:lnTo>
                    <a:pt x="2139" y="1206"/>
                  </a:lnTo>
                  <a:lnTo>
                    <a:pt x="2152" y="1201"/>
                  </a:lnTo>
                  <a:lnTo>
                    <a:pt x="2163" y="1196"/>
                  </a:lnTo>
                  <a:lnTo>
                    <a:pt x="2175" y="1191"/>
                  </a:lnTo>
                  <a:lnTo>
                    <a:pt x="2186" y="1185"/>
                  </a:lnTo>
                  <a:lnTo>
                    <a:pt x="2198" y="1180"/>
                  </a:lnTo>
                  <a:lnTo>
                    <a:pt x="2208" y="1174"/>
                  </a:lnTo>
                  <a:lnTo>
                    <a:pt x="2218" y="1168"/>
                  </a:lnTo>
                  <a:lnTo>
                    <a:pt x="2228" y="1161"/>
                  </a:lnTo>
                  <a:lnTo>
                    <a:pt x="2246" y="1144"/>
                  </a:lnTo>
                  <a:lnTo>
                    <a:pt x="2261" y="1122"/>
                  </a:lnTo>
                  <a:lnTo>
                    <a:pt x="2274" y="1096"/>
                  </a:lnTo>
                  <a:lnTo>
                    <a:pt x="2283" y="1067"/>
                  </a:lnTo>
                  <a:lnTo>
                    <a:pt x="2290" y="1036"/>
                  </a:lnTo>
                  <a:lnTo>
                    <a:pt x="2294" y="1003"/>
                  </a:lnTo>
                  <a:lnTo>
                    <a:pt x="2297" y="971"/>
                  </a:lnTo>
                  <a:lnTo>
                    <a:pt x="2297" y="9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 flipH="1">
              <a:off x="380" y="1240"/>
              <a:ext cx="429" cy="116"/>
            </a:xfrm>
            <a:custGeom>
              <a:avLst/>
              <a:gdLst/>
              <a:ahLst/>
              <a:cxnLst>
                <a:cxn ang="0">
                  <a:pos x="644" y="232"/>
                </a:cxn>
                <a:cxn ang="0">
                  <a:pos x="617" y="214"/>
                </a:cxn>
                <a:cxn ang="0">
                  <a:pos x="586" y="197"/>
                </a:cxn>
                <a:cxn ang="0">
                  <a:pos x="553" y="180"/>
                </a:cxn>
                <a:cxn ang="0">
                  <a:pos x="519" y="164"/>
                </a:cxn>
                <a:cxn ang="0">
                  <a:pos x="482" y="147"/>
                </a:cxn>
                <a:cxn ang="0">
                  <a:pos x="444" y="132"/>
                </a:cxn>
                <a:cxn ang="0">
                  <a:pos x="405" y="117"/>
                </a:cxn>
                <a:cxn ang="0">
                  <a:pos x="364" y="104"/>
                </a:cxn>
                <a:cxn ang="0">
                  <a:pos x="322" y="90"/>
                </a:cxn>
                <a:cxn ang="0">
                  <a:pos x="278" y="77"/>
                </a:cxn>
                <a:cxn ang="0">
                  <a:pos x="233" y="66"/>
                </a:cxn>
                <a:cxn ang="0">
                  <a:pos x="188" y="54"/>
                </a:cxn>
                <a:cxn ang="0">
                  <a:pos x="142" y="44"/>
                </a:cxn>
                <a:cxn ang="0">
                  <a:pos x="95" y="35"/>
                </a:cxn>
                <a:cxn ang="0">
                  <a:pos x="48" y="25"/>
                </a:cxn>
                <a:cxn ang="0">
                  <a:pos x="0" y="18"/>
                </a:cxn>
                <a:cxn ang="0">
                  <a:pos x="2" y="14"/>
                </a:cxn>
                <a:cxn ang="0">
                  <a:pos x="2" y="9"/>
                </a:cxn>
                <a:cxn ang="0">
                  <a:pos x="3" y="5"/>
                </a:cxn>
                <a:cxn ang="0">
                  <a:pos x="3" y="0"/>
                </a:cxn>
                <a:cxn ang="0">
                  <a:pos x="53" y="8"/>
                </a:cxn>
                <a:cxn ang="0">
                  <a:pos x="103" y="17"/>
                </a:cxn>
                <a:cxn ang="0">
                  <a:pos x="150" y="26"/>
                </a:cxn>
                <a:cxn ang="0">
                  <a:pos x="197" y="37"/>
                </a:cxn>
                <a:cxn ang="0">
                  <a:pos x="244" y="48"/>
                </a:cxn>
                <a:cxn ang="0">
                  <a:pos x="287" y="60"/>
                </a:cxn>
                <a:cxn ang="0">
                  <a:pos x="330" y="73"/>
                </a:cxn>
                <a:cxn ang="0">
                  <a:pos x="370" y="86"/>
                </a:cxn>
                <a:cxn ang="0">
                  <a:pos x="409" y="100"/>
                </a:cxn>
                <a:cxn ang="0">
                  <a:pos x="447" y="114"/>
                </a:cxn>
                <a:cxn ang="0">
                  <a:pos x="483" y="130"/>
                </a:cxn>
                <a:cxn ang="0">
                  <a:pos x="516" y="145"/>
                </a:cxn>
                <a:cxn ang="0">
                  <a:pos x="548" y="162"/>
                </a:cxn>
                <a:cxn ang="0">
                  <a:pos x="578" y="179"/>
                </a:cxn>
                <a:cxn ang="0">
                  <a:pos x="604" y="196"/>
                </a:cxn>
                <a:cxn ang="0">
                  <a:pos x="629" y="214"/>
                </a:cxn>
                <a:cxn ang="0">
                  <a:pos x="634" y="218"/>
                </a:cxn>
                <a:cxn ang="0">
                  <a:pos x="637" y="222"/>
                </a:cxn>
                <a:cxn ang="0">
                  <a:pos x="641" y="227"/>
                </a:cxn>
                <a:cxn ang="0">
                  <a:pos x="644" y="232"/>
                </a:cxn>
              </a:cxnLst>
              <a:rect l="0" t="0" r="r" b="b"/>
              <a:pathLst>
                <a:path w="644" h="232">
                  <a:moveTo>
                    <a:pt x="644" y="232"/>
                  </a:moveTo>
                  <a:lnTo>
                    <a:pt x="617" y="214"/>
                  </a:lnTo>
                  <a:lnTo>
                    <a:pt x="586" y="197"/>
                  </a:lnTo>
                  <a:lnTo>
                    <a:pt x="553" y="180"/>
                  </a:lnTo>
                  <a:lnTo>
                    <a:pt x="519" y="164"/>
                  </a:lnTo>
                  <a:lnTo>
                    <a:pt x="482" y="147"/>
                  </a:lnTo>
                  <a:lnTo>
                    <a:pt x="444" y="132"/>
                  </a:lnTo>
                  <a:lnTo>
                    <a:pt x="405" y="117"/>
                  </a:lnTo>
                  <a:lnTo>
                    <a:pt x="364" y="104"/>
                  </a:lnTo>
                  <a:lnTo>
                    <a:pt x="322" y="90"/>
                  </a:lnTo>
                  <a:lnTo>
                    <a:pt x="278" y="77"/>
                  </a:lnTo>
                  <a:lnTo>
                    <a:pt x="233" y="66"/>
                  </a:lnTo>
                  <a:lnTo>
                    <a:pt x="188" y="54"/>
                  </a:lnTo>
                  <a:lnTo>
                    <a:pt x="142" y="44"/>
                  </a:lnTo>
                  <a:lnTo>
                    <a:pt x="95" y="35"/>
                  </a:lnTo>
                  <a:lnTo>
                    <a:pt x="48" y="25"/>
                  </a:lnTo>
                  <a:lnTo>
                    <a:pt x="0" y="18"/>
                  </a:lnTo>
                  <a:lnTo>
                    <a:pt x="2" y="14"/>
                  </a:lnTo>
                  <a:lnTo>
                    <a:pt x="2" y="9"/>
                  </a:lnTo>
                  <a:lnTo>
                    <a:pt x="3" y="5"/>
                  </a:lnTo>
                  <a:lnTo>
                    <a:pt x="3" y="0"/>
                  </a:lnTo>
                  <a:lnTo>
                    <a:pt x="53" y="8"/>
                  </a:lnTo>
                  <a:lnTo>
                    <a:pt x="103" y="17"/>
                  </a:lnTo>
                  <a:lnTo>
                    <a:pt x="150" y="26"/>
                  </a:lnTo>
                  <a:lnTo>
                    <a:pt x="197" y="37"/>
                  </a:lnTo>
                  <a:lnTo>
                    <a:pt x="244" y="48"/>
                  </a:lnTo>
                  <a:lnTo>
                    <a:pt x="287" y="60"/>
                  </a:lnTo>
                  <a:lnTo>
                    <a:pt x="330" y="73"/>
                  </a:lnTo>
                  <a:lnTo>
                    <a:pt x="370" y="86"/>
                  </a:lnTo>
                  <a:lnTo>
                    <a:pt x="409" y="100"/>
                  </a:lnTo>
                  <a:lnTo>
                    <a:pt x="447" y="114"/>
                  </a:lnTo>
                  <a:lnTo>
                    <a:pt x="483" y="130"/>
                  </a:lnTo>
                  <a:lnTo>
                    <a:pt x="516" y="145"/>
                  </a:lnTo>
                  <a:lnTo>
                    <a:pt x="548" y="162"/>
                  </a:lnTo>
                  <a:lnTo>
                    <a:pt x="578" y="179"/>
                  </a:lnTo>
                  <a:lnTo>
                    <a:pt x="604" y="196"/>
                  </a:lnTo>
                  <a:lnTo>
                    <a:pt x="629" y="214"/>
                  </a:lnTo>
                  <a:lnTo>
                    <a:pt x="634" y="218"/>
                  </a:lnTo>
                  <a:lnTo>
                    <a:pt x="637" y="222"/>
                  </a:lnTo>
                  <a:lnTo>
                    <a:pt x="641" y="227"/>
                  </a:lnTo>
                  <a:lnTo>
                    <a:pt x="644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 flipH="1">
              <a:off x="837" y="1088"/>
              <a:ext cx="41" cy="18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1" y="3"/>
                </a:cxn>
                <a:cxn ang="0">
                  <a:pos x="45" y="8"/>
                </a:cxn>
                <a:cxn ang="0">
                  <a:pos x="46" y="13"/>
                </a:cxn>
                <a:cxn ang="0">
                  <a:pos x="63" y="332"/>
                </a:cxn>
                <a:cxn ang="0">
                  <a:pos x="63" y="332"/>
                </a:cxn>
                <a:cxn ang="0">
                  <a:pos x="60" y="335"/>
                </a:cxn>
                <a:cxn ang="0">
                  <a:pos x="55" y="339"/>
                </a:cxn>
                <a:cxn ang="0">
                  <a:pos x="50" y="342"/>
                </a:cxn>
                <a:cxn ang="0">
                  <a:pos x="45" y="345"/>
                </a:cxn>
                <a:cxn ang="0">
                  <a:pos x="39" y="349"/>
                </a:cxn>
                <a:cxn ang="0">
                  <a:pos x="33" y="352"/>
                </a:cxn>
                <a:cxn ang="0">
                  <a:pos x="26" y="356"/>
                </a:cxn>
                <a:cxn ang="0">
                  <a:pos x="19" y="359"/>
                </a:cxn>
                <a:cxn ang="0">
                  <a:pos x="0" y="13"/>
                </a:cxn>
                <a:cxn ang="0">
                  <a:pos x="1" y="8"/>
                </a:cxn>
                <a:cxn ang="0">
                  <a:pos x="3" y="3"/>
                </a:cxn>
                <a:cxn ang="0">
                  <a:pos x="7" y="1"/>
                </a:cxn>
                <a:cxn ang="0">
                  <a:pos x="11" y="0"/>
                </a:cxn>
              </a:cxnLst>
              <a:rect l="0" t="0" r="r" b="b"/>
              <a:pathLst>
                <a:path w="63" h="359">
                  <a:moveTo>
                    <a:pt x="11" y="0"/>
                  </a:moveTo>
                  <a:lnTo>
                    <a:pt x="33" y="0"/>
                  </a:lnTo>
                  <a:lnTo>
                    <a:pt x="38" y="1"/>
                  </a:lnTo>
                  <a:lnTo>
                    <a:pt x="41" y="3"/>
                  </a:lnTo>
                  <a:lnTo>
                    <a:pt x="45" y="8"/>
                  </a:lnTo>
                  <a:lnTo>
                    <a:pt x="46" y="13"/>
                  </a:lnTo>
                  <a:lnTo>
                    <a:pt x="63" y="332"/>
                  </a:lnTo>
                  <a:lnTo>
                    <a:pt x="63" y="332"/>
                  </a:lnTo>
                  <a:lnTo>
                    <a:pt x="60" y="335"/>
                  </a:lnTo>
                  <a:lnTo>
                    <a:pt x="55" y="339"/>
                  </a:lnTo>
                  <a:lnTo>
                    <a:pt x="50" y="342"/>
                  </a:lnTo>
                  <a:lnTo>
                    <a:pt x="45" y="345"/>
                  </a:lnTo>
                  <a:lnTo>
                    <a:pt x="39" y="349"/>
                  </a:lnTo>
                  <a:lnTo>
                    <a:pt x="33" y="352"/>
                  </a:lnTo>
                  <a:lnTo>
                    <a:pt x="26" y="356"/>
                  </a:lnTo>
                  <a:lnTo>
                    <a:pt x="19" y="35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0"/>
            <p:cNvSpPr>
              <a:spLocks/>
            </p:cNvSpPr>
            <p:nvPr/>
          </p:nvSpPr>
          <p:spPr bwMode="auto">
            <a:xfrm flipH="1">
              <a:off x="923" y="1247"/>
              <a:ext cx="213" cy="44"/>
            </a:xfrm>
            <a:custGeom>
              <a:avLst/>
              <a:gdLst/>
              <a:ahLst/>
              <a:cxnLst>
                <a:cxn ang="0">
                  <a:pos x="40" y="86"/>
                </a:cxn>
                <a:cxn ang="0">
                  <a:pos x="36" y="81"/>
                </a:cxn>
                <a:cxn ang="0">
                  <a:pos x="33" y="76"/>
                </a:cxn>
                <a:cxn ang="0">
                  <a:pos x="29" y="69"/>
                </a:cxn>
                <a:cxn ang="0">
                  <a:pos x="25" y="62"/>
                </a:cxn>
                <a:cxn ang="0">
                  <a:pos x="19" y="54"/>
                </a:cxn>
                <a:cxn ang="0">
                  <a:pos x="13" y="46"/>
                </a:cxn>
                <a:cxn ang="0">
                  <a:pos x="7" y="39"/>
                </a:cxn>
                <a:cxn ang="0">
                  <a:pos x="0" y="31"/>
                </a:cxn>
                <a:cxn ang="0">
                  <a:pos x="0" y="20"/>
                </a:cxn>
                <a:cxn ang="0">
                  <a:pos x="278" y="0"/>
                </a:cxn>
                <a:cxn ang="0">
                  <a:pos x="321" y="69"/>
                </a:cxn>
                <a:cxn ang="0">
                  <a:pos x="309" y="71"/>
                </a:cxn>
                <a:cxn ang="0">
                  <a:pos x="298" y="73"/>
                </a:cxn>
                <a:cxn ang="0">
                  <a:pos x="286" y="76"/>
                </a:cxn>
                <a:cxn ang="0">
                  <a:pos x="273" y="77"/>
                </a:cxn>
                <a:cxn ang="0">
                  <a:pos x="261" y="79"/>
                </a:cxn>
                <a:cxn ang="0">
                  <a:pos x="248" y="80"/>
                </a:cxn>
                <a:cxn ang="0">
                  <a:pos x="235" y="81"/>
                </a:cxn>
                <a:cxn ang="0">
                  <a:pos x="223" y="84"/>
                </a:cxn>
                <a:cxn ang="0">
                  <a:pos x="209" y="85"/>
                </a:cxn>
                <a:cxn ang="0">
                  <a:pos x="195" y="86"/>
                </a:cxn>
                <a:cxn ang="0">
                  <a:pos x="181" y="86"/>
                </a:cxn>
                <a:cxn ang="0">
                  <a:pos x="167" y="87"/>
                </a:cxn>
                <a:cxn ang="0">
                  <a:pos x="154" y="87"/>
                </a:cxn>
                <a:cxn ang="0">
                  <a:pos x="139" y="88"/>
                </a:cxn>
                <a:cxn ang="0">
                  <a:pos x="125" y="88"/>
                </a:cxn>
                <a:cxn ang="0">
                  <a:pos x="110" y="88"/>
                </a:cxn>
                <a:cxn ang="0">
                  <a:pos x="101" y="88"/>
                </a:cxn>
                <a:cxn ang="0">
                  <a:pos x="91" y="88"/>
                </a:cxn>
                <a:cxn ang="0">
                  <a:pos x="82" y="88"/>
                </a:cxn>
                <a:cxn ang="0">
                  <a:pos x="74" y="87"/>
                </a:cxn>
                <a:cxn ang="0">
                  <a:pos x="65" y="87"/>
                </a:cxn>
                <a:cxn ang="0">
                  <a:pos x="57" y="87"/>
                </a:cxn>
                <a:cxn ang="0">
                  <a:pos x="48" y="86"/>
                </a:cxn>
                <a:cxn ang="0">
                  <a:pos x="40" y="86"/>
                </a:cxn>
              </a:cxnLst>
              <a:rect l="0" t="0" r="r" b="b"/>
              <a:pathLst>
                <a:path w="321" h="88">
                  <a:moveTo>
                    <a:pt x="40" y="86"/>
                  </a:moveTo>
                  <a:lnTo>
                    <a:pt x="36" y="81"/>
                  </a:lnTo>
                  <a:lnTo>
                    <a:pt x="33" y="76"/>
                  </a:lnTo>
                  <a:lnTo>
                    <a:pt x="29" y="69"/>
                  </a:lnTo>
                  <a:lnTo>
                    <a:pt x="25" y="62"/>
                  </a:lnTo>
                  <a:lnTo>
                    <a:pt x="19" y="54"/>
                  </a:lnTo>
                  <a:lnTo>
                    <a:pt x="13" y="46"/>
                  </a:lnTo>
                  <a:lnTo>
                    <a:pt x="7" y="39"/>
                  </a:lnTo>
                  <a:lnTo>
                    <a:pt x="0" y="31"/>
                  </a:lnTo>
                  <a:lnTo>
                    <a:pt x="0" y="20"/>
                  </a:lnTo>
                  <a:lnTo>
                    <a:pt x="278" y="0"/>
                  </a:lnTo>
                  <a:lnTo>
                    <a:pt x="321" y="69"/>
                  </a:lnTo>
                  <a:lnTo>
                    <a:pt x="309" y="71"/>
                  </a:lnTo>
                  <a:lnTo>
                    <a:pt x="298" y="73"/>
                  </a:lnTo>
                  <a:lnTo>
                    <a:pt x="286" y="76"/>
                  </a:lnTo>
                  <a:lnTo>
                    <a:pt x="273" y="77"/>
                  </a:lnTo>
                  <a:lnTo>
                    <a:pt x="261" y="79"/>
                  </a:lnTo>
                  <a:lnTo>
                    <a:pt x="248" y="80"/>
                  </a:lnTo>
                  <a:lnTo>
                    <a:pt x="235" y="81"/>
                  </a:lnTo>
                  <a:lnTo>
                    <a:pt x="223" y="84"/>
                  </a:lnTo>
                  <a:lnTo>
                    <a:pt x="209" y="85"/>
                  </a:lnTo>
                  <a:lnTo>
                    <a:pt x="195" y="86"/>
                  </a:lnTo>
                  <a:lnTo>
                    <a:pt x="181" y="86"/>
                  </a:lnTo>
                  <a:lnTo>
                    <a:pt x="167" y="87"/>
                  </a:lnTo>
                  <a:lnTo>
                    <a:pt x="154" y="87"/>
                  </a:lnTo>
                  <a:lnTo>
                    <a:pt x="139" y="88"/>
                  </a:lnTo>
                  <a:lnTo>
                    <a:pt x="125" y="88"/>
                  </a:lnTo>
                  <a:lnTo>
                    <a:pt x="110" y="88"/>
                  </a:lnTo>
                  <a:lnTo>
                    <a:pt x="101" y="88"/>
                  </a:lnTo>
                  <a:lnTo>
                    <a:pt x="91" y="88"/>
                  </a:lnTo>
                  <a:lnTo>
                    <a:pt x="82" y="88"/>
                  </a:lnTo>
                  <a:lnTo>
                    <a:pt x="74" y="87"/>
                  </a:lnTo>
                  <a:lnTo>
                    <a:pt x="65" y="87"/>
                  </a:lnTo>
                  <a:lnTo>
                    <a:pt x="57" y="87"/>
                  </a:lnTo>
                  <a:lnTo>
                    <a:pt x="48" y="86"/>
                  </a:lnTo>
                  <a:lnTo>
                    <a:pt x="40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auto">
            <a:xfrm flipH="1">
              <a:off x="906" y="975"/>
              <a:ext cx="266" cy="203"/>
            </a:xfrm>
            <a:custGeom>
              <a:avLst/>
              <a:gdLst/>
              <a:ahLst/>
              <a:cxnLst>
                <a:cxn ang="0">
                  <a:pos x="209" y="1"/>
                </a:cxn>
                <a:cxn ang="0">
                  <a:pos x="248" y="9"/>
                </a:cxn>
                <a:cxn ang="0">
                  <a:pos x="285" y="24"/>
                </a:cxn>
                <a:cxn ang="0">
                  <a:pos x="318" y="46"/>
                </a:cxn>
                <a:cxn ang="0">
                  <a:pos x="348" y="75"/>
                </a:cxn>
                <a:cxn ang="0">
                  <a:pos x="372" y="107"/>
                </a:cxn>
                <a:cxn ang="0">
                  <a:pos x="390" y="144"/>
                </a:cxn>
                <a:cxn ang="0">
                  <a:pos x="399" y="182"/>
                </a:cxn>
                <a:cxn ang="0">
                  <a:pos x="400" y="229"/>
                </a:cxn>
                <a:cxn ang="0">
                  <a:pos x="387" y="288"/>
                </a:cxn>
                <a:cxn ang="0">
                  <a:pos x="363" y="342"/>
                </a:cxn>
                <a:cxn ang="0">
                  <a:pos x="331" y="385"/>
                </a:cxn>
                <a:cxn ang="0">
                  <a:pos x="306" y="402"/>
                </a:cxn>
                <a:cxn ang="0">
                  <a:pos x="294" y="405"/>
                </a:cxn>
                <a:cxn ang="0">
                  <a:pos x="281" y="407"/>
                </a:cxn>
                <a:cxn ang="0">
                  <a:pos x="270" y="403"/>
                </a:cxn>
                <a:cxn ang="0">
                  <a:pos x="241" y="382"/>
                </a:cxn>
                <a:cxn ang="0">
                  <a:pos x="209" y="328"/>
                </a:cxn>
                <a:cxn ang="0">
                  <a:pos x="193" y="272"/>
                </a:cxn>
                <a:cxn ang="0">
                  <a:pos x="186" y="233"/>
                </a:cxn>
                <a:cxn ang="0">
                  <a:pos x="183" y="215"/>
                </a:cxn>
                <a:cxn ang="0">
                  <a:pos x="174" y="193"/>
                </a:cxn>
                <a:cxn ang="0">
                  <a:pos x="162" y="181"/>
                </a:cxn>
                <a:cxn ang="0">
                  <a:pos x="151" y="174"/>
                </a:cxn>
                <a:cxn ang="0">
                  <a:pos x="141" y="169"/>
                </a:cxn>
                <a:cxn ang="0">
                  <a:pos x="129" y="167"/>
                </a:cxn>
                <a:cxn ang="0">
                  <a:pos x="0" y="167"/>
                </a:cxn>
                <a:cxn ang="0">
                  <a:pos x="7" y="132"/>
                </a:cxn>
                <a:cxn ang="0">
                  <a:pos x="21" y="100"/>
                </a:cxn>
                <a:cxn ang="0">
                  <a:pos x="39" y="73"/>
                </a:cxn>
                <a:cxn ang="0">
                  <a:pos x="61" y="47"/>
                </a:cxn>
                <a:cxn ang="0">
                  <a:pos x="89" y="28"/>
                </a:cxn>
                <a:cxn ang="0">
                  <a:pos x="119" y="13"/>
                </a:cxn>
                <a:cxn ang="0">
                  <a:pos x="152" y="3"/>
                </a:cxn>
                <a:cxn ang="0">
                  <a:pos x="188" y="0"/>
                </a:cxn>
              </a:cxnLst>
              <a:rect l="0" t="0" r="r" b="b"/>
              <a:pathLst>
                <a:path w="401" h="407">
                  <a:moveTo>
                    <a:pt x="188" y="0"/>
                  </a:moveTo>
                  <a:lnTo>
                    <a:pt x="209" y="1"/>
                  </a:lnTo>
                  <a:lnTo>
                    <a:pt x="228" y="3"/>
                  </a:lnTo>
                  <a:lnTo>
                    <a:pt x="248" y="9"/>
                  </a:lnTo>
                  <a:lnTo>
                    <a:pt x="266" y="16"/>
                  </a:lnTo>
                  <a:lnTo>
                    <a:pt x="285" y="24"/>
                  </a:lnTo>
                  <a:lnTo>
                    <a:pt x="302" y="35"/>
                  </a:lnTo>
                  <a:lnTo>
                    <a:pt x="318" y="46"/>
                  </a:lnTo>
                  <a:lnTo>
                    <a:pt x="334" y="60"/>
                  </a:lnTo>
                  <a:lnTo>
                    <a:pt x="348" y="75"/>
                  </a:lnTo>
                  <a:lnTo>
                    <a:pt x="361" y="91"/>
                  </a:lnTo>
                  <a:lnTo>
                    <a:pt x="372" y="107"/>
                  </a:lnTo>
                  <a:lnTo>
                    <a:pt x="382" y="126"/>
                  </a:lnTo>
                  <a:lnTo>
                    <a:pt x="390" y="144"/>
                  </a:lnTo>
                  <a:lnTo>
                    <a:pt x="395" y="162"/>
                  </a:lnTo>
                  <a:lnTo>
                    <a:pt x="399" y="182"/>
                  </a:lnTo>
                  <a:lnTo>
                    <a:pt x="401" y="202"/>
                  </a:lnTo>
                  <a:lnTo>
                    <a:pt x="400" y="229"/>
                  </a:lnTo>
                  <a:lnTo>
                    <a:pt x="395" y="259"/>
                  </a:lnTo>
                  <a:lnTo>
                    <a:pt x="387" y="288"/>
                  </a:lnTo>
                  <a:lnTo>
                    <a:pt x="377" y="316"/>
                  </a:lnTo>
                  <a:lnTo>
                    <a:pt x="363" y="342"/>
                  </a:lnTo>
                  <a:lnTo>
                    <a:pt x="348" y="365"/>
                  </a:lnTo>
                  <a:lnTo>
                    <a:pt x="331" y="385"/>
                  </a:lnTo>
                  <a:lnTo>
                    <a:pt x="312" y="399"/>
                  </a:lnTo>
                  <a:lnTo>
                    <a:pt x="306" y="402"/>
                  </a:lnTo>
                  <a:lnTo>
                    <a:pt x="300" y="404"/>
                  </a:lnTo>
                  <a:lnTo>
                    <a:pt x="294" y="405"/>
                  </a:lnTo>
                  <a:lnTo>
                    <a:pt x="288" y="407"/>
                  </a:lnTo>
                  <a:lnTo>
                    <a:pt x="281" y="407"/>
                  </a:lnTo>
                  <a:lnTo>
                    <a:pt x="276" y="405"/>
                  </a:lnTo>
                  <a:lnTo>
                    <a:pt x="270" y="403"/>
                  </a:lnTo>
                  <a:lnTo>
                    <a:pt x="264" y="401"/>
                  </a:lnTo>
                  <a:lnTo>
                    <a:pt x="241" y="382"/>
                  </a:lnTo>
                  <a:lnTo>
                    <a:pt x="223" y="357"/>
                  </a:lnTo>
                  <a:lnTo>
                    <a:pt x="209" y="328"/>
                  </a:lnTo>
                  <a:lnTo>
                    <a:pt x="200" y="299"/>
                  </a:lnTo>
                  <a:lnTo>
                    <a:pt x="193" y="272"/>
                  </a:lnTo>
                  <a:lnTo>
                    <a:pt x="188" y="249"/>
                  </a:lnTo>
                  <a:lnTo>
                    <a:pt x="186" y="233"/>
                  </a:lnTo>
                  <a:lnTo>
                    <a:pt x="186" y="227"/>
                  </a:lnTo>
                  <a:lnTo>
                    <a:pt x="183" y="215"/>
                  </a:lnTo>
                  <a:lnTo>
                    <a:pt x="180" y="204"/>
                  </a:lnTo>
                  <a:lnTo>
                    <a:pt x="174" y="193"/>
                  </a:lnTo>
                  <a:lnTo>
                    <a:pt x="166" y="184"/>
                  </a:lnTo>
                  <a:lnTo>
                    <a:pt x="162" y="181"/>
                  </a:lnTo>
                  <a:lnTo>
                    <a:pt x="156" y="177"/>
                  </a:lnTo>
                  <a:lnTo>
                    <a:pt x="151" y="174"/>
                  </a:lnTo>
                  <a:lnTo>
                    <a:pt x="145" y="172"/>
                  </a:lnTo>
                  <a:lnTo>
                    <a:pt x="141" y="169"/>
                  </a:lnTo>
                  <a:lnTo>
                    <a:pt x="135" y="168"/>
                  </a:lnTo>
                  <a:lnTo>
                    <a:pt x="129" y="167"/>
                  </a:lnTo>
                  <a:lnTo>
                    <a:pt x="124" y="167"/>
                  </a:lnTo>
                  <a:lnTo>
                    <a:pt x="0" y="167"/>
                  </a:lnTo>
                  <a:lnTo>
                    <a:pt x="4" y="150"/>
                  </a:lnTo>
                  <a:lnTo>
                    <a:pt x="7" y="132"/>
                  </a:lnTo>
                  <a:lnTo>
                    <a:pt x="13" y="116"/>
                  </a:lnTo>
                  <a:lnTo>
                    <a:pt x="21" y="100"/>
                  </a:lnTo>
                  <a:lnTo>
                    <a:pt x="29" y="86"/>
                  </a:lnTo>
                  <a:lnTo>
                    <a:pt x="39" y="73"/>
                  </a:lnTo>
                  <a:lnTo>
                    <a:pt x="50" y="60"/>
                  </a:lnTo>
                  <a:lnTo>
                    <a:pt x="61" y="47"/>
                  </a:lnTo>
                  <a:lnTo>
                    <a:pt x="75" y="37"/>
                  </a:lnTo>
                  <a:lnTo>
                    <a:pt x="89" y="28"/>
                  </a:lnTo>
                  <a:lnTo>
                    <a:pt x="104" y="20"/>
                  </a:lnTo>
                  <a:lnTo>
                    <a:pt x="119" y="13"/>
                  </a:lnTo>
                  <a:lnTo>
                    <a:pt x="135" y="7"/>
                  </a:lnTo>
                  <a:lnTo>
                    <a:pt x="152" y="3"/>
                  </a:lnTo>
                  <a:lnTo>
                    <a:pt x="170" y="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11C1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auto">
            <a:xfrm flipH="1">
              <a:off x="958" y="1074"/>
              <a:ext cx="326" cy="168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1" y="168"/>
                </a:cxn>
                <a:cxn ang="0">
                  <a:pos x="8" y="153"/>
                </a:cxn>
                <a:cxn ang="0">
                  <a:pos x="22" y="134"/>
                </a:cxn>
                <a:cxn ang="0">
                  <a:pos x="42" y="111"/>
                </a:cxn>
                <a:cxn ang="0">
                  <a:pos x="65" y="85"/>
                </a:cxn>
                <a:cxn ang="0">
                  <a:pos x="92" y="58"/>
                </a:cxn>
                <a:cxn ang="0">
                  <a:pos x="124" y="29"/>
                </a:cxn>
                <a:cxn ang="0">
                  <a:pos x="156" y="0"/>
                </a:cxn>
                <a:cxn ang="0">
                  <a:pos x="292" y="0"/>
                </a:cxn>
                <a:cxn ang="0">
                  <a:pos x="297" y="1"/>
                </a:cxn>
                <a:cxn ang="0">
                  <a:pos x="303" y="2"/>
                </a:cxn>
                <a:cxn ang="0">
                  <a:pos x="308" y="5"/>
                </a:cxn>
                <a:cxn ang="0">
                  <a:pos x="312" y="8"/>
                </a:cxn>
                <a:cxn ang="0">
                  <a:pos x="316" y="13"/>
                </a:cxn>
                <a:cxn ang="0">
                  <a:pos x="319" y="17"/>
                </a:cxn>
                <a:cxn ang="0">
                  <a:pos x="321" y="23"/>
                </a:cxn>
                <a:cxn ang="0">
                  <a:pos x="322" y="29"/>
                </a:cxn>
                <a:cxn ang="0">
                  <a:pos x="323" y="37"/>
                </a:cxn>
                <a:cxn ang="0">
                  <a:pos x="325" y="57"/>
                </a:cxn>
                <a:cxn ang="0">
                  <a:pos x="330" y="82"/>
                </a:cxn>
                <a:cxn ang="0">
                  <a:pos x="338" y="113"/>
                </a:cxn>
                <a:cxn ang="0">
                  <a:pos x="349" y="145"/>
                </a:cxn>
                <a:cxn ang="0">
                  <a:pos x="367" y="177"/>
                </a:cxn>
                <a:cxn ang="0">
                  <a:pos x="388" y="206"/>
                </a:cxn>
                <a:cxn ang="0">
                  <a:pos x="417" y="228"/>
                </a:cxn>
                <a:cxn ang="0">
                  <a:pos x="425" y="232"/>
                </a:cxn>
                <a:cxn ang="0">
                  <a:pos x="433" y="235"/>
                </a:cxn>
                <a:cxn ang="0">
                  <a:pos x="440" y="237"/>
                </a:cxn>
                <a:cxn ang="0">
                  <a:pos x="448" y="239"/>
                </a:cxn>
                <a:cxn ang="0">
                  <a:pos x="456" y="239"/>
                </a:cxn>
                <a:cxn ang="0">
                  <a:pos x="465" y="239"/>
                </a:cxn>
                <a:cxn ang="0">
                  <a:pos x="473" y="236"/>
                </a:cxn>
                <a:cxn ang="0">
                  <a:pos x="481" y="234"/>
                </a:cxn>
                <a:cxn ang="0">
                  <a:pos x="490" y="316"/>
                </a:cxn>
                <a:cxn ang="0">
                  <a:pos x="220" y="336"/>
                </a:cxn>
                <a:cxn ang="0">
                  <a:pos x="205" y="211"/>
                </a:cxn>
                <a:cxn ang="0">
                  <a:pos x="192" y="211"/>
                </a:cxn>
                <a:cxn ang="0">
                  <a:pos x="190" y="211"/>
                </a:cxn>
                <a:cxn ang="0">
                  <a:pos x="186" y="211"/>
                </a:cxn>
                <a:cxn ang="0">
                  <a:pos x="179" y="210"/>
                </a:cxn>
                <a:cxn ang="0">
                  <a:pos x="170" y="210"/>
                </a:cxn>
                <a:cxn ang="0">
                  <a:pos x="158" y="209"/>
                </a:cxn>
                <a:cxn ang="0">
                  <a:pos x="145" y="207"/>
                </a:cxn>
                <a:cxn ang="0">
                  <a:pos x="132" y="206"/>
                </a:cxn>
                <a:cxn ang="0">
                  <a:pos x="117" y="205"/>
                </a:cxn>
                <a:cxn ang="0">
                  <a:pos x="102" y="203"/>
                </a:cxn>
                <a:cxn ang="0">
                  <a:pos x="86" y="201"/>
                </a:cxn>
                <a:cxn ang="0">
                  <a:pos x="69" y="198"/>
                </a:cxn>
                <a:cxn ang="0">
                  <a:pos x="54" y="195"/>
                </a:cxn>
                <a:cxn ang="0">
                  <a:pos x="39" y="191"/>
                </a:cxn>
                <a:cxn ang="0">
                  <a:pos x="26" y="188"/>
                </a:cxn>
                <a:cxn ang="0">
                  <a:pos x="13" y="183"/>
                </a:cxn>
                <a:cxn ang="0">
                  <a:pos x="1" y="179"/>
                </a:cxn>
                <a:cxn ang="0">
                  <a:pos x="0" y="177"/>
                </a:cxn>
                <a:cxn ang="0">
                  <a:pos x="0" y="177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490" h="336">
                  <a:moveTo>
                    <a:pt x="0" y="177"/>
                  </a:moveTo>
                  <a:lnTo>
                    <a:pt x="1" y="168"/>
                  </a:lnTo>
                  <a:lnTo>
                    <a:pt x="8" y="153"/>
                  </a:lnTo>
                  <a:lnTo>
                    <a:pt x="22" y="134"/>
                  </a:lnTo>
                  <a:lnTo>
                    <a:pt x="42" y="111"/>
                  </a:lnTo>
                  <a:lnTo>
                    <a:pt x="65" y="85"/>
                  </a:lnTo>
                  <a:lnTo>
                    <a:pt x="92" y="58"/>
                  </a:lnTo>
                  <a:lnTo>
                    <a:pt x="124" y="29"/>
                  </a:lnTo>
                  <a:lnTo>
                    <a:pt x="156" y="0"/>
                  </a:lnTo>
                  <a:lnTo>
                    <a:pt x="292" y="0"/>
                  </a:lnTo>
                  <a:lnTo>
                    <a:pt x="297" y="1"/>
                  </a:lnTo>
                  <a:lnTo>
                    <a:pt x="303" y="2"/>
                  </a:lnTo>
                  <a:lnTo>
                    <a:pt x="308" y="5"/>
                  </a:lnTo>
                  <a:lnTo>
                    <a:pt x="312" y="8"/>
                  </a:lnTo>
                  <a:lnTo>
                    <a:pt x="316" y="13"/>
                  </a:lnTo>
                  <a:lnTo>
                    <a:pt x="319" y="17"/>
                  </a:lnTo>
                  <a:lnTo>
                    <a:pt x="321" y="23"/>
                  </a:lnTo>
                  <a:lnTo>
                    <a:pt x="322" y="29"/>
                  </a:lnTo>
                  <a:lnTo>
                    <a:pt x="323" y="37"/>
                  </a:lnTo>
                  <a:lnTo>
                    <a:pt x="325" y="57"/>
                  </a:lnTo>
                  <a:lnTo>
                    <a:pt x="330" y="82"/>
                  </a:lnTo>
                  <a:lnTo>
                    <a:pt x="338" y="113"/>
                  </a:lnTo>
                  <a:lnTo>
                    <a:pt x="349" y="145"/>
                  </a:lnTo>
                  <a:lnTo>
                    <a:pt x="367" y="177"/>
                  </a:lnTo>
                  <a:lnTo>
                    <a:pt x="388" y="206"/>
                  </a:lnTo>
                  <a:lnTo>
                    <a:pt x="417" y="228"/>
                  </a:lnTo>
                  <a:lnTo>
                    <a:pt x="425" y="232"/>
                  </a:lnTo>
                  <a:lnTo>
                    <a:pt x="433" y="235"/>
                  </a:lnTo>
                  <a:lnTo>
                    <a:pt x="440" y="237"/>
                  </a:lnTo>
                  <a:lnTo>
                    <a:pt x="448" y="239"/>
                  </a:lnTo>
                  <a:lnTo>
                    <a:pt x="456" y="239"/>
                  </a:lnTo>
                  <a:lnTo>
                    <a:pt x="465" y="239"/>
                  </a:lnTo>
                  <a:lnTo>
                    <a:pt x="473" y="236"/>
                  </a:lnTo>
                  <a:lnTo>
                    <a:pt x="481" y="234"/>
                  </a:lnTo>
                  <a:lnTo>
                    <a:pt x="490" y="316"/>
                  </a:lnTo>
                  <a:lnTo>
                    <a:pt x="220" y="336"/>
                  </a:lnTo>
                  <a:lnTo>
                    <a:pt x="205" y="211"/>
                  </a:lnTo>
                  <a:lnTo>
                    <a:pt x="192" y="211"/>
                  </a:lnTo>
                  <a:lnTo>
                    <a:pt x="190" y="211"/>
                  </a:lnTo>
                  <a:lnTo>
                    <a:pt x="186" y="211"/>
                  </a:lnTo>
                  <a:lnTo>
                    <a:pt x="179" y="210"/>
                  </a:lnTo>
                  <a:lnTo>
                    <a:pt x="170" y="210"/>
                  </a:lnTo>
                  <a:lnTo>
                    <a:pt x="158" y="209"/>
                  </a:lnTo>
                  <a:lnTo>
                    <a:pt x="145" y="207"/>
                  </a:lnTo>
                  <a:lnTo>
                    <a:pt x="132" y="206"/>
                  </a:lnTo>
                  <a:lnTo>
                    <a:pt x="117" y="205"/>
                  </a:lnTo>
                  <a:lnTo>
                    <a:pt x="102" y="203"/>
                  </a:lnTo>
                  <a:lnTo>
                    <a:pt x="86" y="201"/>
                  </a:lnTo>
                  <a:lnTo>
                    <a:pt x="69" y="198"/>
                  </a:lnTo>
                  <a:lnTo>
                    <a:pt x="54" y="195"/>
                  </a:lnTo>
                  <a:lnTo>
                    <a:pt x="39" y="191"/>
                  </a:lnTo>
                  <a:lnTo>
                    <a:pt x="26" y="188"/>
                  </a:lnTo>
                  <a:lnTo>
                    <a:pt x="13" y="183"/>
                  </a:lnTo>
                  <a:lnTo>
                    <a:pt x="1" y="179"/>
                  </a:lnTo>
                  <a:lnTo>
                    <a:pt x="0" y="177"/>
                  </a:lnTo>
                  <a:lnTo>
                    <a:pt x="0" y="177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auto">
            <a:xfrm flipH="1">
              <a:off x="1135" y="1265"/>
              <a:ext cx="70" cy="24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6" y="0"/>
                </a:cxn>
                <a:cxn ang="0">
                  <a:pos x="61" y="2"/>
                </a:cxn>
                <a:cxn ang="0">
                  <a:pos x="67" y="4"/>
                </a:cxn>
                <a:cxn ang="0">
                  <a:pos x="72" y="8"/>
                </a:cxn>
                <a:cxn ang="0">
                  <a:pos x="72" y="11"/>
                </a:cxn>
                <a:cxn ang="0">
                  <a:pos x="76" y="12"/>
                </a:cxn>
                <a:cxn ang="0">
                  <a:pos x="84" y="20"/>
                </a:cxn>
                <a:cxn ang="0">
                  <a:pos x="91" y="28"/>
                </a:cxn>
                <a:cxn ang="0">
                  <a:pos x="99" y="38"/>
                </a:cxn>
                <a:cxn ang="0">
                  <a:pos x="106" y="49"/>
                </a:cxn>
                <a:cxn ang="0">
                  <a:pos x="92" y="48"/>
                </a:cxn>
                <a:cxn ang="0">
                  <a:pos x="78" y="46"/>
                </a:cxn>
                <a:cxn ang="0">
                  <a:pos x="64" y="44"/>
                </a:cxn>
                <a:cxn ang="0">
                  <a:pos x="50" y="43"/>
                </a:cxn>
                <a:cxn ang="0">
                  <a:pos x="38" y="41"/>
                </a:cxn>
                <a:cxn ang="0">
                  <a:pos x="25" y="38"/>
                </a:cxn>
                <a:cxn ang="0">
                  <a:pos x="12" y="36"/>
                </a:cxn>
                <a:cxn ang="0">
                  <a:pos x="0" y="34"/>
                </a:cxn>
                <a:cxn ang="0">
                  <a:pos x="33" y="22"/>
                </a:cxn>
                <a:cxn ang="0">
                  <a:pos x="30" y="12"/>
                </a:cxn>
                <a:cxn ang="0">
                  <a:pos x="32" y="10"/>
                </a:cxn>
                <a:cxn ang="0">
                  <a:pos x="37" y="7"/>
                </a:cxn>
                <a:cxn ang="0">
                  <a:pos x="42" y="4"/>
                </a:cxn>
                <a:cxn ang="0">
                  <a:pos x="53" y="0"/>
                </a:cxn>
              </a:cxnLst>
              <a:rect l="0" t="0" r="r" b="b"/>
              <a:pathLst>
                <a:path w="106" h="49">
                  <a:moveTo>
                    <a:pt x="53" y="0"/>
                  </a:moveTo>
                  <a:lnTo>
                    <a:pt x="56" y="0"/>
                  </a:lnTo>
                  <a:lnTo>
                    <a:pt x="61" y="2"/>
                  </a:lnTo>
                  <a:lnTo>
                    <a:pt x="67" y="4"/>
                  </a:lnTo>
                  <a:lnTo>
                    <a:pt x="72" y="8"/>
                  </a:lnTo>
                  <a:lnTo>
                    <a:pt x="72" y="11"/>
                  </a:lnTo>
                  <a:lnTo>
                    <a:pt x="76" y="12"/>
                  </a:lnTo>
                  <a:lnTo>
                    <a:pt x="84" y="20"/>
                  </a:lnTo>
                  <a:lnTo>
                    <a:pt x="91" y="28"/>
                  </a:lnTo>
                  <a:lnTo>
                    <a:pt x="99" y="38"/>
                  </a:lnTo>
                  <a:lnTo>
                    <a:pt x="106" y="49"/>
                  </a:lnTo>
                  <a:lnTo>
                    <a:pt x="92" y="48"/>
                  </a:lnTo>
                  <a:lnTo>
                    <a:pt x="78" y="46"/>
                  </a:lnTo>
                  <a:lnTo>
                    <a:pt x="64" y="44"/>
                  </a:lnTo>
                  <a:lnTo>
                    <a:pt x="50" y="43"/>
                  </a:lnTo>
                  <a:lnTo>
                    <a:pt x="38" y="41"/>
                  </a:lnTo>
                  <a:lnTo>
                    <a:pt x="25" y="38"/>
                  </a:lnTo>
                  <a:lnTo>
                    <a:pt x="12" y="36"/>
                  </a:lnTo>
                  <a:lnTo>
                    <a:pt x="0" y="34"/>
                  </a:lnTo>
                  <a:lnTo>
                    <a:pt x="33" y="22"/>
                  </a:lnTo>
                  <a:lnTo>
                    <a:pt x="30" y="12"/>
                  </a:lnTo>
                  <a:lnTo>
                    <a:pt x="32" y="10"/>
                  </a:lnTo>
                  <a:lnTo>
                    <a:pt x="37" y="7"/>
                  </a:lnTo>
                  <a:lnTo>
                    <a:pt x="42" y="4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auto">
            <a:xfrm flipH="1">
              <a:off x="1203" y="1216"/>
              <a:ext cx="54" cy="52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9" y="2"/>
                </a:cxn>
                <a:cxn ang="0">
                  <a:pos x="83" y="89"/>
                </a:cxn>
                <a:cxn ang="0">
                  <a:pos x="82" y="91"/>
                </a:cxn>
                <a:cxn ang="0">
                  <a:pos x="81" y="93"/>
                </a:cxn>
                <a:cxn ang="0">
                  <a:pos x="80" y="94"/>
                </a:cxn>
                <a:cxn ang="0">
                  <a:pos x="80" y="96"/>
                </a:cxn>
                <a:cxn ang="0">
                  <a:pos x="65" y="102"/>
                </a:cxn>
                <a:cxn ang="0">
                  <a:pos x="2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5" y="3"/>
                </a:cxn>
              </a:cxnLst>
              <a:rect l="0" t="0" r="r" b="b"/>
              <a:pathLst>
                <a:path w="83" h="102">
                  <a:moveTo>
                    <a:pt x="5" y="3"/>
                  </a:move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83" y="89"/>
                  </a:lnTo>
                  <a:lnTo>
                    <a:pt x="82" y="91"/>
                  </a:lnTo>
                  <a:lnTo>
                    <a:pt x="81" y="93"/>
                  </a:lnTo>
                  <a:lnTo>
                    <a:pt x="80" y="94"/>
                  </a:lnTo>
                  <a:lnTo>
                    <a:pt x="80" y="96"/>
                  </a:lnTo>
                  <a:lnTo>
                    <a:pt x="65" y="102"/>
                  </a:lnTo>
                  <a:lnTo>
                    <a:pt x="2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8"/>
                  </a:lnTo>
                  <a:lnTo>
                    <a:pt x="5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auto">
            <a:xfrm flipH="1">
              <a:off x="1326" y="1232"/>
              <a:ext cx="437" cy="91"/>
            </a:xfrm>
            <a:custGeom>
              <a:avLst/>
              <a:gdLst/>
              <a:ahLst/>
              <a:cxnLst>
                <a:cxn ang="0">
                  <a:pos x="657" y="18"/>
                </a:cxn>
                <a:cxn ang="0">
                  <a:pos x="605" y="24"/>
                </a:cxn>
                <a:cxn ang="0">
                  <a:pos x="554" y="31"/>
                </a:cxn>
                <a:cxn ang="0">
                  <a:pos x="506" y="38"/>
                </a:cxn>
                <a:cxn ang="0">
                  <a:pos x="458" y="46"/>
                </a:cxn>
                <a:cxn ang="0">
                  <a:pos x="412" y="54"/>
                </a:cxn>
                <a:cxn ang="0">
                  <a:pos x="367" y="63"/>
                </a:cxn>
                <a:cxn ang="0">
                  <a:pos x="323" y="72"/>
                </a:cxn>
                <a:cxn ang="0">
                  <a:pos x="280" y="83"/>
                </a:cxn>
                <a:cxn ang="0">
                  <a:pos x="240" y="93"/>
                </a:cxn>
                <a:cxn ang="0">
                  <a:pos x="201" y="104"/>
                </a:cxn>
                <a:cxn ang="0">
                  <a:pos x="164" y="116"/>
                </a:cxn>
                <a:cxn ang="0">
                  <a:pos x="127" y="128"/>
                </a:cxn>
                <a:cxn ang="0">
                  <a:pos x="94" y="140"/>
                </a:cxn>
                <a:cxn ang="0">
                  <a:pos x="60" y="154"/>
                </a:cxn>
                <a:cxn ang="0">
                  <a:pos x="29" y="168"/>
                </a:cxn>
                <a:cxn ang="0">
                  <a:pos x="0" y="182"/>
                </a:cxn>
                <a:cxn ang="0">
                  <a:pos x="29" y="166"/>
                </a:cxn>
                <a:cxn ang="0">
                  <a:pos x="59" y="150"/>
                </a:cxn>
                <a:cxn ang="0">
                  <a:pos x="91" y="135"/>
                </a:cxn>
                <a:cxn ang="0">
                  <a:pos x="126" y="121"/>
                </a:cxn>
                <a:cxn ang="0">
                  <a:pos x="162" y="107"/>
                </a:cxn>
                <a:cxn ang="0">
                  <a:pos x="199" y="93"/>
                </a:cxn>
                <a:cxn ang="0">
                  <a:pos x="238" y="82"/>
                </a:cxn>
                <a:cxn ang="0">
                  <a:pos x="279" y="69"/>
                </a:cxn>
                <a:cxn ang="0">
                  <a:pos x="322" y="59"/>
                </a:cxn>
                <a:cxn ang="0">
                  <a:pos x="366" y="47"/>
                </a:cxn>
                <a:cxn ang="0">
                  <a:pos x="410" y="38"/>
                </a:cxn>
                <a:cxn ang="0">
                  <a:pos x="457" y="29"/>
                </a:cxn>
                <a:cxn ang="0">
                  <a:pos x="505" y="21"/>
                </a:cxn>
                <a:cxn ang="0">
                  <a:pos x="554" y="13"/>
                </a:cxn>
                <a:cxn ang="0">
                  <a:pos x="604" y="6"/>
                </a:cxn>
                <a:cxn ang="0">
                  <a:pos x="656" y="0"/>
                </a:cxn>
                <a:cxn ang="0">
                  <a:pos x="656" y="4"/>
                </a:cxn>
                <a:cxn ang="0">
                  <a:pos x="656" y="9"/>
                </a:cxn>
                <a:cxn ang="0">
                  <a:pos x="656" y="14"/>
                </a:cxn>
                <a:cxn ang="0">
                  <a:pos x="657" y="18"/>
                </a:cxn>
              </a:cxnLst>
              <a:rect l="0" t="0" r="r" b="b"/>
              <a:pathLst>
                <a:path w="657" h="182">
                  <a:moveTo>
                    <a:pt x="657" y="18"/>
                  </a:moveTo>
                  <a:lnTo>
                    <a:pt x="605" y="24"/>
                  </a:lnTo>
                  <a:lnTo>
                    <a:pt x="554" y="31"/>
                  </a:lnTo>
                  <a:lnTo>
                    <a:pt x="506" y="38"/>
                  </a:lnTo>
                  <a:lnTo>
                    <a:pt x="458" y="46"/>
                  </a:lnTo>
                  <a:lnTo>
                    <a:pt x="412" y="54"/>
                  </a:lnTo>
                  <a:lnTo>
                    <a:pt x="367" y="63"/>
                  </a:lnTo>
                  <a:lnTo>
                    <a:pt x="323" y="72"/>
                  </a:lnTo>
                  <a:lnTo>
                    <a:pt x="280" y="83"/>
                  </a:lnTo>
                  <a:lnTo>
                    <a:pt x="240" y="93"/>
                  </a:lnTo>
                  <a:lnTo>
                    <a:pt x="201" y="104"/>
                  </a:lnTo>
                  <a:lnTo>
                    <a:pt x="164" y="116"/>
                  </a:lnTo>
                  <a:lnTo>
                    <a:pt x="127" y="128"/>
                  </a:lnTo>
                  <a:lnTo>
                    <a:pt x="94" y="140"/>
                  </a:lnTo>
                  <a:lnTo>
                    <a:pt x="60" y="154"/>
                  </a:lnTo>
                  <a:lnTo>
                    <a:pt x="29" y="168"/>
                  </a:lnTo>
                  <a:lnTo>
                    <a:pt x="0" y="182"/>
                  </a:lnTo>
                  <a:lnTo>
                    <a:pt x="29" y="166"/>
                  </a:lnTo>
                  <a:lnTo>
                    <a:pt x="59" y="150"/>
                  </a:lnTo>
                  <a:lnTo>
                    <a:pt x="91" y="135"/>
                  </a:lnTo>
                  <a:lnTo>
                    <a:pt x="126" y="121"/>
                  </a:lnTo>
                  <a:lnTo>
                    <a:pt x="162" y="107"/>
                  </a:lnTo>
                  <a:lnTo>
                    <a:pt x="199" y="93"/>
                  </a:lnTo>
                  <a:lnTo>
                    <a:pt x="238" y="82"/>
                  </a:lnTo>
                  <a:lnTo>
                    <a:pt x="279" y="69"/>
                  </a:lnTo>
                  <a:lnTo>
                    <a:pt x="322" y="59"/>
                  </a:lnTo>
                  <a:lnTo>
                    <a:pt x="366" y="47"/>
                  </a:lnTo>
                  <a:lnTo>
                    <a:pt x="410" y="38"/>
                  </a:lnTo>
                  <a:lnTo>
                    <a:pt x="457" y="29"/>
                  </a:lnTo>
                  <a:lnTo>
                    <a:pt x="505" y="21"/>
                  </a:lnTo>
                  <a:lnTo>
                    <a:pt x="554" y="13"/>
                  </a:lnTo>
                  <a:lnTo>
                    <a:pt x="604" y="6"/>
                  </a:lnTo>
                  <a:lnTo>
                    <a:pt x="656" y="0"/>
                  </a:lnTo>
                  <a:lnTo>
                    <a:pt x="656" y="4"/>
                  </a:lnTo>
                  <a:lnTo>
                    <a:pt x="656" y="9"/>
                  </a:lnTo>
                  <a:lnTo>
                    <a:pt x="656" y="14"/>
                  </a:lnTo>
                  <a:lnTo>
                    <a:pt x="657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auto">
            <a:xfrm flipH="1">
              <a:off x="1292" y="1359"/>
              <a:ext cx="413" cy="310"/>
            </a:xfrm>
            <a:custGeom>
              <a:avLst/>
              <a:gdLst/>
              <a:ahLst/>
              <a:cxnLst>
                <a:cxn ang="0">
                  <a:pos x="312" y="620"/>
                </a:cxn>
                <a:cxn ang="0">
                  <a:pos x="281" y="617"/>
                </a:cxn>
                <a:cxn ang="0">
                  <a:pos x="251" y="611"/>
                </a:cxn>
                <a:cxn ang="0">
                  <a:pos x="221" y="602"/>
                </a:cxn>
                <a:cxn ang="0">
                  <a:pos x="192" y="590"/>
                </a:cxn>
                <a:cxn ang="0">
                  <a:pos x="166" y="576"/>
                </a:cxn>
                <a:cxn ang="0">
                  <a:pos x="139" y="559"/>
                </a:cxn>
                <a:cxn ang="0">
                  <a:pos x="114" y="539"/>
                </a:cxn>
                <a:cxn ang="0">
                  <a:pos x="81" y="506"/>
                </a:cxn>
                <a:cxn ang="0">
                  <a:pos x="44" y="455"/>
                </a:cxn>
                <a:cxn ang="0">
                  <a:pos x="18" y="400"/>
                </a:cxn>
                <a:cxn ang="0">
                  <a:pos x="3" y="341"/>
                </a:cxn>
                <a:cxn ang="0">
                  <a:pos x="0" y="279"/>
                </a:cxn>
                <a:cxn ang="0">
                  <a:pos x="8" y="220"/>
                </a:cxn>
                <a:cxn ang="0">
                  <a:pos x="28" y="165"/>
                </a:cxn>
                <a:cxn ang="0">
                  <a:pos x="59" y="114"/>
                </a:cxn>
                <a:cxn ang="0">
                  <a:pos x="89" y="81"/>
                </a:cxn>
                <a:cxn ang="0">
                  <a:pos x="112" y="61"/>
                </a:cxn>
                <a:cxn ang="0">
                  <a:pos x="136" y="44"/>
                </a:cxn>
                <a:cxn ang="0">
                  <a:pos x="161" y="30"/>
                </a:cxn>
                <a:cxn ang="0">
                  <a:pos x="189" y="19"/>
                </a:cxn>
                <a:cxn ang="0">
                  <a:pos x="218" y="10"/>
                </a:cxn>
                <a:cxn ang="0">
                  <a:pos x="246" y="4"/>
                </a:cxn>
                <a:cxn ang="0">
                  <a:pos x="278" y="0"/>
                </a:cxn>
                <a:cxn ang="0">
                  <a:pos x="307" y="0"/>
                </a:cxn>
                <a:cxn ang="0">
                  <a:pos x="339" y="4"/>
                </a:cxn>
                <a:cxn ang="0">
                  <a:pos x="369" y="10"/>
                </a:cxn>
                <a:cxn ang="0">
                  <a:pos x="398" y="19"/>
                </a:cxn>
                <a:cxn ang="0">
                  <a:pos x="427" y="30"/>
                </a:cxn>
                <a:cxn ang="0">
                  <a:pos x="454" y="44"/>
                </a:cxn>
                <a:cxn ang="0">
                  <a:pos x="480" y="61"/>
                </a:cxn>
                <a:cxn ang="0">
                  <a:pos x="506" y="81"/>
                </a:cxn>
                <a:cxn ang="0">
                  <a:pos x="539" y="114"/>
                </a:cxn>
                <a:cxn ang="0">
                  <a:pos x="575" y="165"/>
                </a:cxn>
                <a:cxn ang="0">
                  <a:pos x="601" y="220"/>
                </a:cxn>
                <a:cxn ang="0">
                  <a:pos x="616" y="279"/>
                </a:cxn>
                <a:cxn ang="0">
                  <a:pos x="620" y="341"/>
                </a:cxn>
                <a:cxn ang="0">
                  <a:pos x="610" y="402"/>
                </a:cxn>
                <a:cxn ang="0">
                  <a:pos x="590" y="458"/>
                </a:cxn>
                <a:cxn ang="0">
                  <a:pos x="560" y="507"/>
                </a:cxn>
                <a:cxn ang="0">
                  <a:pos x="519" y="549"/>
                </a:cxn>
                <a:cxn ang="0">
                  <a:pos x="472" y="582"/>
                </a:cxn>
                <a:cxn ang="0">
                  <a:pos x="418" y="606"/>
                </a:cxn>
                <a:cxn ang="0">
                  <a:pos x="358" y="619"/>
                </a:cxn>
              </a:cxnLst>
              <a:rect l="0" t="0" r="r" b="b"/>
              <a:pathLst>
                <a:path w="620" h="620">
                  <a:moveTo>
                    <a:pt x="327" y="620"/>
                  </a:moveTo>
                  <a:lnTo>
                    <a:pt x="312" y="620"/>
                  </a:lnTo>
                  <a:lnTo>
                    <a:pt x="296" y="619"/>
                  </a:lnTo>
                  <a:lnTo>
                    <a:pt x="281" y="617"/>
                  </a:lnTo>
                  <a:lnTo>
                    <a:pt x="266" y="614"/>
                  </a:lnTo>
                  <a:lnTo>
                    <a:pt x="251" y="611"/>
                  </a:lnTo>
                  <a:lnTo>
                    <a:pt x="236" y="606"/>
                  </a:lnTo>
                  <a:lnTo>
                    <a:pt x="221" y="602"/>
                  </a:lnTo>
                  <a:lnTo>
                    <a:pt x="207" y="597"/>
                  </a:lnTo>
                  <a:lnTo>
                    <a:pt x="192" y="590"/>
                  </a:lnTo>
                  <a:lnTo>
                    <a:pt x="178" y="583"/>
                  </a:lnTo>
                  <a:lnTo>
                    <a:pt x="166" y="576"/>
                  </a:lnTo>
                  <a:lnTo>
                    <a:pt x="152" y="568"/>
                  </a:lnTo>
                  <a:lnTo>
                    <a:pt x="139" y="559"/>
                  </a:lnTo>
                  <a:lnTo>
                    <a:pt x="127" y="550"/>
                  </a:lnTo>
                  <a:lnTo>
                    <a:pt x="114" y="539"/>
                  </a:lnTo>
                  <a:lnTo>
                    <a:pt x="102" y="529"/>
                  </a:lnTo>
                  <a:lnTo>
                    <a:pt x="81" y="506"/>
                  </a:lnTo>
                  <a:lnTo>
                    <a:pt x="61" y="482"/>
                  </a:lnTo>
                  <a:lnTo>
                    <a:pt x="44" y="455"/>
                  </a:lnTo>
                  <a:lnTo>
                    <a:pt x="30" y="429"/>
                  </a:lnTo>
                  <a:lnTo>
                    <a:pt x="18" y="400"/>
                  </a:lnTo>
                  <a:lnTo>
                    <a:pt x="9" y="371"/>
                  </a:lnTo>
                  <a:lnTo>
                    <a:pt x="3" y="341"/>
                  </a:lnTo>
                  <a:lnTo>
                    <a:pt x="0" y="310"/>
                  </a:lnTo>
                  <a:lnTo>
                    <a:pt x="0" y="279"/>
                  </a:lnTo>
                  <a:lnTo>
                    <a:pt x="2" y="249"/>
                  </a:lnTo>
                  <a:lnTo>
                    <a:pt x="8" y="220"/>
                  </a:lnTo>
                  <a:lnTo>
                    <a:pt x="17" y="192"/>
                  </a:lnTo>
                  <a:lnTo>
                    <a:pt x="28" y="165"/>
                  </a:lnTo>
                  <a:lnTo>
                    <a:pt x="43" y="139"/>
                  </a:lnTo>
                  <a:lnTo>
                    <a:pt x="59" y="114"/>
                  </a:lnTo>
                  <a:lnTo>
                    <a:pt x="78" y="91"/>
                  </a:lnTo>
                  <a:lnTo>
                    <a:pt x="89" y="81"/>
                  </a:lnTo>
                  <a:lnTo>
                    <a:pt x="100" y="71"/>
                  </a:lnTo>
                  <a:lnTo>
                    <a:pt x="112" y="61"/>
                  </a:lnTo>
                  <a:lnTo>
                    <a:pt x="123" y="52"/>
                  </a:lnTo>
                  <a:lnTo>
                    <a:pt x="136" y="44"/>
                  </a:lnTo>
                  <a:lnTo>
                    <a:pt x="149" y="37"/>
                  </a:lnTo>
                  <a:lnTo>
                    <a:pt x="161" y="30"/>
                  </a:lnTo>
                  <a:lnTo>
                    <a:pt x="175" y="23"/>
                  </a:lnTo>
                  <a:lnTo>
                    <a:pt x="189" y="19"/>
                  </a:lnTo>
                  <a:lnTo>
                    <a:pt x="203" y="14"/>
                  </a:lnTo>
                  <a:lnTo>
                    <a:pt x="218" y="10"/>
                  </a:lnTo>
                  <a:lnTo>
                    <a:pt x="231" y="6"/>
                  </a:lnTo>
                  <a:lnTo>
                    <a:pt x="246" y="4"/>
                  </a:lnTo>
                  <a:lnTo>
                    <a:pt x="261" y="1"/>
                  </a:lnTo>
                  <a:lnTo>
                    <a:pt x="278" y="0"/>
                  </a:lnTo>
                  <a:lnTo>
                    <a:pt x="293" y="0"/>
                  </a:lnTo>
                  <a:lnTo>
                    <a:pt x="307" y="0"/>
                  </a:lnTo>
                  <a:lnTo>
                    <a:pt x="324" y="1"/>
                  </a:lnTo>
                  <a:lnTo>
                    <a:pt x="339" y="4"/>
                  </a:lnTo>
                  <a:lnTo>
                    <a:pt x="354" y="6"/>
                  </a:lnTo>
                  <a:lnTo>
                    <a:pt x="369" y="10"/>
                  </a:lnTo>
                  <a:lnTo>
                    <a:pt x="384" y="14"/>
                  </a:lnTo>
                  <a:lnTo>
                    <a:pt x="398" y="19"/>
                  </a:lnTo>
                  <a:lnTo>
                    <a:pt x="412" y="23"/>
                  </a:lnTo>
                  <a:lnTo>
                    <a:pt x="427" y="30"/>
                  </a:lnTo>
                  <a:lnTo>
                    <a:pt x="441" y="37"/>
                  </a:lnTo>
                  <a:lnTo>
                    <a:pt x="454" y="44"/>
                  </a:lnTo>
                  <a:lnTo>
                    <a:pt x="468" y="52"/>
                  </a:lnTo>
                  <a:lnTo>
                    <a:pt x="480" y="61"/>
                  </a:lnTo>
                  <a:lnTo>
                    <a:pt x="493" y="71"/>
                  </a:lnTo>
                  <a:lnTo>
                    <a:pt x="506" y="81"/>
                  </a:lnTo>
                  <a:lnTo>
                    <a:pt x="517" y="91"/>
                  </a:lnTo>
                  <a:lnTo>
                    <a:pt x="539" y="114"/>
                  </a:lnTo>
                  <a:lnTo>
                    <a:pt x="559" y="139"/>
                  </a:lnTo>
                  <a:lnTo>
                    <a:pt x="575" y="165"/>
                  </a:lnTo>
                  <a:lnTo>
                    <a:pt x="590" y="192"/>
                  </a:lnTo>
                  <a:lnTo>
                    <a:pt x="601" y="220"/>
                  </a:lnTo>
                  <a:lnTo>
                    <a:pt x="610" y="249"/>
                  </a:lnTo>
                  <a:lnTo>
                    <a:pt x="616" y="279"/>
                  </a:lnTo>
                  <a:lnTo>
                    <a:pt x="620" y="310"/>
                  </a:lnTo>
                  <a:lnTo>
                    <a:pt x="620" y="341"/>
                  </a:lnTo>
                  <a:lnTo>
                    <a:pt x="616" y="372"/>
                  </a:lnTo>
                  <a:lnTo>
                    <a:pt x="610" y="402"/>
                  </a:lnTo>
                  <a:lnTo>
                    <a:pt x="602" y="430"/>
                  </a:lnTo>
                  <a:lnTo>
                    <a:pt x="590" y="458"/>
                  </a:lnTo>
                  <a:lnTo>
                    <a:pt x="576" y="483"/>
                  </a:lnTo>
                  <a:lnTo>
                    <a:pt x="560" y="507"/>
                  </a:lnTo>
                  <a:lnTo>
                    <a:pt x="541" y="529"/>
                  </a:lnTo>
                  <a:lnTo>
                    <a:pt x="519" y="549"/>
                  </a:lnTo>
                  <a:lnTo>
                    <a:pt x="498" y="567"/>
                  </a:lnTo>
                  <a:lnTo>
                    <a:pt x="472" y="582"/>
                  </a:lnTo>
                  <a:lnTo>
                    <a:pt x="446" y="596"/>
                  </a:lnTo>
                  <a:lnTo>
                    <a:pt x="418" y="606"/>
                  </a:lnTo>
                  <a:lnTo>
                    <a:pt x="389" y="614"/>
                  </a:lnTo>
                  <a:lnTo>
                    <a:pt x="358" y="619"/>
                  </a:lnTo>
                  <a:lnTo>
                    <a:pt x="327" y="620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auto">
            <a:xfrm flipH="1">
              <a:off x="457" y="1359"/>
              <a:ext cx="413" cy="310"/>
            </a:xfrm>
            <a:custGeom>
              <a:avLst/>
              <a:gdLst/>
              <a:ahLst/>
              <a:cxnLst>
                <a:cxn ang="0">
                  <a:pos x="312" y="620"/>
                </a:cxn>
                <a:cxn ang="0">
                  <a:pos x="281" y="617"/>
                </a:cxn>
                <a:cxn ang="0">
                  <a:pos x="251" y="611"/>
                </a:cxn>
                <a:cxn ang="0">
                  <a:pos x="221" y="602"/>
                </a:cxn>
                <a:cxn ang="0">
                  <a:pos x="193" y="590"/>
                </a:cxn>
                <a:cxn ang="0">
                  <a:pos x="166" y="576"/>
                </a:cxn>
                <a:cxn ang="0">
                  <a:pos x="140" y="559"/>
                </a:cxn>
                <a:cxn ang="0">
                  <a:pos x="114" y="539"/>
                </a:cxn>
                <a:cxn ang="0">
                  <a:pos x="81" y="506"/>
                </a:cxn>
                <a:cxn ang="0">
                  <a:pos x="45" y="455"/>
                </a:cxn>
                <a:cxn ang="0">
                  <a:pos x="19" y="400"/>
                </a:cxn>
                <a:cxn ang="0">
                  <a:pos x="4" y="341"/>
                </a:cxn>
                <a:cxn ang="0">
                  <a:pos x="0" y="279"/>
                </a:cxn>
                <a:cxn ang="0">
                  <a:pos x="8" y="220"/>
                </a:cxn>
                <a:cxn ang="0">
                  <a:pos x="28" y="165"/>
                </a:cxn>
                <a:cxn ang="0">
                  <a:pos x="59" y="114"/>
                </a:cxn>
                <a:cxn ang="0">
                  <a:pos x="89" y="81"/>
                </a:cxn>
                <a:cxn ang="0">
                  <a:pos x="112" y="61"/>
                </a:cxn>
                <a:cxn ang="0">
                  <a:pos x="136" y="44"/>
                </a:cxn>
                <a:cxn ang="0">
                  <a:pos x="162" y="30"/>
                </a:cxn>
                <a:cxn ang="0">
                  <a:pos x="189" y="19"/>
                </a:cxn>
                <a:cxn ang="0">
                  <a:pos x="218" y="10"/>
                </a:cxn>
                <a:cxn ang="0">
                  <a:pos x="247" y="4"/>
                </a:cxn>
                <a:cxn ang="0">
                  <a:pos x="278" y="0"/>
                </a:cxn>
                <a:cxn ang="0">
                  <a:pos x="308" y="0"/>
                </a:cxn>
                <a:cxn ang="0">
                  <a:pos x="339" y="4"/>
                </a:cxn>
                <a:cxn ang="0">
                  <a:pos x="369" y="10"/>
                </a:cxn>
                <a:cxn ang="0">
                  <a:pos x="399" y="19"/>
                </a:cxn>
                <a:cxn ang="0">
                  <a:pos x="428" y="30"/>
                </a:cxn>
                <a:cxn ang="0">
                  <a:pos x="454" y="44"/>
                </a:cxn>
                <a:cxn ang="0">
                  <a:pos x="481" y="61"/>
                </a:cxn>
                <a:cxn ang="0">
                  <a:pos x="506" y="81"/>
                </a:cxn>
                <a:cxn ang="0">
                  <a:pos x="539" y="114"/>
                </a:cxn>
                <a:cxn ang="0">
                  <a:pos x="575" y="165"/>
                </a:cxn>
                <a:cxn ang="0">
                  <a:pos x="602" y="220"/>
                </a:cxn>
                <a:cxn ang="0">
                  <a:pos x="617" y="279"/>
                </a:cxn>
                <a:cxn ang="0">
                  <a:pos x="620" y="341"/>
                </a:cxn>
                <a:cxn ang="0">
                  <a:pos x="611" y="402"/>
                </a:cxn>
                <a:cxn ang="0">
                  <a:pos x="590" y="458"/>
                </a:cxn>
                <a:cxn ang="0">
                  <a:pos x="560" y="507"/>
                </a:cxn>
                <a:cxn ang="0">
                  <a:pos x="520" y="549"/>
                </a:cxn>
                <a:cxn ang="0">
                  <a:pos x="473" y="582"/>
                </a:cxn>
                <a:cxn ang="0">
                  <a:pos x="418" y="606"/>
                </a:cxn>
                <a:cxn ang="0">
                  <a:pos x="359" y="619"/>
                </a:cxn>
              </a:cxnLst>
              <a:rect l="0" t="0" r="r" b="b"/>
              <a:pathLst>
                <a:path w="620" h="620">
                  <a:moveTo>
                    <a:pt x="327" y="620"/>
                  </a:moveTo>
                  <a:lnTo>
                    <a:pt x="312" y="620"/>
                  </a:lnTo>
                  <a:lnTo>
                    <a:pt x="296" y="619"/>
                  </a:lnTo>
                  <a:lnTo>
                    <a:pt x="281" y="617"/>
                  </a:lnTo>
                  <a:lnTo>
                    <a:pt x="266" y="614"/>
                  </a:lnTo>
                  <a:lnTo>
                    <a:pt x="251" y="611"/>
                  </a:lnTo>
                  <a:lnTo>
                    <a:pt x="236" y="606"/>
                  </a:lnTo>
                  <a:lnTo>
                    <a:pt x="221" y="602"/>
                  </a:lnTo>
                  <a:lnTo>
                    <a:pt x="208" y="597"/>
                  </a:lnTo>
                  <a:lnTo>
                    <a:pt x="193" y="590"/>
                  </a:lnTo>
                  <a:lnTo>
                    <a:pt x="179" y="583"/>
                  </a:lnTo>
                  <a:lnTo>
                    <a:pt x="166" y="576"/>
                  </a:lnTo>
                  <a:lnTo>
                    <a:pt x="152" y="568"/>
                  </a:lnTo>
                  <a:lnTo>
                    <a:pt x="140" y="559"/>
                  </a:lnTo>
                  <a:lnTo>
                    <a:pt x="127" y="550"/>
                  </a:lnTo>
                  <a:lnTo>
                    <a:pt x="114" y="539"/>
                  </a:lnTo>
                  <a:lnTo>
                    <a:pt x="103" y="529"/>
                  </a:lnTo>
                  <a:lnTo>
                    <a:pt x="81" y="506"/>
                  </a:lnTo>
                  <a:lnTo>
                    <a:pt x="61" y="482"/>
                  </a:lnTo>
                  <a:lnTo>
                    <a:pt x="45" y="455"/>
                  </a:lnTo>
                  <a:lnTo>
                    <a:pt x="30" y="429"/>
                  </a:lnTo>
                  <a:lnTo>
                    <a:pt x="19" y="400"/>
                  </a:lnTo>
                  <a:lnTo>
                    <a:pt x="10" y="371"/>
                  </a:lnTo>
                  <a:lnTo>
                    <a:pt x="4" y="341"/>
                  </a:lnTo>
                  <a:lnTo>
                    <a:pt x="0" y="310"/>
                  </a:lnTo>
                  <a:lnTo>
                    <a:pt x="0" y="279"/>
                  </a:lnTo>
                  <a:lnTo>
                    <a:pt x="3" y="249"/>
                  </a:lnTo>
                  <a:lnTo>
                    <a:pt x="8" y="220"/>
                  </a:lnTo>
                  <a:lnTo>
                    <a:pt x="18" y="192"/>
                  </a:lnTo>
                  <a:lnTo>
                    <a:pt x="28" y="165"/>
                  </a:lnTo>
                  <a:lnTo>
                    <a:pt x="43" y="139"/>
                  </a:lnTo>
                  <a:lnTo>
                    <a:pt x="59" y="114"/>
                  </a:lnTo>
                  <a:lnTo>
                    <a:pt x="79" y="91"/>
                  </a:lnTo>
                  <a:lnTo>
                    <a:pt x="89" y="81"/>
                  </a:lnTo>
                  <a:lnTo>
                    <a:pt x="101" y="71"/>
                  </a:lnTo>
                  <a:lnTo>
                    <a:pt x="112" y="61"/>
                  </a:lnTo>
                  <a:lnTo>
                    <a:pt x="124" y="52"/>
                  </a:lnTo>
                  <a:lnTo>
                    <a:pt x="136" y="44"/>
                  </a:lnTo>
                  <a:lnTo>
                    <a:pt x="149" y="37"/>
                  </a:lnTo>
                  <a:lnTo>
                    <a:pt x="162" y="30"/>
                  </a:lnTo>
                  <a:lnTo>
                    <a:pt x="175" y="23"/>
                  </a:lnTo>
                  <a:lnTo>
                    <a:pt x="189" y="19"/>
                  </a:lnTo>
                  <a:lnTo>
                    <a:pt x="203" y="14"/>
                  </a:lnTo>
                  <a:lnTo>
                    <a:pt x="218" y="10"/>
                  </a:lnTo>
                  <a:lnTo>
                    <a:pt x="232" y="6"/>
                  </a:lnTo>
                  <a:lnTo>
                    <a:pt x="247" y="4"/>
                  </a:lnTo>
                  <a:lnTo>
                    <a:pt x="262" y="1"/>
                  </a:lnTo>
                  <a:lnTo>
                    <a:pt x="278" y="0"/>
                  </a:lnTo>
                  <a:lnTo>
                    <a:pt x="293" y="0"/>
                  </a:lnTo>
                  <a:lnTo>
                    <a:pt x="308" y="0"/>
                  </a:lnTo>
                  <a:lnTo>
                    <a:pt x="324" y="1"/>
                  </a:lnTo>
                  <a:lnTo>
                    <a:pt x="339" y="4"/>
                  </a:lnTo>
                  <a:lnTo>
                    <a:pt x="354" y="6"/>
                  </a:lnTo>
                  <a:lnTo>
                    <a:pt x="369" y="10"/>
                  </a:lnTo>
                  <a:lnTo>
                    <a:pt x="384" y="14"/>
                  </a:lnTo>
                  <a:lnTo>
                    <a:pt x="399" y="19"/>
                  </a:lnTo>
                  <a:lnTo>
                    <a:pt x="413" y="23"/>
                  </a:lnTo>
                  <a:lnTo>
                    <a:pt x="428" y="30"/>
                  </a:lnTo>
                  <a:lnTo>
                    <a:pt x="441" y="37"/>
                  </a:lnTo>
                  <a:lnTo>
                    <a:pt x="454" y="44"/>
                  </a:lnTo>
                  <a:lnTo>
                    <a:pt x="468" y="52"/>
                  </a:lnTo>
                  <a:lnTo>
                    <a:pt x="481" y="61"/>
                  </a:lnTo>
                  <a:lnTo>
                    <a:pt x="493" y="71"/>
                  </a:lnTo>
                  <a:lnTo>
                    <a:pt x="506" y="81"/>
                  </a:lnTo>
                  <a:lnTo>
                    <a:pt x="517" y="91"/>
                  </a:lnTo>
                  <a:lnTo>
                    <a:pt x="539" y="114"/>
                  </a:lnTo>
                  <a:lnTo>
                    <a:pt x="559" y="139"/>
                  </a:lnTo>
                  <a:lnTo>
                    <a:pt x="575" y="165"/>
                  </a:lnTo>
                  <a:lnTo>
                    <a:pt x="590" y="192"/>
                  </a:lnTo>
                  <a:lnTo>
                    <a:pt x="602" y="220"/>
                  </a:lnTo>
                  <a:lnTo>
                    <a:pt x="611" y="249"/>
                  </a:lnTo>
                  <a:lnTo>
                    <a:pt x="617" y="279"/>
                  </a:lnTo>
                  <a:lnTo>
                    <a:pt x="620" y="310"/>
                  </a:lnTo>
                  <a:lnTo>
                    <a:pt x="620" y="341"/>
                  </a:lnTo>
                  <a:lnTo>
                    <a:pt x="617" y="372"/>
                  </a:lnTo>
                  <a:lnTo>
                    <a:pt x="611" y="402"/>
                  </a:lnTo>
                  <a:lnTo>
                    <a:pt x="603" y="430"/>
                  </a:lnTo>
                  <a:lnTo>
                    <a:pt x="590" y="458"/>
                  </a:lnTo>
                  <a:lnTo>
                    <a:pt x="576" y="483"/>
                  </a:lnTo>
                  <a:lnTo>
                    <a:pt x="560" y="507"/>
                  </a:lnTo>
                  <a:lnTo>
                    <a:pt x="542" y="529"/>
                  </a:lnTo>
                  <a:lnTo>
                    <a:pt x="520" y="549"/>
                  </a:lnTo>
                  <a:lnTo>
                    <a:pt x="498" y="567"/>
                  </a:lnTo>
                  <a:lnTo>
                    <a:pt x="473" y="582"/>
                  </a:lnTo>
                  <a:lnTo>
                    <a:pt x="446" y="596"/>
                  </a:lnTo>
                  <a:lnTo>
                    <a:pt x="418" y="606"/>
                  </a:lnTo>
                  <a:lnTo>
                    <a:pt x="390" y="614"/>
                  </a:lnTo>
                  <a:lnTo>
                    <a:pt x="359" y="619"/>
                  </a:lnTo>
                  <a:lnTo>
                    <a:pt x="327" y="620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8"/>
            <p:cNvSpPr>
              <a:spLocks/>
            </p:cNvSpPr>
            <p:nvPr/>
          </p:nvSpPr>
          <p:spPr bwMode="auto">
            <a:xfrm flipH="1">
              <a:off x="357" y="1257"/>
              <a:ext cx="1490" cy="305"/>
            </a:xfrm>
            <a:custGeom>
              <a:avLst/>
              <a:gdLst/>
              <a:ahLst/>
              <a:cxnLst>
                <a:cxn ang="0">
                  <a:pos x="2229" y="441"/>
                </a:cxn>
                <a:cxn ang="0">
                  <a:pos x="2192" y="530"/>
                </a:cxn>
                <a:cxn ang="0">
                  <a:pos x="2156" y="557"/>
                </a:cxn>
                <a:cxn ang="0">
                  <a:pos x="2124" y="574"/>
                </a:cxn>
                <a:cxn ang="0">
                  <a:pos x="2118" y="530"/>
                </a:cxn>
                <a:cxn ang="0">
                  <a:pos x="2097" y="416"/>
                </a:cxn>
                <a:cxn ang="0">
                  <a:pos x="2028" y="300"/>
                </a:cxn>
                <a:cxn ang="0">
                  <a:pos x="1965" y="241"/>
                </a:cxn>
                <a:cxn ang="0">
                  <a:pos x="1906" y="206"/>
                </a:cxn>
                <a:cxn ang="0">
                  <a:pos x="1843" y="185"/>
                </a:cxn>
                <a:cxn ang="0">
                  <a:pos x="1776" y="174"/>
                </a:cxn>
                <a:cxn ang="0">
                  <a:pos x="1659" y="189"/>
                </a:cxn>
                <a:cxn ang="0">
                  <a:pos x="1547" y="253"/>
                </a:cxn>
                <a:cxn ang="0">
                  <a:pos x="1468" y="353"/>
                </a:cxn>
                <a:cxn ang="0">
                  <a:pos x="1436" y="481"/>
                </a:cxn>
                <a:cxn ang="0">
                  <a:pos x="1449" y="588"/>
                </a:cxn>
                <a:cxn ang="0">
                  <a:pos x="1399" y="608"/>
                </a:cxn>
                <a:cxn ang="0">
                  <a:pos x="1323" y="605"/>
                </a:cxn>
                <a:cxn ang="0">
                  <a:pos x="1245" y="603"/>
                </a:cxn>
                <a:cxn ang="0">
                  <a:pos x="1164" y="602"/>
                </a:cxn>
                <a:cxn ang="0">
                  <a:pos x="1088" y="602"/>
                </a:cxn>
                <a:cxn ang="0">
                  <a:pos x="1016" y="603"/>
                </a:cxn>
                <a:cxn ang="0">
                  <a:pos x="944" y="604"/>
                </a:cxn>
                <a:cxn ang="0">
                  <a:pos x="873" y="606"/>
                </a:cxn>
                <a:cxn ang="0">
                  <a:pos x="864" y="538"/>
                </a:cxn>
                <a:cxn ang="0">
                  <a:pos x="843" y="416"/>
                </a:cxn>
                <a:cxn ang="0">
                  <a:pos x="774" y="300"/>
                </a:cxn>
                <a:cxn ang="0">
                  <a:pos x="709" y="241"/>
                </a:cxn>
                <a:cxn ang="0">
                  <a:pos x="651" y="206"/>
                </a:cxn>
                <a:cxn ang="0">
                  <a:pos x="588" y="185"/>
                </a:cxn>
                <a:cxn ang="0">
                  <a:pos x="522" y="174"/>
                </a:cxn>
                <a:cxn ang="0">
                  <a:pos x="404" y="189"/>
                </a:cxn>
                <a:cxn ang="0">
                  <a:pos x="292" y="253"/>
                </a:cxn>
                <a:cxn ang="0">
                  <a:pos x="214" y="353"/>
                </a:cxn>
                <a:cxn ang="0">
                  <a:pos x="182" y="481"/>
                </a:cxn>
                <a:cxn ang="0">
                  <a:pos x="188" y="559"/>
                </a:cxn>
                <a:cxn ang="0">
                  <a:pos x="131" y="552"/>
                </a:cxn>
                <a:cxn ang="0">
                  <a:pos x="67" y="514"/>
                </a:cxn>
                <a:cxn ang="0">
                  <a:pos x="28" y="464"/>
                </a:cxn>
                <a:cxn ang="0">
                  <a:pos x="4" y="377"/>
                </a:cxn>
                <a:cxn ang="0">
                  <a:pos x="2" y="278"/>
                </a:cxn>
                <a:cxn ang="0">
                  <a:pos x="28" y="234"/>
                </a:cxn>
                <a:cxn ang="0">
                  <a:pos x="86" y="191"/>
                </a:cxn>
                <a:cxn ang="0">
                  <a:pos x="161" y="151"/>
                </a:cxn>
                <a:cxn ang="0">
                  <a:pos x="249" y="114"/>
                </a:cxn>
                <a:cxn ang="0">
                  <a:pos x="351" y="81"/>
                </a:cxn>
                <a:cxn ang="0">
                  <a:pos x="464" y="52"/>
                </a:cxn>
                <a:cxn ang="0">
                  <a:pos x="588" y="28"/>
                </a:cxn>
                <a:cxn ang="0">
                  <a:pos x="723" y="8"/>
                </a:cxn>
                <a:cxn ang="0">
                  <a:pos x="802" y="11"/>
                </a:cxn>
                <a:cxn ang="0">
                  <a:pos x="825" y="30"/>
                </a:cxn>
                <a:cxn ang="0">
                  <a:pos x="904" y="66"/>
                </a:cxn>
                <a:cxn ang="0">
                  <a:pos x="1079" y="96"/>
                </a:cxn>
                <a:cxn ang="0">
                  <a:pos x="1277" y="96"/>
                </a:cxn>
                <a:cxn ang="0">
                  <a:pos x="1450" y="66"/>
                </a:cxn>
                <a:cxn ang="0">
                  <a:pos x="1530" y="27"/>
                </a:cxn>
                <a:cxn ang="0">
                  <a:pos x="1600" y="22"/>
                </a:cxn>
                <a:cxn ang="0">
                  <a:pos x="1799" y="65"/>
                </a:cxn>
                <a:cxn ang="0">
                  <a:pos x="1980" y="122"/>
                </a:cxn>
                <a:cxn ang="0">
                  <a:pos x="2132" y="191"/>
                </a:cxn>
                <a:cxn ang="0">
                  <a:pos x="2222" y="244"/>
                </a:cxn>
                <a:cxn ang="0">
                  <a:pos x="2237" y="346"/>
                </a:cxn>
              </a:cxnLst>
              <a:rect l="0" t="0" r="r" b="b"/>
              <a:pathLst>
                <a:path w="2237" h="611">
                  <a:moveTo>
                    <a:pt x="2237" y="346"/>
                  </a:moveTo>
                  <a:lnTo>
                    <a:pt x="2236" y="379"/>
                  </a:lnTo>
                  <a:lnTo>
                    <a:pt x="2233" y="411"/>
                  </a:lnTo>
                  <a:lnTo>
                    <a:pt x="2229" y="441"/>
                  </a:lnTo>
                  <a:lnTo>
                    <a:pt x="2222" y="468"/>
                  </a:lnTo>
                  <a:lnTo>
                    <a:pt x="2214" y="493"/>
                  </a:lnTo>
                  <a:lnTo>
                    <a:pt x="2203" y="514"/>
                  </a:lnTo>
                  <a:lnTo>
                    <a:pt x="2192" y="530"/>
                  </a:lnTo>
                  <a:lnTo>
                    <a:pt x="2179" y="543"/>
                  </a:lnTo>
                  <a:lnTo>
                    <a:pt x="2172" y="547"/>
                  </a:lnTo>
                  <a:lnTo>
                    <a:pt x="2164" y="552"/>
                  </a:lnTo>
                  <a:lnTo>
                    <a:pt x="2156" y="557"/>
                  </a:lnTo>
                  <a:lnTo>
                    <a:pt x="2149" y="561"/>
                  </a:lnTo>
                  <a:lnTo>
                    <a:pt x="2140" y="565"/>
                  </a:lnTo>
                  <a:lnTo>
                    <a:pt x="2132" y="569"/>
                  </a:lnTo>
                  <a:lnTo>
                    <a:pt x="2124" y="574"/>
                  </a:lnTo>
                  <a:lnTo>
                    <a:pt x="2115" y="577"/>
                  </a:lnTo>
                  <a:lnTo>
                    <a:pt x="2117" y="561"/>
                  </a:lnTo>
                  <a:lnTo>
                    <a:pt x="2118" y="546"/>
                  </a:lnTo>
                  <a:lnTo>
                    <a:pt x="2118" y="530"/>
                  </a:lnTo>
                  <a:lnTo>
                    <a:pt x="2117" y="515"/>
                  </a:lnTo>
                  <a:lnTo>
                    <a:pt x="2114" y="482"/>
                  </a:lnTo>
                  <a:lnTo>
                    <a:pt x="2107" y="448"/>
                  </a:lnTo>
                  <a:lnTo>
                    <a:pt x="2097" y="416"/>
                  </a:lnTo>
                  <a:lnTo>
                    <a:pt x="2085" y="385"/>
                  </a:lnTo>
                  <a:lnTo>
                    <a:pt x="2069" y="355"/>
                  </a:lnTo>
                  <a:lnTo>
                    <a:pt x="2050" y="326"/>
                  </a:lnTo>
                  <a:lnTo>
                    <a:pt x="2028" y="300"/>
                  </a:lnTo>
                  <a:lnTo>
                    <a:pt x="2004" y="274"/>
                  </a:lnTo>
                  <a:lnTo>
                    <a:pt x="1991" y="263"/>
                  </a:lnTo>
                  <a:lnTo>
                    <a:pt x="1978" y="251"/>
                  </a:lnTo>
                  <a:lnTo>
                    <a:pt x="1965" y="241"/>
                  </a:lnTo>
                  <a:lnTo>
                    <a:pt x="1950" y="232"/>
                  </a:lnTo>
                  <a:lnTo>
                    <a:pt x="1936" y="223"/>
                  </a:lnTo>
                  <a:lnTo>
                    <a:pt x="1921" y="215"/>
                  </a:lnTo>
                  <a:lnTo>
                    <a:pt x="1906" y="206"/>
                  </a:lnTo>
                  <a:lnTo>
                    <a:pt x="1890" y="200"/>
                  </a:lnTo>
                  <a:lnTo>
                    <a:pt x="1875" y="194"/>
                  </a:lnTo>
                  <a:lnTo>
                    <a:pt x="1859" y="189"/>
                  </a:lnTo>
                  <a:lnTo>
                    <a:pt x="1843" y="185"/>
                  </a:lnTo>
                  <a:lnTo>
                    <a:pt x="1826" y="181"/>
                  </a:lnTo>
                  <a:lnTo>
                    <a:pt x="1809" y="178"/>
                  </a:lnTo>
                  <a:lnTo>
                    <a:pt x="1792" y="175"/>
                  </a:lnTo>
                  <a:lnTo>
                    <a:pt x="1776" y="174"/>
                  </a:lnTo>
                  <a:lnTo>
                    <a:pt x="1759" y="174"/>
                  </a:lnTo>
                  <a:lnTo>
                    <a:pt x="1724" y="177"/>
                  </a:lnTo>
                  <a:lnTo>
                    <a:pt x="1691" y="181"/>
                  </a:lnTo>
                  <a:lnTo>
                    <a:pt x="1659" y="189"/>
                  </a:lnTo>
                  <a:lnTo>
                    <a:pt x="1627" y="201"/>
                  </a:lnTo>
                  <a:lnTo>
                    <a:pt x="1599" y="216"/>
                  </a:lnTo>
                  <a:lnTo>
                    <a:pt x="1571" y="233"/>
                  </a:lnTo>
                  <a:lnTo>
                    <a:pt x="1547" y="253"/>
                  </a:lnTo>
                  <a:lnTo>
                    <a:pt x="1524" y="274"/>
                  </a:lnTo>
                  <a:lnTo>
                    <a:pt x="1503" y="299"/>
                  </a:lnTo>
                  <a:lnTo>
                    <a:pt x="1485" y="325"/>
                  </a:lnTo>
                  <a:lnTo>
                    <a:pt x="1468" y="353"/>
                  </a:lnTo>
                  <a:lnTo>
                    <a:pt x="1456" y="383"/>
                  </a:lnTo>
                  <a:lnTo>
                    <a:pt x="1447" y="414"/>
                  </a:lnTo>
                  <a:lnTo>
                    <a:pt x="1440" y="446"/>
                  </a:lnTo>
                  <a:lnTo>
                    <a:pt x="1436" y="481"/>
                  </a:lnTo>
                  <a:lnTo>
                    <a:pt x="1436" y="515"/>
                  </a:lnTo>
                  <a:lnTo>
                    <a:pt x="1439" y="539"/>
                  </a:lnTo>
                  <a:lnTo>
                    <a:pt x="1443" y="564"/>
                  </a:lnTo>
                  <a:lnTo>
                    <a:pt x="1449" y="588"/>
                  </a:lnTo>
                  <a:lnTo>
                    <a:pt x="1456" y="611"/>
                  </a:lnTo>
                  <a:lnTo>
                    <a:pt x="1437" y="610"/>
                  </a:lnTo>
                  <a:lnTo>
                    <a:pt x="1419" y="610"/>
                  </a:lnTo>
                  <a:lnTo>
                    <a:pt x="1399" y="608"/>
                  </a:lnTo>
                  <a:lnTo>
                    <a:pt x="1381" y="607"/>
                  </a:lnTo>
                  <a:lnTo>
                    <a:pt x="1361" y="606"/>
                  </a:lnTo>
                  <a:lnTo>
                    <a:pt x="1342" y="606"/>
                  </a:lnTo>
                  <a:lnTo>
                    <a:pt x="1323" y="605"/>
                  </a:lnTo>
                  <a:lnTo>
                    <a:pt x="1304" y="604"/>
                  </a:lnTo>
                  <a:lnTo>
                    <a:pt x="1284" y="604"/>
                  </a:lnTo>
                  <a:lnTo>
                    <a:pt x="1265" y="603"/>
                  </a:lnTo>
                  <a:lnTo>
                    <a:pt x="1245" y="603"/>
                  </a:lnTo>
                  <a:lnTo>
                    <a:pt x="1224" y="603"/>
                  </a:lnTo>
                  <a:lnTo>
                    <a:pt x="1205" y="602"/>
                  </a:lnTo>
                  <a:lnTo>
                    <a:pt x="1185" y="602"/>
                  </a:lnTo>
                  <a:lnTo>
                    <a:pt x="1164" y="602"/>
                  </a:lnTo>
                  <a:lnTo>
                    <a:pt x="1145" y="602"/>
                  </a:lnTo>
                  <a:lnTo>
                    <a:pt x="1126" y="602"/>
                  </a:lnTo>
                  <a:lnTo>
                    <a:pt x="1108" y="602"/>
                  </a:lnTo>
                  <a:lnTo>
                    <a:pt x="1088" y="602"/>
                  </a:lnTo>
                  <a:lnTo>
                    <a:pt x="1070" y="602"/>
                  </a:lnTo>
                  <a:lnTo>
                    <a:pt x="1053" y="603"/>
                  </a:lnTo>
                  <a:lnTo>
                    <a:pt x="1034" y="603"/>
                  </a:lnTo>
                  <a:lnTo>
                    <a:pt x="1016" y="603"/>
                  </a:lnTo>
                  <a:lnTo>
                    <a:pt x="997" y="603"/>
                  </a:lnTo>
                  <a:lnTo>
                    <a:pt x="980" y="604"/>
                  </a:lnTo>
                  <a:lnTo>
                    <a:pt x="962" y="604"/>
                  </a:lnTo>
                  <a:lnTo>
                    <a:pt x="944" y="604"/>
                  </a:lnTo>
                  <a:lnTo>
                    <a:pt x="926" y="605"/>
                  </a:lnTo>
                  <a:lnTo>
                    <a:pt x="909" y="605"/>
                  </a:lnTo>
                  <a:lnTo>
                    <a:pt x="890" y="605"/>
                  </a:lnTo>
                  <a:lnTo>
                    <a:pt x="873" y="606"/>
                  </a:lnTo>
                  <a:lnTo>
                    <a:pt x="856" y="606"/>
                  </a:lnTo>
                  <a:lnTo>
                    <a:pt x="859" y="584"/>
                  </a:lnTo>
                  <a:lnTo>
                    <a:pt x="863" y="561"/>
                  </a:lnTo>
                  <a:lnTo>
                    <a:pt x="864" y="538"/>
                  </a:lnTo>
                  <a:lnTo>
                    <a:pt x="863" y="515"/>
                  </a:lnTo>
                  <a:lnTo>
                    <a:pt x="859" y="482"/>
                  </a:lnTo>
                  <a:lnTo>
                    <a:pt x="852" y="448"/>
                  </a:lnTo>
                  <a:lnTo>
                    <a:pt x="843" y="416"/>
                  </a:lnTo>
                  <a:lnTo>
                    <a:pt x="830" y="385"/>
                  </a:lnTo>
                  <a:lnTo>
                    <a:pt x="814" y="355"/>
                  </a:lnTo>
                  <a:lnTo>
                    <a:pt x="796" y="326"/>
                  </a:lnTo>
                  <a:lnTo>
                    <a:pt x="774" y="300"/>
                  </a:lnTo>
                  <a:lnTo>
                    <a:pt x="750" y="274"/>
                  </a:lnTo>
                  <a:lnTo>
                    <a:pt x="737" y="263"/>
                  </a:lnTo>
                  <a:lnTo>
                    <a:pt x="723" y="251"/>
                  </a:lnTo>
                  <a:lnTo>
                    <a:pt x="709" y="241"/>
                  </a:lnTo>
                  <a:lnTo>
                    <a:pt x="696" y="232"/>
                  </a:lnTo>
                  <a:lnTo>
                    <a:pt x="681" y="223"/>
                  </a:lnTo>
                  <a:lnTo>
                    <a:pt x="667" y="215"/>
                  </a:lnTo>
                  <a:lnTo>
                    <a:pt x="651" y="206"/>
                  </a:lnTo>
                  <a:lnTo>
                    <a:pt x="636" y="200"/>
                  </a:lnTo>
                  <a:lnTo>
                    <a:pt x="620" y="194"/>
                  </a:lnTo>
                  <a:lnTo>
                    <a:pt x="605" y="189"/>
                  </a:lnTo>
                  <a:lnTo>
                    <a:pt x="588" y="185"/>
                  </a:lnTo>
                  <a:lnTo>
                    <a:pt x="571" y="181"/>
                  </a:lnTo>
                  <a:lnTo>
                    <a:pt x="555" y="178"/>
                  </a:lnTo>
                  <a:lnTo>
                    <a:pt x="538" y="175"/>
                  </a:lnTo>
                  <a:lnTo>
                    <a:pt x="522" y="174"/>
                  </a:lnTo>
                  <a:lnTo>
                    <a:pt x="504" y="174"/>
                  </a:lnTo>
                  <a:lnTo>
                    <a:pt x="470" y="177"/>
                  </a:lnTo>
                  <a:lnTo>
                    <a:pt x="436" y="181"/>
                  </a:lnTo>
                  <a:lnTo>
                    <a:pt x="404" y="189"/>
                  </a:lnTo>
                  <a:lnTo>
                    <a:pt x="373" y="201"/>
                  </a:lnTo>
                  <a:lnTo>
                    <a:pt x="344" y="216"/>
                  </a:lnTo>
                  <a:lnTo>
                    <a:pt x="317" y="233"/>
                  </a:lnTo>
                  <a:lnTo>
                    <a:pt x="292" y="253"/>
                  </a:lnTo>
                  <a:lnTo>
                    <a:pt x="269" y="274"/>
                  </a:lnTo>
                  <a:lnTo>
                    <a:pt x="249" y="299"/>
                  </a:lnTo>
                  <a:lnTo>
                    <a:pt x="230" y="325"/>
                  </a:lnTo>
                  <a:lnTo>
                    <a:pt x="214" y="353"/>
                  </a:lnTo>
                  <a:lnTo>
                    <a:pt x="201" y="383"/>
                  </a:lnTo>
                  <a:lnTo>
                    <a:pt x="192" y="414"/>
                  </a:lnTo>
                  <a:lnTo>
                    <a:pt x="185" y="446"/>
                  </a:lnTo>
                  <a:lnTo>
                    <a:pt x="182" y="481"/>
                  </a:lnTo>
                  <a:lnTo>
                    <a:pt x="182" y="515"/>
                  </a:lnTo>
                  <a:lnTo>
                    <a:pt x="183" y="530"/>
                  </a:lnTo>
                  <a:lnTo>
                    <a:pt x="185" y="544"/>
                  </a:lnTo>
                  <a:lnTo>
                    <a:pt x="188" y="559"/>
                  </a:lnTo>
                  <a:lnTo>
                    <a:pt x="191" y="574"/>
                  </a:lnTo>
                  <a:lnTo>
                    <a:pt x="170" y="567"/>
                  </a:lnTo>
                  <a:lnTo>
                    <a:pt x="150" y="560"/>
                  </a:lnTo>
                  <a:lnTo>
                    <a:pt x="131" y="552"/>
                  </a:lnTo>
                  <a:lnTo>
                    <a:pt x="114" y="544"/>
                  </a:lnTo>
                  <a:lnTo>
                    <a:pt x="97" y="535"/>
                  </a:lnTo>
                  <a:lnTo>
                    <a:pt x="80" y="524"/>
                  </a:lnTo>
                  <a:lnTo>
                    <a:pt x="67" y="514"/>
                  </a:lnTo>
                  <a:lnTo>
                    <a:pt x="53" y="504"/>
                  </a:lnTo>
                  <a:lnTo>
                    <a:pt x="44" y="494"/>
                  </a:lnTo>
                  <a:lnTo>
                    <a:pt x="36" y="481"/>
                  </a:lnTo>
                  <a:lnTo>
                    <a:pt x="28" y="464"/>
                  </a:lnTo>
                  <a:lnTo>
                    <a:pt x="21" y="446"/>
                  </a:lnTo>
                  <a:lnTo>
                    <a:pt x="15" y="425"/>
                  </a:lnTo>
                  <a:lnTo>
                    <a:pt x="9" y="401"/>
                  </a:lnTo>
                  <a:lnTo>
                    <a:pt x="4" y="377"/>
                  </a:lnTo>
                  <a:lnTo>
                    <a:pt x="2" y="350"/>
                  </a:lnTo>
                  <a:lnTo>
                    <a:pt x="0" y="324"/>
                  </a:lnTo>
                  <a:lnTo>
                    <a:pt x="0" y="300"/>
                  </a:lnTo>
                  <a:lnTo>
                    <a:pt x="2" y="278"/>
                  </a:lnTo>
                  <a:lnTo>
                    <a:pt x="4" y="257"/>
                  </a:lnTo>
                  <a:lnTo>
                    <a:pt x="4" y="257"/>
                  </a:lnTo>
                  <a:lnTo>
                    <a:pt x="16" y="246"/>
                  </a:lnTo>
                  <a:lnTo>
                    <a:pt x="28" y="234"/>
                  </a:lnTo>
                  <a:lnTo>
                    <a:pt x="41" y="224"/>
                  </a:lnTo>
                  <a:lnTo>
                    <a:pt x="55" y="212"/>
                  </a:lnTo>
                  <a:lnTo>
                    <a:pt x="70" y="202"/>
                  </a:lnTo>
                  <a:lnTo>
                    <a:pt x="86" y="191"/>
                  </a:lnTo>
                  <a:lnTo>
                    <a:pt x="104" y="181"/>
                  </a:lnTo>
                  <a:lnTo>
                    <a:pt x="122" y="171"/>
                  </a:lnTo>
                  <a:lnTo>
                    <a:pt x="140" y="160"/>
                  </a:lnTo>
                  <a:lnTo>
                    <a:pt x="161" y="151"/>
                  </a:lnTo>
                  <a:lnTo>
                    <a:pt x="182" y="142"/>
                  </a:lnTo>
                  <a:lnTo>
                    <a:pt x="204" y="133"/>
                  </a:lnTo>
                  <a:lnTo>
                    <a:pt x="226" y="124"/>
                  </a:lnTo>
                  <a:lnTo>
                    <a:pt x="249" y="114"/>
                  </a:lnTo>
                  <a:lnTo>
                    <a:pt x="273" y="105"/>
                  </a:lnTo>
                  <a:lnTo>
                    <a:pt x="298" y="97"/>
                  </a:lnTo>
                  <a:lnTo>
                    <a:pt x="325" y="89"/>
                  </a:lnTo>
                  <a:lnTo>
                    <a:pt x="351" y="81"/>
                  </a:lnTo>
                  <a:lnTo>
                    <a:pt x="378" y="74"/>
                  </a:lnTo>
                  <a:lnTo>
                    <a:pt x="406" y="66"/>
                  </a:lnTo>
                  <a:lnTo>
                    <a:pt x="435" y="59"/>
                  </a:lnTo>
                  <a:lnTo>
                    <a:pt x="464" y="52"/>
                  </a:lnTo>
                  <a:lnTo>
                    <a:pt x="494" y="45"/>
                  </a:lnTo>
                  <a:lnTo>
                    <a:pt x="525" y="39"/>
                  </a:lnTo>
                  <a:lnTo>
                    <a:pt x="556" y="34"/>
                  </a:lnTo>
                  <a:lnTo>
                    <a:pt x="588" y="28"/>
                  </a:lnTo>
                  <a:lnTo>
                    <a:pt x="622" y="22"/>
                  </a:lnTo>
                  <a:lnTo>
                    <a:pt x="655" y="18"/>
                  </a:lnTo>
                  <a:lnTo>
                    <a:pt x="689" y="13"/>
                  </a:lnTo>
                  <a:lnTo>
                    <a:pt x="723" y="8"/>
                  </a:lnTo>
                  <a:lnTo>
                    <a:pt x="758" y="4"/>
                  </a:lnTo>
                  <a:lnTo>
                    <a:pt x="793" y="0"/>
                  </a:lnTo>
                  <a:lnTo>
                    <a:pt x="797" y="5"/>
                  </a:lnTo>
                  <a:lnTo>
                    <a:pt x="802" y="11"/>
                  </a:lnTo>
                  <a:lnTo>
                    <a:pt x="806" y="15"/>
                  </a:lnTo>
                  <a:lnTo>
                    <a:pt x="812" y="21"/>
                  </a:lnTo>
                  <a:lnTo>
                    <a:pt x="818" y="26"/>
                  </a:lnTo>
                  <a:lnTo>
                    <a:pt x="825" y="30"/>
                  </a:lnTo>
                  <a:lnTo>
                    <a:pt x="831" y="35"/>
                  </a:lnTo>
                  <a:lnTo>
                    <a:pt x="840" y="39"/>
                  </a:lnTo>
                  <a:lnTo>
                    <a:pt x="870" y="53"/>
                  </a:lnTo>
                  <a:lnTo>
                    <a:pt x="904" y="66"/>
                  </a:lnTo>
                  <a:lnTo>
                    <a:pt x="943" y="76"/>
                  </a:lnTo>
                  <a:lnTo>
                    <a:pt x="986" y="84"/>
                  </a:lnTo>
                  <a:lnTo>
                    <a:pt x="1032" y="90"/>
                  </a:lnTo>
                  <a:lnTo>
                    <a:pt x="1079" y="96"/>
                  </a:lnTo>
                  <a:lnTo>
                    <a:pt x="1129" y="98"/>
                  </a:lnTo>
                  <a:lnTo>
                    <a:pt x="1179" y="99"/>
                  </a:lnTo>
                  <a:lnTo>
                    <a:pt x="1229" y="98"/>
                  </a:lnTo>
                  <a:lnTo>
                    <a:pt x="1277" y="96"/>
                  </a:lnTo>
                  <a:lnTo>
                    <a:pt x="1324" y="90"/>
                  </a:lnTo>
                  <a:lnTo>
                    <a:pt x="1369" y="84"/>
                  </a:lnTo>
                  <a:lnTo>
                    <a:pt x="1412" y="76"/>
                  </a:lnTo>
                  <a:lnTo>
                    <a:pt x="1450" y="66"/>
                  </a:lnTo>
                  <a:lnTo>
                    <a:pt x="1483" y="53"/>
                  </a:lnTo>
                  <a:lnTo>
                    <a:pt x="1511" y="39"/>
                  </a:lnTo>
                  <a:lnTo>
                    <a:pt x="1520" y="34"/>
                  </a:lnTo>
                  <a:lnTo>
                    <a:pt x="1530" y="27"/>
                  </a:lnTo>
                  <a:lnTo>
                    <a:pt x="1536" y="21"/>
                  </a:lnTo>
                  <a:lnTo>
                    <a:pt x="1543" y="14"/>
                  </a:lnTo>
                  <a:lnTo>
                    <a:pt x="1549" y="14"/>
                  </a:lnTo>
                  <a:lnTo>
                    <a:pt x="1600" y="22"/>
                  </a:lnTo>
                  <a:lnTo>
                    <a:pt x="1650" y="31"/>
                  </a:lnTo>
                  <a:lnTo>
                    <a:pt x="1701" y="42"/>
                  </a:lnTo>
                  <a:lnTo>
                    <a:pt x="1751" y="53"/>
                  </a:lnTo>
                  <a:lnTo>
                    <a:pt x="1799" y="65"/>
                  </a:lnTo>
                  <a:lnTo>
                    <a:pt x="1846" y="79"/>
                  </a:lnTo>
                  <a:lnTo>
                    <a:pt x="1892" y="92"/>
                  </a:lnTo>
                  <a:lnTo>
                    <a:pt x="1936" y="107"/>
                  </a:lnTo>
                  <a:lnTo>
                    <a:pt x="1980" y="122"/>
                  </a:lnTo>
                  <a:lnTo>
                    <a:pt x="2020" y="140"/>
                  </a:lnTo>
                  <a:lnTo>
                    <a:pt x="2059" y="156"/>
                  </a:lnTo>
                  <a:lnTo>
                    <a:pt x="2096" y="174"/>
                  </a:lnTo>
                  <a:lnTo>
                    <a:pt x="2132" y="191"/>
                  </a:lnTo>
                  <a:lnTo>
                    <a:pt x="2163" y="210"/>
                  </a:lnTo>
                  <a:lnTo>
                    <a:pt x="2193" y="228"/>
                  </a:lnTo>
                  <a:lnTo>
                    <a:pt x="2219" y="248"/>
                  </a:lnTo>
                  <a:lnTo>
                    <a:pt x="2222" y="244"/>
                  </a:lnTo>
                  <a:lnTo>
                    <a:pt x="2228" y="266"/>
                  </a:lnTo>
                  <a:lnTo>
                    <a:pt x="2232" y="292"/>
                  </a:lnTo>
                  <a:lnTo>
                    <a:pt x="2236" y="318"/>
                  </a:lnTo>
                  <a:lnTo>
                    <a:pt x="2237" y="346"/>
                  </a:lnTo>
                  <a:close/>
                </a:path>
              </a:pathLst>
            </a:custGeom>
            <a:solidFill>
              <a:srgbClr val="11C1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9"/>
            <p:cNvSpPr>
              <a:spLocks/>
            </p:cNvSpPr>
            <p:nvPr/>
          </p:nvSpPr>
          <p:spPr bwMode="auto">
            <a:xfrm flipH="1">
              <a:off x="1177" y="1101"/>
              <a:ext cx="31" cy="3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7" y="0"/>
                </a:cxn>
                <a:cxn ang="0">
                  <a:pos x="15" y="0"/>
                </a:cxn>
                <a:cxn ang="0">
                  <a:pos x="14" y="1"/>
                </a:cxn>
                <a:cxn ang="0">
                  <a:pos x="12" y="1"/>
                </a:cxn>
                <a:cxn ang="0">
                  <a:pos x="19" y="6"/>
                </a:cxn>
                <a:cxn ang="0">
                  <a:pos x="26" y="14"/>
                </a:cxn>
                <a:cxn ang="0">
                  <a:pos x="30" y="23"/>
                </a:cxn>
                <a:cxn ang="0">
                  <a:pos x="31" y="35"/>
                </a:cxn>
                <a:cxn ang="0">
                  <a:pos x="31" y="36"/>
                </a:cxn>
                <a:cxn ang="0">
                  <a:pos x="31" y="38"/>
                </a:cxn>
                <a:cxn ang="0">
                  <a:pos x="31" y="39"/>
                </a:cxn>
                <a:cxn ang="0">
                  <a:pos x="31" y="42"/>
                </a:cxn>
                <a:cxn ang="0">
                  <a:pos x="29" y="35"/>
                </a:cxn>
                <a:cxn ang="0">
                  <a:pos x="26" y="30"/>
                </a:cxn>
                <a:cxn ang="0">
                  <a:pos x="20" y="27"/>
                </a:cxn>
                <a:cxn ang="0">
                  <a:pos x="15" y="26"/>
                </a:cxn>
                <a:cxn ang="0">
                  <a:pos x="8" y="28"/>
                </a:cxn>
                <a:cxn ang="0">
                  <a:pos x="4" y="32"/>
                </a:cxn>
                <a:cxn ang="0">
                  <a:pos x="0" y="39"/>
                </a:cxn>
                <a:cxn ang="0">
                  <a:pos x="0" y="47"/>
                </a:cxn>
                <a:cxn ang="0">
                  <a:pos x="3" y="56"/>
                </a:cxn>
                <a:cxn ang="0">
                  <a:pos x="6" y="62"/>
                </a:cxn>
                <a:cxn ang="0">
                  <a:pos x="11" y="67"/>
                </a:cxn>
                <a:cxn ang="0">
                  <a:pos x="17" y="69"/>
                </a:cxn>
                <a:cxn ang="0">
                  <a:pos x="17" y="69"/>
                </a:cxn>
                <a:cxn ang="0">
                  <a:pos x="17" y="69"/>
                </a:cxn>
                <a:cxn ang="0">
                  <a:pos x="17" y="69"/>
                </a:cxn>
                <a:cxn ang="0">
                  <a:pos x="17" y="69"/>
                </a:cxn>
                <a:cxn ang="0">
                  <a:pos x="19" y="69"/>
                </a:cxn>
                <a:cxn ang="0">
                  <a:pos x="20" y="69"/>
                </a:cxn>
                <a:cxn ang="0">
                  <a:pos x="21" y="69"/>
                </a:cxn>
                <a:cxn ang="0">
                  <a:pos x="22" y="69"/>
                </a:cxn>
                <a:cxn ang="0">
                  <a:pos x="32" y="67"/>
                </a:cxn>
                <a:cxn ang="0">
                  <a:pos x="41" y="59"/>
                </a:cxn>
                <a:cxn ang="0">
                  <a:pos x="45" y="49"/>
                </a:cxn>
                <a:cxn ang="0">
                  <a:pos x="46" y="35"/>
                </a:cxn>
                <a:cxn ang="0">
                  <a:pos x="44" y="21"/>
                </a:cxn>
                <a:cxn ang="0">
                  <a:pos x="37" y="11"/>
                </a:cxn>
                <a:cxn ang="0">
                  <a:pos x="29" y="3"/>
                </a:cxn>
                <a:cxn ang="0">
                  <a:pos x="19" y="0"/>
                </a:cxn>
              </a:cxnLst>
              <a:rect l="0" t="0" r="r" b="b"/>
              <a:pathLst>
                <a:path w="46" h="69">
                  <a:moveTo>
                    <a:pt x="19" y="0"/>
                  </a:moveTo>
                  <a:lnTo>
                    <a:pt x="17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2" y="1"/>
                  </a:lnTo>
                  <a:lnTo>
                    <a:pt x="19" y="6"/>
                  </a:lnTo>
                  <a:lnTo>
                    <a:pt x="26" y="14"/>
                  </a:lnTo>
                  <a:lnTo>
                    <a:pt x="30" y="23"/>
                  </a:lnTo>
                  <a:lnTo>
                    <a:pt x="31" y="35"/>
                  </a:lnTo>
                  <a:lnTo>
                    <a:pt x="31" y="36"/>
                  </a:lnTo>
                  <a:lnTo>
                    <a:pt x="31" y="38"/>
                  </a:lnTo>
                  <a:lnTo>
                    <a:pt x="31" y="39"/>
                  </a:lnTo>
                  <a:lnTo>
                    <a:pt x="31" y="42"/>
                  </a:lnTo>
                  <a:lnTo>
                    <a:pt x="29" y="35"/>
                  </a:lnTo>
                  <a:lnTo>
                    <a:pt x="26" y="30"/>
                  </a:lnTo>
                  <a:lnTo>
                    <a:pt x="20" y="27"/>
                  </a:lnTo>
                  <a:lnTo>
                    <a:pt x="15" y="26"/>
                  </a:lnTo>
                  <a:lnTo>
                    <a:pt x="8" y="28"/>
                  </a:lnTo>
                  <a:lnTo>
                    <a:pt x="4" y="32"/>
                  </a:lnTo>
                  <a:lnTo>
                    <a:pt x="0" y="39"/>
                  </a:lnTo>
                  <a:lnTo>
                    <a:pt x="0" y="47"/>
                  </a:lnTo>
                  <a:lnTo>
                    <a:pt x="3" y="56"/>
                  </a:lnTo>
                  <a:lnTo>
                    <a:pt x="6" y="62"/>
                  </a:lnTo>
                  <a:lnTo>
                    <a:pt x="11" y="67"/>
                  </a:lnTo>
                  <a:lnTo>
                    <a:pt x="17" y="69"/>
                  </a:lnTo>
                  <a:lnTo>
                    <a:pt x="17" y="69"/>
                  </a:lnTo>
                  <a:lnTo>
                    <a:pt x="17" y="69"/>
                  </a:lnTo>
                  <a:lnTo>
                    <a:pt x="17" y="69"/>
                  </a:lnTo>
                  <a:lnTo>
                    <a:pt x="17" y="69"/>
                  </a:lnTo>
                  <a:lnTo>
                    <a:pt x="19" y="69"/>
                  </a:lnTo>
                  <a:lnTo>
                    <a:pt x="20" y="69"/>
                  </a:lnTo>
                  <a:lnTo>
                    <a:pt x="21" y="69"/>
                  </a:lnTo>
                  <a:lnTo>
                    <a:pt x="22" y="69"/>
                  </a:lnTo>
                  <a:lnTo>
                    <a:pt x="32" y="67"/>
                  </a:lnTo>
                  <a:lnTo>
                    <a:pt x="41" y="59"/>
                  </a:lnTo>
                  <a:lnTo>
                    <a:pt x="45" y="49"/>
                  </a:lnTo>
                  <a:lnTo>
                    <a:pt x="46" y="35"/>
                  </a:lnTo>
                  <a:lnTo>
                    <a:pt x="44" y="21"/>
                  </a:lnTo>
                  <a:lnTo>
                    <a:pt x="37" y="11"/>
                  </a:lnTo>
                  <a:lnTo>
                    <a:pt x="29" y="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0"/>
            <p:cNvSpPr>
              <a:spLocks/>
            </p:cNvSpPr>
            <p:nvPr/>
          </p:nvSpPr>
          <p:spPr bwMode="auto">
            <a:xfrm flipH="1">
              <a:off x="1099" y="1102"/>
              <a:ext cx="30" cy="35"/>
            </a:xfrm>
            <a:custGeom>
              <a:avLst/>
              <a:gdLst/>
              <a:ahLst/>
              <a:cxnLst>
                <a:cxn ang="0">
                  <a:pos x="17" y="67"/>
                </a:cxn>
                <a:cxn ang="0">
                  <a:pos x="17" y="67"/>
                </a:cxn>
                <a:cxn ang="0">
                  <a:pos x="17" y="67"/>
                </a:cxn>
                <a:cxn ang="0">
                  <a:pos x="17" y="67"/>
                </a:cxn>
                <a:cxn ang="0">
                  <a:pos x="18" y="67"/>
                </a:cxn>
                <a:cxn ang="0">
                  <a:pos x="20" y="69"/>
                </a:cxn>
                <a:cxn ang="0">
                  <a:pos x="21" y="69"/>
                </a:cxn>
                <a:cxn ang="0">
                  <a:pos x="21" y="69"/>
                </a:cxn>
                <a:cxn ang="0">
                  <a:pos x="22" y="69"/>
                </a:cxn>
                <a:cxn ang="0">
                  <a:pos x="32" y="66"/>
                </a:cxn>
                <a:cxn ang="0">
                  <a:pos x="39" y="58"/>
                </a:cxn>
                <a:cxn ang="0">
                  <a:pos x="44" y="47"/>
                </a:cxn>
                <a:cxn ang="0">
                  <a:pos x="45" y="34"/>
                </a:cxn>
                <a:cxn ang="0">
                  <a:pos x="43" y="20"/>
                </a:cxn>
                <a:cxn ang="0">
                  <a:pos x="37" y="10"/>
                </a:cxn>
                <a:cxn ang="0">
                  <a:pos x="29" y="2"/>
                </a:cxn>
                <a:cxn ang="0">
                  <a:pos x="18" y="0"/>
                </a:cxn>
                <a:cxn ang="0">
                  <a:pos x="17" y="0"/>
                </a:cxn>
                <a:cxn ang="0">
                  <a:pos x="15" y="0"/>
                </a:cxn>
                <a:cxn ang="0">
                  <a:pos x="14" y="0"/>
                </a:cxn>
                <a:cxn ang="0">
                  <a:pos x="12" y="1"/>
                </a:cxn>
                <a:cxn ang="0">
                  <a:pos x="18" y="5"/>
                </a:cxn>
                <a:cxn ang="0">
                  <a:pos x="25" y="13"/>
                </a:cxn>
                <a:cxn ang="0">
                  <a:pos x="30" y="23"/>
                </a:cxn>
                <a:cxn ang="0">
                  <a:pos x="31" y="34"/>
                </a:cxn>
                <a:cxn ang="0">
                  <a:pos x="32" y="35"/>
                </a:cxn>
                <a:cxn ang="0">
                  <a:pos x="32" y="38"/>
                </a:cxn>
                <a:cxn ang="0">
                  <a:pos x="32" y="39"/>
                </a:cxn>
                <a:cxn ang="0">
                  <a:pos x="31" y="40"/>
                </a:cxn>
                <a:cxn ang="0">
                  <a:pos x="29" y="34"/>
                </a:cxn>
                <a:cxn ang="0">
                  <a:pos x="25" y="29"/>
                </a:cxn>
                <a:cxn ang="0">
                  <a:pos x="21" y="26"/>
                </a:cxn>
                <a:cxn ang="0">
                  <a:pos x="15" y="25"/>
                </a:cxn>
                <a:cxn ang="0">
                  <a:pos x="9" y="26"/>
                </a:cxn>
                <a:cxn ang="0">
                  <a:pos x="5" y="31"/>
                </a:cxn>
                <a:cxn ang="0">
                  <a:pos x="1" y="38"/>
                </a:cxn>
                <a:cxn ang="0">
                  <a:pos x="0" y="47"/>
                </a:cxn>
                <a:cxn ang="0">
                  <a:pos x="2" y="55"/>
                </a:cxn>
                <a:cxn ang="0">
                  <a:pos x="6" y="62"/>
                </a:cxn>
                <a:cxn ang="0">
                  <a:pos x="10" y="66"/>
                </a:cxn>
                <a:cxn ang="0">
                  <a:pos x="17" y="67"/>
                </a:cxn>
              </a:cxnLst>
              <a:rect l="0" t="0" r="r" b="b"/>
              <a:pathLst>
                <a:path w="45" h="69">
                  <a:moveTo>
                    <a:pt x="17" y="67"/>
                  </a:moveTo>
                  <a:lnTo>
                    <a:pt x="17" y="67"/>
                  </a:lnTo>
                  <a:lnTo>
                    <a:pt x="17" y="67"/>
                  </a:lnTo>
                  <a:lnTo>
                    <a:pt x="17" y="67"/>
                  </a:lnTo>
                  <a:lnTo>
                    <a:pt x="18" y="67"/>
                  </a:lnTo>
                  <a:lnTo>
                    <a:pt x="20" y="69"/>
                  </a:lnTo>
                  <a:lnTo>
                    <a:pt x="21" y="69"/>
                  </a:lnTo>
                  <a:lnTo>
                    <a:pt x="21" y="69"/>
                  </a:lnTo>
                  <a:lnTo>
                    <a:pt x="22" y="69"/>
                  </a:lnTo>
                  <a:lnTo>
                    <a:pt x="32" y="66"/>
                  </a:lnTo>
                  <a:lnTo>
                    <a:pt x="39" y="58"/>
                  </a:lnTo>
                  <a:lnTo>
                    <a:pt x="44" y="47"/>
                  </a:lnTo>
                  <a:lnTo>
                    <a:pt x="45" y="34"/>
                  </a:lnTo>
                  <a:lnTo>
                    <a:pt x="43" y="20"/>
                  </a:lnTo>
                  <a:lnTo>
                    <a:pt x="37" y="10"/>
                  </a:lnTo>
                  <a:lnTo>
                    <a:pt x="29" y="2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18" y="5"/>
                  </a:lnTo>
                  <a:lnTo>
                    <a:pt x="25" y="13"/>
                  </a:lnTo>
                  <a:lnTo>
                    <a:pt x="30" y="23"/>
                  </a:lnTo>
                  <a:lnTo>
                    <a:pt x="31" y="34"/>
                  </a:lnTo>
                  <a:lnTo>
                    <a:pt x="32" y="35"/>
                  </a:lnTo>
                  <a:lnTo>
                    <a:pt x="32" y="38"/>
                  </a:lnTo>
                  <a:lnTo>
                    <a:pt x="32" y="39"/>
                  </a:lnTo>
                  <a:lnTo>
                    <a:pt x="31" y="40"/>
                  </a:lnTo>
                  <a:lnTo>
                    <a:pt x="29" y="34"/>
                  </a:lnTo>
                  <a:lnTo>
                    <a:pt x="25" y="29"/>
                  </a:lnTo>
                  <a:lnTo>
                    <a:pt x="21" y="26"/>
                  </a:lnTo>
                  <a:lnTo>
                    <a:pt x="15" y="25"/>
                  </a:lnTo>
                  <a:lnTo>
                    <a:pt x="9" y="26"/>
                  </a:lnTo>
                  <a:lnTo>
                    <a:pt x="5" y="31"/>
                  </a:lnTo>
                  <a:lnTo>
                    <a:pt x="1" y="38"/>
                  </a:lnTo>
                  <a:lnTo>
                    <a:pt x="0" y="47"/>
                  </a:lnTo>
                  <a:lnTo>
                    <a:pt x="2" y="55"/>
                  </a:lnTo>
                  <a:lnTo>
                    <a:pt x="6" y="62"/>
                  </a:lnTo>
                  <a:lnTo>
                    <a:pt x="10" y="66"/>
                  </a:lnTo>
                  <a:lnTo>
                    <a:pt x="17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1"/>
            <p:cNvSpPr>
              <a:spLocks/>
            </p:cNvSpPr>
            <p:nvPr/>
          </p:nvSpPr>
          <p:spPr bwMode="auto">
            <a:xfrm flipH="1">
              <a:off x="1364" y="1413"/>
              <a:ext cx="270" cy="202"/>
            </a:xfrm>
            <a:custGeom>
              <a:avLst/>
              <a:gdLst/>
              <a:ahLst/>
              <a:cxnLst>
                <a:cxn ang="0">
                  <a:pos x="172" y="2"/>
                </a:cxn>
                <a:cxn ang="0">
                  <a:pos x="132" y="10"/>
                </a:cxn>
                <a:cxn ang="0">
                  <a:pos x="97" y="25"/>
                </a:cxn>
                <a:cxn ang="0">
                  <a:pos x="66" y="47"/>
                </a:cxn>
                <a:cxn ang="0">
                  <a:pos x="40" y="74"/>
                </a:cxn>
                <a:cxn ang="0">
                  <a:pos x="20" y="106"/>
                </a:cxn>
                <a:cxn ang="0">
                  <a:pos x="6" y="143"/>
                </a:cxn>
                <a:cxn ang="0">
                  <a:pos x="0" y="182"/>
                </a:cxn>
                <a:cxn ang="0">
                  <a:pos x="2" y="223"/>
                </a:cxn>
                <a:cxn ang="0">
                  <a:pos x="13" y="262"/>
                </a:cxn>
                <a:cxn ang="0">
                  <a:pos x="30" y="299"/>
                </a:cxn>
                <a:cxn ang="0">
                  <a:pos x="54" y="332"/>
                </a:cxn>
                <a:cxn ang="0">
                  <a:pos x="84" y="361"/>
                </a:cxn>
                <a:cxn ang="0">
                  <a:pos x="117" y="383"/>
                </a:cxn>
                <a:cxn ang="0">
                  <a:pos x="154" y="398"/>
                </a:cxn>
                <a:cxn ang="0">
                  <a:pos x="193" y="405"/>
                </a:cxn>
                <a:cxn ang="0">
                  <a:pos x="235" y="405"/>
                </a:cxn>
                <a:cxn ang="0">
                  <a:pos x="274" y="398"/>
                </a:cxn>
                <a:cxn ang="0">
                  <a:pos x="309" y="383"/>
                </a:cxn>
                <a:cxn ang="0">
                  <a:pos x="341" y="361"/>
                </a:cxn>
                <a:cxn ang="0">
                  <a:pos x="367" y="332"/>
                </a:cxn>
                <a:cxn ang="0">
                  <a:pos x="388" y="299"/>
                </a:cxn>
                <a:cxn ang="0">
                  <a:pos x="402" y="262"/>
                </a:cxn>
                <a:cxn ang="0">
                  <a:pos x="407" y="223"/>
                </a:cxn>
                <a:cxn ang="0">
                  <a:pos x="404" y="184"/>
                </a:cxn>
                <a:cxn ang="0">
                  <a:pos x="395" y="144"/>
                </a:cxn>
                <a:cxn ang="0">
                  <a:pos x="378" y="108"/>
                </a:cxn>
                <a:cxn ang="0">
                  <a:pos x="354" y="74"/>
                </a:cxn>
                <a:cxn ang="0">
                  <a:pos x="324" y="45"/>
                </a:cxn>
                <a:cxn ang="0">
                  <a:pos x="290" y="23"/>
                </a:cxn>
                <a:cxn ang="0">
                  <a:pos x="252" y="8"/>
                </a:cxn>
                <a:cxn ang="0">
                  <a:pos x="213" y="2"/>
                </a:cxn>
              </a:cxnLst>
              <a:rect l="0" t="0" r="r" b="b"/>
              <a:pathLst>
                <a:path w="407" h="406">
                  <a:moveTo>
                    <a:pt x="192" y="0"/>
                  </a:moveTo>
                  <a:lnTo>
                    <a:pt x="172" y="2"/>
                  </a:lnTo>
                  <a:lnTo>
                    <a:pt x="152" y="5"/>
                  </a:lnTo>
                  <a:lnTo>
                    <a:pt x="132" y="10"/>
                  </a:lnTo>
                  <a:lnTo>
                    <a:pt x="114" y="17"/>
                  </a:lnTo>
                  <a:lnTo>
                    <a:pt x="97" y="25"/>
                  </a:lnTo>
                  <a:lnTo>
                    <a:pt x="81" y="35"/>
                  </a:lnTo>
                  <a:lnTo>
                    <a:pt x="66" y="47"/>
                  </a:lnTo>
                  <a:lnTo>
                    <a:pt x="52" y="60"/>
                  </a:lnTo>
                  <a:lnTo>
                    <a:pt x="40" y="74"/>
                  </a:lnTo>
                  <a:lnTo>
                    <a:pt x="29" y="90"/>
                  </a:lnTo>
                  <a:lnTo>
                    <a:pt x="20" y="106"/>
                  </a:lnTo>
                  <a:lnTo>
                    <a:pt x="11" y="125"/>
                  </a:lnTo>
                  <a:lnTo>
                    <a:pt x="6" y="143"/>
                  </a:lnTo>
                  <a:lnTo>
                    <a:pt x="2" y="163"/>
                  </a:lnTo>
                  <a:lnTo>
                    <a:pt x="0" y="182"/>
                  </a:lnTo>
                  <a:lnTo>
                    <a:pt x="0" y="203"/>
                  </a:lnTo>
                  <a:lnTo>
                    <a:pt x="2" y="223"/>
                  </a:lnTo>
                  <a:lnTo>
                    <a:pt x="7" y="243"/>
                  </a:lnTo>
                  <a:lnTo>
                    <a:pt x="13" y="262"/>
                  </a:lnTo>
                  <a:lnTo>
                    <a:pt x="21" y="280"/>
                  </a:lnTo>
                  <a:lnTo>
                    <a:pt x="30" y="299"/>
                  </a:lnTo>
                  <a:lnTo>
                    <a:pt x="40" y="316"/>
                  </a:lnTo>
                  <a:lnTo>
                    <a:pt x="54" y="332"/>
                  </a:lnTo>
                  <a:lnTo>
                    <a:pt x="68" y="347"/>
                  </a:lnTo>
                  <a:lnTo>
                    <a:pt x="84" y="361"/>
                  </a:lnTo>
                  <a:lnTo>
                    <a:pt x="100" y="373"/>
                  </a:lnTo>
                  <a:lnTo>
                    <a:pt x="117" y="383"/>
                  </a:lnTo>
                  <a:lnTo>
                    <a:pt x="136" y="391"/>
                  </a:lnTo>
                  <a:lnTo>
                    <a:pt x="154" y="398"/>
                  </a:lnTo>
                  <a:lnTo>
                    <a:pt x="174" y="402"/>
                  </a:lnTo>
                  <a:lnTo>
                    <a:pt x="193" y="405"/>
                  </a:lnTo>
                  <a:lnTo>
                    <a:pt x="214" y="406"/>
                  </a:lnTo>
                  <a:lnTo>
                    <a:pt x="235" y="405"/>
                  </a:lnTo>
                  <a:lnTo>
                    <a:pt x="254" y="402"/>
                  </a:lnTo>
                  <a:lnTo>
                    <a:pt x="274" y="398"/>
                  </a:lnTo>
                  <a:lnTo>
                    <a:pt x="291" y="391"/>
                  </a:lnTo>
                  <a:lnTo>
                    <a:pt x="309" y="383"/>
                  </a:lnTo>
                  <a:lnTo>
                    <a:pt x="326" y="373"/>
                  </a:lnTo>
                  <a:lnTo>
                    <a:pt x="341" y="361"/>
                  </a:lnTo>
                  <a:lnTo>
                    <a:pt x="355" y="347"/>
                  </a:lnTo>
                  <a:lnTo>
                    <a:pt x="367" y="332"/>
                  </a:lnTo>
                  <a:lnTo>
                    <a:pt x="379" y="316"/>
                  </a:lnTo>
                  <a:lnTo>
                    <a:pt x="388" y="299"/>
                  </a:lnTo>
                  <a:lnTo>
                    <a:pt x="396" y="280"/>
                  </a:lnTo>
                  <a:lnTo>
                    <a:pt x="402" y="262"/>
                  </a:lnTo>
                  <a:lnTo>
                    <a:pt x="405" y="243"/>
                  </a:lnTo>
                  <a:lnTo>
                    <a:pt x="407" y="223"/>
                  </a:lnTo>
                  <a:lnTo>
                    <a:pt x="407" y="203"/>
                  </a:lnTo>
                  <a:lnTo>
                    <a:pt x="404" y="184"/>
                  </a:lnTo>
                  <a:lnTo>
                    <a:pt x="401" y="163"/>
                  </a:lnTo>
                  <a:lnTo>
                    <a:pt x="395" y="144"/>
                  </a:lnTo>
                  <a:lnTo>
                    <a:pt x="387" y="126"/>
                  </a:lnTo>
                  <a:lnTo>
                    <a:pt x="378" y="108"/>
                  </a:lnTo>
                  <a:lnTo>
                    <a:pt x="367" y="90"/>
                  </a:lnTo>
                  <a:lnTo>
                    <a:pt x="354" y="74"/>
                  </a:lnTo>
                  <a:lnTo>
                    <a:pt x="340" y="59"/>
                  </a:lnTo>
                  <a:lnTo>
                    <a:pt x="324" y="45"/>
                  </a:lnTo>
                  <a:lnTo>
                    <a:pt x="307" y="34"/>
                  </a:lnTo>
                  <a:lnTo>
                    <a:pt x="290" y="23"/>
                  </a:lnTo>
                  <a:lnTo>
                    <a:pt x="272" y="15"/>
                  </a:lnTo>
                  <a:lnTo>
                    <a:pt x="252" y="8"/>
                  </a:lnTo>
                  <a:lnTo>
                    <a:pt x="233" y="4"/>
                  </a:lnTo>
                  <a:lnTo>
                    <a:pt x="213" y="2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2"/>
            <p:cNvSpPr>
              <a:spLocks/>
            </p:cNvSpPr>
            <p:nvPr/>
          </p:nvSpPr>
          <p:spPr bwMode="auto">
            <a:xfrm flipH="1">
              <a:off x="1384" y="1428"/>
              <a:ext cx="229" cy="172"/>
            </a:xfrm>
            <a:custGeom>
              <a:avLst/>
              <a:gdLst/>
              <a:ahLst/>
              <a:cxnLst>
                <a:cxn ang="0">
                  <a:pos x="182" y="346"/>
                </a:cxn>
                <a:cxn ang="0">
                  <a:pos x="165" y="345"/>
                </a:cxn>
                <a:cxn ang="0">
                  <a:pos x="147" y="343"/>
                </a:cxn>
                <a:cxn ang="0">
                  <a:pos x="131" y="338"/>
                </a:cxn>
                <a:cxn ang="0">
                  <a:pos x="115" y="332"/>
                </a:cxn>
                <a:cxn ang="0">
                  <a:pos x="100" y="325"/>
                </a:cxn>
                <a:cxn ang="0">
                  <a:pos x="85" y="317"/>
                </a:cxn>
                <a:cxn ang="0">
                  <a:pos x="71" y="307"/>
                </a:cxn>
                <a:cxn ang="0">
                  <a:pos x="58" y="295"/>
                </a:cxn>
                <a:cxn ang="0">
                  <a:pos x="45" y="283"/>
                </a:cxn>
                <a:cxn ang="0">
                  <a:pos x="35" y="269"/>
                </a:cxn>
                <a:cxn ang="0">
                  <a:pos x="25" y="255"/>
                </a:cxn>
                <a:cxn ang="0">
                  <a:pos x="17" y="239"/>
                </a:cxn>
                <a:cxn ang="0">
                  <a:pos x="10" y="224"/>
                </a:cxn>
                <a:cxn ang="0">
                  <a:pos x="5" y="207"/>
                </a:cxn>
                <a:cxn ang="0">
                  <a:pos x="1" y="190"/>
                </a:cxn>
                <a:cxn ang="0">
                  <a:pos x="0" y="173"/>
                </a:cxn>
                <a:cxn ang="0">
                  <a:pos x="0" y="156"/>
                </a:cxn>
                <a:cxn ang="0">
                  <a:pos x="1" y="139"/>
                </a:cxn>
                <a:cxn ang="0">
                  <a:pos x="5" y="122"/>
                </a:cxn>
                <a:cxn ang="0">
                  <a:pos x="9" y="106"/>
                </a:cxn>
                <a:cxn ang="0">
                  <a:pos x="16" y="91"/>
                </a:cxn>
                <a:cxn ang="0">
                  <a:pos x="23" y="78"/>
                </a:cxn>
                <a:cxn ang="0">
                  <a:pos x="33" y="64"/>
                </a:cxn>
                <a:cxn ang="0">
                  <a:pos x="44" y="51"/>
                </a:cxn>
                <a:cxn ang="0">
                  <a:pos x="56" y="40"/>
                </a:cxn>
                <a:cxn ang="0">
                  <a:pos x="69" y="29"/>
                </a:cxn>
                <a:cxn ang="0">
                  <a:pos x="83" y="21"/>
                </a:cxn>
                <a:cxn ang="0">
                  <a:pos x="98" y="13"/>
                </a:cxn>
                <a:cxn ang="0">
                  <a:pos x="114" y="8"/>
                </a:cxn>
                <a:cxn ang="0">
                  <a:pos x="130" y="4"/>
                </a:cxn>
                <a:cxn ang="0">
                  <a:pos x="146" y="2"/>
                </a:cxn>
                <a:cxn ang="0">
                  <a:pos x="164" y="0"/>
                </a:cxn>
                <a:cxn ang="0">
                  <a:pos x="181" y="2"/>
                </a:cxn>
                <a:cxn ang="0">
                  <a:pos x="198" y="4"/>
                </a:cxn>
                <a:cxn ang="0">
                  <a:pos x="214" y="8"/>
                </a:cxn>
                <a:cxn ang="0">
                  <a:pos x="230" y="13"/>
                </a:cxn>
                <a:cxn ang="0">
                  <a:pos x="245" y="21"/>
                </a:cxn>
                <a:cxn ang="0">
                  <a:pos x="260" y="29"/>
                </a:cxn>
                <a:cxn ang="0">
                  <a:pos x="274" y="40"/>
                </a:cxn>
                <a:cxn ang="0">
                  <a:pos x="288" y="51"/>
                </a:cxn>
                <a:cxn ang="0">
                  <a:pos x="301" y="64"/>
                </a:cxn>
                <a:cxn ang="0">
                  <a:pos x="311" y="78"/>
                </a:cxn>
                <a:cxn ang="0">
                  <a:pos x="320" y="91"/>
                </a:cxn>
                <a:cxn ang="0">
                  <a:pos x="328" y="106"/>
                </a:cxn>
                <a:cxn ang="0">
                  <a:pos x="335" y="122"/>
                </a:cxn>
                <a:cxn ang="0">
                  <a:pos x="340" y="139"/>
                </a:cxn>
                <a:cxn ang="0">
                  <a:pos x="343" y="156"/>
                </a:cxn>
                <a:cxn ang="0">
                  <a:pos x="346" y="173"/>
                </a:cxn>
                <a:cxn ang="0">
                  <a:pos x="343" y="208"/>
                </a:cxn>
                <a:cxn ang="0">
                  <a:pos x="335" y="240"/>
                </a:cxn>
                <a:cxn ang="0">
                  <a:pos x="321" y="270"/>
                </a:cxn>
                <a:cxn ang="0">
                  <a:pos x="302" y="295"/>
                </a:cxn>
                <a:cxn ang="0">
                  <a:pos x="276" y="316"/>
                </a:cxn>
                <a:cxn ang="0">
                  <a:pos x="249" y="332"/>
                </a:cxn>
                <a:cxn ang="0">
                  <a:pos x="217" y="343"/>
                </a:cxn>
                <a:cxn ang="0">
                  <a:pos x="182" y="346"/>
                </a:cxn>
              </a:cxnLst>
              <a:rect l="0" t="0" r="r" b="b"/>
              <a:pathLst>
                <a:path w="346" h="346">
                  <a:moveTo>
                    <a:pt x="182" y="346"/>
                  </a:moveTo>
                  <a:lnTo>
                    <a:pt x="165" y="345"/>
                  </a:lnTo>
                  <a:lnTo>
                    <a:pt x="147" y="343"/>
                  </a:lnTo>
                  <a:lnTo>
                    <a:pt x="131" y="338"/>
                  </a:lnTo>
                  <a:lnTo>
                    <a:pt x="115" y="332"/>
                  </a:lnTo>
                  <a:lnTo>
                    <a:pt x="100" y="325"/>
                  </a:lnTo>
                  <a:lnTo>
                    <a:pt x="85" y="317"/>
                  </a:lnTo>
                  <a:lnTo>
                    <a:pt x="71" y="307"/>
                  </a:lnTo>
                  <a:lnTo>
                    <a:pt x="58" y="295"/>
                  </a:lnTo>
                  <a:lnTo>
                    <a:pt x="45" y="283"/>
                  </a:lnTo>
                  <a:lnTo>
                    <a:pt x="35" y="269"/>
                  </a:lnTo>
                  <a:lnTo>
                    <a:pt x="25" y="255"/>
                  </a:lnTo>
                  <a:lnTo>
                    <a:pt x="17" y="239"/>
                  </a:lnTo>
                  <a:lnTo>
                    <a:pt x="10" y="224"/>
                  </a:lnTo>
                  <a:lnTo>
                    <a:pt x="5" y="207"/>
                  </a:lnTo>
                  <a:lnTo>
                    <a:pt x="1" y="190"/>
                  </a:lnTo>
                  <a:lnTo>
                    <a:pt x="0" y="173"/>
                  </a:lnTo>
                  <a:lnTo>
                    <a:pt x="0" y="156"/>
                  </a:lnTo>
                  <a:lnTo>
                    <a:pt x="1" y="139"/>
                  </a:lnTo>
                  <a:lnTo>
                    <a:pt x="5" y="122"/>
                  </a:lnTo>
                  <a:lnTo>
                    <a:pt x="9" y="106"/>
                  </a:lnTo>
                  <a:lnTo>
                    <a:pt x="16" y="91"/>
                  </a:lnTo>
                  <a:lnTo>
                    <a:pt x="23" y="78"/>
                  </a:lnTo>
                  <a:lnTo>
                    <a:pt x="33" y="64"/>
                  </a:lnTo>
                  <a:lnTo>
                    <a:pt x="44" y="51"/>
                  </a:lnTo>
                  <a:lnTo>
                    <a:pt x="56" y="40"/>
                  </a:lnTo>
                  <a:lnTo>
                    <a:pt x="69" y="29"/>
                  </a:lnTo>
                  <a:lnTo>
                    <a:pt x="83" y="21"/>
                  </a:lnTo>
                  <a:lnTo>
                    <a:pt x="98" y="13"/>
                  </a:lnTo>
                  <a:lnTo>
                    <a:pt x="114" y="8"/>
                  </a:lnTo>
                  <a:lnTo>
                    <a:pt x="130" y="4"/>
                  </a:lnTo>
                  <a:lnTo>
                    <a:pt x="146" y="2"/>
                  </a:lnTo>
                  <a:lnTo>
                    <a:pt x="164" y="0"/>
                  </a:lnTo>
                  <a:lnTo>
                    <a:pt x="181" y="2"/>
                  </a:lnTo>
                  <a:lnTo>
                    <a:pt x="198" y="4"/>
                  </a:lnTo>
                  <a:lnTo>
                    <a:pt x="214" y="8"/>
                  </a:lnTo>
                  <a:lnTo>
                    <a:pt x="230" y="13"/>
                  </a:lnTo>
                  <a:lnTo>
                    <a:pt x="245" y="21"/>
                  </a:lnTo>
                  <a:lnTo>
                    <a:pt x="260" y="29"/>
                  </a:lnTo>
                  <a:lnTo>
                    <a:pt x="274" y="40"/>
                  </a:lnTo>
                  <a:lnTo>
                    <a:pt x="288" y="51"/>
                  </a:lnTo>
                  <a:lnTo>
                    <a:pt x="301" y="64"/>
                  </a:lnTo>
                  <a:lnTo>
                    <a:pt x="311" y="78"/>
                  </a:lnTo>
                  <a:lnTo>
                    <a:pt x="320" y="91"/>
                  </a:lnTo>
                  <a:lnTo>
                    <a:pt x="328" y="106"/>
                  </a:lnTo>
                  <a:lnTo>
                    <a:pt x="335" y="122"/>
                  </a:lnTo>
                  <a:lnTo>
                    <a:pt x="340" y="139"/>
                  </a:lnTo>
                  <a:lnTo>
                    <a:pt x="343" y="156"/>
                  </a:lnTo>
                  <a:lnTo>
                    <a:pt x="346" y="173"/>
                  </a:lnTo>
                  <a:lnTo>
                    <a:pt x="343" y="208"/>
                  </a:lnTo>
                  <a:lnTo>
                    <a:pt x="335" y="240"/>
                  </a:lnTo>
                  <a:lnTo>
                    <a:pt x="321" y="270"/>
                  </a:lnTo>
                  <a:lnTo>
                    <a:pt x="302" y="295"/>
                  </a:lnTo>
                  <a:lnTo>
                    <a:pt x="276" y="316"/>
                  </a:lnTo>
                  <a:lnTo>
                    <a:pt x="249" y="332"/>
                  </a:lnTo>
                  <a:lnTo>
                    <a:pt x="217" y="343"/>
                  </a:lnTo>
                  <a:lnTo>
                    <a:pt x="182" y="3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3"/>
            <p:cNvSpPr>
              <a:spLocks/>
            </p:cNvSpPr>
            <p:nvPr/>
          </p:nvSpPr>
          <p:spPr bwMode="auto">
            <a:xfrm flipH="1">
              <a:off x="1397" y="1437"/>
              <a:ext cx="204" cy="153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114" y="3"/>
                </a:cxn>
                <a:cxn ang="0">
                  <a:pos x="86" y="13"/>
                </a:cxn>
                <a:cxn ang="0">
                  <a:pos x="61" y="26"/>
                </a:cxn>
                <a:cxn ang="0">
                  <a:pos x="39" y="45"/>
                </a:cxn>
                <a:cxn ang="0">
                  <a:pos x="21" y="68"/>
                </a:cxn>
                <a:cxn ang="0">
                  <a:pos x="9" y="93"/>
                </a:cxn>
                <a:cxn ang="0">
                  <a:pos x="1" y="122"/>
                </a:cxn>
                <a:cxn ang="0">
                  <a:pos x="0" y="153"/>
                </a:cxn>
                <a:cxn ang="0">
                  <a:pos x="1" y="168"/>
                </a:cxn>
                <a:cxn ang="0">
                  <a:pos x="4" y="183"/>
                </a:cxn>
                <a:cxn ang="0">
                  <a:pos x="9" y="198"/>
                </a:cxn>
                <a:cxn ang="0">
                  <a:pos x="15" y="212"/>
                </a:cxn>
                <a:cxn ang="0">
                  <a:pos x="21" y="225"/>
                </a:cxn>
                <a:cxn ang="0">
                  <a:pos x="30" y="238"/>
                </a:cxn>
                <a:cxn ang="0">
                  <a:pos x="40" y="250"/>
                </a:cxn>
                <a:cxn ang="0">
                  <a:pos x="50" y="261"/>
                </a:cxn>
                <a:cxn ang="0">
                  <a:pos x="62" y="272"/>
                </a:cxn>
                <a:cxn ang="0">
                  <a:pos x="74" y="280"/>
                </a:cxn>
                <a:cxn ang="0">
                  <a:pos x="88" y="288"/>
                </a:cxn>
                <a:cxn ang="0">
                  <a:pos x="102" y="294"/>
                </a:cxn>
                <a:cxn ang="0">
                  <a:pos x="116" y="299"/>
                </a:cxn>
                <a:cxn ang="0">
                  <a:pos x="131" y="303"/>
                </a:cxn>
                <a:cxn ang="0">
                  <a:pos x="146" y="304"/>
                </a:cxn>
                <a:cxn ang="0">
                  <a:pos x="161" y="305"/>
                </a:cxn>
                <a:cxn ang="0">
                  <a:pos x="176" y="304"/>
                </a:cxn>
                <a:cxn ang="0">
                  <a:pos x="191" y="303"/>
                </a:cxn>
                <a:cxn ang="0">
                  <a:pos x="205" y="299"/>
                </a:cxn>
                <a:cxn ang="0">
                  <a:pos x="218" y="294"/>
                </a:cxn>
                <a:cxn ang="0">
                  <a:pos x="232" y="288"/>
                </a:cxn>
                <a:cxn ang="0">
                  <a:pos x="244" y="280"/>
                </a:cxn>
                <a:cxn ang="0">
                  <a:pos x="256" y="272"/>
                </a:cxn>
                <a:cxn ang="0">
                  <a:pos x="267" y="261"/>
                </a:cxn>
                <a:cxn ang="0">
                  <a:pos x="276" y="250"/>
                </a:cxn>
                <a:cxn ang="0">
                  <a:pos x="284" y="238"/>
                </a:cxn>
                <a:cxn ang="0">
                  <a:pos x="291" y="225"/>
                </a:cxn>
                <a:cxn ang="0">
                  <a:pos x="297" y="212"/>
                </a:cxn>
                <a:cxn ang="0">
                  <a:pos x="301" y="198"/>
                </a:cxn>
                <a:cxn ang="0">
                  <a:pos x="304" y="183"/>
                </a:cxn>
                <a:cxn ang="0">
                  <a:pos x="305" y="168"/>
                </a:cxn>
                <a:cxn ang="0">
                  <a:pos x="305" y="153"/>
                </a:cxn>
                <a:cxn ang="0">
                  <a:pos x="304" y="138"/>
                </a:cxn>
                <a:cxn ang="0">
                  <a:pos x="300" y="123"/>
                </a:cxn>
                <a:cxn ang="0">
                  <a:pos x="296" y="108"/>
                </a:cxn>
                <a:cxn ang="0">
                  <a:pos x="290" y="94"/>
                </a:cxn>
                <a:cxn ang="0">
                  <a:pos x="283" y="81"/>
                </a:cxn>
                <a:cxn ang="0">
                  <a:pos x="275" y="68"/>
                </a:cxn>
                <a:cxn ang="0">
                  <a:pos x="266" y="56"/>
                </a:cxn>
                <a:cxn ang="0">
                  <a:pos x="254" y="45"/>
                </a:cxn>
                <a:cxn ang="0">
                  <a:pos x="243" y="35"/>
                </a:cxn>
                <a:cxn ang="0">
                  <a:pos x="230" y="25"/>
                </a:cxn>
                <a:cxn ang="0">
                  <a:pos x="217" y="18"/>
                </a:cxn>
                <a:cxn ang="0">
                  <a:pos x="203" y="11"/>
                </a:cxn>
                <a:cxn ang="0">
                  <a:pos x="190" y="7"/>
                </a:cxn>
                <a:cxn ang="0">
                  <a:pos x="175" y="3"/>
                </a:cxn>
                <a:cxn ang="0">
                  <a:pos x="160" y="1"/>
                </a:cxn>
                <a:cxn ang="0">
                  <a:pos x="145" y="0"/>
                </a:cxn>
              </a:cxnLst>
              <a:rect l="0" t="0" r="r" b="b"/>
              <a:pathLst>
                <a:path w="305" h="305">
                  <a:moveTo>
                    <a:pt x="145" y="0"/>
                  </a:moveTo>
                  <a:lnTo>
                    <a:pt x="114" y="3"/>
                  </a:lnTo>
                  <a:lnTo>
                    <a:pt x="86" y="13"/>
                  </a:lnTo>
                  <a:lnTo>
                    <a:pt x="61" y="26"/>
                  </a:lnTo>
                  <a:lnTo>
                    <a:pt x="39" y="45"/>
                  </a:lnTo>
                  <a:lnTo>
                    <a:pt x="21" y="68"/>
                  </a:lnTo>
                  <a:lnTo>
                    <a:pt x="9" y="93"/>
                  </a:lnTo>
                  <a:lnTo>
                    <a:pt x="1" y="122"/>
                  </a:lnTo>
                  <a:lnTo>
                    <a:pt x="0" y="153"/>
                  </a:lnTo>
                  <a:lnTo>
                    <a:pt x="1" y="168"/>
                  </a:lnTo>
                  <a:lnTo>
                    <a:pt x="4" y="183"/>
                  </a:lnTo>
                  <a:lnTo>
                    <a:pt x="9" y="198"/>
                  </a:lnTo>
                  <a:lnTo>
                    <a:pt x="15" y="212"/>
                  </a:lnTo>
                  <a:lnTo>
                    <a:pt x="21" y="225"/>
                  </a:lnTo>
                  <a:lnTo>
                    <a:pt x="30" y="238"/>
                  </a:lnTo>
                  <a:lnTo>
                    <a:pt x="40" y="250"/>
                  </a:lnTo>
                  <a:lnTo>
                    <a:pt x="50" y="261"/>
                  </a:lnTo>
                  <a:lnTo>
                    <a:pt x="62" y="272"/>
                  </a:lnTo>
                  <a:lnTo>
                    <a:pt x="74" y="280"/>
                  </a:lnTo>
                  <a:lnTo>
                    <a:pt x="88" y="288"/>
                  </a:lnTo>
                  <a:lnTo>
                    <a:pt x="102" y="294"/>
                  </a:lnTo>
                  <a:lnTo>
                    <a:pt x="116" y="299"/>
                  </a:lnTo>
                  <a:lnTo>
                    <a:pt x="131" y="303"/>
                  </a:lnTo>
                  <a:lnTo>
                    <a:pt x="146" y="304"/>
                  </a:lnTo>
                  <a:lnTo>
                    <a:pt x="161" y="305"/>
                  </a:lnTo>
                  <a:lnTo>
                    <a:pt x="176" y="304"/>
                  </a:lnTo>
                  <a:lnTo>
                    <a:pt x="191" y="303"/>
                  </a:lnTo>
                  <a:lnTo>
                    <a:pt x="205" y="299"/>
                  </a:lnTo>
                  <a:lnTo>
                    <a:pt x="218" y="294"/>
                  </a:lnTo>
                  <a:lnTo>
                    <a:pt x="232" y="288"/>
                  </a:lnTo>
                  <a:lnTo>
                    <a:pt x="244" y="280"/>
                  </a:lnTo>
                  <a:lnTo>
                    <a:pt x="256" y="272"/>
                  </a:lnTo>
                  <a:lnTo>
                    <a:pt x="267" y="261"/>
                  </a:lnTo>
                  <a:lnTo>
                    <a:pt x="276" y="250"/>
                  </a:lnTo>
                  <a:lnTo>
                    <a:pt x="284" y="238"/>
                  </a:lnTo>
                  <a:lnTo>
                    <a:pt x="291" y="225"/>
                  </a:lnTo>
                  <a:lnTo>
                    <a:pt x="297" y="212"/>
                  </a:lnTo>
                  <a:lnTo>
                    <a:pt x="301" y="198"/>
                  </a:lnTo>
                  <a:lnTo>
                    <a:pt x="304" y="183"/>
                  </a:lnTo>
                  <a:lnTo>
                    <a:pt x="305" y="168"/>
                  </a:lnTo>
                  <a:lnTo>
                    <a:pt x="305" y="153"/>
                  </a:lnTo>
                  <a:lnTo>
                    <a:pt x="304" y="138"/>
                  </a:lnTo>
                  <a:lnTo>
                    <a:pt x="300" y="123"/>
                  </a:lnTo>
                  <a:lnTo>
                    <a:pt x="296" y="108"/>
                  </a:lnTo>
                  <a:lnTo>
                    <a:pt x="290" y="94"/>
                  </a:lnTo>
                  <a:lnTo>
                    <a:pt x="283" y="81"/>
                  </a:lnTo>
                  <a:lnTo>
                    <a:pt x="275" y="68"/>
                  </a:lnTo>
                  <a:lnTo>
                    <a:pt x="266" y="56"/>
                  </a:lnTo>
                  <a:lnTo>
                    <a:pt x="254" y="45"/>
                  </a:lnTo>
                  <a:lnTo>
                    <a:pt x="243" y="35"/>
                  </a:lnTo>
                  <a:lnTo>
                    <a:pt x="230" y="25"/>
                  </a:lnTo>
                  <a:lnTo>
                    <a:pt x="217" y="18"/>
                  </a:lnTo>
                  <a:lnTo>
                    <a:pt x="203" y="11"/>
                  </a:lnTo>
                  <a:lnTo>
                    <a:pt x="190" y="7"/>
                  </a:lnTo>
                  <a:lnTo>
                    <a:pt x="175" y="3"/>
                  </a:lnTo>
                  <a:lnTo>
                    <a:pt x="160" y="1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4"/>
            <p:cNvSpPr>
              <a:spLocks/>
            </p:cNvSpPr>
            <p:nvPr/>
          </p:nvSpPr>
          <p:spPr bwMode="auto">
            <a:xfrm flipH="1">
              <a:off x="1417" y="1453"/>
              <a:ext cx="162" cy="122"/>
            </a:xfrm>
            <a:custGeom>
              <a:avLst/>
              <a:gdLst/>
              <a:ahLst/>
              <a:cxnLst>
                <a:cxn ang="0">
                  <a:pos x="129" y="244"/>
                </a:cxn>
                <a:cxn ang="0">
                  <a:pos x="116" y="243"/>
                </a:cxn>
                <a:cxn ang="0">
                  <a:pos x="105" y="242"/>
                </a:cxn>
                <a:cxn ang="0">
                  <a:pos x="92" y="239"/>
                </a:cxn>
                <a:cxn ang="0">
                  <a:pos x="81" y="235"/>
                </a:cxn>
                <a:cxn ang="0">
                  <a:pos x="70" y="230"/>
                </a:cxn>
                <a:cxn ang="0">
                  <a:pos x="60" y="224"/>
                </a:cxn>
                <a:cxn ang="0">
                  <a:pos x="49" y="217"/>
                </a:cxn>
                <a:cxn ang="0">
                  <a:pos x="40" y="209"/>
                </a:cxn>
                <a:cxn ang="0">
                  <a:pos x="32" y="199"/>
                </a:cxn>
                <a:cxn ang="0">
                  <a:pos x="24" y="190"/>
                </a:cxn>
                <a:cxn ang="0">
                  <a:pos x="17" y="180"/>
                </a:cxn>
                <a:cxn ang="0">
                  <a:pos x="11" y="168"/>
                </a:cxn>
                <a:cxn ang="0">
                  <a:pos x="7" y="158"/>
                </a:cxn>
                <a:cxn ang="0">
                  <a:pos x="3" y="146"/>
                </a:cxn>
                <a:cxn ang="0">
                  <a:pos x="1" y="134"/>
                </a:cxn>
                <a:cxn ang="0">
                  <a:pos x="0" y="122"/>
                </a:cxn>
                <a:cxn ang="0">
                  <a:pos x="1" y="98"/>
                </a:cxn>
                <a:cxn ang="0">
                  <a:pos x="7" y="75"/>
                </a:cxn>
                <a:cxn ang="0">
                  <a:pos x="16" y="54"/>
                </a:cxn>
                <a:cxn ang="0">
                  <a:pos x="31" y="36"/>
                </a:cxn>
                <a:cxn ang="0">
                  <a:pos x="39" y="28"/>
                </a:cxn>
                <a:cxn ang="0">
                  <a:pos x="48" y="21"/>
                </a:cxn>
                <a:cxn ang="0">
                  <a:pos x="58" y="14"/>
                </a:cxn>
                <a:cxn ang="0">
                  <a:pos x="69" y="9"/>
                </a:cxn>
                <a:cxn ang="0">
                  <a:pos x="80" y="6"/>
                </a:cxn>
                <a:cxn ang="0">
                  <a:pos x="91" y="2"/>
                </a:cxn>
                <a:cxn ang="0">
                  <a:pos x="103" y="1"/>
                </a:cxn>
                <a:cxn ang="0">
                  <a:pos x="115" y="0"/>
                </a:cxn>
                <a:cxn ang="0">
                  <a:pos x="126" y="1"/>
                </a:cxn>
                <a:cxn ang="0">
                  <a:pos x="139" y="2"/>
                </a:cxn>
                <a:cxn ang="0">
                  <a:pos x="151" y="6"/>
                </a:cxn>
                <a:cxn ang="0">
                  <a:pos x="162" y="9"/>
                </a:cxn>
                <a:cxn ang="0">
                  <a:pos x="172" y="14"/>
                </a:cxn>
                <a:cxn ang="0">
                  <a:pos x="184" y="21"/>
                </a:cxn>
                <a:cxn ang="0">
                  <a:pos x="194" y="28"/>
                </a:cxn>
                <a:cxn ang="0">
                  <a:pos x="204" y="36"/>
                </a:cxn>
                <a:cxn ang="0">
                  <a:pos x="212" y="45"/>
                </a:cxn>
                <a:cxn ang="0">
                  <a:pos x="220" y="54"/>
                </a:cxn>
                <a:cxn ang="0">
                  <a:pos x="227" y="65"/>
                </a:cxn>
                <a:cxn ang="0">
                  <a:pos x="232" y="75"/>
                </a:cxn>
                <a:cxn ang="0">
                  <a:pos x="237" y="86"/>
                </a:cxn>
                <a:cxn ang="0">
                  <a:pos x="240" y="98"/>
                </a:cxn>
                <a:cxn ang="0">
                  <a:pos x="243" y="111"/>
                </a:cxn>
                <a:cxn ang="0">
                  <a:pos x="244" y="122"/>
                </a:cxn>
                <a:cxn ang="0">
                  <a:pos x="243" y="146"/>
                </a:cxn>
                <a:cxn ang="0">
                  <a:pos x="237" y="169"/>
                </a:cxn>
                <a:cxn ang="0">
                  <a:pos x="227" y="190"/>
                </a:cxn>
                <a:cxn ang="0">
                  <a:pos x="213" y="209"/>
                </a:cxn>
                <a:cxn ang="0">
                  <a:pos x="196" y="224"/>
                </a:cxn>
                <a:cxn ang="0">
                  <a:pos x="176" y="235"/>
                </a:cxn>
                <a:cxn ang="0">
                  <a:pos x="153" y="242"/>
                </a:cxn>
                <a:cxn ang="0">
                  <a:pos x="129" y="244"/>
                </a:cxn>
              </a:cxnLst>
              <a:rect l="0" t="0" r="r" b="b"/>
              <a:pathLst>
                <a:path w="244" h="244">
                  <a:moveTo>
                    <a:pt x="129" y="244"/>
                  </a:moveTo>
                  <a:lnTo>
                    <a:pt x="116" y="243"/>
                  </a:lnTo>
                  <a:lnTo>
                    <a:pt x="105" y="242"/>
                  </a:lnTo>
                  <a:lnTo>
                    <a:pt x="92" y="239"/>
                  </a:lnTo>
                  <a:lnTo>
                    <a:pt x="81" y="235"/>
                  </a:lnTo>
                  <a:lnTo>
                    <a:pt x="70" y="230"/>
                  </a:lnTo>
                  <a:lnTo>
                    <a:pt x="60" y="224"/>
                  </a:lnTo>
                  <a:lnTo>
                    <a:pt x="49" y="217"/>
                  </a:lnTo>
                  <a:lnTo>
                    <a:pt x="40" y="209"/>
                  </a:lnTo>
                  <a:lnTo>
                    <a:pt x="32" y="199"/>
                  </a:lnTo>
                  <a:lnTo>
                    <a:pt x="24" y="190"/>
                  </a:lnTo>
                  <a:lnTo>
                    <a:pt x="17" y="180"/>
                  </a:lnTo>
                  <a:lnTo>
                    <a:pt x="11" y="168"/>
                  </a:lnTo>
                  <a:lnTo>
                    <a:pt x="7" y="158"/>
                  </a:lnTo>
                  <a:lnTo>
                    <a:pt x="3" y="146"/>
                  </a:lnTo>
                  <a:lnTo>
                    <a:pt x="1" y="134"/>
                  </a:lnTo>
                  <a:lnTo>
                    <a:pt x="0" y="122"/>
                  </a:lnTo>
                  <a:lnTo>
                    <a:pt x="1" y="98"/>
                  </a:lnTo>
                  <a:lnTo>
                    <a:pt x="7" y="75"/>
                  </a:lnTo>
                  <a:lnTo>
                    <a:pt x="16" y="54"/>
                  </a:lnTo>
                  <a:lnTo>
                    <a:pt x="31" y="36"/>
                  </a:lnTo>
                  <a:lnTo>
                    <a:pt x="39" y="28"/>
                  </a:lnTo>
                  <a:lnTo>
                    <a:pt x="48" y="21"/>
                  </a:lnTo>
                  <a:lnTo>
                    <a:pt x="58" y="14"/>
                  </a:lnTo>
                  <a:lnTo>
                    <a:pt x="69" y="9"/>
                  </a:lnTo>
                  <a:lnTo>
                    <a:pt x="80" y="6"/>
                  </a:lnTo>
                  <a:lnTo>
                    <a:pt x="91" y="2"/>
                  </a:lnTo>
                  <a:lnTo>
                    <a:pt x="103" y="1"/>
                  </a:lnTo>
                  <a:lnTo>
                    <a:pt x="115" y="0"/>
                  </a:lnTo>
                  <a:lnTo>
                    <a:pt x="126" y="1"/>
                  </a:lnTo>
                  <a:lnTo>
                    <a:pt x="139" y="2"/>
                  </a:lnTo>
                  <a:lnTo>
                    <a:pt x="151" y="6"/>
                  </a:lnTo>
                  <a:lnTo>
                    <a:pt x="162" y="9"/>
                  </a:lnTo>
                  <a:lnTo>
                    <a:pt x="172" y="14"/>
                  </a:lnTo>
                  <a:lnTo>
                    <a:pt x="184" y="21"/>
                  </a:lnTo>
                  <a:lnTo>
                    <a:pt x="194" y="28"/>
                  </a:lnTo>
                  <a:lnTo>
                    <a:pt x="204" y="36"/>
                  </a:lnTo>
                  <a:lnTo>
                    <a:pt x="212" y="45"/>
                  </a:lnTo>
                  <a:lnTo>
                    <a:pt x="220" y="54"/>
                  </a:lnTo>
                  <a:lnTo>
                    <a:pt x="227" y="65"/>
                  </a:lnTo>
                  <a:lnTo>
                    <a:pt x="232" y="75"/>
                  </a:lnTo>
                  <a:lnTo>
                    <a:pt x="237" y="86"/>
                  </a:lnTo>
                  <a:lnTo>
                    <a:pt x="240" y="98"/>
                  </a:lnTo>
                  <a:lnTo>
                    <a:pt x="243" y="111"/>
                  </a:lnTo>
                  <a:lnTo>
                    <a:pt x="244" y="122"/>
                  </a:lnTo>
                  <a:lnTo>
                    <a:pt x="243" y="146"/>
                  </a:lnTo>
                  <a:lnTo>
                    <a:pt x="237" y="169"/>
                  </a:lnTo>
                  <a:lnTo>
                    <a:pt x="227" y="190"/>
                  </a:lnTo>
                  <a:lnTo>
                    <a:pt x="213" y="209"/>
                  </a:lnTo>
                  <a:lnTo>
                    <a:pt x="196" y="224"/>
                  </a:lnTo>
                  <a:lnTo>
                    <a:pt x="176" y="235"/>
                  </a:lnTo>
                  <a:lnTo>
                    <a:pt x="153" y="242"/>
                  </a:lnTo>
                  <a:lnTo>
                    <a:pt x="129" y="2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 flipH="1">
              <a:off x="529" y="1413"/>
              <a:ext cx="269" cy="202"/>
            </a:xfrm>
            <a:custGeom>
              <a:avLst/>
              <a:gdLst/>
              <a:ahLst/>
              <a:cxnLst>
                <a:cxn ang="0">
                  <a:pos x="171" y="2"/>
                </a:cxn>
                <a:cxn ang="0">
                  <a:pos x="132" y="10"/>
                </a:cxn>
                <a:cxn ang="0">
                  <a:pos x="96" y="25"/>
                </a:cxn>
                <a:cxn ang="0">
                  <a:pos x="65" y="47"/>
                </a:cxn>
                <a:cxn ang="0">
                  <a:pos x="40" y="74"/>
                </a:cxn>
                <a:cxn ang="0">
                  <a:pos x="19" y="106"/>
                </a:cxn>
                <a:cxn ang="0">
                  <a:pos x="6" y="143"/>
                </a:cxn>
                <a:cxn ang="0">
                  <a:pos x="0" y="182"/>
                </a:cxn>
                <a:cxn ang="0">
                  <a:pos x="3" y="223"/>
                </a:cxn>
                <a:cxn ang="0">
                  <a:pos x="12" y="262"/>
                </a:cxn>
                <a:cxn ang="0">
                  <a:pos x="29" y="299"/>
                </a:cxn>
                <a:cxn ang="0">
                  <a:pos x="53" y="332"/>
                </a:cxn>
                <a:cxn ang="0">
                  <a:pos x="83" y="361"/>
                </a:cxn>
                <a:cxn ang="0">
                  <a:pos x="117" y="383"/>
                </a:cxn>
                <a:cxn ang="0">
                  <a:pos x="155" y="398"/>
                </a:cxn>
                <a:cxn ang="0">
                  <a:pos x="194" y="405"/>
                </a:cxn>
                <a:cxn ang="0">
                  <a:pos x="234" y="405"/>
                </a:cxn>
                <a:cxn ang="0">
                  <a:pos x="273" y="398"/>
                </a:cxn>
                <a:cxn ang="0">
                  <a:pos x="308" y="383"/>
                </a:cxn>
                <a:cxn ang="0">
                  <a:pos x="340" y="361"/>
                </a:cxn>
                <a:cxn ang="0">
                  <a:pos x="367" y="332"/>
                </a:cxn>
                <a:cxn ang="0">
                  <a:pos x="387" y="299"/>
                </a:cxn>
                <a:cxn ang="0">
                  <a:pos x="401" y="262"/>
                </a:cxn>
                <a:cxn ang="0">
                  <a:pos x="406" y="223"/>
                </a:cxn>
                <a:cxn ang="0">
                  <a:pos x="404" y="184"/>
                </a:cxn>
                <a:cxn ang="0">
                  <a:pos x="394" y="144"/>
                </a:cxn>
                <a:cxn ang="0">
                  <a:pos x="377" y="108"/>
                </a:cxn>
                <a:cxn ang="0">
                  <a:pos x="353" y="74"/>
                </a:cxn>
                <a:cxn ang="0">
                  <a:pos x="323" y="45"/>
                </a:cxn>
                <a:cxn ang="0">
                  <a:pos x="290" y="23"/>
                </a:cxn>
                <a:cxn ang="0">
                  <a:pos x="252" y="8"/>
                </a:cxn>
                <a:cxn ang="0">
                  <a:pos x="212" y="2"/>
                </a:cxn>
              </a:cxnLst>
              <a:rect l="0" t="0" r="r" b="b"/>
              <a:pathLst>
                <a:path w="406" h="406">
                  <a:moveTo>
                    <a:pt x="192" y="0"/>
                  </a:moveTo>
                  <a:lnTo>
                    <a:pt x="171" y="2"/>
                  </a:lnTo>
                  <a:lnTo>
                    <a:pt x="151" y="5"/>
                  </a:lnTo>
                  <a:lnTo>
                    <a:pt x="132" y="10"/>
                  </a:lnTo>
                  <a:lnTo>
                    <a:pt x="113" y="17"/>
                  </a:lnTo>
                  <a:lnTo>
                    <a:pt x="96" y="25"/>
                  </a:lnTo>
                  <a:lnTo>
                    <a:pt x="80" y="35"/>
                  </a:lnTo>
                  <a:lnTo>
                    <a:pt x="65" y="47"/>
                  </a:lnTo>
                  <a:lnTo>
                    <a:pt x="51" y="60"/>
                  </a:lnTo>
                  <a:lnTo>
                    <a:pt x="40" y="74"/>
                  </a:lnTo>
                  <a:lnTo>
                    <a:pt x="28" y="90"/>
                  </a:lnTo>
                  <a:lnTo>
                    <a:pt x="19" y="106"/>
                  </a:lnTo>
                  <a:lnTo>
                    <a:pt x="12" y="125"/>
                  </a:lnTo>
                  <a:lnTo>
                    <a:pt x="6" y="143"/>
                  </a:lnTo>
                  <a:lnTo>
                    <a:pt x="2" y="163"/>
                  </a:lnTo>
                  <a:lnTo>
                    <a:pt x="0" y="182"/>
                  </a:lnTo>
                  <a:lnTo>
                    <a:pt x="0" y="203"/>
                  </a:lnTo>
                  <a:lnTo>
                    <a:pt x="3" y="223"/>
                  </a:lnTo>
                  <a:lnTo>
                    <a:pt x="6" y="243"/>
                  </a:lnTo>
                  <a:lnTo>
                    <a:pt x="12" y="262"/>
                  </a:lnTo>
                  <a:lnTo>
                    <a:pt x="20" y="280"/>
                  </a:lnTo>
                  <a:lnTo>
                    <a:pt x="29" y="299"/>
                  </a:lnTo>
                  <a:lnTo>
                    <a:pt x="40" y="316"/>
                  </a:lnTo>
                  <a:lnTo>
                    <a:pt x="53" y="332"/>
                  </a:lnTo>
                  <a:lnTo>
                    <a:pt x="67" y="347"/>
                  </a:lnTo>
                  <a:lnTo>
                    <a:pt x="83" y="361"/>
                  </a:lnTo>
                  <a:lnTo>
                    <a:pt x="99" y="373"/>
                  </a:lnTo>
                  <a:lnTo>
                    <a:pt x="117" y="383"/>
                  </a:lnTo>
                  <a:lnTo>
                    <a:pt x="135" y="391"/>
                  </a:lnTo>
                  <a:lnTo>
                    <a:pt x="155" y="398"/>
                  </a:lnTo>
                  <a:lnTo>
                    <a:pt x="174" y="402"/>
                  </a:lnTo>
                  <a:lnTo>
                    <a:pt x="194" y="405"/>
                  </a:lnTo>
                  <a:lnTo>
                    <a:pt x="215" y="406"/>
                  </a:lnTo>
                  <a:lnTo>
                    <a:pt x="234" y="405"/>
                  </a:lnTo>
                  <a:lnTo>
                    <a:pt x="254" y="402"/>
                  </a:lnTo>
                  <a:lnTo>
                    <a:pt x="273" y="398"/>
                  </a:lnTo>
                  <a:lnTo>
                    <a:pt x="292" y="391"/>
                  </a:lnTo>
                  <a:lnTo>
                    <a:pt x="308" y="383"/>
                  </a:lnTo>
                  <a:lnTo>
                    <a:pt x="325" y="373"/>
                  </a:lnTo>
                  <a:lnTo>
                    <a:pt x="340" y="361"/>
                  </a:lnTo>
                  <a:lnTo>
                    <a:pt x="354" y="347"/>
                  </a:lnTo>
                  <a:lnTo>
                    <a:pt x="367" y="332"/>
                  </a:lnTo>
                  <a:lnTo>
                    <a:pt x="378" y="316"/>
                  </a:lnTo>
                  <a:lnTo>
                    <a:pt x="387" y="299"/>
                  </a:lnTo>
                  <a:lnTo>
                    <a:pt x="396" y="280"/>
                  </a:lnTo>
                  <a:lnTo>
                    <a:pt x="401" y="262"/>
                  </a:lnTo>
                  <a:lnTo>
                    <a:pt x="405" y="243"/>
                  </a:lnTo>
                  <a:lnTo>
                    <a:pt x="406" y="223"/>
                  </a:lnTo>
                  <a:lnTo>
                    <a:pt x="406" y="203"/>
                  </a:lnTo>
                  <a:lnTo>
                    <a:pt x="404" y="184"/>
                  </a:lnTo>
                  <a:lnTo>
                    <a:pt x="400" y="163"/>
                  </a:lnTo>
                  <a:lnTo>
                    <a:pt x="394" y="144"/>
                  </a:lnTo>
                  <a:lnTo>
                    <a:pt x="386" y="126"/>
                  </a:lnTo>
                  <a:lnTo>
                    <a:pt x="377" y="108"/>
                  </a:lnTo>
                  <a:lnTo>
                    <a:pt x="367" y="90"/>
                  </a:lnTo>
                  <a:lnTo>
                    <a:pt x="353" y="74"/>
                  </a:lnTo>
                  <a:lnTo>
                    <a:pt x="339" y="59"/>
                  </a:lnTo>
                  <a:lnTo>
                    <a:pt x="323" y="45"/>
                  </a:lnTo>
                  <a:lnTo>
                    <a:pt x="307" y="34"/>
                  </a:lnTo>
                  <a:lnTo>
                    <a:pt x="290" y="23"/>
                  </a:lnTo>
                  <a:lnTo>
                    <a:pt x="271" y="15"/>
                  </a:lnTo>
                  <a:lnTo>
                    <a:pt x="252" y="8"/>
                  </a:lnTo>
                  <a:lnTo>
                    <a:pt x="232" y="4"/>
                  </a:lnTo>
                  <a:lnTo>
                    <a:pt x="212" y="2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 flipH="1">
              <a:off x="549" y="1428"/>
              <a:ext cx="229" cy="172"/>
            </a:xfrm>
            <a:custGeom>
              <a:avLst/>
              <a:gdLst/>
              <a:ahLst/>
              <a:cxnLst>
                <a:cxn ang="0">
                  <a:pos x="182" y="346"/>
                </a:cxn>
                <a:cxn ang="0">
                  <a:pos x="165" y="345"/>
                </a:cxn>
                <a:cxn ang="0">
                  <a:pos x="148" y="343"/>
                </a:cxn>
                <a:cxn ang="0">
                  <a:pos x="132" y="338"/>
                </a:cxn>
                <a:cxn ang="0">
                  <a:pos x="116" y="332"/>
                </a:cxn>
                <a:cxn ang="0">
                  <a:pos x="101" y="325"/>
                </a:cxn>
                <a:cxn ang="0">
                  <a:pos x="86" y="317"/>
                </a:cxn>
                <a:cxn ang="0">
                  <a:pos x="72" y="307"/>
                </a:cxn>
                <a:cxn ang="0">
                  <a:pos x="58" y="295"/>
                </a:cxn>
                <a:cxn ang="0">
                  <a:pos x="45" y="283"/>
                </a:cxn>
                <a:cxn ang="0">
                  <a:pos x="35" y="269"/>
                </a:cxn>
                <a:cxn ang="0">
                  <a:pos x="26" y="255"/>
                </a:cxn>
                <a:cxn ang="0">
                  <a:pos x="18" y="239"/>
                </a:cxn>
                <a:cxn ang="0">
                  <a:pos x="11" y="224"/>
                </a:cxn>
                <a:cxn ang="0">
                  <a:pos x="5" y="207"/>
                </a:cxn>
                <a:cxn ang="0">
                  <a:pos x="2" y="190"/>
                </a:cxn>
                <a:cxn ang="0">
                  <a:pos x="0" y="173"/>
                </a:cxn>
                <a:cxn ang="0">
                  <a:pos x="0" y="156"/>
                </a:cxn>
                <a:cxn ang="0">
                  <a:pos x="2" y="139"/>
                </a:cxn>
                <a:cxn ang="0">
                  <a:pos x="5" y="122"/>
                </a:cxn>
                <a:cxn ang="0">
                  <a:pos x="10" y="106"/>
                </a:cxn>
                <a:cxn ang="0">
                  <a:pos x="17" y="91"/>
                </a:cxn>
                <a:cxn ang="0">
                  <a:pos x="23" y="78"/>
                </a:cxn>
                <a:cxn ang="0">
                  <a:pos x="34" y="64"/>
                </a:cxn>
                <a:cxn ang="0">
                  <a:pos x="44" y="51"/>
                </a:cxn>
                <a:cxn ang="0">
                  <a:pos x="57" y="40"/>
                </a:cxn>
                <a:cxn ang="0">
                  <a:pos x="69" y="29"/>
                </a:cxn>
                <a:cxn ang="0">
                  <a:pos x="83" y="21"/>
                </a:cxn>
                <a:cxn ang="0">
                  <a:pos x="98" y="13"/>
                </a:cxn>
                <a:cxn ang="0">
                  <a:pos x="114" y="8"/>
                </a:cxn>
                <a:cxn ang="0">
                  <a:pos x="131" y="4"/>
                </a:cxn>
                <a:cxn ang="0">
                  <a:pos x="147" y="2"/>
                </a:cxn>
                <a:cxn ang="0">
                  <a:pos x="164" y="0"/>
                </a:cxn>
                <a:cxn ang="0">
                  <a:pos x="181" y="2"/>
                </a:cxn>
                <a:cxn ang="0">
                  <a:pos x="199" y="4"/>
                </a:cxn>
                <a:cxn ang="0">
                  <a:pos x="215" y="8"/>
                </a:cxn>
                <a:cxn ang="0">
                  <a:pos x="231" y="13"/>
                </a:cxn>
                <a:cxn ang="0">
                  <a:pos x="246" y="21"/>
                </a:cxn>
                <a:cxn ang="0">
                  <a:pos x="261" y="29"/>
                </a:cxn>
                <a:cxn ang="0">
                  <a:pos x="275" y="40"/>
                </a:cxn>
                <a:cxn ang="0">
                  <a:pos x="288" y="51"/>
                </a:cxn>
                <a:cxn ang="0">
                  <a:pos x="301" y="64"/>
                </a:cxn>
                <a:cxn ang="0">
                  <a:pos x="311" y="78"/>
                </a:cxn>
                <a:cxn ang="0">
                  <a:pos x="321" y="91"/>
                </a:cxn>
                <a:cxn ang="0">
                  <a:pos x="329" y="106"/>
                </a:cxn>
                <a:cxn ang="0">
                  <a:pos x="336" y="122"/>
                </a:cxn>
                <a:cxn ang="0">
                  <a:pos x="340" y="139"/>
                </a:cxn>
                <a:cxn ang="0">
                  <a:pos x="344" y="156"/>
                </a:cxn>
                <a:cxn ang="0">
                  <a:pos x="346" y="173"/>
                </a:cxn>
                <a:cxn ang="0">
                  <a:pos x="344" y="208"/>
                </a:cxn>
                <a:cxn ang="0">
                  <a:pos x="336" y="240"/>
                </a:cxn>
                <a:cxn ang="0">
                  <a:pos x="322" y="270"/>
                </a:cxn>
                <a:cxn ang="0">
                  <a:pos x="302" y="295"/>
                </a:cxn>
                <a:cxn ang="0">
                  <a:pos x="277" y="316"/>
                </a:cxn>
                <a:cxn ang="0">
                  <a:pos x="249" y="332"/>
                </a:cxn>
                <a:cxn ang="0">
                  <a:pos x="217" y="343"/>
                </a:cxn>
                <a:cxn ang="0">
                  <a:pos x="182" y="346"/>
                </a:cxn>
              </a:cxnLst>
              <a:rect l="0" t="0" r="r" b="b"/>
              <a:pathLst>
                <a:path w="346" h="346">
                  <a:moveTo>
                    <a:pt x="182" y="346"/>
                  </a:moveTo>
                  <a:lnTo>
                    <a:pt x="165" y="345"/>
                  </a:lnTo>
                  <a:lnTo>
                    <a:pt x="148" y="343"/>
                  </a:lnTo>
                  <a:lnTo>
                    <a:pt x="132" y="338"/>
                  </a:lnTo>
                  <a:lnTo>
                    <a:pt x="116" y="332"/>
                  </a:lnTo>
                  <a:lnTo>
                    <a:pt x="101" y="325"/>
                  </a:lnTo>
                  <a:lnTo>
                    <a:pt x="86" y="317"/>
                  </a:lnTo>
                  <a:lnTo>
                    <a:pt x="72" y="307"/>
                  </a:lnTo>
                  <a:lnTo>
                    <a:pt x="58" y="295"/>
                  </a:lnTo>
                  <a:lnTo>
                    <a:pt x="45" y="283"/>
                  </a:lnTo>
                  <a:lnTo>
                    <a:pt x="35" y="269"/>
                  </a:lnTo>
                  <a:lnTo>
                    <a:pt x="26" y="255"/>
                  </a:lnTo>
                  <a:lnTo>
                    <a:pt x="18" y="239"/>
                  </a:lnTo>
                  <a:lnTo>
                    <a:pt x="11" y="224"/>
                  </a:lnTo>
                  <a:lnTo>
                    <a:pt x="5" y="207"/>
                  </a:lnTo>
                  <a:lnTo>
                    <a:pt x="2" y="190"/>
                  </a:lnTo>
                  <a:lnTo>
                    <a:pt x="0" y="173"/>
                  </a:lnTo>
                  <a:lnTo>
                    <a:pt x="0" y="156"/>
                  </a:lnTo>
                  <a:lnTo>
                    <a:pt x="2" y="139"/>
                  </a:lnTo>
                  <a:lnTo>
                    <a:pt x="5" y="122"/>
                  </a:lnTo>
                  <a:lnTo>
                    <a:pt x="10" y="106"/>
                  </a:lnTo>
                  <a:lnTo>
                    <a:pt x="17" y="91"/>
                  </a:lnTo>
                  <a:lnTo>
                    <a:pt x="23" y="78"/>
                  </a:lnTo>
                  <a:lnTo>
                    <a:pt x="34" y="64"/>
                  </a:lnTo>
                  <a:lnTo>
                    <a:pt x="44" y="51"/>
                  </a:lnTo>
                  <a:lnTo>
                    <a:pt x="57" y="40"/>
                  </a:lnTo>
                  <a:lnTo>
                    <a:pt x="69" y="29"/>
                  </a:lnTo>
                  <a:lnTo>
                    <a:pt x="83" y="21"/>
                  </a:lnTo>
                  <a:lnTo>
                    <a:pt x="98" y="13"/>
                  </a:lnTo>
                  <a:lnTo>
                    <a:pt x="114" y="8"/>
                  </a:lnTo>
                  <a:lnTo>
                    <a:pt x="131" y="4"/>
                  </a:lnTo>
                  <a:lnTo>
                    <a:pt x="147" y="2"/>
                  </a:lnTo>
                  <a:lnTo>
                    <a:pt x="164" y="0"/>
                  </a:lnTo>
                  <a:lnTo>
                    <a:pt x="181" y="2"/>
                  </a:lnTo>
                  <a:lnTo>
                    <a:pt x="199" y="4"/>
                  </a:lnTo>
                  <a:lnTo>
                    <a:pt x="215" y="8"/>
                  </a:lnTo>
                  <a:lnTo>
                    <a:pt x="231" y="13"/>
                  </a:lnTo>
                  <a:lnTo>
                    <a:pt x="246" y="21"/>
                  </a:lnTo>
                  <a:lnTo>
                    <a:pt x="261" y="29"/>
                  </a:lnTo>
                  <a:lnTo>
                    <a:pt x="275" y="40"/>
                  </a:lnTo>
                  <a:lnTo>
                    <a:pt x="288" y="51"/>
                  </a:lnTo>
                  <a:lnTo>
                    <a:pt x="301" y="64"/>
                  </a:lnTo>
                  <a:lnTo>
                    <a:pt x="311" y="78"/>
                  </a:lnTo>
                  <a:lnTo>
                    <a:pt x="321" y="91"/>
                  </a:lnTo>
                  <a:lnTo>
                    <a:pt x="329" y="106"/>
                  </a:lnTo>
                  <a:lnTo>
                    <a:pt x="336" y="122"/>
                  </a:lnTo>
                  <a:lnTo>
                    <a:pt x="340" y="139"/>
                  </a:lnTo>
                  <a:lnTo>
                    <a:pt x="344" y="156"/>
                  </a:lnTo>
                  <a:lnTo>
                    <a:pt x="346" y="173"/>
                  </a:lnTo>
                  <a:lnTo>
                    <a:pt x="344" y="208"/>
                  </a:lnTo>
                  <a:lnTo>
                    <a:pt x="336" y="240"/>
                  </a:lnTo>
                  <a:lnTo>
                    <a:pt x="322" y="270"/>
                  </a:lnTo>
                  <a:lnTo>
                    <a:pt x="302" y="295"/>
                  </a:lnTo>
                  <a:lnTo>
                    <a:pt x="277" y="316"/>
                  </a:lnTo>
                  <a:lnTo>
                    <a:pt x="249" y="332"/>
                  </a:lnTo>
                  <a:lnTo>
                    <a:pt x="217" y="343"/>
                  </a:lnTo>
                  <a:lnTo>
                    <a:pt x="182" y="34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 flipH="1">
              <a:off x="562" y="1437"/>
              <a:ext cx="204" cy="153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114" y="3"/>
                </a:cxn>
                <a:cxn ang="0">
                  <a:pos x="86" y="13"/>
                </a:cxn>
                <a:cxn ang="0">
                  <a:pos x="61" y="26"/>
                </a:cxn>
                <a:cxn ang="0">
                  <a:pos x="39" y="45"/>
                </a:cxn>
                <a:cxn ang="0">
                  <a:pos x="22" y="68"/>
                </a:cxn>
                <a:cxn ang="0">
                  <a:pos x="9" y="93"/>
                </a:cxn>
                <a:cxn ang="0">
                  <a:pos x="1" y="122"/>
                </a:cxn>
                <a:cxn ang="0">
                  <a:pos x="0" y="153"/>
                </a:cxn>
                <a:cxn ang="0">
                  <a:pos x="1" y="168"/>
                </a:cxn>
                <a:cxn ang="0">
                  <a:pos x="5" y="183"/>
                </a:cxn>
                <a:cxn ang="0">
                  <a:pos x="9" y="198"/>
                </a:cxn>
                <a:cxn ang="0">
                  <a:pos x="15" y="212"/>
                </a:cxn>
                <a:cxn ang="0">
                  <a:pos x="22" y="225"/>
                </a:cxn>
                <a:cxn ang="0">
                  <a:pos x="30" y="238"/>
                </a:cxn>
                <a:cxn ang="0">
                  <a:pos x="40" y="250"/>
                </a:cxn>
                <a:cxn ang="0">
                  <a:pos x="51" y="261"/>
                </a:cxn>
                <a:cxn ang="0">
                  <a:pos x="62" y="272"/>
                </a:cxn>
                <a:cxn ang="0">
                  <a:pos x="75" y="280"/>
                </a:cxn>
                <a:cxn ang="0">
                  <a:pos x="89" y="288"/>
                </a:cxn>
                <a:cxn ang="0">
                  <a:pos x="102" y="294"/>
                </a:cxn>
                <a:cxn ang="0">
                  <a:pos x="116" y="299"/>
                </a:cxn>
                <a:cxn ang="0">
                  <a:pos x="131" y="303"/>
                </a:cxn>
                <a:cxn ang="0">
                  <a:pos x="146" y="304"/>
                </a:cxn>
                <a:cxn ang="0">
                  <a:pos x="161" y="305"/>
                </a:cxn>
                <a:cxn ang="0">
                  <a:pos x="176" y="304"/>
                </a:cxn>
                <a:cxn ang="0">
                  <a:pos x="191" y="303"/>
                </a:cxn>
                <a:cxn ang="0">
                  <a:pos x="205" y="299"/>
                </a:cxn>
                <a:cxn ang="0">
                  <a:pos x="219" y="294"/>
                </a:cxn>
                <a:cxn ang="0">
                  <a:pos x="233" y="288"/>
                </a:cxn>
                <a:cxn ang="0">
                  <a:pos x="244" y="280"/>
                </a:cxn>
                <a:cxn ang="0">
                  <a:pos x="257" y="272"/>
                </a:cxn>
                <a:cxn ang="0">
                  <a:pos x="267" y="261"/>
                </a:cxn>
                <a:cxn ang="0">
                  <a:pos x="276" y="250"/>
                </a:cxn>
                <a:cxn ang="0">
                  <a:pos x="284" y="238"/>
                </a:cxn>
                <a:cxn ang="0">
                  <a:pos x="291" y="225"/>
                </a:cxn>
                <a:cxn ang="0">
                  <a:pos x="297" y="212"/>
                </a:cxn>
                <a:cxn ang="0">
                  <a:pos x="302" y="198"/>
                </a:cxn>
                <a:cxn ang="0">
                  <a:pos x="304" y="183"/>
                </a:cxn>
                <a:cxn ang="0">
                  <a:pos x="305" y="168"/>
                </a:cxn>
                <a:cxn ang="0">
                  <a:pos x="305" y="153"/>
                </a:cxn>
                <a:cxn ang="0">
                  <a:pos x="304" y="138"/>
                </a:cxn>
                <a:cxn ang="0">
                  <a:pos x="301" y="123"/>
                </a:cxn>
                <a:cxn ang="0">
                  <a:pos x="296" y="108"/>
                </a:cxn>
                <a:cxn ang="0">
                  <a:pos x="290" y="94"/>
                </a:cxn>
                <a:cxn ang="0">
                  <a:pos x="283" y="81"/>
                </a:cxn>
                <a:cxn ang="0">
                  <a:pos x="275" y="68"/>
                </a:cxn>
                <a:cxn ang="0">
                  <a:pos x="266" y="56"/>
                </a:cxn>
                <a:cxn ang="0">
                  <a:pos x="255" y="45"/>
                </a:cxn>
                <a:cxn ang="0">
                  <a:pos x="243" y="35"/>
                </a:cxn>
                <a:cxn ang="0">
                  <a:pos x="230" y="25"/>
                </a:cxn>
                <a:cxn ang="0">
                  <a:pos x="218" y="18"/>
                </a:cxn>
                <a:cxn ang="0">
                  <a:pos x="204" y="11"/>
                </a:cxn>
                <a:cxn ang="0">
                  <a:pos x="190" y="7"/>
                </a:cxn>
                <a:cxn ang="0">
                  <a:pos x="175" y="3"/>
                </a:cxn>
                <a:cxn ang="0">
                  <a:pos x="160" y="1"/>
                </a:cxn>
                <a:cxn ang="0">
                  <a:pos x="145" y="0"/>
                </a:cxn>
              </a:cxnLst>
              <a:rect l="0" t="0" r="r" b="b"/>
              <a:pathLst>
                <a:path w="305" h="305">
                  <a:moveTo>
                    <a:pt x="145" y="0"/>
                  </a:moveTo>
                  <a:lnTo>
                    <a:pt x="114" y="3"/>
                  </a:lnTo>
                  <a:lnTo>
                    <a:pt x="86" y="13"/>
                  </a:lnTo>
                  <a:lnTo>
                    <a:pt x="61" y="26"/>
                  </a:lnTo>
                  <a:lnTo>
                    <a:pt x="39" y="45"/>
                  </a:lnTo>
                  <a:lnTo>
                    <a:pt x="22" y="68"/>
                  </a:lnTo>
                  <a:lnTo>
                    <a:pt x="9" y="93"/>
                  </a:lnTo>
                  <a:lnTo>
                    <a:pt x="1" y="122"/>
                  </a:lnTo>
                  <a:lnTo>
                    <a:pt x="0" y="153"/>
                  </a:lnTo>
                  <a:lnTo>
                    <a:pt x="1" y="168"/>
                  </a:lnTo>
                  <a:lnTo>
                    <a:pt x="5" y="183"/>
                  </a:lnTo>
                  <a:lnTo>
                    <a:pt x="9" y="198"/>
                  </a:lnTo>
                  <a:lnTo>
                    <a:pt x="15" y="212"/>
                  </a:lnTo>
                  <a:lnTo>
                    <a:pt x="22" y="225"/>
                  </a:lnTo>
                  <a:lnTo>
                    <a:pt x="30" y="238"/>
                  </a:lnTo>
                  <a:lnTo>
                    <a:pt x="40" y="250"/>
                  </a:lnTo>
                  <a:lnTo>
                    <a:pt x="51" y="261"/>
                  </a:lnTo>
                  <a:lnTo>
                    <a:pt x="62" y="272"/>
                  </a:lnTo>
                  <a:lnTo>
                    <a:pt x="75" y="280"/>
                  </a:lnTo>
                  <a:lnTo>
                    <a:pt x="89" y="288"/>
                  </a:lnTo>
                  <a:lnTo>
                    <a:pt x="102" y="294"/>
                  </a:lnTo>
                  <a:lnTo>
                    <a:pt x="116" y="299"/>
                  </a:lnTo>
                  <a:lnTo>
                    <a:pt x="131" y="303"/>
                  </a:lnTo>
                  <a:lnTo>
                    <a:pt x="146" y="304"/>
                  </a:lnTo>
                  <a:lnTo>
                    <a:pt x="161" y="305"/>
                  </a:lnTo>
                  <a:lnTo>
                    <a:pt x="176" y="304"/>
                  </a:lnTo>
                  <a:lnTo>
                    <a:pt x="191" y="303"/>
                  </a:lnTo>
                  <a:lnTo>
                    <a:pt x="205" y="299"/>
                  </a:lnTo>
                  <a:lnTo>
                    <a:pt x="219" y="294"/>
                  </a:lnTo>
                  <a:lnTo>
                    <a:pt x="233" y="288"/>
                  </a:lnTo>
                  <a:lnTo>
                    <a:pt x="244" y="280"/>
                  </a:lnTo>
                  <a:lnTo>
                    <a:pt x="257" y="272"/>
                  </a:lnTo>
                  <a:lnTo>
                    <a:pt x="267" y="261"/>
                  </a:lnTo>
                  <a:lnTo>
                    <a:pt x="276" y="250"/>
                  </a:lnTo>
                  <a:lnTo>
                    <a:pt x="284" y="238"/>
                  </a:lnTo>
                  <a:lnTo>
                    <a:pt x="291" y="225"/>
                  </a:lnTo>
                  <a:lnTo>
                    <a:pt x="297" y="212"/>
                  </a:lnTo>
                  <a:lnTo>
                    <a:pt x="302" y="198"/>
                  </a:lnTo>
                  <a:lnTo>
                    <a:pt x="304" y="183"/>
                  </a:lnTo>
                  <a:lnTo>
                    <a:pt x="305" y="168"/>
                  </a:lnTo>
                  <a:lnTo>
                    <a:pt x="305" y="153"/>
                  </a:lnTo>
                  <a:lnTo>
                    <a:pt x="304" y="138"/>
                  </a:lnTo>
                  <a:lnTo>
                    <a:pt x="301" y="123"/>
                  </a:lnTo>
                  <a:lnTo>
                    <a:pt x="296" y="108"/>
                  </a:lnTo>
                  <a:lnTo>
                    <a:pt x="290" y="94"/>
                  </a:lnTo>
                  <a:lnTo>
                    <a:pt x="283" y="81"/>
                  </a:lnTo>
                  <a:lnTo>
                    <a:pt x="275" y="68"/>
                  </a:lnTo>
                  <a:lnTo>
                    <a:pt x="266" y="56"/>
                  </a:lnTo>
                  <a:lnTo>
                    <a:pt x="255" y="45"/>
                  </a:lnTo>
                  <a:lnTo>
                    <a:pt x="243" y="35"/>
                  </a:lnTo>
                  <a:lnTo>
                    <a:pt x="230" y="25"/>
                  </a:lnTo>
                  <a:lnTo>
                    <a:pt x="218" y="18"/>
                  </a:lnTo>
                  <a:lnTo>
                    <a:pt x="204" y="11"/>
                  </a:lnTo>
                  <a:lnTo>
                    <a:pt x="190" y="7"/>
                  </a:lnTo>
                  <a:lnTo>
                    <a:pt x="175" y="3"/>
                  </a:lnTo>
                  <a:lnTo>
                    <a:pt x="160" y="1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8"/>
            <p:cNvSpPr>
              <a:spLocks/>
            </p:cNvSpPr>
            <p:nvPr/>
          </p:nvSpPr>
          <p:spPr bwMode="auto">
            <a:xfrm flipH="1">
              <a:off x="582" y="1453"/>
              <a:ext cx="163" cy="122"/>
            </a:xfrm>
            <a:custGeom>
              <a:avLst/>
              <a:gdLst/>
              <a:ahLst/>
              <a:cxnLst>
                <a:cxn ang="0">
                  <a:pos x="129" y="244"/>
                </a:cxn>
                <a:cxn ang="0">
                  <a:pos x="116" y="243"/>
                </a:cxn>
                <a:cxn ang="0">
                  <a:pos x="105" y="242"/>
                </a:cxn>
                <a:cxn ang="0">
                  <a:pos x="92" y="239"/>
                </a:cxn>
                <a:cxn ang="0">
                  <a:pos x="82" y="235"/>
                </a:cxn>
                <a:cxn ang="0">
                  <a:pos x="70" y="230"/>
                </a:cxn>
                <a:cxn ang="0">
                  <a:pos x="60" y="224"/>
                </a:cxn>
                <a:cxn ang="0">
                  <a:pos x="50" y="217"/>
                </a:cxn>
                <a:cxn ang="0">
                  <a:pos x="40" y="209"/>
                </a:cxn>
                <a:cxn ang="0">
                  <a:pos x="32" y="199"/>
                </a:cxn>
                <a:cxn ang="0">
                  <a:pos x="24" y="190"/>
                </a:cxn>
                <a:cxn ang="0">
                  <a:pos x="17" y="180"/>
                </a:cxn>
                <a:cxn ang="0">
                  <a:pos x="12" y="168"/>
                </a:cxn>
                <a:cxn ang="0">
                  <a:pos x="7" y="158"/>
                </a:cxn>
                <a:cxn ang="0">
                  <a:pos x="4" y="146"/>
                </a:cxn>
                <a:cxn ang="0">
                  <a:pos x="1" y="134"/>
                </a:cxn>
                <a:cxn ang="0">
                  <a:pos x="0" y="122"/>
                </a:cxn>
                <a:cxn ang="0">
                  <a:pos x="1" y="98"/>
                </a:cxn>
                <a:cxn ang="0">
                  <a:pos x="7" y="75"/>
                </a:cxn>
                <a:cxn ang="0">
                  <a:pos x="16" y="54"/>
                </a:cxn>
                <a:cxn ang="0">
                  <a:pos x="31" y="36"/>
                </a:cxn>
                <a:cxn ang="0">
                  <a:pos x="39" y="28"/>
                </a:cxn>
                <a:cxn ang="0">
                  <a:pos x="48" y="21"/>
                </a:cxn>
                <a:cxn ang="0">
                  <a:pos x="59" y="14"/>
                </a:cxn>
                <a:cxn ang="0">
                  <a:pos x="69" y="9"/>
                </a:cxn>
                <a:cxn ang="0">
                  <a:pos x="81" y="6"/>
                </a:cxn>
                <a:cxn ang="0">
                  <a:pos x="91" y="2"/>
                </a:cxn>
                <a:cxn ang="0">
                  <a:pos x="104" y="1"/>
                </a:cxn>
                <a:cxn ang="0">
                  <a:pos x="115" y="0"/>
                </a:cxn>
                <a:cxn ang="0">
                  <a:pos x="127" y="1"/>
                </a:cxn>
                <a:cxn ang="0">
                  <a:pos x="139" y="2"/>
                </a:cxn>
                <a:cxn ang="0">
                  <a:pos x="151" y="6"/>
                </a:cxn>
                <a:cxn ang="0">
                  <a:pos x="162" y="9"/>
                </a:cxn>
                <a:cxn ang="0">
                  <a:pos x="174" y="14"/>
                </a:cxn>
                <a:cxn ang="0">
                  <a:pos x="184" y="21"/>
                </a:cxn>
                <a:cxn ang="0">
                  <a:pos x="195" y="28"/>
                </a:cxn>
                <a:cxn ang="0">
                  <a:pos x="204" y="36"/>
                </a:cxn>
                <a:cxn ang="0">
                  <a:pos x="212" y="45"/>
                </a:cxn>
                <a:cxn ang="0">
                  <a:pos x="220" y="54"/>
                </a:cxn>
                <a:cxn ang="0">
                  <a:pos x="227" y="65"/>
                </a:cxn>
                <a:cxn ang="0">
                  <a:pos x="233" y="75"/>
                </a:cxn>
                <a:cxn ang="0">
                  <a:pos x="237" y="86"/>
                </a:cxn>
                <a:cxn ang="0">
                  <a:pos x="241" y="98"/>
                </a:cxn>
                <a:cxn ang="0">
                  <a:pos x="243" y="111"/>
                </a:cxn>
                <a:cxn ang="0">
                  <a:pos x="244" y="122"/>
                </a:cxn>
                <a:cxn ang="0">
                  <a:pos x="243" y="146"/>
                </a:cxn>
                <a:cxn ang="0">
                  <a:pos x="237" y="169"/>
                </a:cxn>
                <a:cxn ang="0">
                  <a:pos x="227" y="190"/>
                </a:cxn>
                <a:cxn ang="0">
                  <a:pos x="213" y="209"/>
                </a:cxn>
                <a:cxn ang="0">
                  <a:pos x="196" y="224"/>
                </a:cxn>
                <a:cxn ang="0">
                  <a:pos x="176" y="235"/>
                </a:cxn>
                <a:cxn ang="0">
                  <a:pos x="153" y="242"/>
                </a:cxn>
                <a:cxn ang="0">
                  <a:pos x="129" y="244"/>
                </a:cxn>
              </a:cxnLst>
              <a:rect l="0" t="0" r="r" b="b"/>
              <a:pathLst>
                <a:path w="244" h="244">
                  <a:moveTo>
                    <a:pt x="129" y="244"/>
                  </a:moveTo>
                  <a:lnTo>
                    <a:pt x="116" y="243"/>
                  </a:lnTo>
                  <a:lnTo>
                    <a:pt x="105" y="242"/>
                  </a:lnTo>
                  <a:lnTo>
                    <a:pt x="92" y="239"/>
                  </a:lnTo>
                  <a:lnTo>
                    <a:pt x="82" y="235"/>
                  </a:lnTo>
                  <a:lnTo>
                    <a:pt x="70" y="230"/>
                  </a:lnTo>
                  <a:lnTo>
                    <a:pt x="60" y="224"/>
                  </a:lnTo>
                  <a:lnTo>
                    <a:pt x="50" y="217"/>
                  </a:lnTo>
                  <a:lnTo>
                    <a:pt x="40" y="209"/>
                  </a:lnTo>
                  <a:lnTo>
                    <a:pt x="32" y="199"/>
                  </a:lnTo>
                  <a:lnTo>
                    <a:pt x="24" y="190"/>
                  </a:lnTo>
                  <a:lnTo>
                    <a:pt x="17" y="180"/>
                  </a:lnTo>
                  <a:lnTo>
                    <a:pt x="12" y="168"/>
                  </a:lnTo>
                  <a:lnTo>
                    <a:pt x="7" y="158"/>
                  </a:lnTo>
                  <a:lnTo>
                    <a:pt x="4" y="146"/>
                  </a:lnTo>
                  <a:lnTo>
                    <a:pt x="1" y="134"/>
                  </a:lnTo>
                  <a:lnTo>
                    <a:pt x="0" y="122"/>
                  </a:lnTo>
                  <a:lnTo>
                    <a:pt x="1" y="98"/>
                  </a:lnTo>
                  <a:lnTo>
                    <a:pt x="7" y="75"/>
                  </a:lnTo>
                  <a:lnTo>
                    <a:pt x="16" y="54"/>
                  </a:lnTo>
                  <a:lnTo>
                    <a:pt x="31" y="36"/>
                  </a:lnTo>
                  <a:lnTo>
                    <a:pt x="39" y="28"/>
                  </a:lnTo>
                  <a:lnTo>
                    <a:pt x="48" y="21"/>
                  </a:lnTo>
                  <a:lnTo>
                    <a:pt x="59" y="14"/>
                  </a:lnTo>
                  <a:lnTo>
                    <a:pt x="69" y="9"/>
                  </a:lnTo>
                  <a:lnTo>
                    <a:pt x="81" y="6"/>
                  </a:lnTo>
                  <a:lnTo>
                    <a:pt x="91" y="2"/>
                  </a:lnTo>
                  <a:lnTo>
                    <a:pt x="104" y="1"/>
                  </a:lnTo>
                  <a:lnTo>
                    <a:pt x="115" y="0"/>
                  </a:lnTo>
                  <a:lnTo>
                    <a:pt x="127" y="1"/>
                  </a:lnTo>
                  <a:lnTo>
                    <a:pt x="139" y="2"/>
                  </a:lnTo>
                  <a:lnTo>
                    <a:pt x="151" y="6"/>
                  </a:lnTo>
                  <a:lnTo>
                    <a:pt x="162" y="9"/>
                  </a:lnTo>
                  <a:lnTo>
                    <a:pt x="174" y="14"/>
                  </a:lnTo>
                  <a:lnTo>
                    <a:pt x="184" y="21"/>
                  </a:lnTo>
                  <a:lnTo>
                    <a:pt x="195" y="28"/>
                  </a:lnTo>
                  <a:lnTo>
                    <a:pt x="204" y="36"/>
                  </a:lnTo>
                  <a:lnTo>
                    <a:pt x="212" y="45"/>
                  </a:lnTo>
                  <a:lnTo>
                    <a:pt x="220" y="54"/>
                  </a:lnTo>
                  <a:lnTo>
                    <a:pt x="227" y="65"/>
                  </a:lnTo>
                  <a:lnTo>
                    <a:pt x="233" y="75"/>
                  </a:lnTo>
                  <a:lnTo>
                    <a:pt x="237" y="86"/>
                  </a:lnTo>
                  <a:lnTo>
                    <a:pt x="241" y="98"/>
                  </a:lnTo>
                  <a:lnTo>
                    <a:pt x="243" y="111"/>
                  </a:lnTo>
                  <a:lnTo>
                    <a:pt x="244" y="122"/>
                  </a:lnTo>
                  <a:lnTo>
                    <a:pt x="243" y="146"/>
                  </a:lnTo>
                  <a:lnTo>
                    <a:pt x="237" y="169"/>
                  </a:lnTo>
                  <a:lnTo>
                    <a:pt x="227" y="190"/>
                  </a:lnTo>
                  <a:lnTo>
                    <a:pt x="213" y="209"/>
                  </a:lnTo>
                  <a:lnTo>
                    <a:pt x="196" y="224"/>
                  </a:lnTo>
                  <a:lnTo>
                    <a:pt x="176" y="235"/>
                  </a:lnTo>
                  <a:lnTo>
                    <a:pt x="153" y="242"/>
                  </a:lnTo>
                  <a:lnTo>
                    <a:pt x="129" y="2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9"/>
            <p:cNvSpPr>
              <a:spLocks/>
            </p:cNvSpPr>
            <p:nvPr/>
          </p:nvSpPr>
          <p:spPr bwMode="auto">
            <a:xfrm flipH="1">
              <a:off x="988" y="1359"/>
              <a:ext cx="203" cy="153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14" y="4"/>
                </a:cxn>
                <a:cxn ang="0">
                  <a:pos x="86" y="13"/>
                </a:cxn>
                <a:cxn ang="0">
                  <a:pos x="61" y="27"/>
                </a:cxn>
                <a:cxn ang="0">
                  <a:pos x="39" y="45"/>
                </a:cxn>
                <a:cxn ang="0">
                  <a:pos x="22" y="68"/>
                </a:cxn>
                <a:cxn ang="0">
                  <a:pos x="9" y="94"/>
                </a:cxn>
                <a:cxn ang="0">
                  <a:pos x="1" y="122"/>
                </a:cxn>
                <a:cxn ang="0">
                  <a:pos x="0" y="154"/>
                </a:cxn>
                <a:cxn ang="0">
                  <a:pos x="1" y="168"/>
                </a:cxn>
                <a:cxn ang="0">
                  <a:pos x="4" y="183"/>
                </a:cxn>
                <a:cxn ang="0">
                  <a:pos x="9" y="197"/>
                </a:cxn>
                <a:cxn ang="0">
                  <a:pos x="15" y="211"/>
                </a:cxn>
                <a:cxn ang="0">
                  <a:pos x="22" y="225"/>
                </a:cxn>
                <a:cxn ang="0">
                  <a:pos x="30" y="238"/>
                </a:cxn>
                <a:cxn ang="0">
                  <a:pos x="40" y="249"/>
                </a:cxn>
                <a:cxn ang="0">
                  <a:pos x="50" y="261"/>
                </a:cxn>
                <a:cxn ang="0">
                  <a:pos x="62" y="271"/>
                </a:cxn>
                <a:cxn ang="0">
                  <a:pos x="75" y="280"/>
                </a:cxn>
                <a:cxn ang="0">
                  <a:pos x="88" y="287"/>
                </a:cxn>
                <a:cxn ang="0">
                  <a:pos x="102" y="294"/>
                </a:cxn>
                <a:cxn ang="0">
                  <a:pos x="116" y="299"/>
                </a:cxn>
                <a:cxn ang="0">
                  <a:pos x="131" y="302"/>
                </a:cxn>
                <a:cxn ang="0">
                  <a:pos x="145" y="304"/>
                </a:cxn>
                <a:cxn ang="0">
                  <a:pos x="160" y="306"/>
                </a:cxn>
                <a:cxn ang="0">
                  <a:pos x="175" y="304"/>
                </a:cxn>
                <a:cxn ang="0">
                  <a:pos x="190" y="302"/>
                </a:cxn>
                <a:cxn ang="0">
                  <a:pos x="205" y="299"/>
                </a:cxn>
                <a:cxn ang="0">
                  <a:pos x="219" y="294"/>
                </a:cxn>
                <a:cxn ang="0">
                  <a:pos x="231" y="287"/>
                </a:cxn>
                <a:cxn ang="0">
                  <a:pos x="244" y="280"/>
                </a:cxn>
                <a:cxn ang="0">
                  <a:pos x="255" y="271"/>
                </a:cxn>
                <a:cxn ang="0">
                  <a:pos x="266" y="261"/>
                </a:cxn>
                <a:cxn ang="0">
                  <a:pos x="275" y="249"/>
                </a:cxn>
                <a:cxn ang="0">
                  <a:pos x="283" y="238"/>
                </a:cxn>
                <a:cxn ang="0">
                  <a:pos x="290" y="225"/>
                </a:cxn>
                <a:cxn ang="0">
                  <a:pos x="296" y="211"/>
                </a:cxn>
                <a:cxn ang="0">
                  <a:pos x="300" y="197"/>
                </a:cxn>
                <a:cxn ang="0">
                  <a:pos x="303" y="183"/>
                </a:cxn>
                <a:cxn ang="0">
                  <a:pos x="304" y="168"/>
                </a:cxn>
                <a:cxn ang="0">
                  <a:pos x="304" y="154"/>
                </a:cxn>
                <a:cxn ang="0">
                  <a:pos x="303" y="139"/>
                </a:cxn>
                <a:cxn ang="0">
                  <a:pos x="299" y="124"/>
                </a:cxn>
                <a:cxn ang="0">
                  <a:pos x="295" y="109"/>
                </a:cxn>
                <a:cxn ang="0">
                  <a:pos x="289" y="95"/>
                </a:cxn>
                <a:cxn ang="0">
                  <a:pos x="282" y="81"/>
                </a:cxn>
                <a:cxn ang="0">
                  <a:pos x="274" y="68"/>
                </a:cxn>
                <a:cxn ang="0">
                  <a:pos x="265" y="57"/>
                </a:cxn>
                <a:cxn ang="0">
                  <a:pos x="253" y="45"/>
                </a:cxn>
                <a:cxn ang="0">
                  <a:pos x="242" y="35"/>
                </a:cxn>
                <a:cxn ang="0">
                  <a:pos x="229" y="26"/>
                </a:cxn>
                <a:cxn ang="0">
                  <a:pos x="216" y="19"/>
                </a:cxn>
                <a:cxn ang="0">
                  <a:pos x="202" y="12"/>
                </a:cxn>
                <a:cxn ang="0">
                  <a:pos x="189" y="7"/>
                </a:cxn>
                <a:cxn ang="0">
                  <a:pos x="174" y="4"/>
                </a:cxn>
                <a:cxn ang="0">
                  <a:pos x="159" y="1"/>
                </a:cxn>
                <a:cxn ang="0">
                  <a:pos x="144" y="0"/>
                </a:cxn>
              </a:cxnLst>
              <a:rect l="0" t="0" r="r" b="b"/>
              <a:pathLst>
                <a:path w="304" h="306">
                  <a:moveTo>
                    <a:pt x="144" y="0"/>
                  </a:moveTo>
                  <a:lnTo>
                    <a:pt x="114" y="4"/>
                  </a:lnTo>
                  <a:lnTo>
                    <a:pt x="86" y="13"/>
                  </a:lnTo>
                  <a:lnTo>
                    <a:pt x="61" y="27"/>
                  </a:lnTo>
                  <a:lnTo>
                    <a:pt x="39" y="45"/>
                  </a:lnTo>
                  <a:lnTo>
                    <a:pt x="22" y="68"/>
                  </a:lnTo>
                  <a:lnTo>
                    <a:pt x="9" y="94"/>
                  </a:lnTo>
                  <a:lnTo>
                    <a:pt x="1" y="122"/>
                  </a:lnTo>
                  <a:lnTo>
                    <a:pt x="0" y="154"/>
                  </a:lnTo>
                  <a:lnTo>
                    <a:pt x="1" y="168"/>
                  </a:lnTo>
                  <a:lnTo>
                    <a:pt x="4" y="183"/>
                  </a:lnTo>
                  <a:lnTo>
                    <a:pt x="9" y="197"/>
                  </a:lnTo>
                  <a:lnTo>
                    <a:pt x="15" y="211"/>
                  </a:lnTo>
                  <a:lnTo>
                    <a:pt x="22" y="225"/>
                  </a:lnTo>
                  <a:lnTo>
                    <a:pt x="30" y="238"/>
                  </a:lnTo>
                  <a:lnTo>
                    <a:pt x="40" y="249"/>
                  </a:lnTo>
                  <a:lnTo>
                    <a:pt x="50" y="261"/>
                  </a:lnTo>
                  <a:lnTo>
                    <a:pt x="62" y="271"/>
                  </a:lnTo>
                  <a:lnTo>
                    <a:pt x="75" y="280"/>
                  </a:lnTo>
                  <a:lnTo>
                    <a:pt x="88" y="287"/>
                  </a:lnTo>
                  <a:lnTo>
                    <a:pt x="102" y="294"/>
                  </a:lnTo>
                  <a:lnTo>
                    <a:pt x="116" y="299"/>
                  </a:lnTo>
                  <a:lnTo>
                    <a:pt x="131" y="302"/>
                  </a:lnTo>
                  <a:lnTo>
                    <a:pt x="145" y="304"/>
                  </a:lnTo>
                  <a:lnTo>
                    <a:pt x="160" y="306"/>
                  </a:lnTo>
                  <a:lnTo>
                    <a:pt x="175" y="304"/>
                  </a:lnTo>
                  <a:lnTo>
                    <a:pt x="190" y="302"/>
                  </a:lnTo>
                  <a:lnTo>
                    <a:pt x="205" y="299"/>
                  </a:lnTo>
                  <a:lnTo>
                    <a:pt x="219" y="294"/>
                  </a:lnTo>
                  <a:lnTo>
                    <a:pt x="231" y="287"/>
                  </a:lnTo>
                  <a:lnTo>
                    <a:pt x="244" y="280"/>
                  </a:lnTo>
                  <a:lnTo>
                    <a:pt x="255" y="271"/>
                  </a:lnTo>
                  <a:lnTo>
                    <a:pt x="266" y="261"/>
                  </a:lnTo>
                  <a:lnTo>
                    <a:pt x="275" y="249"/>
                  </a:lnTo>
                  <a:lnTo>
                    <a:pt x="283" y="238"/>
                  </a:lnTo>
                  <a:lnTo>
                    <a:pt x="290" y="225"/>
                  </a:lnTo>
                  <a:lnTo>
                    <a:pt x="296" y="211"/>
                  </a:lnTo>
                  <a:lnTo>
                    <a:pt x="300" y="197"/>
                  </a:lnTo>
                  <a:lnTo>
                    <a:pt x="303" y="183"/>
                  </a:lnTo>
                  <a:lnTo>
                    <a:pt x="304" y="168"/>
                  </a:lnTo>
                  <a:lnTo>
                    <a:pt x="304" y="154"/>
                  </a:lnTo>
                  <a:lnTo>
                    <a:pt x="303" y="139"/>
                  </a:lnTo>
                  <a:lnTo>
                    <a:pt x="299" y="124"/>
                  </a:lnTo>
                  <a:lnTo>
                    <a:pt x="295" y="109"/>
                  </a:lnTo>
                  <a:lnTo>
                    <a:pt x="289" y="95"/>
                  </a:lnTo>
                  <a:lnTo>
                    <a:pt x="282" y="81"/>
                  </a:lnTo>
                  <a:lnTo>
                    <a:pt x="274" y="68"/>
                  </a:lnTo>
                  <a:lnTo>
                    <a:pt x="265" y="57"/>
                  </a:lnTo>
                  <a:lnTo>
                    <a:pt x="253" y="45"/>
                  </a:lnTo>
                  <a:lnTo>
                    <a:pt x="242" y="35"/>
                  </a:lnTo>
                  <a:lnTo>
                    <a:pt x="229" y="26"/>
                  </a:lnTo>
                  <a:lnTo>
                    <a:pt x="216" y="19"/>
                  </a:lnTo>
                  <a:lnTo>
                    <a:pt x="202" y="12"/>
                  </a:lnTo>
                  <a:lnTo>
                    <a:pt x="189" y="7"/>
                  </a:lnTo>
                  <a:lnTo>
                    <a:pt x="174" y="4"/>
                  </a:lnTo>
                  <a:lnTo>
                    <a:pt x="159" y="1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40"/>
            <p:cNvSpPr>
              <a:spLocks/>
            </p:cNvSpPr>
            <p:nvPr/>
          </p:nvSpPr>
          <p:spPr bwMode="auto">
            <a:xfrm flipH="1">
              <a:off x="1008" y="1375"/>
              <a:ext cx="163" cy="121"/>
            </a:xfrm>
            <a:custGeom>
              <a:avLst/>
              <a:gdLst/>
              <a:ahLst/>
              <a:cxnLst>
                <a:cxn ang="0">
                  <a:pos x="128" y="243"/>
                </a:cxn>
                <a:cxn ang="0">
                  <a:pos x="116" y="242"/>
                </a:cxn>
                <a:cxn ang="0">
                  <a:pos x="103" y="241"/>
                </a:cxn>
                <a:cxn ang="0">
                  <a:pos x="92" y="238"/>
                </a:cxn>
                <a:cxn ang="0">
                  <a:pos x="80" y="234"/>
                </a:cxn>
                <a:cxn ang="0">
                  <a:pos x="70" y="230"/>
                </a:cxn>
                <a:cxn ang="0">
                  <a:pos x="60" y="223"/>
                </a:cxn>
                <a:cxn ang="0">
                  <a:pos x="49" y="216"/>
                </a:cxn>
                <a:cxn ang="0">
                  <a:pos x="40" y="208"/>
                </a:cxn>
                <a:cxn ang="0">
                  <a:pos x="32" y="199"/>
                </a:cxn>
                <a:cxn ang="0">
                  <a:pos x="24" y="189"/>
                </a:cxn>
                <a:cxn ang="0">
                  <a:pos x="17" y="179"/>
                </a:cxn>
                <a:cxn ang="0">
                  <a:pos x="11" y="169"/>
                </a:cxn>
                <a:cxn ang="0">
                  <a:pos x="7" y="157"/>
                </a:cxn>
                <a:cxn ang="0">
                  <a:pos x="3" y="147"/>
                </a:cxn>
                <a:cxn ang="0">
                  <a:pos x="1" y="134"/>
                </a:cxn>
                <a:cxn ang="0">
                  <a:pos x="0" y="123"/>
                </a:cxn>
                <a:cxn ang="0">
                  <a:pos x="1" y="98"/>
                </a:cxn>
                <a:cxn ang="0">
                  <a:pos x="7" y="75"/>
                </a:cxn>
                <a:cxn ang="0">
                  <a:pos x="17" y="55"/>
                </a:cxn>
                <a:cxn ang="0">
                  <a:pos x="31" y="36"/>
                </a:cxn>
                <a:cxn ang="0">
                  <a:pos x="39" y="28"/>
                </a:cxn>
                <a:cxn ang="0">
                  <a:pos x="48" y="21"/>
                </a:cxn>
                <a:cxn ang="0">
                  <a:pos x="59" y="14"/>
                </a:cxn>
                <a:cxn ang="0">
                  <a:pos x="69" y="10"/>
                </a:cxn>
                <a:cxn ang="0">
                  <a:pos x="79" y="6"/>
                </a:cxn>
                <a:cxn ang="0">
                  <a:pos x="91" y="3"/>
                </a:cxn>
                <a:cxn ang="0">
                  <a:pos x="102" y="2"/>
                </a:cxn>
                <a:cxn ang="0">
                  <a:pos x="114" y="0"/>
                </a:cxn>
                <a:cxn ang="0">
                  <a:pos x="125" y="2"/>
                </a:cxn>
                <a:cxn ang="0">
                  <a:pos x="138" y="3"/>
                </a:cxn>
                <a:cxn ang="0">
                  <a:pos x="150" y="6"/>
                </a:cxn>
                <a:cxn ang="0">
                  <a:pos x="161" y="10"/>
                </a:cxn>
                <a:cxn ang="0">
                  <a:pos x="173" y="14"/>
                </a:cxn>
                <a:cxn ang="0">
                  <a:pos x="183" y="21"/>
                </a:cxn>
                <a:cxn ang="0">
                  <a:pos x="193" y="28"/>
                </a:cxn>
                <a:cxn ang="0">
                  <a:pos x="203" y="36"/>
                </a:cxn>
                <a:cxn ang="0">
                  <a:pos x="211" y="45"/>
                </a:cxn>
                <a:cxn ang="0">
                  <a:pos x="219" y="55"/>
                </a:cxn>
                <a:cxn ang="0">
                  <a:pos x="226" y="65"/>
                </a:cxn>
                <a:cxn ang="0">
                  <a:pos x="231" y="75"/>
                </a:cxn>
                <a:cxn ang="0">
                  <a:pos x="236" y="87"/>
                </a:cxn>
                <a:cxn ang="0">
                  <a:pos x="239" y="98"/>
                </a:cxn>
                <a:cxn ang="0">
                  <a:pos x="242" y="110"/>
                </a:cxn>
                <a:cxn ang="0">
                  <a:pos x="243" y="123"/>
                </a:cxn>
                <a:cxn ang="0">
                  <a:pos x="242" y="147"/>
                </a:cxn>
                <a:cxn ang="0">
                  <a:pos x="236" y="170"/>
                </a:cxn>
                <a:cxn ang="0">
                  <a:pos x="226" y="190"/>
                </a:cxn>
                <a:cxn ang="0">
                  <a:pos x="212" y="208"/>
                </a:cxn>
                <a:cxn ang="0">
                  <a:pos x="194" y="223"/>
                </a:cxn>
                <a:cxn ang="0">
                  <a:pos x="175" y="234"/>
                </a:cxn>
                <a:cxn ang="0">
                  <a:pos x="152" y="241"/>
                </a:cxn>
                <a:cxn ang="0">
                  <a:pos x="128" y="243"/>
                </a:cxn>
              </a:cxnLst>
              <a:rect l="0" t="0" r="r" b="b"/>
              <a:pathLst>
                <a:path w="243" h="243">
                  <a:moveTo>
                    <a:pt x="128" y="243"/>
                  </a:moveTo>
                  <a:lnTo>
                    <a:pt x="116" y="242"/>
                  </a:lnTo>
                  <a:lnTo>
                    <a:pt x="103" y="241"/>
                  </a:lnTo>
                  <a:lnTo>
                    <a:pt x="92" y="238"/>
                  </a:lnTo>
                  <a:lnTo>
                    <a:pt x="80" y="234"/>
                  </a:lnTo>
                  <a:lnTo>
                    <a:pt x="70" y="230"/>
                  </a:lnTo>
                  <a:lnTo>
                    <a:pt x="60" y="223"/>
                  </a:lnTo>
                  <a:lnTo>
                    <a:pt x="49" y="216"/>
                  </a:lnTo>
                  <a:lnTo>
                    <a:pt x="40" y="208"/>
                  </a:lnTo>
                  <a:lnTo>
                    <a:pt x="32" y="199"/>
                  </a:lnTo>
                  <a:lnTo>
                    <a:pt x="24" y="189"/>
                  </a:lnTo>
                  <a:lnTo>
                    <a:pt x="17" y="179"/>
                  </a:lnTo>
                  <a:lnTo>
                    <a:pt x="11" y="169"/>
                  </a:lnTo>
                  <a:lnTo>
                    <a:pt x="7" y="157"/>
                  </a:lnTo>
                  <a:lnTo>
                    <a:pt x="3" y="147"/>
                  </a:lnTo>
                  <a:lnTo>
                    <a:pt x="1" y="134"/>
                  </a:lnTo>
                  <a:lnTo>
                    <a:pt x="0" y="123"/>
                  </a:lnTo>
                  <a:lnTo>
                    <a:pt x="1" y="98"/>
                  </a:lnTo>
                  <a:lnTo>
                    <a:pt x="7" y="75"/>
                  </a:lnTo>
                  <a:lnTo>
                    <a:pt x="17" y="55"/>
                  </a:lnTo>
                  <a:lnTo>
                    <a:pt x="31" y="36"/>
                  </a:lnTo>
                  <a:lnTo>
                    <a:pt x="39" y="28"/>
                  </a:lnTo>
                  <a:lnTo>
                    <a:pt x="48" y="21"/>
                  </a:lnTo>
                  <a:lnTo>
                    <a:pt x="59" y="14"/>
                  </a:lnTo>
                  <a:lnTo>
                    <a:pt x="69" y="10"/>
                  </a:lnTo>
                  <a:lnTo>
                    <a:pt x="79" y="6"/>
                  </a:lnTo>
                  <a:lnTo>
                    <a:pt x="91" y="3"/>
                  </a:lnTo>
                  <a:lnTo>
                    <a:pt x="102" y="2"/>
                  </a:lnTo>
                  <a:lnTo>
                    <a:pt x="114" y="0"/>
                  </a:lnTo>
                  <a:lnTo>
                    <a:pt x="125" y="2"/>
                  </a:lnTo>
                  <a:lnTo>
                    <a:pt x="138" y="3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3" y="14"/>
                  </a:lnTo>
                  <a:lnTo>
                    <a:pt x="183" y="21"/>
                  </a:lnTo>
                  <a:lnTo>
                    <a:pt x="193" y="28"/>
                  </a:lnTo>
                  <a:lnTo>
                    <a:pt x="203" y="36"/>
                  </a:lnTo>
                  <a:lnTo>
                    <a:pt x="211" y="45"/>
                  </a:lnTo>
                  <a:lnTo>
                    <a:pt x="219" y="55"/>
                  </a:lnTo>
                  <a:lnTo>
                    <a:pt x="226" y="65"/>
                  </a:lnTo>
                  <a:lnTo>
                    <a:pt x="231" y="75"/>
                  </a:lnTo>
                  <a:lnTo>
                    <a:pt x="236" y="87"/>
                  </a:lnTo>
                  <a:lnTo>
                    <a:pt x="239" y="98"/>
                  </a:lnTo>
                  <a:lnTo>
                    <a:pt x="242" y="110"/>
                  </a:lnTo>
                  <a:lnTo>
                    <a:pt x="243" y="123"/>
                  </a:lnTo>
                  <a:lnTo>
                    <a:pt x="242" y="147"/>
                  </a:lnTo>
                  <a:lnTo>
                    <a:pt x="236" y="170"/>
                  </a:lnTo>
                  <a:lnTo>
                    <a:pt x="226" y="190"/>
                  </a:lnTo>
                  <a:lnTo>
                    <a:pt x="212" y="208"/>
                  </a:lnTo>
                  <a:lnTo>
                    <a:pt x="194" y="223"/>
                  </a:lnTo>
                  <a:lnTo>
                    <a:pt x="175" y="234"/>
                  </a:lnTo>
                  <a:lnTo>
                    <a:pt x="152" y="241"/>
                  </a:lnTo>
                  <a:lnTo>
                    <a:pt x="128" y="2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41"/>
            <p:cNvSpPr>
              <a:spLocks/>
            </p:cNvSpPr>
            <p:nvPr/>
          </p:nvSpPr>
          <p:spPr bwMode="auto">
            <a:xfrm flipH="1">
              <a:off x="1059" y="1389"/>
              <a:ext cx="78" cy="91"/>
            </a:xfrm>
            <a:custGeom>
              <a:avLst/>
              <a:gdLst/>
              <a:ahLst/>
              <a:cxnLst>
                <a:cxn ang="0">
                  <a:pos x="14" y="29"/>
                </a:cxn>
                <a:cxn ang="0">
                  <a:pos x="7" y="32"/>
                </a:cxn>
                <a:cxn ang="0">
                  <a:pos x="3" y="35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3" y="83"/>
                </a:cxn>
                <a:cxn ang="0">
                  <a:pos x="49" y="79"/>
                </a:cxn>
                <a:cxn ang="0">
                  <a:pos x="52" y="179"/>
                </a:cxn>
                <a:cxn ang="0">
                  <a:pos x="118" y="181"/>
                </a:cxn>
                <a:cxn ang="0">
                  <a:pos x="109" y="0"/>
                </a:cxn>
                <a:cxn ang="0">
                  <a:pos x="39" y="0"/>
                </a:cxn>
                <a:cxn ang="0">
                  <a:pos x="37" y="4"/>
                </a:cxn>
                <a:cxn ang="0">
                  <a:pos x="30" y="13"/>
                </a:cxn>
                <a:cxn ang="0">
                  <a:pos x="22" y="22"/>
                </a:cxn>
                <a:cxn ang="0">
                  <a:pos x="14" y="29"/>
                </a:cxn>
              </a:cxnLst>
              <a:rect l="0" t="0" r="r" b="b"/>
              <a:pathLst>
                <a:path w="118" h="181">
                  <a:moveTo>
                    <a:pt x="14" y="29"/>
                  </a:moveTo>
                  <a:lnTo>
                    <a:pt x="7" y="32"/>
                  </a:lnTo>
                  <a:lnTo>
                    <a:pt x="3" y="35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3" y="83"/>
                  </a:lnTo>
                  <a:lnTo>
                    <a:pt x="49" y="79"/>
                  </a:lnTo>
                  <a:lnTo>
                    <a:pt x="52" y="179"/>
                  </a:lnTo>
                  <a:lnTo>
                    <a:pt x="118" y="181"/>
                  </a:lnTo>
                  <a:lnTo>
                    <a:pt x="109" y="0"/>
                  </a:lnTo>
                  <a:lnTo>
                    <a:pt x="39" y="0"/>
                  </a:lnTo>
                  <a:lnTo>
                    <a:pt x="37" y="4"/>
                  </a:lnTo>
                  <a:lnTo>
                    <a:pt x="30" y="13"/>
                  </a:lnTo>
                  <a:lnTo>
                    <a:pt x="22" y="22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CC6600"/>
            </a:solidFill>
            <a:ln w="9525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42"/>
            <p:cNvSpPr>
              <a:spLocks/>
            </p:cNvSpPr>
            <p:nvPr/>
          </p:nvSpPr>
          <p:spPr bwMode="auto">
            <a:xfrm flipH="1">
              <a:off x="938" y="1075"/>
              <a:ext cx="89" cy="68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0" y="2"/>
                </a:cxn>
                <a:cxn ang="0">
                  <a:pos x="38" y="6"/>
                </a:cxn>
                <a:cxn ang="0">
                  <a:pos x="27" y="12"/>
                </a:cxn>
                <a:cxn ang="0">
                  <a:pos x="17" y="20"/>
                </a:cxn>
                <a:cxn ang="0">
                  <a:pos x="9" y="30"/>
                </a:cxn>
                <a:cxn ang="0">
                  <a:pos x="4" y="42"/>
                </a:cxn>
                <a:cxn ang="0">
                  <a:pos x="0" y="55"/>
                </a:cxn>
                <a:cxn ang="0">
                  <a:pos x="0" y="68"/>
                </a:cxn>
                <a:cxn ang="0">
                  <a:pos x="2" y="82"/>
                </a:cxn>
                <a:cxn ang="0">
                  <a:pos x="7" y="94"/>
                </a:cxn>
                <a:cxn ang="0">
                  <a:pos x="14" y="105"/>
                </a:cxn>
                <a:cxn ang="0">
                  <a:pos x="22" y="116"/>
                </a:cxn>
                <a:cxn ang="0">
                  <a:pos x="28" y="120"/>
                </a:cxn>
                <a:cxn ang="0">
                  <a:pos x="34" y="124"/>
                </a:cxn>
                <a:cxn ang="0">
                  <a:pos x="39" y="128"/>
                </a:cxn>
                <a:cxn ang="0">
                  <a:pos x="45" y="131"/>
                </a:cxn>
                <a:cxn ang="0">
                  <a:pos x="52" y="133"/>
                </a:cxn>
                <a:cxn ang="0">
                  <a:pos x="58" y="135"/>
                </a:cxn>
                <a:cxn ang="0">
                  <a:pos x="65" y="136"/>
                </a:cxn>
                <a:cxn ang="0">
                  <a:pos x="72" y="136"/>
                </a:cxn>
                <a:cxn ang="0">
                  <a:pos x="79" y="136"/>
                </a:cxn>
                <a:cxn ang="0">
                  <a:pos x="84" y="135"/>
                </a:cxn>
                <a:cxn ang="0">
                  <a:pos x="91" y="133"/>
                </a:cxn>
                <a:cxn ang="0">
                  <a:pos x="97" y="131"/>
                </a:cxn>
                <a:cxn ang="0">
                  <a:pos x="103" y="128"/>
                </a:cxn>
                <a:cxn ang="0">
                  <a:pos x="108" y="124"/>
                </a:cxn>
                <a:cxn ang="0">
                  <a:pos x="113" y="120"/>
                </a:cxn>
                <a:cxn ang="0">
                  <a:pos x="118" y="116"/>
                </a:cxn>
                <a:cxn ang="0">
                  <a:pos x="126" y="105"/>
                </a:cxn>
                <a:cxn ang="0">
                  <a:pos x="131" y="94"/>
                </a:cxn>
                <a:cxn ang="0">
                  <a:pos x="135" y="82"/>
                </a:cxn>
                <a:cxn ang="0">
                  <a:pos x="135" y="68"/>
                </a:cxn>
                <a:cxn ang="0">
                  <a:pos x="133" y="55"/>
                </a:cxn>
                <a:cxn ang="0">
                  <a:pos x="129" y="42"/>
                </a:cxn>
                <a:cxn ang="0">
                  <a:pos x="122" y="30"/>
                </a:cxn>
                <a:cxn ang="0">
                  <a:pos x="113" y="20"/>
                </a:cxn>
                <a:cxn ang="0">
                  <a:pos x="107" y="15"/>
                </a:cxn>
                <a:cxn ang="0">
                  <a:pos x="102" y="12"/>
                </a:cxn>
                <a:cxn ang="0">
                  <a:pos x="96" y="8"/>
                </a:cxn>
                <a:cxn ang="0">
                  <a:pos x="90" y="5"/>
                </a:cxn>
                <a:cxn ang="0">
                  <a:pos x="83" y="3"/>
                </a:cxn>
                <a:cxn ang="0">
                  <a:pos x="77" y="2"/>
                </a:cxn>
                <a:cxn ang="0">
                  <a:pos x="70" y="0"/>
                </a:cxn>
                <a:cxn ang="0">
                  <a:pos x="64" y="0"/>
                </a:cxn>
              </a:cxnLst>
              <a:rect l="0" t="0" r="r" b="b"/>
              <a:pathLst>
                <a:path w="135" h="136">
                  <a:moveTo>
                    <a:pt x="64" y="0"/>
                  </a:moveTo>
                  <a:lnTo>
                    <a:pt x="50" y="2"/>
                  </a:lnTo>
                  <a:lnTo>
                    <a:pt x="38" y="6"/>
                  </a:lnTo>
                  <a:lnTo>
                    <a:pt x="27" y="12"/>
                  </a:lnTo>
                  <a:lnTo>
                    <a:pt x="17" y="20"/>
                  </a:lnTo>
                  <a:lnTo>
                    <a:pt x="9" y="30"/>
                  </a:lnTo>
                  <a:lnTo>
                    <a:pt x="4" y="42"/>
                  </a:lnTo>
                  <a:lnTo>
                    <a:pt x="0" y="55"/>
                  </a:lnTo>
                  <a:lnTo>
                    <a:pt x="0" y="68"/>
                  </a:lnTo>
                  <a:lnTo>
                    <a:pt x="2" y="82"/>
                  </a:lnTo>
                  <a:lnTo>
                    <a:pt x="7" y="94"/>
                  </a:lnTo>
                  <a:lnTo>
                    <a:pt x="14" y="105"/>
                  </a:lnTo>
                  <a:lnTo>
                    <a:pt x="22" y="116"/>
                  </a:lnTo>
                  <a:lnTo>
                    <a:pt x="28" y="120"/>
                  </a:lnTo>
                  <a:lnTo>
                    <a:pt x="34" y="124"/>
                  </a:lnTo>
                  <a:lnTo>
                    <a:pt x="39" y="128"/>
                  </a:lnTo>
                  <a:lnTo>
                    <a:pt x="45" y="131"/>
                  </a:lnTo>
                  <a:lnTo>
                    <a:pt x="52" y="133"/>
                  </a:lnTo>
                  <a:lnTo>
                    <a:pt x="58" y="135"/>
                  </a:lnTo>
                  <a:lnTo>
                    <a:pt x="65" y="136"/>
                  </a:lnTo>
                  <a:lnTo>
                    <a:pt x="72" y="136"/>
                  </a:lnTo>
                  <a:lnTo>
                    <a:pt x="79" y="136"/>
                  </a:lnTo>
                  <a:lnTo>
                    <a:pt x="84" y="135"/>
                  </a:lnTo>
                  <a:lnTo>
                    <a:pt x="91" y="133"/>
                  </a:lnTo>
                  <a:lnTo>
                    <a:pt x="97" y="131"/>
                  </a:lnTo>
                  <a:lnTo>
                    <a:pt x="103" y="128"/>
                  </a:lnTo>
                  <a:lnTo>
                    <a:pt x="108" y="124"/>
                  </a:lnTo>
                  <a:lnTo>
                    <a:pt x="113" y="120"/>
                  </a:lnTo>
                  <a:lnTo>
                    <a:pt x="118" y="116"/>
                  </a:lnTo>
                  <a:lnTo>
                    <a:pt x="126" y="105"/>
                  </a:lnTo>
                  <a:lnTo>
                    <a:pt x="131" y="94"/>
                  </a:lnTo>
                  <a:lnTo>
                    <a:pt x="135" y="82"/>
                  </a:lnTo>
                  <a:lnTo>
                    <a:pt x="135" y="68"/>
                  </a:lnTo>
                  <a:lnTo>
                    <a:pt x="133" y="55"/>
                  </a:lnTo>
                  <a:lnTo>
                    <a:pt x="129" y="42"/>
                  </a:lnTo>
                  <a:lnTo>
                    <a:pt x="122" y="30"/>
                  </a:lnTo>
                  <a:lnTo>
                    <a:pt x="113" y="20"/>
                  </a:lnTo>
                  <a:lnTo>
                    <a:pt x="107" y="15"/>
                  </a:lnTo>
                  <a:lnTo>
                    <a:pt x="102" y="12"/>
                  </a:lnTo>
                  <a:lnTo>
                    <a:pt x="96" y="8"/>
                  </a:lnTo>
                  <a:lnTo>
                    <a:pt x="90" y="5"/>
                  </a:lnTo>
                  <a:lnTo>
                    <a:pt x="83" y="3"/>
                  </a:lnTo>
                  <a:lnTo>
                    <a:pt x="77" y="2"/>
                  </a:lnTo>
                  <a:lnTo>
                    <a:pt x="7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43"/>
            <p:cNvSpPr>
              <a:spLocks/>
            </p:cNvSpPr>
            <p:nvPr/>
          </p:nvSpPr>
          <p:spPr bwMode="auto">
            <a:xfrm flipH="1">
              <a:off x="946" y="1082"/>
              <a:ext cx="72" cy="54"/>
            </a:xfrm>
            <a:custGeom>
              <a:avLst/>
              <a:gdLst/>
              <a:ahLst/>
              <a:cxnLst>
                <a:cxn ang="0">
                  <a:pos x="56" y="108"/>
                </a:cxn>
                <a:cxn ang="0">
                  <a:pos x="52" y="108"/>
                </a:cxn>
                <a:cxn ang="0">
                  <a:pos x="46" y="107"/>
                </a:cxn>
                <a:cxn ang="0">
                  <a:pos x="41" y="106"/>
                </a:cxn>
                <a:cxn ang="0">
                  <a:pos x="36" y="104"/>
                </a:cxn>
                <a:cxn ang="0">
                  <a:pos x="31" y="102"/>
                </a:cxn>
                <a:cxn ang="0">
                  <a:pos x="26" y="99"/>
                </a:cxn>
                <a:cxn ang="0">
                  <a:pos x="22" y="96"/>
                </a:cxn>
                <a:cxn ang="0">
                  <a:pos x="17" y="92"/>
                </a:cxn>
                <a:cxn ang="0">
                  <a:pos x="10" y="84"/>
                </a:cxn>
                <a:cxn ang="0">
                  <a:pos x="5" y="75"/>
                </a:cxn>
                <a:cxn ang="0">
                  <a:pos x="1" y="65"/>
                </a:cxn>
                <a:cxn ang="0">
                  <a:pos x="0" y="54"/>
                </a:cxn>
                <a:cxn ang="0">
                  <a:pos x="0" y="44"/>
                </a:cxn>
                <a:cxn ang="0">
                  <a:pos x="2" y="34"/>
                </a:cxn>
                <a:cxn ang="0">
                  <a:pos x="7" y="24"/>
                </a:cxn>
                <a:cxn ang="0">
                  <a:pos x="14" y="16"/>
                </a:cxn>
                <a:cxn ang="0">
                  <a:pos x="17" y="13"/>
                </a:cxn>
                <a:cxn ang="0">
                  <a:pos x="22" y="9"/>
                </a:cxn>
                <a:cxn ang="0">
                  <a:pos x="25" y="7"/>
                </a:cxn>
                <a:cxn ang="0">
                  <a:pos x="30" y="5"/>
                </a:cxn>
                <a:cxn ang="0">
                  <a:pos x="35" y="3"/>
                </a:cxn>
                <a:cxn ang="0">
                  <a:pos x="40" y="1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6" y="0"/>
                </a:cxn>
                <a:cxn ang="0">
                  <a:pos x="62" y="1"/>
                </a:cxn>
                <a:cxn ang="0">
                  <a:pos x="67" y="3"/>
                </a:cxn>
                <a:cxn ang="0">
                  <a:pos x="73" y="5"/>
                </a:cxn>
                <a:cxn ang="0">
                  <a:pos x="77" y="7"/>
                </a:cxn>
                <a:cxn ang="0">
                  <a:pos x="82" y="9"/>
                </a:cxn>
                <a:cxn ang="0">
                  <a:pos x="85" y="13"/>
                </a:cxn>
                <a:cxn ang="0">
                  <a:pos x="90" y="16"/>
                </a:cxn>
                <a:cxn ang="0">
                  <a:pos x="97" y="24"/>
                </a:cxn>
                <a:cxn ang="0">
                  <a:pos x="103" y="34"/>
                </a:cxn>
                <a:cxn ang="0">
                  <a:pos x="106" y="44"/>
                </a:cxn>
                <a:cxn ang="0">
                  <a:pos x="107" y="54"/>
                </a:cxn>
                <a:cxn ang="0">
                  <a:pos x="107" y="65"/>
                </a:cxn>
                <a:cxn ang="0">
                  <a:pos x="105" y="75"/>
                </a:cxn>
                <a:cxn ang="0">
                  <a:pos x="100" y="84"/>
                </a:cxn>
                <a:cxn ang="0">
                  <a:pos x="94" y="92"/>
                </a:cxn>
                <a:cxn ang="0">
                  <a:pos x="86" y="99"/>
                </a:cxn>
                <a:cxn ang="0">
                  <a:pos x="77" y="104"/>
                </a:cxn>
                <a:cxn ang="0">
                  <a:pos x="67" y="107"/>
                </a:cxn>
                <a:cxn ang="0">
                  <a:pos x="56" y="108"/>
                </a:cxn>
              </a:cxnLst>
              <a:rect l="0" t="0" r="r" b="b"/>
              <a:pathLst>
                <a:path w="107" h="108">
                  <a:moveTo>
                    <a:pt x="56" y="108"/>
                  </a:moveTo>
                  <a:lnTo>
                    <a:pt x="52" y="108"/>
                  </a:lnTo>
                  <a:lnTo>
                    <a:pt x="46" y="107"/>
                  </a:lnTo>
                  <a:lnTo>
                    <a:pt x="41" y="106"/>
                  </a:lnTo>
                  <a:lnTo>
                    <a:pt x="36" y="104"/>
                  </a:lnTo>
                  <a:lnTo>
                    <a:pt x="31" y="102"/>
                  </a:lnTo>
                  <a:lnTo>
                    <a:pt x="26" y="99"/>
                  </a:lnTo>
                  <a:lnTo>
                    <a:pt x="22" y="96"/>
                  </a:lnTo>
                  <a:lnTo>
                    <a:pt x="17" y="92"/>
                  </a:lnTo>
                  <a:lnTo>
                    <a:pt x="10" y="84"/>
                  </a:lnTo>
                  <a:lnTo>
                    <a:pt x="5" y="75"/>
                  </a:lnTo>
                  <a:lnTo>
                    <a:pt x="1" y="65"/>
                  </a:lnTo>
                  <a:lnTo>
                    <a:pt x="0" y="54"/>
                  </a:lnTo>
                  <a:lnTo>
                    <a:pt x="0" y="44"/>
                  </a:lnTo>
                  <a:lnTo>
                    <a:pt x="2" y="34"/>
                  </a:lnTo>
                  <a:lnTo>
                    <a:pt x="7" y="24"/>
                  </a:lnTo>
                  <a:lnTo>
                    <a:pt x="14" y="16"/>
                  </a:lnTo>
                  <a:lnTo>
                    <a:pt x="17" y="13"/>
                  </a:lnTo>
                  <a:lnTo>
                    <a:pt x="22" y="9"/>
                  </a:lnTo>
                  <a:lnTo>
                    <a:pt x="25" y="7"/>
                  </a:lnTo>
                  <a:lnTo>
                    <a:pt x="30" y="5"/>
                  </a:lnTo>
                  <a:lnTo>
                    <a:pt x="35" y="3"/>
                  </a:lnTo>
                  <a:lnTo>
                    <a:pt x="40" y="1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62" y="1"/>
                  </a:lnTo>
                  <a:lnTo>
                    <a:pt x="67" y="3"/>
                  </a:lnTo>
                  <a:lnTo>
                    <a:pt x="73" y="5"/>
                  </a:lnTo>
                  <a:lnTo>
                    <a:pt x="77" y="7"/>
                  </a:lnTo>
                  <a:lnTo>
                    <a:pt x="82" y="9"/>
                  </a:lnTo>
                  <a:lnTo>
                    <a:pt x="85" y="13"/>
                  </a:lnTo>
                  <a:lnTo>
                    <a:pt x="90" y="16"/>
                  </a:lnTo>
                  <a:lnTo>
                    <a:pt x="97" y="24"/>
                  </a:lnTo>
                  <a:lnTo>
                    <a:pt x="103" y="34"/>
                  </a:lnTo>
                  <a:lnTo>
                    <a:pt x="106" y="44"/>
                  </a:lnTo>
                  <a:lnTo>
                    <a:pt x="107" y="54"/>
                  </a:lnTo>
                  <a:lnTo>
                    <a:pt x="107" y="65"/>
                  </a:lnTo>
                  <a:lnTo>
                    <a:pt x="105" y="75"/>
                  </a:lnTo>
                  <a:lnTo>
                    <a:pt x="100" y="84"/>
                  </a:lnTo>
                  <a:lnTo>
                    <a:pt x="94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7" y="107"/>
                  </a:lnTo>
                  <a:lnTo>
                    <a:pt x="56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4"/>
            <p:cNvSpPr>
              <a:spLocks/>
            </p:cNvSpPr>
            <p:nvPr/>
          </p:nvSpPr>
          <p:spPr bwMode="auto">
            <a:xfrm flipH="1">
              <a:off x="968" y="1088"/>
              <a:ext cx="35" cy="41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3" y="14"/>
                </a:cxn>
                <a:cxn ang="0">
                  <a:pos x="1" y="15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" y="37"/>
                </a:cxn>
                <a:cxn ang="0">
                  <a:pos x="21" y="34"/>
                </a:cxn>
                <a:cxn ang="0">
                  <a:pos x="23" y="79"/>
                </a:cxn>
                <a:cxn ang="0">
                  <a:pos x="52" y="81"/>
                </a:cxn>
                <a:cxn ang="0">
                  <a:pos x="48" y="0"/>
                </a:cxn>
                <a:cxn ang="0">
                  <a:pos x="17" y="0"/>
                </a:cxn>
                <a:cxn ang="0">
                  <a:pos x="16" y="1"/>
                </a:cxn>
                <a:cxn ang="0">
                  <a:pos x="14" y="6"/>
                </a:cxn>
                <a:cxn ang="0">
                  <a:pos x="9" y="9"/>
                </a:cxn>
                <a:cxn ang="0">
                  <a:pos x="6" y="13"/>
                </a:cxn>
              </a:cxnLst>
              <a:rect l="0" t="0" r="r" b="b"/>
              <a:pathLst>
                <a:path w="52" h="81">
                  <a:moveTo>
                    <a:pt x="6" y="13"/>
                  </a:moveTo>
                  <a:lnTo>
                    <a:pt x="3" y="14"/>
                  </a:lnTo>
                  <a:lnTo>
                    <a:pt x="1" y="15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" y="37"/>
                  </a:lnTo>
                  <a:lnTo>
                    <a:pt x="21" y="34"/>
                  </a:lnTo>
                  <a:lnTo>
                    <a:pt x="23" y="79"/>
                  </a:lnTo>
                  <a:lnTo>
                    <a:pt x="52" y="81"/>
                  </a:lnTo>
                  <a:lnTo>
                    <a:pt x="48" y="0"/>
                  </a:lnTo>
                  <a:lnTo>
                    <a:pt x="17" y="0"/>
                  </a:lnTo>
                  <a:lnTo>
                    <a:pt x="16" y="1"/>
                  </a:lnTo>
                  <a:lnTo>
                    <a:pt x="14" y="6"/>
                  </a:lnTo>
                  <a:lnTo>
                    <a:pt x="9" y="9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45"/>
            <p:cNvSpPr>
              <a:spLocks/>
            </p:cNvSpPr>
            <p:nvPr/>
          </p:nvSpPr>
          <p:spPr bwMode="auto">
            <a:xfrm flipH="1">
              <a:off x="1071" y="1190"/>
              <a:ext cx="49" cy="29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" y="24"/>
                </a:cxn>
                <a:cxn ang="0">
                  <a:pos x="4" y="25"/>
                </a:cxn>
                <a:cxn ang="0">
                  <a:pos x="10" y="27"/>
                </a:cxn>
                <a:cxn ang="0">
                  <a:pos x="17" y="29"/>
                </a:cxn>
                <a:cxn ang="0">
                  <a:pos x="25" y="29"/>
                </a:cxn>
                <a:cxn ang="0">
                  <a:pos x="33" y="29"/>
                </a:cxn>
                <a:cxn ang="0">
                  <a:pos x="41" y="27"/>
                </a:cxn>
                <a:cxn ang="0">
                  <a:pos x="48" y="24"/>
                </a:cxn>
                <a:cxn ang="0">
                  <a:pos x="60" y="15"/>
                </a:cxn>
                <a:cxn ang="0">
                  <a:pos x="68" y="8"/>
                </a:cxn>
                <a:cxn ang="0">
                  <a:pos x="73" y="2"/>
                </a:cxn>
                <a:cxn ang="0">
                  <a:pos x="75" y="0"/>
                </a:cxn>
                <a:cxn ang="0">
                  <a:pos x="73" y="9"/>
                </a:cxn>
                <a:cxn ang="0">
                  <a:pos x="70" y="30"/>
                </a:cxn>
                <a:cxn ang="0">
                  <a:pos x="62" y="49"/>
                </a:cxn>
                <a:cxn ang="0">
                  <a:pos x="47" y="57"/>
                </a:cxn>
                <a:cxn ang="0">
                  <a:pos x="38" y="55"/>
                </a:cxn>
                <a:cxn ang="0">
                  <a:pos x="30" y="52"/>
                </a:cxn>
                <a:cxn ang="0">
                  <a:pos x="22" y="46"/>
                </a:cxn>
                <a:cxn ang="0">
                  <a:pos x="15" y="40"/>
                </a:cxn>
                <a:cxn ang="0">
                  <a:pos x="8" y="34"/>
                </a:cxn>
                <a:cxn ang="0">
                  <a:pos x="3" y="29"/>
                </a:cxn>
                <a:cxn ang="0">
                  <a:pos x="1" y="25"/>
                </a:cxn>
                <a:cxn ang="0">
                  <a:pos x="0" y="24"/>
                </a:cxn>
              </a:cxnLst>
              <a:rect l="0" t="0" r="r" b="b"/>
              <a:pathLst>
                <a:path w="75" h="57">
                  <a:moveTo>
                    <a:pt x="0" y="24"/>
                  </a:moveTo>
                  <a:lnTo>
                    <a:pt x="1" y="24"/>
                  </a:lnTo>
                  <a:lnTo>
                    <a:pt x="4" y="25"/>
                  </a:lnTo>
                  <a:lnTo>
                    <a:pt x="10" y="27"/>
                  </a:lnTo>
                  <a:lnTo>
                    <a:pt x="17" y="29"/>
                  </a:lnTo>
                  <a:lnTo>
                    <a:pt x="25" y="29"/>
                  </a:lnTo>
                  <a:lnTo>
                    <a:pt x="33" y="29"/>
                  </a:lnTo>
                  <a:lnTo>
                    <a:pt x="41" y="27"/>
                  </a:lnTo>
                  <a:lnTo>
                    <a:pt x="48" y="24"/>
                  </a:lnTo>
                  <a:lnTo>
                    <a:pt x="60" y="15"/>
                  </a:lnTo>
                  <a:lnTo>
                    <a:pt x="68" y="8"/>
                  </a:lnTo>
                  <a:lnTo>
                    <a:pt x="73" y="2"/>
                  </a:lnTo>
                  <a:lnTo>
                    <a:pt x="75" y="0"/>
                  </a:lnTo>
                  <a:lnTo>
                    <a:pt x="73" y="9"/>
                  </a:lnTo>
                  <a:lnTo>
                    <a:pt x="70" y="30"/>
                  </a:lnTo>
                  <a:lnTo>
                    <a:pt x="62" y="49"/>
                  </a:lnTo>
                  <a:lnTo>
                    <a:pt x="47" y="57"/>
                  </a:lnTo>
                  <a:lnTo>
                    <a:pt x="38" y="55"/>
                  </a:lnTo>
                  <a:lnTo>
                    <a:pt x="30" y="52"/>
                  </a:lnTo>
                  <a:lnTo>
                    <a:pt x="22" y="46"/>
                  </a:lnTo>
                  <a:lnTo>
                    <a:pt x="15" y="40"/>
                  </a:lnTo>
                  <a:lnTo>
                    <a:pt x="8" y="34"/>
                  </a:lnTo>
                  <a:lnTo>
                    <a:pt x="3" y="29"/>
                  </a:lnTo>
                  <a:lnTo>
                    <a:pt x="1" y="25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Aspek2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kelayakan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Usaha </a:t>
            </a:r>
            <a:r>
              <a:rPr lang="en-US" dirty="0" err="1"/>
              <a:t>peternakan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aspek2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pemasaran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zooteknis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institusional-organisasional-manajerial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legalitas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Berapa</a:t>
            </a:r>
            <a:r>
              <a:rPr lang="en-US" dirty="0"/>
              <a:t> market </a:t>
            </a:r>
            <a:r>
              <a:rPr lang="en-US" dirty="0" err="1"/>
              <a:t>potensial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Berapa</a:t>
            </a:r>
            <a:r>
              <a:rPr lang="en-US" dirty="0"/>
              <a:t> market share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potensial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Impor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ekspor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persaingan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konsumen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Sumber</a:t>
            </a:r>
            <a:r>
              <a:rPr lang="en-US" dirty="0"/>
              <a:t> data </a:t>
            </a:r>
            <a:r>
              <a:rPr lang="en-US" dirty="0" err="1"/>
              <a:t>konsumen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tawarkan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 :</a:t>
            </a:r>
          </a:p>
          <a:p>
            <a:pPr>
              <a:buNone/>
            </a:pPr>
            <a:r>
              <a:rPr lang="en-US" dirty="0"/>
              <a:t>•   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pasar</a:t>
            </a: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,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/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 :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, </a:t>
            </a:r>
            <a:r>
              <a:rPr lang="en-US" dirty="0" err="1"/>
              <a:t>kebiasaan</a:t>
            </a:r>
            <a:r>
              <a:rPr lang="en-US" dirty="0"/>
              <a:t>, </a:t>
            </a:r>
            <a:r>
              <a:rPr lang="en-US" dirty="0" err="1"/>
              <a:t>preferensi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Pemasaran</a:t>
            </a:r>
            <a:r>
              <a:rPr lang="en-US" dirty="0"/>
              <a:t>,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starategi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pelung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market share.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dirty="0" err="1"/>
              <a:t>pasar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pemasaran</a:t>
            </a:r>
            <a:r>
              <a:rPr lang="en-US" b="1" dirty="0"/>
              <a:t> </a:t>
            </a:r>
            <a:r>
              <a:rPr lang="en-US" b="1" dirty="0" err="1"/>
              <a:t>mempelajari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:</a:t>
            </a:r>
            <a:endParaRPr lang="en-US" dirty="0"/>
          </a:p>
          <a:p>
            <a:pPr>
              <a:buNone/>
            </a:pPr>
            <a:r>
              <a:rPr lang="en-US" dirty="0"/>
              <a:t>·      </a:t>
            </a:r>
            <a:r>
              <a:rPr lang="en-US" i="1" dirty="0" err="1"/>
              <a:t>Permintaan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total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terinci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, </a:t>
            </a:r>
            <a:r>
              <a:rPr lang="en-US" dirty="0" err="1"/>
              <a:t>proyeksi</a:t>
            </a:r>
            <a:r>
              <a:rPr lang="en-US" dirty="0"/>
              <a:t> </a:t>
            </a:r>
            <a:r>
              <a:rPr lang="en-US" dirty="0" err="1"/>
              <a:t>permintaan</a:t>
            </a:r>
            <a:endParaRPr lang="en-US" dirty="0"/>
          </a:p>
          <a:p>
            <a:pPr>
              <a:buNone/>
            </a:pPr>
            <a:r>
              <a:rPr lang="en-US" dirty="0"/>
              <a:t>·      </a:t>
            </a:r>
            <a:r>
              <a:rPr lang="en-US" i="1" dirty="0" err="1"/>
              <a:t>Penawaran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impor</a:t>
            </a:r>
            <a:r>
              <a:rPr lang="en-US" dirty="0"/>
              <a:t>,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,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penawaran</a:t>
            </a:r>
            <a:endParaRPr lang="en-US" dirty="0"/>
          </a:p>
          <a:p>
            <a:pPr>
              <a:buNone/>
            </a:pPr>
            <a:r>
              <a:rPr lang="en-US" dirty="0"/>
              <a:t>·  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333</Words>
  <Application>Microsoft Office PowerPoint</Application>
  <PresentationFormat>On-screen Show (4:3)</PresentationFormat>
  <Paragraphs>82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Bradley Hand ITC</vt:lpstr>
      <vt:lpstr>Calibri</vt:lpstr>
      <vt:lpstr>Office Theme</vt:lpstr>
      <vt:lpstr>STUDI KELAYAKAN USAHA/BISNIS (PETERNAKAN)</vt:lpstr>
      <vt:lpstr>Tahapan Dalam Studi Kelayakan Bisnis</vt:lpstr>
      <vt:lpstr>ASPEK DALAM SKEP</vt:lpstr>
      <vt:lpstr>Aspek2 dalam studi kelayakan</vt:lpstr>
      <vt:lpstr>Aspek Pasar dan Pemasaran</vt:lpstr>
      <vt:lpstr>Lanjutan….</vt:lpstr>
      <vt:lpstr>Lanjutan…</vt:lpstr>
      <vt:lpstr>Lanjutan…</vt:lpstr>
      <vt:lpstr>Lanjutan…..</vt:lpstr>
      <vt:lpstr>Lanjutan…</vt:lpstr>
      <vt:lpstr>Aspek pasar dan pemasaran</vt:lpstr>
      <vt:lpstr>Sudut pandang output</vt:lpstr>
      <vt:lpstr>Lanjutan…</vt:lpstr>
      <vt:lpstr>Sudut pandang input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 KELAYAKAN USAHA/BISNIS (PETERNAKAN)</dc:title>
  <dc:creator>ASPIRE</dc:creator>
  <cp:lastModifiedBy>Asus</cp:lastModifiedBy>
  <cp:revision>4</cp:revision>
  <dcterms:created xsi:type="dcterms:W3CDTF">2016-09-13T14:32:39Z</dcterms:created>
  <dcterms:modified xsi:type="dcterms:W3CDTF">2021-09-16T13:43:53Z</dcterms:modified>
</cp:coreProperties>
</file>