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63" r:id="rId12"/>
    <p:sldId id="257" r:id="rId13"/>
    <p:sldId id="258" r:id="rId14"/>
    <p:sldId id="259" r:id="rId15"/>
    <p:sldId id="260" r:id="rId16"/>
    <p:sldId id="261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C98C9AA-F2F4-47F1-9983-89176B8E018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25C0B8-C26B-43FF-94A0-943C13F6A4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studio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DOWNLOAD DAN INSTALASI R DAN R STUDIO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492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Proses </a:t>
            </a:r>
            <a:r>
              <a:rPr lang="en-US" sz="2800" dirty="0" err="1" smtClean="0">
                <a:latin typeface="+mn-lt"/>
              </a:rPr>
              <a:t>intalasi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sedang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berlangsung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dan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silakan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tunggu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ya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sampai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selesai</a:t>
            </a:r>
            <a:endParaRPr lang="en-US" sz="2800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19786" r="31209" b="26381"/>
          <a:stretch/>
        </p:blipFill>
        <p:spPr bwMode="auto">
          <a:xfrm>
            <a:off x="1524000" y="304800"/>
            <a:ext cx="5943600" cy="47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7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INSTALASI R-STUDIO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alurnya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Ketik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hlinkClick r:id="rId2"/>
              </a:rPr>
              <a:t>https://rstudio.com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1" y="381000"/>
            <a:ext cx="9019093" cy="53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172691" y="838200"/>
            <a:ext cx="36576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66800" y="609600"/>
            <a:ext cx="2105891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6781800" cy="1600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Products -&gt; </a:t>
            </a:r>
            <a:r>
              <a:rPr lang="en-US" sz="2400" dirty="0" err="1" smtClean="0"/>
              <a:t>Rstudio</a:t>
            </a:r>
            <a:endParaRPr lang="en-US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21623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62200" y="914400"/>
            <a:ext cx="22098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95600" y="1828800"/>
            <a:ext cx="1828800" cy="1143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7800" y="1295400"/>
            <a:ext cx="1447800" cy="762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1143000"/>
            <a:ext cx="914400" cy="457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Free Download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2" y="381000"/>
            <a:ext cx="9123218" cy="512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57200" y="1905000"/>
            <a:ext cx="1828800" cy="1447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81200" y="2057400"/>
            <a:ext cx="1974273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08069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2895600"/>
            <a:ext cx="2209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2438400"/>
            <a:ext cx="2895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257800"/>
            <a:ext cx="5867400" cy="914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Cek</a:t>
            </a:r>
            <a:r>
              <a:rPr lang="en-US" sz="2400" dirty="0"/>
              <a:t> </a:t>
            </a:r>
            <a:r>
              <a:rPr lang="en-US" sz="2400" dirty="0" smtClean="0"/>
              <a:t>Downloads – </a:t>
            </a:r>
            <a:r>
              <a:rPr lang="en-US" sz="2400" dirty="0" err="1" smtClean="0"/>
              <a:t>Pilih</a:t>
            </a:r>
            <a:r>
              <a:rPr lang="en-US" sz="2400" dirty="0" smtClean="0"/>
              <a:t> R Studio --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6596" r="7758" b="10339"/>
          <a:stretch/>
        </p:blipFill>
        <p:spPr bwMode="auto">
          <a:xfrm>
            <a:off x="76200" y="381000"/>
            <a:ext cx="9067800" cy="51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029200" y="2590800"/>
            <a:ext cx="23622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0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Instalasi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0873" r="8760" b="14616"/>
          <a:stretch/>
        </p:blipFill>
        <p:spPr bwMode="auto">
          <a:xfrm>
            <a:off x="0" y="457200"/>
            <a:ext cx="917754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9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43600"/>
            <a:ext cx="57912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 R Studio – </a:t>
            </a:r>
            <a:r>
              <a:rPr lang="en-US" sz="2400" dirty="0" err="1" smtClean="0"/>
              <a:t>Ctrl+shift+N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-535" r="11567" b="6417"/>
          <a:stretch/>
        </p:blipFill>
        <p:spPr bwMode="auto">
          <a:xfrm>
            <a:off x="34636" y="304799"/>
            <a:ext cx="9033164" cy="544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INSTALASI R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800" dirty="0" err="1" smtClean="0"/>
              <a:t>Cek</a:t>
            </a:r>
            <a:r>
              <a:rPr lang="en-US" sz="2800" dirty="0" smtClean="0"/>
              <a:t> </a:t>
            </a:r>
            <a:r>
              <a:rPr lang="en-US" sz="2800" dirty="0" err="1" smtClean="0"/>
              <a:t>alurnya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ikuti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756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7315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err="1" smtClean="0">
                <a:latin typeface="+mn-lt"/>
              </a:rPr>
              <a:t>Masuk</a:t>
            </a:r>
            <a:r>
              <a:rPr lang="en-US" sz="2000" dirty="0" smtClean="0">
                <a:latin typeface="+mn-lt"/>
              </a:rPr>
              <a:t> Web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cran.r-project.org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operating system yang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" b="6774"/>
          <a:stretch/>
        </p:blipFill>
        <p:spPr bwMode="auto">
          <a:xfrm>
            <a:off x="152400" y="457200"/>
            <a:ext cx="8839200" cy="46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066800" y="914400"/>
            <a:ext cx="1143000" cy="2362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81600"/>
            <a:ext cx="6096000" cy="99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+mn-lt"/>
              </a:rPr>
              <a:t>Klik</a:t>
            </a:r>
            <a:r>
              <a:rPr lang="en-US" sz="2800" dirty="0" smtClean="0">
                <a:latin typeface="+mn-lt"/>
              </a:rPr>
              <a:t> link install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 for the first time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" b="20678"/>
          <a:stretch/>
        </p:blipFill>
        <p:spPr bwMode="auto">
          <a:xfrm>
            <a:off x="152400" y="381000"/>
            <a:ext cx="904292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010400" y="1524000"/>
            <a:ext cx="14478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9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Klik</a:t>
            </a:r>
            <a:r>
              <a:rPr lang="en-US" sz="2400" dirty="0" smtClean="0">
                <a:latin typeface="+mn-lt"/>
              </a:rPr>
              <a:t> link download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 3.6.3 FOR WINDOWS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1" b="15330"/>
          <a:stretch/>
        </p:blipFill>
        <p:spPr bwMode="auto">
          <a:xfrm>
            <a:off x="0" y="381000"/>
            <a:ext cx="920261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953000" y="1447800"/>
            <a:ext cx="3352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1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Memulai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instalasi</a:t>
            </a:r>
            <a:r>
              <a:rPr lang="en-US" sz="2400" dirty="0" smtClean="0">
                <a:latin typeface="+mn-lt"/>
              </a:rPr>
              <a:t> program R </a:t>
            </a:r>
            <a:r>
              <a:rPr lang="en-US" sz="2400" dirty="0" err="1" smtClean="0">
                <a:latin typeface="+mn-lt"/>
              </a:rPr>
              <a:t>dengan</a:t>
            </a:r>
            <a:r>
              <a:rPr lang="en-US" sz="2400" dirty="0" smtClean="0">
                <a:latin typeface="+mn-lt"/>
              </a:rPr>
              <a:t> double </a:t>
            </a:r>
            <a:r>
              <a:rPr lang="en-US" sz="2400" dirty="0" err="1" smtClean="0">
                <a:latin typeface="+mn-lt"/>
              </a:rPr>
              <a:t>klik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pada</a:t>
            </a:r>
            <a:r>
              <a:rPr lang="en-US" sz="2400" dirty="0" smtClean="0">
                <a:latin typeface="+mn-lt"/>
              </a:rPr>
              <a:t> file yang </a:t>
            </a:r>
            <a:r>
              <a:rPr lang="en-US" sz="2400" dirty="0" err="1" smtClean="0">
                <a:latin typeface="+mn-lt"/>
              </a:rPr>
              <a:t>sudah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terdownload</a:t>
            </a:r>
            <a:r>
              <a:rPr lang="en-US" sz="2400" dirty="0" smtClean="0">
                <a:latin typeface="+mn-lt"/>
              </a:rPr>
              <a:t> – </a:t>
            </a:r>
            <a:r>
              <a:rPr lang="en-US" sz="2400" dirty="0" err="1" smtClean="0">
                <a:latin typeface="+mn-lt"/>
              </a:rPr>
              <a:t>pilih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bahasa</a:t>
            </a:r>
            <a:r>
              <a:rPr lang="en-US" sz="2400" dirty="0" smtClean="0">
                <a:latin typeface="+mn-lt"/>
              </a:rPr>
              <a:t> yang </a:t>
            </a:r>
            <a:r>
              <a:rPr lang="en-US" sz="2400" dirty="0" err="1" smtClean="0">
                <a:latin typeface="+mn-lt"/>
              </a:rPr>
              <a:t>dikuasai</a:t>
            </a:r>
            <a:r>
              <a:rPr lang="en-US" sz="2400" dirty="0" smtClean="0">
                <a:latin typeface="+mn-lt"/>
              </a:rPr>
              <a:t> – next </a:t>
            </a:r>
            <a:r>
              <a:rPr lang="en-US" sz="2400" dirty="0" err="1" smtClean="0">
                <a:latin typeface="+mn-lt"/>
              </a:rPr>
              <a:t>instruksinya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5882" r="21388" b="10696"/>
          <a:stretch/>
        </p:blipFill>
        <p:spPr bwMode="auto">
          <a:xfrm>
            <a:off x="76200" y="457200"/>
            <a:ext cx="8305800" cy="43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Default directory </a:t>
            </a:r>
            <a:r>
              <a:rPr lang="en-US" sz="2800" dirty="0" err="1" smtClean="0">
                <a:latin typeface="+mn-lt"/>
              </a:rPr>
              <a:t>pada</a:t>
            </a:r>
            <a:r>
              <a:rPr lang="en-US" sz="2800" dirty="0" smtClean="0">
                <a:latin typeface="+mn-lt"/>
              </a:rPr>
              <a:t> drive C (</a:t>
            </a:r>
            <a:r>
              <a:rPr lang="en-US" sz="2800" dirty="0" err="1" smtClean="0">
                <a:latin typeface="+mn-lt"/>
              </a:rPr>
              <a:t>bisa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pilih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dengan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klik</a:t>
            </a:r>
            <a:r>
              <a:rPr lang="en-US" sz="2800" dirty="0" smtClean="0">
                <a:latin typeface="+mn-lt"/>
              </a:rPr>
              <a:t> browse)</a:t>
            </a:r>
            <a:endParaRPr lang="en-US" sz="28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3726" r="20586" b="16756"/>
          <a:stretch/>
        </p:blipFill>
        <p:spPr bwMode="auto">
          <a:xfrm>
            <a:off x="152400" y="380999"/>
            <a:ext cx="8991600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7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+mn-lt"/>
              </a:rPr>
              <a:t>Pilih</a:t>
            </a:r>
            <a:r>
              <a:rPr lang="en-US" sz="3200" dirty="0" smtClean="0">
                <a:latin typeface="+mn-lt"/>
              </a:rPr>
              <a:t> 32 bit </a:t>
            </a:r>
            <a:r>
              <a:rPr lang="en-US" sz="3200" dirty="0" err="1" smtClean="0">
                <a:latin typeface="+mn-lt"/>
              </a:rPr>
              <a:t>saja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tetapi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jika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windowsnya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berbasis</a:t>
            </a:r>
            <a:r>
              <a:rPr lang="en-US" sz="3200" dirty="0" smtClean="0">
                <a:latin typeface="+mn-lt"/>
              </a:rPr>
              <a:t> 64 bit </a:t>
            </a:r>
            <a:r>
              <a:rPr lang="en-US" sz="3200" dirty="0" err="1" smtClean="0">
                <a:latin typeface="+mn-lt"/>
              </a:rPr>
              <a:t>silakan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pilih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keduanya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– next </a:t>
            </a:r>
            <a:endParaRPr lang="en-US" sz="3200" dirty="0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18716" r="31209" b="27807"/>
          <a:stretch/>
        </p:blipFill>
        <p:spPr bwMode="auto">
          <a:xfrm>
            <a:off x="2133600" y="381000"/>
            <a:ext cx="5105400" cy="41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1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+mn-lt"/>
              </a:rPr>
              <a:t>Pilih</a:t>
            </a:r>
            <a:r>
              <a:rPr lang="en-US" sz="2400" dirty="0" smtClean="0">
                <a:latin typeface="+mn-lt"/>
              </a:rPr>
              <a:t> No (accept defaults) - next</a:t>
            </a:r>
            <a:endParaRPr lang="en-US" sz="2400" dirty="0"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20499" r="32011" b="27808"/>
          <a:stretch/>
        </p:blipFill>
        <p:spPr bwMode="auto">
          <a:xfrm>
            <a:off x="1600200" y="228600"/>
            <a:ext cx="573601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4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122</TotalTime>
  <Words>140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DOWNLOAD DAN INSTALASI R DAN R STUDIO</vt:lpstr>
      <vt:lpstr>PowerPoint Presentation</vt:lpstr>
      <vt:lpstr>Masuk Web cran.r-project.org – pilih operating system yang digunakan </vt:lpstr>
      <vt:lpstr>Klik link install R for the first time</vt:lpstr>
      <vt:lpstr>Klik link download R 3.6.3 FOR WINDOWS </vt:lpstr>
      <vt:lpstr>Memulai instalasi program R dengan double klik pada file yang sudah terdownload – pilih bahasa yang dikuasai – next instruksinya </vt:lpstr>
      <vt:lpstr>Default directory pada drive C (bisa pilih dengan klik browse)</vt:lpstr>
      <vt:lpstr>Pilih 32 bit saja, tetapi jika windowsnya berbasis 64 bit silakan pilih keduanya – next </vt:lpstr>
      <vt:lpstr>Pilih No (accept defaults) - next</vt:lpstr>
      <vt:lpstr>Proses intalasi sedang berlangsung dan silakan tunggu ya sampai selesai</vt:lpstr>
      <vt:lpstr>INSTALASI R-STUDIO </vt:lpstr>
      <vt:lpstr>Ketik https://rstudio.com </vt:lpstr>
      <vt:lpstr>Klik Products -&gt; Rstudio</vt:lpstr>
      <vt:lpstr>Klik Free Download</vt:lpstr>
      <vt:lpstr>PowerPoint Presentation</vt:lpstr>
      <vt:lpstr>Cek Downloads – Pilih R Studio -- Klik Kanan</vt:lpstr>
      <vt:lpstr>Lakukan Instalasi </vt:lpstr>
      <vt:lpstr>Open R Studio – Ctrl+shift+N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2020-04-15T15:36:20Z</dcterms:created>
  <dcterms:modified xsi:type="dcterms:W3CDTF">2020-04-18T05:31:56Z</dcterms:modified>
</cp:coreProperties>
</file>