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57" r:id="rId4"/>
    <p:sldId id="267" r:id="rId5"/>
    <p:sldId id="259" r:id="rId6"/>
    <p:sldId id="260" r:id="rId7"/>
    <p:sldId id="263" r:id="rId8"/>
    <p:sldId id="261" r:id="rId9"/>
    <p:sldId id="262" r:id="rId10"/>
    <p:sldId id="264" r:id="rId11"/>
    <p:sldId id="268" r:id="rId12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0C62F3-2306-4A34-855D-C99F7CA7BB4D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DE1EBFF2-290C-4225-B752-8AF46C8045AB}">
      <dgm:prSet phldrT="[Text]" custT="1"/>
      <dgm:spPr/>
      <dgm:t>
        <a:bodyPr/>
        <a:lstStyle/>
        <a:p>
          <a:r>
            <a:rPr lang="id-ID" sz="2800" b="1" dirty="0">
              <a:solidFill>
                <a:schemeClr val="bg1"/>
              </a:solidFill>
            </a:rPr>
            <a:t>Kurikulum</a:t>
          </a:r>
        </a:p>
      </dgm:t>
    </dgm:pt>
    <dgm:pt modelId="{90EE2CFA-7F1E-478C-8332-F694E9ADD6F2}" type="parTrans" cxnId="{9409903A-B32C-43DC-9EAF-0ED4DA32AFD0}">
      <dgm:prSet/>
      <dgm:spPr/>
      <dgm:t>
        <a:bodyPr/>
        <a:lstStyle/>
        <a:p>
          <a:endParaRPr lang="id-ID"/>
        </a:p>
      </dgm:t>
    </dgm:pt>
    <dgm:pt modelId="{332AD34E-6D9C-4599-8FD4-9945B6AC7BBB}" type="sibTrans" cxnId="{9409903A-B32C-43DC-9EAF-0ED4DA32AFD0}">
      <dgm:prSet/>
      <dgm:spPr/>
      <dgm:t>
        <a:bodyPr/>
        <a:lstStyle/>
        <a:p>
          <a:endParaRPr lang="id-ID"/>
        </a:p>
      </dgm:t>
    </dgm:pt>
    <dgm:pt modelId="{FE29B873-3A5A-4DF4-B5AC-6B688B0A2BE5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B. </a:t>
          </a:r>
          <a:r>
            <a:rPr lang="en-US" dirty="0" err="1">
              <a:solidFill>
                <a:schemeClr val="tx1"/>
              </a:solidFill>
            </a:rPr>
            <a:t>Alberty</a:t>
          </a:r>
          <a:r>
            <a:rPr lang="en-US" dirty="0">
              <a:solidFill>
                <a:schemeClr val="tx1"/>
              </a:solidFill>
            </a:rPr>
            <a:t> (1965, </a:t>
          </a:r>
          <a:r>
            <a:rPr lang="en-US" dirty="0" err="1">
              <a:solidFill>
                <a:schemeClr val="tx1"/>
              </a:solidFill>
            </a:rPr>
            <a:t>dalam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Herry</a:t>
          </a:r>
          <a:r>
            <a:rPr lang="en-US" dirty="0">
              <a:solidFill>
                <a:schemeClr val="tx1"/>
              </a:solidFill>
            </a:rPr>
            <a:t> &amp; Cynthia, 2011)</a:t>
          </a:r>
          <a:endParaRPr lang="id-ID" dirty="0">
            <a:solidFill>
              <a:schemeClr val="tx1"/>
            </a:solidFill>
          </a:endParaRPr>
        </a:p>
      </dgm:t>
    </dgm:pt>
    <dgm:pt modelId="{F4A0554A-60B0-4F72-B609-CC575286EF13}" type="parTrans" cxnId="{7C71CBD6-4DB9-4150-B172-66AFCB9F7FD8}">
      <dgm:prSet/>
      <dgm:spPr/>
      <dgm:t>
        <a:bodyPr/>
        <a:lstStyle/>
        <a:p>
          <a:endParaRPr lang="id-ID"/>
        </a:p>
      </dgm:t>
    </dgm:pt>
    <dgm:pt modelId="{16457E6E-8C66-4975-A334-B645E12B775D}" type="sibTrans" cxnId="{7C71CBD6-4DB9-4150-B172-66AFCB9F7FD8}">
      <dgm:prSet/>
      <dgm:spPr/>
      <dgm:t>
        <a:bodyPr/>
        <a:lstStyle/>
        <a:p>
          <a:endParaRPr lang="id-ID"/>
        </a:p>
      </dgm:t>
    </dgm:pt>
    <dgm:pt modelId="{F4725E19-BE3F-4A97-A7F2-69D6BF1B1A8C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Alberty</a:t>
          </a:r>
          <a:r>
            <a:rPr lang="en-US" dirty="0">
              <a:solidFill>
                <a:schemeClr val="tx1"/>
              </a:solidFill>
            </a:rPr>
            <a:t>, Saylor, Alexander, </a:t>
          </a:r>
          <a:r>
            <a:rPr lang="en-US" dirty="0" err="1">
              <a:solidFill>
                <a:schemeClr val="tx1"/>
              </a:solidFill>
            </a:rPr>
            <a:t>dan</a:t>
          </a:r>
          <a:r>
            <a:rPr lang="en-US" dirty="0">
              <a:solidFill>
                <a:schemeClr val="tx1"/>
              </a:solidFill>
            </a:rPr>
            <a:t> Lewis (</a:t>
          </a:r>
          <a:r>
            <a:rPr lang="en-US" dirty="0" err="1">
              <a:solidFill>
                <a:schemeClr val="tx1"/>
              </a:solidFill>
            </a:rPr>
            <a:t>dalam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Herry</a:t>
          </a:r>
          <a:r>
            <a:rPr lang="en-US" dirty="0">
              <a:solidFill>
                <a:schemeClr val="tx1"/>
              </a:solidFill>
            </a:rPr>
            <a:t> &amp; Cynthia, 2011)</a:t>
          </a:r>
          <a:endParaRPr lang="id-ID" dirty="0">
            <a:solidFill>
              <a:schemeClr val="tx1"/>
            </a:solidFill>
          </a:endParaRPr>
        </a:p>
      </dgm:t>
    </dgm:pt>
    <dgm:pt modelId="{FCD6E91E-CACE-4DED-8D75-A81B2E1C9046}" type="parTrans" cxnId="{28ECB082-91C3-4EAD-B5B2-C717E66F5139}">
      <dgm:prSet/>
      <dgm:spPr/>
      <dgm:t>
        <a:bodyPr/>
        <a:lstStyle/>
        <a:p>
          <a:endParaRPr lang="id-ID"/>
        </a:p>
      </dgm:t>
    </dgm:pt>
    <dgm:pt modelId="{D41A5328-5617-4AB5-BCFD-187B1BC03ED4}" type="sibTrans" cxnId="{28ECB082-91C3-4EAD-B5B2-C717E66F5139}">
      <dgm:prSet/>
      <dgm:spPr/>
      <dgm:t>
        <a:bodyPr/>
        <a:lstStyle/>
        <a:p>
          <a:endParaRPr lang="id-ID"/>
        </a:p>
      </dgm:t>
    </dgm:pt>
    <dgm:pt modelId="{03E0C208-89CF-43C1-9BDF-776FDA17B5BD}">
      <dgm:prSet phldrT="[Text]"/>
      <dgm:spPr/>
      <dgm:t>
        <a:bodyPr/>
        <a:lstStyle/>
        <a:p>
          <a:r>
            <a:rPr lang="id-ID" dirty="0">
              <a:solidFill>
                <a:schemeClr val="tx1"/>
              </a:solidFill>
            </a:rPr>
            <a:t>UU Sisdiknas </a:t>
          </a:r>
          <a:r>
            <a:rPr lang="en-US" dirty="0">
              <a:solidFill>
                <a:schemeClr val="tx1"/>
              </a:solidFill>
            </a:rPr>
            <a:t>No. 20 </a:t>
          </a:r>
          <a:r>
            <a:rPr lang="en-US" dirty="0" err="1">
              <a:solidFill>
                <a:schemeClr val="tx1"/>
              </a:solidFill>
            </a:rPr>
            <a:t>tahun</a:t>
          </a:r>
          <a:r>
            <a:rPr lang="en-US" dirty="0">
              <a:solidFill>
                <a:schemeClr val="tx1"/>
              </a:solidFill>
            </a:rPr>
            <a:t> 2003</a:t>
          </a:r>
          <a:endParaRPr lang="id-ID" dirty="0">
            <a:solidFill>
              <a:schemeClr val="tx1"/>
            </a:solidFill>
          </a:endParaRPr>
        </a:p>
      </dgm:t>
    </dgm:pt>
    <dgm:pt modelId="{81B8370A-7715-4C70-8D46-FC2C531154A0}" type="parTrans" cxnId="{B1195376-EE18-4A77-B61E-4BCF6E45622A}">
      <dgm:prSet/>
      <dgm:spPr/>
      <dgm:t>
        <a:bodyPr/>
        <a:lstStyle/>
        <a:p>
          <a:endParaRPr lang="id-ID"/>
        </a:p>
      </dgm:t>
    </dgm:pt>
    <dgm:pt modelId="{B86EC5FB-CA18-4809-B4AA-D04512D319D1}" type="sibTrans" cxnId="{B1195376-EE18-4A77-B61E-4BCF6E45622A}">
      <dgm:prSet/>
      <dgm:spPr/>
      <dgm:t>
        <a:bodyPr/>
        <a:lstStyle/>
        <a:p>
          <a:endParaRPr lang="id-ID"/>
        </a:p>
      </dgm:t>
    </dgm:pt>
    <dgm:pt modelId="{692F7112-A370-4BB7-A771-083DEEC0605F}" type="pres">
      <dgm:prSet presAssocID="{820C62F3-2306-4A34-855D-C99F7CA7BB4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1A9F4EA-3A7F-4A5E-90A7-992D65C4AC3E}" type="pres">
      <dgm:prSet presAssocID="{DE1EBFF2-290C-4225-B752-8AF46C8045AB}" presName="hierRoot1" presStyleCnt="0">
        <dgm:presLayoutVars>
          <dgm:hierBranch val="init"/>
        </dgm:presLayoutVars>
      </dgm:prSet>
      <dgm:spPr/>
    </dgm:pt>
    <dgm:pt modelId="{BE04C60D-6796-4F77-9DFC-2C9D825E6F4E}" type="pres">
      <dgm:prSet presAssocID="{DE1EBFF2-290C-4225-B752-8AF46C8045AB}" presName="rootComposite1" presStyleCnt="0"/>
      <dgm:spPr/>
    </dgm:pt>
    <dgm:pt modelId="{0937E690-AD7E-490A-BCDA-2E4B193F7872}" type="pres">
      <dgm:prSet presAssocID="{DE1EBFF2-290C-4225-B752-8AF46C8045A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84E32D-FB5B-4CDC-903B-170617C31912}" type="pres">
      <dgm:prSet presAssocID="{DE1EBFF2-290C-4225-B752-8AF46C8045A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D9DA479-401B-46C7-8F30-CD51B51184E3}" type="pres">
      <dgm:prSet presAssocID="{DE1EBFF2-290C-4225-B752-8AF46C8045AB}" presName="hierChild2" presStyleCnt="0"/>
      <dgm:spPr/>
    </dgm:pt>
    <dgm:pt modelId="{DB452F66-F013-4843-B6F7-7BC8A249D0F3}" type="pres">
      <dgm:prSet presAssocID="{F4A0554A-60B0-4F72-B609-CC575286EF1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CE675D01-AEFC-46E3-9D14-7CE293A2DF30}" type="pres">
      <dgm:prSet presAssocID="{FE29B873-3A5A-4DF4-B5AC-6B688B0A2BE5}" presName="hierRoot2" presStyleCnt="0">
        <dgm:presLayoutVars>
          <dgm:hierBranch val="init"/>
        </dgm:presLayoutVars>
      </dgm:prSet>
      <dgm:spPr/>
    </dgm:pt>
    <dgm:pt modelId="{40E180FF-EF6A-4B3C-A293-E0FCBFC2132F}" type="pres">
      <dgm:prSet presAssocID="{FE29B873-3A5A-4DF4-B5AC-6B688B0A2BE5}" presName="rootComposite" presStyleCnt="0"/>
      <dgm:spPr/>
    </dgm:pt>
    <dgm:pt modelId="{4C5E68F0-45CA-4D9C-A615-EB49FA6D64DD}" type="pres">
      <dgm:prSet presAssocID="{FE29B873-3A5A-4DF4-B5AC-6B688B0A2BE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DE6B4C-B628-4DDF-9B6D-BE3A2BB1EC21}" type="pres">
      <dgm:prSet presAssocID="{FE29B873-3A5A-4DF4-B5AC-6B688B0A2BE5}" presName="rootConnector" presStyleLbl="node2" presStyleIdx="0" presStyleCnt="3"/>
      <dgm:spPr/>
      <dgm:t>
        <a:bodyPr/>
        <a:lstStyle/>
        <a:p>
          <a:endParaRPr lang="en-US"/>
        </a:p>
      </dgm:t>
    </dgm:pt>
    <dgm:pt modelId="{5E9B85F7-B87E-4617-86CC-E8383E8101C2}" type="pres">
      <dgm:prSet presAssocID="{FE29B873-3A5A-4DF4-B5AC-6B688B0A2BE5}" presName="hierChild4" presStyleCnt="0"/>
      <dgm:spPr/>
    </dgm:pt>
    <dgm:pt modelId="{BF67622E-2559-42F5-8687-20FB5755D415}" type="pres">
      <dgm:prSet presAssocID="{FE29B873-3A5A-4DF4-B5AC-6B688B0A2BE5}" presName="hierChild5" presStyleCnt="0"/>
      <dgm:spPr/>
    </dgm:pt>
    <dgm:pt modelId="{FB7F03D3-47AB-4808-B184-CE7CE0C12FCF}" type="pres">
      <dgm:prSet presAssocID="{FCD6E91E-CACE-4DED-8D75-A81B2E1C9046}" presName="Name37" presStyleLbl="parChTrans1D2" presStyleIdx="1" presStyleCnt="3"/>
      <dgm:spPr/>
      <dgm:t>
        <a:bodyPr/>
        <a:lstStyle/>
        <a:p>
          <a:endParaRPr lang="en-US"/>
        </a:p>
      </dgm:t>
    </dgm:pt>
    <dgm:pt modelId="{FAA017A0-6F10-410F-9182-93392FAEBE4B}" type="pres">
      <dgm:prSet presAssocID="{F4725E19-BE3F-4A97-A7F2-69D6BF1B1A8C}" presName="hierRoot2" presStyleCnt="0">
        <dgm:presLayoutVars>
          <dgm:hierBranch val="init"/>
        </dgm:presLayoutVars>
      </dgm:prSet>
      <dgm:spPr/>
    </dgm:pt>
    <dgm:pt modelId="{25BF3562-512E-40A8-B8D3-E1B5E6D8C91B}" type="pres">
      <dgm:prSet presAssocID="{F4725E19-BE3F-4A97-A7F2-69D6BF1B1A8C}" presName="rootComposite" presStyleCnt="0"/>
      <dgm:spPr/>
    </dgm:pt>
    <dgm:pt modelId="{6D8B8396-28BE-4E0A-BA0B-B12A74CD42A5}" type="pres">
      <dgm:prSet presAssocID="{F4725E19-BE3F-4A97-A7F2-69D6BF1B1A8C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C096B6-1E03-4D79-8983-004FB37AD682}" type="pres">
      <dgm:prSet presAssocID="{F4725E19-BE3F-4A97-A7F2-69D6BF1B1A8C}" presName="rootConnector" presStyleLbl="node2" presStyleIdx="1" presStyleCnt="3"/>
      <dgm:spPr/>
      <dgm:t>
        <a:bodyPr/>
        <a:lstStyle/>
        <a:p>
          <a:endParaRPr lang="en-US"/>
        </a:p>
      </dgm:t>
    </dgm:pt>
    <dgm:pt modelId="{ECFDF3D3-8861-461D-88FA-3137AA80B3B6}" type="pres">
      <dgm:prSet presAssocID="{F4725E19-BE3F-4A97-A7F2-69D6BF1B1A8C}" presName="hierChild4" presStyleCnt="0"/>
      <dgm:spPr/>
    </dgm:pt>
    <dgm:pt modelId="{87DB87B5-3806-4F1E-BE9A-916367DDB6D7}" type="pres">
      <dgm:prSet presAssocID="{F4725E19-BE3F-4A97-A7F2-69D6BF1B1A8C}" presName="hierChild5" presStyleCnt="0"/>
      <dgm:spPr/>
    </dgm:pt>
    <dgm:pt modelId="{DCE57F6A-C4C9-426A-9EFA-D7761B09B429}" type="pres">
      <dgm:prSet presAssocID="{81B8370A-7715-4C70-8D46-FC2C531154A0}" presName="Name37" presStyleLbl="parChTrans1D2" presStyleIdx="2" presStyleCnt="3"/>
      <dgm:spPr/>
      <dgm:t>
        <a:bodyPr/>
        <a:lstStyle/>
        <a:p>
          <a:endParaRPr lang="en-US"/>
        </a:p>
      </dgm:t>
    </dgm:pt>
    <dgm:pt modelId="{5B8A9369-3318-4AA0-9468-2C7860B2A289}" type="pres">
      <dgm:prSet presAssocID="{03E0C208-89CF-43C1-9BDF-776FDA17B5BD}" presName="hierRoot2" presStyleCnt="0">
        <dgm:presLayoutVars>
          <dgm:hierBranch val="init"/>
        </dgm:presLayoutVars>
      </dgm:prSet>
      <dgm:spPr/>
    </dgm:pt>
    <dgm:pt modelId="{9BC30A0D-B5C7-4893-9B74-882F92BC1C96}" type="pres">
      <dgm:prSet presAssocID="{03E0C208-89CF-43C1-9BDF-776FDA17B5BD}" presName="rootComposite" presStyleCnt="0"/>
      <dgm:spPr/>
    </dgm:pt>
    <dgm:pt modelId="{E4F44CB6-5BA9-4DEE-B53C-8B6D7966ECE7}" type="pres">
      <dgm:prSet presAssocID="{03E0C208-89CF-43C1-9BDF-776FDA17B5B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FEEDD1-2F42-407E-A5D0-5EFB11655C40}" type="pres">
      <dgm:prSet presAssocID="{03E0C208-89CF-43C1-9BDF-776FDA17B5BD}" presName="rootConnector" presStyleLbl="node2" presStyleIdx="2" presStyleCnt="3"/>
      <dgm:spPr/>
      <dgm:t>
        <a:bodyPr/>
        <a:lstStyle/>
        <a:p>
          <a:endParaRPr lang="en-US"/>
        </a:p>
      </dgm:t>
    </dgm:pt>
    <dgm:pt modelId="{AB2A6044-4CF1-4FE2-910F-FC84B1EDFD47}" type="pres">
      <dgm:prSet presAssocID="{03E0C208-89CF-43C1-9BDF-776FDA17B5BD}" presName="hierChild4" presStyleCnt="0"/>
      <dgm:spPr/>
    </dgm:pt>
    <dgm:pt modelId="{4CE6E723-E0F8-4CFB-BA72-CABB8CCC224B}" type="pres">
      <dgm:prSet presAssocID="{03E0C208-89CF-43C1-9BDF-776FDA17B5BD}" presName="hierChild5" presStyleCnt="0"/>
      <dgm:spPr/>
    </dgm:pt>
    <dgm:pt modelId="{A225936A-8827-4E87-89E3-F08D01C176EE}" type="pres">
      <dgm:prSet presAssocID="{DE1EBFF2-290C-4225-B752-8AF46C8045AB}" presName="hierChild3" presStyleCnt="0"/>
      <dgm:spPr/>
    </dgm:pt>
  </dgm:ptLst>
  <dgm:cxnLst>
    <dgm:cxn modelId="{EBE4F7CB-A88F-4994-8C07-09275AC50920}" type="presOf" srcId="{DE1EBFF2-290C-4225-B752-8AF46C8045AB}" destId="{0937E690-AD7E-490A-BCDA-2E4B193F7872}" srcOrd="0" destOrd="0" presId="urn:microsoft.com/office/officeart/2005/8/layout/orgChart1"/>
    <dgm:cxn modelId="{CE02CC7B-F812-4282-ACA6-6F871FD3C14F}" type="presOf" srcId="{81B8370A-7715-4C70-8D46-FC2C531154A0}" destId="{DCE57F6A-C4C9-426A-9EFA-D7761B09B429}" srcOrd="0" destOrd="0" presId="urn:microsoft.com/office/officeart/2005/8/layout/orgChart1"/>
    <dgm:cxn modelId="{3BF492DC-4DD7-4B4D-8627-7893747B966F}" type="presOf" srcId="{FCD6E91E-CACE-4DED-8D75-A81B2E1C9046}" destId="{FB7F03D3-47AB-4808-B184-CE7CE0C12FCF}" srcOrd="0" destOrd="0" presId="urn:microsoft.com/office/officeart/2005/8/layout/orgChart1"/>
    <dgm:cxn modelId="{B1195376-EE18-4A77-B61E-4BCF6E45622A}" srcId="{DE1EBFF2-290C-4225-B752-8AF46C8045AB}" destId="{03E0C208-89CF-43C1-9BDF-776FDA17B5BD}" srcOrd="2" destOrd="0" parTransId="{81B8370A-7715-4C70-8D46-FC2C531154A0}" sibTransId="{B86EC5FB-CA18-4809-B4AA-D04512D319D1}"/>
    <dgm:cxn modelId="{8ACC9912-8A5D-45DF-A63E-180FDC97D40B}" type="presOf" srcId="{FE29B873-3A5A-4DF4-B5AC-6B688B0A2BE5}" destId="{4C5E68F0-45CA-4D9C-A615-EB49FA6D64DD}" srcOrd="0" destOrd="0" presId="urn:microsoft.com/office/officeart/2005/8/layout/orgChart1"/>
    <dgm:cxn modelId="{9409903A-B32C-43DC-9EAF-0ED4DA32AFD0}" srcId="{820C62F3-2306-4A34-855D-C99F7CA7BB4D}" destId="{DE1EBFF2-290C-4225-B752-8AF46C8045AB}" srcOrd="0" destOrd="0" parTransId="{90EE2CFA-7F1E-478C-8332-F694E9ADD6F2}" sibTransId="{332AD34E-6D9C-4599-8FD4-9945B6AC7BBB}"/>
    <dgm:cxn modelId="{51D5E015-C12D-40C3-A44E-FD2460E5956D}" type="presOf" srcId="{F4725E19-BE3F-4A97-A7F2-69D6BF1B1A8C}" destId="{14C096B6-1E03-4D79-8983-004FB37AD682}" srcOrd="1" destOrd="0" presId="urn:microsoft.com/office/officeart/2005/8/layout/orgChart1"/>
    <dgm:cxn modelId="{28ECB082-91C3-4EAD-B5B2-C717E66F5139}" srcId="{DE1EBFF2-290C-4225-B752-8AF46C8045AB}" destId="{F4725E19-BE3F-4A97-A7F2-69D6BF1B1A8C}" srcOrd="1" destOrd="0" parTransId="{FCD6E91E-CACE-4DED-8D75-A81B2E1C9046}" sibTransId="{D41A5328-5617-4AB5-BCFD-187B1BC03ED4}"/>
    <dgm:cxn modelId="{CCAB0914-B4CB-4E4D-B67A-6B6C32A19827}" type="presOf" srcId="{F4725E19-BE3F-4A97-A7F2-69D6BF1B1A8C}" destId="{6D8B8396-28BE-4E0A-BA0B-B12A74CD42A5}" srcOrd="0" destOrd="0" presId="urn:microsoft.com/office/officeart/2005/8/layout/orgChart1"/>
    <dgm:cxn modelId="{E3EA61E5-BB44-41F3-9A55-6DD9210B1985}" type="presOf" srcId="{820C62F3-2306-4A34-855D-C99F7CA7BB4D}" destId="{692F7112-A370-4BB7-A771-083DEEC0605F}" srcOrd="0" destOrd="0" presId="urn:microsoft.com/office/officeart/2005/8/layout/orgChart1"/>
    <dgm:cxn modelId="{FC17A6BF-B13F-4B02-93E1-5720C8A8C044}" type="presOf" srcId="{FE29B873-3A5A-4DF4-B5AC-6B688B0A2BE5}" destId="{C7DE6B4C-B628-4DDF-9B6D-BE3A2BB1EC21}" srcOrd="1" destOrd="0" presId="urn:microsoft.com/office/officeart/2005/8/layout/orgChart1"/>
    <dgm:cxn modelId="{5E24A38A-593F-4672-99A9-987730097852}" type="presOf" srcId="{F4A0554A-60B0-4F72-B609-CC575286EF13}" destId="{DB452F66-F013-4843-B6F7-7BC8A249D0F3}" srcOrd="0" destOrd="0" presId="urn:microsoft.com/office/officeart/2005/8/layout/orgChart1"/>
    <dgm:cxn modelId="{9A15B15A-D392-4834-9B00-BC7D92812D62}" type="presOf" srcId="{03E0C208-89CF-43C1-9BDF-776FDA17B5BD}" destId="{8BFEEDD1-2F42-407E-A5D0-5EFB11655C40}" srcOrd="1" destOrd="0" presId="urn:microsoft.com/office/officeart/2005/8/layout/orgChart1"/>
    <dgm:cxn modelId="{7C71CBD6-4DB9-4150-B172-66AFCB9F7FD8}" srcId="{DE1EBFF2-290C-4225-B752-8AF46C8045AB}" destId="{FE29B873-3A5A-4DF4-B5AC-6B688B0A2BE5}" srcOrd="0" destOrd="0" parTransId="{F4A0554A-60B0-4F72-B609-CC575286EF13}" sibTransId="{16457E6E-8C66-4975-A334-B645E12B775D}"/>
    <dgm:cxn modelId="{31C9DB7C-0E65-4005-B18D-2A430DE632A0}" type="presOf" srcId="{DE1EBFF2-290C-4225-B752-8AF46C8045AB}" destId="{4C84E32D-FB5B-4CDC-903B-170617C31912}" srcOrd="1" destOrd="0" presId="urn:microsoft.com/office/officeart/2005/8/layout/orgChart1"/>
    <dgm:cxn modelId="{1A80CB03-27D3-4C51-8DA7-988C504F5842}" type="presOf" srcId="{03E0C208-89CF-43C1-9BDF-776FDA17B5BD}" destId="{E4F44CB6-5BA9-4DEE-B53C-8B6D7966ECE7}" srcOrd="0" destOrd="0" presId="urn:microsoft.com/office/officeart/2005/8/layout/orgChart1"/>
    <dgm:cxn modelId="{8CB3E28C-BEEC-48B7-AA34-30432AED0241}" type="presParOf" srcId="{692F7112-A370-4BB7-A771-083DEEC0605F}" destId="{81A9F4EA-3A7F-4A5E-90A7-992D65C4AC3E}" srcOrd="0" destOrd="0" presId="urn:microsoft.com/office/officeart/2005/8/layout/orgChart1"/>
    <dgm:cxn modelId="{19A34723-3C1D-4B80-9B83-EA11F1EA93D8}" type="presParOf" srcId="{81A9F4EA-3A7F-4A5E-90A7-992D65C4AC3E}" destId="{BE04C60D-6796-4F77-9DFC-2C9D825E6F4E}" srcOrd="0" destOrd="0" presId="urn:microsoft.com/office/officeart/2005/8/layout/orgChart1"/>
    <dgm:cxn modelId="{FDC5F050-3036-4D51-A124-7E0CFE9AF77A}" type="presParOf" srcId="{BE04C60D-6796-4F77-9DFC-2C9D825E6F4E}" destId="{0937E690-AD7E-490A-BCDA-2E4B193F7872}" srcOrd="0" destOrd="0" presId="urn:microsoft.com/office/officeart/2005/8/layout/orgChart1"/>
    <dgm:cxn modelId="{DD0EED7F-89EB-4CD8-9FC0-24176B544E62}" type="presParOf" srcId="{BE04C60D-6796-4F77-9DFC-2C9D825E6F4E}" destId="{4C84E32D-FB5B-4CDC-903B-170617C31912}" srcOrd="1" destOrd="0" presId="urn:microsoft.com/office/officeart/2005/8/layout/orgChart1"/>
    <dgm:cxn modelId="{18CABBAF-2B1A-4F01-B9B0-83B4436FB3DE}" type="presParOf" srcId="{81A9F4EA-3A7F-4A5E-90A7-992D65C4AC3E}" destId="{CD9DA479-401B-46C7-8F30-CD51B51184E3}" srcOrd="1" destOrd="0" presId="urn:microsoft.com/office/officeart/2005/8/layout/orgChart1"/>
    <dgm:cxn modelId="{FFEA62CD-3A7F-4B51-83F4-000F930A77D8}" type="presParOf" srcId="{CD9DA479-401B-46C7-8F30-CD51B51184E3}" destId="{DB452F66-F013-4843-B6F7-7BC8A249D0F3}" srcOrd="0" destOrd="0" presId="urn:microsoft.com/office/officeart/2005/8/layout/orgChart1"/>
    <dgm:cxn modelId="{14D68B1A-A1F0-448D-ADBC-CD1FD8BD118D}" type="presParOf" srcId="{CD9DA479-401B-46C7-8F30-CD51B51184E3}" destId="{CE675D01-AEFC-46E3-9D14-7CE293A2DF30}" srcOrd="1" destOrd="0" presId="urn:microsoft.com/office/officeart/2005/8/layout/orgChart1"/>
    <dgm:cxn modelId="{3E905752-1852-402A-8D6B-9416947C7821}" type="presParOf" srcId="{CE675D01-AEFC-46E3-9D14-7CE293A2DF30}" destId="{40E180FF-EF6A-4B3C-A293-E0FCBFC2132F}" srcOrd="0" destOrd="0" presId="urn:microsoft.com/office/officeart/2005/8/layout/orgChart1"/>
    <dgm:cxn modelId="{3842C003-9FA2-44B4-924B-720FD0706A9E}" type="presParOf" srcId="{40E180FF-EF6A-4B3C-A293-E0FCBFC2132F}" destId="{4C5E68F0-45CA-4D9C-A615-EB49FA6D64DD}" srcOrd="0" destOrd="0" presId="urn:microsoft.com/office/officeart/2005/8/layout/orgChart1"/>
    <dgm:cxn modelId="{DD0EF3A7-AA41-4ABE-8A92-4E1CA57DC8C7}" type="presParOf" srcId="{40E180FF-EF6A-4B3C-A293-E0FCBFC2132F}" destId="{C7DE6B4C-B628-4DDF-9B6D-BE3A2BB1EC21}" srcOrd="1" destOrd="0" presId="urn:microsoft.com/office/officeart/2005/8/layout/orgChart1"/>
    <dgm:cxn modelId="{28474D22-E8E3-4EDD-BA5F-EEDE1F8C5678}" type="presParOf" srcId="{CE675D01-AEFC-46E3-9D14-7CE293A2DF30}" destId="{5E9B85F7-B87E-4617-86CC-E8383E8101C2}" srcOrd="1" destOrd="0" presId="urn:microsoft.com/office/officeart/2005/8/layout/orgChart1"/>
    <dgm:cxn modelId="{19E88362-213E-44BC-A82D-899234978747}" type="presParOf" srcId="{CE675D01-AEFC-46E3-9D14-7CE293A2DF30}" destId="{BF67622E-2559-42F5-8687-20FB5755D415}" srcOrd="2" destOrd="0" presId="urn:microsoft.com/office/officeart/2005/8/layout/orgChart1"/>
    <dgm:cxn modelId="{4835A4A1-6E72-4BF5-93E7-6EEC75B54FDB}" type="presParOf" srcId="{CD9DA479-401B-46C7-8F30-CD51B51184E3}" destId="{FB7F03D3-47AB-4808-B184-CE7CE0C12FCF}" srcOrd="2" destOrd="0" presId="urn:microsoft.com/office/officeart/2005/8/layout/orgChart1"/>
    <dgm:cxn modelId="{77544E3B-4765-4A61-B414-28431D572CFE}" type="presParOf" srcId="{CD9DA479-401B-46C7-8F30-CD51B51184E3}" destId="{FAA017A0-6F10-410F-9182-93392FAEBE4B}" srcOrd="3" destOrd="0" presId="urn:microsoft.com/office/officeart/2005/8/layout/orgChart1"/>
    <dgm:cxn modelId="{1CB821AA-EEF9-413F-A11A-9C4170F068FB}" type="presParOf" srcId="{FAA017A0-6F10-410F-9182-93392FAEBE4B}" destId="{25BF3562-512E-40A8-B8D3-E1B5E6D8C91B}" srcOrd="0" destOrd="0" presId="urn:microsoft.com/office/officeart/2005/8/layout/orgChart1"/>
    <dgm:cxn modelId="{D77C528B-E0C2-4EEB-81F1-6776E9135EED}" type="presParOf" srcId="{25BF3562-512E-40A8-B8D3-E1B5E6D8C91B}" destId="{6D8B8396-28BE-4E0A-BA0B-B12A74CD42A5}" srcOrd="0" destOrd="0" presId="urn:microsoft.com/office/officeart/2005/8/layout/orgChart1"/>
    <dgm:cxn modelId="{3A9AAC16-1309-4C17-A3EB-ECC7B20D3972}" type="presParOf" srcId="{25BF3562-512E-40A8-B8D3-E1B5E6D8C91B}" destId="{14C096B6-1E03-4D79-8983-004FB37AD682}" srcOrd="1" destOrd="0" presId="urn:microsoft.com/office/officeart/2005/8/layout/orgChart1"/>
    <dgm:cxn modelId="{8D2179C2-1340-44EA-9352-4F9B0D3AE24E}" type="presParOf" srcId="{FAA017A0-6F10-410F-9182-93392FAEBE4B}" destId="{ECFDF3D3-8861-461D-88FA-3137AA80B3B6}" srcOrd="1" destOrd="0" presId="urn:microsoft.com/office/officeart/2005/8/layout/orgChart1"/>
    <dgm:cxn modelId="{5F9CC8BC-120E-4158-9391-F2D204C2FEE3}" type="presParOf" srcId="{FAA017A0-6F10-410F-9182-93392FAEBE4B}" destId="{87DB87B5-3806-4F1E-BE9A-916367DDB6D7}" srcOrd="2" destOrd="0" presId="urn:microsoft.com/office/officeart/2005/8/layout/orgChart1"/>
    <dgm:cxn modelId="{9A0A9444-99A2-4105-9BEE-B1564CC316D2}" type="presParOf" srcId="{CD9DA479-401B-46C7-8F30-CD51B51184E3}" destId="{DCE57F6A-C4C9-426A-9EFA-D7761B09B429}" srcOrd="4" destOrd="0" presId="urn:microsoft.com/office/officeart/2005/8/layout/orgChart1"/>
    <dgm:cxn modelId="{44E5AEC4-D6BA-4B03-A151-BEBF424F7145}" type="presParOf" srcId="{CD9DA479-401B-46C7-8F30-CD51B51184E3}" destId="{5B8A9369-3318-4AA0-9468-2C7860B2A289}" srcOrd="5" destOrd="0" presId="urn:microsoft.com/office/officeart/2005/8/layout/orgChart1"/>
    <dgm:cxn modelId="{9B3988D0-2EB5-43BB-A641-50016A828925}" type="presParOf" srcId="{5B8A9369-3318-4AA0-9468-2C7860B2A289}" destId="{9BC30A0D-B5C7-4893-9B74-882F92BC1C96}" srcOrd="0" destOrd="0" presId="urn:microsoft.com/office/officeart/2005/8/layout/orgChart1"/>
    <dgm:cxn modelId="{250D5AAC-9473-4633-995E-F777E43F5589}" type="presParOf" srcId="{9BC30A0D-B5C7-4893-9B74-882F92BC1C96}" destId="{E4F44CB6-5BA9-4DEE-B53C-8B6D7966ECE7}" srcOrd="0" destOrd="0" presId="urn:microsoft.com/office/officeart/2005/8/layout/orgChart1"/>
    <dgm:cxn modelId="{E183259A-2BE1-4C04-8639-F2EE60F19888}" type="presParOf" srcId="{9BC30A0D-B5C7-4893-9B74-882F92BC1C96}" destId="{8BFEEDD1-2F42-407E-A5D0-5EFB11655C40}" srcOrd="1" destOrd="0" presId="urn:microsoft.com/office/officeart/2005/8/layout/orgChart1"/>
    <dgm:cxn modelId="{3EDB6934-43F0-442A-97DD-380611F67206}" type="presParOf" srcId="{5B8A9369-3318-4AA0-9468-2C7860B2A289}" destId="{AB2A6044-4CF1-4FE2-910F-FC84B1EDFD47}" srcOrd="1" destOrd="0" presId="urn:microsoft.com/office/officeart/2005/8/layout/orgChart1"/>
    <dgm:cxn modelId="{3E2E5CFE-EFAE-42A1-A54D-4673EA9F4D1F}" type="presParOf" srcId="{5B8A9369-3318-4AA0-9468-2C7860B2A289}" destId="{4CE6E723-E0F8-4CFB-BA72-CABB8CCC224B}" srcOrd="2" destOrd="0" presId="urn:microsoft.com/office/officeart/2005/8/layout/orgChart1"/>
    <dgm:cxn modelId="{8FEB1DBF-55B1-44F0-B8ED-6189FD14DF0A}" type="presParOf" srcId="{81A9F4EA-3A7F-4A5E-90A7-992D65C4AC3E}" destId="{A225936A-8827-4E87-89E3-F08D01C176EE}" srcOrd="2" destOrd="0" presId="urn:microsoft.com/office/officeart/2005/8/layout/orgChart1"/>
  </dgm:cxnLst>
  <dgm:bg>
    <a:effectLst>
      <a:glow rad="101600">
        <a:schemeClr val="accent5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F4F2C8-F2A2-4639-A301-373571CAFCA7}" type="doc">
      <dgm:prSet loTypeId="urn:microsoft.com/office/officeart/2005/8/layout/cycle4#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52D58004-8288-4C6A-93B2-608100D3810E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d-ID" dirty="0">
              <a:solidFill>
                <a:schemeClr val="tx1"/>
              </a:solidFill>
            </a:rPr>
            <a:t>Filosofis</a:t>
          </a:r>
        </a:p>
      </dgm:t>
    </dgm:pt>
    <dgm:pt modelId="{56F987EB-48A2-4429-92F8-307D9233C144}" type="parTrans" cxnId="{D9BE774B-5E2F-40FD-BCEC-C9900FF654DE}">
      <dgm:prSet/>
      <dgm:spPr/>
      <dgm:t>
        <a:bodyPr/>
        <a:lstStyle/>
        <a:p>
          <a:endParaRPr lang="id-ID"/>
        </a:p>
      </dgm:t>
    </dgm:pt>
    <dgm:pt modelId="{3145B51D-3BE6-417F-A21F-058645D8D7FA}" type="sibTrans" cxnId="{D9BE774B-5E2F-40FD-BCEC-C9900FF654DE}">
      <dgm:prSet/>
      <dgm:spPr/>
      <dgm:t>
        <a:bodyPr/>
        <a:lstStyle/>
        <a:p>
          <a:endParaRPr lang="id-ID"/>
        </a:p>
      </dgm:t>
    </dgm:pt>
    <dgm:pt modelId="{CA661632-8579-4386-A9BD-B6A5C8F9EDDF}">
      <dgm:prSet phldrT="[Text]"/>
      <dgm:spPr/>
      <dgm:t>
        <a:bodyPr/>
        <a:lstStyle/>
        <a:p>
          <a:r>
            <a:rPr lang="id-ID" dirty="0"/>
            <a:t>Mengembangkan kehidupan peserta didik dalam berbagai intelegensi</a:t>
          </a:r>
        </a:p>
      </dgm:t>
    </dgm:pt>
    <dgm:pt modelId="{384CD7BA-DD4D-4A47-834F-5BF4ED562654}" type="parTrans" cxnId="{2A56E43F-88ED-4810-B898-0D4945AF8985}">
      <dgm:prSet/>
      <dgm:spPr/>
      <dgm:t>
        <a:bodyPr/>
        <a:lstStyle/>
        <a:p>
          <a:endParaRPr lang="id-ID"/>
        </a:p>
      </dgm:t>
    </dgm:pt>
    <dgm:pt modelId="{1E8EF9CF-4812-4FFE-BE65-023BB4A98BD1}" type="sibTrans" cxnId="{2A56E43F-88ED-4810-B898-0D4945AF8985}">
      <dgm:prSet/>
      <dgm:spPr/>
      <dgm:t>
        <a:bodyPr/>
        <a:lstStyle/>
        <a:p>
          <a:endParaRPr lang="id-ID"/>
        </a:p>
      </dgm:t>
    </dgm:pt>
    <dgm:pt modelId="{991AC306-5E09-4A47-8779-5B1955E119E2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d-ID" dirty="0">
              <a:solidFill>
                <a:schemeClr val="tx1"/>
              </a:solidFill>
            </a:rPr>
            <a:t>Teoritis</a:t>
          </a:r>
        </a:p>
      </dgm:t>
    </dgm:pt>
    <dgm:pt modelId="{C6A0823F-B9E6-4C8F-A9DC-0BBD3A617C32}" type="parTrans" cxnId="{C56738A4-520F-4868-AF6C-BE251AC77DE2}">
      <dgm:prSet/>
      <dgm:spPr/>
      <dgm:t>
        <a:bodyPr/>
        <a:lstStyle/>
        <a:p>
          <a:endParaRPr lang="id-ID"/>
        </a:p>
      </dgm:t>
    </dgm:pt>
    <dgm:pt modelId="{DFC483E7-B6A9-46F3-B43D-C2049F89B18F}" type="sibTrans" cxnId="{C56738A4-520F-4868-AF6C-BE251AC77DE2}">
      <dgm:prSet/>
      <dgm:spPr/>
      <dgm:t>
        <a:bodyPr/>
        <a:lstStyle/>
        <a:p>
          <a:endParaRPr lang="id-ID"/>
        </a:p>
      </dgm:t>
    </dgm:pt>
    <dgm:pt modelId="{3DB8E595-A459-4E05-AC4C-1FFDB669B096}">
      <dgm:prSet phldrT="[Text]"/>
      <dgm:spPr/>
      <dgm:t>
        <a:bodyPr/>
        <a:lstStyle/>
        <a:p>
          <a:r>
            <a:rPr lang="id-ID" dirty="0"/>
            <a:t>Pengalaman belajar langsung peserta didik adalah hasil bagi dirinya</a:t>
          </a:r>
        </a:p>
      </dgm:t>
    </dgm:pt>
    <dgm:pt modelId="{4FC5F3AC-475A-4145-872D-802476E18018}" type="parTrans" cxnId="{4FC9A5E7-8ECA-417E-A739-5F3185B3C940}">
      <dgm:prSet/>
      <dgm:spPr/>
      <dgm:t>
        <a:bodyPr/>
        <a:lstStyle/>
        <a:p>
          <a:endParaRPr lang="id-ID"/>
        </a:p>
      </dgm:t>
    </dgm:pt>
    <dgm:pt modelId="{5FDC3ECA-60CC-40AF-923C-D4D09C8BBF62}" type="sibTrans" cxnId="{4FC9A5E7-8ECA-417E-A739-5F3185B3C940}">
      <dgm:prSet/>
      <dgm:spPr/>
      <dgm:t>
        <a:bodyPr/>
        <a:lstStyle/>
        <a:p>
          <a:endParaRPr lang="id-ID"/>
        </a:p>
      </dgm:t>
    </dgm:pt>
    <dgm:pt modelId="{D5032E9E-5A85-4E9C-B705-E5745DFF94D8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d-ID" dirty="0">
              <a:solidFill>
                <a:schemeClr val="tx1"/>
              </a:solidFill>
            </a:rPr>
            <a:t>Yuridis</a:t>
          </a:r>
        </a:p>
      </dgm:t>
    </dgm:pt>
    <dgm:pt modelId="{5534F8F9-36BF-42B8-A59F-360945AD0877}" type="parTrans" cxnId="{916AFE33-82B5-43FC-B361-CD68D4E81151}">
      <dgm:prSet/>
      <dgm:spPr/>
      <dgm:t>
        <a:bodyPr/>
        <a:lstStyle/>
        <a:p>
          <a:endParaRPr lang="id-ID"/>
        </a:p>
      </dgm:t>
    </dgm:pt>
    <dgm:pt modelId="{57D24498-4152-4A54-8591-ABA43F0A88D1}" type="sibTrans" cxnId="{916AFE33-82B5-43FC-B361-CD68D4E81151}">
      <dgm:prSet/>
      <dgm:spPr/>
      <dgm:t>
        <a:bodyPr/>
        <a:lstStyle/>
        <a:p>
          <a:endParaRPr lang="id-ID"/>
        </a:p>
      </dgm:t>
    </dgm:pt>
    <dgm:pt modelId="{2FE1BD4E-6196-454F-B88F-32E76E62EE63}">
      <dgm:prSet phldrT="[Text]"/>
      <dgm:spPr/>
      <dgm:t>
        <a:bodyPr/>
        <a:lstStyle/>
        <a:p>
          <a:r>
            <a:rPr lang="id-ID" dirty="0"/>
            <a:t>UU No 20 tahun 2013 tentang Sisdiknas</a:t>
          </a:r>
        </a:p>
      </dgm:t>
    </dgm:pt>
    <dgm:pt modelId="{67A2EF7B-DB0E-463A-B059-99796D8CF177}" type="parTrans" cxnId="{65997580-3AAF-448B-A646-5035F7AB2E65}">
      <dgm:prSet/>
      <dgm:spPr/>
      <dgm:t>
        <a:bodyPr/>
        <a:lstStyle/>
        <a:p>
          <a:endParaRPr lang="id-ID"/>
        </a:p>
      </dgm:t>
    </dgm:pt>
    <dgm:pt modelId="{288B9492-875A-4E3E-A543-4AFA0AB67D54}" type="sibTrans" cxnId="{65997580-3AAF-448B-A646-5035F7AB2E65}">
      <dgm:prSet/>
      <dgm:spPr/>
      <dgm:t>
        <a:bodyPr/>
        <a:lstStyle/>
        <a:p>
          <a:endParaRPr lang="id-ID"/>
        </a:p>
      </dgm:t>
    </dgm:pt>
    <dgm:pt modelId="{C7484B5D-7CC3-433B-A373-9D4646FA9086}">
      <dgm:prSet phldrT="[Text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d-ID" dirty="0">
              <a:solidFill>
                <a:schemeClr val="tx1"/>
              </a:solidFill>
            </a:rPr>
            <a:t>Psikologis</a:t>
          </a:r>
        </a:p>
      </dgm:t>
    </dgm:pt>
    <dgm:pt modelId="{E8E76D09-2E09-44B2-AAD3-95987E4F1913}" type="parTrans" cxnId="{292B7634-6A5E-41B8-89DC-42223EF08C95}">
      <dgm:prSet/>
      <dgm:spPr/>
      <dgm:t>
        <a:bodyPr/>
        <a:lstStyle/>
        <a:p>
          <a:endParaRPr lang="id-ID"/>
        </a:p>
      </dgm:t>
    </dgm:pt>
    <dgm:pt modelId="{4B7A1535-1E24-49D5-A876-D8F2F526FFBD}" type="sibTrans" cxnId="{292B7634-6A5E-41B8-89DC-42223EF08C95}">
      <dgm:prSet/>
      <dgm:spPr/>
      <dgm:t>
        <a:bodyPr/>
        <a:lstStyle/>
        <a:p>
          <a:endParaRPr lang="id-ID"/>
        </a:p>
      </dgm:t>
    </dgm:pt>
    <dgm:pt modelId="{D7F55DB9-10A8-4C98-B73A-2B73DAC8BCD2}">
      <dgm:prSet phldrT="[Text]"/>
      <dgm:spPr/>
      <dgm:t>
        <a:bodyPr/>
        <a:lstStyle/>
        <a:p>
          <a:r>
            <a:rPr lang="id-ID" dirty="0"/>
            <a:t>Proses pendidikan mengambangkan kehidupan manusia</a:t>
          </a:r>
        </a:p>
      </dgm:t>
    </dgm:pt>
    <dgm:pt modelId="{00CAD8C6-A60E-419F-84FC-B4F2B741E4FD}" type="parTrans" cxnId="{B59F1891-59B6-4EF4-8002-23F29E3E2AC5}">
      <dgm:prSet/>
      <dgm:spPr/>
      <dgm:t>
        <a:bodyPr/>
        <a:lstStyle/>
        <a:p>
          <a:endParaRPr lang="id-ID"/>
        </a:p>
      </dgm:t>
    </dgm:pt>
    <dgm:pt modelId="{65F48C68-EE3C-45AB-8241-F1281FE6DFD3}" type="sibTrans" cxnId="{B59F1891-59B6-4EF4-8002-23F29E3E2AC5}">
      <dgm:prSet/>
      <dgm:spPr/>
      <dgm:t>
        <a:bodyPr/>
        <a:lstStyle/>
        <a:p>
          <a:endParaRPr lang="id-ID"/>
        </a:p>
      </dgm:t>
    </dgm:pt>
    <dgm:pt modelId="{1469D4E4-6F51-4691-BAB5-B093CB729ECF}" type="pres">
      <dgm:prSet presAssocID="{CFF4F2C8-F2A2-4639-A301-373571CAFCA7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ECC42C-2E06-4DE4-996E-8274581D2EC4}" type="pres">
      <dgm:prSet presAssocID="{CFF4F2C8-F2A2-4639-A301-373571CAFCA7}" presName="children" presStyleCnt="0"/>
      <dgm:spPr/>
    </dgm:pt>
    <dgm:pt modelId="{EE91C412-7EFD-4FA8-9441-1BD516E3A42F}" type="pres">
      <dgm:prSet presAssocID="{CFF4F2C8-F2A2-4639-A301-373571CAFCA7}" presName="child1group" presStyleCnt="0"/>
      <dgm:spPr/>
    </dgm:pt>
    <dgm:pt modelId="{6C9CC129-6F06-4FC9-92CC-EEC9A59D22BF}" type="pres">
      <dgm:prSet presAssocID="{CFF4F2C8-F2A2-4639-A301-373571CAFCA7}" presName="child1" presStyleLbl="bgAcc1" presStyleIdx="0" presStyleCnt="4"/>
      <dgm:spPr/>
      <dgm:t>
        <a:bodyPr/>
        <a:lstStyle/>
        <a:p>
          <a:endParaRPr lang="en-US"/>
        </a:p>
      </dgm:t>
    </dgm:pt>
    <dgm:pt modelId="{B072E244-C583-4D36-842C-F4AF1B040149}" type="pres">
      <dgm:prSet presAssocID="{CFF4F2C8-F2A2-4639-A301-373571CAFCA7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34508C-8D8A-421B-806E-8897A4BAB87B}" type="pres">
      <dgm:prSet presAssocID="{CFF4F2C8-F2A2-4639-A301-373571CAFCA7}" presName="child2group" presStyleCnt="0"/>
      <dgm:spPr/>
    </dgm:pt>
    <dgm:pt modelId="{D1E5F43C-FA01-4AF4-BFEF-B3AA0D2206B8}" type="pres">
      <dgm:prSet presAssocID="{CFF4F2C8-F2A2-4639-A301-373571CAFCA7}" presName="child2" presStyleLbl="bgAcc1" presStyleIdx="1" presStyleCnt="4"/>
      <dgm:spPr/>
      <dgm:t>
        <a:bodyPr/>
        <a:lstStyle/>
        <a:p>
          <a:endParaRPr lang="en-US"/>
        </a:p>
      </dgm:t>
    </dgm:pt>
    <dgm:pt modelId="{81234092-4ED3-4A50-9EBC-DB73113029CA}" type="pres">
      <dgm:prSet presAssocID="{CFF4F2C8-F2A2-4639-A301-373571CAFCA7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C22038-977B-4395-B8C0-0A4ADAC8B73E}" type="pres">
      <dgm:prSet presAssocID="{CFF4F2C8-F2A2-4639-A301-373571CAFCA7}" presName="child3group" presStyleCnt="0"/>
      <dgm:spPr/>
    </dgm:pt>
    <dgm:pt modelId="{5820FE08-58DA-4E52-ADF6-F0572AFC087C}" type="pres">
      <dgm:prSet presAssocID="{CFF4F2C8-F2A2-4639-A301-373571CAFCA7}" presName="child3" presStyleLbl="bgAcc1" presStyleIdx="2" presStyleCnt="4"/>
      <dgm:spPr/>
      <dgm:t>
        <a:bodyPr/>
        <a:lstStyle/>
        <a:p>
          <a:endParaRPr lang="en-US"/>
        </a:p>
      </dgm:t>
    </dgm:pt>
    <dgm:pt modelId="{8749FE94-F243-442E-92E5-5BAB780E8C19}" type="pres">
      <dgm:prSet presAssocID="{CFF4F2C8-F2A2-4639-A301-373571CAFCA7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36AB8A-616A-4858-BFBA-D2076B220F45}" type="pres">
      <dgm:prSet presAssocID="{CFF4F2C8-F2A2-4639-A301-373571CAFCA7}" presName="child4group" presStyleCnt="0"/>
      <dgm:spPr/>
    </dgm:pt>
    <dgm:pt modelId="{7212CF47-794B-482D-A76F-BA1D4C9A0F19}" type="pres">
      <dgm:prSet presAssocID="{CFF4F2C8-F2A2-4639-A301-373571CAFCA7}" presName="child4" presStyleLbl="bgAcc1" presStyleIdx="3" presStyleCnt="4"/>
      <dgm:spPr/>
      <dgm:t>
        <a:bodyPr/>
        <a:lstStyle/>
        <a:p>
          <a:endParaRPr lang="en-US"/>
        </a:p>
      </dgm:t>
    </dgm:pt>
    <dgm:pt modelId="{7F2A6653-2E31-48AA-B2C9-A4198C324EF1}" type="pres">
      <dgm:prSet presAssocID="{CFF4F2C8-F2A2-4639-A301-373571CAFCA7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350194-7B36-43BD-80CD-A81E01F5D8F7}" type="pres">
      <dgm:prSet presAssocID="{CFF4F2C8-F2A2-4639-A301-373571CAFCA7}" presName="childPlaceholder" presStyleCnt="0"/>
      <dgm:spPr/>
    </dgm:pt>
    <dgm:pt modelId="{1F96442E-F91E-4DBC-8D68-1332FFE325B0}" type="pres">
      <dgm:prSet presAssocID="{CFF4F2C8-F2A2-4639-A301-373571CAFCA7}" presName="circle" presStyleCnt="0"/>
      <dgm:spPr/>
    </dgm:pt>
    <dgm:pt modelId="{35C18D12-4538-4B4A-8D7E-C2D72F08B780}" type="pres">
      <dgm:prSet presAssocID="{CFF4F2C8-F2A2-4639-A301-373571CAFCA7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C22F45-A594-4B05-9ED3-7C1C7D47EF3E}" type="pres">
      <dgm:prSet presAssocID="{CFF4F2C8-F2A2-4639-A301-373571CAFCA7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DFEC3C-FF91-41B1-A33F-DD893E1F70ED}" type="pres">
      <dgm:prSet presAssocID="{CFF4F2C8-F2A2-4639-A301-373571CAFCA7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756F89-FB71-448B-9052-AF768EBF70AA}" type="pres">
      <dgm:prSet presAssocID="{CFF4F2C8-F2A2-4639-A301-373571CAFCA7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D8B295-CDB7-4B12-819D-543D88904EB0}" type="pres">
      <dgm:prSet presAssocID="{CFF4F2C8-F2A2-4639-A301-373571CAFCA7}" presName="quadrantPlaceholder" presStyleCnt="0"/>
      <dgm:spPr/>
    </dgm:pt>
    <dgm:pt modelId="{D5A1A17E-D01D-4E12-9A3B-2E592A6529C4}" type="pres">
      <dgm:prSet presAssocID="{CFF4F2C8-F2A2-4639-A301-373571CAFCA7}" presName="center1" presStyleLbl="fgShp" presStyleIdx="0" presStyleCnt="2"/>
      <dgm:spPr/>
    </dgm:pt>
    <dgm:pt modelId="{2D5EEF60-8338-4170-BD03-4CDC4B5B464B}" type="pres">
      <dgm:prSet presAssocID="{CFF4F2C8-F2A2-4639-A301-373571CAFCA7}" presName="center2" presStyleLbl="fgShp" presStyleIdx="1" presStyleCnt="2"/>
      <dgm:spPr/>
    </dgm:pt>
  </dgm:ptLst>
  <dgm:cxnLst>
    <dgm:cxn modelId="{65997580-3AAF-448B-A646-5035F7AB2E65}" srcId="{D5032E9E-5A85-4E9C-B705-E5745DFF94D8}" destId="{2FE1BD4E-6196-454F-B88F-32E76E62EE63}" srcOrd="0" destOrd="0" parTransId="{67A2EF7B-DB0E-463A-B059-99796D8CF177}" sibTransId="{288B9492-875A-4E3E-A543-4AFA0AB67D54}"/>
    <dgm:cxn modelId="{4D674D5A-9E7D-4878-9998-D7D1B4CED431}" type="presOf" srcId="{3DB8E595-A459-4E05-AC4C-1FFDB669B096}" destId="{81234092-4ED3-4A50-9EBC-DB73113029CA}" srcOrd="1" destOrd="0" presId="urn:microsoft.com/office/officeart/2005/8/layout/cycle4#1"/>
    <dgm:cxn modelId="{FB5E9B84-5496-4C6B-8F79-031D8E0DD206}" type="presOf" srcId="{3DB8E595-A459-4E05-AC4C-1FFDB669B096}" destId="{D1E5F43C-FA01-4AF4-BFEF-B3AA0D2206B8}" srcOrd="0" destOrd="0" presId="urn:microsoft.com/office/officeart/2005/8/layout/cycle4#1"/>
    <dgm:cxn modelId="{74D96675-4C37-4549-B2C2-2BA3E55D5922}" type="presOf" srcId="{D5032E9E-5A85-4E9C-B705-E5745DFF94D8}" destId="{9FDFEC3C-FF91-41B1-A33F-DD893E1F70ED}" srcOrd="0" destOrd="0" presId="urn:microsoft.com/office/officeart/2005/8/layout/cycle4#1"/>
    <dgm:cxn modelId="{2A56E43F-88ED-4810-B898-0D4945AF8985}" srcId="{52D58004-8288-4C6A-93B2-608100D3810E}" destId="{CA661632-8579-4386-A9BD-B6A5C8F9EDDF}" srcOrd="0" destOrd="0" parTransId="{384CD7BA-DD4D-4A47-834F-5BF4ED562654}" sibTransId="{1E8EF9CF-4812-4FFE-BE65-023BB4A98BD1}"/>
    <dgm:cxn modelId="{9507E0B6-0B93-472D-B8D3-75CB7CB8ACD9}" type="presOf" srcId="{CFF4F2C8-F2A2-4639-A301-373571CAFCA7}" destId="{1469D4E4-6F51-4691-BAB5-B093CB729ECF}" srcOrd="0" destOrd="0" presId="urn:microsoft.com/office/officeart/2005/8/layout/cycle4#1"/>
    <dgm:cxn modelId="{916AFE33-82B5-43FC-B361-CD68D4E81151}" srcId="{CFF4F2C8-F2A2-4639-A301-373571CAFCA7}" destId="{D5032E9E-5A85-4E9C-B705-E5745DFF94D8}" srcOrd="2" destOrd="0" parTransId="{5534F8F9-36BF-42B8-A59F-360945AD0877}" sibTransId="{57D24498-4152-4A54-8591-ABA43F0A88D1}"/>
    <dgm:cxn modelId="{7AA8A8F6-ED57-4D5D-AB6E-3B859C274465}" type="presOf" srcId="{2FE1BD4E-6196-454F-B88F-32E76E62EE63}" destId="{5820FE08-58DA-4E52-ADF6-F0572AFC087C}" srcOrd="0" destOrd="0" presId="urn:microsoft.com/office/officeart/2005/8/layout/cycle4#1"/>
    <dgm:cxn modelId="{ABA5B745-A665-4594-9807-0A41D5E8AD9E}" type="presOf" srcId="{CA661632-8579-4386-A9BD-B6A5C8F9EDDF}" destId="{B072E244-C583-4D36-842C-F4AF1B040149}" srcOrd="1" destOrd="0" presId="urn:microsoft.com/office/officeart/2005/8/layout/cycle4#1"/>
    <dgm:cxn modelId="{E910CF2C-658A-484C-917A-41CC2C1EDEF5}" type="presOf" srcId="{991AC306-5E09-4A47-8779-5B1955E119E2}" destId="{9FC22F45-A594-4B05-9ED3-7C1C7D47EF3E}" srcOrd="0" destOrd="0" presId="urn:microsoft.com/office/officeart/2005/8/layout/cycle4#1"/>
    <dgm:cxn modelId="{85BF81B2-70F9-4620-8820-916B40AA942B}" type="presOf" srcId="{D7F55DB9-10A8-4C98-B73A-2B73DAC8BCD2}" destId="{7F2A6653-2E31-48AA-B2C9-A4198C324EF1}" srcOrd="1" destOrd="0" presId="urn:microsoft.com/office/officeart/2005/8/layout/cycle4#1"/>
    <dgm:cxn modelId="{1628D0C1-3E79-4B51-A59D-BA8412108510}" type="presOf" srcId="{52D58004-8288-4C6A-93B2-608100D3810E}" destId="{35C18D12-4538-4B4A-8D7E-C2D72F08B780}" srcOrd="0" destOrd="0" presId="urn:microsoft.com/office/officeart/2005/8/layout/cycle4#1"/>
    <dgm:cxn modelId="{CE3C2CA9-1F82-4744-9B70-57185D1ACFEB}" type="presOf" srcId="{CA661632-8579-4386-A9BD-B6A5C8F9EDDF}" destId="{6C9CC129-6F06-4FC9-92CC-EEC9A59D22BF}" srcOrd="0" destOrd="0" presId="urn:microsoft.com/office/officeart/2005/8/layout/cycle4#1"/>
    <dgm:cxn modelId="{C56738A4-520F-4868-AF6C-BE251AC77DE2}" srcId="{CFF4F2C8-F2A2-4639-A301-373571CAFCA7}" destId="{991AC306-5E09-4A47-8779-5B1955E119E2}" srcOrd="1" destOrd="0" parTransId="{C6A0823F-B9E6-4C8F-A9DC-0BBD3A617C32}" sibTransId="{DFC483E7-B6A9-46F3-B43D-C2049F89B18F}"/>
    <dgm:cxn modelId="{B59F1891-59B6-4EF4-8002-23F29E3E2AC5}" srcId="{C7484B5D-7CC3-433B-A373-9D4646FA9086}" destId="{D7F55DB9-10A8-4C98-B73A-2B73DAC8BCD2}" srcOrd="0" destOrd="0" parTransId="{00CAD8C6-A60E-419F-84FC-B4F2B741E4FD}" sibTransId="{65F48C68-EE3C-45AB-8241-F1281FE6DFD3}"/>
    <dgm:cxn modelId="{68B9C299-B5E7-4A73-A20C-877533F81060}" type="presOf" srcId="{D7F55DB9-10A8-4C98-B73A-2B73DAC8BCD2}" destId="{7212CF47-794B-482D-A76F-BA1D4C9A0F19}" srcOrd="0" destOrd="0" presId="urn:microsoft.com/office/officeart/2005/8/layout/cycle4#1"/>
    <dgm:cxn modelId="{6592D9E0-D335-4366-BAD0-72BC5C9A58EF}" type="presOf" srcId="{C7484B5D-7CC3-433B-A373-9D4646FA9086}" destId="{74756F89-FB71-448B-9052-AF768EBF70AA}" srcOrd="0" destOrd="0" presId="urn:microsoft.com/office/officeart/2005/8/layout/cycle4#1"/>
    <dgm:cxn modelId="{292B7634-6A5E-41B8-89DC-42223EF08C95}" srcId="{CFF4F2C8-F2A2-4639-A301-373571CAFCA7}" destId="{C7484B5D-7CC3-433B-A373-9D4646FA9086}" srcOrd="3" destOrd="0" parTransId="{E8E76D09-2E09-44B2-AAD3-95987E4F1913}" sibTransId="{4B7A1535-1E24-49D5-A876-D8F2F526FFBD}"/>
    <dgm:cxn modelId="{D9BE774B-5E2F-40FD-BCEC-C9900FF654DE}" srcId="{CFF4F2C8-F2A2-4639-A301-373571CAFCA7}" destId="{52D58004-8288-4C6A-93B2-608100D3810E}" srcOrd="0" destOrd="0" parTransId="{56F987EB-48A2-4429-92F8-307D9233C144}" sibTransId="{3145B51D-3BE6-417F-A21F-058645D8D7FA}"/>
    <dgm:cxn modelId="{4FC9A5E7-8ECA-417E-A739-5F3185B3C940}" srcId="{991AC306-5E09-4A47-8779-5B1955E119E2}" destId="{3DB8E595-A459-4E05-AC4C-1FFDB669B096}" srcOrd="0" destOrd="0" parTransId="{4FC5F3AC-475A-4145-872D-802476E18018}" sibTransId="{5FDC3ECA-60CC-40AF-923C-D4D09C8BBF62}"/>
    <dgm:cxn modelId="{4A611F79-BEC4-4EE5-9351-6BAFA0C43941}" type="presOf" srcId="{2FE1BD4E-6196-454F-B88F-32E76E62EE63}" destId="{8749FE94-F243-442E-92E5-5BAB780E8C19}" srcOrd="1" destOrd="0" presId="urn:microsoft.com/office/officeart/2005/8/layout/cycle4#1"/>
    <dgm:cxn modelId="{0AE95D99-4F62-47A2-A6AD-0AD3DF0A02C3}" type="presParOf" srcId="{1469D4E4-6F51-4691-BAB5-B093CB729ECF}" destId="{69ECC42C-2E06-4DE4-996E-8274581D2EC4}" srcOrd="0" destOrd="0" presId="urn:microsoft.com/office/officeart/2005/8/layout/cycle4#1"/>
    <dgm:cxn modelId="{581AFB4E-9B97-435F-9913-7F60BE788E67}" type="presParOf" srcId="{69ECC42C-2E06-4DE4-996E-8274581D2EC4}" destId="{EE91C412-7EFD-4FA8-9441-1BD516E3A42F}" srcOrd="0" destOrd="0" presId="urn:microsoft.com/office/officeart/2005/8/layout/cycle4#1"/>
    <dgm:cxn modelId="{EA3DA3F5-4DC7-4DF0-87DE-60C3E4818158}" type="presParOf" srcId="{EE91C412-7EFD-4FA8-9441-1BD516E3A42F}" destId="{6C9CC129-6F06-4FC9-92CC-EEC9A59D22BF}" srcOrd="0" destOrd="0" presId="urn:microsoft.com/office/officeart/2005/8/layout/cycle4#1"/>
    <dgm:cxn modelId="{56B10A95-CB09-46D6-B6EE-96EE6346BF12}" type="presParOf" srcId="{EE91C412-7EFD-4FA8-9441-1BD516E3A42F}" destId="{B072E244-C583-4D36-842C-F4AF1B040149}" srcOrd="1" destOrd="0" presId="urn:microsoft.com/office/officeart/2005/8/layout/cycle4#1"/>
    <dgm:cxn modelId="{406688FA-C5AA-4F08-B928-081D765771AA}" type="presParOf" srcId="{69ECC42C-2E06-4DE4-996E-8274581D2EC4}" destId="{8B34508C-8D8A-421B-806E-8897A4BAB87B}" srcOrd="1" destOrd="0" presId="urn:microsoft.com/office/officeart/2005/8/layout/cycle4#1"/>
    <dgm:cxn modelId="{29E4EBBA-60D0-4E11-99B4-68154FC496DD}" type="presParOf" srcId="{8B34508C-8D8A-421B-806E-8897A4BAB87B}" destId="{D1E5F43C-FA01-4AF4-BFEF-B3AA0D2206B8}" srcOrd="0" destOrd="0" presId="urn:microsoft.com/office/officeart/2005/8/layout/cycle4#1"/>
    <dgm:cxn modelId="{34B73B5E-D088-4C18-92A2-1AEB139C6F87}" type="presParOf" srcId="{8B34508C-8D8A-421B-806E-8897A4BAB87B}" destId="{81234092-4ED3-4A50-9EBC-DB73113029CA}" srcOrd="1" destOrd="0" presId="urn:microsoft.com/office/officeart/2005/8/layout/cycle4#1"/>
    <dgm:cxn modelId="{6080B241-2C0A-4726-86BB-5F89FB996629}" type="presParOf" srcId="{69ECC42C-2E06-4DE4-996E-8274581D2EC4}" destId="{04C22038-977B-4395-B8C0-0A4ADAC8B73E}" srcOrd="2" destOrd="0" presId="urn:microsoft.com/office/officeart/2005/8/layout/cycle4#1"/>
    <dgm:cxn modelId="{2D9E320F-81F7-4BD7-B58A-1B4CD4B0BC66}" type="presParOf" srcId="{04C22038-977B-4395-B8C0-0A4ADAC8B73E}" destId="{5820FE08-58DA-4E52-ADF6-F0572AFC087C}" srcOrd="0" destOrd="0" presId="urn:microsoft.com/office/officeart/2005/8/layout/cycle4#1"/>
    <dgm:cxn modelId="{A78C51F7-1E97-4094-AA82-64B8164D7F0F}" type="presParOf" srcId="{04C22038-977B-4395-B8C0-0A4ADAC8B73E}" destId="{8749FE94-F243-442E-92E5-5BAB780E8C19}" srcOrd="1" destOrd="0" presId="urn:microsoft.com/office/officeart/2005/8/layout/cycle4#1"/>
    <dgm:cxn modelId="{4BD56C7F-AE0E-4A21-B83E-2B396A5234F8}" type="presParOf" srcId="{69ECC42C-2E06-4DE4-996E-8274581D2EC4}" destId="{4936AB8A-616A-4858-BFBA-D2076B220F45}" srcOrd="3" destOrd="0" presId="urn:microsoft.com/office/officeart/2005/8/layout/cycle4#1"/>
    <dgm:cxn modelId="{28866AFD-DA26-48C6-8897-54B67065D18C}" type="presParOf" srcId="{4936AB8A-616A-4858-BFBA-D2076B220F45}" destId="{7212CF47-794B-482D-A76F-BA1D4C9A0F19}" srcOrd="0" destOrd="0" presId="urn:microsoft.com/office/officeart/2005/8/layout/cycle4#1"/>
    <dgm:cxn modelId="{0121295A-463B-497B-818A-645DF397201C}" type="presParOf" srcId="{4936AB8A-616A-4858-BFBA-D2076B220F45}" destId="{7F2A6653-2E31-48AA-B2C9-A4198C324EF1}" srcOrd="1" destOrd="0" presId="urn:microsoft.com/office/officeart/2005/8/layout/cycle4#1"/>
    <dgm:cxn modelId="{51C19A68-8A64-471C-8F03-4F303160A9D7}" type="presParOf" srcId="{69ECC42C-2E06-4DE4-996E-8274581D2EC4}" destId="{2D350194-7B36-43BD-80CD-A81E01F5D8F7}" srcOrd="4" destOrd="0" presId="urn:microsoft.com/office/officeart/2005/8/layout/cycle4#1"/>
    <dgm:cxn modelId="{FECB3310-BBD0-4ACC-94CE-7FCF2818527A}" type="presParOf" srcId="{1469D4E4-6F51-4691-BAB5-B093CB729ECF}" destId="{1F96442E-F91E-4DBC-8D68-1332FFE325B0}" srcOrd="1" destOrd="0" presId="urn:microsoft.com/office/officeart/2005/8/layout/cycle4#1"/>
    <dgm:cxn modelId="{6935276C-6D6A-46AB-9EBD-00B42A5F617F}" type="presParOf" srcId="{1F96442E-F91E-4DBC-8D68-1332FFE325B0}" destId="{35C18D12-4538-4B4A-8D7E-C2D72F08B780}" srcOrd="0" destOrd="0" presId="urn:microsoft.com/office/officeart/2005/8/layout/cycle4#1"/>
    <dgm:cxn modelId="{B08591E3-D259-4F62-B69B-4AE6ADF2B479}" type="presParOf" srcId="{1F96442E-F91E-4DBC-8D68-1332FFE325B0}" destId="{9FC22F45-A594-4B05-9ED3-7C1C7D47EF3E}" srcOrd="1" destOrd="0" presId="urn:microsoft.com/office/officeart/2005/8/layout/cycle4#1"/>
    <dgm:cxn modelId="{2DD4FC71-538E-480B-ADB6-EFE676352296}" type="presParOf" srcId="{1F96442E-F91E-4DBC-8D68-1332FFE325B0}" destId="{9FDFEC3C-FF91-41B1-A33F-DD893E1F70ED}" srcOrd="2" destOrd="0" presId="urn:microsoft.com/office/officeart/2005/8/layout/cycle4#1"/>
    <dgm:cxn modelId="{08F30795-E0D2-4A68-A811-FCF1C321A95B}" type="presParOf" srcId="{1F96442E-F91E-4DBC-8D68-1332FFE325B0}" destId="{74756F89-FB71-448B-9052-AF768EBF70AA}" srcOrd="3" destOrd="0" presId="urn:microsoft.com/office/officeart/2005/8/layout/cycle4#1"/>
    <dgm:cxn modelId="{F92011E6-EB8C-4F3C-9142-2E86DAE04C90}" type="presParOf" srcId="{1F96442E-F91E-4DBC-8D68-1332FFE325B0}" destId="{5BD8B295-CDB7-4B12-819D-543D88904EB0}" srcOrd="4" destOrd="0" presId="urn:microsoft.com/office/officeart/2005/8/layout/cycle4#1"/>
    <dgm:cxn modelId="{644D3C68-408A-4797-A41B-AF13C33E0220}" type="presParOf" srcId="{1469D4E4-6F51-4691-BAB5-B093CB729ECF}" destId="{D5A1A17E-D01D-4E12-9A3B-2E592A6529C4}" srcOrd="2" destOrd="0" presId="urn:microsoft.com/office/officeart/2005/8/layout/cycle4#1"/>
    <dgm:cxn modelId="{1F83C105-454F-45A7-BFF4-98663B7F09A8}" type="presParOf" srcId="{1469D4E4-6F51-4691-BAB5-B093CB729ECF}" destId="{2D5EEF60-8338-4170-BD03-4CDC4B5B464B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4EB9F5-8D98-4C1F-88AA-BB082E2F9CA3}" type="doc">
      <dgm:prSet loTypeId="urn:microsoft.com/office/officeart/2005/8/layout/radial4" loCatId="relationship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C827234D-F760-40D3-B722-681D70AB0F38}">
      <dgm:prSet phldrT="[Text]"/>
      <dgm:spPr/>
      <dgm:t>
        <a:bodyPr/>
        <a:lstStyle/>
        <a:p>
          <a:r>
            <a:rPr lang="id-ID" dirty="0">
              <a:solidFill>
                <a:schemeClr val="tx1"/>
              </a:solidFill>
            </a:rPr>
            <a:t>Ilmu yang </a:t>
          </a:r>
          <a:r>
            <a:rPr lang="en-US" dirty="0" err="1">
              <a:solidFill>
                <a:schemeClr val="tx1"/>
              </a:solidFill>
            </a:rPr>
            <a:t>mencakup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studi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ilmiah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tentang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gejala-gejala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kehidupan</a:t>
          </a:r>
          <a:r>
            <a:rPr lang="en-US" dirty="0">
              <a:solidFill>
                <a:schemeClr val="tx1"/>
              </a:solidFill>
            </a:rPr>
            <a:t> mental </a:t>
          </a:r>
          <a:r>
            <a:rPr lang="en-US" dirty="0" err="1">
              <a:solidFill>
                <a:schemeClr val="tx1"/>
              </a:solidFill>
            </a:rPr>
            <a:t>atau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psikis</a:t>
          </a:r>
          <a:r>
            <a:rPr lang="en-US" dirty="0">
              <a:solidFill>
                <a:schemeClr val="tx1"/>
              </a:solidFill>
            </a:rPr>
            <a:t> yang </a:t>
          </a:r>
          <a:r>
            <a:rPr lang="en-US" dirty="0" err="1">
              <a:solidFill>
                <a:schemeClr val="tx1"/>
              </a:solidFill>
            </a:rPr>
            <a:t>berkaitan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dengan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cara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manusia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berfikir</a:t>
          </a:r>
          <a:r>
            <a:rPr lang="id-ID" dirty="0">
              <a:solidFill>
                <a:schemeClr val="tx1"/>
              </a:solidFill>
            </a:rPr>
            <a:t>.</a:t>
          </a:r>
        </a:p>
      </dgm:t>
    </dgm:pt>
    <dgm:pt modelId="{8A65A41F-32AA-4FB1-82E8-FE4D88ACED67}" type="parTrans" cxnId="{B68571BE-1FE3-47EC-8622-FAAC2C3B274A}">
      <dgm:prSet/>
      <dgm:spPr/>
      <dgm:t>
        <a:bodyPr/>
        <a:lstStyle/>
        <a:p>
          <a:endParaRPr lang="id-ID"/>
        </a:p>
      </dgm:t>
    </dgm:pt>
    <dgm:pt modelId="{757345DC-020A-4C01-8911-BDEB37154CD2}" type="sibTrans" cxnId="{B68571BE-1FE3-47EC-8622-FAAC2C3B274A}">
      <dgm:prSet/>
      <dgm:spPr/>
      <dgm:t>
        <a:bodyPr/>
        <a:lstStyle/>
        <a:p>
          <a:endParaRPr lang="id-ID"/>
        </a:p>
      </dgm:t>
    </dgm:pt>
    <dgm:pt modelId="{C6C45FC1-D766-461B-AB45-8F8CADF1D349}">
      <dgm:prSet phldrT="[Text]" custT="1"/>
      <dgm:spPr/>
      <dgm:t>
        <a:bodyPr/>
        <a:lstStyle/>
        <a:p>
          <a:r>
            <a:rPr lang="id-ID" sz="2400" dirty="0">
              <a:solidFill>
                <a:schemeClr val="tx1"/>
              </a:solidFill>
            </a:rPr>
            <a:t>Budiningsih (2005: 34)</a:t>
          </a:r>
        </a:p>
      </dgm:t>
    </dgm:pt>
    <dgm:pt modelId="{2B7A7A57-9F2F-4272-B9A7-2778D5EDE728}" type="parTrans" cxnId="{F97B30AD-9DCD-4DB5-9CCC-66158A05B2F9}">
      <dgm:prSet/>
      <dgm:spPr/>
      <dgm:t>
        <a:bodyPr/>
        <a:lstStyle/>
        <a:p>
          <a:endParaRPr lang="id-ID"/>
        </a:p>
      </dgm:t>
    </dgm:pt>
    <dgm:pt modelId="{5E181B34-7C7C-434C-AD06-775A61E08D25}" type="sibTrans" cxnId="{F97B30AD-9DCD-4DB5-9CCC-66158A05B2F9}">
      <dgm:prSet/>
      <dgm:spPr/>
      <dgm:t>
        <a:bodyPr/>
        <a:lstStyle/>
        <a:p>
          <a:endParaRPr lang="id-ID"/>
        </a:p>
      </dgm:t>
    </dgm:pt>
    <dgm:pt modelId="{AF251621-D2EE-423B-9897-899B00F52D70}">
      <dgm:prSet phldrT="[Text]" custT="1"/>
      <dgm:spPr/>
      <dgm:t>
        <a:bodyPr/>
        <a:lstStyle/>
        <a:p>
          <a:r>
            <a:rPr lang="id-ID" sz="2400" dirty="0">
              <a:solidFill>
                <a:schemeClr val="tx1"/>
              </a:solidFill>
            </a:rPr>
            <a:t>Winkel (2007: 119)</a:t>
          </a:r>
        </a:p>
      </dgm:t>
    </dgm:pt>
    <dgm:pt modelId="{9674351E-295C-4BF0-832A-C09AC4BAEEAE}" type="parTrans" cxnId="{AA3EC2CD-4FF3-4D4D-96A5-4F23D4AD94E7}">
      <dgm:prSet/>
      <dgm:spPr/>
      <dgm:t>
        <a:bodyPr/>
        <a:lstStyle/>
        <a:p>
          <a:endParaRPr lang="id-ID"/>
        </a:p>
      </dgm:t>
    </dgm:pt>
    <dgm:pt modelId="{373B779C-052F-447C-9F78-5C710069E361}" type="sibTrans" cxnId="{AA3EC2CD-4FF3-4D4D-96A5-4F23D4AD94E7}">
      <dgm:prSet/>
      <dgm:spPr/>
      <dgm:t>
        <a:bodyPr/>
        <a:lstStyle/>
        <a:p>
          <a:endParaRPr lang="id-ID"/>
        </a:p>
      </dgm:t>
    </dgm:pt>
    <dgm:pt modelId="{D8F18EE4-452C-47A1-BEDE-03479058D2FB}" type="pres">
      <dgm:prSet presAssocID="{814EB9F5-8D98-4C1F-88AA-BB082E2F9CA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AA085C-3B10-437E-912E-958406280165}" type="pres">
      <dgm:prSet presAssocID="{C827234D-F760-40D3-B722-681D70AB0F38}" presName="centerShape" presStyleLbl="node0" presStyleIdx="0" presStyleCnt="1"/>
      <dgm:spPr/>
      <dgm:t>
        <a:bodyPr/>
        <a:lstStyle/>
        <a:p>
          <a:endParaRPr lang="en-US"/>
        </a:p>
      </dgm:t>
    </dgm:pt>
    <dgm:pt modelId="{A74EC10B-6C60-4EC8-8FC2-8E58EA8C4D28}" type="pres">
      <dgm:prSet presAssocID="{2B7A7A57-9F2F-4272-B9A7-2778D5EDE728}" presName="parTrans" presStyleLbl="bgSibTrans2D1" presStyleIdx="0" presStyleCnt="2"/>
      <dgm:spPr/>
      <dgm:t>
        <a:bodyPr/>
        <a:lstStyle/>
        <a:p>
          <a:endParaRPr lang="en-US"/>
        </a:p>
      </dgm:t>
    </dgm:pt>
    <dgm:pt modelId="{6AA53C3A-9951-423A-9385-1FFCF24A3F3E}" type="pres">
      <dgm:prSet presAssocID="{C6C45FC1-D766-461B-AB45-8F8CADF1D349}" presName="node" presStyleLbl="node1" presStyleIdx="0" presStyleCnt="2" custScaleY="702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3F0812-0B84-4CA1-A327-314112BA6D49}" type="pres">
      <dgm:prSet presAssocID="{9674351E-295C-4BF0-832A-C09AC4BAEEAE}" presName="parTrans" presStyleLbl="bgSibTrans2D1" presStyleIdx="1" presStyleCnt="2"/>
      <dgm:spPr/>
      <dgm:t>
        <a:bodyPr/>
        <a:lstStyle/>
        <a:p>
          <a:endParaRPr lang="en-US"/>
        </a:p>
      </dgm:t>
    </dgm:pt>
    <dgm:pt modelId="{0F424D87-5E66-4ACC-966F-787C94424EAE}" type="pres">
      <dgm:prSet presAssocID="{AF251621-D2EE-423B-9897-899B00F52D70}" presName="node" presStyleLbl="node1" presStyleIdx="1" presStyleCnt="2" custScaleY="702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3EC2CD-4FF3-4D4D-96A5-4F23D4AD94E7}" srcId="{C827234D-F760-40D3-B722-681D70AB0F38}" destId="{AF251621-D2EE-423B-9897-899B00F52D70}" srcOrd="1" destOrd="0" parTransId="{9674351E-295C-4BF0-832A-C09AC4BAEEAE}" sibTransId="{373B779C-052F-447C-9F78-5C710069E361}"/>
    <dgm:cxn modelId="{B92E2C8F-0A73-4B14-87BE-C39447DC51E6}" type="presOf" srcId="{9674351E-295C-4BF0-832A-C09AC4BAEEAE}" destId="{373F0812-0B84-4CA1-A327-314112BA6D49}" srcOrd="0" destOrd="0" presId="urn:microsoft.com/office/officeart/2005/8/layout/radial4"/>
    <dgm:cxn modelId="{F97B30AD-9DCD-4DB5-9CCC-66158A05B2F9}" srcId="{C827234D-F760-40D3-B722-681D70AB0F38}" destId="{C6C45FC1-D766-461B-AB45-8F8CADF1D349}" srcOrd="0" destOrd="0" parTransId="{2B7A7A57-9F2F-4272-B9A7-2778D5EDE728}" sibTransId="{5E181B34-7C7C-434C-AD06-775A61E08D25}"/>
    <dgm:cxn modelId="{B8DD2DA0-A662-489D-A961-6D7E27E1215E}" type="presOf" srcId="{C827234D-F760-40D3-B722-681D70AB0F38}" destId="{63AA085C-3B10-437E-912E-958406280165}" srcOrd="0" destOrd="0" presId="urn:microsoft.com/office/officeart/2005/8/layout/radial4"/>
    <dgm:cxn modelId="{C3A7A9BA-99E3-4F0F-BCA1-0AEDF69B11CA}" type="presOf" srcId="{2B7A7A57-9F2F-4272-B9A7-2778D5EDE728}" destId="{A74EC10B-6C60-4EC8-8FC2-8E58EA8C4D28}" srcOrd="0" destOrd="0" presId="urn:microsoft.com/office/officeart/2005/8/layout/radial4"/>
    <dgm:cxn modelId="{ED4ABCE2-EC0F-4F93-9775-01B4B660F506}" type="presOf" srcId="{AF251621-D2EE-423B-9897-899B00F52D70}" destId="{0F424D87-5E66-4ACC-966F-787C94424EAE}" srcOrd="0" destOrd="0" presId="urn:microsoft.com/office/officeart/2005/8/layout/radial4"/>
    <dgm:cxn modelId="{CBE6305F-A12E-44D7-B1CC-8B55F123BBAB}" type="presOf" srcId="{814EB9F5-8D98-4C1F-88AA-BB082E2F9CA3}" destId="{D8F18EE4-452C-47A1-BEDE-03479058D2FB}" srcOrd="0" destOrd="0" presId="urn:microsoft.com/office/officeart/2005/8/layout/radial4"/>
    <dgm:cxn modelId="{B68571BE-1FE3-47EC-8622-FAAC2C3B274A}" srcId="{814EB9F5-8D98-4C1F-88AA-BB082E2F9CA3}" destId="{C827234D-F760-40D3-B722-681D70AB0F38}" srcOrd="0" destOrd="0" parTransId="{8A65A41F-32AA-4FB1-82E8-FE4D88ACED67}" sibTransId="{757345DC-020A-4C01-8911-BDEB37154CD2}"/>
    <dgm:cxn modelId="{D80AB414-36E1-41A4-A159-5C1FE8753E1B}" type="presOf" srcId="{C6C45FC1-D766-461B-AB45-8F8CADF1D349}" destId="{6AA53C3A-9951-423A-9385-1FFCF24A3F3E}" srcOrd="0" destOrd="0" presId="urn:microsoft.com/office/officeart/2005/8/layout/radial4"/>
    <dgm:cxn modelId="{95A959FE-E442-4234-AFEA-9D68E746E0AD}" type="presParOf" srcId="{D8F18EE4-452C-47A1-BEDE-03479058D2FB}" destId="{63AA085C-3B10-437E-912E-958406280165}" srcOrd="0" destOrd="0" presId="urn:microsoft.com/office/officeart/2005/8/layout/radial4"/>
    <dgm:cxn modelId="{954778E0-58FD-4B15-ADE3-249053224138}" type="presParOf" srcId="{D8F18EE4-452C-47A1-BEDE-03479058D2FB}" destId="{A74EC10B-6C60-4EC8-8FC2-8E58EA8C4D28}" srcOrd="1" destOrd="0" presId="urn:microsoft.com/office/officeart/2005/8/layout/radial4"/>
    <dgm:cxn modelId="{30C9BC14-AC19-446C-AD34-8B088AFA7CF9}" type="presParOf" srcId="{D8F18EE4-452C-47A1-BEDE-03479058D2FB}" destId="{6AA53C3A-9951-423A-9385-1FFCF24A3F3E}" srcOrd="2" destOrd="0" presId="urn:microsoft.com/office/officeart/2005/8/layout/radial4"/>
    <dgm:cxn modelId="{6CA360B2-B725-4BC1-93ED-C260564646AE}" type="presParOf" srcId="{D8F18EE4-452C-47A1-BEDE-03479058D2FB}" destId="{373F0812-0B84-4CA1-A327-314112BA6D49}" srcOrd="3" destOrd="0" presId="urn:microsoft.com/office/officeart/2005/8/layout/radial4"/>
    <dgm:cxn modelId="{4B211E2C-66D9-4966-BD2A-98662D03F273}" type="presParOf" srcId="{D8F18EE4-452C-47A1-BEDE-03479058D2FB}" destId="{0F424D87-5E66-4ACC-966F-787C94424EAE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80FEA2-F510-440F-8E49-4EC6869E1498}" type="doc">
      <dgm:prSet loTypeId="urn:microsoft.com/office/officeart/2005/8/layout/radial5" loCatId="cycle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121BFDAD-3AC6-47C8-A249-D887D22FCEE6}">
      <dgm:prSet phldrT="[Text]"/>
      <dgm:spPr/>
      <dgm:t>
        <a:bodyPr/>
        <a:lstStyle/>
        <a:p>
          <a:r>
            <a:rPr lang="en-US" b="1" dirty="0" err="1">
              <a:solidFill>
                <a:schemeClr val="tx1"/>
              </a:solidFill>
            </a:rPr>
            <a:t>Teori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Belajar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id-ID" b="1" dirty="0">
              <a:solidFill>
                <a:schemeClr val="tx1"/>
              </a:solidFill>
            </a:rPr>
            <a:t>Kognitif</a:t>
          </a:r>
        </a:p>
      </dgm:t>
    </dgm:pt>
    <dgm:pt modelId="{6EF3C1F0-BD7C-4B90-BED7-6BE066D06BCF}" type="parTrans" cxnId="{0731E25E-99A5-4BF9-80B0-108D586F30F5}">
      <dgm:prSet/>
      <dgm:spPr/>
      <dgm:t>
        <a:bodyPr/>
        <a:lstStyle/>
        <a:p>
          <a:endParaRPr lang="id-ID"/>
        </a:p>
      </dgm:t>
    </dgm:pt>
    <dgm:pt modelId="{DC3C5483-76F0-4D81-98FB-21E977E4F7D0}" type="sibTrans" cxnId="{0731E25E-99A5-4BF9-80B0-108D586F30F5}">
      <dgm:prSet/>
      <dgm:spPr/>
      <dgm:t>
        <a:bodyPr/>
        <a:lstStyle/>
        <a:p>
          <a:endParaRPr lang="id-ID"/>
        </a:p>
      </dgm:t>
    </dgm:pt>
    <dgm:pt modelId="{5009A847-05B8-4394-B4C9-36833E794E35}">
      <dgm:prSet phldrT="[Text]" custT="1"/>
      <dgm:spPr/>
      <dgm:t>
        <a:bodyPr/>
        <a:lstStyle/>
        <a:p>
          <a:r>
            <a:rPr lang="id-ID" sz="1400" b="1" dirty="0">
              <a:solidFill>
                <a:schemeClr val="tx1"/>
              </a:solidFill>
            </a:rPr>
            <a:t>1. Teori Gestalt </a:t>
          </a:r>
        </a:p>
      </dgm:t>
    </dgm:pt>
    <dgm:pt modelId="{B1F9172D-A99C-4436-B154-1E5AD514A9E4}" type="parTrans" cxnId="{033619C0-05CC-44E6-83F8-58228D5C41F9}">
      <dgm:prSet/>
      <dgm:spPr/>
      <dgm:t>
        <a:bodyPr/>
        <a:lstStyle/>
        <a:p>
          <a:endParaRPr lang="id-ID"/>
        </a:p>
      </dgm:t>
    </dgm:pt>
    <dgm:pt modelId="{6297AD59-6A0F-45A4-B72A-86DB8E7FE5A5}" type="sibTrans" cxnId="{033619C0-05CC-44E6-83F8-58228D5C41F9}">
      <dgm:prSet/>
      <dgm:spPr/>
      <dgm:t>
        <a:bodyPr/>
        <a:lstStyle/>
        <a:p>
          <a:endParaRPr lang="id-ID"/>
        </a:p>
      </dgm:t>
    </dgm:pt>
    <dgm:pt modelId="{A897163D-BE18-4286-9CB6-FE61CFBAFFE2}">
      <dgm:prSet phldrT="[Text]" custT="1"/>
      <dgm:spPr/>
      <dgm:t>
        <a:bodyPr/>
        <a:lstStyle/>
        <a:p>
          <a:r>
            <a:rPr lang="id-ID" sz="1200" b="1" dirty="0">
              <a:solidFill>
                <a:schemeClr val="tx1"/>
              </a:solidFill>
            </a:rPr>
            <a:t>2. Teori Piaget (Belajar Konstruktif)</a:t>
          </a:r>
        </a:p>
      </dgm:t>
    </dgm:pt>
    <dgm:pt modelId="{749FCB29-A8FC-40D5-99F2-4DCC7F29B925}" type="parTrans" cxnId="{4C579B46-5AA2-468F-8171-E45D020FAA2C}">
      <dgm:prSet/>
      <dgm:spPr/>
      <dgm:t>
        <a:bodyPr/>
        <a:lstStyle/>
        <a:p>
          <a:endParaRPr lang="id-ID"/>
        </a:p>
      </dgm:t>
    </dgm:pt>
    <dgm:pt modelId="{AD224454-959C-405B-9530-0DFF3460104E}" type="sibTrans" cxnId="{4C579B46-5AA2-468F-8171-E45D020FAA2C}">
      <dgm:prSet/>
      <dgm:spPr/>
      <dgm:t>
        <a:bodyPr/>
        <a:lstStyle/>
        <a:p>
          <a:endParaRPr lang="id-ID"/>
        </a:p>
      </dgm:t>
    </dgm:pt>
    <dgm:pt modelId="{BFCC4C5A-95CF-4249-8724-18E3E59654B9}">
      <dgm:prSet phldrT="[Text]"/>
      <dgm:spPr/>
      <dgm:t>
        <a:bodyPr/>
        <a:lstStyle/>
        <a:p>
          <a:r>
            <a:rPr lang="id-ID" b="1" dirty="0">
              <a:solidFill>
                <a:schemeClr val="tx1"/>
              </a:solidFill>
            </a:rPr>
            <a:t>3. Teori Robert M. Gagne (Pemrosesan Informasi)</a:t>
          </a:r>
        </a:p>
      </dgm:t>
    </dgm:pt>
    <dgm:pt modelId="{110DD7D8-E723-4083-819E-34873A74C766}" type="parTrans" cxnId="{97D2C533-F532-40D6-B61D-B57B1DBB5761}">
      <dgm:prSet/>
      <dgm:spPr/>
      <dgm:t>
        <a:bodyPr/>
        <a:lstStyle/>
        <a:p>
          <a:endParaRPr lang="id-ID"/>
        </a:p>
      </dgm:t>
    </dgm:pt>
    <dgm:pt modelId="{C7DB5794-4B0B-4D1B-858A-4DD0C871F8C8}" type="sibTrans" cxnId="{97D2C533-F532-40D6-B61D-B57B1DBB5761}">
      <dgm:prSet/>
      <dgm:spPr/>
      <dgm:t>
        <a:bodyPr/>
        <a:lstStyle/>
        <a:p>
          <a:endParaRPr lang="id-ID"/>
        </a:p>
      </dgm:t>
    </dgm:pt>
    <dgm:pt modelId="{4020F148-BD45-43E7-BC9B-DA2B26717A7F}">
      <dgm:prSet phldrT="[Text]"/>
      <dgm:spPr/>
      <dgm:t>
        <a:bodyPr/>
        <a:lstStyle/>
        <a:p>
          <a:r>
            <a:rPr lang="id-ID" b="1" dirty="0">
              <a:solidFill>
                <a:schemeClr val="tx1"/>
              </a:solidFill>
            </a:rPr>
            <a:t>4. Teori Bruner (Discovery Learning)</a:t>
          </a:r>
        </a:p>
      </dgm:t>
    </dgm:pt>
    <dgm:pt modelId="{FD41E347-BAEB-46D8-95E0-F0F85D878D9D}" type="parTrans" cxnId="{8D2E1CDD-D2EC-48A0-BB38-6C7F37FB0C82}">
      <dgm:prSet/>
      <dgm:spPr/>
      <dgm:t>
        <a:bodyPr/>
        <a:lstStyle/>
        <a:p>
          <a:endParaRPr lang="id-ID"/>
        </a:p>
      </dgm:t>
    </dgm:pt>
    <dgm:pt modelId="{39567D23-AA28-456D-B1FA-1B839E64AECF}" type="sibTrans" cxnId="{8D2E1CDD-D2EC-48A0-BB38-6C7F37FB0C82}">
      <dgm:prSet/>
      <dgm:spPr/>
      <dgm:t>
        <a:bodyPr/>
        <a:lstStyle/>
        <a:p>
          <a:endParaRPr lang="id-ID"/>
        </a:p>
      </dgm:t>
    </dgm:pt>
    <dgm:pt modelId="{3F799C63-A054-4A7D-BD5C-8E31CF395CDC}" type="pres">
      <dgm:prSet presAssocID="{B380FEA2-F510-440F-8E49-4EC6869E149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0E1EC7-B597-4766-B0DF-687771A117FD}" type="pres">
      <dgm:prSet presAssocID="{121BFDAD-3AC6-47C8-A249-D887D22FCEE6}" presName="centerShape" presStyleLbl="node0" presStyleIdx="0" presStyleCnt="1" custLinFactNeighborX="-759" custLinFactNeighborY="2087"/>
      <dgm:spPr/>
      <dgm:t>
        <a:bodyPr/>
        <a:lstStyle/>
        <a:p>
          <a:endParaRPr lang="en-US"/>
        </a:p>
      </dgm:t>
    </dgm:pt>
    <dgm:pt modelId="{2CF40A4E-EA5D-450F-9073-72E7B3B8C38E}" type="pres">
      <dgm:prSet presAssocID="{B1F9172D-A99C-4436-B154-1E5AD514A9E4}" presName="parTrans" presStyleLbl="sibTrans2D1" presStyleIdx="0" presStyleCnt="4"/>
      <dgm:spPr/>
      <dgm:t>
        <a:bodyPr/>
        <a:lstStyle/>
        <a:p>
          <a:endParaRPr lang="en-US"/>
        </a:p>
      </dgm:t>
    </dgm:pt>
    <dgm:pt modelId="{E9F40A10-3E75-4025-8145-8CFF6C279C8F}" type="pres">
      <dgm:prSet presAssocID="{B1F9172D-A99C-4436-B154-1E5AD514A9E4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AD49FE70-6B12-4C25-AF35-EE18C8C1F7F0}" type="pres">
      <dgm:prSet presAssocID="{5009A847-05B8-4394-B4C9-36833E794E3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DB5136-6DD0-493B-A4E6-B313CD3F0659}" type="pres">
      <dgm:prSet presAssocID="{749FCB29-A8FC-40D5-99F2-4DCC7F29B925}" presName="parTrans" presStyleLbl="sibTrans2D1" presStyleIdx="1" presStyleCnt="4"/>
      <dgm:spPr/>
      <dgm:t>
        <a:bodyPr/>
        <a:lstStyle/>
        <a:p>
          <a:endParaRPr lang="en-US"/>
        </a:p>
      </dgm:t>
    </dgm:pt>
    <dgm:pt modelId="{66C30441-0296-4E9B-8942-85AE1437BECA}" type="pres">
      <dgm:prSet presAssocID="{749FCB29-A8FC-40D5-99F2-4DCC7F29B925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4ED793FB-2690-43A1-8C71-A17F14B8F7A7}" type="pres">
      <dgm:prSet presAssocID="{A897163D-BE18-4286-9CB6-FE61CFBAFFE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7DA5DE-94E3-4B04-9D9A-D4891BA4EF84}" type="pres">
      <dgm:prSet presAssocID="{110DD7D8-E723-4083-819E-34873A74C766}" presName="parTrans" presStyleLbl="sibTrans2D1" presStyleIdx="2" presStyleCnt="4"/>
      <dgm:spPr/>
      <dgm:t>
        <a:bodyPr/>
        <a:lstStyle/>
        <a:p>
          <a:endParaRPr lang="en-US"/>
        </a:p>
      </dgm:t>
    </dgm:pt>
    <dgm:pt modelId="{752230F6-7E4C-4CDD-80AE-92AE5787BB72}" type="pres">
      <dgm:prSet presAssocID="{110DD7D8-E723-4083-819E-34873A74C766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7336FDF3-7261-4443-9FB7-7AF0F6E8C4E5}" type="pres">
      <dgm:prSet presAssocID="{BFCC4C5A-95CF-4249-8724-18E3E59654B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589692-9606-47BD-B4F8-D4692C29BB34}" type="pres">
      <dgm:prSet presAssocID="{FD41E347-BAEB-46D8-95E0-F0F85D878D9D}" presName="parTrans" presStyleLbl="sibTrans2D1" presStyleIdx="3" presStyleCnt="4"/>
      <dgm:spPr/>
      <dgm:t>
        <a:bodyPr/>
        <a:lstStyle/>
        <a:p>
          <a:endParaRPr lang="en-US"/>
        </a:p>
      </dgm:t>
    </dgm:pt>
    <dgm:pt modelId="{B7E506FB-5382-4AD5-9D3B-4CBA7834B90C}" type="pres">
      <dgm:prSet presAssocID="{FD41E347-BAEB-46D8-95E0-F0F85D878D9D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75A671E3-E488-4F01-B82F-33D8E9BCAA3A}" type="pres">
      <dgm:prSet presAssocID="{4020F148-BD45-43E7-BC9B-DA2B26717A7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A1EC36-F1D4-42C6-9F2A-863DE096CB03}" type="presOf" srcId="{110DD7D8-E723-4083-819E-34873A74C766}" destId="{752230F6-7E4C-4CDD-80AE-92AE5787BB72}" srcOrd="1" destOrd="0" presId="urn:microsoft.com/office/officeart/2005/8/layout/radial5"/>
    <dgm:cxn modelId="{A883273B-0B32-4096-B6FD-B2B20602483D}" type="presOf" srcId="{B1F9172D-A99C-4436-B154-1E5AD514A9E4}" destId="{E9F40A10-3E75-4025-8145-8CFF6C279C8F}" srcOrd="1" destOrd="0" presId="urn:microsoft.com/office/officeart/2005/8/layout/radial5"/>
    <dgm:cxn modelId="{BB82488F-1110-4BB2-93D9-04BCCF193788}" type="presOf" srcId="{B380FEA2-F510-440F-8E49-4EC6869E1498}" destId="{3F799C63-A054-4A7D-BD5C-8E31CF395CDC}" srcOrd="0" destOrd="0" presId="urn:microsoft.com/office/officeart/2005/8/layout/radial5"/>
    <dgm:cxn modelId="{99E0E7C6-DC3B-4F3E-9155-C7013EFC39DA}" type="presOf" srcId="{749FCB29-A8FC-40D5-99F2-4DCC7F29B925}" destId="{66C30441-0296-4E9B-8942-85AE1437BECA}" srcOrd="1" destOrd="0" presId="urn:microsoft.com/office/officeart/2005/8/layout/radial5"/>
    <dgm:cxn modelId="{A4FD6D18-B31C-4E36-8AC5-748EE1F876F1}" type="presOf" srcId="{749FCB29-A8FC-40D5-99F2-4DCC7F29B925}" destId="{09DB5136-6DD0-493B-A4E6-B313CD3F0659}" srcOrd="0" destOrd="0" presId="urn:microsoft.com/office/officeart/2005/8/layout/radial5"/>
    <dgm:cxn modelId="{DA48D359-DDA2-43CA-BE62-B96A7C4CAEE5}" type="presOf" srcId="{110DD7D8-E723-4083-819E-34873A74C766}" destId="{EE7DA5DE-94E3-4B04-9D9A-D4891BA4EF84}" srcOrd="0" destOrd="0" presId="urn:microsoft.com/office/officeart/2005/8/layout/radial5"/>
    <dgm:cxn modelId="{122C1174-7E98-4EA5-8D69-7E95D557C792}" type="presOf" srcId="{B1F9172D-A99C-4436-B154-1E5AD514A9E4}" destId="{2CF40A4E-EA5D-450F-9073-72E7B3B8C38E}" srcOrd="0" destOrd="0" presId="urn:microsoft.com/office/officeart/2005/8/layout/radial5"/>
    <dgm:cxn modelId="{847DEC11-C14C-4ECA-9F19-A380AB629A6D}" type="presOf" srcId="{5009A847-05B8-4394-B4C9-36833E794E35}" destId="{AD49FE70-6B12-4C25-AF35-EE18C8C1F7F0}" srcOrd="0" destOrd="0" presId="urn:microsoft.com/office/officeart/2005/8/layout/radial5"/>
    <dgm:cxn modelId="{4C579B46-5AA2-468F-8171-E45D020FAA2C}" srcId="{121BFDAD-3AC6-47C8-A249-D887D22FCEE6}" destId="{A897163D-BE18-4286-9CB6-FE61CFBAFFE2}" srcOrd="1" destOrd="0" parTransId="{749FCB29-A8FC-40D5-99F2-4DCC7F29B925}" sibTransId="{AD224454-959C-405B-9530-0DFF3460104E}"/>
    <dgm:cxn modelId="{97D2C533-F532-40D6-B61D-B57B1DBB5761}" srcId="{121BFDAD-3AC6-47C8-A249-D887D22FCEE6}" destId="{BFCC4C5A-95CF-4249-8724-18E3E59654B9}" srcOrd="2" destOrd="0" parTransId="{110DD7D8-E723-4083-819E-34873A74C766}" sibTransId="{C7DB5794-4B0B-4D1B-858A-4DD0C871F8C8}"/>
    <dgm:cxn modelId="{3AB3847C-40CB-4471-BC22-378C2624D395}" type="presOf" srcId="{FD41E347-BAEB-46D8-95E0-F0F85D878D9D}" destId="{B7E506FB-5382-4AD5-9D3B-4CBA7834B90C}" srcOrd="1" destOrd="0" presId="urn:microsoft.com/office/officeart/2005/8/layout/radial5"/>
    <dgm:cxn modelId="{8D2E1CDD-D2EC-48A0-BB38-6C7F37FB0C82}" srcId="{121BFDAD-3AC6-47C8-A249-D887D22FCEE6}" destId="{4020F148-BD45-43E7-BC9B-DA2B26717A7F}" srcOrd="3" destOrd="0" parTransId="{FD41E347-BAEB-46D8-95E0-F0F85D878D9D}" sibTransId="{39567D23-AA28-456D-B1FA-1B839E64AECF}"/>
    <dgm:cxn modelId="{546ABFE8-47B6-4E9C-B6E1-90E6BA44B62B}" type="presOf" srcId="{BFCC4C5A-95CF-4249-8724-18E3E59654B9}" destId="{7336FDF3-7261-4443-9FB7-7AF0F6E8C4E5}" srcOrd="0" destOrd="0" presId="urn:microsoft.com/office/officeart/2005/8/layout/radial5"/>
    <dgm:cxn modelId="{73A94428-8E47-4B53-9945-AAE6FE20CC97}" type="presOf" srcId="{FD41E347-BAEB-46D8-95E0-F0F85D878D9D}" destId="{41589692-9606-47BD-B4F8-D4692C29BB34}" srcOrd="0" destOrd="0" presId="urn:microsoft.com/office/officeart/2005/8/layout/radial5"/>
    <dgm:cxn modelId="{033619C0-05CC-44E6-83F8-58228D5C41F9}" srcId="{121BFDAD-3AC6-47C8-A249-D887D22FCEE6}" destId="{5009A847-05B8-4394-B4C9-36833E794E35}" srcOrd="0" destOrd="0" parTransId="{B1F9172D-A99C-4436-B154-1E5AD514A9E4}" sibTransId="{6297AD59-6A0F-45A4-B72A-86DB8E7FE5A5}"/>
    <dgm:cxn modelId="{0731E25E-99A5-4BF9-80B0-108D586F30F5}" srcId="{B380FEA2-F510-440F-8E49-4EC6869E1498}" destId="{121BFDAD-3AC6-47C8-A249-D887D22FCEE6}" srcOrd="0" destOrd="0" parTransId="{6EF3C1F0-BD7C-4B90-BED7-6BE066D06BCF}" sibTransId="{DC3C5483-76F0-4D81-98FB-21E977E4F7D0}"/>
    <dgm:cxn modelId="{7210EB24-9A35-4F53-AB52-03DEF0873B80}" type="presOf" srcId="{4020F148-BD45-43E7-BC9B-DA2B26717A7F}" destId="{75A671E3-E488-4F01-B82F-33D8E9BCAA3A}" srcOrd="0" destOrd="0" presId="urn:microsoft.com/office/officeart/2005/8/layout/radial5"/>
    <dgm:cxn modelId="{CB5AEB20-1110-468B-9238-3943EDE64218}" type="presOf" srcId="{A897163D-BE18-4286-9CB6-FE61CFBAFFE2}" destId="{4ED793FB-2690-43A1-8C71-A17F14B8F7A7}" srcOrd="0" destOrd="0" presId="urn:microsoft.com/office/officeart/2005/8/layout/radial5"/>
    <dgm:cxn modelId="{3F1C41D5-071F-411A-ABE4-3029A96B3356}" type="presOf" srcId="{121BFDAD-3AC6-47C8-A249-D887D22FCEE6}" destId="{360E1EC7-B597-4766-B0DF-687771A117FD}" srcOrd="0" destOrd="0" presId="urn:microsoft.com/office/officeart/2005/8/layout/radial5"/>
    <dgm:cxn modelId="{59A24996-895A-44D0-9B63-87AA6D63A29B}" type="presParOf" srcId="{3F799C63-A054-4A7D-BD5C-8E31CF395CDC}" destId="{360E1EC7-B597-4766-B0DF-687771A117FD}" srcOrd="0" destOrd="0" presId="urn:microsoft.com/office/officeart/2005/8/layout/radial5"/>
    <dgm:cxn modelId="{D67AF9AB-F192-42C9-852A-1EA230815C9D}" type="presParOf" srcId="{3F799C63-A054-4A7D-BD5C-8E31CF395CDC}" destId="{2CF40A4E-EA5D-450F-9073-72E7B3B8C38E}" srcOrd="1" destOrd="0" presId="urn:microsoft.com/office/officeart/2005/8/layout/radial5"/>
    <dgm:cxn modelId="{ED5BB719-2F75-42CD-BF4A-34DAB9ED76A8}" type="presParOf" srcId="{2CF40A4E-EA5D-450F-9073-72E7B3B8C38E}" destId="{E9F40A10-3E75-4025-8145-8CFF6C279C8F}" srcOrd="0" destOrd="0" presId="urn:microsoft.com/office/officeart/2005/8/layout/radial5"/>
    <dgm:cxn modelId="{8E4D6951-1383-46C7-A13A-C10212B2779D}" type="presParOf" srcId="{3F799C63-A054-4A7D-BD5C-8E31CF395CDC}" destId="{AD49FE70-6B12-4C25-AF35-EE18C8C1F7F0}" srcOrd="2" destOrd="0" presId="urn:microsoft.com/office/officeart/2005/8/layout/radial5"/>
    <dgm:cxn modelId="{CF674B5D-ACF2-49FF-9935-0CEBDCB65A84}" type="presParOf" srcId="{3F799C63-A054-4A7D-BD5C-8E31CF395CDC}" destId="{09DB5136-6DD0-493B-A4E6-B313CD3F0659}" srcOrd="3" destOrd="0" presId="urn:microsoft.com/office/officeart/2005/8/layout/radial5"/>
    <dgm:cxn modelId="{FA0EB598-82AB-48A5-8B4B-7D34A2B78A99}" type="presParOf" srcId="{09DB5136-6DD0-493B-A4E6-B313CD3F0659}" destId="{66C30441-0296-4E9B-8942-85AE1437BECA}" srcOrd="0" destOrd="0" presId="urn:microsoft.com/office/officeart/2005/8/layout/radial5"/>
    <dgm:cxn modelId="{38075B7B-EDF6-4A83-8D88-E82AA1C10D29}" type="presParOf" srcId="{3F799C63-A054-4A7D-BD5C-8E31CF395CDC}" destId="{4ED793FB-2690-43A1-8C71-A17F14B8F7A7}" srcOrd="4" destOrd="0" presId="urn:microsoft.com/office/officeart/2005/8/layout/radial5"/>
    <dgm:cxn modelId="{7D5FE8DA-942F-42DE-B282-9D51D81AC62C}" type="presParOf" srcId="{3F799C63-A054-4A7D-BD5C-8E31CF395CDC}" destId="{EE7DA5DE-94E3-4B04-9D9A-D4891BA4EF84}" srcOrd="5" destOrd="0" presId="urn:microsoft.com/office/officeart/2005/8/layout/radial5"/>
    <dgm:cxn modelId="{4B6BCF4C-05C3-4276-A9D0-F6266BBCE20A}" type="presParOf" srcId="{EE7DA5DE-94E3-4B04-9D9A-D4891BA4EF84}" destId="{752230F6-7E4C-4CDD-80AE-92AE5787BB72}" srcOrd="0" destOrd="0" presId="urn:microsoft.com/office/officeart/2005/8/layout/radial5"/>
    <dgm:cxn modelId="{0AA74D1B-E656-4820-9941-6893396839EA}" type="presParOf" srcId="{3F799C63-A054-4A7D-BD5C-8E31CF395CDC}" destId="{7336FDF3-7261-4443-9FB7-7AF0F6E8C4E5}" srcOrd="6" destOrd="0" presId="urn:microsoft.com/office/officeart/2005/8/layout/radial5"/>
    <dgm:cxn modelId="{203C8960-4D57-4306-AD4F-756D2B1094E2}" type="presParOf" srcId="{3F799C63-A054-4A7D-BD5C-8E31CF395CDC}" destId="{41589692-9606-47BD-B4F8-D4692C29BB34}" srcOrd="7" destOrd="0" presId="urn:microsoft.com/office/officeart/2005/8/layout/radial5"/>
    <dgm:cxn modelId="{AD1DD6DF-3CD2-4EF3-8950-C0F377AF56B3}" type="presParOf" srcId="{41589692-9606-47BD-B4F8-D4692C29BB34}" destId="{B7E506FB-5382-4AD5-9D3B-4CBA7834B90C}" srcOrd="0" destOrd="0" presId="urn:microsoft.com/office/officeart/2005/8/layout/radial5"/>
    <dgm:cxn modelId="{2FCC8E50-1A80-4B3E-8D62-EA07CABF401F}" type="presParOf" srcId="{3F799C63-A054-4A7D-BD5C-8E31CF395CDC}" destId="{75A671E3-E488-4F01-B82F-33D8E9BCAA3A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DB80486-B479-4423-99B3-274FF5F208F1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0236A5A4-0421-414D-9007-00298A39F315}">
      <dgm:prSet phldrT="[Text]"/>
      <dgm:spPr/>
      <dgm:t>
        <a:bodyPr/>
        <a:lstStyle/>
        <a:p>
          <a:r>
            <a:rPr lang="id-ID" b="1" dirty="0">
              <a:solidFill>
                <a:schemeClr val="tx1"/>
              </a:solidFill>
            </a:rPr>
            <a:t>Mend</a:t>
          </a:r>
          <a:r>
            <a:rPr lang="en-US" b="1" dirty="0" err="1">
              <a:solidFill>
                <a:schemeClr val="tx1"/>
              </a:solidFill>
            </a:rPr>
            <a:t>orong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siswa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berpikir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tentang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materi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pelajaran</a:t>
          </a:r>
          <a:endParaRPr lang="id-ID" b="1" dirty="0">
            <a:solidFill>
              <a:schemeClr val="tx1"/>
            </a:solidFill>
          </a:endParaRPr>
        </a:p>
      </dgm:t>
    </dgm:pt>
    <dgm:pt modelId="{0FDC72C4-BBF4-478E-92AF-9F0079B4F492}" type="parTrans" cxnId="{3EE67726-AB31-49FF-9547-B3B0FB60F4B8}">
      <dgm:prSet/>
      <dgm:spPr/>
      <dgm:t>
        <a:bodyPr/>
        <a:lstStyle/>
        <a:p>
          <a:endParaRPr lang="id-ID"/>
        </a:p>
      </dgm:t>
    </dgm:pt>
    <dgm:pt modelId="{32307846-019F-4BE6-83A0-BD41FC02F255}" type="sibTrans" cxnId="{3EE67726-AB31-49FF-9547-B3B0FB60F4B8}">
      <dgm:prSet/>
      <dgm:spPr/>
      <dgm:t>
        <a:bodyPr/>
        <a:lstStyle/>
        <a:p>
          <a:endParaRPr lang="id-ID"/>
        </a:p>
      </dgm:t>
    </dgm:pt>
    <dgm:pt modelId="{0477453F-6CEA-4549-BF17-F9B33AD21DE8}">
      <dgm:prSet phldrT="[Text]"/>
      <dgm:spPr/>
      <dgm:t>
        <a:bodyPr/>
        <a:lstStyle/>
        <a:p>
          <a:r>
            <a:rPr lang="id-ID" b="1" dirty="0">
              <a:solidFill>
                <a:schemeClr val="tx1"/>
              </a:solidFill>
            </a:rPr>
            <a:t>Memb</a:t>
          </a:r>
          <a:r>
            <a:rPr lang="en-US" b="1" dirty="0" err="1">
              <a:solidFill>
                <a:schemeClr val="tx1"/>
              </a:solidFill>
            </a:rPr>
            <a:t>antu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siswa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mengindentifikasi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hal-hal</a:t>
          </a:r>
          <a:r>
            <a:rPr lang="en-US" b="1" dirty="0">
              <a:solidFill>
                <a:schemeClr val="tx1"/>
              </a:solidFill>
            </a:rPr>
            <a:t> yang </a:t>
          </a:r>
          <a:r>
            <a:rPr lang="en-US" b="1" dirty="0" err="1">
              <a:solidFill>
                <a:schemeClr val="tx1"/>
              </a:solidFill>
            </a:rPr>
            <a:t>penting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bagi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mereka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untuk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dipelajari</a:t>
          </a:r>
          <a:r>
            <a:rPr lang="en-US" b="1" dirty="0">
              <a:solidFill>
                <a:schemeClr val="tx1"/>
              </a:solidFill>
            </a:rPr>
            <a:t> </a:t>
          </a:r>
          <a:endParaRPr lang="id-ID" b="1" dirty="0">
            <a:solidFill>
              <a:schemeClr val="tx1"/>
            </a:solidFill>
          </a:endParaRPr>
        </a:p>
      </dgm:t>
    </dgm:pt>
    <dgm:pt modelId="{E07EBE97-BD8C-423B-BB03-A38526E28F91}" type="parTrans" cxnId="{8B14572A-0EF9-410C-A5FC-0AC39ABE8976}">
      <dgm:prSet/>
      <dgm:spPr/>
      <dgm:t>
        <a:bodyPr/>
        <a:lstStyle/>
        <a:p>
          <a:endParaRPr lang="id-ID"/>
        </a:p>
      </dgm:t>
    </dgm:pt>
    <dgm:pt modelId="{3B75F758-7FFB-4CCF-AB69-DED0B9FBE868}" type="sibTrans" cxnId="{8B14572A-0EF9-410C-A5FC-0AC39ABE8976}">
      <dgm:prSet/>
      <dgm:spPr/>
      <dgm:t>
        <a:bodyPr/>
        <a:lstStyle/>
        <a:p>
          <a:endParaRPr lang="id-ID"/>
        </a:p>
      </dgm:t>
    </dgm:pt>
    <dgm:pt modelId="{C4CD92A1-02C6-43AE-9CFE-DEFAD4643D14}">
      <dgm:prSet phldrT="[Text]"/>
      <dgm:spPr/>
      <dgm:t>
        <a:bodyPr/>
        <a:lstStyle/>
        <a:p>
          <a:r>
            <a:rPr lang="id-ID" b="1" dirty="0">
              <a:solidFill>
                <a:schemeClr val="tx1"/>
              </a:solidFill>
            </a:rPr>
            <a:t>Memb</a:t>
          </a:r>
          <a:r>
            <a:rPr lang="en-US" b="1" dirty="0" err="1">
              <a:solidFill>
                <a:schemeClr val="tx1"/>
              </a:solidFill>
            </a:rPr>
            <a:t>erikan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pengalaman</a:t>
          </a:r>
          <a:r>
            <a:rPr lang="en-US" b="1" dirty="0">
              <a:solidFill>
                <a:schemeClr val="tx1"/>
              </a:solidFill>
            </a:rPr>
            <a:t> yang </a:t>
          </a:r>
          <a:r>
            <a:rPr lang="en-US" b="1" dirty="0" err="1">
              <a:solidFill>
                <a:schemeClr val="tx1"/>
              </a:solidFill>
            </a:rPr>
            <a:t>membantu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siswa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memahami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topik</a:t>
          </a:r>
          <a:r>
            <a:rPr lang="id-ID" b="1" dirty="0">
              <a:solidFill>
                <a:schemeClr val="tx1"/>
              </a:solidFill>
            </a:rPr>
            <a:t> yang di</a:t>
          </a:r>
          <a:r>
            <a:rPr lang="en-US" b="1" dirty="0" err="1">
              <a:solidFill>
                <a:schemeClr val="tx1"/>
              </a:solidFill>
            </a:rPr>
            <a:t>pelajari</a:t>
          </a:r>
          <a:endParaRPr lang="id-ID" b="1" dirty="0">
            <a:solidFill>
              <a:schemeClr val="tx1"/>
            </a:solidFill>
          </a:endParaRPr>
        </a:p>
      </dgm:t>
    </dgm:pt>
    <dgm:pt modelId="{6C36289D-544A-428B-A15D-A253371B4411}" type="parTrans" cxnId="{5D0F798F-8440-4707-B345-3E30DBC6652C}">
      <dgm:prSet/>
      <dgm:spPr/>
      <dgm:t>
        <a:bodyPr/>
        <a:lstStyle/>
        <a:p>
          <a:endParaRPr lang="id-ID"/>
        </a:p>
      </dgm:t>
    </dgm:pt>
    <dgm:pt modelId="{4E814417-24E1-463E-A780-69D4A8E390DC}" type="sibTrans" cxnId="{5D0F798F-8440-4707-B345-3E30DBC6652C}">
      <dgm:prSet/>
      <dgm:spPr/>
      <dgm:t>
        <a:bodyPr/>
        <a:lstStyle/>
        <a:p>
          <a:endParaRPr lang="id-ID"/>
        </a:p>
      </dgm:t>
    </dgm:pt>
    <dgm:pt modelId="{EC2B239F-A341-4C92-AB70-7AD2918AF3BD}">
      <dgm:prSet phldrT="[Text]"/>
      <dgm:spPr/>
      <dgm:t>
        <a:bodyPr/>
        <a:lstStyle/>
        <a:p>
          <a:r>
            <a:rPr lang="id-ID" b="1" dirty="0">
              <a:solidFill>
                <a:schemeClr val="tx1"/>
              </a:solidFill>
            </a:rPr>
            <a:t>Meng</a:t>
          </a:r>
          <a:r>
            <a:rPr lang="en-US" b="1" dirty="0" err="1">
              <a:solidFill>
                <a:schemeClr val="tx1"/>
              </a:solidFill>
            </a:rPr>
            <a:t>aitkan</a:t>
          </a:r>
          <a:r>
            <a:rPr lang="en-US" b="1" dirty="0">
              <a:solidFill>
                <a:schemeClr val="tx1"/>
              </a:solidFill>
            </a:rPr>
            <a:t> ide </a:t>
          </a:r>
          <a:r>
            <a:rPr lang="en-US" b="1" dirty="0" err="1">
              <a:solidFill>
                <a:schemeClr val="tx1"/>
              </a:solidFill>
            </a:rPr>
            <a:t>baru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dengan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hal</a:t>
          </a:r>
          <a:r>
            <a:rPr lang="en-US" b="1" dirty="0">
              <a:solidFill>
                <a:schemeClr val="tx1"/>
              </a:solidFill>
            </a:rPr>
            <a:t> yang </a:t>
          </a:r>
          <a:r>
            <a:rPr lang="en-US" b="1" dirty="0" err="1">
              <a:solidFill>
                <a:schemeClr val="tx1"/>
              </a:solidFill>
            </a:rPr>
            <a:t>diketahui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dan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diyakini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siswa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tentang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dunia</a:t>
          </a:r>
          <a:endParaRPr lang="id-ID" b="1" dirty="0">
            <a:solidFill>
              <a:schemeClr val="tx1"/>
            </a:solidFill>
          </a:endParaRPr>
        </a:p>
      </dgm:t>
    </dgm:pt>
    <dgm:pt modelId="{98261988-C7D5-41AF-810E-22CC90D1AA48}" type="parTrans" cxnId="{64FCCFA8-4407-49BC-9AC9-0C14B7CB714F}">
      <dgm:prSet/>
      <dgm:spPr/>
      <dgm:t>
        <a:bodyPr/>
        <a:lstStyle/>
        <a:p>
          <a:endParaRPr lang="id-ID"/>
        </a:p>
      </dgm:t>
    </dgm:pt>
    <dgm:pt modelId="{92597DFB-7D9C-4810-8C87-32F64BCEE6E4}" type="sibTrans" cxnId="{64FCCFA8-4407-49BC-9AC9-0C14B7CB714F}">
      <dgm:prSet/>
      <dgm:spPr/>
      <dgm:t>
        <a:bodyPr/>
        <a:lstStyle/>
        <a:p>
          <a:endParaRPr lang="id-ID"/>
        </a:p>
      </dgm:t>
    </dgm:pt>
    <dgm:pt modelId="{99046AB6-BA1D-4AE3-8C58-02B90C871E10}">
      <dgm:prSet phldrT="[Text]"/>
      <dgm:spPr/>
      <dgm:t>
        <a:bodyPr/>
        <a:lstStyle/>
        <a:p>
          <a:endParaRPr lang="id-ID"/>
        </a:p>
      </dgm:t>
    </dgm:pt>
    <dgm:pt modelId="{E8A1EE54-3440-4FF6-8941-6FC1C4818644}" type="parTrans" cxnId="{F3D1D1AC-B7D8-4A3E-8A54-392C4CFA0D0D}">
      <dgm:prSet/>
      <dgm:spPr/>
      <dgm:t>
        <a:bodyPr/>
        <a:lstStyle/>
        <a:p>
          <a:endParaRPr lang="id-ID"/>
        </a:p>
      </dgm:t>
    </dgm:pt>
    <dgm:pt modelId="{D22F06CB-2C0C-49E8-BFD1-B47231B917F6}" type="sibTrans" cxnId="{F3D1D1AC-B7D8-4A3E-8A54-392C4CFA0D0D}">
      <dgm:prSet/>
      <dgm:spPr/>
      <dgm:t>
        <a:bodyPr/>
        <a:lstStyle/>
        <a:p>
          <a:endParaRPr lang="id-ID"/>
        </a:p>
      </dgm:t>
    </dgm:pt>
    <dgm:pt modelId="{27777699-72BE-42DB-98FF-F8EA72640FC0}">
      <dgm:prSet phldrT="[Text]"/>
      <dgm:spPr/>
      <dgm:t>
        <a:bodyPr/>
        <a:lstStyle/>
        <a:p>
          <a:endParaRPr lang="id-ID"/>
        </a:p>
      </dgm:t>
    </dgm:pt>
    <dgm:pt modelId="{E858B505-1817-4720-A25C-81B100F869D3}" type="parTrans" cxnId="{807BE543-9022-46FC-8024-B09D7AD8C793}">
      <dgm:prSet/>
      <dgm:spPr/>
      <dgm:t>
        <a:bodyPr/>
        <a:lstStyle/>
        <a:p>
          <a:endParaRPr lang="id-ID"/>
        </a:p>
      </dgm:t>
    </dgm:pt>
    <dgm:pt modelId="{DE69FF6D-41FE-4F16-95EB-77C1BFDB9563}" type="sibTrans" cxnId="{807BE543-9022-46FC-8024-B09D7AD8C793}">
      <dgm:prSet/>
      <dgm:spPr/>
      <dgm:t>
        <a:bodyPr/>
        <a:lstStyle/>
        <a:p>
          <a:endParaRPr lang="id-ID"/>
        </a:p>
      </dgm:t>
    </dgm:pt>
    <dgm:pt modelId="{05276D37-563D-41C1-AEFB-E719FD0DA610}">
      <dgm:prSet phldrT="[Text]"/>
      <dgm:spPr/>
      <dgm:t>
        <a:bodyPr/>
        <a:lstStyle/>
        <a:p>
          <a:r>
            <a:rPr lang="id-ID" b="1" dirty="0">
              <a:solidFill>
                <a:schemeClr val="tx1"/>
              </a:solidFill>
            </a:rPr>
            <a:t>Memp</a:t>
          </a:r>
          <a:r>
            <a:rPr lang="en-US" b="1" dirty="0" err="1">
              <a:solidFill>
                <a:schemeClr val="tx1"/>
              </a:solidFill>
            </a:rPr>
            <a:t>ertimbangkan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kelebihan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dan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keterbatasan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kemampuan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kognitif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siswa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pada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tingkat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usia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berbeda</a:t>
          </a:r>
          <a:endParaRPr lang="id-ID" b="1" dirty="0">
            <a:solidFill>
              <a:schemeClr val="tx1"/>
            </a:solidFill>
          </a:endParaRPr>
        </a:p>
      </dgm:t>
    </dgm:pt>
    <dgm:pt modelId="{DE19A5EA-B134-402B-9E40-7D7AAFB1F426}" type="parTrans" cxnId="{F10F3017-A0CA-42DC-A2EE-15806E266521}">
      <dgm:prSet/>
      <dgm:spPr/>
      <dgm:t>
        <a:bodyPr/>
        <a:lstStyle/>
        <a:p>
          <a:endParaRPr lang="id-ID"/>
        </a:p>
      </dgm:t>
    </dgm:pt>
    <dgm:pt modelId="{D3808806-6047-4C19-8D24-271323469227}" type="sibTrans" cxnId="{F10F3017-A0CA-42DC-A2EE-15806E266521}">
      <dgm:prSet/>
      <dgm:spPr/>
      <dgm:t>
        <a:bodyPr/>
        <a:lstStyle/>
        <a:p>
          <a:endParaRPr lang="id-ID"/>
        </a:p>
      </dgm:t>
    </dgm:pt>
    <dgm:pt modelId="{563918C5-6659-4BD4-B453-9928F96DCEFA}" type="pres">
      <dgm:prSet presAssocID="{ADB80486-B479-4423-99B3-274FF5F208F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BDCE52-C9EC-453F-BDE3-FD30879D29AB}" type="pres">
      <dgm:prSet presAssocID="{ADB80486-B479-4423-99B3-274FF5F208F1}" presName="dummyMaxCanvas" presStyleCnt="0">
        <dgm:presLayoutVars/>
      </dgm:prSet>
      <dgm:spPr/>
    </dgm:pt>
    <dgm:pt modelId="{36243E63-2B86-4C5B-A91B-31713CB9FF63}" type="pres">
      <dgm:prSet presAssocID="{ADB80486-B479-4423-99B3-274FF5F208F1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97C506-7C3F-4132-8F73-4F4A123CC67F}" type="pres">
      <dgm:prSet presAssocID="{ADB80486-B479-4423-99B3-274FF5F208F1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5568B9-F84A-4A56-ABCC-9C9BC48FE975}" type="pres">
      <dgm:prSet presAssocID="{ADB80486-B479-4423-99B3-274FF5F208F1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D3C443-5515-45F1-9D1C-C5949C0219DD}" type="pres">
      <dgm:prSet presAssocID="{ADB80486-B479-4423-99B3-274FF5F208F1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35F0A2-7FCB-48D3-95DC-AF2444880F56}" type="pres">
      <dgm:prSet presAssocID="{ADB80486-B479-4423-99B3-274FF5F208F1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56D871-72CA-402C-830A-5D72E743754A}" type="pres">
      <dgm:prSet presAssocID="{ADB80486-B479-4423-99B3-274FF5F208F1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3716FE-35FB-4CD4-AE35-28970B0B768F}" type="pres">
      <dgm:prSet presAssocID="{ADB80486-B479-4423-99B3-274FF5F208F1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679123-E8D3-4CFF-8B41-EE9D4E584D50}" type="pres">
      <dgm:prSet presAssocID="{ADB80486-B479-4423-99B3-274FF5F208F1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A4D33C-B0B2-462C-8DD0-B50DF1A65600}" type="pres">
      <dgm:prSet presAssocID="{ADB80486-B479-4423-99B3-274FF5F208F1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B8FE96-E53C-40CE-AE55-25634C7F4A91}" type="pres">
      <dgm:prSet presAssocID="{ADB80486-B479-4423-99B3-274FF5F208F1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FE9039-A86F-4324-9488-345BCB74ED4B}" type="pres">
      <dgm:prSet presAssocID="{ADB80486-B479-4423-99B3-274FF5F208F1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E57A54-611A-4501-888E-933EFA6EB09B}" type="pres">
      <dgm:prSet presAssocID="{ADB80486-B479-4423-99B3-274FF5F208F1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D0EF43-3BEE-413E-9A85-7E64A42BFC8D}" type="pres">
      <dgm:prSet presAssocID="{ADB80486-B479-4423-99B3-274FF5F208F1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725531-4F35-4325-8B15-F93228E44FCA}" type="pres">
      <dgm:prSet presAssocID="{ADB80486-B479-4423-99B3-274FF5F208F1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8ECC62-B9B0-4379-BEE3-B8A9997D2F1A}" type="presOf" srcId="{0236A5A4-0421-414D-9007-00298A39F315}" destId="{36243E63-2B86-4C5B-A91B-31713CB9FF63}" srcOrd="0" destOrd="0" presId="urn:microsoft.com/office/officeart/2005/8/layout/vProcess5"/>
    <dgm:cxn modelId="{C5FDC487-E079-4EE7-A5C5-EFD0EF43A4A9}" type="presOf" srcId="{0477453F-6CEA-4549-BF17-F9B33AD21DE8}" destId="{25FE9039-A86F-4324-9488-345BCB74ED4B}" srcOrd="1" destOrd="0" presId="urn:microsoft.com/office/officeart/2005/8/layout/vProcess5"/>
    <dgm:cxn modelId="{306A13FD-BA20-4A8B-8A12-A052691B7186}" type="presOf" srcId="{32307846-019F-4BE6-83A0-BD41FC02F255}" destId="{8B56D871-72CA-402C-830A-5D72E743754A}" srcOrd="0" destOrd="0" presId="urn:microsoft.com/office/officeart/2005/8/layout/vProcess5"/>
    <dgm:cxn modelId="{3EE67726-AB31-49FF-9547-B3B0FB60F4B8}" srcId="{ADB80486-B479-4423-99B3-274FF5F208F1}" destId="{0236A5A4-0421-414D-9007-00298A39F315}" srcOrd="0" destOrd="0" parTransId="{0FDC72C4-BBF4-478E-92AF-9F0079B4F492}" sibTransId="{32307846-019F-4BE6-83A0-BD41FC02F255}"/>
    <dgm:cxn modelId="{6953500B-9539-4DB7-ACB0-FF4D3CDBF116}" type="presOf" srcId="{05276D37-563D-41C1-AEFB-E719FD0DA610}" destId="{A735F0A2-7FCB-48D3-95DC-AF2444880F56}" srcOrd="0" destOrd="0" presId="urn:microsoft.com/office/officeart/2005/8/layout/vProcess5"/>
    <dgm:cxn modelId="{64FCCFA8-4407-49BC-9AC9-0C14B7CB714F}" srcId="{ADB80486-B479-4423-99B3-274FF5F208F1}" destId="{EC2B239F-A341-4C92-AB70-7AD2918AF3BD}" srcOrd="3" destOrd="0" parTransId="{98261988-C7D5-41AF-810E-22CC90D1AA48}" sibTransId="{92597DFB-7D9C-4810-8C87-32F64BCEE6E4}"/>
    <dgm:cxn modelId="{8B14572A-0EF9-410C-A5FC-0AC39ABE8976}" srcId="{ADB80486-B479-4423-99B3-274FF5F208F1}" destId="{0477453F-6CEA-4549-BF17-F9B33AD21DE8}" srcOrd="1" destOrd="0" parTransId="{E07EBE97-BD8C-423B-BB03-A38526E28F91}" sibTransId="{3B75F758-7FFB-4CCF-AB69-DED0B9FBE868}"/>
    <dgm:cxn modelId="{AA2B7542-0D61-4575-B5F5-59EF24E52B8E}" type="presOf" srcId="{92597DFB-7D9C-4810-8C87-32F64BCEE6E4}" destId="{CFA4D33C-B0B2-462C-8DD0-B50DF1A65600}" srcOrd="0" destOrd="0" presId="urn:microsoft.com/office/officeart/2005/8/layout/vProcess5"/>
    <dgm:cxn modelId="{BD1F03D8-55AD-44C7-AE4A-198FC728B1CF}" type="presOf" srcId="{EC2B239F-A341-4C92-AB70-7AD2918AF3BD}" destId="{53D3C443-5515-45F1-9D1C-C5949C0219DD}" srcOrd="0" destOrd="0" presId="urn:microsoft.com/office/officeart/2005/8/layout/vProcess5"/>
    <dgm:cxn modelId="{56F0DD18-49D9-48AC-BCDE-DC9B54F540FF}" type="presOf" srcId="{0236A5A4-0421-414D-9007-00298A39F315}" destId="{27B8FE96-E53C-40CE-AE55-25634C7F4A91}" srcOrd="1" destOrd="0" presId="urn:microsoft.com/office/officeart/2005/8/layout/vProcess5"/>
    <dgm:cxn modelId="{807BE543-9022-46FC-8024-B09D7AD8C793}" srcId="{ADB80486-B479-4423-99B3-274FF5F208F1}" destId="{27777699-72BE-42DB-98FF-F8EA72640FC0}" srcOrd="6" destOrd="0" parTransId="{E858B505-1817-4720-A25C-81B100F869D3}" sibTransId="{DE69FF6D-41FE-4F16-95EB-77C1BFDB9563}"/>
    <dgm:cxn modelId="{E47EC155-A22D-497C-9EA7-8D7324D037BD}" type="presOf" srcId="{ADB80486-B479-4423-99B3-274FF5F208F1}" destId="{563918C5-6659-4BD4-B453-9928F96DCEFA}" srcOrd="0" destOrd="0" presId="urn:microsoft.com/office/officeart/2005/8/layout/vProcess5"/>
    <dgm:cxn modelId="{FF472973-E05E-4CC9-86B8-56AADCD62ADA}" type="presOf" srcId="{EC2B239F-A341-4C92-AB70-7AD2918AF3BD}" destId="{01D0EF43-3BEE-413E-9A85-7E64A42BFC8D}" srcOrd="1" destOrd="0" presId="urn:microsoft.com/office/officeart/2005/8/layout/vProcess5"/>
    <dgm:cxn modelId="{4A27FF37-931C-49D2-B1D9-522F5748226D}" type="presOf" srcId="{C4CD92A1-02C6-43AE-9CFE-DEFAD4643D14}" destId="{87E57A54-611A-4501-888E-933EFA6EB09B}" srcOrd="1" destOrd="0" presId="urn:microsoft.com/office/officeart/2005/8/layout/vProcess5"/>
    <dgm:cxn modelId="{BA16C819-95BC-4B2D-BBB8-D43969EB4A33}" type="presOf" srcId="{0477453F-6CEA-4549-BF17-F9B33AD21DE8}" destId="{8297C506-7C3F-4132-8F73-4F4A123CC67F}" srcOrd="0" destOrd="0" presId="urn:microsoft.com/office/officeart/2005/8/layout/vProcess5"/>
    <dgm:cxn modelId="{9EE8A9CC-FD7D-4698-9F6F-52C613B8C8D8}" type="presOf" srcId="{4E814417-24E1-463E-A780-69D4A8E390DC}" destId="{6C679123-E8D3-4CFF-8B41-EE9D4E584D50}" srcOrd="0" destOrd="0" presId="urn:microsoft.com/office/officeart/2005/8/layout/vProcess5"/>
    <dgm:cxn modelId="{3FA3CC4B-96B8-4B11-B701-FF56D61D54C2}" type="presOf" srcId="{05276D37-563D-41C1-AEFB-E719FD0DA610}" destId="{56725531-4F35-4325-8B15-F93228E44FCA}" srcOrd="1" destOrd="0" presId="urn:microsoft.com/office/officeart/2005/8/layout/vProcess5"/>
    <dgm:cxn modelId="{F3D1D1AC-B7D8-4A3E-8A54-392C4CFA0D0D}" srcId="{ADB80486-B479-4423-99B3-274FF5F208F1}" destId="{99046AB6-BA1D-4AE3-8C58-02B90C871E10}" srcOrd="5" destOrd="0" parTransId="{E8A1EE54-3440-4FF6-8941-6FC1C4818644}" sibTransId="{D22F06CB-2C0C-49E8-BFD1-B47231B917F6}"/>
    <dgm:cxn modelId="{16C96B75-0879-4794-A62C-3AABD46F1BF6}" type="presOf" srcId="{C4CD92A1-02C6-43AE-9CFE-DEFAD4643D14}" destId="{D45568B9-F84A-4A56-ABCC-9C9BC48FE975}" srcOrd="0" destOrd="0" presId="urn:microsoft.com/office/officeart/2005/8/layout/vProcess5"/>
    <dgm:cxn modelId="{36FC0DA1-D14B-4779-93D1-C5A22A5366A8}" type="presOf" srcId="{3B75F758-7FFB-4CCF-AB69-DED0B9FBE868}" destId="{BE3716FE-35FB-4CD4-AE35-28970B0B768F}" srcOrd="0" destOrd="0" presId="urn:microsoft.com/office/officeart/2005/8/layout/vProcess5"/>
    <dgm:cxn modelId="{5D0F798F-8440-4707-B345-3E30DBC6652C}" srcId="{ADB80486-B479-4423-99B3-274FF5F208F1}" destId="{C4CD92A1-02C6-43AE-9CFE-DEFAD4643D14}" srcOrd="2" destOrd="0" parTransId="{6C36289D-544A-428B-A15D-A253371B4411}" sibTransId="{4E814417-24E1-463E-A780-69D4A8E390DC}"/>
    <dgm:cxn modelId="{F10F3017-A0CA-42DC-A2EE-15806E266521}" srcId="{ADB80486-B479-4423-99B3-274FF5F208F1}" destId="{05276D37-563D-41C1-AEFB-E719FD0DA610}" srcOrd="4" destOrd="0" parTransId="{DE19A5EA-B134-402B-9E40-7D7AAFB1F426}" sibTransId="{D3808806-6047-4C19-8D24-271323469227}"/>
    <dgm:cxn modelId="{2545FA37-E36B-4211-B346-F39A675CB002}" type="presParOf" srcId="{563918C5-6659-4BD4-B453-9928F96DCEFA}" destId="{05BDCE52-C9EC-453F-BDE3-FD30879D29AB}" srcOrd="0" destOrd="0" presId="urn:microsoft.com/office/officeart/2005/8/layout/vProcess5"/>
    <dgm:cxn modelId="{4E87C5C5-F925-4A02-8F9E-5690FB7F5375}" type="presParOf" srcId="{563918C5-6659-4BD4-B453-9928F96DCEFA}" destId="{36243E63-2B86-4C5B-A91B-31713CB9FF63}" srcOrd="1" destOrd="0" presId="urn:microsoft.com/office/officeart/2005/8/layout/vProcess5"/>
    <dgm:cxn modelId="{C76F9EE4-3BB4-4FA3-B202-88DB8C2E8DA1}" type="presParOf" srcId="{563918C5-6659-4BD4-B453-9928F96DCEFA}" destId="{8297C506-7C3F-4132-8F73-4F4A123CC67F}" srcOrd="2" destOrd="0" presId="urn:microsoft.com/office/officeart/2005/8/layout/vProcess5"/>
    <dgm:cxn modelId="{3C00852E-82F6-4F43-AA5D-A1685350D194}" type="presParOf" srcId="{563918C5-6659-4BD4-B453-9928F96DCEFA}" destId="{D45568B9-F84A-4A56-ABCC-9C9BC48FE975}" srcOrd="3" destOrd="0" presId="urn:microsoft.com/office/officeart/2005/8/layout/vProcess5"/>
    <dgm:cxn modelId="{4D0A9B6F-6E66-4097-AC7B-6466EBCF191C}" type="presParOf" srcId="{563918C5-6659-4BD4-B453-9928F96DCEFA}" destId="{53D3C443-5515-45F1-9D1C-C5949C0219DD}" srcOrd="4" destOrd="0" presId="urn:microsoft.com/office/officeart/2005/8/layout/vProcess5"/>
    <dgm:cxn modelId="{4E7FC157-031D-418B-9287-5FD21C9A4D76}" type="presParOf" srcId="{563918C5-6659-4BD4-B453-9928F96DCEFA}" destId="{A735F0A2-7FCB-48D3-95DC-AF2444880F56}" srcOrd="5" destOrd="0" presId="urn:microsoft.com/office/officeart/2005/8/layout/vProcess5"/>
    <dgm:cxn modelId="{A06A9A1C-B9D5-4BBF-A0F5-97408C609273}" type="presParOf" srcId="{563918C5-6659-4BD4-B453-9928F96DCEFA}" destId="{8B56D871-72CA-402C-830A-5D72E743754A}" srcOrd="6" destOrd="0" presId="urn:microsoft.com/office/officeart/2005/8/layout/vProcess5"/>
    <dgm:cxn modelId="{6CE8AC6A-3C56-4731-B44F-234461404AA5}" type="presParOf" srcId="{563918C5-6659-4BD4-B453-9928F96DCEFA}" destId="{BE3716FE-35FB-4CD4-AE35-28970B0B768F}" srcOrd="7" destOrd="0" presId="urn:microsoft.com/office/officeart/2005/8/layout/vProcess5"/>
    <dgm:cxn modelId="{867BD539-CDD6-4E0B-BAAC-CB612B47D42D}" type="presParOf" srcId="{563918C5-6659-4BD4-B453-9928F96DCEFA}" destId="{6C679123-E8D3-4CFF-8B41-EE9D4E584D50}" srcOrd="8" destOrd="0" presId="urn:microsoft.com/office/officeart/2005/8/layout/vProcess5"/>
    <dgm:cxn modelId="{1D5F9698-8336-4CD6-9C6C-AE6E645D24C3}" type="presParOf" srcId="{563918C5-6659-4BD4-B453-9928F96DCEFA}" destId="{CFA4D33C-B0B2-462C-8DD0-B50DF1A65600}" srcOrd="9" destOrd="0" presId="urn:microsoft.com/office/officeart/2005/8/layout/vProcess5"/>
    <dgm:cxn modelId="{893ADCBE-BB16-4086-91CD-408AEA8BFA4F}" type="presParOf" srcId="{563918C5-6659-4BD4-B453-9928F96DCEFA}" destId="{27B8FE96-E53C-40CE-AE55-25634C7F4A91}" srcOrd="10" destOrd="0" presId="urn:microsoft.com/office/officeart/2005/8/layout/vProcess5"/>
    <dgm:cxn modelId="{CE3013D8-3A55-4AE3-8656-A01F7291B8AA}" type="presParOf" srcId="{563918C5-6659-4BD4-B453-9928F96DCEFA}" destId="{25FE9039-A86F-4324-9488-345BCB74ED4B}" srcOrd="11" destOrd="0" presId="urn:microsoft.com/office/officeart/2005/8/layout/vProcess5"/>
    <dgm:cxn modelId="{36E07D4D-74B0-494B-934F-ADBDD585742E}" type="presParOf" srcId="{563918C5-6659-4BD4-B453-9928F96DCEFA}" destId="{87E57A54-611A-4501-888E-933EFA6EB09B}" srcOrd="12" destOrd="0" presId="urn:microsoft.com/office/officeart/2005/8/layout/vProcess5"/>
    <dgm:cxn modelId="{6F3225F4-F298-4124-B8DA-AF75CE237F90}" type="presParOf" srcId="{563918C5-6659-4BD4-B453-9928F96DCEFA}" destId="{01D0EF43-3BEE-413E-9A85-7E64A42BFC8D}" srcOrd="13" destOrd="0" presId="urn:microsoft.com/office/officeart/2005/8/layout/vProcess5"/>
    <dgm:cxn modelId="{E81BF953-5799-403E-A0A1-2929DEF47812}" type="presParOf" srcId="{563918C5-6659-4BD4-B453-9928F96DCEFA}" destId="{56725531-4F35-4325-8B15-F93228E44FCA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E57F6A-C4C9-426A-9EFA-D7761B09B429}">
      <dsp:nvSpPr>
        <dsp:cNvPr id="0" name=""/>
        <dsp:cNvSpPr/>
      </dsp:nvSpPr>
      <dsp:spPr>
        <a:xfrm>
          <a:off x="3492388" y="2025719"/>
          <a:ext cx="2470890" cy="428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416"/>
              </a:lnTo>
              <a:lnTo>
                <a:pt x="2470890" y="214416"/>
              </a:lnTo>
              <a:lnTo>
                <a:pt x="2470890" y="42883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7F03D3-47AB-4808-B184-CE7CE0C12FCF}">
      <dsp:nvSpPr>
        <dsp:cNvPr id="0" name=""/>
        <dsp:cNvSpPr/>
      </dsp:nvSpPr>
      <dsp:spPr>
        <a:xfrm>
          <a:off x="3446668" y="2025719"/>
          <a:ext cx="91440" cy="4288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883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452F66-F013-4843-B6F7-7BC8A249D0F3}">
      <dsp:nvSpPr>
        <dsp:cNvPr id="0" name=""/>
        <dsp:cNvSpPr/>
      </dsp:nvSpPr>
      <dsp:spPr>
        <a:xfrm>
          <a:off x="1021497" y="2025719"/>
          <a:ext cx="2470890" cy="428832"/>
        </a:xfrm>
        <a:custGeom>
          <a:avLst/>
          <a:gdLst/>
          <a:ahLst/>
          <a:cxnLst/>
          <a:rect l="0" t="0" r="0" b="0"/>
          <a:pathLst>
            <a:path>
              <a:moveTo>
                <a:pt x="2470890" y="0"/>
              </a:moveTo>
              <a:lnTo>
                <a:pt x="2470890" y="214416"/>
              </a:lnTo>
              <a:lnTo>
                <a:pt x="0" y="214416"/>
              </a:lnTo>
              <a:lnTo>
                <a:pt x="0" y="42883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37E690-AD7E-490A-BCDA-2E4B193F7872}">
      <dsp:nvSpPr>
        <dsp:cNvPr id="0" name=""/>
        <dsp:cNvSpPr/>
      </dsp:nvSpPr>
      <dsp:spPr>
        <a:xfrm>
          <a:off x="2471359" y="1004690"/>
          <a:ext cx="2042057" cy="102102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b="1" kern="1200" dirty="0">
              <a:solidFill>
                <a:schemeClr val="bg1"/>
              </a:solidFill>
            </a:rPr>
            <a:t>Kurikulum</a:t>
          </a:r>
        </a:p>
      </dsp:txBody>
      <dsp:txXfrm>
        <a:off x="2471359" y="1004690"/>
        <a:ext cx="2042057" cy="1021028"/>
      </dsp:txXfrm>
    </dsp:sp>
    <dsp:sp modelId="{4C5E68F0-45CA-4D9C-A615-EB49FA6D64DD}">
      <dsp:nvSpPr>
        <dsp:cNvPr id="0" name=""/>
        <dsp:cNvSpPr/>
      </dsp:nvSpPr>
      <dsp:spPr>
        <a:xfrm>
          <a:off x="468" y="2454552"/>
          <a:ext cx="2042057" cy="102102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chemeClr val="tx1"/>
              </a:solidFill>
            </a:rPr>
            <a:t>B. </a:t>
          </a:r>
          <a:r>
            <a:rPr lang="en-US" sz="1700" kern="1200" dirty="0" err="1">
              <a:solidFill>
                <a:schemeClr val="tx1"/>
              </a:solidFill>
            </a:rPr>
            <a:t>Alberty</a:t>
          </a:r>
          <a:r>
            <a:rPr lang="en-US" sz="1700" kern="1200" dirty="0">
              <a:solidFill>
                <a:schemeClr val="tx1"/>
              </a:solidFill>
            </a:rPr>
            <a:t> (1965, </a:t>
          </a:r>
          <a:r>
            <a:rPr lang="en-US" sz="1700" kern="1200" dirty="0" err="1">
              <a:solidFill>
                <a:schemeClr val="tx1"/>
              </a:solidFill>
            </a:rPr>
            <a:t>dalam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Herry</a:t>
          </a:r>
          <a:r>
            <a:rPr lang="en-US" sz="1700" kern="1200" dirty="0">
              <a:solidFill>
                <a:schemeClr val="tx1"/>
              </a:solidFill>
            </a:rPr>
            <a:t> &amp; Cynthia, 2011)</a:t>
          </a:r>
          <a:endParaRPr lang="id-ID" sz="1700" kern="1200" dirty="0">
            <a:solidFill>
              <a:schemeClr val="tx1"/>
            </a:solidFill>
          </a:endParaRPr>
        </a:p>
      </dsp:txBody>
      <dsp:txXfrm>
        <a:off x="468" y="2454552"/>
        <a:ext cx="2042057" cy="1021028"/>
      </dsp:txXfrm>
    </dsp:sp>
    <dsp:sp modelId="{6D8B8396-28BE-4E0A-BA0B-B12A74CD42A5}">
      <dsp:nvSpPr>
        <dsp:cNvPr id="0" name=""/>
        <dsp:cNvSpPr/>
      </dsp:nvSpPr>
      <dsp:spPr>
        <a:xfrm>
          <a:off x="2471359" y="2454552"/>
          <a:ext cx="2042057" cy="102102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>
              <a:solidFill>
                <a:schemeClr val="tx1"/>
              </a:solidFill>
            </a:rPr>
            <a:t>Alberty</a:t>
          </a:r>
          <a:r>
            <a:rPr lang="en-US" sz="1700" kern="1200" dirty="0">
              <a:solidFill>
                <a:schemeClr val="tx1"/>
              </a:solidFill>
            </a:rPr>
            <a:t>, Saylor, Alexander, </a:t>
          </a:r>
          <a:r>
            <a:rPr lang="en-US" sz="1700" kern="1200" dirty="0" err="1">
              <a:solidFill>
                <a:schemeClr val="tx1"/>
              </a:solidFill>
            </a:rPr>
            <a:t>dan</a:t>
          </a:r>
          <a:r>
            <a:rPr lang="en-US" sz="1700" kern="1200" dirty="0">
              <a:solidFill>
                <a:schemeClr val="tx1"/>
              </a:solidFill>
            </a:rPr>
            <a:t> Lewis (</a:t>
          </a:r>
          <a:r>
            <a:rPr lang="en-US" sz="1700" kern="1200" dirty="0" err="1">
              <a:solidFill>
                <a:schemeClr val="tx1"/>
              </a:solidFill>
            </a:rPr>
            <a:t>dalam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Herry</a:t>
          </a:r>
          <a:r>
            <a:rPr lang="en-US" sz="1700" kern="1200" dirty="0">
              <a:solidFill>
                <a:schemeClr val="tx1"/>
              </a:solidFill>
            </a:rPr>
            <a:t> &amp; Cynthia, 2011)</a:t>
          </a:r>
          <a:endParaRPr lang="id-ID" sz="1700" kern="1200" dirty="0">
            <a:solidFill>
              <a:schemeClr val="tx1"/>
            </a:solidFill>
          </a:endParaRPr>
        </a:p>
      </dsp:txBody>
      <dsp:txXfrm>
        <a:off x="2471359" y="2454552"/>
        <a:ext cx="2042057" cy="1021028"/>
      </dsp:txXfrm>
    </dsp:sp>
    <dsp:sp modelId="{E4F44CB6-5BA9-4DEE-B53C-8B6D7966ECE7}">
      <dsp:nvSpPr>
        <dsp:cNvPr id="0" name=""/>
        <dsp:cNvSpPr/>
      </dsp:nvSpPr>
      <dsp:spPr>
        <a:xfrm>
          <a:off x="4942249" y="2454552"/>
          <a:ext cx="2042057" cy="102102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>
              <a:solidFill>
                <a:schemeClr val="tx1"/>
              </a:solidFill>
            </a:rPr>
            <a:t>UU Sisdiknas </a:t>
          </a:r>
          <a:r>
            <a:rPr lang="en-US" sz="1700" kern="1200" dirty="0">
              <a:solidFill>
                <a:schemeClr val="tx1"/>
              </a:solidFill>
            </a:rPr>
            <a:t>No. 20 </a:t>
          </a:r>
          <a:r>
            <a:rPr lang="en-US" sz="1700" kern="1200" dirty="0" err="1">
              <a:solidFill>
                <a:schemeClr val="tx1"/>
              </a:solidFill>
            </a:rPr>
            <a:t>tahun</a:t>
          </a:r>
          <a:r>
            <a:rPr lang="en-US" sz="1700" kern="1200" dirty="0">
              <a:solidFill>
                <a:schemeClr val="tx1"/>
              </a:solidFill>
            </a:rPr>
            <a:t> 2003</a:t>
          </a:r>
          <a:endParaRPr lang="id-ID" sz="1700" kern="1200" dirty="0">
            <a:solidFill>
              <a:schemeClr val="tx1"/>
            </a:solidFill>
          </a:endParaRPr>
        </a:p>
      </dsp:txBody>
      <dsp:txXfrm>
        <a:off x="4942249" y="2454552"/>
        <a:ext cx="2042057" cy="102102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20FE08-58DA-4E52-ADF6-F0572AFC087C}">
      <dsp:nvSpPr>
        <dsp:cNvPr id="0" name=""/>
        <dsp:cNvSpPr/>
      </dsp:nvSpPr>
      <dsp:spPr>
        <a:xfrm>
          <a:off x="4198379" y="2763519"/>
          <a:ext cx="2007616" cy="1300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/>
            <a:t>UU No 20 tahun 2013 tentang Sisdiknas</a:t>
          </a:r>
        </a:p>
      </dsp:txBody>
      <dsp:txXfrm>
        <a:off x="4800664" y="3088640"/>
        <a:ext cx="1405331" cy="975360"/>
      </dsp:txXfrm>
    </dsp:sp>
    <dsp:sp modelId="{7212CF47-794B-482D-A76F-BA1D4C9A0F19}">
      <dsp:nvSpPr>
        <dsp:cNvPr id="0" name=""/>
        <dsp:cNvSpPr/>
      </dsp:nvSpPr>
      <dsp:spPr>
        <a:xfrm>
          <a:off x="922795" y="2763519"/>
          <a:ext cx="2007616" cy="1300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/>
            <a:t>Proses pendidikan mengambangkan kehidupan manusia</a:t>
          </a:r>
        </a:p>
      </dsp:txBody>
      <dsp:txXfrm>
        <a:off x="922795" y="3088640"/>
        <a:ext cx="1405331" cy="975360"/>
      </dsp:txXfrm>
    </dsp:sp>
    <dsp:sp modelId="{D1E5F43C-FA01-4AF4-BFEF-B3AA0D2206B8}">
      <dsp:nvSpPr>
        <dsp:cNvPr id="0" name=""/>
        <dsp:cNvSpPr/>
      </dsp:nvSpPr>
      <dsp:spPr>
        <a:xfrm>
          <a:off x="4198379" y="0"/>
          <a:ext cx="2007616" cy="1300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/>
            <a:t>Pengalaman belajar langsung peserta didik adalah hasil bagi dirinya</a:t>
          </a:r>
        </a:p>
      </dsp:txBody>
      <dsp:txXfrm>
        <a:off x="4800664" y="0"/>
        <a:ext cx="1405331" cy="975360"/>
      </dsp:txXfrm>
    </dsp:sp>
    <dsp:sp modelId="{6C9CC129-6F06-4FC9-92CC-EEC9A59D22BF}">
      <dsp:nvSpPr>
        <dsp:cNvPr id="0" name=""/>
        <dsp:cNvSpPr/>
      </dsp:nvSpPr>
      <dsp:spPr>
        <a:xfrm>
          <a:off x="922795" y="0"/>
          <a:ext cx="2007616" cy="1300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/>
            <a:t>Mengembangkan kehidupan peserta didik dalam berbagai intelegensi</a:t>
          </a:r>
        </a:p>
      </dsp:txBody>
      <dsp:txXfrm>
        <a:off x="922795" y="0"/>
        <a:ext cx="1405331" cy="975360"/>
      </dsp:txXfrm>
    </dsp:sp>
    <dsp:sp modelId="{35C18D12-4538-4B4A-8D7E-C2D72F08B780}">
      <dsp:nvSpPr>
        <dsp:cNvPr id="0" name=""/>
        <dsp:cNvSpPr/>
      </dsp:nvSpPr>
      <dsp:spPr>
        <a:xfrm>
          <a:off x="1764044" y="231647"/>
          <a:ext cx="1759712" cy="1759712"/>
        </a:xfrm>
        <a:prstGeom prst="pieWedge">
          <a:avLst/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kern="1200" dirty="0">
              <a:solidFill>
                <a:schemeClr val="tx1"/>
              </a:solidFill>
            </a:rPr>
            <a:t>Filosofis</a:t>
          </a:r>
        </a:p>
      </dsp:txBody>
      <dsp:txXfrm>
        <a:off x="1764044" y="231647"/>
        <a:ext cx="1759712" cy="1759712"/>
      </dsp:txXfrm>
    </dsp:sp>
    <dsp:sp modelId="{9FC22F45-A594-4B05-9ED3-7C1C7D47EF3E}">
      <dsp:nvSpPr>
        <dsp:cNvPr id="0" name=""/>
        <dsp:cNvSpPr/>
      </dsp:nvSpPr>
      <dsp:spPr>
        <a:xfrm rot="5400000">
          <a:off x="3605035" y="231647"/>
          <a:ext cx="1759712" cy="1759712"/>
        </a:xfrm>
        <a:prstGeom prst="pieWedge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kern="1200" dirty="0">
              <a:solidFill>
                <a:schemeClr val="tx1"/>
              </a:solidFill>
            </a:rPr>
            <a:t>Teoritis</a:t>
          </a:r>
        </a:p>
      </dsp:txBody>
      <dsp:txXfrm rot="5400000">
        <a:off x="3605035" y="231647"/>
        <a:ext cx="1759712" cy="1759712"/>
      </dsp:txXfrm>
    </dsp:sp>
    <dsp:sp modelId="{9FDFEC3C-FF91-41B1-A33F-DD893E1F70ED}">
      <dsp:nvSpPr>
        <dsp:cNvPr id="0" name=""/>
        <dsp:cNvSpPr/>
      </dsp:nvSpPr>
      <dsp:spPr>
        <a:xfrm rot="10800000">
          <a:off x="3605035" y="2072640"/>
          <a:ext cx="1759712" cy="1759712"/>
        </a:xfrm>
        <a:prstGeom prst="pieWedge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kern="1200" dirty="0">
              <a:solidFill>
                <a:schemeClr val="tx1"/>
              </a:solidFill>
            </a:rPr>
            <a:t>Yuridis</a:t>
          </a:r>
        </a:p>
      </dsp:txBody>
      <dsp:txXfrm rot="10800000">
        <a:off x="3605035" y="2072640"/>
        <a:ext cx="1759712" cy="1759712"/>
      </dsp:txXfrm>
    </dsp:sp>
    <dsp:sp modelId="{74756F89-FB71-448B-9052-AF768EBF70AA}">
      <dsp:nvSpPr>
        <dsp:cNvPr id="0" name=""/>
        <dsp:cNvSpPr/>
      </dsp:nvSpPr>
      <dsp:spPr>
        <a:xfrm rot="16200000">
          <a:off x="1764044" y="2072640"/>
          <a:ext cx="1759712" cy="1759712"/>
        </a:xfrm>
        <a:prstGeom prst="pieWedge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kern="1200" dirty="0">
              <a:solidFill>
                <a:schemeClr val="tx1"/>
              </a:solidFill>
            </a:rPr>
            <a:t>Psikologis</a:t>
          </a:r>
        </a:p>
      </dsp:txBody>
      <dsp:txXfrm rot="16200000">
        <a:off x="1764044" y="2072640"/>
        <a:ext cx="1759712" cy="1759712"/>
      </dsp:txXfrm>
    </dsp:sp>
    <dsp:sp modelId="{D5A1A17E-D01D-4E12-9A3B-2E592A6529C4}">
      <dsp:nvSpPr>
        <dsp:cNvPr id="0" name=""/>
        <dsp:cNvSpPr/>
      </dsp:nvSpPr>
      <dsp:spPr>
        <a:xfrm>
          <a:off x="3260612" y="1666240"/>
          <a:ext cx="607568" cy="52832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5EEF60-8338-4170-BD03-4CDC4B5B464B}">
      <dsp:nvSpPr>
        <dsp:cNvPr id="0" name=""/>
        <dsp:cNvSpPr/>
      </dsp:nvSpPr>
      <dsp:spPr>
        <a:xfrm rot="10800000">
          <a:off x="3260612" y="1869440"/>
          <a:ext cx="607568" cy="52832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AA085C-3B10-437E-912E-958406280165}">
      <dsp:nvSpPr>
        <dsp:cNvPr id="0" name=""/>
        <dsp:cNvSpPr/>
      </dsp:nvSpPr>
      <dsp:spPr>
        <a:xfrm>
          <a:off x="2513304" y="1500820"/>
          <a:ext cx="2318207" cy="231820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>
              <a:solidFill>
                <a:schemeClr val="tx1"/>
              </a:solidFill>
            </a:rPr>
            <a:t>Ilmu yang </a:t>
          </a:r>
          <a:r>
            <a:rPr lang="en-US" sz="1400" kern="1200" dirty="0" err="1">
              <a:solidFill>
                <a:schemeClr val="tx1"/>
              </a:solidFill>
            </a:rPr>
            <a:t>mencakup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studi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ilmiah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tentang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gejala-gejala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kehidupan</a:t>
          </a:r>
          <a:r>
            <a:rPr lang="en-US" sz="1400" kern="1200" dirty="0">
              <a:solidFill>
                <a:schemeClr val="tx1"/>
              </a:solidFill>
            </a:rPr>
            <a:t> mental </a:t>
          </a:r>
          <a:r>
            <a:rPr lang="en-US" sz="1400" kern="1200" dirty="0" err="1">
              <a:solidFill>
                <a:schemeClr val="tx1"/>
              </a:solidFill>
            </a:rPr>
            <a:t>atau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psikis</a:t>
          </a:r>
          <a:r>
            <a:rPr lang="en-US" sz="1400" kern="1200" dirty="0">
              <a:solidFill>
                <a:schemeClr val="tx1"/>
              </a:solidFill>
            </a:rPr>
            <a:t> yang </a:t>
          </a:r>
          <a:r>
            <a:rPr lang="en-US" sz="1400" kern="1200" dirty="0" err="1">
              <a:solidFill>
                <a:schemeClr val="tx1"/>
              </a:solidFill>
            </a:rPr>
            <a:t>berkaitan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dengan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cara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manusia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berfikir</a:t>
          </a:r>
          <a:r>
            <a:rPr lang="id-ID" sz="1400" kern="1200" dirty="0">
              <a:solidFill>
                <a:schemeClr val="tx1"/>
              </a:solidFill>
            </a:rPr>
            <a:t>.</a:t>
          </a:r>
        </a:p>
      </dsp:txBody>
      <dsp:txXfrm>
        <a:off x="2513304" y="1500820"/>
        <a:ext cx="2318207" cy="2318207"/>
      </dsp:txXfrm>
    </dsp:sp>
    <dsp:sp modelId="{A74EC10B-6C60-4EC8-8FC2-8E58EA8C4D28}">
      <dsp:nvSpPr>
        <dsp:cNvPr id="0" name=""/>
        <dsp:cNvSpPr/>
      </dsp:nvSpPr>
      <dsp:spPr>
        <a:xfrm rot="12900000">
          <a:off x="939378" y="1068203"/>
          <a:ext cx="1863195" cy="660689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A53C3A-9951-423A-9385-1FFCF24A3F3E}">
      <dsp:nvSpPr>
        <dsp:cNvPr id="0" name=""/>
        <dsp:cNvSpPr/>
      </dsp:nvSpPr>
      <dsp:spPr>
        <a:xfrm>
          <a:off x="6707" y="244972"/>
          <a:ext cx="2202297" cy="123846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>
              <a:solidFill>
                <a:schemeClr val="tx1"/>
              </a:solidFill>
            </a:rPr>
            <a:t>Budiningsih (2005: 34)</a:t>
          </a:r>
        </a:p>
      </dsp:txBody>
      <dsp:txXfrm>
        <a:off x="6707" y="244972"/>
        <a:ext cx="2202297" cy="1238466"/>
      </dsp:txXfrm>
    </dsp:sp>
    <dsp:sp modelId="{373F0812-0B84-4CA1-A327-314112BA6D49}">
      <dsp:nvSpPr>
        <dsp:cNvPr id="0" name=""/>
        <dsp:cNvSpPr/>
      </dsp:nvSpPr>
      <dsp:spPr>
        <a:xfrm rot="19500000">
          <a:off x="4542241" y="1068203"/>
          <a:ext cx="1863195" cy="660689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424D87-5E66-4ACC-966F-787C94424EAE}">
      <dsp:nvSpPr>
        <dsp:cNvPr id="0" name=""/>
        <dsp:cNvSpPr/>
      </dsp:nvSpPr>
      <dsp:spPr>
        <a:xfrm>
          <a:off x="5135811" y="244972"/>
          <a:ext cx="2202297" cy="1238466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>
              <a:solidFill>
                <a:schemeClr val="tx1"/>
              </a:solidFill>
            </a:rPr>
            <a:t>Winkel (2007: 119)</a:t>
          </a:r>
        </a:p>
      </dsp:txBody>
      <dsp:txXfrm>
        <a:off x="5135811" y="244972"/>
        <a:ext cx="2202297" cy="123846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0E1EC7-B597-4766-B0DF-687771A117FD}">
      <dsp:nvSpPr>
        <dsp:cNvPr id="0" name=""/>
        <dsp:cNvSpPr/>
      </dsp:nvSpPr>
      <dsp:spPr>
        <a:xfrm>
          <a:off x="4032441" y="2520295"/>
          <a:ext cx="1726873" cy="172687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err="1">
              <a:solidFill>
                <a:schemeClr val="tx1"/>
              </a:solidFill>
            </a:rPr>
            <a:t>Teori</a:t>
          </a:r>
          <a:r>
            <a:rPr lang="en-US" sz="2700" b="1" kern="1200" dirty="0">
              <a:solidFill>
                <a:schemeClr val="tx1"/>
              </a:solidFill>
            </a:rPr>
            <a:t> </a:t>
          </a:r>
          <a:r>
            <a:rPr lang="en-US" sz="2700" b="1" kern="1200" dirty="0" err="1">
              <a:solidFill>
                <a:schemeClr val="tx1"/>
              </a:solidFill>
            </a:rPr>
            <a:t>Belajar</a:t>
          </a:r>
          <a:r>
            <a:rPr lang="en-US" sz="2700" b="1" kern="1200" dirty="0">
              <a:solidFill>
                <a:schemeClr val="tx1"/>
              </a:solidFill>
            </a:rPr>
            <a:t> </a:t>
          </a:r>
          <a:r>
            <a:rPr lang="id-ID" sz="2700" b="1" kern="1200" dirty="0">
              <a:solidFill>
                <a:schemeClr val="tx1"/>
              </a:solidFill>
            </a:rPr>
            <a:t>Kognitif</a:t>
          </a:r>
        </a:p>
      </dsp:txBody>
      <dsp:txXfrm>
        <a:off x="4032441" y="2520295"/>
        <a:ext cx="1726873" cy="1726873"/>
      </dsp:txXfrm>
    </dsp:sp>
    <dsp:sp modelId="{2CF40A4E-EA5D-450F-9073-72E7B3B8C38E}">
      <dsp:nvSpPr>
        <dsp:cNvPr id="0" name=""/>
        <dsp:cNvSpPr/>
      </dsp:nvSpPr>
      <dsp:spPr>
        <a:xfrm rot="16250091">
          <a:off x="4704717" y="1843759"/>
          <a:ext cx="418645" cy="5871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600" kern="1200"/>
        </a:p>
      </dsp:txBody>
      <dsp:txXfrm rot="16250091">
        <a:off x="4704717" y="1843759"/>
        <a:ext cx="418645" cy="587136"/>
      </dsp:txXfrm>
    </dsp:sp>
    <dsp:sp modelId="{AD49FE70-6B12-4C25-AF35-EE18C8C1F7F0}">
      <dsp:nvSpPr>
        <dsp:cNvPr id="0" name=""/>
        <dsp:cNvSpPr/>
      </dsp:nvSpPr>
      <dsp:spPr>
        <a:xfrm>
          <a:off x="4069111" y="3792"/>
          <a:ext cx="1726873" cy="172687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>
              <a:solidFill>
                <a:schemeClr val="tx1"/>
              </a:solidFill>
            </a:rPr>
            <a:t>1. Teori Gestalt </a:t>
          </a:r>
        </a:p>
      </dsp:txBody>
      <dsp:txXfrm>
        <a:off x="4069111" y="3792"/>
        <a:ext cx="1726873" cy="1726873"/>
      </dsp:txXfrm>
    </dsp:sp>
    <dsp:sp modelId="{09DB5136-6DD0-493B-A4E6-B313CD3F0659}">
      <dsp:nvSpPr>
        <dsp:cNvPr id="0" name=""/>
        <dsp:cNvSpPr/>
      </dsp:nvSpPr>
      <dsp:spPr>
        <a:xfrm rot="21458734">
          <a:off x="5918347" y="3040197"/>
          <a:ext cx="385597" cy="5871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600" kern="1200"/>
        </a:p>
      </dsp:txBody>
      <dsp:txXfrm rot="21458734">
        <a:off x="5918347" y="3040197"/>
        <a:ext cx="385597" cy="587136"/>
      </dsp:txXfrm>
    </dsp:sp>
    <dsp:sp modelId="{4ED793FB-2690-43A1-8C71-A17F14B8F7A7}">
      <dsp:nvSpPr>
        <dsp:cNvPr id="0" name=""/>
        <dsp:cNvSpPr/>
      </dsp:nvSpPr>
      <dsp:spPr>
        <a:xfrm>
          <a:off x="6484784" y="2419465"/>
          <a:ext cx="1726873" cy="1726873"/>
        </a:xfrm>
        <a:prstGeom prst="ellips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1" kern="1200" dirty="0">
              <a:solidFill>
                <a:schemeClr val="tx1"/>
              </a:solidFill>
            </a:rPr>
            <a:t>2. Teori Piaget (Belajar Konstruktif)</a:t>
          </a:r>
        </a:p>
      </dsp:txBody>
      <dsp:txXfrm>
        <a:off x="6484784" y="2419465"/>
        <a:ext cx="1726873" cy="1726873"/>
      </dsp:txXfrm>
    </dsp:sp>
    <dsp:sp modelId="{EE7DA5DE-94E3-4B04-9D9A-D4891BA4EF84}">
      <dsp:nvSpPr>
        <dsp:cNvPr id="0" name=""/>
        <dsp:cNvSpPr/>
      </dsp:nvSpPr>
      <dsp:spPr>
        <a:xfrm rot="5345546">
          <a:off x="4758184" y="4238762"/>
          <a:ext cx="311777" cy="5871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600" kern="1200"/>
        </a:p>
      </dsp:txBody>
      <dsp:txXfrm rot="5345546">
        <a:off x="4758184" y="4238762"/>
        <a:ext cx="311777" cy="587136"/>
      </dsp:txXfrm>
    </dsp:sp>
    <dsp:sp modelId="{7336FDF3-7261-4443-9FB7-7AF0F6E8C4E5}">
      <dsp:nvSpPr>
        <dsp:cNvPr id="0" name=""/>
        <dsp:cNvSpPr/>
      </dsp:nvSpPr>
      <dsp:spPr>
        <a:xfrm>
          <a:off x="4069111" y="4835139"/>
          <a:ext cx="1726873" cy="1726873"/>
        </a:xfrm>
        <a:prstGeom prst="ellips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>
              <a:solidFill>
                <a:schemeClr val="tx1"/>
              </a:solidFill>
            </a:rPr>
            <a:t>3. Teori Robert M. Gagne (Pemrosesan Informasi)</a:t>
          </a:r>
        </a:p>
      </dsp:txBody>
      <dsp:txXfrm>
        <a:off x="4069111" y="4835139"/>
        <a:ext cx="1726873" cy="1726873"/>
      </dsp:txXfrm>
    </dsp:sp>
    <dsp:sp modelId="{41589692-9606-47BD-B4F8-D4692C29BB34}">
      <dsp:nvSpPr>
        <dsp:cNvPr id="0" name=""/>
        <dsp:cNvSpPr/>
      </dsp:nvSpPr>
      <dsp:spPr>
        <a:xfrm rot="10945616">
          <a:off x="3542801" y="3040164"/>
          <a:ext cx="346760" cy="5871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600" kern="1200"/>
        </a:p>
      </dsp:txBody>
      <dsp:txXfrm rot="10945616">
        <a:off x="3542801" y="3040164"/>
        <a:ext cx="346760" cy="587136"/>
      </dsp:txXfrm>
    </dsp:sp>
    <dsp:sp modelId="{75A671E3-E488-4F01-B82F-33D8E9BCAA3A}">
      <dsp:nvSpPr>
        <dsp:cNvPr id="0" name=""/>
        <dsp:cNvSpPr/>
      </dsp:nvSpPr>
      <dsp:spPr>
        <a:xfrm>
          <a:off x="1653437" y="2419465"/>
          <a:ext cx="1726873" cy="1726873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>
              <a:solidFill>
                <a:schemeClr val="tx1"/>
              </a:solidFill>
            </a:rPr>
            <a:t>4. Teori Bruner (Discovery Learning)</a:t>
          </a:r>
        </a:p>
      </dsp:txBody>
      <dsp:txXfrm>
        <a:off x="1653437" y="2419465"/>
        <a:ext cx="1726873" cy="172687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243E63-2B86-4C5B-A91B-31713CB9FF63}">
      <dsp:nvSpPr>
        <dsp:cNvPr id="0" name=""/>
        <dsp:cNvSpPr/>
      </dsp:nvSpPr>
      <dsp:spPr>
        <a:xfrm>
          <a:off x="0" y="0"/>
          <a:ext cx="4213908" cy="70781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b="1" kern="1200" dirty="0">
              <a:solidFill>
                <a:schemeClr val="tx1"/>
              </a:solidFill>
            </a:rPr>
            <a:t>Mend</a:t>
          </a:r>
          <a:r>
            <a:rPr lang="en-US" sz="1300" b="1" kern="1200" dirty="0" err="1">
              <a:solidFill>
                <a:schemeClr val="tx1"/>
              </a:solidFill>
            </a:rPr>
            <a:t>orong</a:t>
          </a:r>
          <a:r>
            <a:rPr lang="en-US" sz="1300" b="1" kern="1200" dirty="0">
              <a:solidFill>
                <a:schemeClr val="tx1"/>
              </a:solidFill>
            </a:rPr>
            <a:t> </a:t>
          </a:r>
          <a:r>
            <a:rPr lang="en-US" sz="1300" b="1" kern="1200" dirty="0" err="1">
              <a:solidFill>
                <a:schemeClr val="tx1"/>
              </a:solidFill>
            </a:rPr>
            <a:t>siswa</a:t>
          </a:r>
          <a:r>
            <a:rPr lang="en-US" sz="1300" b="1" kern="1200" dirty="0">
              <a:solidFill>
                <a:schemeClr val="tx1"/>
              </a:solidFill>
            </a:rPr>
            <a:t> </a:t>
          </a:r>
          <a:r>
            <a:rPr lang="en-US" sz="1300" b="1" kern="1200" dirty="0" err="1">
              <a:solidFill>
                <a:schemeClr val="tx1"/>
              </a:solidFill>
            </a:rPr>
            <a:t>berpikir</a:t>
          </a:r>
          <a:r>
            <a:rPr lang="en-US" sz="1300" b="1" kern="1200" dirty="0">
              <a:solidFill>
                <a:schemeClr val="tx1"/>
              </a:solidFill>
            </a:rPr>
            <a:t> </a:t>
          </a:r>
          <a:r>
            <a:rPr lang="en-US" sz="1300" b="1" kern="1200" dirty="0" err="1">
              <a:solidFill>
                <a:schemeClr val="tx1"/>
              </a:solidFill>
            </a:rPr>
            <a:t>tentang</a:t>
          </a:r>
          <a:r>
            <a:rPr lang="en-US" sz="1300" b="1" kern="1200" dirty="0">
              <a:solidFill>
                <a:schemeClr val="tx1"/>
              </a:solidFill>
            </a:rPr>
            <a:t> </a:t>
          </a:r>
          <a:r>
            <a:rPr lang="en-US" sz="1300" b="1" kern="1200" dirty="0" err="1">
              <a:solidFill>
                <a:schemeClr val="tx1"/>
              </a:solidFill>
            </a:rPr>
            <a:t>materi</a:t>
          </a:r>
          <a:r>
            <a:rPr lang="en-US" sz="1300" b="1" kern="1200" dirty="0">
              <a:solidFill>
                <a:schemeClr val="tx1"/>
              </a:solidFill>
            </a:rPr>
            <a:t> </a:t>
          </a:r>
          <a:r>
            <a:rPr lang="en-US" sz="1300" b="1" kern="1200" dirty="0" err="1">
              <a:solidFill>
                <a:schemeClr val="tx1"/>
              </a:solidFill>
            </a:rPr>
            <a:t>pelajaran</a:t>
          </a:r>
          <a:endParaRPr lang="id-ID" sz="1300" b="1" kern="1200" dirty="0">
            <a:solidFill>
              <a:schemeClr val="tx1"/>
            </a:solidFill>
          </a:endParaRPr>
        </a:p>
      </dsp:txBody>
      <dsp:txXfrm>
        <a:off x="0" y="0"/>
        <a:ext cx="3408764" cy="707818"/>
      </dsp:txXfrm>
    </dsp:sp>
    <dsp:sp modelId="{8297C506-7C3F-4132-8F73-4F4A123CC67F}">
      <dsp:nvSpPr>
        <dsp:cNvPr id="0" name=""/>
        <dsp:cNvSpPr/>
      </dsp:nvSpPr>
      <dsp:spPr>
        <a:xfrm>
          <a:off x="314674" y="806126"/>
          <a:ext cx="4213908" cy="707818"/>
        </a:xfrm>
        <a:prstGeom prst="roundRect">
          <a:avLst>
            <a:gd name="adj" fmla="val 1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b="1" kern="1200" dirty="0">
              <a:solidFill>
                <a:schemeClr val="tx1"/>
              </a:solidFill>
            </a:rPr>
            <a:t>Memb</a:t>
          </a:r>
          <a:r>
            <a:rPr lang="en-US" sz="1300" b="1" kern="1200" dirty="0" err="1">
              <a:solidFill>
                <a:schemeClr val="tx1"/>
              </a:solidFill>
            </a:rPr>
            <a:t>antu</a:t>
          </a:r>
          <a:r>
            <a:rPr lang="en-US" sz="1300" b="1" kern="1200" dirty="0">
              <a:solidFill>
                <a:schemeClr val="tx1"/>
              </a:solidFill>
            </a:rPr>
            <a:t> </a:t>
          </a:r>
          <a:r>
            <a:rPr lang="en-US" sz="1300" b="1" kern="1200" dirty="0" err="1">
              <a:solidFill>
                <a:schemeClr val="tx1"/>
              </a:solidFill>
            </a:rPr>
            <a:t>siswa</a:t>
          </a:r>
          <a:r>
            <a:rPr lang="en-US" sz="1300" b="1" kern="1200" dirty="0">
              <a:solidFill>
                <a:schemeClr val="tx1"/>
              </a:solidFill>
            </a:rPr>
            <a:t> </a:t>
          </a:r>
          <a:r>
            <a:rPr lang="en-US" sz="1300" b="1" kern="1200" dirty="0" err="1">
              <a:solidFill>
                <a:schemeClr val="tx1"/>
              </a:solidFill>
            </a:rPr>
            <a:t>mengindentifikasi</a:t>
          </a:r>
          <a:r>
            <a:rPr lang="en-US" sz="1300" b="1" kern="1200" dirty="0">
              <a:solidFill>
                <a:schemeClr val="tx1"/>
              </a:solidFill>
            </a:rPr>
            <a:t> </a:t>
          </a:r>
          <a:r>
            <a:rPr lang="en-US" sz="1300" b="1" kern="1200" dirty="0" err="1">
              <a:solidFill>
                <a:schemeClr val="tx1"/>
              </a:solidFill>
            </a:rPr>
            <a:t>hal-hal</a:t>
          </a:r>
          <a:r>
            <a:rPr lang="en-US" sz="1300" b="1" kern="1200" dirty="0">
              <a:solidFill>
                <a:schemeClr val="tx1"/>
              </a:solidFill>
            </a:rPr>
            <a:t> yang </a:t>
          </a:r>
          <a:r>
            <a:rPr lang="en-US" sz="1300" b="1" kern="1200" dirty="0" err="1">
              <a:solidFill>
                <a:schemeClr val="tx1"/>
              </a:solidFill>
            </a:rPr>
            <a:t>penting</a:t>
          </a:r>
          <a:r>
            <a:rPr lang="en-US" sz="1300" b="1" kern="1200" dirty="0">
              <a:solidFill>
                <a:schemeClr val="tx1"/>
              </a:solidFill>
            </a:rPr>
            <a:t> </a:t>
          </a:r>
          <a:r>
            <a:rPr lang="en-US" sz="1300" b="1" kern="1200" dirty="0" err="1">
              <a:solidFill>
                <a:schemeClr val="tx1"/>
              </a:solidFill>
            </a:rPr>
            <a:t>bagi</a:t>
          </a:r>
          <a:r>
            <a:rPr lang="en-US" sz="1300" b="1" kern="1200" dirty="0">
              <a:solidFill>
                <a:schemeClr val="tx1"/>
              </a:solidFill>
            </a:rPr>
            <a:t> </a:t>
          </a:r>
          <a:r>
            <a:rPr lang="en-US" sz="1300" b="1" kern="1200" dirty="0" err="1">
              <a:solidFill>
                <a:schemeClr val="tx1"/>
              </a:solidFill>
            </a:rPr>
            <a:t>mereka</a:t>
          </a:r>
          <a:r>
            <a:rPr lang="en-US" sz="1300" b="1" kern="1200" dirty="0">
              <a:solidFill>
                <a:schemeClr val="tx1"/>
              </a:solidFill>
            </a:rPr>
            <a:t> </a:t>
          </a:r>
          <a:r>
            <a:rPr lang="en-US" sz="1300" b="1" kern="1200" dirty="0" err="1">
              <a:solidFill>
                <a:schemeClr val="tx1"/>
              </a:solidFill>
            </a:rPr>
            <a:t>untuk</a:t>
          </a:r>
          <a:r>
            <a:rPr lang="en-US" sz="1300" b="1" kern="1200" dirty="0">
              <a:solidFill>
                <a:schemeClr val="tx1"/>
              </a:solidFill>
            </a:rPr>
            <a:t> </a:t>
          </a:r>
          <a:r>
            <a:rPr lang="en-US" sz="1300" b="1" kern="1200" dirty="0" err="1">
              <a:solidFill>
                <a:schemeClr val="tx1"/>
              </a:solidFill>
            </a:rPr>
            <a:t>dipelajari</a:t>
          </a:r>
          <a:r>
            <a:rPr lang="en-US" sz="1300" b="1" kern="1200" dirty="0">
              <a:solidFill>
                <a:schemeClr val="tx1"/>
              </a:solidFill>
            </a:rPr>
            <a:t> </a:t>
          </a:r>
          <a:endParaRPr lang="id-ID" sz="1300" b="1" kern="1200" dirty="0">
            <a:solidFill>
              <a:schemeClr val="tx1"/>
            </a:solidFill>
          </a:endParaRPr>
        </a:p>
      </dsp:txBody>
      <dsp:txXfrm>
        <a:off x="314674" y="806126"/>
        <a:ext cx="3439151" cy="707818"/>
      </dsp:txXfrm>
    </dsp:sp>
    <dsp:sp modelId="{D45568B9-F84A-4A56-ABCC-9C9BC48FE975}">
      <dsp:nvSpPr>
        <dsp:cNvPr id="0" name=""/>
        <dsp:cNvSpPr/>
      </dsp:nvSpPr>
      <dsp:spPr>
        <a:xfrm>
          <a:off x="629349" y="1612252"/>
          <a:ext cx="4213908" cy="707818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b="1" kern="1200" dirty="0">
              <a:solidFill>
                <a:schemeClr val="tx1"/>
              </a:solidFill>
            </a:rPr>
            <a:t>Memb</a:t>
          </a:r>
          <a:r>
            <a:rPr lang="en-US" sz="1300" b="1" kern="1200" dirty="0" err="1">
              <a:solidFill>
                <a:schemeClr val="tx1"/>
              </a:solidFill>
            </a:rPr>
            <a:t>erikan</a:t>
          </a:r>
          <a:r>
            <a:rPr lang="en-US" sz="1300" b="1" kern="1200" dirty="0">
              <a:solidFill>
                <a:schemeClr val="tx1"/>
              </a:solidFill>
            </a:rPr>
            <a:t> </a:t>
          </a:r>
          <a:r>
            <a:rPr lang="en-US" sz="1300" b="1" kern="1200" dirty="0" err="1">
              <a:solidFill>
                <a:schemeClr val="tx1"/>
              </a:solidFill>
            </a:rPr>
            <a:t>pengalaman</a:t>
          </a:r>
          <a:r>
            <a:rPr lang="en-US" sz="1300" b="1" kern="1200" dirty="0">
              <a:solidFill>
                <a:schemeClr val="tx1"/>
              </a:solidFill>
            </a:rPr>
            <a:t> yang </a:t>
          </a:r>
          <a:r>
            <a:rPr lang="en-US" sz="1300" b="1" kern="1200" dirty="0" err="1">
              <a:solidFill>
                <a:schemeClr val="tx1"/>
              </a:solidFill>
            </a:rPr>
            <a:t>membantu</a:t>
          </a:r>
          <a:r>
            <a:rPr lang="en-US" sz="1300" b="1" kern="1200" dirty="0">
              <a:solidFill>
                <a:schemeClr val="tx1"/>
              </a:solidFill>
            </a:rPr>
            <a:t> </a:t>
          </a:r>
          <a:r>
            <a:rPr lang="en-US" sz="1300" b="1" kern="1200" dirty="0" err="1">
              <a:solidFill>
                <a:schemeClr val="tx1"/>
              </a:solidFill>
            </a:rPr>
            <a:t>siswa</a:t>
          </a:r>
          <a:r>
            <a:rPr lang="en-US" sz="1300" b="1" kern="1200" dirty="0">
              <a:solidFill>
                <a:schemeClr val="tx1"/>
              </a:solidFill>
            </a:rPr>
            <a:t> </a:t>
          </a:r>
          <a:r>
            <a:rPr lang="en-US" sz="1300" b="1" kern="1200" dirty="0" err="1">
              <a:solidFill>
                <a:schemeClr val="tx1"/>
              </a:solidFill>
            </a:rPr>
            <a:t>memahami</a:t>
          </a:r>
          <a:r>
            <a:rPr lang="en-US" sz="1300" b="1" kern="1200" dirty="0">
              <a:solidFill>
                <a:schemeClr val="tx1"/>
              </a:solidFill>
            </a:rPr>
            <a:t> </a:t>
          </a:r>
          <a:r>
            <a:rPr lang="en-US" sz="1300" b="1" kern="1200" dirty="0" err="1">
              <a:solidFill>
                <a:schemeClr val="tx1"/>
              </a:solidFill>
            </a:rPr>
            <a:t>topik</a:t>
          </a:r>
          <a:r>
            <a:rPr lang="id-ID" sz="1300" b="1" kern="1200" dirty="0">
              <a:solidFill>
                <a:schemeClr val="tx1"/>
              </a:solidFill>
            </a:rPr>
            <a:t> yang di</a:t>
          </a:r>
          <a:r>
            <a:rPr lang="en-US" sz="1300" b="1" kern="1200" dirty="0" err="1">
              <a:solidFill>
                <a:schemeClr val="tx1"/>
              </a:solidFill>
            </a:rPr>
            <a:t>pelajari</a:t>
          </a:r>
          <a:endParaRPr lang="id-ID" sz="1300" b="1" kern="1200" dirty="0">
            <a:solidFill>
              <a:schemeClr val="tx1"/>
            </a:solidFill>
          </a:endParaRPr>
        </a:p>
      </dsp:txBody>
      <dsp:txXfrm>
        <a:off x="629349" y="1612252"/>
        <a:ext cx="3439151" cy="707818"/>
      </dsp:txXfrm>
    </dsp:sp>
    <dsp:sp modelId="{53D3C443-5515-45F1-9D1C-C5949C0219DD}">
      <dsp:nvSpPr>
        <dsp:cNvPr id="0" name=""/>
        <dsp:cNvSpPr/>
      </dsp:nvSpPr>
      <dsp:spPr>
        <a:xfrm>
          <a:off x="944024" y="2418379"/>
          <a:ext cx="4213908" cy="707818"/>
        </a:xfrm>
        <a:prstGeom prst="roundRect">
          <a:avLst>
            <a:gd name="adj" fmla="val 1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b="1" kern="1200" dirty="0">
              <a:solidFill>
                <a:schemeClr val="tx1"/>
              </a:solidFill>
            </a:rPr>
            <a:t>Meng</a:t>
          </a:r>
          <a:r>
            <a:rPr lang="en-US" sz="1300" b="1" kern="1200" dirty="0" err="1">
              <a:solidFill>
                <a:schemeClr val="tx1"/>
              </a:solidFill>
            </a:rPr>
            <a:t>aitkan</a:t>
          </a:r>
          <a:r>
            <a:rPr lang="en-US" sz="1300" b="1" kern="1200" dirty="0">
              <a:solidFill>
                <a:schemeClr val="tx1"/>
              </a:solidFill>
            </a:rPr>
            <a:t> ide </a:t>
          </a:r>
          <a:r>
            <a:rPr lang="en-US" sz="1300" b="1" kern="1200" dirty="0" err="1">
              <a:solidFill>
                <a:schemeClr val="tx1"/>
              </a:solidFill>
            </a:rPr>
            <a:t>baru</a:t>
          </a:r>
          <a:r>
            <a:rPr lang="en-US" sz="1300" b="1" kern="1200" dirty="0">
              <a:solidFill>
                <a:schemeClr val="tx1"/>
              </a:solidFill>
            </a:rPr>
            <a:t> </a:t>
          </a:r>
          <a:r>
            <a:rPr lang="en-US" sz="1300" b="1" kern="1200" dirty="0" err="1">
              <a:solidFill>
                <a:schemeClr val="tx1"/>
              </a:solidFill>
            </a:rPr>
            <a:t>dengan</a:t>
          </a:r>
          <a:r>
            <a:rPr lang="en-US" sz="1300" b="1" kern="1200" dirty="0">
              <a:solidFill>
                <a:schemeClr val="tx1"/>
              </a:solidFill>
            </a:rPr>
            <a:t> </a:t>
          </a:r>
          <a:r>
            <a:rPr lang="en-US" sz="1300" b="1" kern="1200" dirty="0" err="1">
              <a:solidFill>
                <a:schemeClr val="tx1"/>
              </a:solidFill>
            </a:rPr>
            <a:t>hal</a:t>
          </a:r>
          <a:r>
            <a:rPr lang="en-US" sz="1300" b="1" kern="1200" dirty="0">
              <a:solidFill>
                <a:schemeClr val="tx1"/>
              </a:solidFill>
            </a:rPr>
            <a:t> yang </a:t>
          </a:r>
          <a:r>
            <a:rPr lang="en-US" sz="1300" b="1" kern="1200" dirty="0" err="1">
              <a:solidFill>
                <a:schemeClr val="tx1"/>
              </a:solidFill>
            </a:rPr>
            <a:t>diketahui</a:t>
          </a:r>
          <a:r>
            <a:rPr lang="en-US" sz="1300" b="1" kern="1200" dirty="0">
              <a:solidFill>
                <a:schemeClr val="tx1"/>
              </a:solidFill>
            </a:rPr>
            <a:t> </a:t>
          </a:r>
          <a:r>
            <a:rPr lang="en-US" sz="1300" b="1" kern="1200" dirty="0" err="1">
              <a:solidFill>
                <a:schemeClr val="tx1"/>
              </a:solidFill>
            </a:rPr>
            <a:t>dan</a:t>
          </a:r>
          <a:r>
            <a:rPr lang="en-US" sz="1300" b="1" kern="1200" dirty="0">
              <a:solidFill>
                <a:schemeClr val="tx1"/>
              </a:solidFill>
            </a:rPr>
            <a:t> </a:t>
          </a:r>
          <a:r>
            <a:rPr lang="en-US" sz="1300" b="1" kern="1200" dirty="0" err="1">
              <a:solidFill>
                <a:schemeClr val="tx1"/>
              </a:solidFill>
            </a:rPr>
            <a:t>diyakini</a:t>
          </a:r>
          <a:r>
            <a:rPr lang="en-US" sz="1300" b="1" kern="1200" dirty="0">
              <a:solidFill>
                <a:schemeClr val="tx1"/>
              </a:solidFill>
            </a:rPr>
            <a:t> </a:t>
          </a:r>
          <a:r>
            <a:rPr lang="en-US" sz="1300" b="1" kern="1200" dirty="0" err="1">
              <a:solidFill>
                <a:schemeClr val="tx1"/>
              </a:solidFill>
            </a:rPr>
            <a:t>siswa</a:t>
          </a:r>
          <a:r>
            <a:rPr lang="en-US" sz="1300" b="1" kern="1200" dirty="0">
              <a:solidFill>
                <a:schemeClr val="tx1"/>
              </a:solidFill>
            </a:rPr>
            <a:t> </a:t>
          </a:r>
          <a:r>
            <a:rPr lang="en-US" sz="1300" b="1" kern="1200" dirty="0" err="1">
              <a:solidFill>
                <a:schemeClr val="tx1"/>
              </a:solidFill>
            </a:rPr>
            <a:t>tentang</a:t>
          </a:r>
          <a:r>
            <a:rPr lang="en-US" sz="1300" b="1" kern="1200" dirty="0">
              <a:solidFill>
                <a:schemeClr val="tx1"/>
              </a:solidFill>
            </a:rPr>
            <a:t> </a:t>
          </a:r>
          <a:r>
            <a:rPr lang="en-US" sz="1300" b="1" kern="1200" dirty="0" err="1">
              <a:solidFill>
                <a:schemeClr val="tx1"/>
              </a:solidFill>
            </a:rPr>
            <a:t>dunia</a:t>
          </a:r>
          <a:endParaRPr lang="id-ID" sz="1300" b="1" kern="1200" dirty="0">
            <a:solidFill>
              <a:schemeClr val="tx1"/>
            </a:solidFill>
          </a:endParaRPr>
        </a:p>
      </dsp:txBody>
      <dsp:txXfrm>
        <a:off x="944024" y="2418379"/>
        <a:ext cx="3439151" cy="707818"/>
      </dsp:txXfrm>
    </dsp:sp>
    <dsp:sp modelId="{A735F0A2-7FCB-48D3-95DC-AF2444880F56}">
      <dsp:nvSpPr>
        <dsp:cNvPr id="0" name=""/>
        <dsp:cNvSpPr/>
      </dsp:nvSpPr>
      <dsp:spPr>
        <a:xfrm>
          <a:off x="1258699" y="3224505"/>
          <a:ext cx="4213908" cy="707818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b="1" kern="1200" dirty="0">
              <a:solidFill>
                <a:schemeClr val="tx1"/>
              </a:solidFill>
            </a:rPr>
            <a:t>Memp</a:t>
          </a:r>
          <a:r>
            <a:rPr lang="en-US" sz="1300" b="1" kern="1200" dirty="0" err="1">
              <a:solidFill>
                <a:schemeClr val="tx1"/>
              </a:solidFill>
            </a:rPr>
            <a:t>ertimbangkan</a:t>
          </a:r>
          <a:r>
            <a:rPr lang="en-US" sz="1300" b="1" kern="1200" dirty="0">
              <a:solidFill>
                <a:schemeClr val="tx1"/>
              </a:solidFill>
            </a:rPr>
            <a:t> </a:t>
          </a:r>
          <a:r>
            <a:rPr lang="en-US" sz="1300" b="1" kern="1200" dirty="0" err="1">
              <a:solidFill>
                <a:schemeClr val="tx1"/>
              </a:solidFill>
            </a:rPr>
            <a:t>kelebihan</a:t>
          </a:r>
          <a:r>
            <a:rPr lang="en-US" sz="1300" b="1" kern="1200" dirty="0">
              <a:solidFill>
                <a:schemeClr val="tx1"/>
              </a:solidFill>
            </a:rPr>
            <a:t> </a:t>
          </a:r>
          <a:r>
            <a:rPr lang="en-US" sz="1300" b="1" kern="1200" dirty="0" err="1">
              <a:solidFill>
                <a:schemeClr val="tx1"/>
              </a:solidFill>
            </a:rPr>
            <a:t>dan</a:t>
          </a:r>
          <a:r>
            <a:rPr lang="en-US" sz="1300" b="1" kern="1200" dirty="0">
              <a:solidFill>
                <a:schemeClr val="tx1"/>
              </a:solidFill>
            </a:rPr>
            <a:t> </a:t>
          </a:r>
          <a:r>
            <a:rPr lang="en-US" sz="1300" b="1" kern="1200" dirty="0" err="1">
              <a:solidFill>
                <a:schemeClr val="tx1"/>
              </a:solidFill>
            </a:rPr>
            <a:t>keterbatasan</a:t>
          </a:r>
          <a:r>
            <a:rPr lang="en-US" sz="1300" b="1" kern="1200" dirty="0">
              <a:solidFill>
                <a:schemeClr val="tx1"/>
              </a:solidFill>
            </a:rPr>
            <a:t> </a:t>
          </a:r>
          <a:r>
            <a:rPr lang="en-US" sz="1300" b="1" kern="1200" dirty="0" err="1">
              <a:solidFill>
                <a:schemeClr val="tx1"/>
              </a:solidFill>
            </a:rPr>
            <a:t>kemampuan</a:t>
          </a:r>
          <a:r>
            <a:rPr lang="en-US" sz="1300" b="1" kern="1200" dirty="0">
              <a:solidFill>
                <a:schemeClr val="tx1"/>
              </a:solidFill>
            </a:rPr>
            <a:t> </a:t>
          </a:r>
          <a:r>
            <a:rPr lang="en-US" sz="1300" b="1" kern="1200" dirty="0" err="1">
              <a:solidFill>
                <a:schemeClr val="tx1"/>
              </a:solidFill>
            </a:rPr>
            <a:t>kognitif</a:t>
          </a:r>
          <a:r>
            <a:rPr lang="en-US" sz="1300" b="1" kern="1200" dirty="0">
              <a:solidFill>
                <a:schemeClr val="tx1"/>
              </a:solidFill>
            </a:rPr>
            <a:t> </a:t>
          </a:r>
          <a:r>
            <a:rPr lang="en-US" sz="1300" b="1" kern="1200" dirty="0" err="1">
              <a:solidFill>
                <a:schemeClr val="tx1"/>
              </a:solidFill>
            </a:rPr>
            <a:t>siswa</a:t>
          </a:r>
          <a:r>
            <a:rPr lang="en-US" sz="1300" b="1" kern="1200" dirty="0">
              <a:solidFill>
                <a:schemeClr val="tx1"/>
              </a:solidFill>
            </a:rPr>
            <a:t> </a:t>
          </a:r>
          <a:r>
            <a:rPr lang="en-US" sz="1300" b="1" kern="1200" dirty="0" err="1">
              <a:solidFill>
                <a:schemeClr val="tx1"/>
              </a:solidFill>
            </a:rPr>
            <a:t>pada</a:t>
          </a:r>
          <a:r>
            <a:rPr lang="en-US" sz="1300" b="1" kern="1200" dirty="0">
              <a:solidFill>
                <a:schemeClr val="tx1"/>
              </a:solidFill>
            </a:rPr>
            <a:t> </a:t>
          </a:r>
          <a:r>
            <a:rPr lang="en-US" sz="1300" b="1" kern="1200" dirty="0" err="1">
              <a:solidFill>
                <a:schemeClr val="tx1"/>
              </a:solidFill>
            </a:rPr>
            <a:t>tingkat</a:t>
          </a:r>
          <a:r>
            <a:rPr lang="en-US" sz="1300" b="1" kern="1200" dirty="0">
              <a:solidFill>
                <a:schemeClr val="tx1"/>
              </a:solidFill>
            </a:rPr>
            <a:t> </a:t>
          </a:r>
          <a:r>
            <a:rPr lang="en-US" sz="1300" b="1" kern="1200" dirty="0" err="1">
              <a:solidFill>
                <a:schemeClr val="tx1"/>
              </a:solidFill>
            </a:rPr>
            <a:t>usia</a:t>
          </a:r>
          <a:r>
            <a:rPr lang="en-US" sz="1300" b="1" kern="1200" dirty="0">
              <a:solidFill>
                <a:schemeClr val="tx1"/>
              </a:solidFill>
            </a:rPr>
            <a:t> </a:t>
          </a:r>
          <a:r>
            <a:rPr lang="en-US" sz="1300" b="1" kern="1200" dirty="0" err="1">
              <a:solidFill>
                <a:schemeClr val="tx1"/>
              </a:solidFill>
            </a:rPr>
            <a:t>berbeda</a:t>
          </a:r>
          <a:endParaRPr lang="id-ID" sz="1300" b="1" kern="1200" dirty="0">
            <a:solidFill>
              <a:schemeClr val="tx1"/>
            </a:solidFill>
          </a:endParaRPr>
        </a:p>
      </dsp:txBody>
      <dsp:txXfrm>
        <a:off x="1258699" y="3224505"/>
        <a:ext cx="3439151" cy="707818"/>
      </dsp:txXfrm>
    </dsp:sp>
    <dsp:sp modelId="{8B56D871-72CA-402C-830A-5D72E743754A}">
      <dsp:nvSpPr>
        <dsp:cNvPr id="0" name=""/>
        <dsp:cNvSpPr/>
      </dsp:nvSpPr>
      <dsp:spPr>
        <a:xfrm>
          <a:off x="3753826" y="517100"/>
          <a:ext cx="460081" cy="46008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000" kern="1200"/>
        </a:p>
      </dsp:txBody>
      <dsp:txXfrm>
        <a:off x="3753826" y="517100"/>
        <a:ext cx="460081" cy="460081"/>
      </dsp:txXfrm>
    </dsp:sp>
    <dsp:sp modelId="{BE3716FE-35FB-4CD4-AE35-28970B0B768F}">
      <dsp:nvSpPr>
        <dsp:cNvPr id="0" name=""/>
        <dsp:cNvSpPr/>
      </dsp:nvSpPr>
      <dsp:spPr>
        <a:xfrm>
          <a:off x="4068501" y="1323227"/>
          <a:ext cx="460081" cy="46008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3580161"/>
            <a:satOff val="16084"/>
            <a:lumOff val="1106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000" kern="1200"/>
        </a:p>
      </dsp:txBody>
      <dsp:txXfrm>
        <a:off x="4068501" y="1323227"/>
        <a:ext cx="460081" cy="460081"/>
      </dsp:txXfrm>
    </dsp:sp>
    <dsp:sp modelId="{6C679123-E8D3-4CFF-8B41-EE9D4E584D50}">
      <dsp:nvSpPr>
        <dsp:cNvPr id="0" name=""/>
        <dsp:cNvSpPr/>
      </dsp:nvSpPr>
      <dsp:spPr>
        <a:xfrm>
          <a:off x="4383176" y="2117556"/>
          <a:ext cx="460081" cy="46008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7160321"/>
            <a:satOff val="32169"/>
            <a:lumOff val="2211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000" kern="1200"/>
        </a:p>
      </dsp:txBody>
      <dsp:txXfrm>
        <a:off x="4383176" y="2117556"/>
        <a:ext cx="460081" cy="460081"/>
      </dsp:txXfrm>
    </dsp:sp>
    <dsp:sp modelId="{CFA4D33C-B0B2-462C-8DD0-B50DF1A65600}">
      <dsp:nvSpPr>
        <dsp:cNvPr id="0" name=""/>
        <dsp:cNvSpPr/>
      </dsp:nvSpPr>
      <dsp:spPr>
        <a:xfrm>
          <a:off x="4697851" y="2931547"/>
          <a:ext cx="460081" cy="46008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000" kern="1200"/>
        </a:p>
      </dsp:txBody>
      <dsp:txXfrm>
        <a:off x="4697851" y="2931547"/>
        <a:ext cx="460081" cy="4600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09053-BDDD-475C-AACA-B5EF65FA7E04}" type="datetimeFigureOut">
              <a:rPr lang="en-US" smtClean="0"/>
              <a:pPr/>
              <a:t>9/29/2018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ED12D-FD62-49D3-A1B1-A91461EE59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3401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45B69-18E8-4114-9911-CDD699B4BB52}" type="slidenum">
              <a:rPr lang="ko-KR" altLang="en-US" smtClean="0">
                <a:solidFill>
                  <a:prstClr val="black"/>
                </a:solidFill>
                <a:latin typeface="맑은 고딕"/>
              </a:rPr>
              <a:pPr/>
              <a:t>3</a:t>
            </a:fld>
            <a:endParaRPr lang="ko-KR" altLang="en-US">
              <a:solidFill>
                <a:prstClr val="black"/>
              </a:solidFill>
              <a:latin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4985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1CD-5BA2-41C9-9463-73842261133A}" type="datetimeFigureOut">
              <a:rPr lang="id-ID" smtClean="0"/>
              <a:pPr/>
              <a:t>29/09/2018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BE7-1295-4122-982B-722EDA1C4338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517903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1CD-5BA2-41C9-9463-73842261133A}" type="datetimeFigureOut">
              <a:rPr lang="id-ID" smtClean="0"/>
              <a:pPr/>
              <a:t>29/09/2018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BE7-1295-4122-982B-722EDA1C4338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898652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1CD-5BA2-41C9-9463-73842261133A}" type="datetimeFigureOut">
              <a:rPr lang="id-ID" smtClean="0"/>
              <a:pPr/>
              <a:t>29/09/2018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BE7-1295-4122-982B-722EDA1C4338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181449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4679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1543"/>
          <a:stretch/>
        </p:blipFill>
        <p:spPr bwMode="auto">
          <a:xfrm>
            <a:off x="0" y="1"/>
            <a:ext cx="9144000" cy="144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48804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16889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491361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1"/>
          <p:cNvSpPr/>
          <p:nvPr userDrawn="1"/>
        </p:nvSpPr>
        <p:spPr>
          <a:xfrm>
            <a:off x="1979712" y="260648"/>
            <a:ext cx="7164288" cy="1344149"/>
          </a:xfrm>
          <a:custGeom>
            <a:avLst/>
            <a:gdLst/>
            <a:ahLst/>
            <a:cxnLst/>
            <a:rect l="l" t="t" r="r" b="b"/>
            <a:pathLst>
              <a:path w="7164288" h="1008112">
                <a:moveTo>
                  <a:pt x="504056" y="0"/>
                </a:moveTo>
                <a:lnTo>
                  <a:pt x="7164288" y="0"/>
                </a:lnTo>
                <a:lnTo>
                  <a:pt x="7164288" y="1008112"/>
                </a:lnTo>
                <a:lnTo>
                  <a:pt x="504056" y="1008112"/>
                </a:lnTo>
                <a:cubicBezTo>
                  <a:pt x="225674" y="1008112"/>
                  <a:pt x="0" y="782438"/>
                  <a:pt x="0" y="504056"/>
                </a:cubicBezTo>
                <a:cubicBezTo>
                  <a:pt x="0" y="225674"/>
                  <a:pt x="225674" y="0"/>
                  <a:pt x="5040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48272" y="343959"/>
            <a:ext cx="6695728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48272" y="1112044"/>
            <a:ext cx="6695728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4081508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1979712" y="260648"/>
            <a:ext cx="7164288" cy="1344149"/>
          </a:xfrm>
          <a:custGeom>
            <a:avLst/>
            <a:gdLst/>
            <a:ahLst/>
            <a:cxnLst/>
            <a:rect l="l" t="t" r="r" b="b"/>
            <a:pathLst>
              <a:path w="7164288" h="1008112">
                <a:moveTo>
                  <a:pt x="504056" y="0"/>
                </a:moveTo>
                <a:lnTo>
                  <a:pt x="7164288" y="0"/>
                </a:lnTo>
                <a:lnTo>
                  <a:pt x="7164288" y="1008112"/>
                </a:lnTo>
                <a:lnTo>
                  <a:pt x="504056" y="1008112"/>
                </a:lnTo>
                <a:cubicBezTo>
                  <a:pt x="225674" y="1008112"/>
                  <a:pt x="0" y="782438"/>
                  <a:pt x="0" y="504056"/>
                </a:cubicBezTo>
                <a:cubicBezTo>
                  <a:pt x="0" y="225674"/>
                  <a:pt x="225674" y="0"/>
                  <a:pt x="5040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48272" y="343959"/>
            <a:ext cx="6695728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48272" y="1112044"/>
            <a:ext cx="6695728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021206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1543"/>
          <a:stretch/>
        </p:blipFill>
        <p:spPr bwMode="auto">
          <a:xfrm>
            <a:off x="0" y="1"/>
            <a:ext cx="9144000" cy="144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59048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27133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80418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1543"/>
          <a:stretch/>
        </p:blipFill>
        <p:spPr bwMode="auto">
          <a:xfrm>
            <a:off x="0" y="1"/>
            <a:ext cx="9144000" cy="144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59048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27133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83568" y="1988841"/>
            <a:ext cx="2411840" cy="239122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366080" y="1988841"/>
            <a:ext cx="2411840" cy="239122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48592" y="1988841"/>
            <a:ext cx="2411840" cy="239122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12084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6621721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2948947"/>
            <a:ext cx="9144000" cy="390905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43937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1CD-5BA2-41C9-9463-73842261133A}" type="datetimeFigureOut">
              <a:rPr lang="id-ID" smtClean="0"/>
              <a:pPr/>
              <a:t>29/09/2018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BE7-1295-4122-982B-722EDA1C4338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8112445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356659"/>
            <a:ext cx="2339752" cy="61446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895528" y="356659"/>
            <a:ext cx="4248472" cy="61446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4173543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42661" y="666492"/>
            <a:ext cx="2520000" cy="33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897691" y="4159970"/>
            <a:ext cx="1664971" cy="22199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690959" y="1806532"/>
            <a:ext cx="1664971" cy="22199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807494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48680"/>
            <a:ext cx="9144000" cy="576064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881908" y="260650"/>
            <a:ext cx="1944216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970140" y="260650"/>
            <a:ext cx="1944216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7058372" y="260650"/>
            <a:ext cx="1944216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40128237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51520" y="305859"/>
            <a:ext cx="3294112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599552" y="2418093"/>
            <a:ext cx="1512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033632" y="4530328"/>
            <a:ext cx="307792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251520" y="2418093"/>
            <a:ext cx="1728192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2033632" y="2417332"/>
            <a:ext cx="1512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599552" y="305859"/>
            <a:ext cx="1512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741565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2988000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78000" y="4677139"/>
            <a:ext cx="2988000" cy="21808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56000" y="4677139"/>
            <a:ext cx="2988000" cy="21808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078000" y="2389067"/>
            <a:ext cx="2988000" cy="21808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156000" y="2389067"/>
            <a:ext cx="2988000" cy="21808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3848" y="242176"/>
            <a:ext cx="5940152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03848" y="1010261"/>
            <a:ext cx="5940152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17852917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3138" y="1847104"/>
            <a:ext cx="3060911" cy="494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684935" y="2031301"/>
            <a:ext cx="1765288" cy="3635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52826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3626" y="2328416"/>
            <a:ext cx="2040674" cy="271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28416"/>
            <a:ext cx="2040674" cy="271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556011" y="2437572"/>
            <a:ext cx="1874748" cy="16976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686001" y="2437572"/>
            <a:ext cx="1874748" cy="16976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386602" y="1796819"/>
            <a:ext cx="2346784" cy="21410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031086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05453"/>
            <a:ext cx="4850588" cy="3543760"/>
          </a:xfrm>
          <a:prstGeom prst="rect">
            <a:avLst/>
          </a:prstGeom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032613" y="1936921"/>
            <a:ext cx="3280615" cy="28982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3772" y="5682850"/>
            <a:ext cx="8676456" cy="7224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1098269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123479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xmlns="" val="5932992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508786"/>
            <a:ext cx="2849840" cy="486556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1"/>
              <a:endParaRPr lang="ko-KR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1"/>
              <a:endParaRPr lang="ko-KR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1"/>
              <a:endParaRPr lang="ko-KR" altLang="en-US"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29584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1CD-5BA2-41C9-9463-73842261133A}" type="datetimeFigureOut">
              <a:rPr lang="id-ID" smtClean="0"/>
              <a:pPr/>
              <a:t>29/09/2018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BE7-1295-4122-982B-722EDA1C4338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123578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1CD-5BA2-41C9-9463-73842261133A}" type="datetimeFigureOut">
              <a:rPr lang="id-ID" smtClean="0"/>
              <a:pPr/>
              <a:t>29/09/2018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BE7-1295-4122-982B-722EDA1C4338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173908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1CD-5BA2-41C9-9463-73842261133A}" type="datetimeFigureOut">
              <a:rPr lang="id-ID" smtClean="0"/>
              <a:pPr/>
              <a:t>29/09/2018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BE7-1295-4122-982B-722EDA1C4338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920846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1CD-5BA2-41C9-9463-73842261133A}" type="datetimeFigureOut">
              <a:rPr lang="id-ID" smtClean="0"/>
              <a:pPr/>
              <a:t>29/09/2018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BE7-1295-4122-982B-722EDA1C4338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31068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1CD-5BA2-41C9-9463-73842261133A}" type="datetimeFigureOut">
              <a:rPr lang="id-ID" smtClean="0"/>
              <a:pPr/>
              <a:t>29/09/2018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BE7-1295-4122-982B-722EDA1C4338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144274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1CD-5BA2-41C9-9463-73842261133A}" type="datetimeFigureOut">
              <a:rPr lang="id-ID" smtClean="0"/>
              <a:pPr/>
              <a:t>29/09/2018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BE7-1295-4122-982B-722EDA1C4338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655596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1CD-5BA2-41C9-9463-73842261133A}" type="datetimeFigureOut">
              <a:rPr lang="id-ID" smtClean="0"/>
              <a:pPr/>
              <a:t>29/09/2018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BE7-1295-4122-982B-722EDA1C4338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618154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B51CD-5BA2-41C9-9463-73842261133A}" type="datetimeFigureOut">
              <a:rPr lang="id-ID" smtClean="0"/>
              <a:pPr/>
              <a:t>29/09/2018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4DBE7-1295-4122-982B-722EDA1C4338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4005234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74761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478" y="5802362"/>
            <a:ext cx="6400800" cy="8763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800" b="1" dirty="0" err="1">
                <a:solidFill>
                  <a:srgbClr val="FFFF00"/>
                </a:solidFill>
              </a:rPr>
              <a:t>Manajemen</a:t>
            </a:r>
            <a:r>
              <a:rPr lang="en-US" sz="2800" b="1" dirty="0">
                <a:solidFill>
                  <a:srgbClr val="FFFF00"/>
                </a:solidFill>
              </a:rPr>
              <a:t> Kelas</a:t>
            </a:r>
          </a:p>
          <a:p>
            <a:pPr algn="l"/>
            <a:r>
              <a:rPr lang="en-US" sz="2800" b="1" dirty="0" err="1">
                <a:solidFill>
                  <a:srgbClr val="FFFF00"/>
                </a:solidFill>
              </a:rPr>
              <a:t>Pertemuan</a:t>
            </a:r>
            <a:r>
              <a:rPr lang="en-US" sz="2800" b="1" dirty="0">
                <a:solidFill>
                  <a:srgbClr val="FFFF00"/>
                </a:solidFill>
              </a:rPr>
              <a:t> 6</a:t>
            </a:r>
            <a:endParaRPr lang="id-ID" sz="2800" b="1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2" y="260648"/>
            <a:ext cx="2039119" cy="20009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11960" y="4725144"/>
            <a:ext cx="46250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Dalam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Pengembangan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Kurikulum</a:t>
            </a:r>
            <a:r>
              <a:rPr lang="en-US" sz="3200" dirty="0">
                <a:solidFill>
                  <a:schemeClr val="bg1"/>
                </a:solidFill>
              </a:rPr>
              <a:t> di Indonesia</a:t>
            </a:r>
          </a:p>
        </p:txBody>
      </p:sp>
    </p:spTree>
    <p:extLst>
      <p:ext uri="{BB962C8B-B14F-4D97-AF65-F5344CB8AC3E}">
        <p14:creationId xmlns:p14="http://schemas.microsoft.com/office/powerpoint/2010/main" xmlns="" val="91469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16633"/>
            <a:ext cx="7772400" cy="1008112"/>
          </a:xfrm>
        </p:spPr>
        <p:txBody>
          <a:bodyPr/>
          <a:lstStyle/>
          <a:p>
            <a:r>
              <a:rPr lang="id-ID" dirty="0">
                <a:solidFill>
                  <a:srgbClr val="FFFF00"/>
                </a:solidFill>
              </a:rPr>
              <a:t>Kesimpulan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1157669"/>
            <a:ext cx="6980312" cy="4514055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 startAt="4"/>
            </a:pPr>
            <a:r>
              <a:rPr lang="en-US" sz="2400" dirty="0" err="1">
                <a:solidFill>
                  <a:schemeClr val="bg1"/>
                </a:solidFill>
              </a:rPr>
              <a:t>Psikologi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kognitif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menjadi</a:t>
            </a:r>
            <a:r>
              <a:rPr lang="en-US" sz="2400" dirty="0">
                <a:solidFill>
                  <a:schemeClr val="bg1"/>
                </a:solidFill>
              </a:rPr>
              <a:t>  </a:t>
            </a:r>
            <a:r>
              <a:rPr lang="en-US" sz="2400" dirty="0" err="1">
                <a:solidFill>
                  <a:schemeClr val="bg1"/>
                </a:solidFill>
              </a:rPr>
              <a:t>landasan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pengembangan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kurikulum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dalam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hal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mengkaji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gejala</a:t>
            </a:r>
            <a:r>
              <a:rPr lang="en-US" sz="2400" dirty="0">
                <a:solidFill>
                  <a:schemeClr val="bg1"/>
                </a:solidFill>
              </a:rPr>
              <a:t> mental </a:t>
            </a:r>
            <a:r>
              <a:rPr lang="en-US" sz="2400" dirty="0" err="1">
                <a:solidFill>
                  <a:schemeClr val="bg1"/>
                </a:solidFill>
              </a:rPr>
              <a:t>dan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cara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manusia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berpikir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dalam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memperoleh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pengetahuan</a:t>
            </a:r>
            <a:endParaRPr lang="en-US" sz="2400" dirty="0">
              <a:solidFill>
                <a:schemeClr val="bg1"/>
              </a:solidFill>
            </a:endParaRPr>
          </a:p>
          <a:p>
            <a:pPr marL="514350" indent="-514350" algn="just">
              <a:buFont typeface="+mj-lt"/>
              <a:buAutoNum type="arabicPeriod" startAt="4"/>
            </a:pPr>
            <a:r>
              <a:rPr lang="id-ID" sz="2400" dirty="0">
                <a:solidFill>
                  <a:schemeClr val="bg1"/>
                </a:solidFill>
              </a:rPr>
              <a:t>Teori dalam belajar kognitif diantaranya, teori Gestalt, teori Piaget, teori Robert M. Gagne, dan teori  Bruner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  <a:r>
              <a:rPr lang="en-US" sz="2400" dirty="0" err="1">
                <a:solidFill>
                  <a:schemeClr val="bg1"/>
                </a:solidFill>
              </a:rPr>
              <a:t>Teori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belajar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ini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mempengaruhi</a:t>
            </a:r>
            <a:r>
              <a:rPr lang="en-US" sz="2400" dirty="0">
                <a:solidFill>
                  <a:schemeClr val="bg1"/>
                </a:solidFill>
              </a:rPr>
              <a:t> proses </a:t>
            </a:r>
            <a:r>
              <a:rPr lang="en-US" sz="2400" dirty="0" err="1">
                <a:solidFill>
                  <a:schemeClr val="bg1"/>
                </a:solidFill>
              </a:rPr>
              <a:t>pembelajaran</a:t>
            </a:r>
            <a:r>
              <a:rPr lang="en-US" sz="2400" dirty="0">
                <a:solidFill>
                  <a:schemeClr val="bg1"/>
                </a:solidFill>
              </a:rPr>
              <a:t> di </a:t>
            </a:r>
            <a:r>
              <a:rPr lang="en-US" sz="2400" dirty="0" err="1">
                <a:solidFill>
                  <a:schemeClr val="bg1"/>
                </a:solidFill>
              </a:rPr>
              <a:t>sekolah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  <a:endParaRPr lang="id-ID" sz="2400" dirty="0">
              <a:solidFill>
                <a:schemeClr val="bg1"/>
              </a:solidFill>
            </a:endParaRPr>
          </a:p>
          <a:p>
            <a:pPr marL="514350" indent="-514350" algn="just">
              <a:buAutoNum type="arabicPeriod" startAt="4"/>
            </a:pPr>
            <a:r>
              <a:rPr lang="en-US" sz="2400" dirty="0" err="1">
                <a:solidFill>
                  <a:schemeClr val="bg1"/>
                </a:solidFill>
              </a:rPr>
              <a:t>Psikologi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id-ID" sz="2400" dirty="0">
                <a:solidFill>
                  <a:schemeClr val="bg1"/>
                </a:solidFill>
              </a:rPr>
              <a:t>kognitif mempengaruhi pengembangan kurikulum di Indonesia, terutama pada kurikulum 2013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terlebh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dalam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tahapan</a:t>
            </a:r>
            <a:r>
              <a:rPr lang="en-US" sz="2400" dirty="0">
                <a:solidFill>
                  <a:schemeClr val="bg1"/>
                </a:solidFill>
              </a:rPr>
              <a:t> proses </a:t>
            </a:r>
            <a:r>
              <a:rPr lang="en-US" sz="2400" dirty="0" err="1">
                <a:solidFill>
                  <a:schemeClr val="bg1"/>
                </a:solidFill>
              </a:rPr>
              <a:t>belajar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  <a:endParaRPr lang="id-ID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7766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>
            <a:normAutofit/>
          </a:bodyPr>
          <a:lstStyle/>
          <a:p>
            <a:r>
              <a:rPr lang="id-ID" sz="5400" dirty="0">
                <a:solidFill>
                  <a:schemeClr val="bg1"/>
                </a:solidFill>
                <a:latin typeface="Exotc350 Bd BT" panose="04030805050B02020A03" pitchFamily="82" charset="0"/>
              </a:rPr>
              <a:t>Definisi Kurikulum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2625358604"/>
              </p:ext>
            </p:extLst>
          </p:nvPr>
        </p:nvGraphicFramePr>
        <p:xfrm>
          <a:off x="1187624" y="1268760"/>
          <a:ext cx="6984776" cy="44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127646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sz="2400" b="1" dirty="0" err="1"/>
              <a:t>Pengembangan</a:t>
            </a:r>
            <a:r>
              <a:rPr lang="en-US" altLang="ko-KR" sz="2400" b="1" dirty="0"/>
              <a:t> </a:t>
            </a:r>
            <a:r>
              <a:rPr lang="en-US" altLang="ko-KR" sz="2400" b="1" dirty="0" err="1"/>
              <a:t>kurikulum</a:t>
            </a:r>
            <a:r>
              <a:rPr lang="en-US" altLang="ko-KR" sz="2400" b="1" dirty="0"/>
              <a:t> di Indonesia</a:t>
            </a:r>
            <a:endParaRPr lang="ko-KR" altLang="en-US" sz="2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 err="1"/>
              <a:t>Pengertian</a:t>
            </a:r>
            <a:r>
              <a:rPr lang="en-US" altLang="ko-KR" dirty="0"/>
              <a:t> </a:t>
            </a:r>
            <a:r>
              <a:rPr lang="en-US" altLang="ko-KR" dirty="0" err="1"/>
              <a:t>kurikulum</a:t>
            </a:r>
            <a:endParaRPr lang="en-US" altLang="ko-KR" dirty="0"/>
          </a:p>
        </p:txBody>
      </p:sp>
      <p:grpSp>
        <p:nvGrpSpPr>
          <p:cNvPr id="4" name="Group 3"/>
          <p:cNvGrpSpPr/>
          <p:nvPr/>
        </p:nvGrpSpPr>
        <p:grpSpPr>
          <a:xfrm>
            <a:off x="2428170" y="2193131"/>
            <a:ext cx="6176279" cy="1520824"/>
            <a:chOff x="2202123" y="1092625"/>
            <a:chExt cx="2861693" cy="1520824"/>
          </a:xfrm>
        </p:grpSpPr>
        <p:sp>
          <p:nvSpPr>
            <p:cNvPr id="5" name="TextBox 4"/>
            <p:cNvSpPr txBox="1"/>
            <p:nvPr/>
          </p:nvSpPr>
          <p:spPr>
            <a:xfrm>
              <a:off x="2227884" y="1290010"/>
              <a:ext cx="2835932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atinLnBrk="1"/>
              <a:r>
                <a:rPr lang="en-US" altLang="ko-KR" sz="1600" dirty="0" err="1">
                  <a:solidFill>
                    <a:prstClr val="white"/>
                  </a:solidFill>
                  <a:cs typeface="Arial" pitchFamily="34" charset="0"/>
                </a:rPr>
                <a:t>Kurikulum</a:t>
              </a:r>
              <a:r>
                <a:rPr lang="en-US" altLang="ko-KR" sz="1600" dirty="0">
                  <a:solidFill>
                    <a:prstClr val="white"/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prstClr val="white"/>
                  </a:solidFill>
                  <a:cs typeface="Arial" pitchFamily="34" charset="0"/>
                </a:rPr>
                <a:t>nasional</a:t>
              </a:r>
              <a:r>
                <a:rPr lang="en-US" altLang="ko-KR" sz="1600" dirty="0">
                  <a:solidFill>
                    <a:prstClr val="white"/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prstClr val="white"/>
                  </a:solidFill>
                  <a:cs typeface="Arial" pitchFamily="34" charset="0"/>
                </a:rPr>
                <a:t>merupakan</a:t>
              </a:r>
              <a:r>
                <a:rPr lang="en-US" altLang="ko-KR" sz="1600" dirty="0">
                  <a:solidFill>
                    <a:prstClr val="white"/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prstClr val="white"/>
                  </a:solidFill>
                  <a:cs typeface="Arial" pitchFamily="34" charset="0"/>
                </a:rPr>
                <a:t>seperangkat</a:t>
              </a:r>
              <a:r>
                <a:rPr lang="en-US" altLang="ko-KR" sz="1600" dirty="0">
                  <a:solidFill>
                    <a:prstClr val="white"/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prstClr val="white"/>
                  </a:solidFill>
                  <a:cs typeface="Arial" pitchFamily="34" charset="0"/>
                </a:rPr>
                <a:t>rencana</a:t>
              </a:r>
              <a:r>
                <a:rPr lang="en-US" altLang="ko-KR" sz="1600" dirty="0">
                  <a:solidFill>
                    <a:prstClr val="white"/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prstClr val="white"/>
                  </a:solidFill>
                  <a:cs typeface="Arial" pitchFamily="34" charset="0"/>
                </a:rPr>
                <a:t>dan</a:t>
              </a:r>
              <a:r>
                <a:rPr lang="en-US" altLang="ko-KR" sz="1600" dirty="0">
                  <a:solidFill>
                    <a:prstClr val="white"/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prstClr val="white"/>
                  </a:solidFill>
                  <a:cs typeface="Arial" pitchFamily="34" charset="0"/>
                </a:rPr>
                <a:t>pengaturan</a:t>
              </a:r>
              <a:r>
                <a:rPr lang="en-US" altLang="ko-KR" sz="1600" dirty="0">
                  <a:solidFill>
                    <a:prstClr val="white"/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prstClr val="white"/>
                  </a:solidFill>
                  <a:cs typeface="Arial" pitchFamily="34" charset="0"/>
                </a:rPr>
                <a:t>mengenai</a:t>
              </a:r>
              <a:r>
                <a:rPr lang="en-US" altLang="ko-KR" sz="1600" dirty="0">
                  <a:solidFill>
                    <a:prstClr val="white"/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prstClr val="white"/>
                  </a:solidFill>
                  <a:cs typeface="Arial" pitchFamily="34" charset="0"/>
                </a:rPr>
                <a:t>tujuan</a:t>
              </a:r>
              <a:r>
                <a:rPr lang="en-US" altLang="ko-KR" sz="1600" dirty="0">
                  <a:solidFill>
                    <a:prstClr val="white"/>
                  </a:solidFill>
                  <a:cs typeface="Arial" pitchFamily="34" charset="0"/>
                </a:rPr>
                <a:t>, </a:t>
              </a:r>
              <a:r>
                <a:rPr lang="en-US" altLang="ko-KR" sz="1600" dirty="0" err="1">
                  <a:solidFill>
                    <a:prstClr val="white"/>
                  </a:solidFill>
                  <a:cs typeface="Arial" pitchFamily="34" charset="0"/>
                </a:rPr>
                <a:t>isi</a:t>
              </a:r>
              <a:r>
                <a:rPr lang="en-US" altLang="ko-KR" sz="1600" dirty="0">
                  <a:solidFill>
                    <a:prstClr val="white"/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prstClr val="white"/>
                  </a:solidFill>
                  <a:cs typeface="Arial" pitchFamily="34" charset="0"/>
                </a:rPr>
                <a:t>dan</a:t>
              </a:r>
              <a:r>
                <a:rPr lang="en-US" altLang="ko-KR" sz="1600" dirty="0">
                  <a:solidFill>
                    <a:prstClr val="white"/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prstClr val="white"/>
                  </a:solidFill>
                  <a:cs typeface="Arial" pitchFamily="34" charset="0"/>
                </a:rPr>
                <a:t>bahan</a:t>
              </a:r>
              <a:r>
                <a:rPr lang="en-US" altLang="ko-KR" sz="1600" dirty="0">
                  <a:solidFill>
                    <a:prstClr val="white"/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prstClr val="white"/>
                  </a:solidFill>
                  <a:cs typeface="Arial" pitchFamily="34" charset="0"/>
                </a:rPr>
                <a:t>pembelajaran</a:t>
              </a:r>
              <a:r>
                <a:rPr lang="en-US" altLang="ko-KR" sz="1600" dirty="0">
                  <a:solidFill>
                    <a:prstClr val="white"/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prstClr val="white"/>
                  </a:solidFill>
                  <a:cs typeface="Arial" pitchFamily="34" charset="0"/>
                </a:rPr>
                <a:t>serta</a:t>
              </a:r>
              <a:r>
                <a:rPr lang="en-US" altLang="ko-KR" sz="1600" dirty="0">
                  <a:solidFill>
                    <a:prstClr val="white"/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prstClr val="white"/>
                  </a:solidFill>
                  <a:cs typeface="Arial" pitchFamily="34" charset="0"/>
                </a:rPr>
                <a:t>cara</a:t>
              </a:r>
              <a:r>
                <a:rPr lang="en-US" altLang="ko-KR" sz="1600" dirty="0">
                  <a:solidFill>
                    <a:prstClr val="white"/>
                  </a:solidFill>
                  <a:cs typeface="Arial" pitchFamily="34" charset="0"/>
                </a:rPr>
                <a:t> yang </a:t>
              </a:r>
              <a:r>
                <a:rPr lang="en-US" altLang="ko-KR" sz="1600" dirty="0" err="1">
                  <a:solidFill>
                    <a:prstClr val="white"/>
                  </a:solidFill>
                  <a:cs typeface="Arial" pitchFamily="34" charset="0"/>
                </a:rPr>
                <a:t>digunakan</a:t>
              </a:r>
              <a:r>
                <a:rPr lang="en-US" altLang="ko-KR" sz="1600" dirty="0">
                  <a:solidFill>
                    <a:prstClr val="white"/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prstClr val="white"/>
                  </a:solidFill>
                  <a:cs typeface="Arial" pitchFamily="34" charset="0"/>
                </a:rPr>
                <a:t>sebagai</a:t>
              </a:r>
              <a:r>
                <a:rPr lang="en-US" altLang="ko-KR" sz="1600" dirty="0">
                  <a:solidFill>
                    <a:prstClr val="white"/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prstClr val="white"/>
                  </a:solidFill>
                  <a:cs typeface="Arial" pitchFamily="34" charset="0"/>
                </a:rPr>
                <a:t>pedoman</a:t>
              </a:r>
              <a:r>
                <a:rPr lang="en-US" altLang="ko-KR" sz="1600" dirty="0">
                  <a:solidFill>
                    <a:prstClr val="white"/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prstClr val="white"/>
                  </a:solidFill>
                  <a:cs typeface="Arial" pitchFamily="34" charset="0"/>
                </a:rPr>
                <a:t>penyelenggaraan</a:t>
              </a:r>
              <a:r>
                <a:rPr lang="en-US" altLang="ko-KR" sz="1600" dirty="0">
                  <a:solidFill>
                    <a:prstClr val="white"/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prstClr val="white"/>
                  </a:solidFill>
                  <a:cs typeface="Arial" pitchFamily="34" charset="0"/>
                </a:rPr>
                <a:t>kegiatan</a:t>
              </a:r>
              <a:r>
                <a:rPr lang="en-US" altLang="ko-KR" sz="1600" dirty="0">
                  <a:solidFill>
                    <a:prstClr val="white"/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prstClr val="white"/>
                  </a:solidFill>
                  <a:cs typeface="Arial" pitchFamily="34" charset="0"/>
                </a:rPr>
                <a:t>pembelajaran</a:t>
              </a:r>
              <a:r>
                <a:rPr lang="en-US" altLang="ko-KR" sz="1600" dirty="0">
                  <a:solidFill>
                    <a:prstClr val="white"/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prstClr val="white"/>
                  </a:solidFill>
                  <a:cs typeface="Arial" pitchFamily="34" charset="0"/>
                </a:rPr>
                <a:t>untuk</a:t>
              </a:r>
              <a:r>
                <a:rPr lang="en-US" altLang="ko-KR" sz="1600" dirty="0">
                  <a:solidFill>
                    <a:prstClr val="white"/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prstClr val="white"/>
                  </a:solidFill>
                  <a:cs typeface="Arial" pitchFamily="34" charset="0"/>
                </a:rPr>
                <a:t>mencapai</a:t>
              </a:r>
              <a:r>
                <a:rPr lang="en-US" altLang="ko-KR" sz="1600" dirty="0">
                  <a:solidFill>
                    <a:prstClr val="white"/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prstClr val="white"/>
                  </a:solidFill>
                  <a:cs typeface="Arial" pitchFamily="34" charset="0"/>
                </a:rPr>
                <a:t>tujuan</a:t>
              </a:r>
              <a:r>
                <a:rPr lang="en-US" altLang="ko-KR" sz="1600" dirty="0">
                  <a:solidFill>
                    <a:prstClr val="white"/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prstClr val="white"/>
                  </a:solidFill>
                  <a:cs typeface="Arial" pitchFamily="34" charset="0"/>
                </a:rPr>
                <a:t>pendidikan</a:t>
              </a:r>
              <a:r>
                <a:rPr lang="en-US" altLang="ko-KR" sz="1600" dirty="0">
                  <a:solidFill>
                    <a:prstClr val="white"/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prstClr val="white"/>
                  </a:solidFill>
                  <a:cs typeface="Arial" pitchFamily="34" charset="0"/>
                </a:rPr>
                <a:t>nasional</a:t>
              </a:r>
              <a:endParaRPr lang="en-US" altLang="ko-KR" sz="160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02123" y="1092625"/>
              <a:ext cx="28359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atinLnBrk="1"/>
              <a:r>
                <a:rPr lang="en-US" altLang="ko-KR" sz="1200" b="1" dirty="0" err="1">
                  <a:solidFill>
                    <a:srgbClr val="FFFF00"/>
                  </a:solidFill>
                  <a:cs typeface="Arial" pitchFamily="34" charset="0"/>
                </a:rPr>
                <a:t>Undang-undang</a:t>
              </a:r>
              <a:r>
                <a:rPr lang="en-US" altLang="ko-KR" sz="1200" b="1" dirty="0">
                  <a:solidFill>
                    <a:srgbClr val="FFFF00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rgbClr val="FFFF00"/>
                  </a:solidFill>
                  <a:cs typeface="Arial" pitchFamily="34" charset="0"/>
                </a:rPr>
                <a:t>Sistem</a:t>
              </a:r>
              <a:r>
                <a:rPr lang="en-US" altLang="ko-KR" sz="1200" b="1" dirty="0">
                  <a:solidFill>
                    <a:srgbClr val="FFFF00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rgbClr val="FFFF00"/>
                  </a:solidFill>
                  <a:cs typeface="Arial" pitchFamily="34" charset="0"/>
                </a:rPr>
                <a:t>Pendidikan</a:t>
              </a:r>
              <a:r>
                <a:rPr lang="en-US" altLang="ko-KR" sz="1200" b="1" dirty="0">
                  <a:solidFill>
                    <a:srgbClr val="FFFF00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rgbClr val="FFFF00"/>
                  </a:solidFill>
                  <a:cs typeface="Arial" pitchFamily="34" charset="0"/>
                </a:rPr>
                <a:t>Nasional</a:t>
              </a:r>
              <a:r>
                <a:rPr lang="en-US" altLang="ko-KR" sz="1200" b="1" dirty="0">
                  <a:solidFill>
                    <a:srgbClr val="FFFF00"/>
                  </a:solidFill>
                  <a:cs typeface="Arial" pitchFamily="34" charset="0"/>
                </a:rPr>
                <a:t> No. 20 </a:t>
              </a:r>
              <a:r>
                <a:rPr lang="en-US" altLang="ko-KR" sz="1200" b="1" dirty="0" err="1">
                  <a:solidFill>
                    <a:srgbClr val="FFFF00"/>
                  </a:solidFill>
                  <a:cs typeface="Arial" pitchFamily="34" charset="0"/>
                </a:rPr>
                <a:t>tahun</a:t>
              </a:r>
              <a:r>
                <a:rPr lang="en-US" altLang="ko-KR" sz="1200" b="1" dirty="0">
                  <a:solidFill>
                    <a:srgbClr val="FFFF00"/>
                  </a:solidFill>
                  <a:cs typeface="Arial" pitchFamily="34" charset="0"/>
                </a:rPr>
                <a:t> 2003</a:t>
              </a:r>
              <a:endParaRPr lang="ko-KR" altLang="en-US" sz="1200" b="1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83769" y="3955880"/>
            <a:ext cx="2952327" cy="1290287"/>
            <a:chOff x="2227884" y="1555037"/>
            <a:chExt cx="2835932" cy="1290287"/>
          </a:xfrm>
        </p:grpSpPr>
        <p:sp>
          <p:nvSpPr>
            <p:cNvPr id="11" name="TextBox 10"/>
            <p:cNvSpPr txBox="1"/>
            <p:nvPr/>
          </p:nvSpPr>
          <p:spPr>
            <a:xfrm>
              <a:off x="2227884" y="2014327"/>
              <a:ext cx="283593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atinLnBrk="1"/>
              <a:r>
                <a:rPr lang="en-US" altLang="ko-KR" sz="1600" dirty="0" err="1">
                  <a:solidFill>
                    <a:prstClr val="white"/>
                  </a:solidFill>
                  <a:cs typeface="Arial" pitchFamily="34" charset="0"/>
                </a:rPr>
                <a:t>Rencana</a:t>
              </a:r>
              <a:r>
                <a:rPr lang="en-US" altLang="ko-KR" sz="1600" dirty="0">
                  <a:solidFill>
                    <a:prstClr val="white"/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prstClr val="white"/>
                  </a:solidFill>
                  <a:cs typeface="Arial" pitchFamily="34" charset="0"/>
                </a:rPr>
                <a:t>dan</a:t>
              </a:r>
              <a:r>
                <a:rPr lang="en-US" altLang="ko-KR" sz="1600" dirty="0">
                  <a:solidFill>
                    <a:prstClr val="white"/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prstClr val="white"/>
                  </a:solidFill>
                  <a:cs typeface="Arial" pitchFamily="34" charset="0"/>
                </a:rPr>
                <a:t>pengaturan</a:t>
              </a:r>
              <a:r>
                <a:rPr lang="en-US" altLang="ko-KR" sz="1600" dirty="0">
                  <a:solidFill>
                    <a:prstClr val="white"/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prstClr val="white"/>
                  </a:solidFill>
                  <a:cs typeface="Arial" pitchFamily="34" charset="0"/>
                </a:rPr>
                <a:t>mengenai</a:t>
              </a:r>
              <a:r>
                <a:rPr lang="en-US" altLang="ko-KR" sz="1600" dirty="0">
                  <a:solidFill>
                    <a:prstClr val="white"/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prstClr val="white"/>
                  </a:solidFill>
                  <a:cs typeface="Arial" pitchFamily="34" charset="0"/>
                </a:rPr>
                <a:t>tujuan</a:t>
              </a:r>
              <a:r>
                <a:rPr lang="en-US" altLang="ko-KR" sz="1600" dirty="0">
                  <a:solidFill>
                    <a:prstClr val="white"/>
                  </a:solidFill>
                  <a:cs typeface="Arial" pitchFamily="34" charset="0"/>
                </a:rPr>
                <a:t>, </a:t>
              </a:r>
              <a:r>
                <a:rPr lang="en-US" altLang="ko-KR" sz="1600" dirty="0" err="1">
                  <a:solidFill>
                    <a:prstClr val="white"/>
                  </a:solidFill>
                  <a:cs typeface="Arial" pitchFamily="34" charset="0"/>
                </a:rPr>
                <a:t>isi</a:t>
              </a:r>
              <a:r>
                <a:rPr lang="en-US" altLang="ko-KR" sz="1600" dirty="0">
                  <a:solidFill>
                    <a:prstClr val="white"/>
                  </a:solidFill>
                  <a:cs typeface="Arial" pitchFamily="34" charset="0"/>
                </a:rPr>
                <a:t>, </a:t>
              </a:r>
              <a:r>
                <a:rPr lang="en-US" altLang="ko-KR" sz="1600" dirty="0" err="1">
                  <a:solidFill>
                    <a:prstClr val="white"/>
                  </a:solidFill>
                  <a:cs typeface="Arial" pitchFamily="34" charset="0"/>
                </a:rPr>
                <a:t>dan</a:t>
              </a:r>
              <a:r>
                <a:rPr lang="en-US" altLang="ko-KR" sz="1600" dirty="0">
                  <a:solidFill>
                    <a:prstClr val="white"/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prstClr val="white"/>
                  </a:solidFill>
                  <a:cs typeface="Arial" pitchFamily="34" charset="0"/>
                </a:rPr>
                <a:t>bahan</a:t>
              </a:r>
              <a:r>
                <a:rPr lang="en-US" altLang="ko-KR" sz="1600" dirty="0">
                  <a:solidFill>
                    <a:prstClr val="white"/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prstClr val="white"/>
                  </a:solidFill>
                  <a:cs typeface="Arial" pitchFamily="34" charset="0"/>
                </a:rPr>
                <a:t>pembelajaran</a:t>
              </a:r>
              <a:r>
                <a:rPr lang="en-US" altLang="ko-KR" sz="1600" dirty="0">
                  <a:solidFill>
                    <a:prstClr val="white"/>
                  </a:solidFill>
                  <a:cs typeface="Arial" pitchFamily="34" charset="0"/>
                </a:rPr>
                <a:t>.   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27884" y="1555037"/>
              <a:ext cx="2835932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atinLnBrk="1"/>
              <a:r>
                <a:rPr lang="en-US" altLang="ko-KR" sz="1600" b="1" dirty="0" err="1">
                  <a:solidFill>
                    <a:srgbClr val="797B4F"/>
                  </a:solidFill>
                  <a:cs typeface="Arial" pitchFamily="34" charset="0"/>
                </a:rPr>
                <a:t>Dimensi</a:t>
              </a:r>
              <a:r>
                <a:rPr lang="en-US" altLang="ko-KR" sz="1600" b="1" dirty="0">
                  <a:solidFill>
                    <a:srgbClr val="797B4F"/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>
                  <a:solidFill>
                    <a:srgbClr val="797B4F"/>
                  </a:solidFill>
                  <a:cs typeface="Arial" pitchFamily="34" charset="0"/>
                </a:rPr>
                <a:t>pertama</a:t>
              </a:r>
              <a:r>
                <a:rPr lang="en-US" altLang="ko-KR" sz="1600" b="1" dirty="0">
                  <a:solidFill>
                    <a:srgbClr val="797B4F"/>
                  </a:solidFill>
                  <a:cs typeface="Arial" pitchFamily="34" charset="0"/>
                </a:rPr>
                <a:t>.</a:t>
              </a:r>
              <a:endParaRPr lang="ko-KR" altLang="en-US" sz="1600" b="1" dirty="0">
                <a:solidFill>
                  <a:srgbClr val="797B4F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769593" y="3955879"/>
            <a:ext cx="2952327" cy="1167176"/>
            <a:chOff x="2227884" y="1555037"/>
            <a:chExt cx="2835932" cy="1167176"/>
          </a:xfrm>
        </p:grpSpPr>
        <p:sp>
          <p:nvSpPr>
            <p:cNvPr id="17" name="TextBox 16"/>
            <p:cNvSpPr txBox="1"/>
            <p:nvPr/>
          </p:nvSpPr>
          <p:spPr>
            <a:xfrm>
              <a:off x="2227884" y="2137438"/>
              <a:ext cx="2835932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atinLnBrk="1"/>
              <a:r>
                <a:rPr lang="en-US" altLang="ko-KR" sz="1600" dirty="0">
                  <a:solidFill>
                    <a:prstClr val="white"/>
                  </a:solidFill>
                  <a:cs typeface="Arial" pitchFamily="34" charset="0"/>
                </a:rPr>
                <a:t>Cara yang </a:t>
              </a:r>
              <a:r>
                <a:rPr lang="en-US" altLang="ko-KR" sz="1600" dirty="0" err="1">
                  <a:solidFill>
                    <a:prstClr val="white"/>
                  </a:solidFill>
                  <a:cs typeface="Arial" pitchFamily="34" charset="0"/>
                </a:rPr>
                <a:t>digunakan</a:t>
              </a:r>
              <a:r>
                <a:rPr lang="en-US" altLang="ko-KR" sz="1600" dirty="0">
                  <a:solidFill>
                    <a:prstClr val="white"/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prstClr val="white"/>
                  </a:solidFill>
                  <a:cs typeface="Arial" pitchFamily="34" charset="0"/>
                </a:rPr>
                <a:t>untuk</a:t>
              </a:r>
              <a:r>
                <a:rPr lang="en-US" altLang="ko-KR" sz="1600" dirty="0">
                  <a:solidFill>
                    <a:prstClr val="white"/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prstClr val="white"/>
                  </a:solidFill>
                  <a:cs typeface="Arial" pitchFamily="34" charset="0"/>
                </a:rPr>
                <a:t>kegiatan</a:t>
              </a:r>
              <a:r>
                <a:rPr lang="en-US" altLang="ko-KR" sz="1600" dirty="0">
                  <a:solidFill>
                    <a:prstClr val="white"/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prstClr val="white"/>
                  </a:solidFill>
                  <a:cs typeface="Arial" pitchFamily="34" charset="0"/>
                </a:rPr>
                <a:t>pembelajaran</a:t>
              </a:r>
              <a:endParaRPr lang="en-US" altLang="ko-KR" sz="160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227884" y="1555037"/>
              <a:ext cx="2835932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atinLnBrk="1"/>
              <a:r>
                <a:rPr lang="en-US" altLang="ko-KR" sz="1600" b="1" dirty="0" err="1">
                  <a:solidFill>
                    <a:srgbClr val="797B4F"/>
                  </a:solidFill>
                  <a:cs typeface="Arial" pitchFamily="34" charset="0"/>
                </a:rPr>
                <a:t>Dimensi</a:t>
              </a:r>
              <a:r>
                <a:rPr lang="en-US" altLang="ko-KR" sz="1600" b="1" dirty="0">
                  <a:solidFill>
                    <a:srgbClr val="797B4F"/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>
                  <a:solidFill>
                    <a:srgbClr val="797B4F"/>
                  </a:solidFill>
                  <a:cs typeface="Arial" pitchFamily="34" charset="0"/>
                </a:rPr>
                <a:t>kedua</a:t>
              </a:r>
              <a:r>
                <a:rPr lang="en-US" altLang="ko-KR" sz="1600" b="1" dirty="0">
                  <a:solidFill>
                    <a:srgbClr val="797B4F"/>
                  </a:solidFill>
                  <a:cs typeface="Arial" pitchFamily="34" charset="0"/>
                </a:rPr>
                <a:t>.</a:t>
              </a:r>
              <a:endParaRPr lang="ko-KR" altLang="en-US" sz="1600" b="1" dirty="0">
                <a:solidFill>
                  <a:srgbClr val="797B4F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427547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Rounded Rectangle 3"/>
          <p:cNvSpPr/>
          <p:nvPr/>
        </p:nvSpPr>
        <p:spPr>
          <a:xfrm>
            <a:off x="6012160" y="188640"/>
            <a:ext cx="2880320" cy="57606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tx1"/>
                </a:solidFill>
              </a:rPr>
              <a:t>Landasan Pengembangan Kurikulum 2013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xmlns="" val="55879687"/>
              </p:ext>
            </p:extLst>
          </p:nvPr>
        </p:nvGraphicFramePr>
        <p:xfrm>
          <a:off x="1115616" y="1556792"/>
          <a:ext cx="712879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658843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3728" y="332656"/>
            <a:ext cx="5038328" cy="866527"/>
          </a:xfrm>
        </p:spPr>
        <p:txBody>
          <a:bodyPr>
            <a:normAutofit fontScale="90000"/>
          </a:bodyPr>
          <a:lstStyle/>
          <a:p>
            <a:r>
              <a:rPr lang="id-ID" sz="2800" dirty="0">
                <a:latin typeface="DFMincho-UB" pitchFamily="1" charset="-128"/>
                <a:ea typeface="DFMincho-UB" pitchFamily="1" charset="-128"/>
              </a:rPr>
              <a:t>Konsep Dasar Psikologi Kognitif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3108887991"/>
              </p:ext>
            </p:extLst>
          </p:nvPr>
        </p:nvGraphicFramePr>
        <p:xfrm>
          <a:off x="1043608" y="1556792"/>
          <a:ext cx="734481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849111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00608" y="260648"/>
            <a:ext cx="5328592" cy="1470025"/>
          </a:xfrm>
        </p:spPr>
        <p:txBody>
          <a:bodyPr/>
          <a:lstStyle/>
          <a:p>
            <a:r>
              <a:rPr lang="id-ID" dirty="0">
                <a:latin typeface="Bauhaus 93" pitchFamily="82" charset="0"/>
              </a:rPr>
              <a:t>Teori Belajar Kognitif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1804655738"/>
              </p:ext>
            </p:extLst>
          </p:nvPr>
        </p:nvGraphicFramePr>
        <p:xfrm>
          <a:off x="179512" y="260648"/>
          <a:ext cx="9865096" cy="6565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586267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"/>
            <a:ext cx="7772400" cy="1268760"/>
          </a:xfrm>
        </p:spPr>
        <p:txBody>
          <a:bodyPr>
            <a:normAutofit/>
          </a:bodyPr>
          <a:lstStyle/>
          <a:p>
            <a:r>
              <a:rPr lang="id-ID" sz="2800" dirty="0">
                <a:latin typeface="Algerian" pitchFamily="82" charset="0"/>
              </a:rPr>
              <a:t>Implikasi Teori Belajar Kognitif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/>
              <a:t>Je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1436336007"/>
              </p:ext>
            </p:extLst>
          </p:nvPr>
        </p:nvGraphicFramePr>
        <p:xfrm>
          <a:off x="324454" y="1394841"/>
          <a:ext cx="5472608" cy="3932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ounded Rectangle 4"/>
          <p:cNvSpPr/>
          <p:nvPr/>
        </p:nvSpPr>
        <p:spPr>
          <a:xfrm>
            <a:off x="-806570" y="9552622"/>
            <a:ext cx="3331632" cy="69161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1600" kern="1200"/>
          </a:p>
        </p:txBody>
      </p:sp>
      <p:sp>
        <p:nvSpPr>
          <p:cNvPr id="11" name="Rounded Rectangle 10"/>
          <p:cNvSpPr/>
          <p:nvPr/>
        </p:nvSpPr>
        <p:spPr>
          <a:xfrm>
            <a:off x="1907704" y="5472464"/>
            <a:ext cx="4085363" cy="65707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d-ID" sz="1200" b="1" dirty="0">
                <a:solidFill>
                  <a:schemeClr val="tx1"/>
                </a:solidFill>
              </a:rPr>
              <a:t>Mer</a:t>
            </a:r>
            <a:r>
              <a:rPr lang="en-US" sz="1200" b="1" dirty="0" err="1">
                <a:solidFill>
                  <a:schemeClr val="tx1"/>
                </a:solidFill>
              </a:rPr>
              <a:t>encanakan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kegiatan</a:t>
            </a:r>
            <a:r>
              <a:rPr lang="id-ID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kelas</a:t>
            </a:r>
            <a:r>
              <a:rPr lang="en-US" sz="1200" b="1" dirty="0">
                <a:solidFill>
                  <a:schemeClr val="tx1"/>
                </a:solidFill>
              </a:rPr>
              <a:t> yang </a:t>
            </a:r>
            <a:r>
              <a:rPr lang="en-US" sz="1200" b="1" dirty="0" err="1">
                <a:solidFill>
                  <a:schemeClr val="tx1"/>
                </a:solidFill>
              </a:rPr>
              <a:t>membuat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siswa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aktif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berpikir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dan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menggunakan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mata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pelajaran</a:t>
            </a:r>
            <a:r>
              <a:rPr lang="en-US" sz="1200" b="1" dirty="0">
                <a:solidFill>
                  <a:schemeClr val="tx1"/>
                </a:solidFill>
              </a:rPr>
              <a:t> di </a:t>
            </a:r>
            <a:r>
              <a:rPr lang="en-US" sz="1200" b="1" dirty="0" err="1">
                <a:solidFill>
                  <a:schemeClr val="tx1"/>
                </a:solidFill>
              </a:rPr>
              <a:t>kelas</a:t>
            </a:r>
            <a:endParaRPr lang="id-ID" sz="1200" b="1" dirty="0">
              <a:solidFill>
                <a:schemeClr val="tx1"/>
              </a:solidFill>
            </a:endParaRPr>
          </a:p>
          <a:p>
            <a:pPr algn="ctr"/>
            <a:endParaRPr lang="id-ID" sz="1200" b="1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299585" y="5085184"/>
            <a:ext cx="549466" cy="549466"/>
            <a:chOff x="5196013" y="3501088"/>
            <a:chExt cx="549466" cy="549466"/>
          </a:xfrm>
        </p:grpSpPr>
        <p:sp>
          <p:nvSpPr>
            <p:cNvPr id="7" name="Down Arrow 4"/>
            <p:cNvSpPr/>
            <p:nvPr/>
          </p:nvSpPr>
          <p:spPr>
            <a:xfrm>
              <a:off x="5319643" y="3501088"/>
              <a:ext cx="302206" cy="4134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1750" tIns="31750" rIns="31750" bIns="317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2500" kern="1200"/>
            </a:p>
          </p:txBody>
        </p:sp>
        <p:sp>
          <p:nvSpPr>
            <p:cNvPr id="6" name="Down Arrow 5"/>
            <p:cNvSpPr/>
            <p:nvPr/>
          </p:nvSpPr>
          <p:spPr>
            <a:xfrm>
              <a:off x="5196013" y="3501088"/>
              <a:ext cx="549466" cy="549466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8" y="980728"/>
            <a:ext cx="2088232" cy="23107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Flowchart: Predefined Process 7"/>
          <p:cNvSpPr/>
          <p:nvPr/>
        </p:nvSpPr>
        <p:spPr>
          <a:xfrm>
            <a:off x="6804248" y="3291483"/>
            <a:ext cx="1728192" cy="353541"/>
          </a:xfrm>
          <a:prstGeom prst="flowChartPredefined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200" dirty="0"/>
              <a:t>Jeanne Ellis ormrod (2009)</a:t>
            </a:r>
          </a:p>
        </p:txBody>
      </p:sp>
    </p:spTree>
    <p:extLst>
      <p:ext uri="{BB962C8B-B14F-4D97-AF65-F5344CB8AC3E}">
        <p14:creationId xmlns:p14="http://schemas.microsoft.com/office/powerpoint/2010/main" xmlns="" val="3331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1881" y="-253992"/>
            <a:ext cx="4316016" cy="253828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id-ID" dirty="0"/>
              <a:t>Landasan Psikologi Kognitif dalam Kurikulum</a:t>
            </a:r>
          </a:p>
        </p:txBody>
      </p:sp>
      <p:sp>
        <p:nvSpPr>
          <p:cNvPr id="4" name="Pentagon 3"/>
          <p:cNvSpPr/>
          <p:nvPr/>
        </p:nvSpPr>
        <p:spPr>
          <a:xfrm>
            <a:off x="611560" y="1904300"/>
            <a:ext cx="3168352" cy="73261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b="1" dirty="0" err="1">
                <a:solidFill>
                  <a:schemeClr val="bg1"/>
                </a:solidFill>
              </a:rPr>
              <a:t>P</a:t>
            </a:r>
            <a:r>
              <a:rPr lang="en-US" sz="1200" b="1" dirty="0" err="1">
                <a:solidFill>
                  <a:schemeClr val="bg1"/>
                </a:solidFill>
              </a:rPr>
              <a:t>sikologi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perkembangan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mengarahkan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dasar</a:t>
            </a:r>
            <a:r>
              <a:rPr lang="en-US" sz="1200" b="1" dirty="0">
                <a:solidFill>
                  <a:schemeClr val="bg1"/>
                </a:solidFill>
              </a:rPr>
              <a:t> proses </a:t>
            </a:r>
            <a:r>
              <a:rPr lang="en-US" sz="1200" b="1" dirty="0" err="1">
                <a:solidFill>
                  <a:schemeClr val="bg1"/>
                </a:solidFill>
              </a:rPr>
              <a:t>dan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karakteristik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perkembangan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peserta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didik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endParaRPr lang="id-ID" sz="1200" b="1" dirty="0">
              <a:solidFill>
                <a:schemeClr val="bg1"/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633439" y="5517232"/>
            <a:ext cx="3168352" cy="72008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b="1" dirty="0">
                <a:solidFill>
                  <a:schemeClr val="bg1"/>
                </a:solidFill>
              </a:rPr>
              <a:t>Kurikulum berbasis pada kompetensi</a:t>
            </a:r>
          </a:p>
        </p:txBody>
      </p:sp>
      <p:sp>
        <p:nvSpPr>
          <p:cNvPr id="6" name="Pentagon 5"/>
          <p:cNvSpPr/>
          <p:nvPr/>
        </p:nvSpPr>
        <p:spPr>
          <a:xfrm>
            <a:off x="611560" y="4401108"/>
            <a:ext cx="3168352" cy="756084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b="1" dirty="0">
                <a:solidFill>
                  <a:schemeClr val="bg1"/>
                </a:solidFill>
              </a:rPr>
              <a:t>P</a:t>
            </a:r>
            <a:r>
              <a:rPr lang="en-US" sz="1200" b="1" dirty="0" err="1">
                <a:solidFill>
                  <a:schemeClr val="bg1"/>
                </a:solidFill>
              </a:rPr>
              <a:t>sikologi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kognitif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metode</a:t>
            </a:r>
            <a:r>
              <a:rPr lang="en-US" sz="1200" b="1" dirty="0">
                <a:solidFill>
                  <a:schemeClr val="bg1"/>
                </a:solidFill>
              </a:rPr>
              <a:t> yang paling </a:t>
            </a:r>
            <a:r>
              <a:rPr lang="en-US" sz="1200" b="1" dirty="0" err="1">
                <a:solidFill>
                  <a:schemeClr val="bg1"/>
                </a:solidFill>
              </a:rPr>
              <a:t>logis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menafsirkan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pembelajaran</a:t>
            </a:r>
            <a:r>
              <a:rPr lang="id-ID" sz="1200" b="1" dirty="0">
                <a:solidFill>
                  <a:schemeClr val="bg1"/>
                </a:solidFill>
              </a:rPr>
              <a:t> menurut </a:t>
            </a:r>
            <a:r>
              <a:rPr lang="en-US" sz="1200" b="1" dirty="0">
                <a:solidFill>
                  <a:schemeClr val="bg1"/>
                </a:solidFill>
              </a:rPr>
              <a:t>Alan C. Ornstein </a:t>
            </a:r>
            <a:r>
              <a:rPr lang="en-US" sz="1200" b="1" dirty="0" err="1">
                <a:solidFill>
                  <a:schemeClr val="bg1"/>
                </a:solidFill>
              </a:rPr>
              <a:t>dan</a:t>
            </a:r>
            <a:r>
              <a:rPr lang="en-US" sz="1200" b="1" dirty="0">
                <a:solidFill>
                  <a:schemeClr val="bg1"/>
                </a:solidFill>
              </a:rPr>
              <a:t> Francis P. </a:t>
            </a:r>
            <a:r>
              <a:rPr lang="en-US" sz="1200" b="1" dirty="0" err="1">
                <a:solidFill>
                  <a:schemeClr val="bg1"/>
                </a:solidFill>
              </a:rPr>
              <a:t>Hunkins</a:t>
            </a:r>
            <a:r>
              <a:rPr lang="en-US" sz="1200" b="1" dirty="0">
                <a:solidFill>
                  <a:schemeClr val="bg1"/>
                </a:solidFill>
              </a:rPr>
              <a:t> (2018: 138) </a:t>
            </a:r>
            <a:endParaRPr lang="id-ID" sz="1200" b="1" dirty="0">
              <a:solidFill>
                <a:schemeClr val="bg1"/>
              </a:solidFill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605742" y="2953186"/>
            <a:ext cx="3168352" cy="763846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b="1" dirty="0" err="1">
                <a:solidFill>
                  <a:schemeClr val="bg1"/>
                </a:solidFill>
              </a:rPr>
              <a:t>P</a:t>
            </a:r>
            <a:r>
              <a:rPr lang="en-US" sz="1200" b="1" dirty="0" err="1">
                <a:solidFill>
                  <a:schemeClr val="bg1"/>
                </a:solidFill>
              </a:rPr>
              <a:t>sikologi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belajar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mendasari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konsep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perubahan</a:t>
            </a:r>
            <a:r>
              <a:rPr lang="en-US" sz="1200" b="1" dirty="0">
                <a:solidFill>
                  <a:schemeClr val="bg1"/>
                </a:solidFill>
              </a:rPr>
              <a:t> p</a:t>
            </a:r>
            <a:r>
              <a:rPr lang="id-ID" sz="1200" b="1" dirty="0">
                <a:solidFill>
                  <a:schemeClr val="bg1"/>
                </a:solidFill>
              </a:rPr>
              <a:t>e</a:t>
            </a:r>
            <a:r>
              <a:rPr lang="en-US" sz="1200" b="1" dirty="0" err="1">
                <a:solidFill>
                  <a:schemeClr val="bg1"/>
                </a:solidFill>
              </a:rPr>
              <a:t>rilaku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peserta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didik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dalam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situasi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belajar</a:t>
            </a:r>
            <a:endParaRPr lang="id-ID" sz="1200" b="1" dirty="0">
              <a:solidFill>
                <a:schemeClr val="bg1"/>
              </a:solidFill>
            </a:endParaRPr>
          </a:p>
        </p:txBody>
      </p:sp>
      <p:sp>
        <p:nvSpPr>
          <p:cNvPr id="12" name="Right Brace 11"/>
          <p:cNvSpPr/>
          <p:nvPr/>
        </p:nvSpPr>
        <p:spPr>
          <a:xfrm>
            <a:off x="3851920" y="2270606"/>
            <a:ext cx="2592288" cy="3606666"/>
          </a:xfrm>
          <a:prstGeom prst="rightBrace">
            <a:avLst>
              <a:gd name="adj1" fmla="val 8333"/>
              <a:gd name="adj2" fmla="val 50239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ound Diagonal Corner Rectangle 12"/>
          <p:cNvSpPr/>
          <p:nvPr/>
        </p:nvSpPr>
        <p:spPr>
          <a:xfrm>
            <a:off x="6516216" y="3645024"/>
            <a:ext cx="2016224" cy="756084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>
                <a:solidFill>
                  <a:schemeClr val="bg1"/>
                </a:solidFill>
              </a:rPr>
              <a:t>Psikologi Kognitif</a:t>
            </a:r>
          </a:p>
        </p:txBody>
      </p:sp>
    </p:spTree>
    <p:extLst>
      <p:ext uri="{BB962C8B-B14F-4D97-AF65-F5344CB8AC3E}">
        <p14:creationId xmlns:p14="http://schemas.microsoft.com/office/powerpoint/2010/main" xmlns="" val="3967082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16633"/>
            <a:ext cx="7772400" cy="1008112"/>
          </a:xfrm>
        </p:spPr>
        <p:txBody>
          <a:bodyPr/>
          <a:lstStyle/>
          <a:p>
            <a:r>
              <a:rPr lang="id-ID" dirty="0">
                <a:solidFill>
                  <a:srgbClr val="FFFF00"/>
                </a:solidFill>
              </a:rPr>
              <a:t>Kesimpulan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1124745"/>
            <a:ext cx="6980312" cy="4514055"/>
          </a:xfrm>
        </p:spPr>
        <p:txBody>
          <a:bodyPr>
            <a:noAutofit/>
          </a:bodyPr>
          <a:lstStyle/>
          <a:p>
            <a:pPr marL="514350" indent="-514350" algn="just">
              <a:buAutoNum type="arabicPeriod"/>
            </a:pPr>
            <a:r>
              <a:rPr lang="id-ID" sz="2400" dirty="0">
                <a:solidFill>
                  <a:schemeClr val="bg1"/>
                </a:solidFill>
              </a:rPr>
              <a:t>Kurikulum nasional adalah rencana dan pengaturan mengenai tujuan, isi,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bahan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pembelajaran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cara</a:t>
            </a:r>
            <a:r>
              <a:rPr lang="en-US" sz="2400" dirty="0">
                <a:solidFill>
                  <a:schemeClr val="bg1"/>
                </a:solidFill>
              </a:rPr>
              <a:t> yang </a:t>
            </a:r>
            <a:r>
              <a:rPr lang="en-US" sz="2400" dirty="0" err="1">
                <a:solidFill>
                  <a:schemeClr val="bg1"/>
                </a:solidFill>
              </a:rPr>
              <a:t>digunakan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sebagai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pedoman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penyelenggaraan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pendidikan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untuk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mencapai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tujuan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pendididikan</a:t>
            </a:r>
            <a:endParaRPr lang="id-ID" sz="2400" dirty="0">
              <a:solidFill>
                <a:schemeClr val="bg1"/>
              </a:solidFill>
            </a:endParaRPr>
          </a:p>
          <a:p>
            <a:pPr marL="514350" indent="-514350" algn="just">
              <a:buAutoNum type="arabicPeriod"/>
            </a:pPr>
            <a:r>
              <a:rPr lang="id-ID" sz="2400" dirty="0">
                <a:solidFill>
                  <a:schemeClr val="bg1"/>
                </a:solidFill>
              </a:rPr>
              <a:t>Karakteristik kurikulum 2013 adalah berbasis kompetensi yang dirumuskan dalam standar kompetensi lulusan peserta didik</a:t>
            </a:r>
          </a:p>
          <a:p>
            <a:pPr marL="514350" indent="-514350" algn="just">
              <a:buAutoNum type="arabicPeriod"/>
            </a:pPr>
            <a:r>
              <a:rPr lang="id-ID" sz="2400" dirty="0">
                <a:solidFill>
                  <a:schemeClr val="bg1"/>
                </a:solidFill>
              </a:rPr>
              <a:t>Landasan pengembangan kurikulum 2013 meliputi landasan filosofis, teoritis, yuridis, dan psikologis</a:t>
            </a:r>
          </a:p>
        </p:txBody>
      </p:sp>
    </p:spTree>
    <p:extLst>
      <p:ext uri="{BB962C8B-B14F-4D97-AF65-F5344CB8AC3E}">
        <p14:creationId xmlns:p14="http://schemas.microsoft.com/office/powerpoint/2010/main" xmlns="" val="1497797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97B4F"/>
      </a:accent1>
      <a:accent2>
        <a:srgbClr val="797B4F"/>
      </a:accent2>
      <a:accent3>
        <a:srgbClr val="797B4F"/>
      </a:accent3>
      <a:accent4>
        <a:srgbClr val="797B4F"/>
      </a:accent4>
      <a:accent5>
        <a:srgbClr val="797B4F"/>
      </a:accent5>
      <a:accent6>
        <a:srgbClr val="797B4F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486</Words>
  <Application>Microsoft Office PowerPoint</Application>
  <PresentationFormat>On-screen Show (4:3)</PresentationFormat>
  <Paragraphs>59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Contents Slide Master</vt:lpstr>
      <vt:lpstr>Slide 1</vt:lpstr>
      <vt:lpstr>Definisi Kurikulum</vt:lpstr>
      <vt:lpstr>Slide 3</vt:lpstr>
      <vt:lpstr>Slide 4</vt:lpstr>
      <vt:lpstr>Konsep Dasar Psikologi Kognitif</vt:lpstr>
      <vt:lpstr>Teori Belajar Kognitif</vt:lpstr>
      <vt:lpstr>Implikasi Teori Belajar Kognitif</vt:lpstr>
      <vt:lpstr>Landasan Psikologi Kognitif dalam Kurikulum</vt:lpstr>
      <vt:lpstr>Kesimpulan</vt:lpstr>
      <vt:lpstr>Kesimpulan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user</cp:lastModifiedBy>
  <cp:revision>19</cp:revision>
  <dcterms:created xsi:type="dcterms:W3CDTF">2018-09-17T01:23:09Z</dcterms:created>
  <dcterms:modified xsi:type="dcterms:W3CDTF">2018-09-29T09:51:23Z</dcterms:modified>
</cp:coreProperties>
</file>