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68B1C"/>
    <a:srgbClr val="FF9E1D"/>
    <a:srgbClr val="253600"/>
    <a:srgbClr val="552579"/>
    <a:srgbClr val="2597FF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9C2A9-33F8-4849-8B4A-737C908309A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E6F6333-7F17-4711-A241-9C6A500C97C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1. </a:t>
          </a:r>
          <a:r>
            <a:rPr lang="en-US" sz="2000" b="1" dirty="0" err="1" smtClean="0">
              <a:solidFill>
                <a:schemeClr val="tx1"/>
              </a:solidFill>
            </a:rPr>
            <a:t>Merencanakan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kegiatan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penyelesaian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studi</a:t>
          </a:r>
          <a:r>
            <a:rPr lang="en-US" sz="2000" b="1" dirty="0" smtClean="0">
              <a:solidFill>
                <a:schemeClr val="tx1"/>
              </a:solidFill>
            </a:rPr>
            <a:t>, </a:t>
          </a:r>
          <a:r>
            <a:rPr lang="en-US" sz="2000" b="1" dirty="0" err="1" smtClean="0">
              <a:solidFill>
                <a:schemeClr val="tx1"/>
              </a:solidFill>
            </a:rPr>
            <a:t>perkembangan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karier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serta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kehidupannya</a:t>
          </a:r>
          <a:r>
            <a:rPr lang="en-US" sz="2000" b="1" dirty="0" smtClean="0">
              <a:solidFill>
                <a:schemeClr val="tx1"/>
              </a:solidFill>
            </a:rPr>
            <a:t> di </a:t>
          </a:r>
          <a:r>
            <a:rPr lang="en-US" sz="2000" b="1" dirty="0" err="1" smtClean="0">
              <a:solidFill>
                <a:schemeClr val="tx1"/>
              </a:solidFill>
            </a:rPr>
            <a:t>masa</a:t>
          </a:r>
          <a:r>
            <a:rPr lang="en-US" sz="2000" b="1" dirty="0" smtClean="0">
              <a:solidFill>
                <a:schemeClr val="tx1"/>
              </a:solidFill>
            </a:rPr>
            <a:t> yang </a:t>
          </a:r>
          <a:r>
            <a:rPr lang="en-US" sz="2000" b="1" dirty="0" err="1" smtClean="0">
              <a:solidFill>
                <a:schemeClr val="tx1"/>
              </a:solidFill>
            </a:rPr>
            <a:t>akan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datang</a:t>
          </a:r>
          <a:r>
            <a:rPr lang="en-US" sz="2000" b="1" dirty="0" smtClean="0">
              <a:solidFill>
                <a:schemeClr val="tx1"/>
              </a:solidFill>
            </a:rPr>
            <a:t>.</a:t>
          </a:r>
          <a:endParaRPr lang="en-GB" sz="2000" b="1" dirty="0">
            <a:solidFill>
              <a:schemeClr val="tx1"/>
            </a:solidFill>
          </a:endParaRPr>
        </a:p>
      </dgm:t>
    </dgm:pt>
    <dgm:pt modelId="{45E13F67-A815-417B-A1D7-BD3952BEC12C}" type="parTrans" cxnId="{399F6118-4A37-4DB9-AA4D-B795BE515ED9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17591734-5349-4522-B429-A421F27B2BD1}" type="sibTrans" cxnId="{399F6118-4A37-4DB9-AA4D-B795BE515ED9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E040AB14-7F9A-4BDD-AD8A-17873C70B3A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2. </a:t>
          </a:r>
          <a:r>
            <a:rPr lang="en-US" sz="2000" b="1" dirty="0" err="1" smtClean="0">
              <a:solidFill>
                <a:schemeClr val="tx1"/>
              </a:solidFill>
            </a:rPr>
            <a:t>Mengembangkan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seluruh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potensi</a:t>
          </a:r>
          <a:r>
            <a:rPr lang="en-US" sz="2000" b="1" dirty="0" smtClean="0">
              <a:solidFill>
                <a:schemeClr val="tx1"/>
              </a:solidFill>
            </a:rPr>
            <a:t> yang </a:t>
          </a:r>
          <a:r>
            <a:rPr lang="en-US" sz="2000" b="1" dirty="0" err="1" smtClean="0">
              <a:solidFill>
                <a:schemeClr val="tx1"/>
              </a:solidFill>
            </a:rPr>
            <a:t>dimilikinya</a:t>
          </a:r>
          <a:r>
            <a:rPr lang="en-US" sz="2000" b="1" dirty="0" smtClean="0">
              <a:solidFill>
                <a:schemeClr val="tx1"/>
              </a:solidFill>
            </a:rPr>
            <a:t>.</a:t>
          </a:r>
          <a:endParaRPr lang="en-GB" sz="2000" b="1" dirty="0">
            <a:solidFill>
              <a:schemeClr val="tx1"/>
            </a:solidFill>
          </a:endParaRPr>
        </a:p>
      </dgm:t>
    </dgm:pt>
    <dgm:pt modelId="{D49AAADE-32CB-42E3-AF81-6E5D3E7C1358}" type="parTrans" cxnId="{DA8ACC04-1791-4C6F-94C3-226B5CBA481C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260964A4-9D80-42DE-A9E3-0ACEFE01AB71}" type="sibTrans" cxnId="{DA8ACC04-1791-4C6F-94C3-226B5CBA481C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18CE8A79-ADED-4A55-875E-B15F3B8DED8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3. </a:t>
          </a:r>
          <a:r>
            <a:rPr lang="en-US" sz="2000" b="1" dirty="0" err="1" smtClean="0">
              <a:solidFill>
                <a:schemeClr val="tx1"/>
              </a:solidFill>
            </a:rPr>
            <a:t>Menyesuaikan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diri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dengan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lingkungan</a:t>
          </a:r>
          <a:r>
            <a:rPr lang="en-US" sz="2000" b="1" dirty="0" smtClean="0">
              <a:solidFill>
                <a:schemeClr val="tx1"/>
              </a:solidFill>
            </a:rPr>
            <a:t>.</a:t>
          </a:r>
          <a:endParaRPr lang="en-GB" sz="2000" b="1" dirty="0">
            <a:solidFill>
              <a:schemeClr val="tx1"/>
            </a:solidFill>
          </a:endParaRPr>
        </a:p>
      </dgm:t>
    </dgm:pt>
    <dgm:pt modelId="{91D73579-7EAE-4F74-AFB4-A4091D1A5C76}" type="parTrans" cxnId="{1E00EC8C-5E8A-4F03-B004-35FC992B8D19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FB28D451-3318-46A9-A1CA-F758AFA985A3}" type="sibTrans" cxnId="{1E00EC8C-5E8A-4F03-B004-35FC992B8D19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286E8533-3BF7-4579-AD78-330534B4BB8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4. </a:t>
          </a:r>
          <a:r>
            <a:rPr lang="en-US" sz="2000" b="1" dirty="0" err="1" smtClean="0">
              <a:solidFill>
                <a:schemeClr val="tx1"/>
              </a:solidFill>
            </a:rPr>
            <a:t>Mengatasi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hambatan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atau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kesulitan</a:t>
          </a:r>
          <a:r>
            <a:rPr lang="en-US" sz="2000" b="1" dirty="0" smtClean="0">
              <a:solidFill>
                <a:schemeClr val="tx1"/>
              </a:solidFill>
            </a:rPr>
            <a:t> yang </a:t>
          </a:r>
          <a:r>
            <a:rPr lang="en-US" sz="2000" b="1" dirty="0" err="1" smtClean="0">
              <a:solidFill>
                <a:schemeClr val="tx1"/>
              </a:solidFill>
            </a:rPr>
            <a:t>dihadapi</a:t>
          </a:r>
          <a:r>
            <a:rPr lang="en-US" sz="2000" b="1" dirty="0" smtClean="0">
              <a:solidFill>
                <a:schemeClr val="tx1"/>
              </a:solidFill>
            </a:rPr>
            <a:t>.</a:t>
          </a:r>
          <a:endParaRPr lang="en-GB" sz="2000" b="1" dirty="0">
            <a:solidFill>
              <a:schemeClr val="tx1"/>
            </a:solidFill>
          </a:endParaRPr>
        </a:p>
      </dgm:t>
    </dgm:pt>
    <dgm:pt modelId="{A6A4745A-CE7E-4932-87F8-8767A8E842F8}" type="parTrans" cxnId="{65723524-3139-4742-8EA1-51574919EBA1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6DC64466-EC64-4D63-B290-0D0677D7C23A}" type="sibTrans" cxnId="{65723524-3139-4742-8EA1-51574919EBA1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5DA5CDCB-753A-47C6-B4CD-E77BAF22E2AB}" type="pres">
      <dgm:prSet presAssocID="{9549C2A9-33F8-4849-8B4A-737C908309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1734A5-171A-49A9-B202-1678C7B8765D}" type="pres">
      <dgm:prSet presAssocID="{AE6F6333-7F17-4711-A241-9C6A500C97C3}" presName="parentLin" presStyleCnt="0"/>
      <dgm:spPr/>
    </dgm:pt>
    <dgm:pt modelId="{1292E3C6-25F9-4334-8430-358954979F77}" type="pres">
      <dgm:prSet presAssocID="{AE6F6333-7F17-4711-A241-9C6A500C97C3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E53090DB-E1B2-464B-B60B-80E97517FEAB}" type="pres">
      <dgm:prSet presAssocID="{AE6F6333-7F17-4711-A241-9C6A500C97C3}" presName="parentText" presStyleLbl="node1" presStyleIdx="0" presStyleCnt="4" custScaleY="14700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0A912B-823E-4F0B-A760-65EA253E50E8}" type="pres">
      <dgm:prSet presAssocID="{AE6F6333-7F17-4711-A241-9C6A500C97C3}" presName="negativeSpace" presStyleCnt="0"/>
      <dgm:spPr/>
    </dgm:pt>
    <dgm:pt modelId="{F688AA44-AB98-40B0-A191-1E5AFD6EC17F}" type="pres">
      <dgm:prSet presAssocID="{AE6F6333-7F17-4711-A241-9C6A500C97C3}" presName="childText" presStyleLbl="conFgAcc1" presStyleIdx="0" presStyleCnt="4">
        <dgm:presLayoutVars>
          <dgm:bulletEnabled val="1"/>
        </dgm:presLayoutVars>
      </dgm:prSet>
      <dgm:spPr/>
    </dgm:pt>
    <dgm:pt modelId="{76EA7D27-3FE6-4525-A660-8ECEA89CA0EB}" type="pres">
      <dgm:prSet presAssocID="{17591734-5349-4522-B429-A421F27B2BD1}" presName="spaceBetweenRectangles" presStyleCnt="0"/>
      <dgm:spPr/>
    </dgm:pt>
    <dgm:pt modelId="{6200B124-3CF9-438A-A836-7E580F85F824}" type="pres">
      <dgm:prSet presAssocID="{E040AB14-7F9A-4BDD-AD8A-17873C70B3AF}" presName="parentLin" presStyleCnt="0"/>
      <dgm:spPr/>
    </dgm:pt>
    <dgm:pt modelId="{204B62D4-25E3-478B-9C7E-15EF96A80BEA}" type="pres">
      <dgm:prSet presAssocID="{E040AB14-7F9A-4BDD-AD8A-17873C70B3AF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6499704D-1B35-4666-BD59-4907575A5CA0}" type="pres">
      <dgm:prSet presAssocID="{E040AB14-7F9A-4BDD-AD8A-17873C70B3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A8418B-D53D-4E7A-AC4D-750517D157A7}" type="pres">
      <dgm:prSet presAssocID="{E040AB14-7F9A-4BDD-AD8A-17873C70B3AF}" presName="negativeSpace" presStyleCnt="0"/>
      <dgm:spPr/>
    </dgm:pt>
    <dgm:pt modelId="{0FDE2D48-DE59-46AD-83EF-A4915592CE2D}" type="pres">
      <dgm:prSet presAssocID="{E040AB14-7F9A-4BDD-AD8A-17873C70B3AF}" presName="childText" presStyleLbl="conFgAcc1" presStyleIdx="1" presStyleCnt="4">
        <dgm:presLayoutVars>
          <dgm:bulletEnabled val="1"/>
        </dgm:presLayoutVars>
      </dgm:prSet>
      <dgm:spPr/>
    </dgm:pt>
    <dgm:pt modelId="{49A4F2F5-A63F-42CF-9298-623177AB34B3}" type="pres">
      <dgm:prSet presAssocID="{260964A4-9D80-42DE-A9E3-0ACEFE01AB71}" presName="spaceBetweenRectangles" presStyleCnt="0"/>
      <dgm:spPr/>
    </dgm:pt>
    <dgm:pt modelId="{F898A681-4FB4-4E9C-AF30-226CE2C3C159}" type="pres">
      <dgm:prSet presAssocID="{18CE8A79-ADED-4A55-875E-B15F3B8DED87}" presName="parentLin" presStyleCnt="0"/>
      <dgm:spPr/>
    </dgm:pt>
    <dgm:pt modelId="{36516581-50C2-4B75-8658-E6453E1A605D}" type="pres">
      <dgm:prSet presAssocID="{18CE8A79-ADED-4A55-875E-B15F3B8DED87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AA9590E5-9013-49FE-BCBC-F1C2797BA9BE}" type="pres">
      <dgm:prSet presAssocID="{18CE8A79-ADED-4A55-875E-B15F3B8DED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A9E746-6938-44A5-BB78-4F47DA4C7E8D}" type="pres">
      <dgm:prSet presAssocID="{18CE8A79-ADED-4A55-875E-B15F3B8DED87}" presName="negativeSpace" presStyleCnt="0"/>
      <dgm:spPr/>
    </dgm:pt>
    <dgm:pt modelId="{8387E5FD-9640-43C0-B45A-8D7486298A53}" type="pres">
      <dgm:prSet presAssocID="{18CE8A79-ADED-4A55-875E-B15F3B8DED87}" presName="childText" presStyleLbl="conFgAcc1" presStyleIdx="2" presStyleCnt="4">
        <dgm:presLayoutVars>
          <dgm:bulletEnabled val="1"/>
        </dgm:presLayoutVars>
      </dgm:prSet>
      <dgm:spPr/>
    </dgm:pt>
    <dgm:pt modelId="{EA522C76-8327-4D1B-8876-8BBA9929E6D7}" type="pres">
      <dgm:prSet presAssocID="{FB28D451-3318-46A9-A1CA-F758AFA985A3}" presName="spaceBetweenRectangles" presStyleCnt="0"/>
      <dgm:spPr/>
    </dgm:pt>
    <dgm:pt modelId="{68B9352E-FA0C-4086-AAF3-02A4F528CC71}" type="pres">
      <dgm:prSet presAssocID="{286E8533-3BF7-4579-AD78-330534B4BB8C}" presName="parentLin" presStyleCnt="0"/>
      <dgm:spPr/>
    </dgm:pt>
    <dgm:pt modelId="{C1F7D2F7-9633-441C-AAE0-B11F3348292B}" type="pres">
      <dgm:prSet presAssocID="{286E8533-3BF7-4579-AD78-330534B4BB8C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EBEA4247-8038-4331-934D-D955B9DF333C}" type="pres">
      <dgm:prSet presAssocID="{286E8533-3BF7-4579-AD78-330534B4BB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38DF23-346C-4CEA-AD58-7075B593BBEE}" type="pres">
      <dgm:prSet presAssocID="{286E8533-3BF7-4579-AD78-330534B4BB8C}" presName="negativeSpace" presStyleCnt="0"/>
      <dgm:spPr/>
    </dgm:pt>
    <dgm:pt modelId="{94023DC2-09FA-4679-89B8-FC78CABCF4B2}" type="pres">
      <dgm:prSet presAssocID="{286E8533-3BF7-4579-AD78-330534B4BB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5652C4-9E67-40CF-AC0E-006D12005310}" type="presOf" srcId="{AE6F6333-7F17-4711-A241-9C6A500C97C3}" destId="{E53090DB-E1B2-464B-B60B-80E97517FEAB}" srcOrd="1" destOrd="0" presId="urn:microsoft.com/office/officeart/2005/8/layout/list1"/>
    <dgm:cxn modelId="{7EA0E3DF-3719-4B5A-B9E5-32FE758300DA}" type="presOf" srcId="{E040AB14-7F9A-4BDD-AD8A-17873C70B3AF}" destId="{6499704D-1B35-4666-BD59-4907575A5CA0}" srcOrd="1" destOrd="0" presId="urn:microsoft.com/office/officeart/2005/8/layout/list1"/>
    <dgm:cxn modelId="{B2C9C345-9375-4A75-9948-09C0EFE14B78}" type="presOf" srcId="{18CE8A79-ADED-4A55-875E-B15F3B8DED87}" destId="{AA9590E5-9013-49FE-BCBC-F1C2797BA9BE}" srcOrd="1" destOrd="0" presId="urn:microsoft.com/office/officeart/2005/8/layout/list1"/>
    <dgm:cxn modelId="{65723524-3139-4742-8EA1-51574919EBA1}" srcId="{9549C2A9-33F8-4849-8B4A-737C908309A9}" destId="{286E8533-3BF7-4579-AD78-330534B4BB8C}" srcOrd="3" destOrd="0" parTransId="{A6A4745A-CE7E-4932-87F8-8767A8E842F8}" sibTransId="{6DC64466-EC64-4D63-B290-0D0677D7C23A}"/>
    <dgm:cxn modelId="{399F6118-4A37-4DB9-AA4D-B795BE515ED9}" srcId="{9549C2A9-33F8-4849-8B4A-737C908309A9}" destId="{AE6F6333-7F17-4711-A241-9C6A500C97C3}" srcOrd="0" destOrd="0" parTransId="{45E13F67-A815-417B-A1D7-BD3952BEC12C}" sibTransId="{17591734-5349-4522-B429-A421F27B2BD1}"/>
    <dgm:cxn modelId="{3AB7EFB3-CD3F-4768-9E82-804AFCB586F4}" type="presOf" srcId="{286E8533-3BF7-4579-AD78-330534B4BB8C}" destId="{C1F7D2F7-9633-441C-AAE0-B11F3348292B}" srcOrd="0" destOrd="0" presId="urn:microsoft.com/office/officeart/2005/8/layout/list1"/>
    <dgm:cxn modelId="{7499FFF0-D4CF-4EBE-A189-334FA2B66FF5}" type="presOf" srcId="{9549C2A9-33F8-4849-8B4A-737C908309A9}" destId="{5DA5CDCB-753A-47C6-B4CD-E77BAF22E2AB}" srcOrd="0" destOrd="0" presId="urn:microsoft.com/office/officeart/2005/8/layout/list1"/>
    <dgm:cxn modelId="{97288680-0A34-484C-9A80-CCD8998688E4}" type="presOf" srcId="{E040AB14-7F9A-4BDD-AD8A-17873C70B3AF}" destId="{204B62D4-25E3-478B-9C7E-15EF96A80BEA}" srcOrd="0" destOrd="0" presId="urn:microsoft.com/office/officeart/2005/8/layout/list1"/>
    <dgm:cxn modelId="{1C4DE07F-659E-46D5-BB62-CD4425E4B3DA}" type="presOf" srcId="{286E8533-3BF7-4579-AD78-330534B4BB8C}" destId="{EBEA4247-8038-4331-934D-D955B9DF333C}" srcOrd="1" destOrd="0" presId="urn:microsoft.com/office/officeart/2005/8/layout/list1"/>
    <dgm:cxn modelId="{1E00EC8C-5E8A-4F03-B004-35FC992B8D19}" srcId="{9549C2A9-33F8-4849-8B4A-737C908309A9}" destId="{18CE8A79-ADED-4A55-875E-B15F3B8DED87}" srcOrd="2" destOrd="0" parTransId="{91D73579-7EAE-4F74-AFB4-A4091D1A5C76}" sibTransId="{FB28D451-3318-46A9-A1CA-F758AFA985A3}"/>
    <dgm:cxn modelId="{9A852F5F-9C75-474E-9072-E5EC0F3B0CC5}" type="presOf" srcId="{18CE8A79-ADED-4A55-875E-B15F3B8DED87}" destId="{36516581-50C2-4B75-8658-E6453E1A605D}" srcOrd="0" destOrd="0" presId="urn:microsoft.com/office/officeart/2005/8/layout/list1"/>
    <dgm:cxn modelId="{DA8ACC04-1791-4C6F-94C3-226B5CBA481C}" srcId="{9549C2A9-33F8-4849-8B4A-737C908309A9}" destId="{E040AB14-7F9A-4BDD-AD8A-17873C70B3AF}" srcOrd="1" destOrd="0" parTransId="{D49AAADE-32CB-42E3-AF81-6E5D3E7C1358}" sibTransId="{260964A4-9D80-42DE-A9E3-0ACEFE01AB71}"/>
    <dgm:cxn modelId="{4AEAED54-2FD1-48DA-8308-B95FBDDD7FD8}" type="presOf" srcId="{AE6F6333-7F17-4711-A241-9C6A500C97C3}" destId="{1292E3C6-25F9-4334-8430-358954979F77}" srcOrd="0" destOrd="0" presId="urn:microsoft.com/office/officeart/2005/8/layout/list1"/>
    <dgm:cxn modelId="{9D8BEABA-D6B4-4136-B79A-D7C5ACB269F7}" type="presParOf" srcId="{5DA5CDCB-753A-47C6-B4CD-E77BAF22E2AB}" destId="{2E1734A5-171A-49A9-B202-1678C7B8765D}" srcOrd="0" destOrd="0" presId="urn:microsoft.com/office/officeart/2005/8/layout/list1"/>
    <dgm:cxn modelId="{E457C21B-6C18-410D-8A4A-57D970E1CA9B}" type="presParOf" srcId="{2E1734A5-171A-49A9-B202-1678C7B8765D}" destId="{1292E3C6-25F9-4334-8430-358954979F77}" srcOrd="0" destOrd="0" presId="urn:microsoft.com/office/officeart/2005/8/layout/list1"/>
    <dgm:cxn modelId="{F92BBA1D-86E8-40EF-B0DB-1F0C3656F0F3}" type="presParOf" srcId="{2E1734A5-171A-49A9-B202-1678C7B8765D}" destId="{E53090DB-E1B2-464B-B60B-80E97517FEAB}" srcOrd="1" destOrd="0" presId="urn:microsoft.com/office/officeart/2005/8/layout/list1"/>
    <dgm:cxn modelId="{97AFB82C-7232-4FE6-A43C-83DC0D7B18CF}" type="presParOf" srcId="{5DA5CDCB-753A-47C6-B4CD-E77BAF22E2AB}" destId="{300A912B-823E-4F0B-A760-65EA253E50E8}" srcOrd="1" destOrd="0" presId="urn:microsoft.com/office/officeart/2005/8/layout/list1"/>
    <dgm:cxn modelId="{5BB71F5B-D415-485D-B823-1D09B0A845B1}" type="presParOf" srcId="{5DA5CDCB-753A-47C6-B4CD-E77BAF22E2AB}" destId="{F688AA44-AB98-40B0-A191-1E5AFD6EC17F}" srcOrd="2" destOrd="0" presId="urn:microsoft.com/office/officeart/2005/8/layout/list1"/>
    <dgm:cxn modelId="{2D10AB77-36D4-4A7D-AA1C-1153CBDAF65A}" type="presParOf" srcId="{5DA5CDCB-753A-47C6-B4CD-E77BAF22E2AB}" destId="{76EA7D27-3FE6-4525-A660-8ECEA89CA0EB}" srcOrd="3" destOrd="0" presId="urn:microsoft.com/office/officeart/2005/8/layout/list1"/>
    <dgm:cxn modelId="{6AEDAE6A-2923-4AD7-AB98-63322385EEF2}" type="presParOf" srcId="{5DA5CDCB-753A-47C6-B4CD-E77BAF22E2AB}" destId="{6200B124-3CF9-438A-A836-7E580F85F824}" srcOrd="4" destOrd="0" presId="urn:microsoft.com/office/officeart/2005/8/layout/list1"/>
    <dgm:cxn modelId="{50D30C55-A5CE-4EA5-9869-C14E883AF0EC}" type="presParOf" srcId="{6200B124-3CF9-438A-A836-7E580F85F824}" destId="{204B62D4-25E3-478B-9C7E-15EF96A80BEA}" srcOrd="0" destOrd="0" presId="urn:microsoft.com/office/officeart/2005/8/layout/list1"/>
    <dgm:cxn modelId="{DD236257-FCF8-47F2-B74A-DFA69CDDDEE6}" type="presParOf" srcId="{6200B124-3CF9-438A-A836-7E580F85F824}" destId="{6499704D-1B35-4666-BD59-4907575A5CA0}" srcOrd="1" destOrd="0" presId="urn:microsoft.com/office/officeart/2005/8/layout/list1"/>
    <dgm:cxn modelId="{7E2EBA9C-E117-48C4-9D70-18FC2478AE8B}" type="presParOf" srcId="{5DA5CDCB-753A-47C6-B4CD-E77BAF22E2AB}" destId="{0FA8418B-D53D-4E7A-AC4D-750517D157A7}" srcOrd="5" destOrd="0" presId="urn:microsoft.com/office/officeart/2005/8/layout/list1"/>
    <dgm:cxn modelId="{D82DE5DA-FA45-4797-85CE-241AD4E6271F}" type="presParOf" srcId="{5DA5CDCB-753A-47C6-B4CD-E77BAF22E2AB}" destId="{0FDE2D48-DE59-46AD-83EF-A4915592CE2D}" srcOrd="6" destOrd="0" presId="urn:microsoft.com/office/officeart/2005/8/layout/list1"/>
    <dgm:cxn modelId="{235CFC82-B742-4D51-AC2D-42105C7F23CD}" type="presParOf" srcId="{5DA5CDCB-753A-47C6-B4CD-E77BAF22E2AB}" destId="{49A4F2F5-A63F-42CF-9298-623177AB34B3}" srcOrd="7" destOrd="0" presId="urn:microsoft.com/office/officeart/2005/8/layout/list1"/>
    <dgm:cxn modelId="{6C12194F-162C-4C82-84EE-1A9DA7229639}" type="presParOf" srcId="{5DA5CDCB-753A-47C6-B4CD-E77BAF22E2AB}" destId="{F898A681-4FB4-4E9C-AF30-226CE2C3C159}" srcOrd="8" destOrd="0" presId="urn:microsoft.com/office/officeart/2005/8/layout/list1"/>
    <dgm:cxn modelId="{BB73784B-C7E1-4998-8A42-DC335551CE3B}" type="presParOf" srcId="{F898A681-4FB4-4E9C-AF30-226CE2C3C159}" destId="{36516581-50C2-4B75-8658-E6453E1A605D}" srcOrd="0" destOrd="0" presId="urn:microsoft.com/office/officeart/2005/8/layout/list1"/>
    <dgm:cxn modelId="{C42F037C-5466-4042-AC39-8AE60E187B55}" type="presParOf" srcId="{F898A681-4FB4-4E9C-AF30-226CE2C3C159}" destId="{AA9590E5-9013-49FE-BCBC-F1C2797BA9BE}" srcOrd="1" destOrd="0" presId="urn:microsoft.com/office/officeart/2005/8/layout/list1"/>
    <dgm:cxn modelId="{C7A2A844-3C9D-47F2-BBFC-D61B2EDBF49F}" type="presParOf" srcId="{5DA5CDCB-753A-47C6-B4CD-E77BAF22E2AB}" destId="{F9A9E746-6938-44A5-BB78-4F47DA4C7E8D}" srcOrd="9" destOrd="0" presId="urn:microsoft.com/office/officeart/2005/8/layout/list1"/>
    <dgm:cxn modelId="{BA0A583D-2C2D-46E3-93FB-0A68F6E1A247}" type="presParOf" srcId="{5DA5CDCB-753A-47C6-B4CD-E77BAF22E2AB}" destId="{8387E5FD-9640-43C0-B45A-8D7486298A53}" srcOrd="10" destOrd="0" presId="urn:microsoft.com/office/officeart/2005/8/layout/list1"/>
    <dgm:cxn modelId="{8DB4D063-77FB-4BDD-897B-1EA6C7D3E1FA}" type="presParOf" srcId="{5DA5CDCB-753A-47C6-B4CD-E77BAF22E2AB}" destId="{EA522C76-8327-4D1B-8876-8BBA9929E6D7}" srcOrd="11" destOrd="0" presId="urn:microsoft.com/office/officeart/2005/8/layout/list1"/>
    <dgm:cxn modelId="{E3152116-D896-4505-8574-99201434ACA9}" type="presParOf" srcId="{5DA5CDCB-753A-47C6-B4CD-E77BAF22E2AB}" destId="{68B9352E-FA0C-4086-AAF3-02A4F528CC71}" srcOrd="12" destOrd="0" presId="urn:microsoft.com/office/officeart/2005/8/layout/list1"/>
    <dgm:cxn modelId="{493DC3A8-80DB-47EB-8476-04B1C03D3DB0}" type="presParOf" srcId="{68B9352E-FA0C-4086-AAF3-02A4F528CC71}" destId="{C1F7D2F7-9633-441C-AAE0-B11F3348292B}" srcOrd="0" destOrd="0" presId="urn:microsoft.com/office/officeart/2005/8/layout/list1"/>
    <dgm:cxn modelId="{DC5388F2-651E-4B01-9BB1-E5A19ECBE645}" type="presParOf" srcId="{68B9352E-FA0C-4086-AAF3-02A4F528CC71}" destId="{EBEA4247-8038-4331-934D-D955B9DF333C}" srcOrd="1" destOrd="0" presId="urn:microsoft.com/office/officeart/2005/8/layout/list1"/>
    <dgm:cxn modelId="{001D19AD-F94D-475D-B071-312F8B5AD40B}" type="presParOf" srcId="{5DA5CDCB-753A-47C6-B4CD-E77BAF22E2AB}" destId="{2C38DF23-346C-4CEA-AD58-7075B593BBEE}" srcOrd="13" destOrd="0" presId="urn:microsoft.com/office/officeart/2005/8/layout/list1"/>
    <dgm:cxn modelId="{32DA6C2E-A7E5-4128-9266-B3E3098FC6E3}" type="presParOf" srcId="{5DA5CDCB-753A-47C6-B4CD-E77BAF22E2AB}" destId="{94023DC2-09FA-4679-89B8-FC78CABCF4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CF046-2D32-4D21-8537-7FB53D0A5ED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BDDF2CC-4A9E-448A-BDE1-8042DDBFEFD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1.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Memahami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lingkungan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sekolah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,</a:t>
          </a:r>
          <a:endParaRPr lang="en-GB" sz="2400" dirty="0">
            <a:solidFill>
              <a:schemeClr val="tx1"/>
            </a:solidFill>
            <a:latin typeface="Comic Sans MS" pitchFamily="66" charset="0"/>
          </a:endParaRPr>
        </a:p>
      </dgm:t>
    </dgm:pt>
    <dgm:pt modelId="{68B5EAA4-E41A-47D0-85F9-3F8FD760A24C}" type="parTrans" cxnId="{737902BC-3AA9-4A92-B25F-6922ADA3E58E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80CBC552-4E8E-47E7-8921-810097ACCFF2}" type="sibTrans" cxnId="{737902BC-3AA9-4A92-B25F-6922ADA3E58E}">
      <dgm:prSet custT="1"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3ED58414-D427-4EC9-AB3C-7D93A59F4D3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2.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Memahami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diri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sendiri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orang lain.</a:t>
          </a:r>
          <a:endParaRPr lang="en-GB" sz="2400" dirty="0">
            <a:solidFill>
              <a:schemeClr val="tx1"/>
            </a:solidFill>
            <a:latin typeface="Comic Sans MS" pitchFamily="66" charset="0"/>
          </a:endParaRPr>
        </a:p>
      </dgm:t>
    </dgm:pt>
    <dgm:pt modelId="{7DA83937-66A9-4DEA-9C95-9760E792DBF1}" type="parTrans" cxnId="{69F55990-1E99-4203-9277-7F46DB88FC9B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A9476CC3-F286-47AD-85AF-4D9F9E20C4F5}" type="sibTrans" cxnId="{69F55990-1E99-4203-9277-7F46DB88FC9B}">
      <dgm:prSet custT="1"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0A666893-F0B3-431F-86F5-BE45CC88AD3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3.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Memahami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sikap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tingkah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laku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dirty="0">
            <a:solidFill>
              <a:schemeClr val="tx1"/>
            </a:solidFill>
            <a:latin typeface="Comic Sans MS" pitchFamily="66" charset="0"/>
          </a:endParaRPr>
        </a:p>
      </dgm:t>
    </dgm:pt>
    <dgm:pt modelId="{51BD6BB0-CC3A-4817-BA02-6F9A61E49C10}" type="parTrans" cxnId="{5E551A6B-F775-4884-AD42-D3E32DC3EF0D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66DD3389-2A2B-4FB5-AFB9-7AA2CA4FF26C}" type="sibTrans" cxnId="{5E551A6B-F775-4884-AD42-D3E32DC3EF0D}">
      <dgm:prSet custT="1"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08DD5FE4-6380-4FDF-8B35-F653F8409F9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4.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Mampu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mengambil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keputusan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memecahkan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omic Sans MS" pitchFamily="66" charset="0"/>
            </a:rPr>
            <a:t>masalah</a:t>
          </a:r>
          <a:r>
            <a:rPr lang="en-US" sz="24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dirty="0">
            <a:solidFill>
              <a:schemeClr val="tx1"/>
            </a:solidFill>
            <a:latin typeface="Comic Sans MS" pitchFamily="66" charset="0"/>
          </a:endParaRPr>
        </a:p>
      </dgm:t>
    </dgm:pt>
    <dgm:pt modelId="{5F812FAE-0D82-434F-B55F-2A86A60834F2}" type="parTrans" cxnId="{1EE064C0-E8C7-47E5-BBD1-AF55E732072B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FC930478-4E9D-46DD-9E3A-B142F2AA1998}" type="sibTrans" cxnId="{1EE064C0-E8C7-47E5-BBD1-AF55E732072B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omic Sans MS" pitchFamily="66" charset="0"/>
          </a:endParaRPr>
        </a:p>
      </dgm:t>
    </dgm:pt>
    <dgm:pt modelId="{C5D46582-5853-45BC-9304-53B94895B472}" type="pres">
      <dgm:prSet presAssocID="{9C3CF046-2D32-4D21-8537-7FB53D0A5E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4ACAE9-7AC0-4965-9681-596180941612}" type="pres">
      <dgm:prSet presAssocID="{9C3CF046-2D32-4D21-8537-7FB53D0A5ED4}" presName="dummyMaxCanvas" presStyleCnt="0">
        <dgm:presLayoutVars/>
      </dgm:prSet>
      <dgm:spPr/>
    </dgm:pt>
    <dgm:pt modelId="{8284EF54-F1D4-452A-A33B-8BBC2030A628}" type="pres">
      <dgm:prSet presAssocID="{9C3CF046-2D32-4D21-8537-7FB53D0A5ED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FBDB1-4070-4D5F-8ADF-FD75652D0F22}" type="pres">
      <dgm:prSet presAssocID="{9C3CF046-2D32-4D21-8537-7FB53D0A5ED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FB580-A7BE-4CD7-B3B4-B87547FF7056}" type="pres">
      <dgm:prSet presAssocID="{9C3CF046-2D32-4D21-8537-7FB53D0A5ED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6C2C69-D05F-44DC-A592-D93B7F0C4EFF}" type="pres">
      <dgm:prSet presAssocID="{9C3CF046-2D32-4D21-8537-7FB53D0A5ED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B8E740-CFA6-4725-B92C-08A3499F428A}" type="pres">
      <dgm:prSet presAssocID="{9C3CF046-2D32-4D21-8537-7FB53D0A5ED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7E3E23-6DC6-4EE1-9431-CF1F16FB971C}" type="pres">
      <dgm:prSet presAssocID="{9C3CF046-2D32-4D21-8537-7FB53D0A5ED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28373-A832-4BA0-8BC7-E72638D1F84A}" type="pres">
      <dgm:prSet presAssocID="{9C3CF046-2D32-4D21-8537-7FB53D0A5ED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378222-33D9-47B8-812D-75C5FC2EF2DD}" type="pres">
      <dgm:prSet presAssocID="{9C3CF046-2D32-4D21-8537-7FB53D0A5ED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485B60-8734-454A-823D-D0BE871862E4}" type="pres">
      <dgm:prSet presAssocID="{9C3CF046-2D32-4D21-8537-7FB53D0A5ED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83C92-C3AC-4182-A621-B1C7C7052501}" type="pres">
      <dgm:prSet presAssocID="{9C3CF046-2D32-4D21-8537-7FB53D0A5ED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77CC3F-0A28-4A3E-A4AE-809FF622B91F}" type="pres">
      <dgm:prSet presAssocID="{9C3CF046-2D32-4D21-8537-7FB53D0A5ED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CB0443-7F91-4E29-B3BF-E19E0FD75C3F}" type="presOf" srcId="{80CBC552-4E8E-47E7-8921-810097ACCFF2}" destId="{35B8E740-CFA6-4725-B92C-08A3499F428A}" srcOrd="0" destOrd="0" presId="urn:microsoft.com/office/officeart/2005/8/layout/vProcess5"/>
    <dgm:cxn modelId="{1EE064C0-E8C7-47E5-BBD1-AF55E732072B}" srcId="{9C3CF046-2D32-4D21-8537-7FB53D0A5ED4}" destId="{08DD5FE4-6380-4FDF-8B35-F653F8409F9F}" srcOrd="3" destOrd="0" parTransId="{5F812FAE-0D82-434F-B55F-2A86A60834F2}" sibTransId="{FC930478-4E9D-46DD-9E3A-B142F2AA1998}"/>
    <dgm:cxn modelId="{B7D973E6-8485-4B78-A5DF-98CC6BEBF6DE}" type="presOf" srcId="{8BDDF2CC-4A9E-448A-BDE1-8042DDBFEFDC}" destId="{8284EF54-F1D4-452A-A33B-8BBC2030A628}" srcOrd="0" destOrd="0" presId="urn:microsoft.com/office/officeart/2005/8/layout/vProcess5"/>
    <dgm:cxn modelId="{737902BC-3AA9-4A92-B25F-6922ADA3E58E}" srcId="{9C3CF046-2D32-4D21-8537-7FB53D0A5ED4}" destId="{8BDDF2CC-4A9E-448A-BDE1-8042DDBFEFDC}" srcOrd="0" destOrd="0" parTransId="{68B5EAA4-E41A-47D0-85F9-3F8FD760A24C}" sibTransId="{80CBC552-4E8E-47E7-8921-810097ACCFF2}"/>
    <dgm:cxn modelId="{67CFA3CD-10DD-4A51-8274-AE91F2ED787D}" type="presOf" srcId="{66DD3389-2A2B-4FB5-AFB9-7AA2CA4FF26C}" destId="{0C628373-A832-4BA0-8BC7-E72638D1F84A}" srcOrd="0" destOrd="0" presId="urn:microsoft.com/office/officeart/2005/8/layout/vProcess5"/>
    <dgm:cxn modelId="{17FB4799-4635-4105-A361-D678FD285AFA}" type="presOf" srcId="{3ED58414-D427-4EC9-AB3C-7D93A59F4D36}" destId="{ACFFBDB1-4070-4D5F-8ADF-FD75652D0F22}" srcOrd="0" destOrd="0" presId="urn:microsoft.com/office/officeart/2005/8/layout/vProcess5"/>
    <dgm:cxn modelId="{69F55990-1E99-4203-9277-7F46DB88FC9B}" srcId="{9C3CF046-2D32-4D21-8537-7FB53D0A5ED4}" destId="{3ED58414-D427-4EC9-AB3C-7D93A59F4D36}" srcOrd="1" destOrd="0" parTransId="{7DA83937-66A9-4DEA-9C95-9760E792DBF1}" sibTransId="{A9476CC3-F286-47AD-85AF-4D9F9E20C4F5}"/>
    <dgm:cxn modelId="{1F5DE8E8-5835-44F9-B52D-0A8557E75B14}" type="presOf" srcId="{8BDDF2CC-4A9E-448A-BDE1-8042DDBFEFDC}" destId="{FD378222-33D9-47B8-812D-75C5FC2EF2DD}" srcOrd="1" destOrd="0" presId="urn:microsoft.com/office/officeart/2005/8/layout/vProcess5"/>
    <dgm:cxn modelId="{F42A0E1F-F5DF-4627-9974-8FBA7B92D17D}" type="presOf" srcId="{08DD5FE4-6380-4FDF-8B35-F653F8409F9F}" destId="{3E6C2C69-D05F-44DC-A592-D93B7F0C4EFF}" srcOrd="0" destOrd="0" presId="urn:microsoft.com/office/officeart/2005/8/layout/vProcess5"/>
    <dgm:cxn modelId="{A271E77F-34CA-48CE-8D68-2708BE5F5F88}" type="presOf" srcId="{3ED58414-D427-4EC9-AB3C-7D93A59F4D36}" destId="{84485B60-8734-454A-823D-D0BE871862E4}" srcOrd="1" destOrd="0" presId="urn:microsoft.com/office/officeart/2005/8/layout/vProcess5"/>
    <dgm:cxn modelId="{5E551A6B-F775-4884-AD42-D3E32DC3EF0D}" srcId="{9C3CF046-2D32-4D21-8537-7FB53D0A5ED4}" destId="{0A666893-F0B3-431F-86F5-BE45CC88AD32}" srcOrd="2" destOrd="0" parTransId="{51BD6BB0-CC3A-4817-BA02-6F9A61E49C10}" sibTransId="{66DD3389-2A2B-4FB5-AFB9-7AA2CA4FF26C}"/>
    <dgm:cxn modelId="{2B767EF2-8FD7-4776-A1B8-DB54C038AC8C}" type="presOf" srcId="{A9476CC3-F286-47AD-85AF-4D9F9E20C4F5}" destId="{F47E3E23-6DC6-4EE1-9431-CF1F16FB971C}" srcOrd="0" destOrd="0" presId="urn:microsoft.com/office/officeart/2005/8/layout/vProcess5"/>
    <dgm:cxn modelId="{43BC80CC-F219-439E-BB59-2C3099101D50}" type="presOf" srcId="{0A666893-F0B3-431F-86F5-BE45CC88AD32}" destId="{412FB580-A7BE-4CD7-B3B4-B87547FF7056}" srcOrd="0" destOrd="0" presId="urn:microsoft.com/office/officeart/2005/8/layout/vProcess5"/>
    <dgm:cxn modelId="{C57CFE7B-DBB0-4FB6-B8F3-2145145864FB}" type="presOf" srcId="{0A666893-F0B3-431F-86F5-BE45CC88AD32}" destId="{CFD83C92-C3AC-4182-A621-B1C7C7052501}" srcOrd="1" destOrd="0" presId="urn:microsoft.com/office/officeart/2005/8/layout/vProcess5"/>
    <dgm:cxn modelId="{604A7590-CFE5-4A61-96EA-7ADFECFFD7FA}" type="presOf" srcId="{9C3CF046-2D32-4D21-8537-7FB53D0A5ED4}" destId="{C5D46582-5853-45BC-9304-53B94895B472}" srcOrd="0" destOrd="0" presId="urn:microsoft.com/office/officeart/2005/8/layout/vProcess5"/>
    <dgm:cxn modelId="{FEF251EC-A9E0-4304-AE29-CB31A8B94128}" type="presOf" srcId="{08DD5FE4-6380-4FDF-8B35-F653F8409F9F}" destId="{C077CC3F-0A28-4A3E-A4AE-809FF622B91F}" srcOrd="1" destOrd="0" presId="urn:microsoft.com/office/officeart/2005/8/layout/vProcess5"/>
    <dgm:cxn modelId="{62EEC8C0-899C-47FB-92AB-0B97621769EF}" type="presParOf" srcId="{C5D46582-5853-45BC-9304-53B94895B472}" destId="{E44ACAE9-7AC0-4965-9681-596180941612}" srcOrd="0" destOrd="0" presId="urn:microsoft.com/office/officeart/2005/8/layout/vProcess5"/>
    <dgm:cxn modelId="{089B9A5F-C815-4EA9-97BF-AE0ECFA0AC3B}" type="presParOf" srcId="{C5D46582-5853-45BC-9304-53B94895B472}" destId="{8284EF54-F1D4-452A-A33B-8BBC2030A628}" srcOrd="1" destOrd="0" presId="urn:microsoft.com/office/officeart/2005/8/layout/vProcess5"/>
    <dgm:cxn modelId="{CB438E69-5B3C-46D2-AF1C-F54E86F04FA5}" type="presParOf" srcId="{C5D46582-5853-45BC-9304-53B94895B472}" destId="{ACFFBDB1-4070-4D5F-8ADF-FD75652D0F22}" srcOrd="2" destOrd="0" presId="urn:microsoft.com/office/officeart/2005/8/layout/vProcess5"/>
    <dgm:cxn modelId="{9EC1DEED-E602-4BEF-9E5E-BD683C17968B}" type="presParOf" srcId="{C5D46582-5853-45BC-9304-53B94895B472}" destId="{412FB580-A7BE-4CD7-B3B4-B87547FF7056}" srcOrd="3" destOrd="0" presId="urn:microsoft.com/office/officeart/2005/8/layout/vProcess5"/>
    <dgm:cxn modelId="{936743F6-F5FF-47E1-AB15-A935AE1142F0}" type="presParOf" srcId="{C5D46582-5853-45BC-9304-53B94895B472}" destId="{3E6C2C69-D05F-44DC-A592-D93B7F0C4EFF}" srcOrd="4" destOrd="0" presId="urn:microsoft.com/office/officeart/2005/8/layout/vProcess5"/>
    <dgm:cxn modelId="{81685E8E-64BD-426B-A215-DF3884F57424}" type="presParOf" srcId="{C5D46582-5853-45BC-9304-53B94895B472}" destId="{35B8E740-CFA6-4725-B92C-08A3499F428A}" srcOrd="5" destOrd="0" presId="urn:microsoft.com/office/officeart/2005/8/layout/vProcess5"/>
    <dgm:cxn modelId="{8D7614C6-7D67-4E7A-94B0-B4A1584B9713}" type="presParOf" srcId="{C5D46582-5853-45BC-9304-53B94895B472}" destId="{F47E3E23-6DC6-4EE1-9431-CF1F16FB971C}" srcOrd="6" destOrd="0" presId="urn:microsoft.com/office/officeart/2005/8/layout/vProcess5"/>
    <dgm:cxn modelId="{7C4A381D-AD92-463F-A53A-89C13F018A47}" type="presParOf" srcId="{C5D46582-5853-45BC-9304-53B94895B472}" destId="{0C628373-A832-4BA0-8BC7-E72638D1F84A}" srcOrd="7" destOrd="0" presId="urn:microsoft.com/office/officeart/2005/8/layout/vProcess5"/>
    <dgm:cxn modelId="{643D87CD-5BA7-4BF8-9780-283432CF29BB}" type="presParOf" srcId="{C5D46582-5853-45BC-9304-53B94895B472}" destId="{FD378222-33D9-47B8-812D-75C5FC2EF2DD}" srcOrd="8" destOrd="0" presId="urn:microsoft.com/office/officeart/2005/8/layout/vProcess5"/>
    <dgm:cxn modelId="{C64AF803-C4D0-490B-84B2-C7A0028BACFE}" type="presParOf" srcId="{C5D46582-5853-45BC-9304-53B94895B472}" destId="{84485B60-8734-454A-823D-D0BE871862E4}" srcOrd="9" destOrd="0" presId="urn:microsoft.com/office/officeart/2005/8/layout/vProcess5"/>
    <dgm:cxn modelId="{DE82C8A3-D17A-44A1-B08E-E8A025378EE0}" type="presParOf" srcId="{C5D46582-5853-45BC-9304-53B94895B472}" destId="{CFD83C92-C3AC-4182-A621-B1C7C7052501}" srcOrd="10" destOrd="0" presId="urn:microsoft.com/office/officeart/2005/8/layout/vProcess5"/>
    <dgm:cxn modelId="{DA089564-84C7-4E53-8E61-48B194B9F8BD}" type="presParOf" srcId="{C5D46582-5853-45BC-9304-53B94895B472}" destId="{C077CC3F-0A28-4A3E-A4AE-809FF622B91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07E60-DD16-4992-B31A-7048904B29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2F6A1D2-5ED0-49B2-8608-E4993844A0F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5.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Memiliki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keterampilan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berkomunikasi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hubungan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interpersonal.</a:t>
          </a:r>
          <a:endParaRPr lang="en-GB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ADAB6DFF-783A-4890-811E-F92309F170ED}" type="parTrans" cxnId="{C5494E0F-24EA-4D35-925F-1A21E815920C}">
      <dgm:prSet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2B733E1D-980A-43B1-878D-21692EDE0646}" type="sibTrans" cxnId="{C5494E0F-24EA-4D35-925F-1A21E815920C}">
      <dgm:prSet custT="1"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5343A6C3-A49F-4B7D-8399-758A98888B7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6.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Memiliki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keterampilan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meraih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sukses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di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sekolah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E336B70-ABD1-4B43-8C04-36F23EAC2506}" type="parTrans" cxnId="{5CB4ADA4-637F-4640-89DA-2F3F20E1F737}">
      <dgm:prSet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3C6ECECF-4492-436E-82A9-65CA7C2136E6}" type="sibTrans" cxnId="{5CB4ADA4-637F-4640-89DA-2F3F20E1F737}">
      <dgm:prSet custT="1"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EED2B78D-2091-4417-993A-05707FA9E9A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7.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Memiliki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kesadaran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karier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perencanaan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pendidikan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99F3EF0-59CE-47A9-9014-8E55EEA90247}" type="parTrans" cxnId="{7F950899-3DDD-46E6-B42A-3196D9172D9E}">
      <dgm:prSet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723E1722-6D3F-44A3-A3E8-6D2AD9BAEA03}" type="sibTrans" cxnId="{7F950899-3DDD-46E6-B42A-3196D9172D9E}">
      <dgm:prSet custT="1"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397ACC1A-D30F-498F-A831-571B6732F01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8.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Terlibat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dalam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aktivitas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kemasyarakatan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Comic Sans MS" pitchFamily="66" charset="0"/>
            </a:rPr>
            <a:t>komunitasnya</a:t>
          </a:r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E74E7D8-66EF-4F43-8E22-8125EBC3727E}" type="parTrans" cxnId="{5E635569-82FE-4C64-BA38-8CB843C2C6C6}">
      <dgm:prSet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A9E7335C-24DA-4442-B85A-73A80920CF3F}" type="sibTrans" cxnId="{5E635569-82FE-4C64-BA38-8CB843C2C6C6}">
      <dgm:prSet/>
      <dgm:spPr/>
      <dgm:t>
        <a:bodyPr/>
        <a:lstStyle/>
        <a:p>
          <a:endParaRPr lang="en-GB" sz="2400" b="1">
            <a:solidFill>
              <a:schemeClr val="tx1"/>
            </a:solidFill>
            <a:latin typeface="Comic Sans MS" pitchFamily="66" charset="0"/>
          </a:endParaRPr>
        </a:p>
      </dgm:t>
    </dgm:pt>
    <dgm:pt modelId="{D5A72CEB-C2A0-4517-BF60-EB6BD4912F21}" type="pres">
      <dgm:prSet presAssocID="{3BA07E60-DD16-4992-B31A-7048904B29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42D6ED-0617-4151-AD01-3A6C32D65033}" type="pres">
      <dgm:prSet presAssocID="{3BA07E60-DD16-4992-B31A-7048904B29D3}" presName="dummyMaxCanvas" presStyleCnt="0">
        <dgm:presLayoutVars/>
      </dgm:prSet>
      <dgm:spPr/>
    </dgm:pt>
    <dgm:pt modelId="{3BB45E46-055E-4A48-8B03-AFE253D14862}" type="pres">
      <dgm:prSet presAssocID="{3BA07E60-DD16-4992-B31A-7048904B29D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07D950-9389-4BE8-A71A-3B177DA7DC21}" type="pres">
      <dgm:prSet presAssocID="{3BA07E60-DD16-4992-B31A-7048904B29D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76919-92A8-4A13-B597-12C2FFBA93BE}" type="pres">
      <dgm:prSet presAssocID="{3BA07E60-DD16-4992-B31A-7048904B29D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8E5FB4-A316-4307-B10A-82855B1AE976}" type="pres">
      <dgm:prSet presAssocID="{3BA07E60-DD16-4992-B31A-7048904B29D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4DF16C-17D2-42C1-9AEA-B1D118583DD9}" type="pres">
      <dgm:prSet presAssocID="{3BA07E60-DD16-4992-B31A-7048904B29D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E8110-B354-4A3C-A64F-BA4B5A87ACBD}" type="pres">
      <dgm:prSet presAssocID="{3BA07E60-DD16-4992-B31A-7048904B29D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055F68-E5CD-4504-ACFF-A8883C74F8C2}" type="pres">
      <dgm:prSet presAssocID="{3BA07E60-DD16-4992-B31A-7048904B29D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CDEC0E-25F2-44E9-B16E-9E3FDF662124}" type="pres">
      <dgm:prSet presAssocID="{3BA07E60-DD16-4992-B31A-7048904B29D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CB8E9D-CE34-489D-9D4B-8A77FE57C9BC}" type="pres">
      <dgm:prSet presAssocID="{3BA07E60-DD16-4992-B31A-7048904B29D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B544D-F20A-4B64-A175-DA850EE89E4E}" type="pres">
      <dgm:prSet presAssocID="{3BA07E60-DD16-4992-B31A-7048904B29D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B87607-446E-43D7-ADDB-1F7E3CC73618}" type="pres">
      <dgm:prSet presAssocID="{3BA07E60-DD16-4992-B31A-7048904B29D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6F42D1-55B6-48DA-955F-0FF32855DCFF}" type="presOf" srcId="{2B733E1D-980A-43B1-878D-21692EDE0646}" destId="{2F4DF16C-17D2-42C1-9AEA-B1D118583DD9}" srcOrd="0" destOrd="0" presId="urn:microsoft.com/office/officeart/2005/8/layout/vProcess5"/>
    <dgm:cxn modelId="{C77E861A-14CA-4855-A1C7-4832F3D8CE65}" type="presOf" srcId="{397ACC1A-D30F-498F-A831-571B6732F01C}" destId="{338E5FB4-A316-4307-B10A-82855B1AE976}" srcOrd="0" destOrd="0" presId="urn:microsoft.com/office/officeart/2005/8/layout/vProcess5"/>
    <dgm:cxn modelId="{068A67AD-05A6-4519-8199-14484DA06A4D}" type="presOf" srcId="{EED2B78D-2091-4417-993A-05707FA9E9A4}" destId="{83EB544D-F20A-4B64-A175-DA850EE89E4E}" srcOrd="1" destOrd="0" presId="urn:microsoft.com/office/officeart/2005/8/layout/vProcess5"/>
    <dgm:cxn modelId="{E9A5C36E-12DA-4C1C-9964-ACA4F0BF6962}" type="presOf" srcId="{02F6A1D2-5ED0-49B2-8608-E4993844A0FB}" destId="{3BB45E46-055E-4A48-8B03-AFE253D14862}" srcOrd="0" destOrd="0" presId="urn:microsoft.com/office/officeart/2005/8/layout/vProcess5"/>
    <dgm:cxn modelId="{7F77C55D-4E21-4806-ABDF-BEFB17662D8C}" type="presOf" srcId="{5343A6C3-A49F-4B7D-8399-758A98888B7D}" destId="{8B07D950-9389-4BE8-A71A-3B177DA7DC21}" srcOrd="0" destOrd="0" presId="urn:microsoft.com/office/officeart/2005/8/layout/vProcess5"/>
    <dgm:cxn modelId="{6B8AE889-E8A5-490C-BAC7-77962A2A6D63}" type="presOf" srcId="{397ACC1A-D30F-498F-A831-571B6732F01C}" destId="{54B87607-446E-43D7-ADDB-1F7E3CC73618}" srcOrd="1" destOrd="0" presId="urn:microsoft.com/office/officeart/2005/8/layout/vProcess5"/>
    <dgm:cxn modelId="{5CB4ADA4-637F-4640-89DA-2F3F20E1F737}" srcId="{3BA07E60-DD16-4992-B31A-7048904B29D3}" destId="{5343A6C3-A49F-4B7D-8399-758A98888B7D}" srcOrd="1" destOrd="0" parTransId="{5E336B70-ABD1-4B43-8C04-36F23EAC2506}" sibTransId="{3C6ECECF-4492-436E-82A9-65CA7C2136E6}"/>
    <dgm:cxn modelId="{7F950899-3DDD-46E6-B42A-3196D9172D9E}" srcId="{3BA07E60-DD16-4992-B31A-7048904B29D3}" destId="{EED2B78D-2091-4417-993A-05707FA9E9A4}" srcOrd="2" destOrd="0" parTransId="{E99F3EF0-59CE-47A9-9014-8E55EEA90247}" sibTransId="{723E1722-6D3F-44A3-A3E8-6D2AD9BAEA03}"/>
    <dgm:cxn modelId="{E9B17C2D-F05B-485B-AFE7-F7B967FB07FF}" type="presOf" srcId="{02F6A1D2-5ED0-49B2-8608-E4993844A0FB}" destId="{AECDEC0E-25F2-44E9-B16E-9E3FDF662124}" srcOrd="1" destOrd="0" presId="urn:microsoft.com/office/officeart/2005/8/layout/vProcess5"/>
    <dgm:cxn modelId="{B014E770-C06E-43F4-86C6-C0ECE9595870}" type="presOf" srcId="{EED2B78D-2091-4417-993A-05707FA9E9A4}" destId="{83176919-92A8-4A13-B597-12C2FFBA93BE}" srcOrd="0" destOrd="0" presId="urn:microsoft.com/office/officeart/2005/8/layout/vProcess5"/>
    <dgm:cxn modelId="{F7C79441-B6D5-4819-84DC-EF3FF20D1953}" type="presOf" srcId="{723E1722-6D3F-44A3-A3E8-6D2AD9BAEA03}" destId="{2C055F68-E5CD-4504-ACFF-A8883C74F8C2}" srcOrd="0" destOrd="0" presId="urn:microsoft.com/office/officeart/2005/8/layout/vProcess5"/>
    <dgm:cxn modelId="{5EF5DF0A-6F85-478D-A462-B6B7D99F23C9}" type="presOf" srcId="{3C6ECECF-4492-436E-82A9-65CA7C2136E6}" destId="{DAEE8110-B354-4A3C-A64F-BA4B5A87ACBD}" srcOrd="0" destOrd="0" presId="urn:microsoft.com/office/officeart/2005/8/layout/vProcess5"/>
    <dgm:cxn modelId="{5E635569-82FE-4C64-BA38-8CB843C2C6C6}" srcId="{3BA07E60-DD16-4992-B31A-7048904B29D3}" destId="{397ACC1A-D30F-498F-A831-571B6732F01C}" srcOrd="3" destOrd="0" parTransId="{7E74E7D8-66EF-4F43-8E22-8125EBC3727E}" sibTransId="{A9E7335C-24DA-4442-B85A-73A80920CF3F}"/>
    <dgm:cxn modelId="{AAD24A61-A8F9-438A-904C-BF9A7D380AB4}" type="presOf" srcId="{5343A6C3-A49F-4B7D-8399-758A98888B7D}" destId="{11CB8E9D-CE34-489D-9D4B-8A77FE57C9BC}" srcOrd="1" destOrd="0" presId="urn:microsoft.com/office/officeart/2005/8/layout/vProcess5"/>
    <dgm:cxn modelId="{D21DEC09-049F-43D5-8D2C-0D6CACEC932A}" type="presOf" srcId="{3BA07E60-DD16-4992-B31A-7048904B29D3}" destId="{D5A72CEB-C2A0-4517-BF60-EB6BD4912F21}" srcOrd="0" destOrd="0" presId="urn:microsoft.com/office/officeart/2005/8/layout/vProcess5"/>
    <dgm:cxn modelId="{C5494E0F-24EA-4D35-925F-1A21E815920C}" srcId="{3BA07E60-DD16-4992-B31A-7048904B29D3}" destId="{02F6A1D2-5ED0-49B2-8608-E4993844A0FB}" srcOrd="0" destOrd="0" parTransId="{ADAB6DFF-783A-4890-811E-F92309F170ED}" sibTransId="{2B733E1D-980A-43B1-878D-21692EDE0646}"/>
    <dgm:cxn modelId="{F2D5CC42-56A8-498F-A064-9444A908F694}" type="presParOf" srcId="{D5A72CEB-C2A0-4517-BF60-EB6BD4912F21}" destId="{EB42D6ED-0617-4151-AD01-3A6C32D65033}" srcOrd="0" destOrd="0" presId="urn:microsoft.com/office/officeart/2005/8/layout/vProcess5"/>
    <dgm:cxn modelId="{6880E37E-A208-4DED-90E1-7853E68C4D28}" type="presParOf" srcId="{D5A72CEB-C2A0-4517-BF60-EB6BD4912F21}" destId="{3BB45E46-055E-4A48-8B03-AFE253D14862}" srcOrd="1" destOrd="0" presId="urn:microsoft.com/office/officeart/2005/8/layout/vProcess5"/>
    <dgm:cxn modelId="{AC5BB1AC-02B1-407C-A4CD-8F6D5CBA2C16}" type="presParOf" srcId="{D5A72CEB-C2A0-4517-BF60-EB6BD4912F21}" destId="{8B07D950-9389-4BE8-A71A-3B177DA7DC21}" srcOrd="2" destOrd="0" presId="urn:microsoft.com/office/officeart/2005/8/layout/vProcess5"/>
    <dgm:cxn modelId="{DB01B347-984A-44C5-9CE0-9629A48A5331}" type="presParOf" srcId="{D5A72CEB-C2A0-4517-BF60-EB6BD4912F21}" destId="{83176919-92A8-4A13-B597-12C2FFBA93BE}" srcOrd="3" destOrd="0" presId="urn:microsoft.com/office/officeart/2005/8/layout/vProcess5"/>
    <dgm:cxn modelId="{6D8720AA-DE12-4921-9847-0B702CEA7C47}" type="presParOf" srcId="{D5A72CEB-C2A0-4517-BF60-EB6BD4912F21}" destId="{338E5FB4-A316-4307-B10A-82855B1AE976}" srcOrd="4" destOrd="0" presId="urn:microsoft.com/office/officeart/2005/8/layout/vProcess5"/>
    <dgm:cxn modelId="{4FCEB59A-68CD-494D-8A5A-57FBB3A38DD0}" type="presParOf" srcId="{D5A72CEB-C2A0-4517-BF60-EB6BD4912F21}" destId="{2F4DF16C-17D2-42C1-9AEA-B1D118583DD9}" srcOrd="5" destOrd="0" presId="urn:microsoft.com/office/officeart/2005/8/layout/vProcess5"/>
    <dgm:cxn modelId="{CC756AD4-0E71-4645-A386-8DD4CD805311}" type="presParOf" srcId="{D5A72CEB-C2A0-4517-BF60-EB6BD4912F21}" destId="{DAEE8110-B354-4A3C-A64F-BA4B5A87ACBD}" srcOrd="6" destOrd="0" presId="urn:microsoft.com/office/officeart/2005/8/layout/vProcess5"/>
    <dgm:cxn modelId="{4AADDFC0-D70A-415E-BA54-1999EDB73F0B}" type="presParOf" srcId="{D5A72CEB-C2A0-4517-BF60-EB6BD4912F21}" destId="{2C055F68-E5CD-4504-ACFF-A8883C74F8C2}" srcOrd="7" destOrd="0" presId="urn:microsoft.com/office/officeart/2005/8/layout/vProcess5"/>
    <dgm:cxn modelId="{DD0FDE17-AD76-43A1-B892-9E6FE6268A1B}" type="presParOf" srcId="{D5A72CEB-C2A0-4517-BF60-EB6BD4912F21}" destId="{AECDEC0E-25F2-44E9-B16E-9E3FDF662124}" srcOrd="8" destOrd="0" presId="urn:microsoft.com/office/officeart/2005/8/layout/vProcess5"/>
    <dgm:cxn modelId="{D58FA00D-ACB6-47BA-92BC-B167BF505C4D}" type="presParOf" srcId="{D5A72CEB-C2A0-4517-BF60-EB6BD4912F21}" destId="{11CB8E9D-CE34-489D-9D4B-8A77FE57C9BC}" srcOrd="9" destOrd="0" presId="urn:microsoft.com/office/officeart/2005/8/layout/vProcess5"/>
    <dgm:cxn modelId="{CA2EAF94-7F8D-496E-9A0B-354D3938A77A}" type="presParOf" srcId="{D5A72CEB-C2A0-4517-BF60-EB6BD4912F21}" destId="{83EB544D-F20A-4B64-A175-DA850EE89E4E}" srcOrd="10" destOrd="0" presId="urn:microsoft.com/office/officeart/2005/8/layout/vProcess5"/>
    <dgm:cxn modelId="{AB8AE312-26B7-4ED2-90D8-6DF882A3334C}" type="presParOf" srcId="{D5A72CEB-C2A0-4517-BF60-EB6BD4912F21}" destId="{54B87607-446E-43D7-ADDB-1F7E3CC7361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8AA44-AB98-40B0-A191-1E5AFD6EC17F}">
      <dsp:nvSpPr>
        <dsp:cNvPr id="0" name=""/>
        <dsp:cNvSpPr/>
      </dsp:nvSpPr>
      <dsp:spPr>
        <a:xfrm>
          <a:off x="0" y="639249"/>
          <a:ext cx="87857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090DB-E1B2-464B-B60B-80E97517FEAB}">
      <dsp:nvSpPr>
        <dsp:cNvPr id="0" name=""/>
        <dsp:cNvSpPr/>
      </dsp:nvSpPr>
      <dsp:spPr>
        <a:xfrm>
          <a:off x="439289" y="37870"/>
          <a:ext cx="6150050" cy="9113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57" tIns="0" rIns="2324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1. </a:t>
          </a:r>
          <a:r>
            <a:rPr lang="en-US" sz="2000" b="1" kern="1200" dirty="0" err="1" smtClean="0">
              <a:solidFill>
                <a:schemeClr val="tx1"/>
              </a:solidFill>
            </a:rPr>
            <a:t>Merencanakan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kegiatan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penyelesaian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studi</a:t>
          </a:r>
          <a:r>
            <a:rPr lang="en-US" sz="2000" b="1" kern="1200" dirty="0" smtClean="0">
              <a:solidFill>
                <a:schemeClr val="tx1"/>
              </a:solidFill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</a:rPr>
            <a:t>perkembangan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karier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serta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kehidupannya</a:t>
          </a:r>
          <a:r>
            <a:rPr lang="en-US" sz="2000" b="1" kern="1200" dirty="0" smtClean="0">
              <a:solidFill>
                <a:schemeClr val="tx1"/>
              </a:solidFill>
            </a:rPr>
            <a:t> di </a:t>
          </a:r>
          <a:r>
            <a:rPr lang="en-US" sz="2000" b="1" kern="1200" dirty="0" err="1" smtClean="0">
              <a:solidFill>
                <a:schemeClr val="tx1"/>
              </a:solidFill>
            </a:rPr>
            <a:t>masa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akan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datang</a:t>
          </a:r>
          <a:r>
            <a:rPr lang="en-US" sz="2000" b="1" kern="1200" dirty="0" smtClean="0">
              <a:solidFill>
                <a:schemeClr val="tx1"/>
              </a:solidFill>
            </a:rPr>
            <a:t>.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483777" y="82358"/>
        <a:ext cx="6061074" cy="822362"/>
      </dsp:txXfrm>
    </dsp:sp>
    <dsp:sp modelId="{0FDE2D48-DE59-46AD-83EF-A4915592CE2D}">
      <dsp:nvSpPr>
        <dsp:cNvPr id="0" name=""/>
        <dsp:cNvSpPr/>
      </dsp:nvSpPr>
      <dsp:spPr>
        <a:xfrm>
          <a:off x="0" y="1591809"/>
          <a:ext cx="87857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9704D-1B35-4666-BD59-4907575A5CA0}">
      <dsp:nvSpPr>
        <dsp:cNvPr id="0" name=""/>
        <dsp:cNvSpPr/>
      </dsp:nvSpPr>
      <dsp:spPr>
        <a:xfrm>
          <a:off x="439289" y="1281849"/>
          <a:ext cx="6150050" cy="619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57" tIns="0" rIns="2324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2. </a:t>
          </a:r>
          <a:r>
            <a:rPr lang="en-US" sz="2000" b="1" kern="1200" dirty="0" err="1" smtClean="0">
              <a:solidFill>
                <a:schemeClr val="tx1"/>
              </a:solidFill>
            </a:rPr>
            <a:t>Mengembangkan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seluruh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potensi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dimilikinya</a:t>
          </a:r>
          <a:r>
            <a:rPr lang="en-US" sz="2000" b="1" kern="1200" dirty="0" smtClean="0">
              <a:solidFill>
                <a:schemeClr val="tx1"/>
              </a:solidFill>
            </a:rPr>
            <a:t>.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469551" y="1312111"/>
        <a:ext cx="6089526" cy="559396"/>
      </dsp:txXfrm>
    </dsp:sp>
    <dsp:sp modelId="{8387E5FD-9640-43C0-B45A-8D7486298A53}">
      <dsp:nvSpPr>
        <dsp:cNvPr id="0" name=""/>
        <dsp:cNvSpPr/>
      </dsp:nvSpPr>
      <dsp:spPr>
        <a:xfrm>
          <a:off x="0" y="2544369"/>
          <a:ext cx="87857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90E5-9013-49FE-BCBC-F1C2797BA9BE}">
      <dsp:nvSpPr>
        <dsp:cNvPr id="0" name=""/>
        <dsp:cNvSpPr/>
      </dsp:nvSpPr>
      <dsp:spPr>
        <a:xfrm>
          <a:off x="439289" y="2234409"/>
          <a:ext cx="6150050" cy="619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57" tIns="0" rIns="2324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3. </a:t>
          </a:r>
          <a:r>
            <a:rPr lang="en-US" sz="2000" b="1" kern="1200" dirty="0" err="1" smtClean="0">
              <a:solidFill>
                <a:schemeClr val="tx1"/>
              </a:solidFill>
            </a:rPr>
            <a:t>Menyesuaikan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diri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dengan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lingkungan</a:t>
          </a:r>
          <a:r>
            <a:rPr lang="en-US" sz="2000" b="1" kern="1200" dirty="0" smtClean="0">
              <a:solidFill>
                <a:schemeClr val="tx1"/>
              </a:solidFill>
            </a:rPr>
            <a:t>.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469551" y="2264671"/>
        <a:ext cx="6089526" cy="559396"/>
      </dsp:txXfrm>
    </dsp:sp>
    <dsp:sp modelId="{94023DC2-09FA-4679-89B8-FC78CABCF4B2}">
      <dsp:nvSpPr>
        <dsp:cNvPr id="0" name=""/>
        <dsp:cNvSpPr/>
      </dsp:nvSpPr>
      <dsp:spPr>
        <a:xfrm>
          <a:off x="0" y="3496929"/>
          <a:ext cx="87857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A4247-8038-4331-934D-D955B9DF333C}">
      <dsp:nvSpPr>
        <dsp:cNvPr id="0" name=""/>
        <dsp:cNvSpPr/>
      </dsp:nvSpPr>
      <dsp:spPr>
        <a:xfrm>
          <a:off x="439289" y="3186969"/>
          <a:ext cx="6150050" cy="619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57" tIns="0" rIns="2324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4. </a:t>
          </a:r>
          <a:r>
            <a:rPr lang="en-US" sz="2000" b="1" kern="1200" dirty="0" err="1" smtClean="0">
              <a:solidFill>
                <a:schemeClr val="tx1"/>
              </a:solidFill>
            </a:rPr>
            <a:t>Mengatasi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hambatan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atau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kesulitan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dihadapi</a:t>
          </a:r>
          <a:r>
            <a:rPr lang="en-US" sz="2000" b="1" kern="1200" dirty="0" smtClean="0">
              <a:solidFill>
                <a:schemeClr val="tx1"/>
              </a:solidFill>
            </a:rPr>
            <a:t>.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469551" y="3217231"/>
        <a:ext cx="608952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4EF54-F1D4-452A-A33B-8BBC2030A628}">
      <dsp:nvSpPr>
        <dsp:cNvPr id="0" name=""/>
        <dsp:cNvSpPr/>
      </dsp:nvSpPr>
      <dsp:spPr>
        <a:xfrm>
          <a:off x="0" y="0"/>
          <a:ext cx="6719020" cy="894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1.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Memahami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lingkungan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sekolah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,</a:t>
          </a:r>
          <a:endParaRPr lang="en-GB" sz="2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6187" y="26187"/>
        <a:ext cx="5678687" cy="841706"/>
      </dsp:txXfrm>
    </dsp:sp>
    <dsp:sp modelId="{ACFFBDB1-4070-4D5F-8ADF-FD75652D0F22}">
      <dsp:nvSpPr>
        <dsp:cNvPr id="0" name=""/>
        <dsp:cNvSpPr/>
      </dsp:nvSpPr>
      <dsp:spPr>
        <a:xfrm>
          <a:off x="562717" y="1056640"/>
          <a:ext cx="6719020" cy="89408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2.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Memahami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diri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sendiri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orang lain.</a:t>
          </a:r>
          <a:endParaRPr lang="en-GB" sz="2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588904" y="1082827"/>
        <a:ext cx="5522776" cy="841706"/>
      </dsp:txXfrm>
    </dsp:sp>
    <dsp:sp modelId="{412FB580-A7BE-4CD7-B3B4-B87547FF7056}">
      <dsp:nvSpPr>
        <dsp:cNvPr id="0" name=""/>
        <dsp:cNvSpPr/>
      </dsp:nvSpPr>
      <dsp:spPr>
        <a:xfrm>
          <a:off x="1117037" y="2113280"/>
          <a:ext cx="6719020" cy="89408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3.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Memahami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sikap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tingkah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laku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143224" y="2139467"/>
        <a:ext cx="5531174" cy="841706"/>
      </dsp:txXfrm>
    </dsp:sp>
    <dsp:sp modelId="{3E6C2C69-D05F-44DC-A592-D93B7F0C4EFF}">
      <dsp:nvSpPr>
        <dsp:cNvPr id="0" name=""/>
        <dsp:cNvSpPr/>
      </dsp:nvSpPr>
      <dsp:spPr>
        <a:xfrm>
          <a:off x="1679754" y="3169919"/>
          <a:ext cx="6719020" cy="89408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4.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Mampu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mengambil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keputusan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memecahkan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omic Sans MS" pitchFamily="66" charset="0"/>
            </a:rPr>
            <a:t>masalah</a:t>
          </a:r>
          <a:r>
            <a:rPr lang="en-US" sz="2400" kern="12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705941" y="3196106"/>
        <a:ext cx="5522776" cy="841706"/>
      </dsp:txXfrm>
    </dsp:sp>
    <dsp:sp modelId="{35B8E740-CFA6-4725-B92C-08A3499F428A}">
      <dsp:nvSpPr>
        <dsp:cNvPr id="0" name=""/>
        <dsp:cNvSpPr/>
      </dsp:nvSpPr>
      <dsp:spPr>
        <a:xfrm>
          <a:off x="613786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268627" y="684783"/>
        <a:ext cx="319634" cy="437317"/>
      </dsp:txXfrm>
    </dsp:sp>
    <dsp:sp modelId="{F47E3E23-6DC6-4EE1-9431-CF1F16FB971C}">
      <dsp:nvSpPr>
        <dsp:cNvPr id="0" name=""/>
        <dsp:cNvSpPr/>
      </dsp:nvSpPr>
      <dsp:spPr>
        <a:xfrm>
          <a:off x="6700585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831344" y="1741423"/>
        <a:ext cx="319634" cy="437317"/>
      </dsp:txXfrm>
    </dsp:sp>
    <dsp:sp modelId="{0C628373-A832-4BA0-8BC7-E72638D1F84A}">
      <dsp:nvSpPr>
        <dsp:cNvPr id="0" name=""/>
        <dsp:cNvSpPr/>
      </dsp:nvSpPr>
      <dsp:spPr>
        <a:xfrm>
          <a:off x="725490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7385664" y="2798064"/>
        <a:ext cx="319634" cy="4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45E46-055E-4A48-8B03-AFE253D14862}">
      <dsp:nvSpPr>
        <dsp:cNvPr id="0" name=""/>
        <dsp:cNvSpPr/>
      </dsp:nvSpPr>
      <dsp:spPr>
        <a:xfrm>
          <a:off x="0" y="0"/>
          <a:ext cx="6719020" cy="10414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5.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Memiliki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keterampilan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berkomunikasi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hubungan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interpersonal.</a:t>
          </a:r>
          <a:endParaRPr lang="en-GB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0503" y="30503"/>
        <a:ext cx="5507213" cy="980442"/>
      </dsp:txXfrm>
    </dsp:sp>
    <dsp:sp modelId="{8B07D950-9389-4BE8-A71A-3B177DA7DC21}">
      <dsp:nvSpPr>
        <dsp:cNvPr id="0" name=""/>
        <dsp:cNvSpPr/>
      </dsp:nvSpPr>
      <dsp:spPr>
        <a:xfrm>
          <a:off x="562717" y="1230802"/>
          <a:ext cx="6719020" cy="104144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6.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Memiliki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keterampilan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meraih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sukses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di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sekolah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593220" y="1261305"/>
        <a:ext cx="5418354" cy="980442"/>
      </dsp:txXfrm>
    </dsp:sp>
    <dsp:sp modelId="{83176919-92A8-4A13-B597-12C2FFBA93BE}">
      <dsp:nvSpPr>
        <dsp:cNvPr id="0" name=""/>
        <dsp:cNvSpPr/>
      </dsp:nvSpPr>
      <dsp:spPr>
        <a:xfrm>
          <a:off x="1117037" y="2461604"/>
          <a:ext cx="6719020" cy="104144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7.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Memiliki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kesadaran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karier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perencanaan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pendidikan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147540" y="2492107"/>
        <a:ext cx="5426753" cy="980442"/>
      </dsp:txXfrm>
    </dsp:sp>
    <dsp:sp modelId="{338E5FB4-A316-4307-B10A-82855B1AE976}">
      <dsp:nvSpPr>
        <dsp:cNvPr id="0" name=""/>
        <dsp:cNvSpPr/>
      </dsp:nvSpPr>
      <dsp:spPr>
        <a:xfrm>
          <a:off x="1679754" y="3692406"/>
          <a:ext cx="6719020" cy="104144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8.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Terlibat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dalam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aktivitas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kemasyarakatan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Comic Sans MS" pitchFamily="66" charset="0"/>
            </a:rPr>
            <a:t>komunitasnya</a:t>
          </a:r>
          <a:r>
            <a:rPr lang="en-US" sz="2400" b="1" kern="1200" dirty="0" smtClean="0">
              <a:solidFill>
                <a:schemeClr val="tx1"/>
              </a:solidFill>
              <a:latin typeface="Comic Sans MS" pitchFamily="66" charset="0"/>
            </a:rPr>
            <a:t>.</a:t>
          </a:r>
          <a:endParaRPr lang="en-GB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710257" y="3722909"/>
        <a:ext cx="5418354" cy="980442"/>
      </dsp:txXfrm>
    </dsp:sp>
    <dsp:sp modelId="{2F4DF16C-17D2-42C1-9AEA-B1D118583DD9}">
      <dsp:nvSpPr>
        <dsp:cNvPr id="0" name=""/>
        <dsp:cNvSpPr/>
      </dsp:nvSpPr>
      <dsp:spPr>
        <a:xfrm>
          <a:off x="6042078" y="797654"/>
          <a:ext cx="676941" cy="676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194390" y="797654"/>
        <a:ext cx="372317" cy="509398"/>
      </dsp:txXfrm>
    </dsp:sp>
    <dsp:sp modelId="{DAEE8110-B354-4A3C-A64F-BA4B5A87ACBD}">
      <dsp:nvSpPr>
        <dsp:cNvPr id="0" name=""/>
        <dsp:cNvSpPr/>
      </dsp:nvSpPr>
      <dsp:spPr>
        <a:xfrm>
          <a:off x="6604796" y="2028456"/>
          <a:ext cx="676941" cy="676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6757108" y="2028456"/>
        <a:ext cx="372317" cy="509398"/>
      </dsp:txXfrm>
    </dsp:sp>
    <dsp:sp modelId="{2C055F68-E5CD-4504-ACFF-A8883C74F8C2}">
      <dsp:nvSpPr>
        <dsp:cNvPr id="0" name=""/>
        <dsp:cNvSpPr/>
      </dsp:nvSpPr>
      <dsp:spPr>
        <a:xfrm>
          <a:off x="7159115" y="3259259"/>
          <a:ext cx="676941" cy="676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>
            <a:solidFill>
              <a:schemeClr val="tx1"/>
            </a:solidFill>
            <a:latin typeface="Comic Sans MS" pitchFamily="66" charset="0"/>
          </a:endParaRPr>
        </a:p>
      </dsp:txBody>
      <dsp:txXfrm>
        <a:off x="7311427" y="3259259"/>
        <a:ext cx="372317" cy="509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956050"/>
            <a:ext cx="794066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719575"/>
            <a:ext cx="7940660" cy="62991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9E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497935"/>
            <a:ext cx="7940660" cy="7635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oper Black" pitchFamily="18" charset="0"/>
              </a:rPr>
              <a:t/>
            </a:r>
            <a:br>
              <a:rPr lang="en-US" dirty="0" smtClean="0">
                <a:latin typeface="Cooper Black" pitchFamily="18" charset="0"/>
              </a:rPr>
            </a:br>
            <a:r>
              <a:rPr lang="en-US" dirty="0" smtClean="0">
                <a:latin typeface="Cooper Black" pitchFamily="18" charset="0"/>
              </a:rPr>
              <a:t>URGENSI </a:t>
            </a:r>
            <a:r>
              <a:rPr lang="en-US" dirty="0" err="1" smtClean="0">
                <a:latin typeface="Cooper Black" pitchFamily="18" charset="0"/>
              </a:rPr>
              <a:t>dan</a:t>
            </a:r>
            <a:r>
              <a:rPr lang="en-US" dirty="0" smtClean="0">
                <a:latin typeface="Cooper Black" pitchFamily="18" charset="0"/>
              </a:rPr>
              <a:t> TUJUAN </a:t>
            </a:r>
            <a:br>
              <a:rPr lang="en-US" dirty="0" smtClean="0">
                <a:latin typeface="Cooper Black" pitchFamily="18" charset="0"/>
              </a:rPr>
            </a:br>
            <a:r>
              <a:rPr lang="en-US" dirty="0" smtClean="0">
                <a:latin typeface="Cooper Black" pitchFamily="18" charset="0"/>
              </a:rPr>
              <a:t>BK di </a:t>
            </a:r>
            <a:r>
              <a:rPr lang="en-US" dirty="0" err="1" smtClean="0">
                <a:latin typeface="Cooper Black" pitchFamily="18" charset="0"/>
              </a:rPr>
              <a:t>Sekolah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7655" y="5719575"/>
            <a:ext cx="2901395" cy="61082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4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7410" y="6330395"/>
            <a:ext cx="4123035" cy="6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9E1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Monotype Corsiva" pitchFamily="66" charset="0"/>
              </a:rPr>
              <a:t>By Citra </a:t>
            </a:r>
            <a:r>
              <a:rPr lang="en-US" dirty="0" err="1" smtClean="0">
                <a:latin typeface="Monotype Corsiva" pitchFamily="66" charset="0"/>
              </a:rPr>
              <a:t>Tectona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Suryawati</a:t>
            </a:r>
            <a:endParaRPr lang="en-US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8180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Copperplate Gothic Bold" pitchFamily="34" charset="0"/>
              </a:rPr>
              <a:t>Mengapa</a:t>
            </a:r>
            <a:r>
              <a:rPr lang="en-US" sz="4000" dirty="0" smtClean="0">
                <a:latin typeface="Copperplate Gothic Bold" pitchFamily="34" charset="0"/>
              </a:rPr>
              <a:t> </a:t>
            </a:r>
            <a:r>
              <a:rPr lang="en-US" sz="4000" dirty="0" err="1" smtClean="0">
                <a:latin typeface="Copperplate Gothic Bold" pitchFamily="34" charset="0"/>
              </a:rPr>
              <a:t>layanan</a:t>
            </a:r>
            <a:r>
              <a:rPr lang="en-US" sz="4000" dirty="0" smtClean="0">
                <a:latin typeface="Copperplate Gothic Bold" pitchFamily="34" charset="0"/>
              </a:rPr>
              <a:t> BK </a:t>
            </a:r>
            <a:r>
              <a:rPr lang="en-US" sz="4000" dirty="0" err="1" smtClean="0">
                <a:latin typeface="Copperplate Gothic Bold" pitchFamily="34" charset="0"/>
              </a:rPr>
              <a:t>itu</a:t>
            </a:r>
            <a:r>
              <a:rPr lang="en-US" sz="4000" dirty="0" smtClean="0">
                <a:latin typeface="Copperplate Gothic Bold" pitchFamily="34" charset="0"/>
              </a:rPr>
              <a:t> </a:t>
            </a:r>
            <a:r>
              <a:rPr lang="en-US" sz="4000" dirty="0" err="1" smtClean="0">
                <a:latin typeface="Copperplate Gothic Bold" pitchFamily="34" charset="0"/>
              </a:rPr>
              <a:t>penting</a:t>
            </a:r>
            <a:r>
              <a:rPr lang="en-US" sz="4000" dirty="0" smtClean="0">
                <a:latin typeface="Copperplate Gothic Bold" pitchFamily="34" charset="0"/>
              </a:rPr>
              <a:t> </a:t>
            </a:r>
            <a:r>
              <a:rPr lang="en-US" sz="4000" dirty="0" err="1" smtClean="0">
                <a:latin typeface="Copperplate Gothic Bold" pitchFamily="34" charset="0"/>
              </a:rPr>
              <a:t>diselenggarakan</a:t>
            </a:r>
            <a:r>
              <a:rPr lang="en-US" sz="4000" dirty="0" smtClean="0">
                <a:latin typeface="Copperplate Gothic Bold" pitchFamily="34" charset="0"/>
              </a:rPr>
              <a:t> di </a:t>
            </a:r>
            <a:r>
              <a:rPr lang="en-US" sz="4000" dirty="0" err="1" smtClean="0">
                <a:latin typeface="Copperplate Gothic Bold" pitchFamily="34" charset="0"/>
              </a:rPr>
              <a:t>Sekolah</a:t>
            </a:r>
            <a:r>
              <a:rPr lang="en-US" sz="4000" dirty="0" smtClean="0">
                <a:latin typeface="Copperplate Gothic Bold" pitchFamily="34" charset="0"/>
              </a:rPr>
              <a:t>?</a:t>
            </a:r>
            <a:endParaRPr lang="en-US" sz="40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985720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ooper Black" pitchFamily="18" charset="0"/>
              </a:rPr>
              <a:t>Hakikat</a:t>
            </a:r>
            <a:r>
              <a:rPr lang="en-US" b="1" dirty="0" smtClean="0">
                <a:latin typeface="Cooper Black" pitchFamily="18" charset="0"/>
              </a:rPr>
              <a:t> </a:t>
            </a:r>
            <a:r>
              <a:rPr lang="en-US" b="1" dirty="0" err="1" smtClean="0">
                <a:latin typeface="Cooper Black" pitchFamily="18" charset="0"/>
              </a:rPr>
              <a:t>dan</a:t>
            </a:r>
            <a:r>
              <a:rPr lang="en-US" b="1" dirty="0" smtClean="0">
                <a:latin typeface="Cooper Black" pitchFamily="18" charset="0"/>
              </a:rPr>
              <a:t> </a:t>
            </a:r>
            <a:r>
              <a:rPr lang="en-US" b="1" dirty="0" err="1" smtClean="0">
                <a:latin typeface="Cooper Black" pitchFamily="18" charset="0"/>
              </a:rPr>
              <a:t>Urgensi</a:t>
            </a:r>
            <a:r>
              <a:rPr lang="en-US" b="1" dirty="0" smtClean="0">
                <a:latin typeface="Cooper Black" pitchFamily="18" charset="0"/>
              </a:rPr>
              <a:t> BK di </a:t>
            </a:r>
            <a:r>
              <a:rPr lang="en-US" b="1" dirty="0" err="1" smtClean="0">
                <a:latin typeface="Cooper Black" pitchFamily="18" charset="0"/>
              </a:rPr>
              <a:t>Sekolah</a:t>
            </a:r>
            <a:endParaRPr lang="en-US" b="1" dirty="0">
              <a:latin typeface="Cooper Black" pitchFamily="18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48965" y="1749245"/>
            <a:ext cx="8246070" cy="1374345"/>
          </a:xfrm>
          <a:prstGeom prst="homePlat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Dasar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pemikiran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penyelenggaraan</a:t>
            </a:r>
            <a:r>
              <a:rPr lang="en-US" b="1" dirty="0" smtClean="0">
                <a:latin typeface="Comic Sans MS" pitchFamily="66" charset="0"/>
              </a:rPr>
              <a:t> BK </a:t>
            </a:r>
            <a:r>
              <a:rPr lang="en-US" b="1" dirty="0" err="1" smtClean="0">
                <a:latin typeface="Comic Sans MS" pitchFamily="66" charset="0"/>
              </a:rPr>
              <a:t>diSekolah</a:t>
            </a:r>
            <a:r>
              <a:rPr lang="en-US" b="1" dirty="0" smtClean="0">
                <a:latin typeface="Comic Sans MS" pitchFamily="66" charset="0"/>
              </a:rPr>
              <a:t>/Madrasah </a:t>
            </a:r>
            <a:r>
              <a:rPr lang="en-US" b="1" dirty="0" err="1" smtClean="0">
                <a:latin typeface="Comic Sans MS" pitchFamily="66" charset="0"/>
              </a:rPr>
              <a:t>yaitu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menyangkut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upaya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memfasilitasi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peserta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didik</a:t>
            </a:r>
            <a:r>
              <a:rPr lang="en-US" b="1" dirty="0" smtClean="0">
                <a:latin typeface="Comic Sans MS" pitchFamily="66" charset="0"/>
              </a:rPr>
              <a:t> agar </a:t>
            </a:r>
            <a:r>
              <a:rPr lang="en-US" b="1" dirty="0" err="1" smtClean="0">
                <a:latin typeface="Comic Sans MS" pitchFamily="66" charset="0"/>
              </a:rPr>
              <a:t>mampu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mengembangkan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potensi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dimilikinya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atau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mencapai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tugas-tugas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perkembangannya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48965" y="3429000"/>
            <a:ext cx="8246070" cy="1374345"/>
          </a:xfrm>
          <a:prstGeom prst="homePlat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BK di </a:t>
            </a:r>
            <a:r>
              <a:rPr lang="en-US" b="1" dirty="0" err="1" smtClean="0">
                <a:latin typeface="Comic Sans MS" pitchFamily="66" charset="0"/>
              </a:rPr>
              <a:t>Sekolah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diselenggarakan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sebagai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upaya</a:t>
            </a:r>
            <a:r>
              <a:rPr lang="en-US" b="1" dirty="0" smtClean="0">
                <a:latin typeface="Comic Sans MS" pitchFamily="66" charset="0"/>
              </a:rPr>
              <a:t> agar </a:t>
            </a:r>
            <a:r>
              <a:rPr lang="en-US" b="1" dirty="0" err="1" smtClean="0">
                <a:latin typeface="Comic Sans MS" pitchFamily="66" charset="0"/>
              </a:rPr>
              <a:t>peserta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didik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memiliki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wawasan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pemahaman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tentang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dirinya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lingkungannya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serta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menyaring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iklim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lingkungan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kurang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sehat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misalnya</a:t>
            </a:r>
            <a:r>
              <a:rPr lang="en-US" b="1" dirty="0" smtClean="0">
                <a:latin typeface="Comic Sans MS" pitchFamily="66" charset="0"/>
              </a:rPr>
              <a:t>??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48965" y="5261460"/>
            <a:ext cx="8246070" cy="1374345"/>
          </a:xfrm>
          <a:prstGeom prst="homePlat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Maka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muncullah</a:t>
            </a:r>
            <a:r>
              <a:rPr lang="en-US" b="1" dirty="0" smtClean="0">
                <a:latin typeface="Comic Sans MS" pitchFamily="66" charset="0"/>
              </a:rPr>
              <a:t> BK </a:t>
            </a:r>
            <a:r>
              <a:rPr lang="en-US" b="1" dirty="0" err="1" smtClean="0">
                <a:latin typeface="Comic Sans MS" pitchFamily="66" charset="0"/>
              </a:rPr>
              <a:t>Komprehensif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didasarkan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sebagai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upaya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pencapaian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tugas-tugas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perkembangan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pengembangan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potensi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serta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pengentasan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masalah-masalah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konseli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138425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oper Black" pitchFamily="18" charset="0"/>
              </a:rPr>
              <a:t>Karakteristik</a:t>
            </a:r>
            <a:r>
              <a:rPr lang="en-US" dirty="0" smtClean="0">
                <a:latin typeface="Cooper Black" pitchFamily="18" charset="0"/>
              </a:rPr>
              <a:t> BK </a:t>
            </a:r>
            <a:r>
              <a:rPr lang="en-US" dirty="0" err="1" smtClean="0">
                <a:latin typeface="Cooper Black" pitchFamily="18" charset="0"/>
              </a:rPr>
              <a:t>Komprehensif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43555" y="1749244"/>
            <a:ext cx="8704185" cy="916231"/>
          </a:xfrm>
          <a:prstGeom prst="round2DiagRect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Ruang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Lingkupnya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Komprehensif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difokuskan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seluruh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peserta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didik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43554" y="2741980"/>
            <a:ext cx="8704185" cy="916231"/>
          </a:xfrm>
          <a:prstGeom prst="round2DiagRect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Rancangannya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bersifat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preventif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43555" y="5856987"/>
            <a:ext cx="8704185" cy="916231"/>
          </a:xfrm>
          <a:prstGeom prst="round2DiagRect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Memiliki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Comic Sans MS" pitchFamily="66" charset="0"/>
              </a:rPr>
              <a:t>delivery system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4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komponen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bimbingan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43555" y="4746492"/>
            <a:ext cx="8704185" cy="916231"/>
          </a:xfrm>
          <a:prstGeom prst="round2DiagRect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Terintegrasi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program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pendidikan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keseluruhan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64184" y="3734410"/>
            <a:ext cx="8704185" cy="916231"/>
          </a:xfrm>
          <a:prstGeom prst="round2DiagRect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Arah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layanannya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perkembangan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individu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memenuhi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kebutuhan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mengembangan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potensi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CC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sz="2800">
              <a:latin typeface="Comic Sans MS" pitchFamily="66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43555" y="985720"/>
            <a:ext cx="8704185" cy="916231"/>
          </a:xfrm>
          <a:prstGeom prst="round2DiagRect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6. </a:t>
            </a:r>
            <a:r>
              <a:rPr lang="en-US" sz="2800" dirty="0" err="1" smtClean="0">
                <a:latin typeface="Comic Sans MS" pitchFamily="66" charset="0"/>
              </a:rPr>
              <a:t>Diimplementasikan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oleh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konselor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profesional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65774" y="2054655"/>
            <a:ext cx="8704185" cy="916231"/>
          </a:xfrm>
          <a:prstGeom prst="round2DiagRect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7. </a:t>
            </a:r>
            <a:r>
              <a:rPr lang="en-US" sz="2800" dirty="0" err="1" smtClean="0">
                <a:latin typeface="Comic Sans MS" pitchFamily="66" charset="0"/>
              </a:rPr>
              <a:t>Pelaksanaannya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bersifat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kolaboratif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43554" y="3123589"/>
            <a:ext cx="8704185" cy="916231"/>
          </a:xfrm>
          <a:prstGeom prst="round2DiagRect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8. Ada monitoring </a:t>
            </a:r>
            <a:r>
              <a:rPr lang="en-US" sz="2800" dirty="0" err="1" smtClean="0">
                <a:latin typeface="Comic Sans MS" pitchFamily="66" charset="0"/>
              </a:rPr>
              <a:t>kemajuan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peserta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didik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65774" y="4202806"/>
            <a:ext cx="8704185" cy="916231"/>
          </a:xfrm>
          <a:prstGeom prst="round2DiagRect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9. </a:t>
            </a:r>
            <a:r>
              <a:rPr lang="en-US" sz="2800" dirty="0" err="1" smtClean="0">
                <a:latin typeface="Comic Sans MS" pitchFamily="66" charset="0"/>
              </a:rPr>
              <a:t>Layanan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berdasarkan</a:t>
            </a:r>
            <a:r>
              <a:rPr lang="en-US" sz="2800" dirty="0" smtClean="0">
                <a:latin typeface="Comic Sans MS" pitchFamily="66" charset="0"/>
              </a:rPr>
              <a:t> data.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65774" y="5301585"/>
            <a:ext cx="8704185" cy="916231"/>
          </a:xfrm>
          <a:prstGeom prst="round2DiagRect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10. </a:t>
            </a:r>
            <a:r>
              <a:rPr lang="en-US" sz="2800" dirty="0" err="1" smtClean="0">
                <a:latin typeface="Comic Sans MS" pitchFamily="66" charset="0"/>
              </a:rPr>
              <a:t>Selalu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melakukan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peningkatan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mutu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oper Black" pitchFamily="18" charset="0"/>
              </a:rPr>
              <a:t>Tujuan</a:t>
            </a:r>
            <a:r>
              <a:rPr lang="en-US" dirty="0" smtClean="0">
                <a:latin typeface="Cooper Black" pitchFamily="18" charset="0"/>
              </a:rPr>
              <a:t> BK </a:t>
            </a:r>
            <a:r>
              <a:rPr lang="en-US" dirty="0" err="1" smtClean="0">
                <a:latin typeface="Cooper Black" pitchFamily="18" charset="0"/>
              </a:rPr>
              <a:t>Komprehensif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" y="1596540"/>
            <a:ext cx="9144000" cy="76352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Comic Sans MS" pitchFamily="66" charset="0"/>
              </a:rPr>
              <a:t>Tujuan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Umum</a:t>
            </a:r>
            <a:endParaRPr lang="en-US" sz="2400" b="1" dirty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Agar </a:t>
            </a:r>
            <a:r>
              <a:rPr lang="en-US" sz="2400" b="1" dirty="0" err="1" smtClean="0">
                <a:latin typeface="Comic Sans MS" pitchFamily="66" charset="0"/>
              </a:rPr>
              <a:t>peserta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didik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dapat</a:t>
            </a:r>
            <a:r>
              <a:rPr lang="en-US" sz="2400" b="1" dirty="0" smtClean="0">
                <a:latin typeface="Comic Sans MS" pitchFamily="66" charset="0"/>
              </a:rPr>
              <a:t>:</a:t>
            </a:r>
            <a:endParaRPr lang="en-GB" sz="2400" b="1" dirty="0">
              <a:latin typeface="Comic Sans MS" pitchFamily="66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815815"/>
              </p:ext>
            </p:extLst>
          </p:nvPr>
        </p:nvGraphicFramePr>
        <p:xfrm>
          <a:off x="214657" y="2735620"/>
          <a:ext cx="87857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08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02" y="985720"/>
            <a:ext cx="4040188" cy="639762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Tujuan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Khusus</a:t>
            </a:r>
            <a:endParaRPr lang="en-GB" sz="3200" dirty="0">
              <a:latin typeface="Comic Sans MS" pitchFamily="66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1695067"/>
              </p:ext>
            </p:extLst>
          </p:nvPr>
        </p:nvGraphicFramePr>
        <p:xfrm>
          <a:off x="296259" y="1901950"/>
          <a:ext cx="83987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73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6398870"/>
              </p:ext>
            </p:extLst>
          </p:nvPr>
        </p:nvGraphicFramePr>
        <p:xfrm>
          <a:off x="296260" y="1138424"/>
          <a:ext cx="8398775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DISKUSI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670605" y="1596540"/>
            <a:ext cx="6719020" cy="3512215"/>
          </a:xfrm>
          <a:prstGeom prst="snip2DiagRec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latin typeface="Comic Sans MS" pitchFamily="66" charset="0"/>
              </a:rPr>
              <a:t>Akibat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jika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peserta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didik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tidak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dibekali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bimbingan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pengetahuan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mengenai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diri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sendiri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lingkunganya</a:t>
            </a:r>
            <a:r>
              <a:rPr lang="en-US" sz="2800" b="1" dirty="0" smtClean="0">
                <a:latin typeface="Comic Sans MS" pitchFamily="66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dirty="0" err="1" smtClean="0">
                <a:latin typeface="Comic Sans MS" pitchFamily="66" charset="0"/>
              </a:rPr>
              <a:t>Akibat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jika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peserta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didik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tidak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dapat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mencapai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tujuan-tujuan</a:t>
            </a:r>
            <a:r>
              <a:rPr lang="en-US" sz="2800" b="1" dirty="0" smtClean="0">
                <a:latin typeface="Comic Sans MS" pitchFamily="66" charset="0"/>
              </a:rPr>
              <a:t> BK </a:t>
            </a:r>
            <a:r>
              <a:rPr lang="en-US" sz="2800" b="1" dirty="0" err="1" smtClean="0">
                <a:latin typeface="Comic Sans MS" pitchFamily="66" charset="0"/>
              </a:rPr>
              <a:t>Komprehensif</a:t>
            </a:r>
            <a:r>
              <a:rPr lang="en-US" sz="2800" b="1" dirty="0" smtClean="0">
                <a:latin typeface="Comic Sans MS" pitchFamily="66" charset="0"/>
              </a:rPr>
              <a:t>?</a:t>
            </a:r>
          </a:p>
          <a:p>
            <a:pPr marL="342900" indent="-342900">
              <a:buAutoNum type="arabicPeriod"/>
            </a:pP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323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URGENSI dan TUJUAN  BK di Sekolah</vt:lpstr>
      <vt:lpstr>Mengapa layanan BK itu penting diselenggarakan di Sekolah?</vt:lpstr>
      <vt:lpstr>Hakikat dan Urgensi BK di Sekolah</vt:lpstr>
      <vt:lpstr>Karakteristik BK Komprehensif</vt:lpstr>
      <vt:lpstr>PowerPoint Presentation</vt:lpstr>
      <vt:lpstr>Tujuan BK Komprehensif</vt:lpstr>
      <vt:lpstr>PowerPoint Presentation</vt:lpstr>
      <vt:lpstr>PowerPoint Presentation</vt:lpstr>
      <vt:lpstr>DISKUSI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TECTONA</cp:lastModifiedBy>
  <cp:revision>66</cp:revision>
  <dcterms:created xsi:type="dcterms:W3CDTF">2013-08-21T19:17:07Z</dcterms:created>
  <dcterms:modified xsi:type="dcterms:W3CDTF">2019-10-03T03:21:17Z</dcterms:modified>
</cp:coreProperties>
</file>