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4ED2-A4BC-4768-BE2A-796431D33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B4D53-C76D-447D-B8B9-7AC133B9F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E4E9E-688E-4558-B8C9-AB27BF6E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2C05-BE39-4E7A-9C24-7FE5BB35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D41AB-61B9-43F4-B631-96BBA875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608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872A-336B-4F57-A11A-A55B5AA27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B0B54-745A-4C3F-9A75-2D78759A0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43584-2823-4399-9B99-F62E5A7CD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CC57-B3D7-49B2-B02D-FCA7B2F1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7C1D5-1D43-4556-A77E-1E7D91C9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928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F9492-9238-4DB7-AC2E-86E4D52B3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DCA07-3FB1-4AD5-A79F-21D82C602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F1E80-09DD-4C8C-87A3-5DEA860E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D87B1-C2E5-4169-B5FA-9ACC3441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A080C-6D2C-484F-AFD9-A3D4D39A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27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A116C-D380-4B43-A663-2B5F963A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10AE3-D2CC-4E89-935D-688B9C41F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5E611-FD1E-4935-AF31-3A968365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91073-9B83-4680-86F8-353747A6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DDE4-FDA2-429E-8B9C-5F3D7CF3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903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48AB-3218-4ECD-96DD-62C53D16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C50F0-7010-4CC4-80EB-A81CEF52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F24E7-5E79-4DCD-8012-B02C5F9A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0D818-CA2A-4872-A025-C4924F53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6A5CA-9410-47DE-BBBE-D81B334F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45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D18F-0C01-46F0-8576-438A6204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1277B-59D1-4792-8713-E1D1DC99C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066BD-0729-4D6B-A152-4274E05E2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471D8-846B-4BAB-81A9-F48ECBF5F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45A46-D214-4C8C-86B1-C288EDA2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1C322-8E35-403F-9161-B3E83EB1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180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C384-3967-4E1F-8E99-F498A709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2226C-6484-4477-84C2-95D0AF5ED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F4D38-BACB-4390-90DC-CF767BB52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446BB-7120-4B9C-BEA6-A0F0DEE5D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53586-DE66-473A-B4A6-0065D1672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E282D-DC47-43AA-8DFD-26AF39E0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F2430-214C-4A7F-B08E-0BF2EA60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3D8A23-0E55-40BA-941B-697C50B8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875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3269-E676-4CF7-A54F-31C4A9D2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F45DB-6B26-48F2-AE79-A3A3CC55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40756-804C-431D-9D1D-8AB10EB2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0D598-AB17-46BB-9617-FB8BA3CB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96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46EEE-40E9-45E8-B734-795B7BC74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1D1C2-CB88-41FF-9F73-206CD841B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AC602-899B-4F92-BF8D-42FBB5ED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309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1BE8-C6DF-4C45-8E4C-7333CE07C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6ED4-DA7A-4A8D-87C0-0944262FA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3863E-4857-42F3-97B1-8EE54B234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1A9BB-974D-4736-894C-AF110D44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62839-7FF2-41CA-AD0F-5D62D13A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ECF5A-6FE9-4A7D-A220-9D932EEF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385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D8C5-BA40-4F98-B926-5106F2D1D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62A4D3-9707-44A1-A51F-7F6EFAE52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FE09D-4422-4493-BBC0-6CF727C84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9B617-1E8B-4D87-8237-25F741B3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83A70-04FC-4B5B-A352-71BDB031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EF107-63EC-417C-8EF0-6722927B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059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AF857-114F-452E-AC9C-36E374AE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D308E-70F5-4A84-8DB5-E6F5BA48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38541-FEA4-4026-BA07-02EF631A6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3B547-1B0D-4829-8134-BFB5A2BF5E15}" type="datetimeFigureOut">
              <a:rPr lang="en-ID" smtClean="0"/>
              <a:t>22/03/2021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014B5-684E-4383-86F2-2592F02E6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B65F-75ED-4406-BCCF-7E5FDF333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FED8-714D-4CD1-9097-FC9B837C76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44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3AA1-35B0-4B5E-91D1-FEAEAC288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TUJUAN,OBJEK, ASPEK,PERAN DAN KEBERADAAN ILMU SOSIAL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50D15-11F6-4FAE-AACD-3F19EAAE5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3073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2DF5-56A3-4E35-AD40-D77AEA04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02874-9F01-431D-A0B7-214B6721F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</a:t>
            </a:r>
            <a:r>
              <a:rPr lang="en-ID" dirty="0" err="1"/>
              <a:t>sosialnya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44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9C5F-74DE-482F-A32B-B9D98D193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Objek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40FFF-1CCF-44DD-942E-F3E7258782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Obyek</a:t>
            </a:r>
            <a:r>
              <a:rPr lang="en-ID" dirty="0"/>
              <a:t> Material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, </a:t>
            </a:r>
            <a:r>
              <a:rPr lang="en-ID" dirty="0" err="1"/>
              <a:t>khususnya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612D06-6ADA-4783-A9D1-A18A853123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Obyek</a:t>
            </a:r>
            <a:r>
              <a:rPr lang="en-ID" dirty="0"/>
              <a:t> Formal </a:t>
            </a:r>
          </a:p>
          <a:p>
            <a:pPr lvl="1"/>
            <a:r>
              <a:rPr lang="en-ID" dirty="0" err="1"/>
              <a:t>Tinjauan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mana dan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dipelajari</a:t>
            </a:r>
            <a:r>
              <a:rPr lang="en-ID" dirty="0"/>
              <a:t>.</a:t>
            </a:r>
          </a:p>
          <a:p>
            <a:pPr lvl="1"/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yang </a:t>
            </a:r>
            <a:r>
              <a:rPr lang="en-ID" dirty="0" err="1"/>
              <a:t>tergambar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dipelajari</a:t>
            </a:r>
            <a:r>
              <a:rPr lang="en-ID" dirty="0"/>
              <a:t>, </a:t>
            </a:r>
            <a:r>
              <a:rPr lang="en-ID" dirty="0" err="1"/>
              <a:t>itulah</a:t>
            </a:r>
            <a:r>
              <a:rPr lang="en-ID" dirty="0"/>
              <a:t> </a:t>
            </a:r>
            <a:r>
              <a:rPr lang="en-ID" dirty="0" err="1"/>
              <a:t>disiplin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sosial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861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00917D-53EE-4109-8F05-B6BFC6111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45" y="231596"/>
            <a:ext cx="9144000" cy="63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84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D8A7-A866-4BF9-9994-9E590764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TUJUAN ILMU-ILMU SOSIAL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82385-7048-49C6-8AE0-5C821DEC1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ID" dirty="0" err="1"/>
              <a:t>Mengetahui,mendalami,serta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: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gejola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</a:p>
          <a:p>
            <a:pPr marL="514350" indent="-514350">
              <a:buAutoNum type="alphaLcPeriod"/>
            </a:pPr>
            <a:r>
              <a:rPr lang="en-ID" dirty="0" err="1"/>
              <a:t>Meramal</a:t>
            </a:r>
            <a:r>
              <a:rPr lang="en-ID" dirty="0"/>
              <a:t> (prediction):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dan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. </a:t>
            </a:r>
          </a:p>
          <a:p>
            <a:pPr marL="514350" indent="-514350">
              <a:buAutoNum type="alphaLcPeriod"/>
            </a:pPr>
            <a:r>
              <a:rPr lang="en-ID" dirty="0" err="1"/>
              <a:t>Mengontrol</a:t>
            </a:r>
            <a:r>
              <a:rPr lang="en-ID" dirty="0"/>
              <a:t> (controlled): agar </a:t>
            </a:r>
            <a:r>
              <a:rPr lang="en-ID" dirty="0" err="1"/>
              <a:t>ramalan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kenyataan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, dan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dihindari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52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6B854-9AF0-4E65-9994-03865A12D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SELIGMAN (</a:t>
            </a:r>
            <a:r>
              <a:rPr lang="en-ID" dirty="0" err="1"/>
              <a:t>Encyclopedia</a:t>
            </a:r>
            <a:r>
              <a:rPr lang="en-ID" dirty="0"/>
              <a:t> of the Social Science) </a:t>
            </a:r>
            <a:r>
              <a:rPr lang="en-ID" dirty="0" err="1"/>
              <a:t>membagi</a:t>
            </a:r>
            <a:r>
              <a:rPr lang="en-ID" dirty="0"/>
              <a:t> IIS </a:t>
            </a:r>
            <a:r>
              <a:rPr lang="en-ID" dirty="0" err="1"/>
              <a:t>atas</a:t>
            </a:r>
            <a:r>
              <a:rPr lang="en-ID" dirty="0"/>
              <a:t> 3 </a:t>
            </a:r>
            <a:r>
              <a:rPr lang="en-ID" dirty="0" err="1"/>
              <a:t>jenis</a:t>
            </a:r>
            <a:r>
              <a:rPr lang="en-ID" dirty="0"/>
              <a:t>: </a:t>
            </a:r>
          </a:p>
          <a:p>
            <a:pPr marL="514350" indent="-514350">
              <a:buAutoNum type="arabicPeriod"/>
            </a:pPr>
            <a:r>
              <a:rPr lang="en-ID" dirty="0" err="1"/>
              <a:t>Ilmu-ilmu</a:t>
            </a:r>
            <a:r>
              <a:rPr lang="en-ID" dirty="0"/>
              <a:t> Sosial </a:t>
            </a:r>
            <a:r>
              <a:rPr lang="en-ID" dirty="0" err="1"/>
              <a:t>Murni</a:t>
            </a:r>
            <a:r>
              <a:rPr lang="en-ID" dirty="0"/>
              <a:t>, yang </a:t>
            </a:r>
            <a:r>
              <a:rPr lang="en-ID" dirty="0" err="1"/>
              <a:t>mencakup</a:t>
            </a:r>
            <a:r>
              <a:rPr lang="en-ID" dirty="0"/>
              <a:t>: - </a:t>
            </a:r>
            <a:r>
              <a:rPr lang="en-ID" dirty="0" err="1"/>
              <a:t>Politikologi</a:t>
            </a:r>
            <a:r>
              <a:rPr lang="en-ID" dirty="0"/>
              <a:t> - </a:t>
            </a:r>
            <a:r>
              <a:rPr lang="en-ID" dirty="0" err="1"/>
              <a:t>Ekonomi</a:t>
            </a:r>
            <a:r>
              <a:rPr lang="en-ID" dirty="0"/>
              <a:t> - Hukum - </a:t>
            </a:r>
            <a:r>
              <a:rPr lang="en-ID" dirty="0" err="1"/>
              <a:t>Antropologi</a:t>
            </a:r>
            <a:r>
              <a:rPr lang="en-ID" dirty="0"/>
              <a:t> - </a:t>
            </a:r>
            <a:r>
              <a:rPr lang="en-ID" dirty="0" err="1"/>
              <a:t>Sosiologi</a:t>
            </a:r>
            <a:r>
              <a:rPr lang="en-ID" dirty="0"/>
              <a:t>, dan - </a:t>
            </a:r>
            <a:r>
              <a:rPr lang="en-ID" dirty="0" err="1"/>
              <a:t>SocialWork</a:t>
            </a:r>
            <a:r>
              <a:rPr lang="en-ID" dirty="0"/>
              <a:t> (</a:t>
            </a:r>
            <a:r>
              <a:rPr lang="en-ID" dirty="0" err="1"/>
              <a:t>Pekerja</a:t>
            </a:r>
            <a:r>
              <a:rPr lang="en-ID" dirty="0"/>
              <a:t> Sosial) </a:t>
            </a:r>
          </a:p>
          <a:p>
            <a:pPr marL="514350" indent="-514350">
              <a:buAutoNum type="arabicPeriod"/>
            </a:pPr>
            <a:r>
              <a:rPr lang="en-ID" dirty="0" err="1"/>
              <a:t>Ilmu-ilmu</a:t>
            </a:r>
            <a:r>
              <a:rPr lang="en-ID" dirty="0"/>
              <a:t> Semi Sosial (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Kerohanian</a:t>
            </a:r>
            <a:r>
              <a:rPr lang="en-ID" dirty="0"/>
              <a:t>), </a:t>
            </a:r>
            <a:r>
              <a:rPr lang="en-ID" dirty="0" err="1"/>
              <a:t>meliputi</a:t>
            </a:r>
            <a:r>
              <a:rPr lang="en-ID" dirty="0"/>
              <a:t>: - Etika - </a:t>
            </a:r>
            <a:r>
              <a:rPr lang="en-ID" dirty="0" err="1"/>
              <a:t>Pedagogik</a:t>
            </a:r>
            <a:r>
              <a:rPr lang="en-ID" dirty="0"/>
              <a:t> - </a:t>
            </a:r>
            <a:r>
              <a:rPr lang="en-ID" dirty="0" err="1"/>
              <a:t>Filsafat</a:t>
            </a:r>
            <a:r>
              <a:rPr lang="en-ID" dirty="0"/>
              <a:t>, dan - </a:t>
            </a:r>
            <a:r>
              <a:rPr lang="en-ID" dirty="0" err="1"/>
              <a:t>Psikologi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r>
              <a:rPr lang="en-ID" dirty="0" err="1"/>
              <a:t>Ilmu-ilmu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implikasi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, </a:t>
            </a:r>
            <a:r>
              <a:rPr lang="en-ID" dirty="0" err="1"/>
              <a:t>artinya</a:t>
            </a:r>
            <a:r>
              <a:rPr lang="en-ID" dirty="0"/>
              <a:t> yang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kemasyarakatan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: - </a:t>
            </a:r>
            <a:r>
              <a:rPr lang="en-ID" dirty="0" err="1"/>
              <a:t>Biologi</a:t>
            </a:r>
            <a:r>
              <a:rPr lang="en-ID" dirty="0"/>
              <a:t> (Bagian yang </a:t>
            </a:r>
            <a:r>
              <a:rPr lang="en-ID" dirty="0" err="1"/>
              <a:t>membicarakan</a:t>
            </a:r>
            <a:r>
              <a:rPr lang="en-ID" dirty="0"/>
              <a:t> </a:t>
            </a:r>
            <a:r>
              <a:rPr lang="en-ID" dirty="0" err="1"/>
              <a:t>genetika</a:t>
            </a:r>
            <a:r>
              <a:rPr lang="en-ID" dirty="0"/>
              <a:t>) - </a:t>
            </a:r>
            <a:r>
              <a:rPr lang="en-ID" dirty="0" err="1"/>
              <a:t>Geografi</a:t>
            </a:r>
            <a:r>
              <a:rPr lang="en-ID" dirty="0"/>
              <a:t> Sosial - </a:t>
            </a:r>
            <a:r>
              <a:rPr lang="en-ID" dirty="0" err="1"/>
              <a:t>Kedokteran</a:t>
            </a:r>
            <a:r>
              <a:rPr lang="en-ID" dirty="0"/>
              <a:t> - </a:t>
            </a:r>
            <a:r>
              <a:rPr lang="en-ID" dirty="0" err="1"/>
              <a:t>Filologi</a:t>
            </a:r>
            <a:r>
              <a:rPr lang="en-ID" dirty="0"/>
              <a:t> (</a:t>
            </a:r>
            <a:r>
              <a:rPr lang="en-ID" dirty="0" err="1"/>
              <a:t>Ilmu</a:t>
            </a:r>
            <a:r>
              <a:rPr lang="en-ID" dirty="0"/>
              <a:t> Bahasa), dan - </a:t>
            </a:r>
            <a:r>
              <a:rPr lang="en-ID" dirty="0" err="1"/>
              <a:t>Kesenian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(</a:t>
            </a:r>
            <a:r>
              <a:rPr lang="en-ID" dirty="0" err="1"/>
              <a:t>Daldjoeni</a:t>
            </a:r>
            <a:r>
              <a:rPr lang="en-ID" dirty="0"/>
              <a:t>, 1985: 143-144).</a:t>
            </a:r>
          </a:p>
        </p:txBody>
      </p:sp>
    </p:spTree>
    <p:extLst>
      <p:ext uri="{BB962C8B-B14F-4D97-AF65-F5344CB8AC3E}">
        <p14:creationId xmlns:p14="http://schemas.microsoft.com/office/powerpoint/2010/main" val="398619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A9A3-B9BF-463F-9917-03BD573D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D" dirty="0"/>
            </a:b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terbelakang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alamiah</a:t>
            </a:r>
            <a:br>
              <a:rPr lang="en-ID" dirty="0"/>
            </a:b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36BE1-A21A-42AF-B964-37999DE64D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Penyebab</a:t>
            </a:r>
            <a:r>
              <a:rPr lang="en-ID" dirty="0"/>
              <a:t> yang </a:t>
            </a:r>
            <a:r>
              <a:rPr lang="en-ID" dirty="0" err="1"/>
              <a:t>nyata</a:t>
            </a:r>
            <a:r>
              <a:rPr lang="en-ID" dirty="0"/>
              <a:t> (</a:t>
            </a:r>
            <a:r>
              <a:rPr lang="en-ID" dirty="0" err="1"/>
              <a:t>Filsafati</a:t>
            </a:r>
            <a:r>
              <a:rPr lang="en-ID" dirty="0"/>
              <a:t>):</a:t>
            </a:r>
          </a:p>
          <a:p>
            <a:pPr marL="514350" indent="-514350">
              <a:buAutoNum type="alphaLcPeriod"/>
            </a:pP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intrinsiknya</a:t>
            </a:r>
            <a:r>
              <a:rPr lang="en-ID" dirty="0"/>
              <a:t>, </a:t>
            </a:r>
            <a:r>
              <a:rPr lang="en-ID" dirty="0" err="1"/>
              <a:t>eksperimen</a:t>
            </a:r>
            <a:r>
              <a:rPr lang="en-ID" dirty="0"/>
              <a:t> yang </a:t>
            </a:r>
            <a:r>
              <a:rPr lang="en-ID" dirty="0" err="1"/>
              <a:t>sesungguhnya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IIS. </a:t>
            </a:r>
          </a:p>
          <a:p>
            <a:pPr marL="514350" indent="-514350">
              <a:buAutoNum type="alphaLcPeriod"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: </a:t>
            </a:r>
            <a:r>
              <a:rPr lang="en-ID" dirty="0" err="1"/>
              <a:t>keadilan</a:t>
            </a:r>
            <a:r>
              <a:rPr lang="en-ID" dirty="0"/>
              <a:t> dan </a:t>
            </a:r>
            <a:r>
              <a:rPr lang="en-ID" dirty="0" err="1"/>
              <a:t>keindahan</a:t>
            </a:r>
            <a:r>
              <a:rPr lang="en-ID" dirty="0"/>
              <a:t>,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dicarikan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absolutnya</a:t>
            </a:r>
            <a:r>
              <a:rPr lang="en-ID" dirty="0"/>
              <a:t>, dan </a:t>
            </a:r>
            <a:r>
              <a:rPr lang="en-ID" dirty="0" err="1"/>
              <a:t>seolah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diluar</a:t>
            </a:r>
            <a:r>
              <a:rPr lang="en-ID" dirty="0"/>
              <a:t> </a:t>
            </a:r>
            <a:r>
              <a:rPr lang="en-ID" dirty="0" err="1"/>
              <a:t>cakupan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.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ilmu-ilmu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menganalisis</a:t>
            </a:r>
            <a:r>
              <a:rPr lang="en-ID" dirty="0"/>
              <a:t> dan </a:t>
            </a:r>
            <a:r>
              <a:rPr lang="en-ID" dirty="0" err="1"/>
              <a:t>menerangkan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hubungannya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historis</a:t>
            </a:r>
            <a:r>
              <a:rPr lang="en-ID" dirty="0"/>
              <a:t> dan </a:t>
            </a:r>
            <a:r>
              <a:rPr lang="en-ID" dirty="0" err="1"/>
              <a:t>sosial</a:t>
            </a:r>
            <a:r>
              <a:rPr lang="en-ID" dirty="0"/>
              <a:t>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C4B869-B793-4D29-ACDE-9E026709A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908964" cy="4351338"/>
          </a:xfrm>
        </p:spPr>
        <p:txBody>
          <a:bodyPr>
            <a:normAutofit fontScale="92500" lnSpcReduction="20000"/>
          </a:bodyPr>
          <a:lstStyle/>
          <a:p>
            <a:r>
              <a:rPr lang="en-ID" dirty="0" err="1"/>
              <a:t>Penyebab</a:t>
            </a:r>
            <a:r>
              <a:rPr lang="en-ID" dirty="0"/>
              <a:t> yang </a:t>
            </a:r>
            <a:r>
              <a:rPr lang="en-ID" dirty="0" err="1"/>
              <a:t>sifatnya</a:t>
            </a:r>
            <a:r>
              <a:rPr lang="en-ID" dirty="0"/>
              <a:t> </a:t>
            </a:r>
            <a:r>
              <a:rPr lang="en-ID" dirty="0" err="1"/>
              <a:t>semu</a:t>
            </a:r>
            <a:r>
              <a:rPr lang="en-ID" dirty="0"/>
              <a:t> (</a:t>
            </a:r>
            <a:r>
              <a:rPr lang="en-ID" dirty="0" err="1"/>
              <a:t>Ilusioner</a:t>
            </a:r>
            <a:r>
              <a:rPr lang="en-ID" dirty="0"/>
              <a:t>): </a:t>
            </a:r>
          </a:p>
          <a:p>
            <a:pPr marL="514350" indent="-514350">
              <a:buAutoNum type="alphaLcPeriod"/>
            </a:pP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penelaahan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dan </a:t>
            </a:r>
            <a:r>
              <a:rPr lang="en-ID" dirty="0" err="1"/>
              <a:t>subjeknya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berimpit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 </a:t>
            </a:r>
          </a:p>
          <a:p>
            <a:pPr marL="514350" indent="-514350">
              <a:buAutoNum type="alphaLcPeriod"/>
            </a:pPr>
            <a:r>
              <a:rPr lang="en-ID" dirty="0"/>
              <a:t>Masyarakat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rumit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menelaahnya</a:t>
            </a:r>
            <a:r>
              <a:rPr lang="en-ID" dirty="0"/>
              <a:t> juga </a:t>
            </a:r>
            <a:r>
              <a:rPr lang="en-ID" dirty="0" err="1"/>
              <a:t>sulit</a:t>
            </a:r>
            <a:r>
              <a:rPr lang="en-ID" dirty="0"/>
              <a:t>. Masyarakat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sekedar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individu-individu</a:t>
            </a:r>
            <a:r>
              <a:rPr lang="en-ID" dirty="0"/>
              <a:t> yang </a:t>
            </a:r>
            <a:r>
              <a:rPr lang="en-ID" dirty="0" err="1"/>
              <a:t>membentuknya</a:t>
            </a:r>
            <a:r>
              <a:rPr lang="en-ID"/>
              <a:t>. </a:t>
            </a:r>
          </a:p>
          <a:p>
            <a:pPr marL="514350" indent="-514350">
              <a:buAutoNum type="alphaLcPeriod"/>
            </a:pPr>
            <a:r>
              <a:rPr lang="en-ID"/>
              <a:t>IIS </a:t>
            </a:r>
            <a:r>
              <a:rPr lang="en-ID" dirty="0" err="1"/>
              <a:t>berpangkal</a:t>
            </a:r>
            <a:r>
              <a:rPr lang="en-ID" dirty="0"/>
              <a:t> pada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yang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31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TUJUAN,OBJEK, ASPEK,PERAN DAN KEBERADAAN ILMU SOSIAL</vt:lpstr>
      <vt:lpstr>Pengertian</vt:lpstr>
      <vt:lpstr>Objek</vt:lpstr>
      <vt:lpstr>PowerPoint Presentation</vt:lpstr>
      <vt:lpstr>TUJUAN ILMU-ILMU SOSIAL</vt:lpstr>
      <vt:lpstr>PowerPoint Presentation</vt:lpstr>
      <vt:lpstr> Penyebab perkembangan ilmu sosial lebih terbelakang dibandingkan dengan ilmu alamiah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TUJUAN,OBJEK, ASPEK,PERAN DAN KEBERADAAN ILMU SOSIAL</dc:title>
  <dc:creator>seno</dc:creator>
  <cp:lastModifiedBy>seno</cp:lastModifiedBy>
  <cp:revision>3</cp:revision>
  <dcterms:created xsi:type="dcterms:W3CDTF">2021-03-22T07:31:31Z</dcterms:created>
  <dcterms:modified xsi:type="dcterms:W3CDTF">2021-03-22T07:54:40Z</dcterms:modified>
</cp:coreProperties>
</file>