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8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102220" y="2078901"/>
            <a:ext cx="2726690" cy="3879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0377" y="294741"/>
            <a:ext cx="543750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1301" y="1633220"/>
            <a:ext cx="7221397" cy="2037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9623" y="1469415"/>
            <a:ext cx="5516245" cy="2036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91490">
              <a:lnSpc>
                <a:spcPct val="100000"/>
              </a:lnSpc>
              <a:spcBef>
                <a:spcPts val="100"/>
              </a:spcBef>
            </a:pPr>
            <a:r>
              <a:rPr sz="6600" b="1" spc="-70" dirty="0">
                <a:latin typeface="Calibri"/>
                <a:cs typeface="Calibri"/>
              </a:rPr>
              <a:t>PENGANTAR </a:t>
            </a:r>
            <a:r>
              <a:rPr sz="6600" b="1" spc="-65" dirty="0">
                <a:latin typeface="Calibri"/>
                <a:cs typeface="Calibri"/>
              </a:rPr>
              <a:t> </a:t>
            </a:r>
            <a:r>
              <a:rPr sz="6600" b="1" spc="-5" dirty="0">
                <a:latin typeface="Calibri"/>
                <a:cs typeface="Calibri"/>
              </a:rPr>
              <a:t>KIMIA</a:t>
            </a:r>
            <a:r>
              <a:rPr sz="6600" b="1" spc="-80" dirty="0">
                <a:latin typeface="Calibri"/>
                <a:cs typeface="Calibri"/>
              </a:rPr>
              <a:t> </a:t>
            </a:r>
            <a:r>
              <a:rPr sz="6600" b="1" spc="-10" dirty="0">
                <a:latin typeface="Calibri"/>
                <a:cs typeface="Calibri"/>
              </a:rPr>
              <a:t>ANALISIS</a:t>
            </a:r>
            <a:endParaRPr sz="6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2097" y="497776"/>
            <a:ext cx="60236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5" dirty="0">
                <a:latin typeface="Calibri"/>
                <a:cs typeface="Calibri"/>
              </a:rPr>
              <a:t>Pemilihan</a:t>
            </a:r>
            <a:r>
              <a:rPr sz="4400" spc="-35" dirty="0">
                <a:latin typeface="Calibri"/>
                <a:cs typeface="Calibri"/>
              </a:rPr>
              <a:t> </a:t>
            </a:r>
            <a:r>
              <a:rPr sz="4400" spc="-15" dirty="0">
                <a:latin typeface="Calibri"/>
                <a:cs typeface="Calibri"/>
              </a:rPr>
              <a:t>Metode</a:t>
            </a:r>
            <a:r>
              <a:rPr sz="4400" spc="-25" dirty="0">
                <a:latin typeface="Calibri"/>
                <a:cs typeface="Calibri"/>
              </a:rPr>
              <a:t> </a:t>
            </a:r>
            <a:r>
              <a:rPr sz="4400" spc="-10" dirty="0">
                <a:latin typeface="Calibri"/>
                <a:cs typeface="Calibri"/>
              </a:rPr>
              <a:t>Analitik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6663" y="1633220"/>
            <a:ext cx="7523480" cy="747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100"/>
              </a:spcBef>
            </a:pPr>
            <a:r>
              <a:rPr sz="2350" spc="5" dirty="0">
                <a:latin typeface="Times New Roman"/>
                <a:cs typeface="Times New Roman"/>
              </a:rPr>
              <a:t>Untuk </a:t>
            </a:r>
            <a:r>
              <a:rPr sz="2350" dirty="0">
                <a:latin typeface="Times New Roman"/>
                <a:cs typeface="Times New Roman"/>
              </a:rPr>
              <a:t>menentukan </a:t>
            </a:r>
            <a:r>
              <a:rPr sz="2350" spc="5" dirty="0">
                <a:latin typeface="Times New Roman"/>
                <a:cs typeface="Times New Roman"/>
              </a:rPr>
              <a:t>metode </a:t>
            </a:r>
            <a:r>
              <a:rPr sz="2350" dirty="0">
                <a:latin typeface="Times New Roman"/>
                <a:cs typeface="Times New Roman"/>
              </a:rPr>
              <a:t>analisis </a:t>
            </a:r>
            <a:r>
              <a:rPr sz="2350" spc="5" dirty="0">
                <a:latin typeface="Times New Roman"/>
                <a:cs typeface="Times New Roman"/>
              </a:rPr>
              <a:t>yang </a:t>
            </a:r>
            <a:r>
              <a:rPr sz="2350" dirty="0">
                <a:latin typeface="Times New Roman"/>
                <a:cs typeface="Times New Roman"/>
              </a:rPr>
              <a:t>tepat </a:t>
            </a:r>
            <a:r>
              <a:rPr sz="2350" spc="5" dirty="0">
                <a:latin typeface="Times New Roman"/>
                <a:cs typeface="Times New Roman"/>
              </a:rPr>
              <a:t>(terbaik), </a:t>
            </a:r>
            <a:r>
              <a:rPr sz="2350" dirty="0">
                <a:latin typeface="Times New Roman"/>
                <a:cs typeface="Times New Roman"/>
              </a:rPr>
              <a:t>analis </a:t>
            </a:r>
            <a:r>
              <a:rPr sz="2350" spc="-57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hendaknya</a:t>
            </a:r>
            <a:r>
              <a:rPr sz="2350" spc="-10" dirty="0">
                <a:latin typeface="Times New Roman"/>
                <a:cs typeface="Times New Roman"/>
              </a:rPr>
              <a:t> </a:t>
            </a:r>
            <a:r>
              <a:rPr sz="2350" dirty="0">
                <a:latin typeface="Times New Roman"/>
                <a:cs typeface="Times New Roman"/>
              </a:rPr>
              <a:t>menanyakan hal-hal</a:t>
            </a:r>
            <a:r>
              <a:rPr sz="2350" spc="-5" dirty="0">
                <a:latin typeface="Times New Roman"/>
                <a:cs typeface="Times New Roman"/>
              </a:rPr>
              <a:t> </a:t>
            </a:r>
            <a:r>
              <a:rPr sz="2350" dirty="0">
                <a:latin typeface="Times New Roman"/>
                <a:cs typeface="Times New Roman"/>
              </a:rPr>
              <a:t>berikut: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759006"/>
            <a:ext cx="130810" cy="1710689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2350" spc="5" dirty="0">
                <a:latin typeface="Arial MT"/>
                <a:cs typeface="Arial MT"/>
              </a:rPr>
              <a:t>•</a:t>
            </a:r>
            <a:endParaRPr sz="23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350" spc="5" dirty="0">
                <a:latin typeface="Arial MT"/>
                <a:cs typeface="Arial MT"/>
              </a:rPr>
              <a:t>•</a:t>
            </a:r>
            <a:endParaRPr sz="23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350" spc="5" dirty="0">
                <a:latin typeface="Arial MT"/>
                <a:cs typeface="Arial MT"/>
              </a:rPr>
              <a:t>•</a:t>
            </a:r>
            <a:endParaRPr sz="23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2350" spc="5" dirty="0">
                <a:latin typeface="Arial MT"/>
                <a:cs typeface="Arial MT"/>
              </a:rPr>
              <a:t>•</a:t>
            </a:r>
            <a:endParaRPr sz="235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6663" y="2777726"/>
            <a:ext cx="7473950" cy="327342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2350" dirty="0">
                <a:latin typeface="Times New Roman"/>
                <a:cs typeface="Times New Roman"/>
              </a:rPr>
              <a:t>Apakah</a:t>
            </a:r>
            <a:r>
              <a:rPr sz="2350" spc="-2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akurasi</a:t>
            </a:r>
            <a:r>
              <a:rPr sz="2350" spc="-2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diperlukan?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2350" dirty="0">
                <a:latin typeface="Times New Roman"/>
                <a:cs typeface="Times New Roman"/>
              </a:rPr>
              <a:t>Berapa</a:t>
            </a:r>
            <a:r>
              <a:rPr sz="2350" spc="-15" dirty="0">
                <a:latin typeface="Times New Roman"/>
                <a:cs typeface="Times New Roman"/>
              </a:rPr>
              <a:t> </a:t>
            </a:r>
            <a:r>
              <a:rPr sz="2350" dirty="0">
                <a:latin typeface="Times New Roman"/>
                <a:cs typeface="Times New Roman"/>
              </a:rPr>
              <a:t>banyak</a:t>
            </a:r>
            <a:r>
              <a:rPr sz="2350" spc="-5" dirty="0">
                <a:latin typeface="Times New Roman"/>
                <a:cs typeface="Times New Roman"/>
              </a:rPr>
              <a:t> </a:t>
            </a:r>
            <a:r>
              <a:rPr sz="2350" dirty="0">
                <a:latin typeface="Times New Roman"/>
                <a:cs typeface="Times New Roman"/>
              </a:rPr>
              <a:t>sampel</a:t>
            </a:r>
            <a:r>
              <a:rPr sz="2350" spc="-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yang</a:t>
            </a:r>
            <a:r>
              <a:rPr sz="2350" spc="-5" dirty="0">
                <a:latin typeface="Times New Roman"/>
                <a:cs typeface="Times New Roman"/>
              </a:rPr>
              <a:t> </a:t>
            </a:r>
            <a:r>
              <a:rPr sz="2350" dirty="0">
                <a:latin typeface="Times New Roman"/>
                <a:cs typeface="Times New Roman"/>
              </a:rPr>
              <a:t>tersedia?</a:t>
            </a:r>
            <a:endParaRPr sz="2350">
              <a:latin typeface="Times New Roman"/>
              <a:cs typeface="Times New Roman"/>
            </a:endParaRPr>
          </a:p>
          <a:p>
            <a:pPr marL="12700" marR="5080">
              <a:lnSpc>
                <a:spcPct val="109200"/>
              </a:lnSpc>
              <a:spcBef>
                <a:spcPts val="240"/>
              </a:spcBef>
            </a:pPr>
            <a:r>
              <a:rPr sz="2350" dirty="0">
                <a:latin typeface="Times New Roman"/>
                <a:cs typeface="Times New Roman"/>
              </a:rPr>
              <a:t>Berapa </a:t>
            </a:r>
            <a:r>
              <a:rPr sz="2350" spc="5" dirty="0">
                <a:latin typeface="Times New Roman"/>
                <a:cs typeface="Times New Roman"/>
              </a:rPr>
              <a:t>rentang </a:t>
            </a:r>
            <a:r>
              <a:rPr sz="2350" dirty="0">
                <a:latin typeface="Times New Roman"/>
                <a:cs typeface="Times New Roman"/>
              </a:rPr>
              <a:t>konsentrasi </a:t>
            </a:r>
            <a:r>
              <a:rPr sz="2350" spc="5" dirty="0">
                <a:latin typeface="Times New Roman"/>
                <a:cs typeface="Times New Roman"/>
              </a:rPr>
              <a:t>yang </a:t>
            </a:r>
            <a:r>
              <a:rPr sz="2350" dirty="0">
                <a:latin typeface="Times New Roman"/>
                <a:cs typeface="Times New Roman"/>
              </a:rPr>
              <a:t>terdapat dalam sampel? </a:t>
            </a:r>
            <a:r>
              <a:rPr sz="2350" spc="5" dirty="0">
                <a:latin typeface="Times New Roman"/>
                <a:cs typeface="Times New Roman"/>
              </a:rPr>
              <a:t> </a:t>
            </a:r>
            <a:r>
              <a:rPr sz="2350" dirty="0">
                <a:latin typeface="Times New Roman"/>
                <a:cs typeface="Times New Roman"/>
              </a:rPr>
              <a:t>Apakah terdapat</a:t>
            </a:r>
            <a:r>
              <a:rPr sz="2350" spc="5" dirty="0">
                <a:latin typeface="Times New Roman"/>
                <a:cs typeface="Times New Roman"/>
              </a:rPr>
              <a:t> komponen </a:t>
            </a:r>
            <a:r>
              <a:rPr sz="2350" dirty="0">
                <a:latin typeface="Times New Roman"/>
                <a:cs typeface="Times New Roman"/>
              </a:rPr>
              <a:t>dalam</a:t>
            </a:r>
            <a:r>
              <a:rPr sz="2350" spc="5" dirty="0">
                <a:latin typeface="Times New Roman"/>
                <a:cs typeface="Times New Roman"/>
              </a:rPr>
              <a:t> </a:t>
            </a:r>
            <a:r>
              <a:rPr sz="2350" dirty="0">
                <a:latin typeface="Times New Roman"/>
                <a:cs typeface="Times New Roman"/>
              </a:rPr>
              <a:t>sampel </a:t>
            </a:r>
            <a:r>
              <a:rPr sz="2350" spc="5" dirty="0">
                <a:latin typeface="Times New Roman"/>
                <a:cs typeface="Times New Roman"/>
              </a:rPr>
              <a:t>yang</a:t>
            </a:r>
            <a:r>
              <a:rPr sz="2350" spc="10" dirty="0">
                <a:latin typeface="Times New Roman"/>
                <a:cs typeface="Times New Roman"/>
              </a:rPr>
              <a:t> </a:t>
            </a:r>
            <a:r>
              <a:rPr sz="2350" dirty="0">
                <a:latin typeface="Times New Roman"/>
                <a:cs typeface="Times New Roman"/>
              </a:rPr>
              <a:t>menyebabkan </a:t>
            </a:r>
            <a:r>
              <a:rPr sz="2350" spc="-575" dirty="0">
                <a:latin typeface="Times New Roman"/>
                <a:cs typeface="Times New Roman"/>
              </a:rPr>
              <a:t> </a:t>
            </a:r>
            <a:r>
              <a:rPr sz="2350" dirty="0">
                <a:latin typeface="Times New Roman"/>
                <a:cs typeface="Times New Roman"/>
              </a:rPr>
              <a:t>interferensi?</a:t>
            </a:r>
            <a:endParaRPr sz="2350">
              <a:latin typeface="Times New Roman"/>
              <a:cs typeface="Times New Roman"/>
            </a:endParaRPr>
          </a:p>
          <a:p>
            <a:pPr marL="12700" marR="422909">
              <a:lnSpc>
                <a:spcPct val="100699"/>
              </a:lnSpc>
              <a:spcBef>
                <a:spcPts val="484"/>
              </a:spcBef>
            </a:pPr>
            <a:r>
              <a:rPr sz="2350" dirty="0">
                <a:latin typeface="Times New Roman"/>
                <a:cs typeface="Times New Roman"/>
              </a:rPr>
              <a:t>Bagaimana sifat </a:t>
            </a:r>
            <a:r>
              <a:rPr sz="2350" spc="5" dirty="0">
                <a:latin typeface="Times New Roman"/>
                <a:cs typeface="Times New Roman"/>
              </a:rPr>
              <a:t>fisik dan kimia </a:t>
            </a:r>
            <a:r>
              <a:rPr sz="2350" dirty="0">
                <a:latin typeface="Times New Roman"/>
                <a:cs typeface="Times New Roman"/>
              </a:rPr>
              <a:t>dari matriks </a:t>
            </a:r>
            <a:r>
              <a:rPr sz="2350" spc="5" dirty="0">
                <a:latin typeface="Times New Roman"/>
                <a:cs typeface="Times New Roman"/>
              </a:rPr>
              <a:t>yang </a:t>
            </a:r>
            <a:r>
              <a:rPr sz="2350" dirty="0">
                <a:latin typeface="Times New Roman"/>
                <a:cs typeface="Times New Roman"/>
              </a:rPr>
              <a:t>terdapat </a:t>
            </a:r>
            <a:r>
              <a:rPr sz="2350" spc="-57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pada</a:t>
            </a:r>
            <a:r>
              <a:rPr sz="2350" spc="-15" dirty="0">
                <a:latin typeface="Times New Roman"/>
                <a:cs typeface="Times New Roman"/>
              </a:rPr>
              <a:t> </a:t>
            </a:r>
            <a:r>
              <a:rPr sz="2350" dirty="0">
                <a:latin typeface="Times New Roman"/>
                <a:cs typeface="Times New Roman"/>
              </a:rPr>
              <a:t>sampel?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2350" dirty="0">
                <a:latin typeface="Times New Roman"/>
                <a:cs typeface="Times New Roman"/>
              </a:rPr>
              <a:t>Berapa</a:t>
            </a:r>
            <a:r>
              <a:rPr sz="2350" spc="-15" dirty="0">
                <a:latin typeface="Times New Roman"/>
                <a:cs typeface="Times New Roman"/>
              </a:rPr>
              <a:t> </a:t>
            </a:r>
            <a:r>
              <a:rPr sz="2350" dirty="0">
                <a:latin typeface="Times New Roman"/>
                <a:cs typeface="Times New Roman"/>
              </a:rPr>
              <a:t>banyak sampel</a:t>
            </a:r>
            <a:r>
              <a:rPr sz="2350" spc="-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yang</a:t>
            </a:r>
            <a:r>
              <a:rPr sz="2350" dirty="0">
                <a:latin typeface="Times New Roman"/>
                <a:cs typeface="Times New Roman"/>
              </a:rPr>
              <a:t> akan dianalisis?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865293"/>
            <a:ext cx="130810" cy="3867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50" spc="5" dirty="0">
                <a:latin typeface="Arial MT"/>
                <a:cs typeface="Arial MT"/>
              </a:rPr>
              <a:t>•</a:t>
            </a:r>
            <a:endParaRPr sz="235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5647575"/>
            <a:ext cx="130810" cy="3867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50" spc="5" dirty="0">
                <a:latin typeface="Arial MT"/>
                <a:cs typeface="Arial MT"/>
              </a:rPr>
              <a:t>•</a:t>
            </a:r>
            <a:endParaRPr sz="23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3016" y="497776"/>
            <a:ext cx="78066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0" dirty="0">
                <a:latin typeface="Calibri"/>
                <a:cs typeface="Calibri"/>
              </a:rPr>
              <a:t>Kriteria</a:t>
            </a:r>
            <a:r>
              <a:rPr sz="4400" spc="-10" dirty="0">
                <a:latin typeface="Calibri"/>
                <a:cs typeface="Calibri"/>
              </a:rPr>
              <a:t> </a:t>
            </a:r>
            <a:r>
              <a:rPr sz="4400" spc="-15" dirty="0">
                <a:latin typeface="Calibri"/>
                <a:cs typeface="Calibri"/>
              </a:rPr>
              <a:t>Pemilihan</a:t>
            </a:r>
            <a:r>
              <a:rPr sz="4400" spc="-10" dirty="0">
                <a:latin typeface="Calibri"/>
                <a:cs typeface="Calibri"/>
              </a:rPr>
              <a:t> </a:t>
            </a:r>
            <a:r>
              <a:rPr sz="4400" spc="-15" dirty="0">
                <a:latin typeface="Calibri"/>
                <a:cs typeface="Calibri"/>
              </a:rPr>
              <a:t>Metode</a:t>
            </a:r>
            <a:r>
              <a:rPr sz="4400" spc="-5" dirty="0">
                <a:latin typeface="Calibri"/>
                <a:cs typeface="Calibri"/>
              </a:rPr>
              <a:t> Analisis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2441" y="1717554"/>
            <a:ext cx="3971518" cy="453528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Kriteria</a:t>
            </a:r>
            <a:r>
              <a:rPr spc="-90" dirty="0"/>
              <a:t> </a:t>
            </a:r>
            <a:r>
              <a:rPr spc="-10" dirty="0"/>
              <a:t>Utama</a:t>
            </a:r>
          </a:p>
          <a:p>
            <a:pPr marL="594360" marR="465455" indent="-1270" algn="ctr">
              <a:lnSpc>
                <a:spcPct val="141600"/>
              </a:lnSpc>
              <a:spcBef>
                <a:spcPts val="2235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Ketelitian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Ketepatan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Kalibrasi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Sensitif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tivit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91602" y="1717554"/>
            <a:ext cx="3971518" cy="453528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656579" y="2078901"/>
            <a:ext cx="2238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>
                <a:latin typeface="Calibri"/>
                <a:cs typeface="Calibri"/>
              </a:rPr>
              <a:t>Kriteria</a:t>
            </a:r>
            <a:r>
              <a:rPr sz="3600" spc="-7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Lain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0586" y="3022897"/>
            <a:ext cx="2867025" cy="2895600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25"/>
              </a:spcBef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Kecepatan</a:t>
            </a:r>
            <a:r>
              <a:rPr sz="2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analisis</a:t>
            </a:r>
            <a:endParaRPr sz="2200">
              <a:latin typeface="Times New Roman"/>
              <a:cs typeface="Times New Roman"/>
            </a:endParaRPr>
          </a:p>
          <a:p>
            <a:pPr marL="314325" marR="304800" algn="ctr">
              <a:lnSpc>
                <a:spcPts val="2370"/>
              </a:lnSpc>
              <a:spcBef>
                <a:spcPts val="1235"/>
              </a:spcBef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Kemudahan</a:t>
            </a:r>
            <a:r>
              <a:rPr sz="22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metode </a:t>
            </a:r>
            <a:r>
              <a:rPr sz="2200" spc="-5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analisis</a:t>
            </a:r>
            <a:endParaRPr sz="2200">
              <a:latin typeface="Times New Roman"/>
              <a:cs typeface="Times New Roman"/>
            </a:endParaRPr>
          </a:p>
          <a:p>
            <a:pPr marL="380365" marR="372745" algn="ctr">
              <a:lnSpc>
                <a:spcPts val="2370"/>
              </a:lnSpc>
              <a:spcBef>
                <a:spcPts val="20"/>
              </a:spcBef>
            </a:pPr>
            <a:r>
              <a:rPr sz="2200" spc="-15" dirty="0">
                <a:solidFill>
                  <a:srgbClr val="FFFFFF"/>
                </a:solidFill>
                <a:latin typeface="Times New Roman"/>
                <a:cs typeface="Times New Roman"/>
              </a:rPr>
              <a:t>Tingkat</a:t>
            </a:r>
            <a:r>
              <a:rPr sz="22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kemahiran </a:t>
            </a:r>
            <a:r>
              <a:rPr sz="2200" spc="-5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operator</a:t>
            </a:r>
            <a:endParaRPr sz="2200">
              <a:latin typeface="Times New Roman"/>
              <a:cs typeface="Times New Roman"/>
            </a:endParaRPr>
          </a:p>
          <a:p>
            <a:pPr marL="140335" marR="130810" algn="ctr">
              <a:lnSpc>
                <a:spcPts val="2380"/>
              </a:lnSpc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Biaya</a:t>
            </a:r>
            <a:r>
              <a:rPr sz="2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dan</a:t>
            </a:r>
            <a:r>
              <a:rPr sz="2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ketersediaan </a:t>
            </a:r>
            <a:r>
              <a:rPr sz="2200" spc="-5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peralatan</a:t>
            </a:r>
            <a:r>
              <a:rPr sz="2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(instrumen)</a:t>
            </a:r>
            <a:endParaRPr sz="2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94"/>
              </a:spcBef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Biaya</a:t>
            </a:r>
            <a:r>
              <a:rPr sz="2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analisis</a:t>
            </a:r>
            <a:r>
              <a:rPr sz="2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per</a:t>
            </a:r>
            <a:r>
              <a:rPr sz="2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sampel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4263" y="497776"/>
            <a:ext cx="54273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5" dirty="0">
                <a:latin typeface="Calibri"/>
                <a:cs typeface="Calibri"/>
              </a:rPr>
              <a:t>Syarat</a:t>
            </a:r>
            <a:r>
              <a:rPr sz="4400" spc="-35" dirty="0">
                <a:latin typeface="Calibri"/>
                <a:cs typeface="Calibri"/>
              </a:rPr>
              <a:t> </a:t>
            </a:r>
            <a:r>
              <a:rPr sz="4400" spc="-10" dirty="0">
                <a:latin typeface="Calibri"/>
                <a:cs typeface="Calibri"/>
              </a:rPr>
              <a:t>Prosedur</a:t>
            </a:r>
            <a:r>
              <a:rPr sz="4400" spc="-3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Analisis</a:t>
            </a:r>
            <a:endParaRPr sz="4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252332" y="1708569"/>
            <a:ext cx="4587875" cy="4609465"/>
            <a:chOff x="2252332" y="1708569"/>
            <a:chExt cx="4587875" cy="46094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98965" y="1708569"/>
              <a:ext cx="1347825" cy="56304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65565" y="2146680"/>
              <a:ext cx="907542" cy="120851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53602" y="3316325"/>
              <a:ext cx="232905" cy="141732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253602" y="4023754"/>
              <a:ext cx="0" cy="2540"/>
            </a:xfrm>
            <a:custGeom>
              <a:avLst/>
              <a:gdLst/>
              <a:ahLst/>
              <a:cxnLst/>
              <a:rect l="l" t="t" r="r" b="b"/>
              <a:pathLst>
                <a:path h="2539">
                  <a:moveTo>
                    <a:pt x="-635" y="1057"/>
                  </a:moveTo>
                  <a:lnTo>
                    <a:pt x="635" y="105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53602" y="3293287"/>
              <a:ext cx="232905" cy="141731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5921" y="4671364"/>
              <a:ext cx="907186" cy="120888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199320" y="5754242"/>
              <a:ext cx="1347469" cy="56376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46803" y="5754611"/>
              <a:ext cx="1347825" cy="563397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820486" y="4694402"/>
              <a:ext cx="907541" cy="118548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607073" y="4694402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20486" y="4671364"/>
              <a:ext cx="907541" cy="118548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607086" y="3292932"/>
              <a:ext cx="232905" cy="144035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820486" y="2146325"/>
              <a:ext cx="907186" cy="1208874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546803" y="1708569"/>
              <a:ext cx="1347825" cy="563752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603599" y="3372840"/>
              <a:ext cx="1885314" cy="1279804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3975023" y="3453028"/>
            <a:ext cx="1142365" cy="104902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065" marR="5080" algn="ctr">
              <a:lnSpc>
                <a:spcPct val="89900"/>
              </a:lnSpc>
              <a:spcBef>
                <a:spcPts val="390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dur 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analisis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ideal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008958" y="1296009"/>
            <a:ext cx="3302635" cy="2526665"/>
            <a:chOff x="4008958" y="1296009"/>
            <a:chExt cx="3302635" cy="2526665"/>
          </a:xfrm>
        </p:grpSpPr>
        <p:pic>
          <p:nvPicPr>
            <p:cNvPr id="21" name="object 2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008958" y="1319047"/>
              <a:ext cx="1073873" cy="887399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4546075" y="1319047"/>
              <a:ext cx="635" cy="0"/>
            </a:xfrm>
            <a:custGeom>
              <a:avLst/>
              <a:gdLst/>
              <a:ahLst/>
              <a:cxnLst/>
              <a:rect l="l" t="t" r="r" b="b"/>
              <a:pathLst>
                <a:path w="635">
                  <a:moveTo>
                    <a:pt x="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008958" y="1296009"/>
              <a:ext cx="1073873" cy="887399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316118" y="1715046"/>
              <a:ext cx="1120317" cy="959764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5316118" y="1715046"/>
              <a:ext cx="560705" cy="480059"/>
            </a:xfrm>
            <a:custGeom>
              <a:avLst/>
              <a:gdLst/>
              <a:ahLst/>
              <a:cxnLst/>
              <a:rect l="l" t="t" r="r" b="b"/>
              <a:pathLst>
                <a:path w="560704" h="480060">
                  <a:moveTo>
                    <a:pt x="560161" y="0"/>
                  </a:moveTo>
                  <a:lnTo>
                    <a:pt x="560156" y="0"/>
                  </a:lnTo>
                </a:path>
                <a:path w="560704" h="480060">
                  <a:moveTo>
                    <a:pt x="0" y="479877"/>
                  </a:moveTo>
                  <a:lnTo>
                    <a:pt x="0" y="47988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316118" y="1692008"/>
              <a:ext cx="1120317" cy="959764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083998" y="2805849"/>
              <a:ext cx="1227594" cy="1016635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6344894" y="3135503"/>
            <a:ext cx="7061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29" name="object 29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6156363" y="4237926"/>
            <a:ext cx="1082865" cy="948245"/>
          </a:xfrm>
          <a:prstGeom prst="rect">
            <a:avLst/>
          </a:prstGeom>
        </p:spPr>
      </p:pic>
      <p:sp>
        <p:nvSpPr>
          <p:cNvPr id="30" name="object 30"/>
          <p:cNvSpPr txBox="1"/>
          <p:nvPr/>
        </p:nvSpPr>
        <p:spPr>
          <a:xfrm>
            <a:off x="6416179" y="4533734"/>
            <a:ext cx="5645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5228285" y="5351767"/>
            <a:ext cx="1294765" cy="982344"/>
            <a:chOff x="5228285" y="5351767"/>
            <a:chExt cx="1294765" cy="982344"/>
          </a:xfrm>
        </p:grpSpPr>
        <p:pic>
          <p:nvPicPr>
            <p:cNvPr id="32" name="object 3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228285" y="5374804"/>
              <a:ext cx="1294193" cy="95904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5875553" y="5374804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228285" y="5351767"/>
              <a:ext cx="1294193" cy="959040"/>
            </a:xfrm>
            <a:prstGeom prst="rect">
              <a:avLst/>
            </a:prstGeom>
          </p:spPr>
        </p:pic>
      </p:grpSp>
      <p:sp>
        <p:nvSpPr>
          <p:cNvPr id="35" name="object 35"/>
          <p:cNvSpPr txBox="1"/>
          <p:nvPr/>
        </p:nvSpPr>
        <p:spPr>
          <a:xfrm>
            <a:off x="5552541" y="5664136"/>
            <a:ext cx="647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6" name="object 36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3922204" y="5669648"/>
            <a:ext cx="1248105" cy="1187996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4160418" y="6096139"/>
            <a:ext cx="7721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755000" y="4183202"/>
            <a:ext cx="2136140" cy="2228850"/>
            <a:chOff x="1755000" y="4183202"/>
            <a:chExt cx="2136140" cy="2228850"/>
          </a:xfrm>
        </p:grpSpPr>
        <p:pic>
          <p:nvPicPr>
            <p:cNvPr id="39" name="object 39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544114" y="5297411"/>
              <a:ext cx="1346403" cy="1114552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2544114" y="585468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755000" y="4183202"/>
              <a:ext cx="2135517" cy="2205723"/>
            </a:xfrm>
            <a:prstGeom prst="rect">
              <a:avLst/>
            </a:prstGeom>
          </p:spPr>
        </p:pic>
      </p:grpSp>
      <p:sp>
        <p:nvSpPr>
          <p:cNvPr id="42" name="object 42"/>
          <p:cNvSpPr txBox="1"/>
          <p:nvPr/>
        </p:nvSpPr>
        <p:spPr>
          <a:xfrm>
            <a:off x="2863697" y="5541022"/>
            <a:ext cx="707390" cy="54610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indent="64769">
              <a:lnSpc>
                <a:spcPts val="1939"/>
              </a:lnSpc>
              <a:spcBef>
                <a:spcPts val="345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Dapat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ng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1755000" y="4160164"/>
            <a:ext cx="1280160" cy="1080770"/>
            <a:chOff x="1755000" y="4160164"/>
            <a:chExt cx="1280160" cy="1080770"/>
          </a:xfrm>
        </p:grpSpPr>
        <p:sp>
          <p:nvSpPr>
            <p:cNvPr id="44" name="object 44"/>
            <p:cNvSpPr/>
            <p:nvPr/>
          </p:nvSpPr>
          <p:spPr>
            <a:xfrm>
              <a:off x="2395066" y="4183202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755000" y="4160164"/>
              <a:ext cx="1279791" cy="1080363"/>
            </a:xfrm>
            <a:prstGeom prst="rect">
              <a:avLst/>
            </a:prstGeom>
          </p:spPr>
        </p:pic>
      </p:grpSp>
      <p:sp>
        <p:nvSpPr>
          <p:cNvPr id="46" name="object 46"/>
          <p:cNvSpPr txBox="1"/>
          <p:nvPr/>
        </p:nvSpPr>
        <p:spPr>
          <a:xfrm>
            <a:off x="2052256" y="4532655"/>
            <a:ext cx="6845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Kh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sus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7" name="object 47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1776234" y="2807652"/>
            <a:ext cx="1239113" cy="1012672"/>
          </a:xfrm>
          <a:prstGeom prst="rect">
            <a:avLst/>
          </a:prstGeom>
        </p:spPr>
      </p:pic>
      <p:sp>
        <p:nvSpPr>
          <p:cNvPr id="48" name="object 48"/>
          <p:cNvSpPr txBox="1"/>
          <p:nvPr/>
        </p:nvSpPr>
        <p:spPr>
          <a:xfrm>
            <a:off x="2115985" y="3135503"/>
            <a:ext cx="560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2622689" y="1693443"/>
            <a:ext cx="1188085" cy="979169"/>
            <a:chOff x="2622689" y="1693443"/>
            <a:chExt cx="1188085" cy="979169"/>
          </a:xfrm>
        </p:grpSpPr>
        <p:pic>
          <p:nvPicPr>
            <p:cNvPr id="50" name="object 5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623324" y="1716481"/>
              <a:ext cx="1186903" cy="955801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3216947" y="171648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623324" y="2194572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5">
                  <a:moveTo>
                    <a:pt x="-635" y="218"/>
                  </a:moveTo>
                  <a:lnTo>
                    <a:pt x="635" y="21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623324" y="1693443"/>
              <a:ext cx="1186903" cy="955801"/>
            </a:xfrm>
            <a:prstGeom prst="rect">
              <a:avLst/>
            </a:prstGeom>
          </p:spPr>
        </p:pic>
      </p:grpSp>
      <p:sp>
        <p:nvSpPr>
          <p:cNvPr id="54" name="object 54"/>
          <p:cNvSpPr txBox="1"/>
          <p:nvPr/>
        </p:nvSpPr>
        <p:spPr>
          <a:xfrm>
            <a:off x="2842094" y="1413611"/>
            <a:ext cx="3301365" cy="892175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06680" algn="ctr">
              <a:lnSpc>
                <a:spcPct val="100000"/>
              </a:lnSpc>
              <a:spcBef>
                <a:spcPts val="135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Sahih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2779395" algn="l"/>
              </a:tabLst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	</a:t>
            </a:r>
            <a:r>
              <a:rPr sz="1800" spc="-16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0656" y="497776"/>
            <a:ext cx="77704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5" dirty="0">
                <a:latin typeface="Calibri"/>
                <a:cs typeface="Calibri"/>
              </a:rPr>
              <a:t>Skala </a:t>
            </a:r>
            <a:r>
              <a:rPr sz="4400" spc="-5" dirty="0">
                <a:latin typeface="Calibri"/>
                <a:cs typeface="Calibri"/>
              </a:rPr>
              <a:t>Analisis</a:t>
            </a:r>
            <a:r>
              <a:rPr sz="4400" spc="-1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dalam</a:t>
            </a:r>
            <a:r>
              <a:rPr sz="4400" spc="-1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Analisis</a:t>
            </a:r>
            <a:r>
              <a:rPr sz="4400" spc="-1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Kimia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039452"/>
            <a:ext cx="140970" cy="233997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600" dirty="0">
                <a:latin typeface="Arial MT"/>
                <a:cs typeface="Arial MT"/>
              </a:rPr>
              <a:t>•</a:t>
            </a:r>
            <a:endParaRPr sz="2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600" dirty="0">
                <a:latin typeface="Arial MT"/>
                <a:cs typeface="Arial MT"/>
              </a:rPr>
              <a:t>•</a:t>
            </a:r>
            <a:endParaRPr sz="2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2600" dirty="0">
                <a:latin typeface="Arial MT"/>
                <a:cs typeface="Arial MT"/>
              </a:rPr>
              <a:t>•</a:t>
            </a:r>
            <a:endParaRPr sz="2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2600" dirty="0">
                <a:latin typeface="Arial MT"/>
                <a:cs typeface="Arial MT"/>
              </a:rPr>
              <a:t>•</a:t>
            </a:r>
            <a:endParaRPr sz="2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2600" dirty="0">
                <a:latin typeface="Arial MT"/>
                <a:cs typeface="Arial MT"/>
              </a:rPr>
              <a:t>•</a:t>
            </a:r>
            <a:endParaRPr sz="26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017" y="2059962"/>
            <a:ext cx="3061335" cy="2338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sz="2600" spc="-10" dirty="0">
                <a:latin typeface="Calibri"/>
                <a:cs typeface="Calibri"/>
              </a:rPr>
              <a:t>Makro </a:t>
            </a:r>
            <a:r>
              <a:rPr sz="2600" spc="-5" dirty="0">
                <a:latin typeface="Calibri"/>
                <a:cs typeface="Calibri"/>
              </a:rPr>
              <a:t>(&gt; 0,1 </a:t>
            </a:r>
            <a:r>
              <a:rPr sz="2600" dirty="0">
                <a:latin typeface="Calibri"/>
                <a:cs typeface="Calibri"/>
              </a:rPr>
              <a:t>g) 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Semimikro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(0,01-0,1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g)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2600" spc="-10" dirty="0">
                <a:latin typeface="Calibri"/>
                <a:cs typeface="Calibri"/>
              </a:rPr>
              <a:t>Mikro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(0,001-0,01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g)</a:t>
            </a:r>
            <a:endParaRPr sz="2600">
              <a:latin typeface="Calibri"/>
              <a:cs typeface="Calibri"/>
            </a:endParaRPr>
          </a:p>
          <a:p>
            <a:pPr marL="12700" marR="108585">
              <a:lnSpc>
                <a:spcPts val="3650"/>
              </a:lnSpc>
              <a:spcBef>
                <a:spcPts val="95"/>
              </a:spcBef>
            </a:pPr>
            <a:r>
              <a:rPr sz="2600" spc="-15" dirty="0">
                <a:latin typeface="Calibri"/>
                <a:cs typeface="Calibri"/>
              </a:rPr>
              <a:t>Ultramikro </a:t>
            </a:r>
            <a:r>
              <a:rPr sz="2600" spc="-5" dirty="0">
                <a:latin typeface="Calibri"/>
                <a:cs typeface="Calibri"/>
              </a:rPr>
              <a:t>(&lt; 0,001 g)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Submikro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(0,01 µg)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8" y="12611"/>
            <a:ext cx="9131401" cy="684503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0776" y="497776"/>
            <a:ext cx="58553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0" dirty="0">
                <a:latin typeface="Calibri"/>
                <a:cs typeface="Calibri"/>
              </a:rPr>
              <a:t>Tahapan-Tahapan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Analisis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77141"/>
            <a:ext cx="8024495" cy="516445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Pengambilan</a:t>
            </a:r>
            <a:r>
              <a:rPr sz="2200" b="1" spc="-3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sampel</a:t>
            </a:r>
            <a:endParaRPr sz="2200">
              <a:latin typeface="Times New Roman"/>
              <a:cs typeface="Times New Roman"/>
            </a:endParaRPr>
          </a:p>
          <a:p>
            <a:pPr marL="539115">
              <a:lnSpc>
                <a:spcPct val="100000"/>
              </a:lnSpc>
              <a:spcBef>
                <a:spcPts val="440"/>
              </a:spcBef>
            </a:pPr>
            <a:r>
              <a:rPr sz="2200" spc="-5" dirty="0">
                <a:latin typeface="Times New Roman"/>
                <a:cs typeface="Times New Roman"/>
              </a:rPr>
              <a:t>Harus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dapat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mewakili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materi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yang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akan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dianalisis </a:t>
            </a:r>
            <a:r>
              <a:rPr sz="2200" spc="-10" dirty="0">
                <a:latin typeface="Times New Roman"/>
                <a:cs typeface="Times New Roman"/>
              </a:rPr>
              <a:t>secara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utuh.</a:t>
            </a:r>
            <a:endParaRPr sz="2200">
              <a:latin typeface="Times New Roman"/>
              <a:cs typeface="Times New Roman"/>
            </a:endParaRPr>
          </a:p>
          <a:p>
            <a:pPr marL="469900" marR="860425" indent="-457200">
              <a:lnSpc>
                <a:spcPct val="100000"/>
              </a:lnSpc>
              <a:spcBef>
                <a:spcPts val="440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Pengubahan </a:t>
            </a:r>
            <a:r>
              <a:rPr sz="2200" b="1" dirty="0">
                <a:latin typeface="Times New Roman"/>
                <a:cs typeface="Times New Roman"/>
              </a:rPr>
              <a:t>analit </a:t>
            </a:r>
            <a:r>
              <a:rPr sz="2200" b="1" spc="-5" dirty="0">
                <a:latin typeface="Times New Roman"/>
                <a:cs typeface="Times New Roman"/>
              </a:rPr>
              <a:t>ke </a:t>
            </a:r>
            <a:r>
              <a:rPr sz="2200" b="1" dirty="0">
                <a:latin typeface="Times New Roman"/>
                <a:cs typeface="Times New Roman"/>
              </a:rPr>
              <a:t>dalam </a:t>
            </a:r>
            <a:r>
              <a:rPr sz="2200" b="1" spc="-5" dirty="0">
                <a:latin typeface="Times New Roman"/>
                <a:cs typeface="Times New Roman"/>
              </a:rPr>
              <a:t>bentuk </a:t>
            </a:r>
            <a:r>
              <a:rPr sz="2200" b="1" dirty="0">
                <a:latin typeface="Times New Roman"/>
                <a:cs typeface="Times New Roman"/>
              </a:rPr>
              <a:t>yang </a:t>
            </a:r>
            <a:r>
              <a:rPr sz="2200" b="1" spc="-5" dirty="0">
                <a:latin typeface="Times New Roman"/>
                <a:cs typeface="Times New Roman"/>
              </a:rPr>
              <a:t>sesuai dengan </a:t>
            </a:r>
            <a:r>
              <a:rPr sz="2200" b="1" spc="-53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pengukuran</a:t>
            </a:r>
            <a:endParaRPr sz="2200">
              <a:latin typeface="Times New Roman"/>
              <a:cs typeface="Times New Roman"/>
            </a:endParaRPr>
          </a:p>
          <a:p>
            <a:pPr marL="469900" marR="5080">
              <a:lnSpc>
                <a:spcPct val="100000"/>
              </a:lnSpc>
              <a:spcBef>
                <a:spcPts val="430"/>
              </a:spcBef>
            </a:pPr>
            <a:r>
              <a:rPr sz="2200" spc="-5" dirty="0">
                <a:latin typeface="Times New Roman"/>
                <a:cs typeface="Times New Roman"/>
              </a:rPr>
              <a:t>Berkaitan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dengan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metode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pemisahan.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Pemilihan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metode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pemisahan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didasari pada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ketelitian dan ketepatan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yang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diperlukan.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440"/>
              </a:spcBef>
              <a:buAutoNum type="arabicPeriod" startAt="3"/>
              <a:tabLst>
                <a:tab pos="469265" algn="l"/>
                <a:tab pos="46990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Pengukuran</a:t>
            </a:r>
            <a:endParaRPr sz="2200">
              <a:latin typeface="Times New Roman"/>
              <a:cs typeface="Times New Roman"/>
            </a:endParaRPr>
          </a:p>
          <a:p>
            <a:pPr marL="355600" marR="106045" indent="217804">
              <a:lnSpc>
                <a:spcPct val="100000"/>
              </a:lnSpc>
              <a:spcBef>
                <a:spcPts val="440"/>
              </a:spcBef>
            </a:pPr>
            <a:r>
              <a:rPr sz="2200" spc="-5" dirty="0">
                <a:latin typeface="Times New Roman"/>
                <a:cs typeface="Times New Roman"/>
              </a:rPr>
              <a:t>Berbagai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sifat fisika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dan</a:t>
            </a:r>
            <a:r>
              <a:rPr sz="2200" spc="-5" dirty="0">
                <a:latin typeface="Times New Roman"/>
                <a:cs typeface="Times New Roman"/>
              </a:rPr>
              <a:t> kimia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dapat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digunakan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untuk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melakukan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pengukuran.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Teknik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pengukuran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yang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digunakan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dapat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dilakukan </a:t>
            </a:r>
            <a:r>
              <a:rPr sz="2200" dirty="0">
                <a:latin typeface="Times New Roman"/>
                <a:cs typeface="Times New Roman"/>
              </a:rPr>
              <a:t> dengan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cara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klasik </a:t>
            </a:r>
            <a:r>
              <a:rPr sz="2200" dirty="0">
                <a:latin typeface="Times New Roman"/>
                <a:cs typeface="Times New Roman"/>
              </a:rPr>
              <a:t>yang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berdasarkan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reaksi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kimia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atau dengan cara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instrumen</a:t>
            </a:r>
            <a:r>
              <a:rPr sz="2200" dirty="0">
                <a:latin typeface="Times New Roman"/>
                <a:cs typeface="Times New Roman"/>
              </a:rPr>
              <a:t> yang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berdasarkan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sifat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fisikokimia.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440"/>
              </a:spcBef>
              <a:buAutoNum type="arabicPeriod" startAt="4"/>
              <a:tabLst>
                <a:tab pos="469265" algn="l"/>
                <a:tab pos="46990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Perhitungan </a:t>
            </a:r>
            <a:r>
              <a:rPr sz="2200" b="1" dirty="0">
                <a:latin typeface="Times New Roman"/>
                <a:cs typeface="Times New Roman"/>
              </a:rPr>
              <a:t>dan</a:t>
            </a:r>
            <a:r>
              <a:rPr sz="2200" b="1" spc="-10" dirty="0">
                <a:latin typeface="Times New Roman"/>
                <a:cs typeface="Times New Roman"/>
              </a:rPr>
              <a:t> interpretasi </a:t>
            </a:r>
            <a:r>
              <a:rPr sz="2200" b="1" spc="-5" dirty="0">
                <a:latin typeface="Times New Roman"/>
                <a:cs typeface="Times New Roman"/>
              </a:rPr>
              <a:t>data</a:t>
            </a:r>
            <a:endParaRPr sz="2200">
              <a:latin typeface="Times New Roman"/>
              <a:cs typeface="Times New Roman"/>
            </a:endParaRPr>
          </a:p>
          <a:p>
            <a:pPr marL="355600" marR="473709" indent="217804">
              <a:lnSpc>
                <a:spcPct val="100000"/>
              </a:lnSpc>
              <a:spcBef>
                <a:spcPts val="430"/>
              </a:spcBef>
            </a:pPr>
            <a:r>
              <a:rPr sz="2200" spc="-5" dirty="0">
                <a:latin typeface="Times New Roman"/>
                <a:cs typeface="Times New Roman"/>
              </a:rPr>
              <a:t>Langkah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terakhir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dalam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tahapan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analisis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dikatakan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selesai bila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hasil analisis telah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dinyatakan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sedemikian</a:t>
            </a:r>
            <a:r>
              <a:rPr sz="2200" dirty="0">
                <a:latin typeface="Times New Roman"/>
                <a:cs typeface="Times New Roman"/>
              </a:rPr>
              <a:t> rupa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sehingga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dapat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4458" y="497776"/>
            <a:ext cx="47491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0" dirty="0">
                <a:latin typeface="Calibri"/>
                <a:cs typeface="Calibri"/>
              </a:rPr>
              <a:t>Pengambilan</a:t>
            </a:r>
            <a:r>
              <a:rPr sz="4400" spc="-7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Sampel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986395" cy="40570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86385">
              <a:lnSpc>
                <a:spcPct val="100000"/>
              </a:lnSpc>
              <a:spcBef>
                <a:spcPts val="120"/>
              </a:spcBef>
            </a:pPr>
            <a:r>
              <a:rPr sz="2350" spc="5" dirty="0">
                <a:latin typeface="Calibri"/>
                <a:cs typeface="Calibri"/>
              </a:rPr>
              <a:t>* </a:t>
            </a:r>
            <a:r>
              <a:rPr sz="2350" spc="-10" dirty="0">
                <a:latin typeface="Calibri"/>
                <a:cs typeface="Calibri"/>
              </a:rPr>
              <a:t>Cara </a:t>
            </a:r>
            <a:r>
              <a:rPr sz="2350" dirty="0">
                <a:latin typeface="Calibri"/>
                <a:cs typeface="Calibri"/>
              </a:rPr>
              <a:t>pengambilan</a:t>
            </a:r>
            <a:r>
              <a:rPr sz="2350" spc="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sampel </a:t>
            </a:r>
            <a:r>
              <a:rPr sz="2350" spc="-10" dirty="0">
                <a:latin typeface="Calibri"/>
                <a:cs typeface="Calibri"/>
              </a:rPr>
              <a:t>tergantung</a:t>
            </a:r>
            <a:r>
              <a:rPr sz="2350" spc="10" dirty="0">
                <a:latin typeface="Calibri"/>
                <a:cs typeface="Calibri"/>
              </a:rPr>
              <a:t> </a:t>
            </a:r>
            <a:r>
              <a:rPr sz="2350" spc="-15" dirty="0">
                <a:latin typeface="Calibri"/>
                <a:cs typeface="Calibri"/>
              </a:rPr>
              <a:t>sifat</a:t>
            </a:r>
            <a:r>
              <a:rPr sz="2350" spc="10" dirty="0">
                <a:latin typeface="Calibri"/>
                <a:cs typeface="Calibri"/>
              </a:rPr>
              <a:t> </a:t>
            </a:r>
            <a:r>
              <a:rPr sz="2350" spc="5" dirty="0">
                <a:latin typeface="Calibri"/>
                <a:cs typeface="Calibri"/>
              </a:rPr>
              <a:t>dan </a:t>
            </a:r>
            <a:r>
              <a:rPr sz="2350" dirty="0">
                <a:latin typeface="Calibri"/>
                <a:cs typeface="Calibri"/>
              </a:rPr>
              <a:t>jumlah</a:t>
            </a:r>
            <a:r>
              <a:rPr sz="2350" spc="5" dirty="0">
                <a:latin typeface="Calibri"/>
                <a:cs typeface="Calibri"/>
              </a:rPr>
              <a:t> bahan.</a:t>
            </a:r>
            <a:endParaRPr sz="2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00">
              <a:latin typeface="Calibri"/>
              <a:cs typeface="Calibri"/>
            </a:endParaRPr>
          </a:p>
          <a:p>
            <a:pPr marL="393065" indent="-381000">
              <a:lnSpc>
                <a:spcPct val="100000"/>
              </a:lnSpc>
              <a:buAutoNum type="arabicPeriod"/>
              <a:tabLst>
                <a:tab pos="393065" algn="l"/>
                <a:tab pos="393700" algn="l"/>
              </a:tabLst>
            </a:pPr>
            <a:r>
              <a:rPr sz="2350" b="1" spc="-5" dirty="0">
                <a:latin typeface="Calibri"/>
                <a:cs typeface="Calibri"/>
              </a:rPr>
              <a:t>Pengambilan</a:t>
            </a:r>
            <a:r>
              <a:rPr sz="2350" b="1" spc="-15" dirty="0">
                <a:latin typeface="Calibri"/>
                <a:cs typeface="Calibri"/>
              </a:rPr>
              <a:t> </a:t>
            </a:r>
            <a:r>
              <a:rPr sz="2350" b="1" dirty="0">
                <a:latin typeface="Calibri"/>
                <a:cs typeface="Calibri"/>
              </a:rPr>
              <a:t>Sampel</a:t>
            </a:r>
            <a:r>
              <a:rPr sz="2350" b="1" spc="-20" dirty="0">
                <a:latin typeface="Calibri"/>
                <a:cs typeface="Calibri"/>
              </a:rPr>
              <a:t> </a:t>
            </a:r>
            <a:r>
              <a:rPr sz="2350" b="1" spc="5" dirty="0">
                <a:latin typeface="Calibri"/>
                <a:cs typeface="Calibri"/>
              </a:rPr>
              <a:t>Random</a:t>
            </a:r>
            <a:endParaRPr sz="2350">
              <a:latin typeface="Calibri"/>
              <a:cs typeface="Calibri"/>
            </a:endParaRPr>
          </a:p>
          <a:p>
            <a:pPr marL="553085" lvl="1" indent="-160655">
              <a:lnSpc>
                <a:spcPct val="100000"/>
              </a:lnSpc>
              <a:spcBef>
                <a:spcPts val="500"/>
              </a:spcBef>
              <a:buChar char="-"/>
              <a:tabLst>
                <a:tab pos="553720" algn="l"/>
              </a:tabLst>
            </a:pPr>
            <a:r>
              <a:rPr sz="2350" spc="-5" dirty="0">
                <a:latin typeface="Calibri"/>
                <a:cs typeface="Calibri"/>
              </a:rPr>
              <a:t>cocok </a:t>
            </a:r>
            <a:r>
              <a:rPr sz="2350" dirty="0">
                <a:latin typeface="Calibri"/>
                <a:cs typeface="Calibri"/>
              </a:rPr>
              <a:t>untuk</a:t>
            </a:r>
            <a:r>
              <a:rPr sz="2350" spc="-5" dirty="0">
                <a:latin typeface="Calibri"/>
                <a:cs typeface="Calibri"/>
              </a:rPr>
              <a:t> </a:t>
            </a:r>
            <a:r>
              <a:rPr sz="2350" spc="5" dirty="0">
                <a:latin typeface="Calibri"/>
                <a:cs typeface="Calibri"/>
              </a:rPr>
              <a:t>bahan</a:t>
            </a:r>
            <a:r>
              <a:rPr sz="2350" dirty="0">
                <a:latin typeface="Calibri"/>
                <a:cs typeface="Calibri"/>
              </a:rPr>
              <a:t> </a:t>
            </a:r>
            <a:r>
              <a:rPr sz="2350" spc="-5" dirty="0">
                <a:latin typeface="Calibri"/>
                <a:cs typeface="Calibri"/>
              </a:rPr>
              <a:t>yang </a:t>
            </a:r>
            <a:r>
              <a:rPr sz="2350" dirty="0">
                <a:latin typeface="Calibri"/>
                <a:cs typeface="Calibri"/>
              </a:rPr>
              <a:t>homogen</a:t>
            </a:r>
            <a:endParaRPr sz="2350">
              <a:latin typeface="Calibri"/>
              <a:cs typeface="Calibri"/>
            </a:endParaRPr>
          </a:p>
          <a:p>
            <a:pPr marL="553085" lvl="1" indent="-160655">
              <a:lnSpc>
                <a:spcPct val="100000"/>
              </a:lnSpc>
              <a:spcBef>
                <a:spcPts val="500"/>
              </a:spcBef>
              <a:buChar char="-"/>
              <a:tabLst>
                <a:tab pos="553720" algn="l"/>
              </a:tabLst>
            </a:pPr>
            <a:r>
              <a:rPr sz="2350" dirty="0">
                <a:latin typeface="Calibri"/>
                <a:cs typeface="Calibri"/>
              </a:rPr>
              <a:t>bila bentuk</a:t>
            </a:r>
            <a:r>
              <a:rPr sz="2350" spc="5" dirty="0">
                <a:latin typeface="Calibri"/>
                <a:cs typeface="Calibri"/>
              </a:rPr>
              <a:t> </a:t>
            </a:r>
            <a:r>
              <a:rPr sz="2350" spc="-5" dirty="0">
                <a:latin typeface="Calibri"/>
                <a:cs typeface="Calibri"/>
              </a:rPr>
              <a:t>tablet</a:t>
            </a:r>
            <a:r>
              <a:rPr sz="2350" spc="20" dirty="0">
                <a:latin typeface="Calibri"/>
                <a:cs typeface="Calibri"/>
              </a:rPr>
              <a:t> </a:t>
            </a:r>
            <a:r>
              <a:rPr sz="2350" spc="15" dirty="0">
                <a:latin typeface="Wingdings"/>
                <a:cs typeface="Wingdings"/>
              </a:rPr>
              <a:t></a:t>
            </a:r>
            <a:r>
              <a:rPr sz="2350" spc="-50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Calibri"/>
                <a:cs typeface="Calibri"/>
              </a:rPr>
              <a:t>harus</a:t>
            </a:r>
            <a:r>
              <a:rPr sz="2350" spc="-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digerus</a:t>
            </a:r>
            <a:r>
              <a:rPr sz="2350" spc="5" dirty="0">
                <a:latin typeface="Calibri"/>
                <a:cs typeface="Calibri"/>
              </a:rPr>
              <a:t> dulu,</a:t>
            </a:r>
            <a:r>
              <a:rPr sz="2350" dirty="0">
                <a:latin typeface="Calibri"/>
                <a:cs typeface="Calibri"/>
              </a:rPr>
              <a:t> suspensi/larutan</a:t>
            </a:r>
            <a:r>
              <a:rPr sz="2350" spc="70" dirty="0">
                <a:latin typeface="Calibri"/>
                <a:cs typeface="Calibri"/>
              </a:rPr>
              <a:t> </a:t>
            </a:r>
            <a:r>
              <a:rPr sz="2350" spc="15" dirty="0">
                <a:latin typeface="Wingdings"/>
                <a:cs typeface="Wingdings"/>
              </a:rPr>
              <a:t></a:t>
            </a:r>
            <a:endParaRPr sz="2350">
              <a:latin typeface="Wingdings"/>
              <a:cs typeface="Wingdings"/>
            </a:endParaRPr>
          </a:p>
          <a:p>
            <a:pPr marL="393065">
              <a:lnSpc>
                <a:spcPct val="100000"/>
              </a:lnSpc>
              <a:spcBef>
                <a:spcPts val="20"/>
              </a:spcBef>
            </a:pPr>
            <a:r>
              <a:rPr sz="2350" spc="5" dirty="0">
                <a:latin typeface="Calibri"/>
                <a:cs typeface="Calibri"/>
              </a:rPr>
              <a:t>harus</a:t>
            </a:r>
            <a:r>
              <a:rPr sz="2350" spc="-1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dihomogenkan, </a:t>
            </a:r>
            <a:r>
              <a:rPr sz="2350" spc="5" dirty="0">
                <a:latin typeface="Calibri"/>
                <a:cs typeface="Calibri"/>
              </a:rPr>
              <a:t>baru </a:t>
            </a:r>
            <a:r>
              <a:rPr sz="2350" dirty="0">
                <a:latin typeface="Calibri"/>
                <a:cs typeface="Calibri"/>
              </a:rPr>
              <a:t>diambil sampel </a:t>
            </a:r>
            <a:r>
              <a:rPr sz="2350" spc="-10" dirty="0">
                <a:latin typeface="Calibri"/>
                <a:cs typeface="Calibri"/>
              </a:rPr>
              <a:t>secara</a:t>
            </a:r>
            <a:r>
              <a:rPr sz="2350" dirty="0">
                <a:latin typeface="Calibri"/>
                <a:cs typeface="Calibri"/>
              </a:rPr>
              <a:t> </a:t>
            </a:r>
            <a:r>
              <a:rPr sz="2350" spc="-5" dirty="0">
                <a:latin typeface="Calibri"/>
                <a:cs typeface="Calibri"/>
              </a:rPr>
              <a:t>random</a:t>
            </a:r>
            <a:endParaRPr sz="2350">
              <a:latin typeface="Calibri"/>
              <a:cs typeface="Calibri"/>
            </a:endParaRPr>
          </a:p>
          <a:p>
            <a:pPr marL="518795" indent="-506730">
              <a:lnSpc>
                <a:spcPct val="100000"/>
              </a:lnSpc>
              <a:spcBef>
                <a:spcPts val="500"/>
              </a:spcBef>
              <a:buAutoNum type="arabicPeriod" startAt="2"/>
              <a:tabLst>
                <a:tab pos="518795" algn="l"/>
                <a:tab pos="519430" algn="l"/>
              </a:tabLst>
            </a:pPr>
            <a:r>
              <a:rPr sz="2350" b="1" spc="-5" dirty="0">
                <a:latin typeface="Calibri"/>
                <a:cs typeface="Calibri"/>
              </a:rPr>
              <a:t>Pengambilan </a:t>
            </a:r>
            <a:r>
              <a:rPr sz="2350" b="1" dirty="0">
                <a:latin typeface="Calibri"/>
                <a:cs typeface="Calibri"/>
              </a:rPr>
              <a:t>Sampel</a:t>
            </a:r>
            <a:r>
              <a:rPr sz="2350" b="1" spc="-15" dirty="0">
                <a:latin typeface="Calibri"/>
                <a:cs typeface="Calibri"/>
              </a:rPr>
              <a:t> </a:t>
            </a:r>
            <a:r>
              <a:rPr sz="2350" b="1" spc="-10" dirty="0">
                <a:latin typeface="Calibri"/>
                <a:cs typeface="Calibri"/>
              </a:rPr>
              <a:t>Representatif</a:t>
            </a:r>
            <a:endParaRPr sz="2350">
              <a:latin typeface="Calibri"/>
              <a:cs typeface="Calibri"/>
            </a:endParaRPr>
          </a:p>
          <a:p>
            <a:pPr marL="553085" lvl="1" indent="-160655">
              <a:lnSpc>
                <a:spcPct val="100000"/>
              </a:lnSpc>
              <a:spcBef>
                <a:spcPts val="490"/>
              </a:spcBef>
              <a:buChar char="-"/>
              <a:tabLst>
                <a:tab pos="553720" algn="l"/>
              </a:tabLst>
            </a:pPr>
            <a:r>
              <a:rPr sz="2350" spc="-5" dirty="0">
                <a:latin typeface="Calibri"/>
                <a:cs typeface="Calibri"/>
              </a:rPr>
              <a:t>cocok</a:t>
            </a:r>
            <a:r>
              <a:rPr sz="2350" dirty="0">
                <a:latin typeface="Calibri"/>
                <a:cs typeface="Calibri"/>
              </a:rPr>
              <a:t> untuk</a:t>
            </a:r>
            <a:r>
              <a:rPr sz="2350" spc="5" dirty="0">
                <a:latin typeface="Calibri"/>
                <a:cs typeface="Calibri"/>
              </a:rPr>
              <a:t> bahan</a:t>
            </a:r>
            <a:r>
              <a:rPr sz="2350" dirty="0">
                <a:latin typeface="Calibri"/>
                <a:cs typeface="Calibri"/>
              </a:rPr>
              <a:t> </a:t>
            </a:r>
            <a:r>
              <a:rPr sz="2350" spc="-5" dirty="0">
                <a:latin typeface="Calibri"/>
                <a:cs typeface="Calibri"/>
              </a:rPr>
              <a:t>yang</a:t>
            </a:r>
            <a:r>
              <a:rPr sz="2350" spc="5" dirty="0">
                <a:latin typeface="Calibri"/>
                <a:cs typeface="Calibri"/>
              </a:rPr>
              <a:t> </a:t>
            </a:r>
            <a:r>
              <a:rPr sz="2350" spc="-5" dirty="0">
                <a:latin typeface="Calibri"/>
                <a:cs typeface="Calibri"/>
              </a:rPr>
              <a:t>tidak</a:t>
            </a:r>
            <a:r>
              <a:rPr sz="2350" dirty="0">
                <a:latin typeface="Calibri"/>
                <a:cs typeface="Calibri"/>
              </a:rPr>
              <a:t> homogen</a:t>
            </a:r>
            <a:endParaRPr sz="2350">
              <a:latin typeface="Calibri"/>
              <a:cs typeface="Calibri"/>
            </a:endParaRPr>
          </a:p>
          <a:p>
            <a:pPr marL="393065" marR="721360" lvl="1">
              <a:lnSpc>
                <a:spcPct val="100699"/>
              </a:lnSpc>
              <a:spcBef>
                <a:spcPts val="480"/>
              </a:spcBef>
              <a:buChar char="-"/>
              <a:tabLst>
                <a:tab pos="553720" algn="l"/>
              </a:tabLst>
            </a:pPr>
            <a:r>
              <a:rPr sz="2350" dirty="0">
                <a:latin typeface="Calibri"/>
                <a:cs typeface="Calibri"/>
              </a:rPr>
              <a:t>sampel diambil </a:t>
            </a:r>
            <a:r>
              <a:rPr sz="2350" spc="5" dirty="0">
                <a:latin typeface="Calibri"/>
                <a:cs typeface="Calibri"/>
              </a:rPr>
              <a:t>dari </a:t>
            </a:r>
            <a:r>
              <a:rPr sz="2350" dirty="0">
                <a:latin typeface="Calibri"/>
                <a:cs typeface="Calibri"/>
              </a:rPr>
              <a:t>bagian</a:t>
            </a:r>
            <a:r>
              <a:rPr sz="2350" spc="5" dirty="0">
                <a:latin typeface="Calibri"/>
                <a:cs typeface="Calibri"/>
              </a:rPr>
              <a:t> </a:t>
            </a:r>
            <a:r>
              <a:rPr sz="2350" spc="-10" dirty="0">
                <a:latin typeface="Calibri"/>
                <a:cs typeface="Calibri"/>
              </a:rPr>
              <a:t>yang</a:t>
            </a:r>
            <a:r>
              <a:rPr sz="2350" spc="5" dirty="0">
                <a:latin typeface="Calibri"/>
                <a:cs typeface="Calibri"/>
              </a:rPr>
              <a:t> berbeda dari</a:t>
            </a:r>
            <a:r>
              <a:rPr sz="2350" dirty="0">
                <a:latin typeface="Calibri"/>
                <a:cs typeface="Calibri"/>
              </a:rPr>
              <a:t> </a:t>
            </a:r>
            <a:r>
              <a:rPr sz="2350" spc="-5" dirty="0">
                <a:latin typeface="Calibri"/>
                <a:cs typeface="Calibri"/>
              </a:rPr>
              <a:t>setiap </a:t>
            </a:r>
            <a:r>
              <a:rPr sz="2350" dirty="0">
                <a:latin typeface="Calibri"/>
                <a:cs typeface="Calibri"/>
              </a:rPr>
              <a:t> </a:t>
            </a:r>
            <a:r>
              <a:rPr sz="2350" spc="-15" dirty="0">
                <a:latin typeface="Calibri"/>
                <a:cs typeface="Calibri"/>
              </a:rPr>
              <a:t>countener-nya</a:t>
            </a:r>
            <a:r>
              <a:rPr sz="2350" spc="4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(bagian</a:t>
            </a:r>
            <a:r>
              <a:rPr sz="2350" spc="55" dirty="0">
                <a:latin typeface="Calibri"/>
                <a:cs typeface="Calibri"/>
              </a:rPr>
              <a:t> </a:t>
            </a:r>
            <a:r>
              <a:rPr sz="2350" spc="-5" dirty="0">
                <a:latin typeface="Calibri"/>
                <a:cs typeface="Calibri"/>
              </a:rPr>
              <a:t>atas-tengah-bawah-samping,dsb)</a:t>
            </a:r>
            <a:endParaRPr sz="2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4458" y="497776"/>
            <a:ext cx="47491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0" dirty="0">
                <a:latin typeface="Calibri"/>
                <a:cs typeface="Calibri"/>
              </a:rPr>
              <a:t>Pengambilan</a:t>
            </a:r>
            <a:r>
              <a:rPr sz="4400" spc="-7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Sampel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6671"/>
            <a:ext cx="1327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MT"/>
                <a:cs typeface="Arial MT"/>
              </a:rPr>
              <a:t>•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Sampel</a:t>
            </a:r>
            <a:r>
              <a:rPr dirty="0"/>
              <a:t> </a:t>
            </a:r>
            <a:r>
              <a:rPr spc="-10" dirty="0"/>
              <a:t>yang</a:t>
            </a:r>
            <a:r>
              <a:rPr spc="-5" dirty="0"/>
              <a:t> terlalu</a:t>
            </a:r>
            <a:r>
              <a:rPr dirty="0"/>
              <a:t> </a:t>
            </a:r>
            <a:r>
              <a:rPr spc="-5" dirty="0"/>
              <a:t>besar</a:t>
            </a:r>
            <a:r>
              <a:rPr spc="5" dirty="0"/>
              <a:t> </a:t>
            </a:r>
            <a:r>
              <a:rPr spc="-10" dirty="0"/>
              <a:t>untuk</a:t>
            </a:r>
            <a:r>
              <a:rPr dirty="0"/>
              <a:t> </a:t>
            </a:r>
            <a:r>
              <a:rPr spc="-5" dirty="0"/>
              <a:t>dianalisis </a:t>
            </a:r>
            <a:r>
              <a:rPr dirty="0"/>
              <a:t>perlu </a:t>
            </a:r>
            <a:r>
              <a:rPr spc="-15" dirty="0"/>
              <a:t>dikurangi </a:t>
            </a:r>
            <a:r>
              <a:rPr spc="-525" dirty="0"/>
              <a:t> </a:t>
            </a:r>
            <a:r>
              <a:rPr spc="-5" dirty="0"/>
              <a:t>sampai</a:t>
            </a:r>
            <a:r>
              <a:rPr spc="-10" dirty="0"/>
              <a:t> diperoleh</a:t>
            </a:r>
            <a:r>
              <a:rPr spc="-5" dirty="0"/>
              <a:t> sampel </a:t>
            </a:r>
            <a:r>
              <a:rPr spc="-10" dirty="0"/>
              <a:t>official</a:t>
            </a:r>
            <a:r>
              <a:rPr spc="-5" dirty="0"/>
              <a:t> </a:t>
            </a:r>
            <a:r>
              <a:rPr spc="-10" dirty="0"/>
              <a:t>untuk</a:t>
            </a:r>
            <a:r>
              <a:rPr spc="-5" dirty="0"/>
              <a:t> dianalisis.</a:t>
            </a:r>
          </a:p>
          <a:p>
            <a:pPr marL="262890" indent="-161925">
              <a:lnSpc>
                <a:spcPct val="100000"/>
              </a:lnSpc>
              <a:spcBef>
                <a:spcPts val="480"/>
              </a:spcBef>
              <a:buChar char="-"/>
              <a:tabLst>
                <a:tab pos="263525" algn="l"/>
              </a:tabLst>
            </a:pPr>
            <a:r>
              <a:rPr spc="-15" dirty="0"/>
              <a:t>Berat </a:t>
            </a:r>
            <a:r>
              <a:rPr spc="-5" dirty="0"/>
              <a:t>sampel</a:t>
            </a:r>
            <a:r>
              <a:rPr spc="-10" dirty="0"/>
              <a:t> </a:t>
            </a:r>
            <a:r>
              <a:rPr dirty="0"/>
              <a:t>&gt;</a:t>
            </a:r>
            <a:r>
              <a:rPr spc="5" dirty="0"/>
              <a:t> </a:t>
            </a:r>
            <a:r>
              <a:rPr spc="-10" dirty="0"/>
              <a:t>100</a:t>
            </a:r>
            <a:r>
              <a:rPr spc="-15" dirty="0"/>
              <a:t> </a:t>
            </a:r>
            <a:r>
              <a:rPr spc="-5" dirty="0"/>
              <a:t>kg</a:t>
            </a:r>
            <a:r>
              <a:rPr spc="-10" dirty="0"/>
              <a:t> </a:t>
            </a:r>
            <a:r>
              <a:rPr spc="-5" dirty="0"/>
              <a:t>diambil</a:t>
            </a:r>
            <a:r>
              <a:rPr spc="-10" dirty="0"/>
              <a:t> 500</a:t>
            </a:r>
            <a:r>
              <a:rPr spc="-15" dirty="0"/>
              <a:t> gram</a:t>
            </a:r>
          </a:p>
          <a:p>
            <a:pPr marL="262890" indent="-161925">
              <a:lnSpc>
                <a:spcPct val="100000"/>
              </a:lnSpc>
              <a:spcBef>
                <a:spcPts val="480"/>
              </a:spcBef>
              <a:buChar char="-"/>
              <a:tabLst>
                <a:tab pos="263525" algn="l"/>
              </a:tabLst>
            </a:pPr>
            <a:r>
              <a:rPr spc="-15" dirty="0"/>
              <a:t>Berat </a:t>
            </a:r>
            <a:r>
              <a:rPr spc="-5" dirty="0"/>
              <a:t>sampel</a:t>
            </a:r>
            <a:r>
              <a:rPr spc="-10" dirty="0"/>
              <a:t> </a:t>
            </a:r>
            <a:r>
              <a:rPr dirty="0"/>
              <a:t>±</a:t>
            </a:r>
            <a:r>
              <a:rPr spc="5" dirty="0"/>
              <a:t> </a:t>
            </a:r>
            <a:r>
              <a:rPr spc="-10" dirty="0"/>
              <a:t>100</a:t>
            </a:r>
            <a:r>
              <a:rPr spc="-15" dirty="0"/>
              <a:t> </a:t>
            </a:r>
            <a:r>
              <a:rPr spc="-5" dirty="0"/>
              <a:t>kg</a:t>
            </a:r>
            <a:r>
              <a:rPr spc="-10" dirty="0"/>
              <a:t> </a:t>
            </a:r>
            <a:r>
              <a:rPr spc="-5" dirty="0"/>
              <a:t>diambil</a:t>
            </a:r>
            <a:r>
              <a:rPr spc="-10" dirty="0"/>
              <a:t> 250</a:t>
            </a:r>
            <a:r>
              <a:rPr spc="-15" dirty="0"/>
              <a:t> gram</a:t>
            </a:r>
          </a:p>
          <a:p>
            <a:pPr marL="262890" indent="-161925">
              <a:lnSpc>
                <a:spcPct val="100000"/>
              </a:lnSpc>
              <a:spcBef>
                <a:spcPts val="480"/>
              </a:spcBef>
              <a:buChar char="-"/>
              <a:tabLst>
                <a:tab pos="263525" algn="l"/>
              </a:tabLst>
            </a:pPr>
            <a:r>
              <a:rPr spc="-15" dirty="0"/>
              <a:t>Berat </a:t>
            </a:r>
            <a:r>
              <a:rPr spc="-5" dirty="0"/>
              <a:t>sampel </a:t>
            </a:r>
            <a:r>
              <a:rPr dirty="0"/>
              <a:t>&lt; </a:t>
            </a:r>
            <a:r>
              <a:rPr spc="-10" dirty="0"/>
              <a:t>100 </a:t>
            </a:r>
            <a:r>
              <a:rPr spc="-5" dirty="0"/>
              <a:t>kg</a:t>
            </a:r>
            <a:r>
              <a:rPr spc="-15" dirty="0"/>
              <a:t> </a:t>
            </a:r>
            <a:r>
              <a:rPr spc="-5" dirty="0"/>
              <a:t>diambil paling</a:t>
            </a:r>
            <a:r>
              <a:rPr spc="-10" dirty="0"/>
              <a:t> </a:t>
            </a:r>
            <a:r>
              <a:rPr spc="-15" dirty="0"/>
              <a:t>banyak</a:t>
            </a:r>
            <a:r>
              <a:rPr spc="-10" dirty="0"/>
              <a:t> 125</a:t>
            </a:r>
            <a:r>
              <a:rPr spc="-15" dirty="0"/>
              <a:t> gram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6095" y="497776"/>
            <a:ext cx="56826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5" dirty="0">
                <a:latin typeface="Calibri"/>
                <a:cs typeface="Calibri"/>
              </a:rPr>
              <a:t>Kesalahan</a:t>
            </a:r>
            <a:r>
              <a:rPr sz="4400" spc="-3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dalam</a:t>
            </a:r>
            <a:r>
              <a:rPr sz="4400" spc="-3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Analisis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85400"/>
            <a:ext cx="7797800" cy="443738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240029" indent="-227965">
              <a:lnSpc>
                <a:spcPct val="100000"/>
              </a:lnSpc>
              <a:spcBef>
                <a:spcPts val="465"/>
              </a:spcBef>
              <a:buSzPct val="94736"/>
              <a:buAutoNum type="arabicPeriod"/>
              <a:tabLst>
                <a:tab pos="240665" algn="l"/>
              </a:tabLst>
            </a:pPr>
            <a:r>
              <a:rPr sz="1900" spc="-15" dirty="0">
                <a:latin typeface="Lucida Sans Unicode"/>
                <a:cs typeface="Lucida Sans Unicode"/>
              </a:rPr>
              <a:t>Kesalahan</a:t>
            </a:r>
            <a:r>
              <a:rPr sz="1900" spc="-40" dirty="0">
                <a:latin typeface="Lucida Sans Unicode"/>
                <a:cs typeface="Lucida Sans Unicode"/>
              </a:rPr>
              <a:t> </a:t>
            </a:r>
            <a:r>
              <a:rPr sz="1900" spc="-15" dirty="0">
                <a:latin typeface="Lucida Sans Unicode"/>
                <a:cs typeface="Lucida Sans Unicode"/>
              </a:rPr>
              <a:t>random</a:t>
            </a:r>
            <a:endParaRPr sz="1900">
              <a:latin typeface="Lucida Sans Unicode"/>
              <a:cs typeface="Lucida Sans Unicode"/>
            </a:endParaRPr>
          </a:p>
          <a:p>
            <a:pPr marL="214629" marR="309880" lvl="1">
              <a:lnSpc>
                <a:spcPct val="100000"/>
              </a:lnSpc>
              <a:spcBef>
                <a:spcPts val="400"/>
              </a:spcBef>
              <a:buChar char="-"/>
              <a:tabLst>
                <a:tab pos="364490" algn="l"/>
              </a:tabLst>
            </a:pPr>
            <a:r>
              <a:rPr sz="2000" spc="-5" dirty="0">
                <a:latin typeface="Times New Roman"/>
                <a:cs typeface="Times New Roman"/>
              </a:rPr>
              <a:t>tipe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kesalahan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yang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selalu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terjadi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dalam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analisa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akibat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adanya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sedikit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variasi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yang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tidak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dapat dikontrol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dalam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pelaksanaan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prosedur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analisis.</a:t>
            </a:r>
            <a:endParaRPr sz="2000">
              <a:latin typeface="Times New Roman"/>
              <a:cs typeface="Times New Roman"/>
            </a:endParaRPr>
          </a:p>
          <a:p>
            <a:pPr marL="363855" lvl="1" indent="-149860">
              <a:lnSpc>
                <a:spcPct val="100000"/>
              </a:lnSpc>
              <a:spcBef>
                <a:spcPts val="400"/>
              </a:spcBef>
              <a:buChar char="-"/>
              <a:tabLst>
                <a:tab pos="364490" algn="l"/>
              </a:tabLst>
            </a:pPr>
            <a:r>
              <a:rPr sz="2000" dirty="0">
                <a:latin typeface="Times New Roman"/>
                <a:cs typeface="Times New Roman"/>
              </a:rPr>
              <a:t>umumnya berupa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kesalahan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kecil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Wingdings"/>
                <a:cs typeface="Wingdings"/>
              </a:rPr>
              <a:t>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sering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diabaikan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Times New Roman"/>
              <a:buChar char="-"/>
            </a:pPr>
            <a:endParaRPr sz="2600">
              <a:latin typeface="Times New Roman"/>
              <a:cs typeface="Times New Roman"/>
            </a:endParaRPr>
          </a:p>
          <a:p>
            <a:pPr marL="315595" indent="-303530">
              <a:lnSpc>
                <a:spcPct val="100000"/>
              </a:lnSpc>
              <a:buSzPct val="94736"/>
              <a:buAutoNum type="arabicPeriod"/>
              <a:tabLst>
                <a:tab pos="316230" algn="l"/>
              </a:tabLst>
            </a:pPr>
            <a:r>
              <a:rPr sz="1900" spc="-15" dirty="0">
                <a:latin typeface="Lucida Sans Unicode"/>
                <a:cs typeface="Lucida Sans Unicode"/>
              </a:rPr>
              <a:t>Kesalahan</a:t>
            </a:r>
            <a:r>
              <a:rPr sz="1900" spc="-5" dirty="0">
                <a:latin typeface="Lucida Sans Unicode"/>
                <a:cs typeface="Lucida Sans Unicode"/>
              </a:rPr>
              <a:t> </a:t>
            </a:r>
            <a:r>
              <a:rPr sz="1900" spc="-15" dirty="0">
                <a:latin typeface="Lucida Sans Unicode"/>
                <a:cs typeface="Lucida Sans Unicode"/>
              </a:rPr>
              <a:t>tertentu/sistematik</a:t>
            </a:r>
            <a:endParaRPr sz="1900">
              <a:latin typeface="Lucida Sans Unicode"/>
              <a:cs typeface="Lucida Sans Unicode"/>
            </a:endParaRPr>
          </a:p>
          <a:p>
            <a:pPr marL="460375" marR="3759835" lvl="1" indent="-246379">
              <a:lnSpc>
                <a:spcPts val="2800"/>
              </a:lnSpc>
              <a:spcBef>
                <a:spcPts val="160"/>
              </a:spcBef>
              <a:buChar char="-"/>
              <a:tabLst>
                <a:tab pos="359410" algn="l"/>
              </a:tabLst>
            </a:pPr>
            <a:r>
              <a:rPr sz="2000" dirty="0">
                <a:latin typeface="Times New Roman"/>
                <a:cs typeface="Times New Roman"/>
              </a:rPr>
              <a:t>dapat</a:t>
            </a:r>
            <a:r>
              <a:rPr sz="2000" spc="-5" dirty="0">
                <a:latin typeface="Times New Roman"/>
                <a:cs typeface="Times New Roman"/>
              </a:rPr>
              <a:t> diramalkan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dan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diminimalkan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Dibagi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menjadi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3 </a:t>
            </a:r>
            <a:r>
              <a:rPr sz="2000" spc="-5" dirty="0">
                <a:latin typeface="Times New Roman"/>
                <a:cs typeface="Times New Roman"/>
              </a:rPr>
              <a:t>macam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342265" marR="5080" lvl="2" indent="309880">
              <a:lnSpc>
                <a:spcPct val="100000"/>
              </a:lnSpc>
              <a:spcBef>
                <a:spcPts val="240"/>
              </a:spcBef>
              <a:buAutoNum type="alphaLcParenR"/>
              <a:tabLst>
                <a:tab pos="978535" algn="l"/>
                <a:tab pos="979169" algn="l"/>
              </a:tabLst>
            </a:pPr>
            <a:r>
              <a:rPr sz="2000" spc="-5" dirty="0">
                <a:latin typeface="Times New Roman"/>
                <a:cs typeface="Times New Roman"/>
              </a:rPr>
              <a:t>Kesalahan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Metodik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ditimbulkan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dari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metode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yang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digunakan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dan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merupakan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kesalahan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yang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paling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serius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dalam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analisis</a:t>
            </a:r>
            <a:endParaRPr sz="2000">
              <a:latin typeface="Times New Roman"/>
              <a:cs typeface="Times New Roman"/>
            </a:endParaRPr>
          </a:p>
          <a:p>
            <a:pPr marL="214629" marR="506095" lvl="2" indent="437515">
              <a:lnSpc>
                <a:spcPct val="100499"/>
              </a:lnSpc>
              <a:spcBef>
                <a:spcPts val="385"/>
              </a:spcBef>
              <a:buAutoNum type="alphaLcParenR"/>
              <a:tabLst>
                <a:tab pos="993775" algn="l"/>
                <a:tab pos="994410" algn="l"/>
              </a:tabLst>
            </a:pPr>
            <a:r>
              <a:rPr sz="2000" spc="-5" dirty="0">
                <a:latin typeface="Times New Roman"/>
                <a:cs typeface="Times New Roman"/>
              </a:rPr>
              <a:t>Kesalahan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Operatif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ditimbulkan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oleh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orang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yang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melakukan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analisis</a:t>
            </a:r>
            <a:endParaRPr sz="2000">
              <a:latin typeface="Times New Roman"/>
              <a:cs typeface="Times New Roman"/>
            </a:endParaRPr>
          </a:p>
          <a:p>
            <a:pPr marL="978535" lvl="2" indent="-327025">
              <a:lnSpc>
                <a:spcPct val="100000"/>
              </a:lnSpc>
              <a:spcBef>
                <a:spcPts val="400"/>
              </a:spcBef>
              <a:buAutoNum type="alphaLcParenR"/>
              <a:tabLst>
                <a:tab pos="978535" algn="l"/>
                <a:tab pos="979169" algn="l"/>
              </a:tabLst>
            </a:pPr>
            <a:r>
              <a:rPr sz="2000" spc="-5" dirty="0">
                <a:latin typeface="Times New Roman"/>
                <a:cs typeface="Times New Roman"/>
              </a:rPr>
              <a:t>Kesalahan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Instrumen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ditimbulkan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dari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instrumennya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sendiri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695" y="538454"/>
            <a:ext cx="7345045" cy="6153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850" spc="-15" dirty="0">
                <a:latin typeface="Calibri"/>
                <a:cs typeface="Calibri"/>
              </a:rPr>
              <a:t>Cara</a:t>
            </a:r>
            <a:r>
              <a:rPr sz="3850" spc="-20" dirty="0">
                <a:latin typeface="Calibri"/>
                <a:cs typeface="Calibri"/>
              </a:rPr>
              <a:t> </a:t>
            </a:r>
            <a:r>
              <a:rPr sz="3850" dirty="0">
                <a:latin typeface="Calibri"/>
                <a:cs typeface="Calibri"/>
              </a:rPr>
              <a:t>Mengurangi</a:t>
            </a:r>
            <a:r>
              <a:rPr sz="3850" spc="-30" dirty="0">
                <a:latin typeface="Calibri"/>
                <a:cs typeface="Calibri"/>
              </a:rPr>
              <a:t> </a:t>
            </a:r>
            <a:r>
              <a:rPr sz="3850" dirty="0">
                <a:latin typeface="Calibri"/>
                <a:cs typeface="Calibri"/>
              </a:rPr>
              <a:t>Kesalahan</a:t>
            </a:r>
            <a:r>
              <a:rPr sz="3850" spc="-20" dirty="0">
                <a:latin typeface="Calibri"/>
                <a:cs typeface="Calibri"/>
              </a:rPr>
              <a:t> </a:t>
            </a:r>
            <a:r>
              <a:rPr sz="3850" spc="-5" dirty="0">
                <a:latin typeface="Calibri"/>
                <a:cs typeface="Calibri"/>
              </a:rPr>
              <a:t>Sistemik</a:t>
            </a:r>
            <a:endParaRPr sz="38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3219"/>
            <a:ext cx="6476365" cy="205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9445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libri"/>
                <a:cs typeface="Calibri"/>
              </a:rPr>
              <a:t>Kalibrasi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alat</a:t>
            </a:r>
            <a:r>
              <a:rPr sz="3200" spc="-15" dirty="0">
                <a:latin typeface="Calibri"/>
                <a:cs typeface="Calibri"/>
              </a:rPr>
              <a:t> yang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dipakai </a:t>
            </a:r>
            <a:r>
              <a:rPr sz="3200" dirty="0">
                <a:latin typeface="Calibri"/>
                <a:cs typeface="Calibri"/>
              </a:rPr>
              <a:t>:</a:t>
            </a:r>
            <a:r>
              <a:rPr sz="3200" spc="-10" dirty="0">
                <a:latin typeface="Calibri"/>
                <a:cs typeface="Calibri"/>
              </a:rPr>
              <a:t> untuk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memperkecil kesalahan </a:t>
            </a:r>
            <a:r>
              <a:rPr sz="3200" spc="-10" dirty="0">
                <a:latin typeface="Calibri"/>
                <a:cs typeface="Calibri"/>
              </a:rPr>
              <a:t>alat.</a:t>
            </a:r>
            <a:endParaRPr sz="32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64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libri"/>
                <a:cs typeface="Calibri"/>
              </a:rPr>
              <a:t>Dilakukan </a:t>
            </a:r>
            <a:r>
              <a:rPr sz="3200" spc="-10" dirty="0">
                <a:latin typeface="Calibri"/>
                <a:cs typeface="Calibri"/>
              </a:rPr>
              <a:t>penetapan </a:t>
            </a:r>
            <a:r>
              <a:rPr sz="3200" spc="-20" dirty="0">
                <a:latin typeface="Calibri"/>
                <a:cs typeface="Calibri"/>
              </a:rPr>
              <a:t>blangko </a:t>
            </a:r>
            <a:r>
              <a:rPr sz="3200" dirty="0">
                <a:latin typeface="Calibri"/>
                <a:cs typeface="Calibri"/>
              </a:rPr>
              <a:t>: </a:t>
            </a:r>
            <a:r>
              <a:rPr sz="3200" spc="-15" dirty="0">
                <a:latin typeface="Calibri"/>
                <a:cs typeface="Calibri"/>
              </a:rPr>
              <a:t>untuk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memperkecil kesalahan </a:t>
            </a:r>
            <a:r>
              <a:rPr sz="3200" spc="-10" dirty="0">
                <a:latin typeface="Calibri"/>
                <a:cs typeface="Calibri"/>
              </a:rPr>
              <a:t>metode.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18699" y="497776"/>
            <a:ext cx="17062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5" dirty="0">
                <a:latin typeface="Calibri"/>
                <a:cs typeface="Calibri"/>
              </a:rPr>
              <a:t>Definisi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941309" cy="4359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705" marR="368935" indent="-294640">
              <a:lnSpc>
                <a:spcPct val="100000"/>
              </a:lnSpc>
              <a:spcBef>
                <a:spcPts val="100"/>
              </a:spcBef>
            </a:pPr>
            <a:r>
              <a:rPr sz="4125" spc="-44" baseline="3030" dirty="0">
                <a:latin typeface="Wingdings"/>
                <a:cs typeface="Wingdings"/>
              </a:rPr>
              <a:t></a:t>
            </a:r>
            <a:r>
              <a:rPr sz="2750" spc="-30" dirty="0">
                <a:latin typeface="Lucida Sans Unicode"/>
                <a:cs typeface="Lucida Sans Unicode"/>
              </a:rPr>
              <a:t>Kimia </a:t>
            </a:r>
            <a:r>
              <a:rPr sz="2750" spc="-10" dirty="0">
                <a:latin typeface="Lucida Sans Unicode"/>
                <a:cs typeface="Lucida Sans Unicode"/>
              </a:rPr>
              <a:t>Analisis </a:t>
            </a:r>
            <a:r>
              <a:rPr sz="2750" dirty="0">
                <a:latin typeface="Lucida Sans Unicode"/>
                <a:cs typeface="Lucida Sans Unicode"/>
              </a:rPr>
              <a:t>: </a:t>
            </a:r>
            <a:r>
              <a:rPr sz="2750" spc="-5" dirty="0">
                <a:latin typeface="Lucida Sans Unicode"/>
                <a:cs typeface="Lucida Sans Unicode"/>
              </a:rPr>
              <a:t>ilmu kimia yang mendasari </a:t>
            </a:r>
            <a:r>
              <a:rPr sz="2750" spc="-860" dirty="0">
                <a:latin typeface="Lucida Sans Unicode"/>
                <a:cs typeface="Lucida Sans Unicode"/>
              </a:rPr>
              <a:t> </a:t>
            </a:r>
            <a:r>
              <a:rPr sz="2750" spc="-10" dirty="0">
                <a:latin typeface="Lucida Sans Unicode"/>
                <a:cs typeface="Lucida Sans Unicode"/>
              </a:rPr>
              <a:t>analisis</a:t>
            </a:r>
            <a:r>
              <a:rPr sz="2750" spc="-15" dirty="0">
                <a:latin typeface="Lucida Sans Unicode"/>
                <a:cs typeface="Lucida Sans Unicode"/>
              </a:rPr>
              <a:t> </a:t>
            </a:r>
            <a:r>
              <a:rPr sz="2750" spc="-5" dirty="0">
                <a:latin typeface="Lucida Sans Unicode"/>
                <a:cs typeface="Lucida Sans Unicode"/>
              </a:rPr>
              <a:t>dan</a:t>
            </a:r>
            <a:r>
              <a:rPr sz="2750" spc="-25" dirty="0">
                <a:latin typeface="Lucida Sans Unicode"/>
                <a:cs typeface="Lucida Sans Unicode"/>
              </a:rPr>
              <a:t> </a:t>
            </a:r>
            <a:r>
              <a:rPr sz="2750" spc="-5" dirty="0">
                <a:latin typeface="Lucida Sans Unicode"/>
                <a:cs typeface="Lucida Sans Unicode"/>
              </a:rPr>
              <a:t>pemisahan</a:t>
            </a:r>
            <a:r>
              <a:rPr sz="2750" spc="-10" dirty="0">
                <a:latin typeface="Lucida Sans Unicode"/>
                <a:cs typeface="Lucida Sans Unicode"/>
              </a:rPr>
              <a:t> </a:t>
            </a:r>
            <a:r>
              <a:rPr sz="2750" spc="-5" dirty="0">
                <a:latin typeface="Lucida Sans Unicode"/>
                <a:cs typeface="Lucida Sans Unicode"/>
              </a:rPr>
              <a:t>sampel</a:t>
            </a:r>
            <a:endParaRPr sz="275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50">
              <a:latin typeface="Lucida Sans Unicode"/>
              <a:cs typeface="Lucida Sans Unicode"/>
            </a:endParaRPr>
          </a:p>
          <a:p>
            <a:pPr marL="306705" marR="5080" indent="-294640">
              <a:lnSpc>
                <a:spcPct val="100000"/>
              </a:lnSpc>
            </a:pPr>
            <a:r>
              <a:rPr sz="4125" spc="-44" baseline="3030" dirty="0">
                <a:latin typeface="Wingdings"/>
                <a:cs typeface="Wingdings"/>
              </a:rPr>
              <a:t></a:t>
            </a:r>
            <a:r>
              <a:rPr sz="2750" spc="-30" dirty="0">
                <a:latin typeface="Lucida Sans Unicode"/>
                <a:cs typeface="Lucida Sans Unicode"/>
              </a:rPr>
              <a:t>Kimia</a:t>
            </a:r>
            <a:r>
              <a:rPr sz="2750" spc="-15" dirty="0">
                <a:latin typeface="Lucida Sans Unicode"/>
                <a:cs typeface="Lucida Sans Unicode"/>
              </a:rPr>
              <a:t> </a:t>
            </a:r>
            <a:r>
              <a:rPr sz="2750" spc="-10" dirty="0">
                <a:latin typeface="Lucida Sans Unicode"/>
                <a:cs typeface="Lucida Sans Unicode"/>
              </a:rPr>
              <a:t>Analisis</a:t>
            </a:r>
            <a:r>
              <a:rPr sz="2750" spc="-5" dirty="0">
                <a:latin typeface="Lucida Sans Unicode"/>
                <a:cs typeface="Lucida Sans Unicode"/>
              </a:rPr>
              <a:t> </a:t>
            </a:r>
            <a:r>
              <a:rPr sz="2750" spc="-10" dirty="0">
                <a:latin typeface="Lucida Sans Unicode"/>
                <a:cs typeface="Lucida Sans Unicode"/>
              </a:rPr>
              <a:t>dalam</a:t>
            </a:r>
            <a:r>
              <a:rPr sz="2750" spc="-5" dirty="0">
                <a:latin typeface="Lucida Sans Unicode"/>
                <a:cs typeface="Lucida Sans Unicode"/>
              </a:rPr>
              <a:t> </a:t>
            </a:r>
            <a:r>
              <a:rPr sz="2750" spc="-10" dirty="0">
                <a:latin typeface="Lucida Sans Unicode"/>
                <a:cs typeface="Lucida Sans Unicode"/>
              </a:rPr>
              <a:t>kefarmasian </a:t>
            </a:r>
            <a:r>
              <a:rPr sz="2750" dirty="0">
                <a:latin typeface="Lucida Sans Unicode"/>
                <a:cs typeface="Lucida Sans Unicode"/>
              </a:rPr>
              <a:t>:</a:t>
            </a:r>
            <a:r>
              <a:rPr sz="2750" spc="-10" dirty="0">
                <a:latin typeface="Lucida Sans Unicode"/>
                <a:cs typeface="Lucida Sans Unicode"/>
              </a:rPr>
              <a:t> bagian </a:t>
            </a:r>
            <a:r>
              <a:rPr sz="2750" spc="-5" dirty="0">
                <a:latin typeface="Lucida Sans Unicode"/>
                <a:cs typeface="Lucida Sans Unicode"/>
              </a:rPr>
              <a:t> dari ilmu kimia yang mempelajari dan </a:t>
            </a:r>
            <a:r>
              <a:rPr sz="2750" dirty="0">
                <a:latin typeface="Lucida Sans Unicode"/>
                <a:cs typeface="Lucida Sans Unicode"/>
              </a:rPr>
              <a:t> </a:t>
            </a:r>
            <a:r>
              <a:rPr sz="2750" spc="-5" dirty="0">
                <a:latin typeface="Lucida Sans Unicode"/>
                <a:cs typeface="Lucida Sans Unicode"/>
              </a:rPr>
              <a:t>melibatkan penggunaan sejumlah teknik </a:t>
            </a:r>
            <a:r>
              <a:rPr sz="2750" spc="-10" dirty="0">
                <a:latin typeface="Lucida Sans Unicode"/>
                <a:cs typeface="Lucida Sans Unicode"/>
              </a:rPr>
              <a:t>dan </a:t>
            </a:r>
            <a:r>
              <a:rPr sz="2750" spc="-865" dirty="0">
                <a:latin typeface="Lucida Sans Unicode"/>
                <a:cs typeface="Lucida Sans Unicode"/>
              </a:rPr>
              <a:t> </a:t>
            </a:r>
            <a:r>
              <a:rPr sz="2750" spc="-5" dirty="0">
                <a:latin typeface="Lucida Sans Unicode"/>
                <a:cs typeface="Lucida Sans Unicode"/>
              </a:rPr>
              <a:t>metode untuk memperoleh aspek </a:t>
            </a:r>
            <a:r>
              <a:rPr sz="2750" spc="-10" dirty="0">
                <a:latin typeface="Lucida Sans Unicode"/>
                <a:cs typeface="Lucida Sans Unicode"/>
              </a:rPr>
              <a:t>kualitatif, </a:t>
            </a:r>
            <a:r>
              <a:rPr sz="2750" spc="-5" dirty="0">
                <a:latin typeface="Lucida Sans Unicode"/>
                <a:cs typeface="Lucida Sans Unicode"/>
              </a:rPr>
              <a:t> </a:t>
            </a:r>
            <a:r>
              <a:rPr sz="2750" spc="-10" dirty="0">
                <a:latin typeface="Lucida Sans Unicode"/>
                <a:cs typeface="Lucida Sans Unicode"/>
              </a:rPr>
              <a:t>kuantitatif, </a:t>
            </a:r>
            <a:r>
              <a:rPr sz="2750" spc="-5" dirty="0">
                <a:latin typeface="Lucida Sans Unicode"/>
                <a:cs typeface="Lucida Sans Unicode"/>
              </a:rPr>
              <a:t>dan informasi struktur dari </a:t>
            </a:r>
            <a:r>
              <a:rPr sz="2750" spc="-10" dirty="0">
                <a:latin typeface="Lucida Sans Unicode"/>
                <a:cs typeface="Lucida Sans Unicode"/>
              </a:rPr>
              <a:t>suatu </a:t>
            </a:r>
            <a:r>
              <a:rPr sz="2750" spc="-860" dirty="0">
                <a:latin typeface="Lucida Sans Unicode"/>
                <a:cs typeface="Lucida Sans Unicode"/>
              </a:rPr>
              <a:t> </a:t>
            </a:r>
            <a:r>
              <a:rPr sz="2750" spc="-5" dirty="0">
                <a:latin typeface="Lucida Sans Unicode"/>
                <a:cs typeface="Lucida Sans Unicode"/>
              </a:rPr>
              <a:t>senyawa </a:t>
            </a:r>
            <a:r>
              <a:rPr sz="2750" spc="-10" dirty="0">
                <a:latin typeface="Lucida Sans Unicode"/>
                <a:cs typeface="Lucida Sans Unicode"/>
              </a:rPr>
              <a:t>obat </a:t>
            </a:r>
            <a:r>
              <a:rPr sz="2750" spc="-5" dirty="0">
                <a:latin typeface="Lucida Sans Unicode"/>
                <a:cs typeface="Lucida Sans Unicode"/>
              </a:rPr>
              <a:t>pada khususnya </a:t>
            </a:r>
            <a:r>
              <a:rPr sz="2750" spc="-10" dirty="0">
                <a:latin typeface="Lucida Sans Unicode"/>
                <a:cs typeface="Lucida Sans Unicode"/>
              </a:rPr>
              <a:t>dan </a:t>
            </a:r>
            <a:r>
              <a:rPr sz="2750" spc="-5" dirty="0">
                <a:latin typeface="Lucida Sans Unicode"/>
                <a:cs typeface="Lucida Sans Unicode"/>
              </a:rPr>
              <a:t>bahan </a:t>
            </a:r>
            <a:r>
              <a:rPr sz="2750" dirty="0">
                <a:latin typeface="Lucida Sans Unicode"/>
                <a:cs typeface="Lucida Sans Unicode"/>
              </a:rPr>
              <a:t> </a:t>
            </a:r>
            <a:r>
              <a:rPr sz="2750" spc="-5" dirty="0">
                <a:latin typeface="Lucida Sans Unicode"/>
                <a:cs typeface="Lucida Sans Unicode"/>
              </a:rPr>
              <a:t>kimia</a:t>
            </a:r>
            <a:r>
              <a:rPr sz="2750" spc="-20" dirty="0">
                <a:latin typeface="Lucida Sans Unicode"/>
                <a:cs typeface="Lucida Sans Unicode"/>
              </a:rPr>
              <a:t> </a:t>
            </a:r>
            <a:r>
              <a:rPr sz="2750" spc="-5" dirty="0">
                <a:latin typeface="Lucida Sans Unicode"/>
                <a:cs typeface="Lucida Sans Unicode"/>
              </a:rPr>
              <a:t>pada</a:t>
            </a:r>
            <a:r>
              <a:rPr sz="2750" spc="-20" dirty="0">
                <a:latin typeface="Lucida Sans Unicode"/>
                <a:cs typeface="Lucida Sans Unicode"/>
              </a:rPr>
              <a:t> </a:t>
            </a:r>
            <a:r>
              <a:rPr sz="2750" spc="-5" dirty="0">
                <a:latin typeface="Lucida Sans Unicode"/>
                <a:cs typeface="Lucida Sans Unicode"/>
              </a:rPr>
              <a:t>umumnya.</a:t>
            </a:r>
            <a:endParaRPr sz="275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2782" y="1583756"/>
            <a:ext cx="307975" cy="102171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dirty="0">
                <a:latin typeface="Wingdings"/>
                <a:cs typeface="Wingdings"/>
              </a:rPr>
              <a:t></a:t>
            </a:r>
            <a:endParaRPr sz="28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800" dirty="0">
                <a:latin typeface="Wingdings"/>
                <a:cs typeface="Wingdings"/>
              </a:rPr>
              <a:t></a:t>
            </a:r>
            <a:endParaRPr sz="28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3025" y="1676425"/>
            <a:ext cx="659066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 MT"/>
                <a:cs typeface="Arial MT"/>
              </a:rPr>
              <a:t>Akurasi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: </a:t>
            </a:r>
            <a:r>
              <a:rPr sz="2800" spc="-5" dirty="0">
                <a:latin typeface="Arial MT"/>
                <a:cs typeface="Arial MT"/>
              </a:rPr>
              <a:t>tingkat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kekeliruan dalam sampel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3025" y="2174303"/>
            <a:ext cx="5666105" cy="1377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39215" algn="l"/>
                <a:tab pos="1696085" algn="l"/>
                <a:tab pos="3201670" algn="l"/>
                <a:tab pos="4348480" algn="l"/>
              </a:tabLst>
            </a:pPr>
            <a:r>
              <a:rPr sz="2800" spc="-10" dirty="0">
                <a:latin typeface="Arial MT"/>
                <a:cs typeface="Arial MT"/>
              </a:rPr>
              <a:t>P</a:t>
            </a:r>
            <a:r>
              <a:rPr sz="2800" spc="5" dirty="0">
                <a:latin typeface="Arial MT"/>
                <a:cs typeface="Arial MT"/>
              </a:rPr>
              <a:t>r</a:t>
            </a:r>
            <a:r>
              <a:rPr sz="2800" spc="-5" dirty="0">
                <a:latin typeface="Arial MT"/>
                <a:cs typeface="Arial MT"/>
              </a:rPr>
              <a:t>es</a:t>
            </a:r>
            <a:r>
              <a:rPr sz="2800" spc="5" dirty="0">
                <a:latin typeface="Arial MT"/>
                <a:cs typeface="Arial MT"/>
              </a:rPr>
              <a:t>i</a:t>
            </a:r>
            <a:r>
              <a:rPr sz="2800" dirty="0">
                <a:latin typeface="Arial MT"/>
                <a:cs typeface="Arial MT"/>
              </a:rPr>
              <a:t>si	:	</a:t>
            </a:r>
            <a:r>
              <a:rPr sz="2800" spc="5" dirty="0">
                <a:latin typeface="Arial MT"/>
                <a:cs typeface="Arial MT"/>
              </a:rPr>
              <a:t>s</a:t>
            </a:r>
            <a:r>
              <a:rPr sz="2800" spc="-5" dirty="0">
                <a:latin typeface="Arial MT"/>
                <a:cs typeface="Arial MT"/>
              </a:rPr>
              <a:t>edeka</a:t>
            </a:r>
            <a:r>
              <a:rPr sz="2800" dirty="0">
                <a:latin typeface="Arial MT"/>
                <a:cs typeface="Arial MT"/>
              </a:rPr>
              <a:t>t	</a:t>
            </a:r>
            <a:r>
              <a:rPr sz="2800" spc="-5" dirty="0">
                <a:latin typeface="Arial MT"/>
                <a:cs typeface="Arial MT"/>
              </a:rPr>
              <a:t>man</a:t>
            </a:r>
            <a:r>
              <a:rPr sz="2800" dirty="0">
                <a:latin typeface="Arial MT"/>
                <a:cs typeface="Arial MT"/>
              </a:rPr>
              <a:t>a	</a:t>
            </a:r>
            <a:r>
              <a:rPr sz="2800" spc="-5" dirty="0">
                <a:latin typeface="Arial MT"/>
                <a:cs typeface="Arial MT"/>
              </a:rPr>
              <a:t>e</a:t>
            </a:r>
            <a:r>
              <a:rPr sz="2800" spc="5" dirty="0">
                <a:latin typeface="Arial MT"/>
                <a:cs typeface="Arial MT"/>
              </a:rPr>
              <a:t>s</a:t>
            </a:r>
            <a:r>
              <a:rPr sz="2800" dirty="0">
                <a:latin typeface="Arial MT"/>
                <a:cs typeface="Arial MT"/>
              </a:rPr>
              <a:t>t</a:t>
            </a:r>
            <a:r>
              <a:rPr sz="2800" spc="-5" dirty="0">
                <a:latin typeface="Arial MT"/>
                <a:cs typeface="Arial MT"/>
              </a:rPr>
              <a:t>imasi  karateristik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populasi</a:t>
            </a:r>
            <a:endParaRPr sz="2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800" spc="-5" dirty="0">
                <a:latin typeface="Arial MT"/>
                <a:cs typeface="Arial MT"/>
              </a:rPr>
              <a:t>Representatif </a:t>
            </a:r>
            <a:r>
              <a:rPr sz="2800" dirty="0">
                <a:latin typeface="Arial MT"/>
                <a:cs typeface="Arial MT"/>
              </a:rPr>
              <a:t>: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mewakili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populasi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91848" y="2174303"/>
            <a:ext cx="121221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 MT"/>
                <a:cs typeface="Arial MT"/>
              </a:rPr>
              <a:t>dengan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2782" y="3077184"/>
            <a:ext cx="30797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Wingdings"/>
                <a:cs typeface="Wingdings"/>
              </a:rPr>
              <a:t></a:t>
            </a:r>
            <a:endParaRPr sz="2800">
              <a:latin typeface="Wingdings"/>
              <a:cs typeface="Wingding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45105" y="450976"/>
            <a:ext cx="54952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5" dirty="0">
                <a:solidFill>
                  <a:srgbClr val="FF0000"/>
                </a:solidFill>
                <a:latin typeface="Calibri"/>
                <a:cs typeface="Calibri"/>
              </a:rPr>
              <a:t>Syarat</a:t>
            </a:r>
            <a:r>
              <a:rPr sz="44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0000"/>
                </a:solidFill>
                <a:latin typeface="Calibri"/>
                <a:cs typeface="Calibri"/>
              </a:rPr>
              <a:t>Sampel</a:t>
            </a:r>
            <a:r>
              <a:rPr sz="44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400" spc="-15" dirty="0">
                <a:solidFill>
                  <a:srgbClr val="FF0000"/>
                </a:solidFill>
                <a:latin typeface="Calibri"/>
                <a:cs typeface="Calibri"/>
              </a:rPr>
              <a:t>yang</a:t>
            </a:r>
            <a:r>
              <a:rPr sz="4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0000"/>
                </a:solidFill>
                <a:latin typeface="Calibri"/>
                <a:cs typeface="Calibri"/>
              </a:rPr>
              <a:t>Baik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260" y="497776"/>
            <a:ext cx="72948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latin typeface="Calibri"/>
                <a:cs typeface="Calibri"/>
              </a:rPr>
              <a:t>Acuan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pengujian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&amp;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pembanding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70939"/>
            <a:ext cx="1504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 MT"/>
                <a:cs typeface="Arial MT"/>
              </a:rPr>
              <a:t>•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8586" y="1584985"/>
            <a:ext cx="7448550" cy="43338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13030" marR="329565">
              <a:lnSpc>
                <a:spcPct val="98200"/>
              </a:lnSpc>
              <a:spcBef>
                <a:spcPts val="160"/>
              </a:spcBef>
              <a:tabLst>
                <a:tab pos="5554980" algn="l"/>
              </a:tabLst>
            </a:pPr>
            <a:r>
              <a:rPr sz="2800" spc="-5" dirty="0">
                <a:latin typeface="Calibri"/>
                <a:cs typeface="Calibri"/>
              </a:rPr>
              <a:t>Acuan </a:t>
            </a:r>
            <a:r>
              <a:rPr sz="2800" spc="-10" dirty="0">
                <a:latin typeface="Calibri"/>
                <a:cs typeface="Calibri"/>
              </a:rPr>
              <a:t>pengujian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digunakan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standar</a:t>
            </a:r>
            <a:r>
              <a:rPr sz="2800" dirty="0">
                <a:latin typeface="Calibri"/>
                <a:cs typeface="Calibri"/>
              </a:rPr>
              <a:t> :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Farmakope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Indonesia, </a:t>
            </a:r>
            <a:r>
              <a:rPr sz="2800" spc="-95" dirty="0">
                <a:latin typeface="Calibri"/>
                <a:cs typeface="Calibri"/>
              </a:rPr>
              <a:t>USP,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25" dirty="0">
                <a:latin typeface="Calibri"/>
                <a:cs typeface="Calibri"/>
              </a:rPr>
              <a:t>BP,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Japan </a:t>
            </a:r>
            <a:r>
              <a:rPr sz="2800" spc="-10" dirty="0">
                <a:latin typeface="Calibri"/>
                <a:cs typeface="Calibri"/>
              </a:rPr>
              <a:t>Pharmacopoeia,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dll </a:t>
            </a:r>
            <a:r>
              <a:rPr sz="2800" spc="-5" dirty="0">
                <a:latin typeface="Calibri"/>
                <a:cs typeface="Calibri"/>
              </a:rPr>
              <a:t> Bahan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baku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yang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dibuat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dengan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cara	</a:t>
            </a:r>
            <a:r>
              <a:rPr sz="2800" dirty="0">
                <a:latin typeface="Calibri"/>
                <a:cs typeface="Calibri"/>
              </a:rPr>
              <a:t>&amp;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teknol</a:t>
            </a:r>
            <a:endParaRPr sz="2800">
              <a:latin typeface="Calibri"/>
              <a:cs typeface="Calibri"/>
            </a:endParaRPr>
          </a:p>
          <a:p>
            <a:pPr marL="113030">
              <a:lnSpc>
                <a:spcPts val="2850"/>
              </a:lnSpc>
              <a:tabLst>
                <a:tab pos="1504315" algn="l"/>
              </a:tabLst>
            </a:pPr>
            <a:r>
              <a:rPr sz="2800" spc="-10" dirty="0">
                <a:latin typeface="Calibri"/>
                <a:cs typeface="Calibri"/>
              </a:rPr>
              <a:t>modern,	</a:t>
            </a:r>
            <a:r>
              <a:rPr sz="2800" spc="-25" dirty="0">
                <a:latin typeface="Calibri"/>
                <a:cs typeface="Calibri"/>
              </a:rPr>
              <a:t>kemurniannya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tinggi,</a:t>
            </a:r>
            <a:r>
              <a:rPr sz="2800" spc="-15" dirty="0">
                <a:latin typeface="Calibri"/>
                <a:cs typeface="Calibri"/>
              </a:rPr>
              <a:t> diakui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Internasional</a:t>
            </a:r>
            <a:endParaRPr sz="2800">
              <a:latin typeface="Calibri"/>
              <a:cs typeface="Calibri"/>
            </a:endParaRPr>
          </a:p>
          <a:p>
            <a:pPr marL="113030">
              <a:lnSpc>
                <a:spcPts val="3190"/>
              </a:lnSpc>
            </a:pPr>
            <a:r>
              <a:rPr sz="2800" dirty="0">
                <a:latin typeface="Wingdings"/>
                <a:cs typeface="Wingdings"/>
              </a:rPr>
              <a:t>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baku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pembanding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Internasional</a:t>
            </a:r>
            <a:endParaRPr sz="2800">
              <a:latin typeface="Calibri"/>
              <a:cs typeface="Calibri"/>
            </a:endParaRPr>
          </a:p>
          <a:p>
            <a:pPr marL="113030">
              <a:lnSpc>
                <a:spcPct val="100000"/>
              </a:lnSpc>
              <a:spcBef>
                <a:spcPts val="229"/>
              </a:spcBef>
            </a:pPr>
            <a:r>
              <a:rPr sz="2800" spc="-20" dirty="0">
                <a:latin typeface="Calibri"/>
                <a:cs typeface="Calibri"/>
              </a:rPr>
              <a:t>Derajat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kemurnian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bahan</a:t>
            </a:r>
            <a:r>
              <a:rPr sz="2800" spc="-10" dirty="0">
                <a:latin typeface="Calibri"/>
                <a:cs typeface="Calibri"/>
              </a:rPr>
              <a:t> obat:</a:t>
            </a:r>
            <a:endParaRPr sz="2800">
              <a:latin typeface="Calibri"/>
              <a:cs typeface="Calibri"/>
            </a:endParaRPr>
          </a:p>
          <a:p>
            <a:pPr marL="488950" indent="-476884">
              <a:lnSpc>
                <a:spcPct val="100000"/>
              </a:lnSpc>
              <a:spcBef>
                <a:spcPts val="219"/>
              </a:spcBef>
              <a:buAutoNum type="arabicParenBoth"/>
              <a:tabLst>
                <a:tab pos="489584" algn="l"/>
              </a:tabLst>
            </a:pPr>
            <a:r>
              <a:rPr sz="2800" spc="-20" dirty="0">
                <a:latin typeface="Calibri"/>
                <a:cs typeface="Calibri"/>
              </a:rPr>
              <a:t>Kualitas </a:t>
            </a:r>
            <a:r>
              <a:rPr sz="2800" spc="-15" dirty="0">
                <a:latin typeface="Calibri"/>
                <a:cs typeface="Calibri"/>
              </a:rPr>
              <a:t>baku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pembanding,</a:t>
            </a:r>
            <a:endParaRPr sz="2800">
              <a:latin typeface="Calibri"/>
              <a:cs typeface="Calibri"/>
            </a:endParaRPr>
          </a:p>
          <a:p>
            <a:pPr marL="488950" indent="-476884">
              <a:lnSpc>
                <a:spcPct val="100000"/>
              </a:lnSpc>
              <a:spcBef>
                <a:spcPts val="219"/>
              </a:spcBef>
              <a:buAutoNum type="arabicParenBoth"/>
              <a:tabLst>
                <a:tab pos="489584" algn="l"/>
              </a:tabLst>
            </a:pPr>
            <a:r>
              <a:rPr sz="2800" spc="-20" dirty="0">
                <a:latin typeface="Calibri"/>
                <a:cs typeface="Calibri"/>
              </a:rPr>
              <a:t>Kualitas </a:t>
            </a:r>
            <a:r>
              <a:rPr sz="2800" spc="-10" dirty="0">
                <a:latin typeface="Calibri"/>
                <a:cs typeface="Calibri"/>
              </a:rPr>
              <a:t>analisis,</a:t>
            </a:r>
            <a:endParaRPr sz="2800">
              <a:latin typeface="Calibri"/>
              <a:cs typeface="Calibri"/>
            </a:endParaRPr>
          </a:p>
          <a:p>
            <a:pPr marL="488950" indent="-476884">
              <a:lnSpc>
                <a:spcPct val="100000"/>
              </a:lnSpc>
              <a:spcBef>
                <a:spcPts val="229"/>
              </a:spcBef>
              <a:buAutoNum type="arabicParenBoth"/>
              <a:tabLst>
                <a:tab pos="489584" algn="l"/>
              </a:tabLst>
            </a:pPr>
            <a:r>
              <a:rPr sz="2800" spc="-20" dirty="0">
                <a:latin typeface="Calibri"/>
                <a:cs typeface="Calibri"/>
              </a:rPr>
              <a:t>Kualitas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Farmasi,</a:t>
            </a:r>
            <a:endParaRPr sz="2800">
              <a:latin typeface="Calibri"/>
              <a:cs typeface="Calibri"/>
            </a:endParaRPr>
          </a:p>
          <a:p>
            <a:pPr marL="488950" indent="-476884">
              <a:lnSpc>
                <a:spcPct val="100000"/>
              </a:lnSpc>
              <a:spcBef>
                <a:spcPts val="220"/>
              </a:spcBef>
              <a:buAutoNum type="arabicParenBoth"/>
              <a:tabLst>
                <a:tab pos="489584" algn="l"/>
              </a:tabLst>
            </a:pPr>
            <a:r>
              <a:rPr sz="2800" spc="-15" dirty="0">
                <a:latin typeface="Calibri"/>
                <a:cs typeface="Calibri"/>
              </a:rPr>
              <a:t>kualitas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teknis.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409024"/>
            <a:ext cx="1504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 MT"/>
                <a:cs typeface="Arial MT"/>
              </a:rPr>
              <a:t>•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632301"/>
            <a:ext cx="1504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 MT"/>
                <a:cs typeface="Arial MT"/>
              </a:rPr>
              <a:t>•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4377" y="497776"/>
            <a:ext cx="745553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/>
              <a:t>Derajat</a:t>
            </a:r>
            <a:r>
              <a:rPr sz="4400" spc="-20" dirty="0"/>
              <a:t> </a:t>
            </a:r>
            <a:r>
              <a:rPr sz="4400" spc="-5" dirty="0"/>
              <a:t>Kemurnian</a:t>
            </a:r>
            <a:r>
              <a:rPr sz="4400" spc="-25" dirty="0"/>
              <a:t> </a:t>
            </a:r>
            <a:r>
              <a:rPr sz="4400" spc="-5" dirty="0"/>
              <a:t>Bahan</a:t>
            </a:r>
            <a:r>
              <a:rPr sz="4400" spc="-15" dirty="0"/>
              <a:t> </a:t>
            </a:r>
            <a:r>
              <a:rPr sz="4400" spc="-5" dirty="0"/>
              <a:t>Kimia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2536101"/>
            <a:ext cx="8819515" cy="3041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4805" indent="-33274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45440" algn="l"/>
              </a:tabLst>
            </a:pPr>
            <a:r>
              <a:rPr sz="3200" spc="-5" dirty="0">
                <a:latin typeface="Candara"/>
                <a:cs typeface="Candara"/>
              </a:rPr>
              <a:t>COMERCIAL</a:t>
            </a:r>
            <a:r>
              <a:rPr sz="3200" spc="5" dirty="0">
                <a:latin typeface="Candara"/>
                <a:cs typeface="Candara"/>
              </a:rPr>
              <a:t> </a:t>
            </a:r>
            <a:r>
              <a:rPr sz="3200" spc="-5" dirty="0">
                <a:latin typeface="Candara"/>
                <a:cs typeface="Candara"/>
              </a:rPr>
              <a:t>GRADE/TECHNICAL</a:t>
            </a:r>
            <a:r>
              <a:rPr sz="3200" spc="10" dirty="0">
                <a:latin typeface="Candara"/>
                <a:cs typeface="Candara"/>
              </a:rPr>
              <a:t> </a:t>
            </a:r>
            <a:r>
              <a:rPr sz="3200" dirty="0">
                <a:latin typeface="Candara"/>
                <a:cs typeface="Candara"/>
              </a:rPr>
              <a:t>GRADE</a:t>
            </a:r>
            <a:r>
              <a:rPr sz="3200" spc="5" dirty="0">
                <a:latin typeface="Candara"/>
                <a:cs typeface="Candara"/>
              </a:rPr>
              <a:t> </a:t>
            </a:r>
            <a:r>
              <a:rPr sz="3200" spc="-5" dirty="0">
                <a:latin typeface="Candara"/>
                <a:cs typeface="Candara"/>
              </a:rPr>
              <a:t>(TEKNIS)</a:t>
            </a:r>
            <a:endParaRPr sz="32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ndara"/>
              <a:buAutoNum type="arabicPeriod"/>
            </a:pPr>
            <a:endParaRPr sz="4350">
              <a:latin typeface="Candara"/>
              <a:cs typeface="Candara"/>
            </a:endParaRPr>
          </a:p>
          <a:p>
            <a:pPr marL="755650" lvl="1" indent="-286385">
              <a:lnSpc>
                <a:spcPct val="100000"/>
              </a:lnSpc>
              <a:buFont typeface="Arial MT"/>
              <a:buChar char="–"/>
              <a:tabLst>
                <a:tab pos="756285" algn="l"/>
              </a:tabLst>
            </a:pPr>
            <a:r>
              <a:rPr sz="2800" spc="-5" dirty="0">
                <a:latin typeface="Candara"/>
                <a:cs typeface="Candara"/>
              </a:rPr>
              <a:t>mengandung</a:t>
            </a:r>
            <a:r>
              <a:rPr sz="2800" spc="-3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beberapa</a:t>
            </a:r>
            <a:r>
              <a:rPr sz="2800" spc="-3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pengotor</a:t>
            </a:r>
            <a:endParaRPr sz="2800">
              <a:latin typeface="Candara"/>
              <a:cs typeface="Candara"/>
            </a:endParaRPr>
          </a:p>
          <a:p>
            <a:pPr marL="755650" lvl="1" indent="-286385">
              <a:lnSpc>
                <a:spcPct val="100000"/>
              </a:lnSpc>
              <a:spcBef>
                <a:spcPts val="560"/>
              </a:spcBef>
              <a:buFont typeface="Arial MT"/>
              <a:buChar char="–"/>
              <a:tabLst>
                <a:tab pos="756285" algn="l"/>
              </a:tabLst>
            </a:pPr>
            <a:r>
              <a:rPr sz="2800" spc="-5" dirty="0">
                <a:latin typeface="Candara"/>
                <a:cs typeface="Candara"/>
              </a:rPr>
              <a:t>Kemurnian</a:t>
            </a:r>
            <a:r>
              <a:rPr sz="2800" spc="-2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yang</a:t>
            </a:r>
            <a:r>
              <a:rPr sz="2800" spc="-1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sangat</a:t>
            </a:r>
            <a:r>
              <a:rPr sz="2800" spc="-10" dirty="0">
                <a:latin typeface="Candara"/>
                <a:cs typeface="Candara"/>
              </a:rPr>
              <a:t> rendah,</a:t>
            </a:r>
            <a:endParaRPr sz="2800">
              <a:latin typeface="Candara"/>
              <a:cs typeface="Candara"/>
            </a:endParaRPr>
          </a:p>
          <a:p>
            <a:pPr marL="755650" marR="5080" lvl="1" indent="-286385">
              <a:lnSpc>
                <a:spcPct val="100000"/>
              </a:lnSpc>
              <a:spcBef>
                <a:spcPts val="560"/>
              </a:spcBef>
              <a:buFont typeface="Arial MT"/>
              <a:buChar char="–"/>
              <a:tabLst>
                <a:tab pos="756285" algn="l"/>
                <a:tab pos="5238115" algn="l"/>
              </a:tabLst>
            </a:pPr>
            <a:r>
              <a:rPr sz="2800" spc="-5" dirty="0">
                <a:latin typeface="Candara"/>
                <a:cs typeface="Candara"/>
              </a:rPr>
              <a:t>tidak</a:t>
            </a:r>
            <a:r>
              <a:rPr sz="280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untuk</a:t>
            </a:r>
            <a:r>
              <a:rPr sz="280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digunakan </a:t>
            </a:r>
            <a:r>
              <a:rPr sz="2800" spc="-10" dirty="0">
                <a:latin typeface="Candara"/>
                <a:cs typeface="Candara"/>
              </a:rPr>
              <a:t>dalam	</a:t>
            </a:r>
            <a:r>
              <a:rPr sz="2800" spc="-5" dirty="0">
                <a:latin typeface="Candara"/>
                <a:cs typeface="Candara"/>
              </a:rPr>
              <a:t>analisis </a:t>
            </a:r>
            <a:r>
              <a:rPr sz="2800" spc="-10" dirty="0">
                <a:latin typeface="Candara"/>
                <a:cs typeface="Candara"/>
              </a:rPr>
              <a:t>kimia/praktikum </a:t>
            </a:r>
            <a:r>
              <a:rPr sz="2800" spc="-590" dirty="0">
                <a:latin typeface="Candara"/>
                <a:cs typeface="Candara"/>
              </a:rPr>
              <a:t> </a:t>
            </a:r>
            <a:r>
              <a:rPr sz="2800" spc="-10" dirty="0">
                <a:latin typeface="Candara"/>
                <a:cs typeface="Candara"/>
              </a:rPr>
              <a:t>dilaboratorium</a:t>
            </a:r>
            <a:endParaRPr sz="28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438023"/>
            <a:ext cx="43180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2.</a:t>
            </a:r>
            <a:r>
              <a:rPr spc="-25" dirty="0"/>
              <a:t> </a:t>
            </a:r>
            <a:r>
              <a:rPr spc="-15" dirty="0"/>
              <a:t>CHEMICALY</a:t>
            </a:r>
            <a:r>
              <a:rPr spc="-20" dirty="0"/>
              <a:t> </a:t>
            </a:r>
            <a:r>
              <a:rPr spc="-5" dirty="0"/>
              <a:t>PURE</a:t>
            </a:r>
            <a:r>
              <a:rPr spc="-15" dirty="0"/>
              <a:t> </a:t>
            </a:r>
            <a:r>
              <a:rPr spc="-5" dirty="0"/>
              <a:t>(CP)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26759"/>
            <a:ext cx="5320030" cy="151701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298450" indent="-286385">
              <a:lnSpc>
                <a:spcPct val="100000"/>
              </a:lnSpc>
              <a:spcBef>
                <a:spcPts val="650"/>
              </a:spcBef>
              <a:buFont typeface="Arial MT"/>
              <a:buChar char="–"/>
              <a:tabLst>
                <a:tab pos="299085" algn="l"/>
              </a:tabLst>
            </a:pPr>
            <a:r>
              <a:rPr sz="2800" spc="-5" dirty="0">
                <a:latin typeface="Candara"/>
                <a:cs typeface="Candara"/>
              </a:rPr>
              <a:t>Kemurnian</a:t>
            </a:r>
            <a:r>
              <a:rPr sz="2800" spc="-2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lebih</a:t>
            </a:r>
            <a:r>
              <a:rPr sz="2800" spc="-2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tinggi</a:t>
            </a:r>
            <a:r>
              <a:rPr sz="2800" spc="-1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dari</a:t>
            </a:r>
            <a:r>
              <a:rPr sz="2800" spc="-1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teknis</a:t>
            </a:r>
            <a:endParaRPr sz="2800">
              <a:latin typeface="Candara"/>
              <a:cs typeface="Candara"/>
            </a:endParaRPr>
          </a:p>
          <a:p>
            <a:pPr marL="298450" indent="-286385">
              <a:lnSpc>
                <a:spcPct val="100000"/>
              </a:lnSpc>
              <a:spcBef>
                <a:spcPts val="550"/>
              </a:spcBef>
              <a:buFont typeface="Arial MT"/>
              <a:buChar char="–"/>
              <a:tabLst>
                <a:tab pos="299085" algn="l"/>
              </a:tabLst>
            </a:pPr>
            <a:r>
              <a:rPr sz="2800" spc="-5" dirty="0">
                <a:latin typeface="Candara"/>
                <a:cs typeface="Candara"/>
              </a:rPr>
              <a:t>Untuk</a:t>
            </a:r>
            <a:r>
              <a:rPr sz="2800" spc="-4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reagensia/pereaksi</a:t>
            </a:r>
            <a:endParaRPr sz="2800">
              <a:latin typeface="Candara"/>
              <a:cs typeface="Candara"/>
            </a:endParaRPr>
          </a:p>
          <a:p>
            <a:pPr marL="298450" indent="-286385">
              <a:lnSpc>
                <a:spcPct val="100000"/>
              </a:lnSpc>
              <a:spcBef>
                <a:spcPts val="560"/>
              </a:spcBef>
              <a:buFont typeface="Arial MT"/>
              <a:buChar char="–"/>
              <a:tabLst>
                <a:tab pos="299085" algn="l"/>
              </a:tabLst>
            </a:pPr>
            <a:r>
              <a:rPr sz="2800" spc="-5" dirty="0">
                <a:latin typeface="Candara"/>
                <a:cs typeface="Candara"/>
              </a:rPr>
              <a:t>Tidak</a:t>
            </a:r>
            <a:r>
              <a:rPr sz="2800" spc="-10" dirty="0">
                <a:latin typeface="Candara"/>
                <a:cs typeface="Candara"/>
              </a:rPr>
              <a:t> untuk</a:t>
            </a:r>
            <a:r>
              <a:rPr sz="2800" spc="-2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baku</a:t>
            </a:r>
            <a:r>
              <a:rPr sz="2800" spc="-2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primer</a:t>
            </a:r>
            <a:endParaRPr sz="2800">
              <a:latin typeface="Candara"/>
              <a:cs typeface="Candar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3780849"/>
            <a:ext cx="8263255" cy="158940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400685" indent="-388620">
              <a:lnSpc>
                <a:spcPct val="100000"/>
              </a:lnSpc>
              <a:spcBef>
                <a:spcPts val="740"/>
              </a:spcBef>
              <a:buAutoNum type="arabicPeriod" startAt="3"/>
              <a:tabLst>
                <a:tab pos="401320" algn="l"/>
              </a:tabLst>
            </a:pPr>
            <a:r>
              <a:rPr sz="3200" dirty="0">
                <a:latin typeface="Candara"/>
                <a:cs typeface="Candara"/>
              </a:rPr>
              <a:t>REAGENT</a:t>
            </a:r>
            <a:r>
              <a:rPr sz="3200" spc="-20" dirty="0">
                <a:latin typeface="Candara"/>
                <a:cs typeface="Candara"/>
              </a:rPr>
              <a:t> </a:t>
            </a:r>
            <a:r>
              <a:rPr sz="3200" dirty="0">
                <a:latin typeface="Candara"/>
                <a:cs typeface="Candara"/>
              </a:rPr>
              <a:t>GRADE,</a:t>
            </a:r>
            <a:r>
              <a:rPr sz="3200" spc="-20" dirty="0">
                <a:latin typeface="Candara"/>
                <a:cs typeface="Candara"/>
              </a:rPr>
              <a:t> </a:t>
            </a:r>
            <a:r>
              <a:rPr sz="3200" dirty="0">
                <a:latin typeface="Candara"/>
                <a:cs typeface="Candara"/>
              </a:rPr>
              <a:t>PRO</a:t>
            </a:r>
            <a:r>
              <a:rPr sz="3200" spc="-25" dirty="0">
                <a:latin typeface="Candara"/>
                <a:cs typeface="Candara"/>
              </a:rPr>
              <a:t> </a:t>
            </a:r>
            <a:r>
              <a:rPr sz="3200" spc="-10" dirty="0">
                <a:latin typeface="Candara"/>
                <a:cs typeface="Candara"/>
              </a:rPr>
              <a:t>ANALYSIS(P.A.)</a:t>
            </a:r>
            <a:endParaRPr sz="3200">
              <a:latin typeface="Candara"/>
              <a:cs typeface="Candara"/>
            </a:endParaRPr>
          </a:p>
          <a:p>
            <a:pPr marL="755650" lvl="1" indent="-286385">
              <a:lnSpc>
                <a:spcPct val="100000"/>
              </a:lnSpc>
              <a:spcBef>
                <a:spcPts val="555"/>
              </a:spcBef>
              <a:buFont typeface="Arial MT"/>
              <a:buChar char="–"/>
              <a:tabLst>
                <a:tab pos="756285" algn="l"/>
              </a:tabLst>
            </a:pPr>
            <a:r>
              <a:rPr sz="2800" spc="-5" dirty="0">
                <a:latin typeface="Candara"/>
                <a:cs typeface="Candara"/>
              </a:rPr>
              <a:t>Ada</a:t>
            </a:r>
            <a:r>
              <a:rPr sz="2800" spc="-1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batas</a:t>
            </a:r>
            <a:r>
              <a:rPr sz="2800" spc="-10" dirty="0">
                <a:latin typeface="Candara"/>
                <a:cs typeface="Candara"/>
              </a:rPr>
              <a:t> kadar </a:t>
            </a:r>
            <a:r>
              <a:rPr sz="2800" spc="-5" dirty="0">
                <a:latin typeface="Candara"/>
                <a:cs typeface="Candara"/>
              </a:rPr>
              <a:t>maksimum</a:t>
            </a:r>
            <a:r>
              <a:rPr sz="2800" spc="-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zat-zat</a:t>
            </a:r>
            <a:r>
              <a:rPr sz="2800" spc="-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pengotor</a:t>
            </a:r>
            <a:endParaRPr sz="2800">
              <a:latin typeface="Candara"/>
              <a:cs typeface="Candara"/>
            </a:endParaRPr>
          </a:p>
          <a:p>
            <a:pPr marL="755650" lvl="1" indent="-286385">
              <a:lnSpc>
                <a:spcPct val="100000"/>
              </a:lnSpc>
              <a:spcBef>
                <a:spcPts val="555"/>
              </a:spcBef>
              <a:buFont typeface="Arial MT"/>
              <a:buChar char="–"/>
              <a:tabLst>
                <a:tab pos="756285" algn="l"/>
              </a:tabLst>
            </a:pPr>
            <a:r>
              <a:rPr sz="2800" spc="-5" dirty="0">
                <a:latin typeface="Candara"/>
                <a:cs typeface="Candara"/>
              </a:rPr>
              <a:t>Untuk</a:t>
            </a:r>
            <a:r>
              <a:rPr sz="2800" spc="-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reagensia</a:t>
            </a:r>
            <a:r>
              <a:rPr sz="2800" dirty="0">
                <a:latin typeface="Candara"/>
                <a:cs typeface="Candara"/>
              </a:rPr>
              <a:t> </a:t>
            </a:r>
            <a:r>
              <a:rPr sz="2800" spc="-10" dirty="0">
                <a:latin typeface="Candara"/>
                <a:cs typeface="Candara"/>
              </a:rPr>
              <a:t>dan </a:t>
            </a:r>
            <a:r>
              <a:rPr sz="2800" spc="-5" dirty="0">
                <a:latin typeface="Candara"/>
                <a:cs typeface="Candara"/>
              </a:rPr>
              <a:t>baku</a:t>
            </a:r>
            <a:r>
              <a:rPr sz="2800" spc="-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primer </a:t>
            </a:r>
            <a:r>
              <a:rPr sz="2800" spc="-10" dirty="0">
                <a:latin typeface="Candara"/>
                <a:cs typeface="Candara"/>
              </a:rPr>
              <a:t>dalam</a:t>
            </a:r>
            <a:r>
              <a:rPr sz="280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volumetri</a:t>
            </a:r>
            <a:endParaRPr sz="28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4.</a:t>
            </a:r>
            <a:r>
              <a:rPr spc="-25" dirty="0"/>
              <a:t> </a:t>
            </a:r>
            <a:r>
              <a:rPr dirty="0"/>
              <a:t>PRIMARY</a:t>
            </a:r>
            <a:r>
              <a:rPr spc="-15" dirty="0"/>
              <a:t> </a:t>
            </a:r>
            <a:r>
              <a:rPr spc="-10" dirty="0"/>
              <a:t>STANDARD</a:t>
            </a:r>
            <a:r>
              <a:rPr dirty="0"/>
              <a:t> </a:t>
            </a:r>
            <a:r>
              <a:rPr spc="-5" dirty="0"/>
              <a:t>GRADE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577" y="780938"/>
            <a:ext cx="7243445" cy="194373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297815" indent="-285750">
              <a:lnSpc>
                <a:spcPct val="100000"/>
              </a:lnSpc>
              <a:spcBef>
                <a:spcPts val="660"/>
              </a:spcBef>
              <a:buFont typeface="Arial MT"/>
              <a:buChar char="–"/>
              <a:tabLst>
                <a:tab pos="298450" algn="l"/>
              </a:tabLst>
            </a:pPr>
            <a:r>
              <a:rPr sz="2800" spc="-5" dirty="0">
                <a:latin typeface="Candara"/>
                <a:cs typeface="Candara"/>
              </a:rPr>
              <a:t>Kemurnian</a:t>
            </a:r>
            <a:r>
              <a:rPr sz="2800" spc="-3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mendekati</a:t>
            </a:r>
            <a:r>
              <a:rPr sz="2800" spc="10" dirty="0">
                <a:latin typeface="Candara"/>
                <a:cs typeface="Candara"/>
              </a:rPr>
              <a:t> </a:t>
            </a:r>
            <a:r>
              <a:rPr sz="2800" dirty="0">
                <a:latin typeface="Symbol"/>
                <a:cs typeface="Symbol"/>
              </a:rPr>
              <a:t>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ndara"/>
                <a:cs typeface="Candara"/>
              </a:rPr>
              <a:t>100%</a:t>
            </a:r>
            <a:endParaRPr sz="2800">
              <a:latin typeface="Candara"/>
              <a:cs typeface="Candara"/>
            </a:endParaRPr>
          </a:p>
          <a:p>
            <a:pPr marL="297815" indent="-285750">
              <a:lnSpc>
                <a:spcPct val="100000"/>
              </a:lnSpc>
              <a:spcBef>
                <a:spcPts val="560"/>
              </a:spcBef>
              <a:buFont typeface="Arial MT"/>
              <a:buChar char="–"/>
              <a:tabLst>
                <a:tab pos="298450" algn="l"/>
              </a:tabLst>
            </a:pPr>
            <a:r>
              <a:rPr sz="2800" spc="-5" dirty="0">
                <a:latin typeface="Candara"/>
                <a:cs typeface="Candara"/>
              </a:rPr>
              <a:t>Lebih</a:t>
            </a:r>
            <a:r>
              <a:rPr sz="2800" spc="-2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murni dari</a:t>
            </a:r>
            <a:r>
              <a:rPr sz="2800" spc="-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pro</a:t>
            </a:r>
            <a:r>
              <a:rPr sz="2800" spc="-15" dirty="0">
                <a:latin typeface="Candara"/>
                <a:cs typeface="Candara"/>
              </a:rPr>
              <a:t> </a:t>
            </a:r>
            <a:r>
              <a:rPr sz="2800" spc="-10" dirty="0">
                <a:latin typeface="Candara"/>
                <a:cs typeface="Candara"/>
              </a:rPr>
              <a:t>analisis</a:t>
            </a:r>
            <a:endParaRPr sz="2800">
              <a:latin typeface="Candara"/>
              <a:cs typeface="Candara"/>
            </a:endParaRPr>
          </a:p>
          <a:p>
            <a:pPr marL="297815" marR="5080" indent="-285750">
              <a:lnSpc>
                <a:spcPct val="100000"/>
              </a:lnSpc>
              <a:spcBef>
                <a:spcPts val="550"/>
              </a:spcBef>
              <a:buFont typeface="Arial MT"/>
              <a:buChar char="–"/>
              <a:tabLst>
                <a:tab pos="298450" algn="l"/>
              </a:tabLst>
            </a:pPr>
            <a:r>
              <a:rPr sz="2800" spc="-5" dirty="0">
                <a:latin typeface="Candara"/>
                <a:cs typeface="Candara"/>
              </a:rPr>
              <a:t>Mikroanalisis (analisis </a:t>
            </a:r>
            <a:r>
              <a:rPr sz="2800" spc="-10" dirty="0">
                <a:latin typeface="Candara"/>
                <a:cs typeface="Candara"/>
              </a:rPr>
              <a:t>dengan</a:t>
            </a:r>
            <a:r>
              <a:rPr sz="2800" spc="-5" dirty="0">
                <a:latin typeface="Candara"/>
                <a:cs typeface="Candara"/>
              </a:rPr>
              <a:t> ketelitian</a:t>
            </a:r>
            <a:r>
              <a:rPr sz="2800" spc="-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tinggi, </a:t>
            </a:r>
            <a:r>
              <a:rPr sz="2800" spc="-59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dengan </a:t>
            </a:r>
            <a:r>
              <a:rPr sz="2800" spc="-10" dirty="0">
                <a:latin typeface="Candara"/>
                <a:cs typeface="Candara"/>
              </a:rPr>
              <a:t>alat-alat</a:t>
            </a:r>
            <a:r>
              <a:rPr sz="2800" spc="10" dirty="0">
                <a:latin typeface="Candara"/>
                <a:cs typeface="Candara"/>
              </a:rPr>
              <a:t> </a:t>
            </a:r>
            <a:r>
              <a:rPr sz="2800" spc="-10" dirty="0">
                <a:latin typeface="Candara"/>
                <a:cs typeface="Candara"/>
              </a:rPr>
              <a:t>yang</a:t>
            </a:r>
            <a:r>
              <a:rPr sz="2800" spc="-5" dirty="0">
                <a:latin typeface="Candara"/>
                <a:cs typeface="Candara"/>
              </a:rPr>
              <a:t> peka)</a:t>
            </a:r>
            <a:endParaRPr sz="2800">
              <a:latin typeface="Candara"/>
              <a:cs typeface="Candar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377" y="4062726"/>
            <a:ext cx="7806690" cy="158940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402590" indent="-390525">
              <a:lnSpc>
                <a:spcPct val="100000"/>
              </a:lnSpc>
              <a:spcBef>
                <a:spcPts val="740"/>
              </a:spcBef>
              <a:buAutoNum type="arabicPeriod" startAt="5"/>
              <a:tabLst>
                <a:tab pos="403225" algn="l"/>
              </a:tabLst>
            </a:pPr>
            <a:r>
              <a:rPr sz="3200" spc="-5" dirty="0">
                <a:latin typeface="Candara"/>
                <a:cs typeface="Candara"/>
              </a:rPr>
              <a:t>SUPRA</a:t>
            </a:r>
            <a:r>
              <a:rPr sz="3200" spc="-35" dirty="0">
                <a:latin typeface="Candara"/>
                <a:cs typeface="Candara"/>
              </a:rPr>
              <a:t> </a:t>
            </a:r>
            <a:r>
              <a:rPr sz="3200" dirty="0">
                <a:latin typeface="Candara"/>
                <a:cs typeface="Candara"/>
              </a:rPr>
              <a:t>PURE</a:t>
            </a:r>
            <a:endParaRPr sz="3200">
              <a:latin typeface="Candara"/>
              <a:cs typeface="Candara"/>
            </a:endParaRPr>
          </a:p>
          <a:p>
            <a:pPr marL="755015" lvl="1" indent="-285750">
              <a:lnSpc>
                <a:spcPct val="100000"/>
              </a:lnSpc>
              <a:spcBef>
                <a:spcPts val="555"/>
              </a:spcBef>
              <a:buFont typeface="Arial MT"/>
              <a:buChar char="–"/>
              <a:tabLst>
                <a:tab pos="755650" algn="l"/>
              </a:tabLst>
            </a:pPr>
            <a:r>
              <a:rPr sz="2800" spc="-5" dirty="0">
                <a:latin typeface="Candara"/>
                <a:cs typeface="Candara"/>
              </a:rPr>
              <a:t>Kemurnian</a:t>
            </a:r>
            <a:r>
              <a:rPr sz="2800" spc="-3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paling</a:t>
            </a:r>
            <a:r>
              <a:rPr sz="2800" spc="-2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tinggi</a:t>
            </a:r>
            <a:endParaRPr sz="2800">
              <a:latin typeface="Candara"/>
              <a:cs typeface="Candara"/>
            </a:endParaRPr>
          </a:p>
          <a:p>
            <a:pPr marL="755015" lvl="1" indent="-285750">
              <a:lnSpc>
                <a:spcPct val="100000"/>
              </a:lnSpc>
              <a:spcBef>
                <a:spcPts val="555"/>
              </a:spcBef>
              <a:buFont typeface="Arial MT"/>
              <a:buChar char="–"/>
              <a:tabLst>
                <a:tab pos="755650" algn="l"/>
              </a:tabLst>
            </a:pPr>
            <a:r>
              <a:rPr sz="2800" spc="-5" dirty="0">
                <a:latin typeface="Candara"/>
                <a:cs typeface="Candara"/>
              </a:rPr>
              <a:t>Penelitian</a:t>
            </a:r>
            <a:r>
              <a:rPr sz="2800" spc="-2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dengan</a:t>
            </a:r>
            <a:r>
              <a:rPr sz="2800" spc="-2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alat-alat</a:t>
            </a:r>
            <a:r>
              <a:rPr sz="2800" spc="-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canggih,</a:t>
            </a:r>
            <a:r>
              <a:rPr sz="2800" spc="-1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misal</a:t>
            </a:r>
            <a:r>
              <a:rPr sz="2800" spc="-1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HPLC</a:t>
            </a:r>
            <a:endParaRPr sz="28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2"/>
            <a:ext cx="9143631" cy="685726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53680" y="3020758"/>
            <a:ext cx="6474244" cy="898207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2"/>
            <a:ext cx="9143631" cy="6857263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2"/>
            <a:ext cx="9143631" cy="685726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565" y="12"/>
            <a:ext cx="9118066" cy="6838188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2"/>
            <a:ext cx="9143631" cy="6857263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25400" y="0"/>
            <a:ext cx="9118600" cy="6838315"/>
            <a:chOff x="25565" y="12"/>
            <a:chExt cx="9118600" cy="683831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565" y="12"/>
              <a:ext cx="9118066" cy="68381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09117" y="6019914"/>
              <a:ext cx="2362200" cy="609600"/>
            </a:xfrm>
            <a:custGeom>
              <a:avLst/>
              <a:gdLst/>
              <a:ahLst/>
              <a:cxnLst/>
              <a:rect l="l" t="t" r="r" b="b"/>
              <a:pathLst>
                <a:path w="2362200" h="609600">
                  <a:moveTo>
                    <a:pt x="2361958" y="0"/>
                  </a:moveTo>
                  <a:lnTo>
                    <a:pt x="0" y="0"/>
                  </a:lnTo>
                  <a:lnTo>
                    <a:pt x="0" y="609130"/>
                  </a:lnTo>
                  <a:lnTo>
                    <a:pt x="1181163" y="609130"/>
                  </a:lnTo>
                  <a:lnTo>
                    <a:pt x="2361958" y="609130"/>
                  </a:lnTo>
                  <a:lnTo>
                    <a:pt x="2361958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9117" y="6019914"/>
              <a:ext cx="2362200" cy="609600"/>
            </a:xfrm>
            <a:custGeom>
              <a:avLst/>
              <a:gdLst/>
              <a:ahLst/>
              <a:cxnLst/>
              <a:rect l="l" t="t" r="r" b="b"/>
              <a:pathLst>
                <a:path w="2362200" h="609600">
                  <a:moveTo>
                    <a:pt x="1181163" y="609130"/>
                  </a:moveTo>
                  <a:lnTo>
                    <a:pt x="0" y="609130"/>
                  </a:lnTo>
                  <a:lnTo>
                    <a:pt x="0" y="0"/>
                  </a:lnTo>
                  <a:lnTo>
                    <a:pt x="2361958" y="0"/>
                  </a:lnTo>
                  <a:lnTo>
                    <a:pt x="2361958" y="609130"/>
                  </a:lnTo>
                  <a:lnTo>
                    <a:pt x="1181163" y="609130"/>
                  </a:lnTo>
                  <a:close/>
                </a:path>
              </a:pathLst>
            </a:custGeom>
            <a:ln w="25559">
              <a:solidFill>
                <a:srgbClr val="395E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04958" y="6019914"/>
              <a:ext cx="2362200" cy="609600"/>
            </a:xfrm>
            <a:custGeom>
              <a:avLst/>
              <a:gdLst/>
              <a:ahLst/>
              <a:cxnLst/>
              <a:rect l="l" t="t" r="r" b="b"/>
              <a:pathLst>
                <a:path w="2362200" h="609600">
                  <a:moveTo>
                    <a:pt x="2361958" y="0"/>
                  </a:moveTo>
                  <a:lnTo>
                    <a:pt x="0" y="0"/>
                  </a:lnTo>
                  <a:lnTo>
                    <a:pt x="0" y="609130"/>
                  </a:lnTo>
                  <a:lnTo>
                    <a:pt x="1181163" y="609130"/>
                  </a:lnTo>
                  <a:lnTo>
                    <a:pt x="2361958" y="609130"/>
                  </a:lnTo>
                  <a:lnTo>
                    <a:pt x="2361958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04958" y="6019914"/>
              <a:ext cx="2362200" cy="609600"/>
            </a:xfrm>
            <a:custGeom>
              <a:avLst/>
              <a:gdLst/>
              <a:ahLst/>
              <a:cxnLst/>
              <a:rect l="l" t="t" r="r" b="b"/>
              <a:pathLst>
                <a:path w="2362200" h="609600">
                  <a:moveTo>
                    <a:pt x="1181163" y="609130"/>
                  </a:moveTo>
                  <a:lnTo>
                    <a:pt x="0" y="609130"/>
                  </a:lnTo>
                  <a:lnTo>
                    <a:pt x="0" y="0"/>
                  </a:lnTo>
                  <a:lnTo>
                    <a:pt x="2361958" y="0"/>
                  </a:lnTo>
                  <a:lnTo>
                    <a:pt x="2361958" y="609130"/>
                  </a:lnTo>
                  <a:lnTo>
                    <a:pt x="1181163" y="609130"/>
                  </a:lnTo>
                  <a:close/>
                </a:path>
              </a:pathLst>
            </a:custGeom>
            <a:ln w="25559">
              <a:solidFill>
                <a:srgbClr val="395E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248158" y="6019914"/>
              <a:ext cx="2362200" cy="609600"/>
            </a:xfrm>
            <a:custGeom>
              <a:avLst/>
              <a:gdLst/>
              <a:ahLst/>
              <a:cxnLst/>
              <a:rect l="l" t="t" r="r" b="b"/>
              <a:pathLst>
                <a:path w="2362200" h="609600">
                  <a:moveTo>
                    <a:pt x="2361958" y="0"/>
                  </a:moveTo>
                  <a:lnTo>
                    <a:pt x="0" y="0"/>
                  </a:lnTo>
                  <a:lnTo>
                    <a:pt x="0" y="609130"/>
                  </a:lnTo>
                  <a:lnTo>
                    <a:pt x="1181163" y="609130"/>
                  </a:lnTo>
                  <a:lnTo>
                    <a:pt x="2361958" y="609130"/>
                  </a:lnTo>
                  <a:lnTo>
                    <a:pt x="2361958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248158" y="6019914"/>
              <a:ext cx="2362200" cy="609600"/>
            </a:xfrm>
            <a:custGeom>
              <a:avLst/>
              <a:gdLst/>
              <a:ahLst/>
              <a:cxnLst/>
              <a:rect l="l" t="t" r="r" b="b"/>
              <a:pathLst>
                <a:path w="2362200" h="609600">
                  <a:moveTo>
                    <a:pt x="1181163" y="609130"/>
                  </a:moveTo>
                  <a:lnTo>
                    <a:pt x="0" y="609130"/>
                  </a:lnTo>
                  <a:lnTo>
                    <a:pt x="0" y="0"/>
                  </a:lnTo>
                  <a:lnTo>
                    <a:pt x="2361958" y="0"/>
                  </a:lnTo>
                  <a:lnTo>
                    <a:pt x="2361958" y="609130"/>
                  </a:lnTo>
                  <a:lnTo>
                    <a:pt x="1181163" y="609130"/>
                  </a:lnTo>
                  <a:close/>
                </a:path>
              </a:pathLst>
            </a:custGeom>
            <a:ln w="25559">
              <a:solidFill>
                <a:srgbClr val="395E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2"/>
            <a:ext cx="9143631" cy="685726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0336" y="497776"/>
            <a:ext cx="49733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5" dirty="0">
                <a:latin typeface="Calibri"/>
                <a:cs typeface="Calibri"/>
              </a:rPr>
              <a:t>Aplikasi</a:t>
            </a:r>
            <a:r>
              <a:rPr sz="4400" spc="-3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Kimia</a:t>
            </a:r>
            <a:r>
              <a:rPr sz="4400" spc="-3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Analisis</a:t>
            </a:r>
            <a:endParaRPr sz="4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72147" y="2645994"/>
            <a:ext cx="4669790" cy="3542029"/>
            <a:chOff x="772147" y="2645994"/>
            <a:chExt cx="4669790" cy="354202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47999" y="2645994"/>
              <a:ext cx="2093404" cy="266508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5164" y="4519434"/>
              <a:ext cx="2663825" cy="1655445"/>
            </a:xfrm>
            <a:custGeom>
              <a:avLst/>
              <a:gdLst/>
              <a:ahLst/>
              <a:cxnLst/>
              <a:rect l="l" t="t" r="r" b="b"/>
              <a:pathLst>
                <a:path w="2663825" h="1655445">
                  <a:moveTo>
                    <a:pt x="1332001" y="0"/>
                  </a:moveTo>
                  <a:lnTo>
                    <a:pt x="1262151" y="1079"/>
                  </a:lnTo>
                  <a:lnTo>
                    <a:pt x="1192669" y="4686"/>
                  </a:lnTo>
                  <a:lnTo>
                    <a:pt x="1123556" y="10083"/>
                  </a:lnTo>
                  <a:lnTo>
                    <a:pt x="1055154" y="18008"/>
                  </a:lnTo>
                  <a:lnTo>
                    <a:pt x="987475" y="28079"/>
                  </a:lnTo>
                  <a:lnTo>
                    <a:pt x="920521" y="40690"/>
                  </a:lnTo>
                  <a:lnTo>
                    <a:pt x="854633" y="55079"/>
                  </a:lnTo>
                  <a:lnTo>
                    <a:pt x="790194" y="71640"/>
                  </a:lnTo>
                  <a:lnTo>
                    <a:pt x="727557" y="90360"/>
                  </a:lnTo>
                  <a:lnTo>
                    <a:pt x="666000" y="110883"/>
                  </a:lnTo>
                  <a:lnTo>
                    <a:pt x="606590" y="133565"/>
                  </a:lnTo>
                  <a:lnTo>
                    <a:pt x="549351" y="158051"/>
                  </a:lnTo>
                  <a:lnTo>
                    <a:pt x="493915" y="184683"/>
                  </a:lnTo>
                  <a:lnTo>
                    <a:pt x="440994" y="212763"/>
                  </a:lnTo>
                  <a:lnTo>
                    <a:pt x="390232" y="242646"/>
                  </a:lnTo>
                  <a:lnTo>
                    <a:pt x="342353" y="273964"/>
                  </a:lnTo>
                  <a:lnTo>
                    <a:pt x="296989" y="306730"/>
                  </a:lnTo>
                  <a:lnTo>
                    <a:pt x="254520" y="341287"/>
                  </a:lnTo>
                  <a:lnTo>
                    <a:pt x="215277" y="376923"/>
                  </a:lnTo>
                  <a:lnTo>
                    <a:pt x="178917" y="414007"/>
                  </a:lnTo>
                  <a:lnTo>
                    <a:pt x="145440" y="451802"/>
                  </a:lnTo>
                  <a:lnTo>
                    <a:pt x="115557" y="491045"/>
                  </a:lnTo>
                  <a:lnTo>
                    <a:pt x="88912" y="530999"/>
                  </a:lnTo>
                  <a:lnTo>
                    <a:pt x="65519" y="572046"/>
                  </a:lnTo>
                  <a:lnTo>
                    <a:pt x="45720" y="613448"/>
                  </a:lnTo>
                  <a:lnTo>
                    <a:pt x="29514" y="655561"/>
                  </a:lnTo>
                  <a:lnTo>
                    <a:pt x="16916" y="698042"/>
                  </a:lnTo>
                  <a:lnTo>
                    <a:pt x="7556" y="741248"/>
                  </a:lnTo>
                  <a:lnTo>
                    <a:pt x="2159" y="784440"/>
                  </a:lnTo>
                  <a:lnTo>
                    <a:pt x="355" y="827646"/>
                  </a:lnTo>
                  <a:lnTo>
                    <a:pt x="0" y="827646"/>
                  </a:lnTo>
                  <a:lnTo>
                    <a:pt x="1790" y="870839"/>
                  </a:lnTo>
                  <a:lnTo>
                    <a:pt x="7200" y="914044"/>
                  </a:lnTo>
                  <a:lnTo>
                    <a:pt x="16560" y="957249"/>
                  </a:lnTo>
                  <a:lnTo>
                    <a:pt x="29159" y="999731"/>
                  </a:lnTo>
                  <a:lnTo>
                    <a:pt x="45351" y="1041844"/>
                  </a:lnTo>
                  <a:lnTo>
                    <a:pt x="65150" y="1083246"/>
                  </a:lnTo>
                  <a:lnTo>
                    <a:pt x="88557" y="1124280"/>
                  </a:lnTo>
                  <a:lnTo>
                    <a:pt x="115189" y="1164247"/>
                  </a:lnTo>
                  <a:lnTo>
                    <a:pt x="145440" y="1203121"/>
                  </a:lnTo>
                  <a:lnTo>
                    <a:pt x="178549" y="1241285"/>
                  </a:lnTo>
                  <a:lnTo>
                    <a:pt x="214909" y="1278369"/>
                  </a:lnTo>
                  <a:lnTo>
                    <a:pt x="254520" y="1314005"/>
                  </a:lnTo>
                  <a:lnTo>
                    <a:pt x="296989" y="1348206"/>
                  </a:lnTo>
                  <a:lnTo>
                    <a:pt x="342353" y="1381328"/>
                  </a:lnTo>
                  <a:lnTo>
                    <a:pt x="390232" y="1412646"/>
                  </a:lnTo>
                  <a:lnTo>
                    <a:pt x="440994" y="1442529"/>
                  </a:lnTo>
                  <a:lnTo>
                    <a:pt x="493915" y="1470609"/>
                  </a:lnTo>
                  <a:lnTo>
                    <a:pt x="549351" y="1496885"/>
                  </a:lnTo>
                  <a:lnTo>
                    <a:pt x="606590" y="1521371"/>
                  </a:lnTo>
                  <a:lnTo>
                    <a:pt x="666000" y="1544040"/>
                  </a:lnTo>
                  <a:lnTo>
                    <a:pt x="727557" y="1564919"/>
                  </a:lnTo>
                  <a:lnTo>
                    <a:pt x="790194" y="1583283"/>
                  </a:lnTo>
                  <a:lnTo>
                    <a:pt x="854633" y="1599844"/>
                  </a:lnTo>
                  <a:lnTo>
                    <a:pt x="920521" y="1614601"/>
                  </a:lnTo>
                  <a:lnTo>
                    <a:pt x="987475" y="1626844"/>
                  </a:lnTo>
                  <a:lnTo>
                    <a:pt x="1055154" y="1636928"/>
                  </a:lnTo>
                  <a:lnTo>
                    <a:pt x="1123556" y="1644840"/>
                  </a:lnTo>
                  <a:lnTo>
                    <a:pt x="1192669" y="1650250"/>
                  </a:lnTo>
                  <a:lnTo>
                    <a:pt x="1262151" y="1653844"/>
                  </a:lnTo>
                  <a:lnTo>
                    <a:pt x="1332001" y="1654924"/>
                  </a:lnTo>
                  <a:lnTo>
                    <a:pt x="1332001" y="1655279"/>
                  </a:lnTo>
                  <a:lnTo>
                    <a:pt x="1401838" y="1654200"/>
                  </a:lnTo>
                  <a:lnTo>
                    <a:pt x="1471320" y="1650606"/>
                  </a:lnTo>
                  <a:lnTo>
                    <a:pt x="1540433" y="1645208"/>
                  </a:lnTo>
                  <a:lnTo>
                    <a:pt x="1608836" y="1637284"/>
                  </a:lnTo>
                  <a:lnTo>
                    <a:pt x="1676514" y="1627200"/>
                  </a:lnTo>
                  <a:lnTo>
                    <a:pt x="1743481" y="1614601"/>
                  </a:lnTo>
                  <a:lnTo>
                    <a:pt x="1809356" y="1600200"/>
                  </a:lnTo>
                  <a:lnTo>
                    <a:pt x="1873796" y="1583639"/>
                  </a:lnTo>
                  <a:lnTo>
                    <a:pt x="1936432" y="1564919"/>
                  </a:lnTo>
                  <a:lnTo>
                    <a:pt x="1997989" y="1544408"/>
                  </a:lnTo>
                  <a:lnTo>
                    <a:pt x="2057400" y="1521726"/>
                  </a:lnTo>
                  <a:lnTo>
                    <a:pt x="2114638" y="1497241"/>
                  </a:lnTo>
                  <a:lnTo>
                    <a:pt x="2170074" y="1470609"/>
                  </a:lnTo>
                  <a:lnTo>
                    <a:pt x="2222995" y="1442529"/>
                  </a:lnTo>
                  <a:lnTo>
                    <a:pt x="2273757" y="1412646"/>
                  </a:lnTo>
                  <a:lnTo>
                    <a:pt x="2321636" y="1381328"/>
                  </a:lnTo>
                  <a:lnTo>
                    <a:pt x="2367000" y="1348562"/>
                  </a:lnTo>
                  <a:lnTo>
                    <a:pt x="2409469" y="1314005"/>
                  </a:lnTo>
                  <a:lnTo>
                    <a:pt x="2448712" y="1278369"/>
                  </a:lnTo>
                  <a:lnTo>
                    <a:pt x="2485072" y="1241285"/>
                  </a:lnTo>
                  <a:lnTo>
                    <a:pt x="2518549" y="1203490"/>
                  </a:lnTo>
                  <a:lnTo>
                    <a:pt x="2548432" y="1164247"/>
                  </a:lnTo>
                  <a:lnTo>
                    <a:pt x="2575077" y="1124280"/>
                  </a:lnTo>
                  <a:lnTo>
                    <a:pt x="2598470" y="1083246"/>
                  </a:lnTo>
                  <a:lnTo>
                    <a:pt x="2618270" y="1041844"/>
                  </a:lnTo>
                  <a:lnTo>
                    <a:pt x="2634475" y="999731"/>
                  </a:lnTo>
                  <a:lnTo>
                    <a:pt x="2647073" y="957249"/>
                  </a:lnTo>
                  <a:lnTo>
                    <a:pt x="2656433" y="914044"/>
                  </a:lnTo>
                  <a:lnTo>
                    <a:pt x="2661831" y="870839"/>
                  </a:lnTo>
                  <a:lnTo>
                    <a:pt x="2663634" y="827646"/>
                  </a:lnTo>
                  <a:lnTo>
                    <a:pt x="2661831" y="784440"/>
                  </a:lnTo>
                  <a:lnTo>
                    <a:pt x="2656433" y="741248"/>
                  </a:lnTo>
                  <a:lnTo>
                    <a:pt x="2647073" y="698042"/>
                  </a:lnTo>
                  <a:lnTo>
                    <a:pt x="2634475" y="655561"/>
                  </a:lnTo>
                  <a:lnTo>
                    <a:pt x="2618270" y="613448"/>
                  </a:lnTo>
                  <a:lnTo>
                    <a:pt x="2598470" y="572046"/>
                  </a:lnTo>
                  <a:lnTo>
                    <a:pt x="2575077" y="530999"/>
                  </a:lnTo>
                  <a:lnTo>
                    <a:pt x="2548432" y="491045"/>
                  </a:lnTo>
                  <a:lnTo>
                    <a:pt x="2518549" y="451802"/>
                  </a:lnTo>
                  <a:lnTo>
                    <a:pt x="2485072" y="414007"/>
                  </a:lnTo>
                  <a:lnTo>
                    <a:pt x="2448712" y="376923"/>
                  </a:lnTo>
                  <a:lnTo>
                    <a:pt x="2409469" y="341287"/>
                  </a:lnTo>
                  <a:lnTo>
                    <a:pt x="2367000" y="306730"/>
                  </a:lnTo>
                  <a:lnTo>
                    <a:pt x="2321636" y="273964"/>
                  </a:lnTo>
                  <a:lnTo>
                    <a:pt x="2273757" y="242290"/>
                  </a:lnTo>
                  <a:lnTo>
                    <a:pt x="2222995" y="212763"/>
                  </a:lnTo>
                  <a:lnTo>
                    <a:pt x="2170074" y="184327"/>
                  </a:lnTo>
                  <a:lnTo>
                    <a:pt x="2114638" y="158051"/>
                  </a:lnTo>
                  <a:lnTo>
                    <a:pt x="2057400" y="133565"/>
                  </a:lnTo>
                  <a:lnTo>
                    <a:pt x="1997989" y="110883"/>
                  </a:lnTo>
                  <a:lnTo>
                    <a:pt x="1936432" y="90360"/>
                  </a:lnTo>
                  <a:lnTo>
                    <a:pt x="1873796" y="71640"/>
                  </a:lnTo>
                  <a:lnTo>
                    <a:pt x="1809356" y="55079"/>
                  </a:lnTo>
                  <a:lnTo>
                    <a:pt x="1743481" y="40690"/>
                  </a:lnTo>
                  <a:lnTo>
                    <a:pt x="1676514" y="28079"/>
                  </a:lnTo>
                  <a:lnTo>
                    <a:pt x="1608836" y="18008"/>
                  </a:lnTo>
                  <a:lnTo>
                    <a:pt x="1540433" y="10083"/>
                  </a:lnTo>
                  <a:lnTo>
                    <a:pt x="1471320" y="4686"/>
                  </a:lnTo>
                  <a:lnTo>
                    <a:pt x="1401838" y="1079"/>
                  </a:lnTo>
                  <a:lnTo>
                    <a:pt x="13320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85164" y="4519434"/>
              <a:ext cx="2663825" cy="1655445"/>
            </a:xfrm>
            <a:custGeom>
              <a:avLst/>
              <a:gdLst/>
              <a:ahLst/>
              <a:cxnLst/>
              <a:rect l="l" t="t" r="r" b="b"/>
              <a:pathLst>
                <a:path w="2663825" h="1655445">
                  <a:moveTo>
                    <a:pt x="355" y="827646"/>
                  </a:moveTo>
                  <a:lnTo>
                    <a:pt x="2159" y="784440"/>
                  </a:lnTo>
                  <a:lnTo>
                    <a:pt x="7556" y="741248"/>
                  </a:lnTo>
                  <a:lnTo>
                    <a:pt x="16916" y="698042"/>
                  </a:lnTo>
                  <a:lnTo>
                    <a:pt x="29514" y="655561"/>
                  </a:lnTo>
                  <a:lnTo>
                    <a:pt x="45720" y="613448"/>
                  </a:lnTo>
                  <a:lnTo>
                    <a:pt x="65519" y="572046"/>
                  </a:lnTo>
                  <a:lnTo>
                    <a:pt x="88912" y="530999"/>
                  </a:lnTo>
                  <a:lnTo>
                    <a:pt x="115557" y="491045"/>
                  </a:lnTo>
                  <a:lnTo>
                    <a:pt x="145440" y="451802"/>
                  </a:lnTo>
                  <a:lnTo>
                    <a:pt x="178917" y="414007"/>
                  </a:lnTo>
                  <a:lnTo>
                    <a:pt x="215277" y="376923"/>
                  </a:lnTo>
                  <a:lnTo>
                    <a:pt x="254520" y="341287"/>
                  </a:lnTo>
                  <a:lnTo>
                    <a:pt x="296989" y="306730"/>
                  </a:lnTo>
                  <a:lnTo>
                    <a:pt x="342353" y="273964"/>
                  </a:lnTo>
                  <a:lnTo>
                    <a:pt x="390232" y="242646"/>
                  </a:lnTo>
                  <a:lnTo>
                    <a:pt x="440994" y="212763"/>
                  </a:lnTo>
                  <a:lnTo>
                    <a:pt x="493915" y="184683"/>
                  </a:lnTo>
                  <a:lnTo>
                    <a:pt x="549351" y="158051"/>
                  </a:lnTo>
                  <a:lnTo>
                    <a:pt x="606590" y="133565"/>
                  </a:lnTo>
                  <a:lnTo>
                    <a:pt x="666000" y="110883"/>
                  </a:lnTo>
                  <a:lnTo>
                    <a:pt x="727557" y="90360"/>
                  </a:lnTo>
                  <a:lnTo>
                    <a:pt x="790194" y="71640"/>
                  </a:lnTo>
                  <a:lnTo>
                    <a:pt x="854633" y="55079"/>
                  </a:lnTo>
                  <a:lnTo>
                    <a:pt x="920521" y="40690"/>
                  </a:lnTo>
                  <a:lnTo>
                    <a:pt x="987475" y="28079"/>
                  </a:lnTo>
                  <a:lnTo>
                    <a:pt x="1055154" y="18008"/>
                  </a:lnTo>
                  <a:lnTo>
                    <a:pt x="1123556" y="10083"/>
                  </a:lnTo>
                  <a:lnTo>
                    <a:pt x="1192669" y="4686"/>
                  </a:lnTo>
                  <a:lnTo>
                    <a:pt x="1262151" y="1079"/>
                  </a:lnTo>
                  <a:lnTo>
                    <a:pt x="1332001" y="0"/>
                  </a:lnTo>
                  <a:lnTo>
                    <a:pt x="1401838" y="1079"/>
                  </a:lnTo>
                  <a:lnTo>
                    <a:pt x="1471320" y="4686"/>
                  </a:lnTo>
                  <a:lnTo>
                    <a:pt x="1540433" y="10083"/>
                  </a:lnTo>
                  <a:lnTo>
                    <a:pt x="1608836" y="18008"/>
                  </a:lnTo>
                  <a:lnTo>
                    <a:pt x="1676514" y="28079"/>
                  </a:lnTo>
                  <a:lnTo>
                    <a:pt x="1743481" y="40690"/>
                  </a:lnTo>
                  <a:lnTo>
                    <a:pt x="1809356" y="55079"/>
                  </a:lnTo>
                  <a:lnTo>
                    <a:pt x="1873796" y="71640"/>
                  </a:lnTo>
                  <a:lnTo>
                    <a:pt x="1936432" y="90360"/>
                  </a:lnTo>
                  <a:lnTo>
                    <a:pt x="1997989" y="110883"/>
                  </a:lnTo>
                  <a:lnTo>
                    <a:pt x="2057400" y="133565"/>
                  </a:lnTo>
                  <a:lnTo>
                    <a:pt x="2114638" y="158051"/>
                  </a:lnTo>
                  <a:lnTo>
                    <a:pt x="2170074" y="184327"/>
                  </a:lnTo>
                  <a:lnTo>
                    <a:pt x="2222995" y="212763"/>
                  </a:lnTo>
                  <a:lnTo>
                    <a:pt x="2273757" y="242290"/>
                  </a:lnTo>
                  <a:lnTo>
                    <a:pt x="2321636" y="273964"/>
                  </a:lnTo>
                  <a:lnTo>
                    <a:pt x="2367000" y="306730"/>
                  </a:lnTo>
                  <a:lnTo>
                    <a:pt x="2409469" y="341287"/>
                  </a:lnTo>
                  <a:lnTo>
                    <a:pt x="2448712" y="376923"/>
                  </a:lnTo>
                  <a:lnTo>
                    <a:pt x="2485072" y="414007"/>
                  </a:lnTo>
                  <a:lnTo>
                    <a:pt x="2518549" y="451802"/>
                  </a:lnTo>
                  <a:lnTo>
                    <a:pt x="2548432" y="491045"/>
                  </a:lnTo>
                  <a:lnTo>
                    <a:pt x="2575077" y="530999"/>
                  </a:lnTo>
                  <a:lnTo>
                    <a:pt x="2598470" y="572046"/>
                  </a:lnTo>
                  <a:lnTo>
                    <a:pt x="2618270" y="613448"/>
                  </a:lnTo>
                  <a:lnTo>
                    <a:pt x="2634475" y="655561"/>
                  </a:lnTo>
                  <a:lnTo>
                    <a:pt x="2647073" y="698042"/>
                  </a:lnTo>
                  <a:lnTo>
                    <a:pt x="2656433" y="741248"/>
                  </a:lnTo>
                  <a:lnTo>
                    <a:pt x="2661831" y="784440"/>
                  </a:lnTo>
                  <a:lnTo>
                    <a:pt x="2663634" y="827646"/>
                  </a:lnTo>
                  <a:lnTo>
                    <a:pt x="2661831" y="870839"/>
                  </a:lnTo>
                  <a:lnTo>
                    <a:pt x="2656433" y="914044"/>
                  </a:lnTo>
                  <a:lnTo>
                    <a:pt x="2647073" y="957249"/>
                  </a:lnTo>
                  <a:lnTo>
                    <a:pt x="2634475" y="999731"/>
                  </a:lnTo>
                  <a:lnTo>
                    <a:pt x="2618270" y="1041844"/>
                  </a:lnTo>
                  <a:lnTo>
                    <a:pt x="2598470" y="1083246"/>
                  </a:lnTo>
                  <a:lnTo>
                    <a:pt x="2575077" y="1124280"/>
                  </a:lnTo>
                  <a:lnTo>
                    <a:pt x="2548432" y="1164247"/>
                  </a:lnTo>
                  <a:lnTo>
                    <a:pt x="2518549" y="1203490"/>
                  </a:lnTo>
                  <a:lnTo>
                    <a:pt x="2485072" y="1241285"/>
                  </a:lnTo>
                  <a:lnTo>
                    <a:pt x="2448712" y="1278369"/>
                  </a:lnTo>
                  <a:lnTo>
                    <a:pt x="2409469" y="1314005"/>
                  </a:lnTo>
                  <a:lnTo>
                    <a:pt x="2367000" y="1348562"/>
                  </a:lnTo>
                  <a:lnTo>
                    <a:pt x="2321636" y="1381328"/>
                  </a:lnTo>
                  <a:lnTo>
                    <a:pt x="2273757" y="1412646"/>
                  </a:lnTo>
                  <a:lnTo>
                    <a:pt x="2222995" y="1442529"/>
                  </a:lnTo>
                  <a:lnTo>
                    <a:pt x="2170074" y="1470609"/>
                  </a:lnTo>
                  <a:lnTo>
                    <a:pt x="2114638" y="1497241"/>
                  </a:lnTo>
                  <a:lnTo>
                    <a:pt x="2057400" y="1521726"/>
                  </a:lnTo>
                  <a:lnTo>
                    <a:pt x="1997989" y="1544408"/>
                  </a:lnTo>
                  <a:lnTo>
                    <a:pt x="1936432" y="1564919"/>
                  </a:lnTo>
                  <a:lnTo>
                    <a:pt x="1873796" y="1583639"/>
                  </a:lnTo>
                  <a:lnTo>
                    <a:pt x="1809356" y="1600200"/>
                  </a:lnTo>
                  <a:lnTo>
                    <a:pt x="1743481" y="1614601"/>
                  </a:lnTo>
                  <a:lnTo>
                    <a:pt x="1676514" y="1627200"/>
                  </a:lnTo>
                  <a:lnTo>
                    <a:pt x="1608836" y="1637284"/>
                  </a:lnTo>
                  <a:lnTo>
                    <a:pt x="1540433" y="1645208"/>
                  </a:lnTo>
                  <a:lnTo>
                    <a:pt x="1471320" y="1650606"/>
                  </a:lnTo>
                  <a:lnTo>
                    <a:pt x="1401838" y="1654200"/>
                  </a:lnTo>
                  <a:lnTo>
                    <a:pt x="1332001" y="1655279"/>
                  </a:lnTo>
                  <a:lnTo>
                    <a:pt x="1332001" y="1654924"/>
                  </a:lnTo>
                  <a:lnTo>
                    <a:pt x="1262151" y="1653844"/>
                  </a:lnTo>
                  <a:lnTo>
                    <a:pt x="1192669" y="1650250"/>
                  </a:lnTo>
                  <a:lnTo>
                    <a:pt x="1123556" y="1644840"/>
                  </a:lnTo>
                  <a:lnTo>
                    <a:pt x="1055154" y="1636928"/>
                  </a:lnTo>
                  <a:lnTo>
                    <a:pt x="987475" y="1626844"/>
                  </a:lnTo>
                  <a:lnTo>
                    <a:pt x="920521" y="1614601"/>
                  </a:lnTo>
                  <a:lnTo>
                    <a:pt x="854633" y="1599844"/>
                  </a:lnTo>
                  <a:lnTo>
                    <a:pt x="790194" y="1583283"/>
                  </a:lnTo>
                  <a:lnTo>
                    <a:pt x="727557" y="1564919"/>
                  </a:lnTo>
                  <a:lnTo>
                    <a:pt x="666000" y="1544040"/>
                  </a:lnTo>
                  <a:lnTo>
                    <a:pt x="606590" y="1521371"/>
                  </a:lnTo>
                  <a:lnTo>
                    <a:pt x="549351" y="1496885"/>
                  </a:lnTo>
                  <a:lnTo>
                    <a:pt x="493915" y="1470609"/>
                  </a:lnTo>
                  <a:lnTo>
                    <a:pt x="440994" y="1442529"/>
                  </a:lnTo>
                  <a:lnTo>
                    <a:pt x="390232" y="1412646"/>
                  </a:lnTo>
                  <a:lnTo>
                    <a:pt x="342353" y="1381328"/>
                  </a:lnTo>
                  <a:lnTo>
                    <a:pt x="296989" y="1348206"/>
                  </a:lnTo>
                  <a:lnTo>
                    <a:pt x="254520" y="1314005"/>
                  </a:lnTo>
                  <a:lnTo>
                    <a:pt x="214909" y="1278369"/>
                  </a:lnTo>
                  <a:lnTo>
                    <a:pt x="178549" y="1241285"/>
                  </a:lnTo>
                  <a:lnTo>
                    <a:pt x="145440" y="1203121"/>
                  </a:lnTo>
                  <a:lnTo>
                    <a:pt x="115189" y="1164247"/>
                  </a:lnTo>
                  <a:lnTo>
                    <a:pt x="88557" y="1124280"/>
                  </a:lnTo>
                  <a:lnTo>
                    <a:pt x="65150" y="1083246"/>
                  </a:lnTo>
                  <a:lnTo>
                    <a:pt x="45351" y="1041844"/>
                  </a:lnTo>
                  <a:lnTo>
                    <a:pt x="29159" y="999731"/>
                  </a:lnTo>
                  <a:lnTo>
                    <a:pt x="16560" y="957249"/>
                  </a:lnTo>
                  <a:lnTo>
                    <a:pt x="7200" y="914044"/>
                  </a:lnTo>
                  <a:lnTo>
                    <a:pt x="1790" y="870839"/>
                  </a:lnTo>
                  <a:lnTo>
                    <a:pt x="0" y="827646"/>
                  </a:lnTo>
                  <a:lnTo>
                    <a:pt x="355" y="827646"/>
                  </a:lnTo>
                  <a:close/>
                </a:path>
              </a:pathLst>
            </a:custGeom>
            <a:ln w="25559">
              <a:solidFill>
                <a:srgbClr val="BF4F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351343" y="4679912"/>
            <a:ext cx="1546225" cy="1151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Lucida Sans Unicode"/>
                <a:cs typeface="Lucida Sans Unicode"/>
              </a:rPr>
              <a:t>K</a:t>
            </a:r>
            <a:r>
              <a:rPr sz="2400" spc="-10" dirty="0">
                <a:latin typeface="Lucida Sans Unicode"/>
                <a:cs typeface="Lucida Sans Unicode"/>
              </a:rPr>
              <a:t>e</a:t>
            </a:r>
            <a:r>
              <a:rPr sz="2400" spc="-5" dirty="0">
                <a:latin typeface="Lucida Sans Unicode"/>
                <a:cs typeface="Lucida Sans Unicode"/>
              </a:rPr>
              <a:t>seh</a:t>
            </a:r>
            <a:r>
              <a:rPr sz="2400" spc="-10" dirty="0">
                <a:latin typeface="Lucida Sans Unicode"/>
                <a:cs typeface="Lucida Sans Unicode"/>
              </a:rPr>
              <a:t>at</a:t>
            </a:r>
            <a:r>
              <a:rPr sz="2400" dirty="0">
                <a:latin typeface="Lucida Sans Unicode"/>
                <a:cs typeface="Lucida Sans Unicode"/>
              </a:rPr>
              <a:t>an</a:t>
            </a:r>
            <a:endParaRPr sz="2400">
              <a:latin typeface="Lucida Sans Unicode"/>
              <a:cs typeface="Lucida Sans Unicode"/>
            </a:endParaRPr>
          </a:p>
          <a:p>
            <a:pPr marL="69850" marR="64135" indent="55244" algn="just">
              <a:lnSpc>
                <a:spcPct val="103899"/>
              </a:lnSpc>
              <a:spcBef>
                <a:spcPts val="5"/>
              </a:spcBef>
            </a:pPr>
            <a:r>
              <a:rPr sz="1600" spc="-10" dirty="0">
                <a:latin typeface="Lucida Sans Unicode"/>
                <a:cs typeface="Lucida Sans Unicode"/>
              </a:rPr>
              <a:t>Analisis Obat </a:t>
            </a:r>
            <a:r>
              <a:rPr sz="1600" spc="-495" dirty="0">
                <a:latin typeface="Lucida Sans Unicode"/>
                <a:cs typeface="Lucida Sans Unicode"/>
              </a:rPr>
              <a:t> </a:t>
            </a:r>
            <a:r>
              <a:rPr sz="1600" spc="-10" dirty="0">
                <a:latin typeface="Lucida Sans Unicode"/>
                <a:cs typeface="Lucida Sans Unicode"/>
              </a:rPr>
              <a:t>Analisis</a:t>
            </a:r>
            <a:r>
              <a:rPr sz="1600" spc="-55" dirty="0">
                <a:latin typeface="Lucida Sans Unicode"/>
                <a:cs typeface="Lucida Sans Unicode"/>
              </a:rPr>
              <a:t> </a:t>
            </a:r>
            <a:r>
              <a:rPr sz="1600" spc="-10" dirty="0">
                <a:latin typeface="Lucida Sans Unicode"/>
                <a:cs typeface="Lucida Sans Unicode"/>
              </a:rPr>
              <a:t>Darah </a:t>
            </a:r>
            <a:r>
              <a:rPr sz="1600" spc="-490" dirty="0">
                <a:latin typeface="Lucida Sans Unicode"/>
                <a:cs typeface="Lucida Sans Unicode"/>
              </a:rPr>
              <a:t> </a:t>
            </a:r>
            <a:r>
              <a:rPr sz="1600" spc="-10" dirty="0">
                <a:latin typeface="Lucida Sans Unicode"/>
                <a:cs typeface="Lucida Sans Unicode"/>
              </a:rPr>
              <a:t>Analisis</a:t>
            </a:r>
            <a:r>
              <a:rPr sz="1600" spc="-30" dirty="0">
                <a:latin typeface="Lucida Sans Unicode"/>
                <a:cs typeface="Lucida Sans Unicode"/>
              </a:rPr>
              <a:t> </a:t>
            </a:r>
            <a:r>
              <a:rPr sz="1600" spc="-10" dirty="0">
                <a:latin typeface="Lucida Sans Unicode"/>
                <a:cs typeface="Lucida Sans Unicode"/>
              </a:rPr>
              <a:t>Urine</a:t>
            </a:r>
            <a:endParaRPr sz="1600">
              <a:latin typeface="Lucida Sans Unicode"/>
              <a:cs typeface="Lucida Sans Unicode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307419" y="2203145"/>
            <a:ext cx="2689860" cy="1681480"/>
            <a:chOff x="5307419" y="2203145"/>
            <a:chExt cx="2689860" cy="1681480"/>
          </a:xfrm>
        </p:grpSpPr>
        <p:sp>
          <p:nvSpPr>
            <p:cNvPr id="9" name="object 9"/>
            <p:cNvSpPr/>
            <p:nvPr/>
          </p:nvSpPr>
          <p:spPr>
            <a:xfrm>
              <a:off x="5320436" y="2216162"/>
              <a:ext cx="2663825" cy="1655445"/>
            </a:xfrm>
            <a:custGeom>
              <a:avLst/>
              <a:gdLst/>
              <a:ahLst/>
              <a:cxnLst/>
              <a:rect l="l" t="t" r="r" b="b"/>
              <a:pathLst>
                <a:path w="2663825" h="1655445">
                  <a:moveTo>
                    <a:pt x="1332001" y="0"/>
                  </a:moveTo>
                  <a:lnTo>
                    <a:pt x="1262164" y="1079"/>
                  </a:lnTo>
                  <a:lnTo>
                    <a:pt x="1192682" y="4673"/>
                  </a:lnTo>
                  <a:lnTo>
                    <a:pt x="1123568" y="10071"/>
                  </a:lnTo>
                  <a:lnTo>
                    <a:pt x="1055166" y="17995"/>
                  </a:lnTo>
                  <a:lnTo>
                    <a:pt x="987488" y="28079"/>
                  </a:lnTo>
                  <a:lnTo>
                    <a:pt x="920521" y="40678"/>
                  </a:lnTo>
                  <a:lnTo>
                    <a:pt x="854646" y="55079"/>
                  </a:lnTo>
                  <a:lnTo>
                    <a:pt x="790206" y="71640"/>
                  </a:lnTo>
                  <a:lnTo>
                    <a:pt x="727557" y="90360"/>
                  </a:lnTo>
                  <a:lnTo>
                    <a:pt x="666000" y="110871"/>
                  </a:lnTo>
                  <a:lnTo>
                    <a:pt x="606602" y="133553"/>
                  </a:lnTo>
                  <a:lnTo>
                    <a:pt x="549363" y="158038"/>
                  </a:lnTo>
                  <a:lnTo>
                    <a:pt x="493928" y="184683"/>
                  </a:lnTo>
                  <a:lnTo>
                    <a:pt x="441007" y="212763"/>
                  </a:lnTo>
                  <a:lnTo>
                    <a:pt x="390245" y="242633"/>
                  </a:lnTo>
                  <a:lnTo>
                    <a:pt x="342366" y="273951"/>
                  </a:lnTo>
                  <a:lnTo>
                    <a:pt x="297002" y="306717"/>
                  </a:lnTo>
                  <a:lnTo>
                    <a:pt x="254520" y="341274"/>
                  </a:lnTo>
                  <a:lnTo>
                    <a:pt x="215277" y="376923"/>
                  </a:lnTo>
                  <a:lnTo>
                    <a:pt x="178917" y="413994"/>
                  </a:lnTo>
                  <a:lnTo>
                    <a:pt x="145440" y="451802"/>
                  </a:lnTo>
                  <a:lnTo>
                    <a:pt x="115557" y="491032"/>
                  </a:lnTo>
                  <a:lnTo>
                    <a:pt x="88925" y="530999"/>
                  </a:lnTo>
                  <a:lnTo>
                    <a:pt x="65519" y="572033"/>
                  </a:lnTo>
                  <a:lnTo>
                    <a:pt x="45719" y="613435"/>
                  </a:lnTo>
                  <a:lnTo>
                    <a:pt x="29527" y="655561"/>
                  </a:lnTo>
                  <a:lnTo>
                    <a:pt x="16929" y="698042"/>
                  </a:lnTo>
                  <a:lnTo>
                    <a:pt x="7569" y="741235"/>
                  </a:lnTo>
                  <a:lnTo>
                    <a:pt x="2158" y="784440"/>
                  </a:lnTo>
                  <a:lnTo>
                    <a:pt x="368" y="827633"/>
                  </a:lnTo>
                  <a:lnTo>
                    <a:pt x="0" y="827633"/>
                  </a:lnTo>
                  <a:lnTo>
                    <a:pt x="1803" y="870839"/>
                  </a:lnTo>
                  <a:lnTo>
                    <a:pt x="7200" y="914031"/>
                  </a:lnTo>
                  <a:lnTo>
                    <a:pt x="16560" y="957237"/>
                  </a:lnTo>
                  <a:lnTo>
                    <a:pt x="29159" y="999718"/>
                  </a:lnTo>
                  <a:lnTo>
                    <a:pt x="45364" y="1041831"/>
                  </a:lnTo>
                  <a:lnTo>
                    <a:pt x="65163" y="1083233"/>
                  </a:lnTo>
                  <a:lnTo>
                    <a:pt x="88569" y="1124280"/>
                  </a:lnTo>
                  <a:lnTo>
                    <a:pt x="115201" y="1164234"/>
                  </a:lnTo>
                  <a:lnTo>
                    <a:pt x="145440" y="1203121"/>
                  </a:lnTo>
                  <a:lnTo>
                    <a:pt x="178562" y="1241272"/>
                  </a:lnTo>
                  <a:lnTo>
                    <a:pt x="214922" y="1278356"/>
                  </a:lnTo>
                  <a:lnTo>
                    <a:pt x="254520" y="1313992"/>
                  </a:lnTo>
                  <a:lnTo>
                    <a:pt x="297002" y="1348193"/>
                  </a:lnTo>
                  <a:lnTo>
                    <a:pt x="342366" y="1381315"/>
                  </a:lnTo>
                  <a:lnTo>
                    <a:pt x="390245" y="1412633"/>
                  </a:lnTo>
                  <a:lnTo>
                    <a:pt x="441007" y="1442516"/>
                  </a:lnTo>
                  <a:lnTo>
                    <a:pt x="493928" y="1470596"/>
                  </a:lnTo>
                  <a:lnTo>
                    <a:pt x="549363" y="1496872"/>
                  </a:lnTo>
                  <a:lnTo>
                    <a:pt x="606602" y="1521358"/>
                  </a:lnTo>
                  <a:lnTo>
                    <a:pt x="666000" y="1544040"/>
                  </a:lnTo>
                  <a:lnTo>
                    <a:pt x="727557" y="1564919"/>
                  </a:lnTo>
                  <a:lnTo>
                    <a:pt x="790206" y="1583283"/>
                  </a:lnTo>
                  <a:lnTo>
                    <a:pt x="854646" y="1599831"/>
                  </a:lnTo>
                  <a:lnTo>
                    <a:pt x="920521" y="1614601"/>
                  </a:lnTo>
                  <a:lnTo>
                    <a:pt x="987488" y="1626831"/>
                  </a:lnTo>
                  <a:lnTo>
                    <a:pt x="1055166" y="1636915"/>
                  </a:lnTo>
                  <a:lnTo>
                    <a:pt x="1123568" y="1644840"/>
                  </a:lnTo>
                  <a:lnTo>
                    <a:pt x="1192682" y="1650238"/>
                  </a:lnTo>
                  <a:lnTo>
                    <a:pt x="1262164" y="1653832"/>
                  </a:lnTo>
                  <a:lnTo>
                    <a:pt x="1332001" y="1654911"/>
                  </a:lnTo>
                  <a:lnTo>
                    <a:pt x="1332001" y="1655279"/>
                  </a:lnTo>
                  <a:lnTo>
                    <a:pt x="1401838" y="1654200"/>
                  </a:lnTo>
                  <a:lnTo>
                    <a:pt x="1471320" y="1650593"/>
                  </a:lnTo>
                  <a:lnTo>
                    <a:pt x="1540446" y="1645196"/>
                  </a:lnTo>
                  <a:lnTo>
                    <a:pt x="1608848" y="1637271"/>
                  </a:lnTo>
                  <a:lnTo>
                    <a:pt x="1676527" y="1627200"/>
                  </a:lnTo>
                  <a:lnTo>
                    <a:pt x="1743481" y="1614601"/>
                  </a:lnTo>
                  <a:lnTo>
                    <a:pt x="1809369" y="1600200"/>
                  </a:lnTo>
                  <a:lnTo>
                    <a:pt x="1873808" y="1583639"/>
                  </a:lnTo>
                  <a:lnTo>
                    <a:pt x="1936445" y="1564919"/>
                  </a:lnTo>
                  <a:lnTo>
                    <a:pt x="1998002" y="1544396"/>
                  </a:lnTo>
                  <a:lnTo>
                    <a:pt x="2057400" y="1521714"/>
                  </a:lnTo>
                  <a:lnTo>
                    <a:pt x="2114638" y="1497241"/>
                  </a:lnTo>
                  <a:lnTo>
                    <a:pt x="2170087" y="1470596"/>
                  </a:lnTo>
                  <a:lnTo>
                    <a:pt x="2223007" y="1442516"/>
                  </a:lnTo>
                  <a:lnTo>
                    <a:pt x="2273769" y="1412633"/>
                  </a:lnTo>
                  <a:lnTo>
                    <a:pt x="2321648" y="1381315"/>
                  </a:lnTo>
                  <a:lnTo>
                    <a:pt x="2367000" y="1348562"/>
                  </a:lnTo>
                  <a:lnTo>
                    <a:pt x="2409482" y="1313992"/>
                  </a:lnTo>
                  <a:lnTo>
                    <a:pt x="2448725" y="1278356"/>
                  </a:lnTo>
                  <a:lnTo>
                    <a:pt x="2485085" y="1241272"/>
                  </a:lnTo>
                  <a:lnTo>
                    <a:pt x="2518562" y="1203477"/>
                  </a:lnTo>
                  <a:lnTo>
                    <a:pt x="2548445" y="1164234"/>
                  </a:lnTo>
                  <a:lnTo>
                    <a:pt x="2575077" y="1124280"/>
                  </a:lnTo>
                  <a:lnTo>
                    <a:pt x="2598483" y="1083233"/>
                  </a:lnTo>
                  <a:lnTo>
                    <a:pt x="2618282" y="1041831"/>
                  </a:lnTo>
                  <a:lnTo>
                    <a:pt x="2634487" y="999718"/>
                  </a:lnTo>
                  <a:lnTo>
                    <a:pt x="2647086" y="957237"/>
                  </a:lnTo>
                  <a:lnTo>
                    <a:pt x="2656446" y="914031"/>
                  </a:lnTo>
                  <a:lnTo>
                    <a:pt x="2661843" y="870839"/>
                  </a:lnTo>
                  <a:lnTo>
                    <a:pt x="2663647" y="827633"/>
                  </a:lnTo>
                  <a:lnTo>
                    <a:pt x="2661843" y="784440"/>
                  </a:lnTo>
                  <a:lnTo>
                    <a:pt x="2656446" y="741235"/>
                  </a:lnTo>
                  <a:lnTo>
                    <a:pt x="2647086" y="698042"/>
                  </a:lnTo>
                  <a:lnTo>
                    <a:pt x="2634487" y="655561"/>
                  </a:lnTo>
                  <a:lnTo>
                    <a:pt x="2618282" y="613435"/>
                  </a:lnTo>
                  <a:lnTo>
                    <a:pt x="2598483" y="572033"/>
                  </a:lnTo>
                  <a:lnTo>
                    <a:pt x="2575077" y="530999"/>
                  </a:lnTo>
                  <a:lnTo>
                    <a:pt x="2548445" y="491032"/>
                  </a:lnTo>
                  <a:lnTo>
                    <a:pt x="2518562" y="451802"/>
                  </a:lnTo>
                  <a:lnTo>
                    <a:pt x="2485085" y="413994"/>
                  </a:lnTo>
                  <a:lnTo>
                    <a:pt x="2448725" y="376923"/>
                  </a:lnTo>
                  <a:lnTo>
                    <a:pt x="2409482" y="341274"/>
                  </a:lnTo>
                  <a:lnTo>
                    <a:pt x="2367000" y="306717"/>
                  </a:lnTo>
                  <a:lnTo>
                    <a:pt x="2321648" y="273951"/>
                  </a:lnTo>
                  <a:lnTo>
                    <a:pt x="2273769" y="242277"/>
                  </a:lnTo>
                  <a:lnTo>
                    <a:pt x="2223007" y="212763"/>
                  </a:lnTo>
                  <a:lnTo>
                    <a:pt x="2170087" y="184315"/>
                  </a:lnTo>
                  <a:lnTo>
                    <a:pt x="2114638" y="158038"/>
                  </a:lnTo>
                  <a:lnTo>
                    <a:pt x="2057400" y="133553"/>
                  </a:lnTo>
                  <a:lnTo>
                    <a:pt x="1998002" y="110871"/>
                  </a:lnTo>
                  <a:lnTo>
                    <a:pt x="1936445" y="90360"/>
                  </a:lnTo>
                  <a:lnTo>
                    <a:pt x="1873808" y="71640"/>
                  </a:lnTo>
                  <a:lnTo>
                    <a:pt x="1809369" y="55079"/>
                  </a:lnTo>
                  <a:lnTo>
                    <a:pt x="1743481" y="40678"/>
                  </a:lnTo>
                  <a:lnTo>
                    <a:pt x="1676527" y="28079"/>
                  </a:lnTo>
                  <a:lnTo>
                    <a:pt x="1608848" y="17995"/>
                  </a:lnTo>
                  <a:lnTo>
                    <a:pt x="1540446" y="10071"/>
                  </a:lnTo>
                  <a:lnTo>
                    <a:pt x="1471320" y="4673"/>
                  </a:lnTo>
                  <a:lnTo>
                    <a:pt x="1401838" y="1079"/>
                  </a:lnTo>
                  <a:lnTo>
                    <a:pt x="13320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320436" y="2216162"/>
              <a:ext cx="2663825" cy="1655445"/>
            </a:xfrm>
            <a:custGeom>
              <a:avLst/>
              <a:gdLst/>
              <a:ahLst/>
              <a:cxnLst/>
              <a:rect l="l" t="t" r="r" b="b"/>
              <a:pathLst>
                <a:path w="2663825" h="1655445">
                  <a:moveTo>
                    <a:pt x="368" y="827633"/>
                  </a:moveTo>
                  <a:lnTo>
                    <a:pt x="2158" y="784440"/>
                  </a:lnTo>
                  <a:lnTo>
                    <a:pt x="7569" y="741235"/>
                  </a:lnTo>
                  <a:lnTo>
                    <a:pt x="16929" y="698042"/>
                  </a:lnTo>
                  <a:lnTo>
                    <a:pt x="29527" y="655561"/>
                  </a:lnTo>
                  <a:lnTo>
                    <a:pt x="45719" y="613435"/>
                  </a:lnTo>
                  <a:lnTo>
                    <a:pt x="65519" y="572033"/>
                  </a:lnTo>
                  <a:lnTo>
                    <a:pt x="88925" y="530999"/>
                  </a:lnTo>
                  <a:lnTo>
                    <a:pt x="115557" y="491032"/>
                  </a:lnTo>
                  <a:lnTo>
                    <a:pt x="145440" y="451802"/>
                  </a:lnTo>
                  <a:lnTo>
                    <a:pt x="178917" y="413994"/>
                  </a:lnTo>
                  <a:lnTo>
                    <a:pt x="215277" y="376923"/>
                  </a:lnTo>
                  <a:lnTo>
                    <a:pt x="254520" y="341274"/>
                  </a:lnTo>
                  <a:lnTo>
                    <a:pt x="297002" y="306717"/>
                  </a:lnTo>
                  <a:lnTo>
                    <a:pt x="342366" y="273951"/>
                  </a:lnTo>
                  <a:lnTo>
                    <a:pt x="390245" y="242633"/>
                  </a:lnTo>
                  <a:lnTo>
                    <a:pt x="441007" y="212763"/>
                  </a:lnTo>
                  <a:lnTo>
                    <a:pt x="493928" y="184683"/>
                  </a:lnTo>
                  <a:lnTo>
                    <a:pt x="549363" y="158038"/>
                  </a:lnTo>
                  <a:lnTo>
                    <a:pt x="606602" y="133553"/>
                  </a:lnTo>
                  <a:lnTo>
                    <a:pt x="666000" y="110871"/>
                  </a:lnTo>
                  <a:lnTo>
                    <a:pt x="727557" y="90360"/>
                  </a:lnTo>
                  <a:lnTo>
                    <a:pt x="790206" y="71640"/>
                  </a:lnTo>
                  <a:lnTo>
                    <a:pt x="854646" y="55079"/>
                  </a:lnTo>
                  <a:lnTo>
                    <a:pt x="920521" y="40678"/>
                  </a:lnTo>
                  <a:lnTo>
                    <a:pt x="987488" y="28079"/>
                  </a:lnTo>
                  <a:lnTo>
                    <a:pt x="1055166" y="17995"/>
                  </a:lnTo>
                  <a:lnTo>
                    <a:pt x="1123568" y="10071"/>
                  </a:lnTo>
                  <a:lnTo>
                    <a:pt x="1192682" y="4673"/>
                  </a:lnTo>
                  <a:lnTo>
                    <a:pt x="1262164" y="1079"/>
                  </a:lnTo>
                  <a:lnTo>
                    <a:pt x="1332001" y="0"/>
                  </a:lnTo>
                  <a:lnTo>
                    <a:pt x="1401838" y="1079"/>
                  </a:lnTo>
                  <a:lnTo>
                    <a:pt x="1471320" y="4673"/>
                  </a:lnTo>
                  <a:lnTo>
                    <a:pt x="1540446" y="10071"/>
                  </a:lnTo>
                  <a:lnTo>
                    <a:pt x="1608848" y="17995"/>
                  </a:lnTo>
                  <a:lnTo>
                    <a:pt x="1676527" y="28079"/>
                  </a:lnTo>
                  <a:lnTo>
                    <a:pt x="1743481" y="40678"/>
                  </a:lnTo>
                  <a:lnTo>
                    <a:pt x="1809369" y="55079"/>
                  </a:lnTo>
                  <a:lnTo>
                    <a:pt x="1873808" y="71640"/>
                  </a:lnTo>
                  <a:lnTo>
                    <a:pt x="1936445" y="90360"/>
                  </a:lnTo>
                  <a:lnTo>
                    <a:pt x="1998002" y="110871"/>
                  </a:lnTo>
                  <a:lnTo>
                    <a:pt x="2057400" y="133553"/>
                  </a:lnTo>
                  <a:lnTo>
                    <a:pt x="2114638" y="158038"/>
                  </a:lnTo>
                  <a:lnTo>
                    <a:pt x="2170087" y="184315"/>
                  </a:lnTo>
                  <a:lnTo>
                    <a:pt x="2223007" y="212763"/>
                  </a:lnTo>
                  <a:lnTo>
                    <a:pt x="2273769" y="242277"/>
                  </a:lnTo>
                  <a:lnTo>
                    <a:pt x="2321648" y="273951"/>
                  </a:lnTo>
                  <a:lnTo>
                    <a:pt x="2367000" y="306717"/>
                  </a:lnTo>
                  <a:lnTo>
                    <a:pt x="2409482" y="341274"/>
                  </a:lnTo>
                  <a:lnTo>
                    <a:pt x="2448725" y="376923"/>
                  </a:lnTo>
                  <a:lnTo>
                    <a:pt x="2485085" y="413994"/>
                  </a:lnTo>
                  <a:lnTo>
                    <a:pt x="2518562" y="451802"/>
                  </a:lnTo>
                  <a:lnTo>
                    <a:pt x="2548445" y="491032"/>
                  </a:lnTo>
                  <a:lnTo>
                    <a:pt x="2575077" y="530999"/>
                  </a:lnTo>
                  <a:lnTo>
                    <a:pt x="2598483" y="572033"/>
                  </a:lnTo>
                  <a:lnTo>
                    <a:pt x="2618282" y="613435"/>
                  </a:lnTo>
                  <a:lnTo>
                    <a:pt x="2634487" y="655561"/>
                  </a:lnTo>
                  <a:lnTo>
                    <a:pt x="2647086" y="698042"/>
                  </a:lnTo>
                  <a:lnTo>
                    <a:pt x="2656446" y="741235"/>
                  </a:lnTo>
                  <a:lnTo>
                    <a:pt x="2661843" y="784440"/>
                  </a:lnTo>
                  <a:lnTo>
                    <a:pt x="2663647" y="827633"/>
                  </a:lnTo>
                  <a:lnTo>
                    <a:pt x="2661843" y="870839"/>
                  </a:lnTo>
                  <a:lnTo>
                    <a:pt x="2656446" y="914031"/>
                  </a:lnTo>
                  <a:lnTo>
                    <a:pt x="2647086" y="957237"/>
                  </a:lnTo>
                  <a:lnTo>
                    <a:pt x="2634487" y="999718"/>
                  </a:lnTo>
                  <a:lnTo>
                    <a:pt x="2618282" y="1041831"/>
                  </a:lnTo>
                  <a:lnTo>
                    <a:pt x="2598483" y="1083233"/>
                  </a:lnTo>
                  <a:lnTo>
                    <a:pt x="2575077" y="1124280"/>
                  </a:lnTo>
                  <a:lnTo>
                    <a:pt x="2548445" y="1164234"/>
                  </a:lnTo>
                  <a:lnTo>
                    <a:pt x="2518562" y="1203477"/>
                  </a:lnTo>
                  <a:lnTo>
                    <a:pt x="2485085" y="1241272"/>
                  </a:lnTo>
                  <a:lnTo>
                    <a:pt x="2448725" y="1278356"/>
                  </a:lnTo>
                  <a:lnTo>
                    <a:pt x="2409482" y="1313992"/>
                  </a:lnTo>
                  <a:lnTo>
                    <a:pt x="2367000" y="1348562"/>
                  </a:lnTo>
                  <a:lnTo>
                    <a:pt x="2321648" y="1381315"/>
                  </a:lnTo>
                  <a:lnTo>
                    <a:pt x="2273769" y="1412633"/>
                  </a:lnTo>
                  <a:lnTo>
                    <a:pt x="2223007" y="1442516"/>
                  </a:lnTo>
                  <a:lnTo>
                    <a:pt x="2170087" y="1470596"/>
                  </a:lnTo>
                  <a:lnTo>
                    <a:pt x="2114638" y="1497241"/>
                  </a:lnTo>
                  <a:lnTo>
                    <a:pt x="2057400" y="1521714"/>
                  </a:lnTo>
                  <a:lnTo>
                    <a:pt x="1998002" y="1544396"/>
                  </a:lnTo>
                  <a:lnTo>
                    <a:pt x="1936445" y="1564919"/>
                  </a:lnTo>
                  <a:lnTo>
                    <a:pt x="1873808" y="1583639"/>
                  </a:lnTo>
                  <a:lnTo>
                    <a:pt x="1809369" y="1600200"/>
                  </a:lnTo>
                  <a:lnTo>
                    <a:pt x="1743481" y="1614601"/>
                  </a:lnTo>
                  <a:lnTo>
                    <a:pt x="1676527" y="1627200"/>
                  </a:lnTo>
                  <a:lnTo>
                    <a:pt x="1608848" y="1637271"/>
                  </a:lnTo>
                  <a:lnTo>
                    <a:pt x="1540446" y="1645196"/>
                  </a:lnTo>
                  <a:lnTo>
                    <a:pt x="1471320" y="1650593"/>
                  </a:lnTo>
                  <a:lnTo>
                    <a:pt x="1401838" y="1654200"/>
                  </a:lnTo>
                  <a:lnTo>
                    <a:pt x="1332001" y="1655279"/>
                  </a:lnTo>
                  <a:lnTo>
                    <a:pt x="1332001" y="1654911"/>
                  </a:lnTo>
                  <a:lnTo>
                    <a:pt x="1262164" y="1653832"/>
                  </a:lnTo>
                  <a:lnTo>
                    <a:pt x="1192682" y="1650238"/>
                  </a:lnTo>
                  <a:lnTo>
                    <a:pt x="1123568" y="1644840"/>
                  </a:lnTo>
                  <a:lnTo>
                    <a:pt x="1055166" y="1636915"/>
                  </a:lnTo>
                  <a:lnTo>
                    <a:pt x="987488" y="1626831"/>
                  </a:lnTo>
                  <a:lnTo>
                    <a:pt x="920521" y="1614601"/>
                  </a:lnTo>
                  <a:lnTo>
                    <a:pt x="854646" y="1599831"/>
                  </a:lnTo>
                  <a:lnTo>
                    <a:pt x="790206" y="1583283"/>
                  </a:lnTo>
                  <a:lnTo>
                    <a:pt x="727557" y="1564919"/>
                  </a:lnTo>
                  <a:lnTo>
                    <a:pt x="666000" y="1544040"/>
                  </a:lnTo>
                  <a:lnTo>
                    <a:pt x="606602" y="1521358"/>
                  </a:lnTo>
                  <a:lnTo>
                    <a:pt x="549363" y="1496872"/>
                  </a:lnTo>
                  <a:lnTo>
                    <a:pt x="493928" y="1470596"/>
                  </a:lnTo>
                  <a:lnTo>
                    <a:pt x="441007" y="1442516"/>
                  </a:lnTo>
                  <a:lnTo>
                    <a:pt x="390245" y="1412633"/>
                  </a:lnTo>
                  <a:lnTo>
                    <a:pt x="342366" y="1381315"/>
                  </a:lnTo>
                  <a:lnTo>
                    <a:pt x="297002" y="1348193"/>
                  </a:lnTo>
                  <a:lnTo>
                    <a:pt x="254520" y="1313992"/>
                  </a:lnTo>
                  <a:lnTo>
                    <a:pt x="214922" y="1278356"/>
                  </a:lnTo>
                  <a:lnTo>
                    <a:pt x="178562" y="1241272"/>
                  </a:lnTo>
                  <a:lnTo>
                    <a:pt x="145440" y="1203121"/>
                  </a:lnTo>
                  <a:lnTo>
                    <a:pt x="115201" y="1164234"/>
                  </a:lnTo>
                  <a:lnTo>
                    <a:pt x="88569" y="1124280"/>
                  </a:lnTo>
                  <a:lnTo>
                    <a:pt x="65163" y="1083233"/>
                  </a:lnTo>
                  <a:lnTo>
                    <a:pt x="45364" y="1041831"/>
                  </a:lnTo>
                  <a:lnTo>
                    <a:pt x="29159" y="999718"/>
                  </a:lnTo>
                  <a:lnTo>
                    <a:pt x="16560" y="957237"/>
                  </a:lnTo>
                  <a:lnTo>
                    <a:pt x="7200" y="914031"/>
                  </a:lnTo>
                  <a:lnTo>
                    <a:pt x="1803" y="870839"/>
                  </a:lnTo>
                  <a:lnTo>
                    <a:pt x="0" y="827633"/>
                  </a:lnTo>
                  <a:lnTo>
                    <a:pt x="368" y="827633"/>
                  </a:lnTo>
                  <a:close/>
                </a:path>
              </a:pathLst>
            </a:custGeom>
            <a:ln w="25559">
              <a:solidFill>
                <a:srgbClr val="BF4F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779693" y="2508021"/>
            <a:ext cx="1758950" cy="898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Lucida Sans Unicode"/>
                <a:cs typeface="Lucida Sans Unicode"/>
              </a:rPr>
              <a:t>Lingkungan</a:t>
            </a:r>
            <a:endParaRPr sz="2400">
              <a:latin typeface="Lucida Sans Unicode"/>
              <a:cs typeface="Lucida Sans Unicode"/>
            </a:endParaRPr>
          </a:p>
          <a:p>
            <a:pPr marL="107950" marR="94615" indent="-7620">
              <a:lnSpc>
                <a:spcPct val="103600"/>
              </a:lnSpc>
              <a:spcBef>
                <a:spcPts val="10"/>
              </a:spcBef>
            </a:pPr>
            <a:r>
              <a:rPr sz="1600" spc="-10" dirty="0">
                <a:latin typeface="Lucida Sans Unicode"/>
                <a:cs typeface="Lucida Sans Unicode"/>
              </a:rPr>
              <a:t>Analisis</a:t>
            </a:r>
            <a:r>
              <a:rPr sz="1600" spc="-60" dirty="0">
                <a:latin typeface="Lucida Sans Unicode"/>
                <a:cs typeface="Lucida Sans Unicode"/>
              </a:rPr>
              <a:t> </a:t>
            </a:r>
            <a:r>
              <a:rPr sz="1600" spc="-5" dirty="0">
                <a:latin typeface="Lucida Sans Unicode"/>
                <a:cs typeface="Lucida Sans Unicode"/>
              </a:rPr>
              <a:t>Polutan </a:t>
            </a:r>
            <a:r>
              <a:rPr sz="1600" spc="-490" dirty="0">
                <a:latin typeface="Lucida Sans Unicode"/>
                <a:cs typeface="Lucida Sans Unicode"/>
              </a:rPr>
              <a:t> </a:t>
            </a:r>
            <a:r>
              <a:rPr sz="1600" spc="-10" dirty="0">
                <a:latin typeface="Lucida Sans Unicode"/>
                <a:cs typeface="Lucida Sans Unicode"/>
              </a:rPr>
              <a:t>Analisis</a:t>
            </a:r>
            <a:r>
              <a:rPr sz="1600" spc="-40" dirty="0">
                <a:latin typeface="Lucida Sans Unicode"/>
                <a:cs typeface="Lucida Sans Unicode"/>
              </a:rPr>
              <a:t> </a:t>
            </a:r>
            <a:r>
              <a:rPr sz="1600" spc="-10" dirty="0">
                <a:latin typeface="Lucida Sans Unicode"/>
                <a:cs typeface="Lucida Sans Unicode"/>
              </a:rPr>
              <a:t>Limbah</a:t>
            </a:r>
            <a:endParaRPr sz="1600">
              <a:latin typeface="Lucida Sans Unicode"/>
              <a:cs typeface="Lucida Sans Unicode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236146" y="4579505"/>
            <a:ext cx="2689860" cy="1681480"/>
            <a:chOff x="5236146" y="4579505"/>
            <a:chExt cx="2689860" cy="1681480"/>
          </a:xfrm>
        </p:grpSpPr>
        <p:sp>
          <p:nvSpPr>
            <p:cNvPr id="13" name="object 13"/>
            <p:cNvSpPr/>
            <p:nvPr/>
          </p:nvSpPr>
          <p:spPr>
            <a:xfrm>
              <a:off x="5249164" y="4592523"/>
              <a:ext cx="2663825" cy="1655445"/>
            </a:xfrm>
            <a:custGeom>
              <a:avLst/>
              <a:gdLst/>
              <a:ahLst/>
              <a:cxnLst/>
              <a:rect l="l" t="t" r="r" b="b"/>
              <a:pathLst>
                <a:path w="2663825" h="1655445">
                  <a:moveTo>
                    <a:pt x="1332001" y="0"/>
                  </a:moveTo>
                  <a:lnTo>
                    <a:pt x="1262151" y="1079"/>
                  </a:lnTo>
                  <a:lnTo>
                    <a:pt x="1192669" y="4673"/>
                  </a:lnTo>
                  <a:lnTo>
                    <a:pt x="1123556" y="10071"/>
                  </a:lnTo>
                  <a:lnTo>
                    <a:pt x="1055154" y="17995"/>
                  </a:lnTo>
                  <a:lnTo>
                    <a:pt x="987475" y="28079"/>
                  </a:lnTo>
                  <a:lnTo>
                    <a:pt x="920521" y="40678"/>
                  </a:lnTo>
                  <a:lnTo>
                    <a:pt x="854633" y="55079"/>
                  </a:lnTo>
                  <a:lnTo>
                    <a:pt x="790194" y="71640"/>
                  </a:lnTo>
                  <a:lnTo>
                    <a:pt x="727557" y="90360"/>
                  </a:lnTo>
                  <a:lnTo>
                    <a:pt x="666000" y="110871"/>
                  </a:lnTo>
                  <a:lnTo>
                    <a:pt x="606590" y="133553"/>
                  </a:lnTo>
                  <a:lnTo>
                    <a:pt x="549351" y="158038"/>
                  </a:lnTo>
                  <a:lnTo>
                    <a:pt x="493915" y="184670"/>
                  </a:lnTo>
                  <a:lnTo>
                    <a:pt x="440994" y="212763"/>
                  </a:lnTo>
                  <a:lnTo>
                    <a:pt x="390232" y="242633"/>
                  </a:lnTo>
                  <a:lnTo>
                    <a:pt x="342353" y="273951"/>
                  </a:lnTo>
                  <a:lnTo>
                    <a:pt x="297002" y="306717"/>
                  </a:lnTo>
                  <a:lnTo>
                    <a:pt x="254520" y="341274"/>
                  </a:lnTo>
                  <a:lnTo>
                    <a:pt x="215277" y="376910"/>
                  </a:lnTo>
                  <a:lnTo>
                    <a:pt x="178917" y="413994"/>
                  </a:lnTo>
                  <a:lnTo>
                    <a:pt x="145440" y="451802"/>
                  </a:lnTo>
                  <a:lnTo>
                    <a:pt x="115557" y="491032"/>
                  </a:lnTo>
                  <a:lnTo>
                    <a:pt x="88912" y="530999"/>
                  </a:lnTo>
                  <a:lnTo>
                    <a:pt x="65519" y="572033"/>
                  </a:lnTo>
                  <a:lnTo>
                    <a:pt x="45720" y="613435"/>
                  </a:lnTo>
                  <a:lnTo>
                    <a:pt x="29514" y="655561"/>
                  </a:lnTo>
                  <a:lnTo>
                    <a:pt x="16916" y="698042"/>
                  </a:lnTo>
                  <a:lnTo>
                    <a:pt x="7556" y="741235"/>
                  </a:lnTo>
                  <a:lnTo>
                    <a:pt x="2159" y="784440"/>
                  </a:lnTo>
                  <a:lnTo>
                    <a:pt x="355" y="827633"/>
                  </a:lnTo>
                  <a:lnTo>
                    <a:pt x="0" y="827633"/>
                  </a:lnTo>
                  <a:lnTo>
                    <a:pt x="1790" y="870839"/>
                  </a:lnTo>
                  <a:lnTo>
                    <a:pt x="7200" y="914031"/>
                  </a:lnTo>
                  <a:lnTo>
                    <a:pt x="16560" y="957237"/>
                  </a:lnTo>
                  <a:lnTo>
                    <a:pt x="29159" y="999718"/>
                  </a:lnTo>
                  <a:lnTo>
                    <a:pt x="45351" y="1041831"/>
                  </a:lnTo>
                  <a:lnTo>
                    <a:pt x="65150" y="1083233"/>
                  </a:lnTo>
                  <a:lnTo>
                    <a:pt x="88557" y="1124280"/>
                  </a:lnTo>
                  <a:lnTo>
                    <a:pt x="115201" y="1164234"/>
                  </a:lnTo>
                  <a:lnTo>
                    <a:pt x="145440" y="1203121"/>
                  </a:lnTo>
                  <a:lnTo>
                    <a:pt x="178562" y="1241272"/>
                  </a:lnTo>
                  <a:lnTo>
                    <a:pt x="214922" y="1278356"/>
                  </a:lnTo>
                  <a:lnTo>
                    <a:pt x="254520" y="1313992"/>
                  </a:lnTo>
                  <a:lnTo>
                    <a:pt x="297002" y="1348193"/>
                  </a:lnTo>
                  <a:lnTo>
                    <a:pt x="342353" y="1381315"/>
                  </a:lnTo>
                  <a:lnTo>
                    <a:pt x="390232" y="1412633"/>
                  </a:lnTo>
                  <a:lnTo>
                    <a:pt x="440994" y="1442516"/>
                  </a:lnTo>
                  <a:lnTo>
                    <a:pt x="493915" y="1470596"/>
                  </a:lnTo>
                  <a:lnTo>
                    <a:pt x="549351" y="1496872"/>
                  </a:lnTo>
                  <a:lnTo>
                    <a:pt x="606590" y="1521358"/>
                  </a:lnTo>
                  <a:lnTo>
                    <a:pt x="666000" y="1544040"/>
                  </a:lnTo>
                  <a:lnTo>
                    <a:pt x="727557" y="1564919"/>
                  </a:lnTo>
                  <a:lnTo>
                    <a:pt x="790194" y="1583270"/>
                  </a:lnTo>
                  <a:lnTo>
                    <a:pt x="854633" y="1599831"/>
                  </a:lnTo>
                  <a:lnTo>
                    <a:pt x="920521" y="1614601"/>
                  </a:lnTo>
                  <a:lnTo>
                    <a:pt x="987475" y="1626831"/>
                  </a:lnTo>
                  <a:lnTo>
                    <a:pt x="1055154" y="1636915"/>
                  </a:lnTo>
                  <a:lnTo>
                    <a:pt x="1123556" y="1644840"/>
                  </a:lnTo>
                  <a:lnTo>
                    <a:pt x="1192669" y="1650238"/>
                  </a:lnTo>
                  <a:lnTo>
                    <a:pt x="1262151" y="1653832"/>
                  </a:lnTo>
                  <a:lnTo>
                    <a:pt x="1332001" y="1654911"/>
                  </a:lnTo>
                  <a:lnTo>
                    <a:pt x="1332001" y="1655279"/>
                  </a:lnTo>
                  <a:lnTo>
                    <a:pt x="1401838" y="1654200"/>
                  </a:lnTo>
                  <a:lnTo>
                    <a:pt x="1471320" y="1650593"/>
                  </a:lnTo>
                  <a:lnTo>
                    <a:pt x="1540433" y="1645196"/>
                  </a:lnTo>
                  <a:lnTo>
                    <a:pt x="1608836" y="1637271"/>
                  </a:lnTo>
                  <a:lnTo>
                    <a:pt x="1676514" y="1627200"/>
                  </a:lnTo>
                  <a:lnTo>
                    <a:pt x="1743481" y="1614601"/>
                  </a:lnTo>
                  <a:lnTo>
                    <a:pt x="1809356" y="1600200"/>
                  </a:lnTo>
                  <a:lnTo>
                    <a:pt x="1873796" y="1583639"/>
                  </a:lnTo>
                  <a:lnTo>
                    <a:pt x="1936432" y="1564919"/>
                  </a:lnTo>
                  <a:lnTo>
                    <a:pt x="1998002" y="1544396"/>
                  </a:lnTo>
                  <a:lnTo>
                    <a:pt x="2057400" y="1521714"/>
                  </a:lnTo>
                  <a:lnTo>
                    <a:pt x="2114638" y="1497241"/>
                  </a:lnTo>
                  <a:lnTo>
                    <a:pt x="2170074" y="1470596"/>
                  </a:lnTo>
                  <a:lnTo>
                    <a:pt x="2222995" y="1442516"/>
                  </a:lnTo>
                  <a:lnTo>
                    <a:pt x="2273757" y="1412633"/>
                  </a:lnTo>
                  <a:lnTo>
                    <a:pt x="2321636" y="1381315"/>
                  </a:lnTo>
                  <a:lnTo>
                    <a:pt x="2367000" y="1348562"/>
                  </a:lnTo>
                  <a:lnTo>
                    <a:pt x="2409482" y="1313992"/>
                  </a:lnTo>
                  <a:lnTo>
                    <a:pt x="2448712" y="1278356"/>
                  </a:lnTo>
                  <a:lnTo>
                    <a:pt x="2485072" y="1241272"/>
                  </a:lnTo>
                  <a:lnTo>
                    <a:pt x="2518549" y="1203477"/>
                  </a:lnTo>
                  <a:lnTo>
                    <a:pt x="2548432" y="1164234"/>
                  </a:lnTo>
                  <a:lnTo>
                    <a:pt x="2575077" y="1124280"/>
                  </a:lnTo>
                  <a:lnTo>
                    <a:pt x="2598470" y="1083233"/>
                  </a:lnTo>
                  <a:lnTo>
                    <a:pt x="2618270" y="1041831"/>
                  </a:lnTo>
                  <a:lnTo>
                    <a:pt x="2634475" y="999718"/>
                  </a:lnTo>
                  <a:lnTo>
                    <a:pt x="2647073" y="957237"/>
                  </a:lnTo>
                  <a:lnTo>
                    <a:pt x="2656433" y="914031"/>
                  </a:lnTo>
                  <a:lnTo>
                    <a:pt x="2661831" y="870839"/>
                  </a:lnTo>
                  <a:lnTo>
                    <a:pt x="2663634" y="827633"/>
                  </a:lnTo>
                  <a:lnTo>
                    <a:pt x="2661831" y="784440"/>
                  </a:lnTo>
                  <a:lnTo>
                    <a:pt x="2656433" y="741235"/>
                  </a:lnTo>
                  <a:lnTo>
                    <a:pt x="2647073" y="698042"/>
                  </a:lnTo>
                  <a:lnTo>
                    <a:pt x="2634475" y="655561"/>
                  </a:lnTo>
                  <a:lnTo>
                    <a:pt x="2618270" y="613435"/>
                  </a:lnTo>
                  <a:lnTo>
                    <a:pt x="2598470" y="572033"/>
                  </a:lnTo>
                  <a:lnTo>
                    <a:pt x="2575077" y="530999"/>
                  </a:lnTo>
                  <a:lnTo>
                    <a:pt x="2548432" y="491032"/>
                  </a:lnTo>
                  <a:lnTo>
                    <a:pt x="2518549" y="451802"/>
                  </a:lnTo>
                  <a:lnTo>
                    <a:pt x="2485072" y="413994"/>
                  </a:lnTo>
                  <a:lnTo>
                    <a:pt x="2448712" y="376910"/>
                  </a:lnTo>
                  <a:lnTo>
                    <a:pt x="2409482" y="341274"/>
                  </a:lnTo>
                  <a:lnTo>
                    <a:pt x="2367000" y="306717"/>
                  </a:lnTo>
                  <a:lnTo>
                    <a:pt x="2321636" y="273951"/>
                  </a:lnTo>
                  <a:lnTo>
                    <a:pt x="2273757" y="242277"/>
                  </a:lnTo>
                  <a:lnTo>
                    <a:pt x="2222995" y="212763"/>
                  </a:lnTo>
                  <a:lnTo>
                    <a:pt x="2170074" y="184315"/>
                  </a:lnTo>
                  <a:lnTo>
                    <a:pt x="2114638" y="158038"/>
                  </a:lnTo>
                  <a:lnTo>
                    <a:pt x="2057400" y="133553"/>
                  </a:lnTo>
                  <a:lnTo>
                    <a:pt x="1998002" y="110871"/>
                  </a:lnTo>
                  <a:lnTo>
                    <a:pt x="1936432" y="90360"/>
                  </a:lnTo>
                  <a:lnTo>
                    <a:pt x="1873796" y="71640"/>
                  </a:lnTo>
                  <a:lnTo>
                    <a:pt x="1809356" y="55079"/>
                  </a:lnTo>
                  <a:lnTo>
                    <a:pt x="1743481" y="40678"/>
                  </a:lnTo>
                  <a:lnTo>
                    <a:pt x="1676514" y="28079"/>
                  </a:lnTo>
                  <a:lnTo>
                    <a:pt x="1608836" y="17995"/>
                  </a:lnTo>
                  <a:lnTo>
                    <a:pt x="1540433" y="10071"/>
                  </a:lnTo>
                  <a:lnTo>
                    <a:pt x="1471320" y="4673"/>
                  </a:lnTo>
                  <a:lnTo>
                    <a:pt x="1401838" y="1079"/>
                  </a:lnTo>
                  <a:lnTo>
                    <a:pt x="13320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49164" y="4592523"/>
              <a:ext cx="2663825" cy="1655445"/>
            </a:xfrm>
            <a:custGeom>
              <a:avLst/>
              <a:gdLst/>
              <a:ahLst/>
              <a:cxnLst/>
              <a:rect l="l" t="t" r="r" b="b"/>
              <a:pathLst>
                <a:path w="2663825" h="1655445">
                  <a:moveTo>
                    <a:pt x="355" y="827633"/>
                  </a:moveTo>
                  <a:lnTo>
                    <a:pt x="2159" y="784440"/>
                  </a:lnTo>
                  <a:lnTo>
                    <a:pt x="7556" y="741235"/>
                  </a:lnTo>
                  <a:lnTo>
                    <a:pt x="16916" y="698042"/>
                  </a:lnTo>
                  <a:lnTo>
                    <a:pt x="29514" y="655561"/>
                  </a:lnTo>
                  <a:lnTo>
                    <a:pt x="45720" y="613435"/>
                  </a:lnTo>
                  <a:lnTo>
                    <a:pt x="65519" y="572033"/>
                  </a:lnTo>
                  <a:lnTo>
                    <a:pt x="88912" y="530999"/>
                  </a:lnTo>
                  <a:lnTo>
                    <a:pt x="115557" y="491032"/>
                  </a:lnTo>
                  <a:lnTo>
                    <a:pt x="145440" y="451802"/>
                  </a:lnTo>
                  <a:lnTo>
                    <a:pt x="178917" y="413994"/>
                  </a:lnTo>
                  <a:lnTo>
                    <a:pt x="215277" y="376910"/>
                  </a:lnTo>
                  <a:lnTo>
                    <a:pt x="254520" y="341274"/>
                  </a:lnTo>
                  <a:lnTo>
                    <a:pt x="297002" y="306717"/>
                  </a:lnTo>
                  <a:lnTo>
                    <a:pt x="342353" y="273951"/>
                  </a:lnTo>
                  <a:lnTo>
                    <a:pt x="390232" y="242633"/>
                  </a:lnTo>
                  <a:lnTo>
                    <a:pt x="440994" y="212763"/>
                  </a:lnTo>
                  <a:lnTo>
                    <a:pt x="493915" y="184670"/>
                  </a:lnTo>
                  <a:lnTo>
                    <a:pt x="549351" y="158038"/>
                  </a:lnTo>
                  <a:lnTo>
                    <a:pt x="606590" y="133553"/>
                  </a:lnTo>
                  <a:lnTo>
                    <a:pt x="666000" y="110871"/>
                  </a:lnTo>
                  <a:lnTo>
                    <a:pt x="727557" y="90360"/>
                  </a:lnTo>
                  <a:lnTo>
                    <a:pt x="790194" y="71640"/>
                  </a:lnTo>
                  <a:lnTo>
                    <a:pt x="854633" y="55079"/>
                  </a:lnTo>
                  <a:lnTo>
                    <a:pt x="920521" y="40678"/>
                  </a:lnTo>
                  <a:lnTo>
                    <a:pt x="987475" y="28079"/>
                  </a:lnTo>
                  <a:lnTo>
                    <a:pt x="1055154" y="17995"/>
                  </a:lnTo>
                  <a:lnTo>
                    <a:pt x="1123556" y="10071"/>
                  </a:lnTo>
                  <a:lnTo>
                    <a:pt x="1192669" y="4673"/>
                  </a:lnTo>
                  <a:lnTo>
                    <a:pt x="1262151" y="1079"/>
                  </a:lnTo>
                  <a:lnTo>
                    <a:pt x="1332001" y="0"/>
                  </a:lnTo>
                  <a:lnTo>
                    <a:pt x="1401838" y="1079"/>
                  </a:lnTo>
                  <a:lnTo>
                    <a:pt x="1471320" y="4673"/>
                  </a:lnTo>
                  <a:lnTo>
                    <a:pt x="1540433" y="10071"/>
                  </a:lnTo>
                  <a:lnTo>
                    <a:pt x="1608836" y="17995"/>
                  </a:lnTo>
                  <a:lnTo>
                    <a:pt x="1676514" y="28079"/>
                  </a:lnTo>
                  <a:lnTo>
                    <a:pt x="1743481" y="40678"/>
                  </a:lnTo>
                  <a:lnTo>
                    <a:pt x="1809356" y="55079"/>
                  </a:lnTo>
                  <a:lnTo>
                    <a:pt x="1873796" y="71640"/>
                  </a:lnTo>
                  <a:lnTo>
                    <a:pt x="1936432" y="90360"/>
                  </a:lnTo>
                  <a:lnTo>
                    <a:pt x="1998002" y="110871"/>
                  </a:lnTo>
                  <a:lnTo>
                    <a:pt x="2057400" y="133553"/>
                  </a:lnTo>
                  <a:lnTo>
                    <a:pt x="2114638" y="158038"/>
                  </a:lnTo>
                  <a:lnTo>
                    <a:pt x="2170074" y="184315"/>
                  </a:lnTo>
                  <a:lnTo>
                    <a:pt x="2222995" y="212763"/>
                  </a:lnTo>
                  <a:lnTo>
                    <a:pt x="2273757" y="242277"/>
                  </a:lnTo>
                  <a:lnTo>
                    <a:pt x="2321636" y="273951"/>
                  </a:lnTo>
                  <a:lnTo>
                    <a:pt x="2367000" y="306717"/>
                  </a:lnTo>
                  <a:lnTo>
                    <a:pt x="2409482" y="341274"/>
                  </a:lnTo>
                  <a:lnTo>
                    <a:pt x="2448712" y="376910"/>
                  </a:lnTo>
                  <a:lnTo>
                    <a:pt x="2485072" y="413994"/>
                  </a:lnTo>
                  <a:lnTo>
                    <a:pt x="2518549" y="451802"/>
                  </a:lnTo>
                  <a:lnTo>
                    <a:pt x="2548432" y="491032"/>
                  </a:lnTo>
                  <a:lnTo>
                    <a:pt x="2575077" y="530999"/>
                  </a:lnTo>
                  <a:lnTo>
                    <a:pt x="2598470" y="572033"/>
                  </a:lnTo>
                  <a:lnTo>
                    <a:pt x="2618270" y="613435"/>
                  </a:lnTo>
                  <a:lnTo>
                    <a:pt x="2634475" y="655561"/>
                  </a:lnTo>
                  <a:lnTo>
                    <a:pt x="2647073" y="698042"/>
                  </a:lnTo>
                  <a:lnTo>
                    <a:pt x="2656433" y="741235"/>
                  </a:lnTo>
                  <a:lnTo>
                    <a:pt x="2661831" y="784440"/>
                  </a:lnTo>
                  <a:lnTo>
                    <a:pt x="2663634" y="827633"/>
                  </a:lnTo>
                  <a:lnTo>
                    <a:pt x="2661831" y="870839"/>
                  </a:lnTo>
                  <a:lnTo>
                    <a:pt x="2656433" y="914031"/>
                  </a:lnTo>
                  <a:lnTo>
                    <a:pt x="2647073" y="957237"/>
                  </a:lnTo>
                  <a:lnTo>
                    <a:pt x="2634475" y="999718"/>
                  </a:lnTo>
                  <a:lnTo>
                    <a:pt x="2618270" y="1041831"/>
                  </a:lnTo>
                  <a:lnTo>
                    <a:pt x="2598470" y="1083233"/>
                  </a:lnTo>
                  <a:lnTo>
                    <a:pt x="2575077" y="1124280"/>
                  </a:lnTo>
                  <a:lnTo>
                    <a:pt x="2548432" y="1164234"/>
                  </a:lnTo>
                  <a:lnTo>
                    <a:pt x="2518549" y="1203477"/>
                  </a:lnTo>
                  <a:lnTo>
                    <a:pt x="2485072" y="1241272"/>
                  </a:lnTo>
                  <a:lnTo>
                    <a:pt x="2448712" y="1278356"/>
                  </a:lnTo>
                  <a:lnTo>
                    <a:pt x="2409482" y="1313992"/>
                  </a:lnTo>
                  <a:lnTo>
                    <a:pt x="2367000" y="1348562"/>
                  </a:lnTo>
                  <a:lnTo>
                    <a:pt x="2321636" y="1381315"/>
                  </a:lnTo>
                  <a:lnTo>
                    <a:pt x="2273757" y="1412633"/>
                  </a:lnTo>
                  <a:lnTo>
                    <a:pt x="2222995" y="1442516"/>
                  </a:lnTo>
                  <a:lnTo>
                    <a:pt x="2170074" y="1470596"/>
                  </a:lnTo>
                  <a:lnTo>
                    <a:pt x="2114638" y="1497241"/>
                  </a:lnTo>
                  <a:lnTo>
                    <a:pt x="2057400" y="1521714"/>
                  </a:lnTo>
                  <a:lnTo>
                    <a:pt x="1998002" y="1544396"/>
                  </a:lnTo>
                  <a:lnTo>
                    <a:pt x="1936432" y="1564919"/>
                  </a:lnTo>
                  <a:lnTo>
                    <a:pt x="1873796" y="1583639"/>
                  </a:lnTo>
                  <a:lnTo>
                    <a:pt x="1809356" y="1600200"/>
                  </a:lnTo>
                  <a:lnTo>
                    <a:pt x="1743481" y="1614601"/>
                  </a:lnTo>
                  <a:lnTo>
                    <a:pt x="1676514" y="1627200"/>
                  </a:lnTo>
                  <a:lnTo>
                    <a:pt x="1608836" y="1637271"/>
                  </a:lnTo>
                  <a:lnTo>
                    <a:pt x="1540433" y="1645196"/>
                  </a:lnTo>
                  <a:lnTo>
                    <a:pt x="1471320" y="1650593"/>
                  </a:lnTo>
                  <a:lnTo>
                    <a:pt x="1401838" y="1654200"/>
                  </a:lnTo>
                  <a:lnTo>
                    <a:pt x="1332001" y="1655279"/>
                  </a:lnTo>
                  <a:lnTo>
                    <a:pt x="1332001" y="1654911"/>
                  </a:lnTo>
                  <a:lnTo>
                    <a:pt x="1262151" y="1653832"/>
                  </a:lnTo>
                  <a:lnTo>
                    <a:pt x="1192669" y="1650238"/>
                  </a:lnTo>
                  <a:lnTo>
                    <a:pt x="1123556" y="1644840"/>
                  </a:lnTo>
                  <a:lnTo>
                    <a:pt x="1055154" y="1636915"/>
                  </a:lnTo>
                  <a:lnTo>
                    <a:pt x="987475" y="1626831"/>
                  </a:lnTo>
                  <a:lnTo>
                    <a:pt x="920521" y="1614601"/>
                  </a:lnTo>
                  <a:lnTo>
                    <a:pt x="854633" y="1599831"/>
                  </a:lnTo>
                  <a:lnTo>
                    <a:pt x="790194" y="1583270"/>
                  </a:lnTo>
                  <a:lnTo>
                    <a:pt x="727557" y="1564919"/>
                  </a:lnTo>
                  <a:lnTo>
                    <a:pt x="666000" y="1544040"/>
                  </a:lnTo>
                  <a:lnTo>
                    <a:pt x="606590" y="1521358"/>
                  </a:lnTo>
                  <a:lnTo>
                    <a:pt x="549351" y="1496872"/>
                  </a:lnTo>
                  <a:lnTo>
                    <a:pt x="493915" y="1470596"/>
                  </a:lnTo>
                  <a:lnTo>
                    <a:pt x="440994" y="1442516"/>
                  </a:lnTo>
                  <a:lnTo>
                    <a:pt x="390232" y="1412633"/>
                  </a:lnTo>
                  <a:lnTo>
                    <a:pt x="342353" y="1381315"/>
                  </a:lnTo>
                  <a:lnTo>
                    <a:pt x="297002" y="1348193"/>
                  </a:lnTo>
                  <a:lnTo>
                    <a:pt x="254520" y="1313992"/>
                  </a:lnTo>
                  <a:lnTo>
                    <a:pt x="214922" y="1278356"/>
                  </a:lnTo>
                  <a:lnTo>
                    <a:pt x="178562" y="1241272"/>
                  </a:lnTo>
                  <a:lnTo>
                    <a:pt x="145440" y="1203121"/>
                  </a:lnTo>
                  <a:lnTo>
                    <a:pt x="115201" y="1164234"/>
                  </a:lnTo>
                  <a:lnTo>
                    <a:pt x="88557" y="1124280"/>
                  </a:lnTo>
                  <a:lnTo>
                    <a:pt x="65150" y="1083233"/>
                  </a:lnTo>
                  <a:lnTo>
                    <a:pt x="45351" y="1041831"/>
                  </a:lnTo>
                  <a:lnTo>
                    <a:pt x="29159" y="999718"/>
                  </a:lnTo>
                  <a:lnTo>
                    <a:pt x="16560" y="957237"/>
                  </a:lnTo>
                  <a:lnTo>
                    <a:pt x="7200" y="914031"/>
                  </a:lnTo>
                  <a:lnTo>
                    <a:pt x="1790" y="870839"/>
                  </a:lnTo>
                  <a:lnTo>
                    <a:pt x="0" y="827633"/>
                  </a:lnTo>
                  <a:lnTo>
                    <a:pt x="355" y="827633"/>
                  </a:lnTo>
                  <a:close/>
                </a:path>
              </a:pathLst>
            </a:custGeom>
            <a:ln w="25559">
              <a:solidFill>
                <a:srgbClr val="BF4F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932335" y="4753343"/>
            <a:ext cx="1312545" cy="1152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Pertanian</a:t>
            </a:r>
            <a:endParaRPr sz="2400">
              <a:latin typeface="Times New Roman"/>
              <a:cs typeface="Times New Roman"/>
            </a:endParaRPr>
          </a:p>
          <a:p>
            <a:pPr marL="36195" marR="32384" indent="14604" algn="just">
              <a:lnSpc>
                <a:spcPct val="103899"/>
              </a:lnSpc>
              <a:spcBef>
                <a:spcPts val="5"/>
              </a:spcBef>
            </a:pPr>
            <a:r>
              <a:rPr sz="1600" spc="-5" dirty="0">
                <a:latin typeface="Times New Roman"/>
                <a:cs typeface="Times New Roman"/>
              </a:rPr>
              <a:t>Analisis </a:t>
            </a:r>
            <a:r>
              <a:rPr sz="1600" spc="-30" dirty="0">
                <a:latin typeface="Times New Roman"/>
                <a:cs typeface="Times New Roman"/>
              </a:rPr>
              <a:t>Tanah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Analisis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Pupuk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Analisis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Pakan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772385" y="2132097"/>
            <a:ext cx="2689225" cy="1680845"/>
            <a:chOff x="772385" y="2132097"/>
            <a:chExt cx="2689225" cy="1680845"/>
          </a:xfrm>
        </p:grpSpPr>
        <p:sp>
          <p:nvSpPr>
            <p:cNvPr id="17" name="object 17"/>
            <p:cNvSpPr/>
            <p:nvPr/>
          </p:nvSpPr>
          <p:spPr>
            <a:xfrm>
              <a:off x="785164" y="2144877"/>
              <a:ext cx="2663825" cy="1655445"/>
            </a:xfrm>
            <a:custGeom>
              <a:avLst/>
              <a:gdLst/>
              <a:ahLst/>
              <a:cxnLst/>
              <a:rect l="l" t="t" r="r" b="b"/>
              <a:pathLst>
                <a:path w="2663825" h="1655445">
                  <a:moveTo>
                    <a:pt x="1332001" y="0"/>
                  </a:moveTo>
                  <a:lnTo>
                    <a:pt x="1262151" y="1079"/>
                  </a:lnTo>
                  <a:lnTo>
                    <a:pt x="1192669" y="4686"/>
                  </a:lnTo>
                  <a:lnTo>
                    <a:pt x="1123556" y="10083"/>
                  </a:lnTo>
                  <a:lnTo>
                    <a:pt x="1055154" y="18008"/>
                  </a:lnTo>
                  <a:lnTo>
                    <a:pt x="987475" y="28079"/>
                  </a:lnTo>
                  <a:lnTo>
                    <a:pt x="920521" y="40678"/>
                  </a:lnTo>
                  <a:lnTo>
                    <a:pt x="854633" y="55079"/>
                  </a:lnTo>
                  <a:lnTo>
                    <a:pt x="790194" y="71640"/>
                  </a:lnTo>
                  <a:lnTo>
                    <a:pt x="727557" y="90360"/>
                  </a:lnTo>
                  <a:lnTo>
                    <a:pt x="666000" y="110883"/>
                  </a:lnTo>
                  <a:lnTo>
                    <a:pt x="606590" y="133565"/>
                  </a:lnTo>
                  <a:lnTo>
                    <a:pt x="549351" y="158038"/>
                  </a:lnTo>
                  <a:lnTo>
                    <a:pt x="493915" y="184683"/>
                  </a:lnTo>
                  <a:lnTo>
                    <a:pt x="440994" y="212763"/>
                  </a:lnTo>
                  <a:lnTo>
                    <a:pt x="390232" y="242646"/>
                  </a:lnTo>
                  <a:lnTo>
                    <a:pt x="342353" y="273964"/>
                  </a:lnTo>
                  <a:lnTo>
                    <a:pt x="296989" y="306717"/>
                  </a:lnTo>
                  <a:lnTo>
                    <a:pt x="254520" y="341287"/>
                  </a:lnTo>
                  <a:lnTo>
                    <a:pt x="215277" y="376923"/>
                  </a:lnTo>
                  <a:lnTo>
                    <a:pt x="178917" y="414007"/>
                  </a:lnTo>
                  <a:lnTo>
                    <a:pt x="145440" y="451802"/>
                  </a:lnTo>
                  <a:lnTo>
                    <a:pt x="115557" y="491045"/>
                  </a:lnTo>
                  <a:lnTo>
                    <a:pt x="88912" y="530999"/>
                  </a:lnTo>
                  <a:lnTo>
                    <a:pt x="65519" y="572046"/>
                  </a:lnTo>
                  <a:lnTo>
                    <a:pt x="45720" y="613448"/>
                  </a:lnTo>
                  <a:lnTo>
                    <a:pt x="29514" y="655561"/>
                  </a:lnTo>
                  <a:lnTo>
                    <a:pt x="16916" y="698042"/>
                  </a:lnTo>
                  <a:lnTo>
                    <a:pt x="7556" y="741248"/>
                  </a:lnTo>
                  <a:lnTo>
                    <a:pt x="2159" y="784440"/>
                  </a:lnTo>
                  <a:lnTo>
                    <a:pt x="355" y="827646"/>
                  </a:lnTo>
                  <a:lnTo>
                    <a:pt x="0" y="827646"/>
                  </a:lnTo>
                  <a:lnTo>
                    <a:pt x="1790" y="870839"/>
                  </a:lnTo>
                  <a:lnTo>
                    <a:pt x="7200" y="914044"/>
                  </a:lnTo>
                  <a:lnTo>
                    <a:pt x="16560" y="957237"/>
                  </a:lnTo>
                  <a:lnTo>
                    <a:pt x="29159" y="999718"/>
                  </a:lnTo>
                  <a:lnTo>
                    <a:pt x="45351" y="1041844"/>
                  </a:lnTo>
                  <a:lnTo>
                    <a:pt x="65150" y="1083246"/>
                  </a:lnTo>
                  <a:lnTo>
                    <a:pt x="88557" y="1124280"/>
                  </a:lnTo>
                  <a:lnTo>
                    <a:pt x="115189" y="1164247"/>
                  </a:lnTo>
                  <a:lnTo>
                    <a:pt x="145440" y="1203121"/>
                  </a:lnTo>
                  <a:lnTo>
                    <a:pt x="178549" y="1241285"/>
                  </a:lnTo>
                  <a:lnTo>
                    <a:pt x="214909" y="1278356"/>
                  </a:lnTo>
                  <a:lnTo>
                    <a:pt x="254520" y="1314005"/>
                  </a:lnTo>
                  <a:lnTo>
                    <a:pt x="296989" y="1348206"/>
                  </a:lnTo>
                  <a:lnTo>
                    <a:pt x="342353" y="1381328"/>
                  </a:lnTo>
                  <a:lnTo>
                    <a:pt x="390232" y="1412646"/>
                  </a:lnTo>
                  <a:lnTo>
                    <a:pt x="440994" y="1442516"/>
                  </a:lnTo>
                  <a:lnTo>
                    <a:pt x="493915" y="1470596"/>
                  </a:lnTo>
                  <a:lnTo>
                    <a:pt x="549351" y="1496885"/>
                  </a:lnTo>
                  <a:lnTo>
                    <a:pt x="606590" y="1521358"/>
                  </a:lnTo>
                  <a:lnTo>
                    <a:pt x="666000" y="1544040"/>
                  </a:lnTo>
                  <a:lnTo>
                    <a:pt x="727557" y="1564919"/>
                  </a:lnTo>
                  <a:lnTo>
                    <a:pt x="790194" y="1583283"/>
                  </a:lnTo>
                  <a:lnTo>
                    <a:pt x="854633" y="1599844"/>
                  </a:lnTo>
                  <a:lnTo>
                    <a:pt x="920521" y="1614601"/>
                  </a:lnTo>
                  <a:lnTo>
                    <a:pt x="987475" y="1626844"/>
                  </a:lnTo>
                  <a:lnTo>
                    <a:pt x="1055154" y="1636928"/>
                  </a:lnTo>
                  <a:lnTo>
                    <a:pt x="1123556" y="1644840"/>
                  </a:lnTo>
                  <a:lnTo>
                    <a:pt x="1192669" y="1650238"/>
                  </a:lnTo>
                  <a:lnTo>
                    <a:pt x="1262151" y="1653844"/>
                  </a:lnTo>
                  <a:lnTo>
                    <a:pt x="1332001" y="1654924"/>
                  </a:lnTo>
                  <a:lnTo>
                    <a:pt x="1332001" y="1655279"/>
                  </a:lnTo>
                  <a:lnTo>
                    <a:pt x="1401838" y="1654200"/>
                  </a:lnTo>
                  <a:lnTo>
                    <a:pt x="1471320" y="1650606"/>
                  </a:lnTo>
                  <a:lnTo>
                    <a:pt x="1540433" y="1645196"/>
                  </a:lnTo>
                  <a:lnTo>
                    <a:pt x="1608836" y="1637284"/>
                  </a:lnTo>
                  <a:lnTo>
                    <a:pt x="1676514" y="1627200"/>
                  </a:lnTo>
                  <a:lnTo>
                    <a:pt x="1743481" y="1614601"/>
                  </a:lnTo>
                  <a:lnTo>
                    <a:pt x="1809356" y="1600200"/>
                  </a:lnTo>
                  <a:lnTo>
                    <a:pt x="1873796" y="1583639"/>
                  </a:lnTo>
                  <a:lnTo>
                    <a:pt x="1936432" y="1564919"/>
                  </a:lnTo>
                  <a:lnTo>
                    <a:pt x="1997989" y="1544396"/>
                  </a:lnTo>
                  <a:lnTo>
                    <a:pt x="2057400" y="1521726"/>
                  </a:lnTo>
                  <a:lnTo>
                    <a:pt x="2114638" y="1497241"/>
                  </a:lnTo>
                  <a:lnTo>
                    <a:pt x="2170074" y="1470596"/>
                  </a:lnTo>
                  <a:lnTo>
                    <a:pt x="2222995" y="1442516"/>
                  </a:lnTo>
                  <a:lnTo>
                    <a:pt x="2273757" y="1412646"/>
                  </a:lnTo>
                  <a:lnTo>
                    <a:pt x="2321636" y="1381328"/>
                  </a:lnTo>
                  <a:lnTo>
                    <a:pt x="2367000" y="1348562"/>
                  </a:lnTo>
                  <a:lnTo>
                    <a:pt x="2409469" y="1314005"/>
                  </a:lnTo>
                  <a:lnTo>
                    <a:pt x="2448712" y="1278356"/>
                  </a:lnTo>
                  <a:lnTo>
                    <a:pt x="2485072" y="1241285"/>
                  </a:lnTo>
                  <a:lnTo>
                    <a:pt x="2518549" y="1203477"/>
                  </a:lnTo>
                  <a:lnTo>
                    <a:pt x="2548432" y="1164247"/>
                  </a:lnTo>
                  <a:lnTo>
                    <a:pt x="2575077" y="1124280"/>
                  </a:lnTo>
                  <a:lnTo>
                    <a:pt x="2598470" y="1083246"/>
                  </a:lnTo>
                  <a:lnTo>
                    <a:pt x="2618270" y="1041844"/>
                  </a:lnTo>
                  <a:lnTo>
                    <a:pt x="2634475" y="999718"/>
                  </a:lnTo>
                  <a:lnTo>
                    <a:pt x="2647073" y="957237"/>
                  </a:lnTo>
                  <a:lnTo>
                    <a:pt x="2656433" y="914044"/>
                  </a:lnTo>
                  <a:lnTo>
                    <a:pt x="2661831" y="870839"/>
                  </a:lnTo>
                  <a:lnTo>
                    <a:pt x="2663634" y="827646"/>
                  </a:lnTo>
                  <a:lnTo>
                    <a:pt x="2661831" y="784440"/>
                  </a:lnTo>
                  <a:lnTo>
                    <a:pt x="2656433" y="741248"/>
                  </a:lnTo>
                  <a:lnTo>
                    <a:pt x="2647073" y="698042"/>
                  </a:lnTo>
                  <a:lnTo>
                    <a:pt x="2634475" y="655561"/>
                  </a:lnTo>
                  <a:lnTo>
                    <a:pt x="2618270" y="613448"/>
                  </a:lnTo>
                  <a:lnTo>
                    <a:pt x="2598470" y="572046"/>
                  </a:lnTo>
                  <a:lnTo>
                    <a:pt x="2575077" y="530999"/>
                  </a:lnTo>
                  <a:lnTo>
                    <a:pt x="2548432" y="491045"/>
                  </a:lnTo>
                  <a:lnTo>
                    <a:pt x="2518549" y="451802"/>
                  </a:lnTo>
                  <a:lnTo>
                    <a:pt x="2485072" y="414007"/>
                  </a:lnTo>
                  <a:lnTo>
                    <a:pt x="2448712" y="376923"/>
                  </a:lnTo>
                  <a:lnTo>
                    <a:pt x="2409469" y="341287"/>
                  </a:lnTo>
                  <a:lnTo>
                    <a:pt x="2367000" y="306717"/>
                  </a:lnTo>
                  <a:lnTo>
                    <a:pt x="2321636" y="273964"/>
                  </a:lnTo>
                  <a:lnTo>
                    <a:pt x="2273757" y="242277"/>
                  </a:lnTo>
                  <a:lnTo>
                    <a:pt x="2222995" y="212763"/>
                  </a:lnTo>
                  <a:lnTo>
                    <a:pt x="2170074" y="184327"/>
                  </a:lnTo>
                  <a:lnTo>
                    <a:pt x="2114638" y="158038"/>
                  </a:lnTo>
                  <a:lnTo>
                    <a:pt x="2057400" y="133565"/>
                  </a:lnTo>
                  <a:lnTo>
                    <a:pt x="1997989" y="110883"/>
                  </a:lnTo>
                  <a:lnTo>
                    <a:pt x="1936432" y="90360"/>
                  </a:lnTo>
                  <a:lnTo>
                    <a:pt x="1873796" y="71640"/>
                  </a:lnTo>
                  <a:lnTo>
                    <a:pt x="1809356" y="55079"/>
                  </a:lnTo>
                  <a:lnTo>
                    <a:pt x="1743481" y="40678"/>
                  </a:lnTo>
                  <a:lnTo>
                    <a:pt x="1676514" y="28079"/>
                  </a:lnTo>
                  <a:lnTo>
                    <a:pt x="1608836" y="18008"/>
                  </a:lnTo>
                  <a:lnTo>
                    <a:pt x="1540433" y="10083"/>
                  </a:lnTo>
                  <a:lnTo>
                    <a:pt x="1471320" y="4686"/>
                  </a:lnTo>
                  <a:lnTo>
                    <a:pt x="1401838" y="1079"/>
                  </a:lnTo>
                  <a:lnTo>
                    <a:pt x="13320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85164" y="2144877"/>
              <a:ext cx="2663825" cy="1655445"/>
            </a:xfrm>
            <a:custGeom>
              <a:avLst/>
              <a:gdLst/>
              <a:ahLst/>
              <a:cxnLst/>
              <a:rect l="l" t="t" r="r" b="b"/>
              <a:pathLst>
                <a:path w="2663825" h="1655445">
                  <a:moveTo>
                    <a:pt x="355" y="827646"/>
                  </a:moveTo>
                  <a:lnTo>
                    <a:pt x="2159" y="784440"/>
                  </a:lnTo>
                  <a:lnTo>
                    <a:pt x="7556" y="741248"/>
                  </a:lnTo>
                  <a:lnTo>
                    <a:pt x="16916" y="698042"/>
                  </a:lnTo>
                  <a:lnTo>
                    <a:pt x="29514" y="655561"/>
                  </a:lnTo>
                  <a:lnTo>
                    <a:pt x="45720" y="613448"/>
                  </a:lnTo>
                  <a:lnTo>
                    <a:pt x="65519" y="572046"/>
                  </a:lnTo>
                  <a:lnTo>
                    <a:pt x="88912" y="530999"/>
                  </a:lnTo>
                  <a:lnTo>
                    <a:pt x="115557" y="491045"/>
                  </a:lnTo>
                  <a:lnTo>
                    <a:pt x="145440" y="451802"/>
                  </a:lnTo>
                  <a:lnTo>
                    <a:pt x="178917" y="414007"/>
                  </a:lnTo>
                  <a:lnTo>
                    <a:pt x="215277" y="376923"/>
                  </a:lnTo>
                  <a:lnTo>
                    <a:pt x="254520" y="341287"/>
                  </a:lnTo>
                  <a:lnTo>
                    <a:pt x="296989" y="306717"/>
                  </a:lnTo>
                  <a:lnTo>
                    <a:pt x="342353" y="273964"/>
                  </a:lnTo>
                  <a:lnTo>
                    <a:pt x="390232" y="242646"/>
                  </a:lnTo>
                  <a:lnTo>
                    <a:pt x="440994" y="212763"/>
                  </a:lnTo>
                  <a:lnTo>
                    <a:pt x="493915" y="184683"/>
                  </a:lnTo>
                  <a:lnTo>
                    <a:pt x="549351" y="158038"/>
                  </a:lnTo>
                  <a:lnTo>
                    <a:pt x="606590" y="133565"/>
                  </a:lnTo>
                  <a:lnTo>
                    <a:pt x="666000" y="110883"/>
                  </a:lnTo>
                  <a:lnTo>
                    <a:pt x="727557" y="90360"/>
                  </a:lnTo>
                  <a:lnTo>
                    <a:pt x="790194" y="71640"/>
                  </a:lnTo>
                  <a:lnTo>
                    <a:pt x="854633" y="55079"/>
                  </a:lnTo>
                  <a:lnTo>
                    <a:pt x="920521" y="40678"/>
                  </a:lnTo>
                  <a:lnTo>
                    <a:pt x="987475" y="28079"/>
                  </a:lnTo>
                  <a:lnTo>
                    <a:pt x="1055154" y="18008"/>
                  </a:lnTo>
                  <a:lnTo>
                    <a:pt x="1123556" y="10083"/>
                  </a:lnTo>
                  <a:lnTo>
                    <a:pt x="1192669" y="4686"/>
                  </a:lnTo>
                  <a:lnTo>
                    <a:pt x="1262151" y="1079"/>
                  </a:lnTo>
                  <a:lnTo>
                    <a:pt x="1332001" y="0"/>
                  </a:lnTo>
                  <a:lnTo>
                    <a:pt x="1401838" y="1079"/>
                  </a:lnTo>
                  <a:lnTo>
                    <a:pt x="1471320" y="4686"/>
                  </a:lnTo>
                  <a:lnTo>
                    <a:pt x="1540433" y="10083"/>
                  </a:lnTo>
                  <a:lnTo>
                    <a:pt x="1608836" y="18008"/>
                  </a:lnTo>
                  <a:lnTo>
                    <a:pt x="1676514" y="28079"/>
                  </a:lnTo>
                  <a:lnTo>
                    <a:pt x="1743481" y="40678"/>
                  </a:lnTo>
                  <a:lnTo>
                    <a:pt x="1809356" y="55079"/>
                  </a:lnTo>
                  <a:lnTo>
                    <a:pt x="1873796" y="71640"/>
                  </a:lnTo>
                  <a:lnTo>
                    <a:pt x="1936432" y="90360"/>
                  </a:lnTo>
                  <a:lnTo>
                    <a:pt x="1997989" y="110883"/>
                  </a:lnTo>
                  <a:lnTo>
                    <a:pt x="2057400" y="133565"/>
                  </a:lnTo>
                  <a:lnTo>
                    <a:pt x="2114638" y="158038"/>
                  </a:lnTo>
                  <a:lnTo>
                    <a:pt x="2170074" y="184327"/>
                  </a:lnTo>
                  <a:lnTo>
                    <a:pt x="2222995" y="212763"/>
                  </a:lnTo>
                  <a:lnTo>
                    <a:pt x="2273757" y="242277"/>
                  </a:lnTo>
                  <a:lnTo>
                    <a:pt x="2321636" y="273964"/>
                  </a:lnTo>
                  <a:lnTo>
                    <a:pt x="2367000" y="306717"/>
                  </a:lnTo>
                  <a:lnTo>
                    <a:pt x="2409469" y="341287"/>
                  </a:lnTo>
                  <a:lnTo>
                    <a:pt x="2448712" y="376923"/>
                  </a:lnTo>
                  <a:lnTo>
                    <a:pt x="2485072" y="414007"/>
                  </a:lnTo>
                  <a:lnTo>
                    <a:pt x="2518549" y="451802"/>
                  </a:lnTo>
                  <a:lnTo>
                    <a:pt x="2548432" y="491045"/>
                  </a:lnTo>
                  <a:lnTo>
                    <a:pt x="2575077" y="530999"/>
                  </a:lnTo>
                  <a:lnTo>
                    <a:pt x="2598470" y="572046"/>
                  </a:lnTo>
                  <a:lnTo>
                    <a:pt x="2618270" y="613448"/>
                  </a:lnTo>
                  <a:lnTo>
                    <a:pt x="2634475" y="655561"/>
                  </a:lnTo>
                  <a:lnTo>
                    <a:pt x="2647073" y="698042"/>
                  </a:lnTo>
                  <a:lnTo>
                    <a:pt x="2656433" y="741248"/>
                  </a:lnTo>
                  <a:lnTo>
                    <a:pt x="2661831" y="784440"/>
                  </a:lnTo>
                  <a:lnTo>
                    <a:pt x="2663634" y="827646"/>
                  </a:lnTo>
                  <a:lnTo>
                    <a:pt x="2661831" y="870839"/>
                  </a:lnTo>
                  <a:lnTo>
                    <a:pt x="2656433" y="914044"/>
                  </a:lnTo>
                  <a:lnTo>
                    <a:pt x="2647073" y="957237"/>
                  </a:lnTo>
                  <a:lnTo>
                    <a:pt x="2634475" y="999718"/>
                  </a:lnTo>
                  <a:lnTo>
                    <a:pt x="2618270" y="1041844"/>
                  </a:lnTo>
                  <a:lnTo>
                    <a:pt x="2598470" y="1083246"/>
                  </a:lnTo>
                  <a:lnTo>
                    <a:pt x="2575077" y="1124280"/>
                  </a:lnTo>
                  <a:lnTo>
                    <a:pt x="2548432" y="1164247"/>
                  </a:lnTo>
                  <a:lnTo>
                    <a:pt x="2518549" y="1203477"/>
                  </a:lnTo>
                  <a:lnTo>
                    <a:pt x="2485072" y="1241285"/>
                  </a:lnTo>
                  <a:lnTo>
                    <a:pt x="2448712" y="1278356"/>
                  </a:lnTo>
                  <a:lnTo>
                    <a:pt x="2409469" y="1314005"/>
                  </a:lnTo>
                  <a:lnTo>
                    <a:pt x="2367000" y="1348562"/>
                  </a:lnTo>
                  <a:lnTo>
                    <a:pt x="2321636" y="1381328"/>
                  </a:lnTo>
                  <a:lnTo>
                    <a:pt x="2273757" y="1412646"/>
                  </a:lnTo>
                  <a:lnTo>
                    <a:pt x="2222995" y="1442516"/>
                  </a:lnTo>
                  <a:lnTo>
                    <a:pt x="2170074" y="1470596"/>
                  </a:lnTo>
                  <a:lnTo>
                    <a:pt x="2114638" y="1497241"/>
                  </a:lnTo>
                  <a:lnTo>
                    <a:pt x="2057400" y="1521726"/>
                  </a:lnTo>
                  <a:lnTo>
                    <a:pt x="1997989" y="1544396"/>
                  </a:lnTo>
                  <a:lnTo>
                    <a:pt x="1936432" y="1564919"/>
                  </a:lnTo>
                  <a:lnTo>
                    <a:pt x="1873796" y="1583639"/>
                  </a:lnTo>
                  <a:lnTo>
                    <a:pt x="1809356" y="1600200"/>
                  </a:lnTo>
                  <a:lnTo>
                    <a:pt x="1743481" y="1614601"/>
                  </a:lnTo>
                  <a:lnTo>
                    <a:pt x="1676514" y="1627200"/>
                  </a:lnTo>
                  <a:lnTo>
                    <a:pt x="1608836" y="1637284"/>
                  </a:lnTo>
                  <a:lnTo>
                    <a:pt x="1540433" y="1645196"/>
                  </a:lnTo>
                  <a:lnTo>
                    <a:pt x="1471320" y="1650606"/>
                  </a:lnTo>
                  <a:lnTo>
                    <a:pt x="1401838" y="1654200"/>
                  </a:lnTo>
                  <a:lnTo>
                    <a:pt x="1332001" y="1655279"/>
                  </a:lnTo>
                  <a:lnTo>
                    <a:pt x="1332001" y="1654924"/>
                  </a:lnTo>
                  <a:lnTo>
                    <a:pt x="1262151" y="1653844"/>
                  </a:lnTo>
                  <a:lnTo>
                    <a:pt x="1192669" y="1650238"/>
                  </a:lnTo>
                  <a:lnTo>
                    <a:pt x="1123556" y="1644840"/>
                  </a:lnTo>
                  <a:lnTo>
                    <a:pt x="1055154" y="1636928"/>
                  </a:lnTo>
                  <a:lnTo>
                    <a:pt x="987475" y="1626844"/>
                  </a:lnTo>
                  <a:lnTo>
                    <a:pt x="920521" y="1614601"/>
                  </a:lnTo>
                  <a:lnTo>
                    <a:pt x="854633" y="1599844"/>
                  </a:lnTo>
                  <a:lnTo>
                    <a:pt x="790194" y="1583283"/>
                  </a:lnTo>
                  <a:lnTo>
                    <a:pt x="727557" y="1564919"/>
                  </a:lnTo>
                  <a:lnTo>
                    <a:pt x="666000" y="1544040"/>
                  </a:lnTo>
                  <a:lnTo>
                    <a:pt x="606590" y="1521358"/>
                  </a:lnTo>
                  <a:lnTo>
                    <a:pt x="549351" y="1496885"/>
                  </a:lnTo>
                  <a:lnTo>
                    <a:pt x="493915" y="1470596"/>
                  </a:lnTo>
                  <a:lnTo>
                    <a:pt x="440994" y="1442516"/>
                  </a:lnTo>
                  <a:lnTo>
                    <a:pt x="390232" y="1412646"/>
                  </a:lnTo>
                  <a:lnTo>
                    <a:pt x="342353" y="1381328"/>
                  </a:lnTo>
                  <a:lnTo>
                    <a:pt x="296989" y="1348206"/>
                  </a:lnTo>
                  <a:lnTo>
                    <a:pt x="254520" y="1314005"/>
                  </a:lnTo>
                  <a:lnTo>
                    <a:pt x="214909" y="1278356"/>
                  </a:lnTo>
                  <a:lnTo>
                    <a:pt x="178549" y="1241285"/>
                  </a:lnTo>
                  <a:lnTo>
                    <a:pt x="145440" y="1203121"/>
                  </a:lnTo>
                  <a:lnTo>
                    <a:pt x="115189" y="1164247"/>
                  </a:lnTo>
                  <a:lnTo>
                    <a:pt x="88557" y="1124280"/>
                  </a:lnTo>
                  <a:lnTo>
                    <a:pt x="65150" y="1083246"/>
                  </a:lnTo>
                  <a:lnTo>
                    <a:pt x="45351" y="1041844"/>
                  </a:lnTo>
                  <a:lnTo>
                    <a:pt x="29159" y="999718"/>
                  </a:lnTo>
                  <a:lnTo>
                    <a:pt x="16560" y="957237"/>
                  </a:lnTo>
                  <a:lnTo>
                    <a:pt x="7200" y="914044"/>
                  </a:lnTo>
                  <a:lnTo>
                    <a:pt x="1790" y="870839"/>
                  </a:lnTo>
                  <a:lnTo>
                    <a:pt x="0" y="827646"/>
                  </a:lnTo>
                  <a:lnTo>
                    <a:pt x="355" y="827646"/>
                  </a:lnTo>
                  <a:close/>
                </a:path>
              </a:pathLst>
            </a:custGeom>
            <a:ln w="25559">
              <a:solidFill>
                <a:srgbClr val="BF4F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128864" y="2304986"/>
            <a:ext cx="1986914" cy="1151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Lucida Sans Unicode"/>
                <a:cs typeface="Lucida Sans Unicode"/>
              </a:rPr>
              <a:t>Industri</a:t>
            </a:r>
            <a:endParaRPr sz="2400">
              <a:latin typeface="Lucida Sans Unicode"/>
              <a:cs typeface="Lucida Sans Unicode"/>
            </a:endParaRPr>
          </a:p>
          <a:p>
            <a:pPr marL="12700" marR="5080" algn="ctr">
              <a:lnSpc>
                <a:spcPct val="102299"/>
              </a:lnSpc>
              <a:spcBef>
                <a:spcPts val="35"/>
              </a:spcBef>
            </a:pPr>
            <a:r>
              <a:rPr sz="1600" spc="-10" dirty="0">
                <a:latin typeface="Lucida Sans Unicode"/>
                <a:cs typeface="Lucida Sans Unicode"/>
              </a:rPr>
              <a:t>Analisis </a:t>
            </a:r>
            <a:r>
              <a:rPr sz="1600" spc="-5" dirty="0">
                <a:latin typeface="Lucida Sans Unicode"/>
                <a:cs typeface="Lucida Sans Unicode"/>
              </a:rPr>
              <a:t>bahan </a:t>
            </a:r>
            <a:r>
              <a:rPr sz="1600" spc="-10" dirty="0">
                <a:latin typeface="Lucida Sans Unicode"/>
                <a:cs typeface="Lucida Sans Unicode"/>
              </a:rPr>
              <a:t>Baku </a:t>
            </a:r>
            <a:r>
              <a:rPr sz="1600" spc="-500" dirty="0">
                <a:latin typeface="Lucida Sans Unicode"/>
                <a:cs typeface="Lucida Sans Unicode"/>
              </a:rPr>
              <a:t> </a:t>
            </a:r>
            <a:r>
              <a:rPr sz="1650" spc="-35" dirty="0">
                <a:latin typeface="Lucida Sans Unicode"/>
                <a:cs typeface="Lucida Sans Unicode"/>
              </a:rPr>
              <a:t>Quality Control </a:t>
            </a:r>
            <a:r>
              <a:rPr sz="1650" spc="-30" dirty="0">
                <a:latin typeface="Lucida Sans Unicode"/>
                <a:cs typeface="Lucida Sans Unicode"/>
              </a:rPr>
              <a:t> </a:t>
            </a:r>
            <a:r>
              <a:rPr sz="1600" spc="-10" dirty="0">
                <a:latin typeface="Lucida Sans Unicode"/>
                <a:cs typeface="Lucida Sans Unicode"/>
              </a:rPr>
              <a:t>Analisis</a:t>
            </a:r>
            <a:r>
              <a:rPr sz="1600" spc="-15" dirty="0">
                <a:latin typeface="Lucida Sans Unicode"/>
                <a:cs typeface="Lucida Sans Unicode"/>
              </a:rPr>
              <a:t> </a:t>
            </a:r>
            <a:r>
              <a:rPr sz="1600" spc="-5" dirty="0">
                <a:latin typeface="Lucida Sans Unicode"/>
                <a:cs typeface="Lucida Sans Unicode"/>
              </a:rPr>
              <a:t>Produk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2"/>
            <a:ext cx="9143631" cy="68572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6135" y="497776"/>
            <a:ext cx="50438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5" dirty="0">
                <a:latin typeface="Calibri"/>
                <a:cs typeface="Calibri"/>
              </a:rPr>
              <a:t>Metode</a:t>
            </a:r>
            <a:r>
              <a:rPr sz="4400" spc="-4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Analisis</a:t>
            </a:r>
            <a:r>
              <a:rPr sz="4400" spc="-3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Kimia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104" y="1937791"/>
            <a:ext cx="7669530" cy="3363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Lucida Sans Unicode"/>
                <a:cs typeface="Lucida Sans Unicode"/>
              </a:rPr>
              <a:t>Analisis</a:t>
            </a:r>
            <a:r>
              <a:rPr sz="2400" spc="-40" dirty="0">
                <a:latin typeface="Lucida Sans Unicode"/>
                <a:cs typeface="Lucida Sans Unicode"/>
              </a:rPr>
              <a:t> </a:t>
            </a:r>
            <a:r>
              <a:rPr sz="2400" spc="-5" dirty="0">
                <a:latin typeface="Lucida Sans Unicode"/>
                <a:cs typeface="Lucida Sans Unicode"/>
              </a:rPr>
              <a:t>Kualitatif</a:t>
            </a:r>
            <a:endParaRPr sz="2400">
              <a:latin typeface="Lucida Sans Unicode"/>
              <a:cs typeface="Lucida Sans Unicode"/>
            </a:endParaRPr>
          </a:p>
          <a:p>
            <a:pPr marL="355600" marR="5080">
              <a:lnSpc>
                <a:spcPct val="101600"/>
              </a:lnSpc>
              <a:spcBef>
                <a:spcPts val="1565"/>
              </a:spcBef>
            </a:pPr>
            <a:r>
              <a:rPr sz="2000" spc="-5" dirty="0">
                <a:latin typeface="Lucida Sans Unicode"/>
                <a:cs typeface="Lucida Sans Unicode"/>
              </a:rPr>
              <a:t>Analisis</a:t>
            </a:r>
            <a:r>
              <a:rPr sz="200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yang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bertujuan</a:t>
            </a:r>
            <a:r>
              <a:rPr sz="2000" spc="1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untuk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mengetahui</a:t>
            </a:r>
            <a:r>
              <a:rPr sz="2000" spc="4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jenis</a:t>
            </a:r>
            <a:r>
              <a:rPr sz="2000" spc="1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komponen </a:t>
            </a:r>
            <a:r>
              <a:rPr sz="2000" spc="-61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yang</a:t>
            </a:r>
            <a:r>
              <a:rPr sz="2000" spc="-5" dirty="0">
                <a:latin typeface="Lucida Sans Unicode"/>
                <a:cs typeface="Lucida Sans Unicode"/>
              </a:rPr>
              <a:t> terdapat</a:t>
            </a:r>
            <a:r>
              <a:rPr sz="2000" spc="-15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pada</a:t>
            </a:r>
            <a:r>
              <a:rPr sz="200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sampel (filtrasi,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pengendapan, </a:t>
            </a:r>
            <a:r>
              <a:rPr sz="200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kromatografi, elektroforesis,</a:t>
            </a:r>
            <a:r>
              <a:rPr sz="200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dll)</a:t>
            </a:r>
            <a:endParaRPr sz="2000">
              <a:latin typeface="Lucida Sans Unicode"/>
              <a:cs typeface="Lucida Sans Unicode"/>
            </a:endParaRPr>
          </a:p>
          <a:p>
            <a:pPr marL="395605" indent="-383540">
              <a:lnSpc>
                <a:spcPct val="100000"/>
              </a:lnSpc>
              <a:spcBef>
                <a:spcPts val="2760"/>
              </a:spcBef>
              <a:buAutoNum type="arabicPeriod" startAt="2"/>
              <a:tabLst>
                <a:tab pos="396240" algn="l"/>
              </a:tabLst>
            </a:pPr>
            <a:r>
              <a:rPr sz="2400" spc="-5" dirty="0">
                <a:latin typeface="Lucida Sans Unicode"/>
                <a:cs typeface="Lucida Sans Unicode"/>
              </a:rPr>
              <a:t>Analisis</a:t>
            </a:r>
            <a:r>
              <a:rPr sz="2400" spc="-45" dirty="0">
                <a:latin typeface="Lucida Sans Unicode"/>
                <a:cs typeface="Lucida Sans Unicode"/>
              </a:rPr>
              <a:t> </a:t>
            </a:r>
            <a:r>
              <a:rPr sz="2400" spc="-5" dirty="0">
                <a:latin typeface="Lucida Sans Unicode"/>
                <a:cs typeface="Lucida Sans Unicode"/>
              </a:rPr>
              <a:t>Kuantitatif</a:t>
            </a:r>
            <a:endParaRPr sz="2400">
              <a:latin typeface="Lucida Sans Unicode"/>
              <a:cs typeface="Lucida Sans Unicode"/>
            </a:endParaRPr>
          </a:p>
          <a:p>
            <a:pPr marL="12700" marR="242570" indent="383540">
              <a:lnSpc>
                <a:spcPct val="101699"/>
              </a:lnSpc>
              <a:spcBef>
                <a:spcPts val="1560"/>
              </a:spcBef>
            </a:pPr>
            <a:r>
              <a:rPr sz="2000" spc="-5" dirty="0">
                <a:latin typeface="Lucida Sans Unicode"/>
                <a:cs typeface="Lucida Sans Unicode"/>
              </a:rPr>
              <a:t>Analisis</a:t>
            </a:r>
            <a:r>
              <a:rPr sz="200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yang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bertujuan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untuk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mengetahui</a:t>
            </a:r>
            <a:r>
              <a:rPr sz="2000" spc="3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banyaknya 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(jumlah/konsentrasi)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komponen</a:t>
            </a:r>
            <a:r>
              <a:rPr sz="2000" spc="1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yang </a:t>
            </a:r>
            <a:r>
              <a:rPr sz="2000" spc="-5" dirty="0">
                <a:latin typeface="Lucida Sans Unicode"/>
                <a:cs typeface="Lucida Sans Unicode"/>
              </a:rPr>
              <a:t>terdapat</a:t>
            </a:r>
            <a:r>
              <a:rPr sz="200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pada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sampel </a:t>
            </a:r>
            <a:r>
              <a:rPr sz="2000" spc="-615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(gravimetri, volumetri,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spektrofotometri,</a:t>
            </a:r>
            <a:r>
              <a:rPr sz="200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dll)</a:t>
            </a:r>
            <a:endParaRPr sz="2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1020" y="497776"/>
            <a:ext cx="31515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solidFill>
                  <a:srgbClr val="337DD8"/>
                </a:solidFill>
              </a:rPr>
              <a:t>Analisis</a:t>
            </a:r>
            <a:r>
              <a:rPr sz="4400" spc="-75" dirty="0">
                <a:solidFill>
                  <a:srgbClr val="337DD8"/>
                </a:solidFill>
              </a:rPr>
              <a:t> </a:t>
            </a:r>
            <a:r>
              <a:rPr sz="4400" spc="-10" dirty="0">
                <a:solidFill>
                  <a:srgbClr val="337DD8"/>
                </a:solidFill>
              </a:rPr>
              <a:t>kimia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33219"/>
            <a:ext cx="7884795" cy="3519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048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ndara"/>
                <a:cs typeface="Candara"/>
              </a:rPr>
              <a:t>Analisis kualitatif </a:t>
            </a:r>
            <a:r>
              <a:rPr sz="3200" dirty="0">
                <a:latin typeface="Wingdings"/>
                <a:cs typeface="Wingdings"/>
              </a:rPr>
              <a:t>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Candara"/>
                <a:cs typeface="Candara"/>
              </a:rPr>
              <a:t>mengidentifikasi </a:t>
            </a:r>
            <a:r>
              <a:rPr sz="3200" spc="-5" dirty="0">
                <a:latin typeface="Candara"/>
                <a:cs typeface="Candara"/>
              </a:rPr>
              <a:t> komponen</a:t>
            </a:r>
            <a:r>
              <a:rPr sz="3200" spc="5" dirty="0">
                <a:latin typeface="Candara"/>
                <a:cs typeface="Candara"/>
              </a:rPr>
              <a:t> </a:t>
            </a:r>
            <a:r>
              <a:rPr sz="3200" spc="-5" dirty="0">
                <a:latin typeface="Candara"/>
                <a:cs typeface="Candara"/>
              </a:rPr>
              <a:t>baik unsur maupun</a:t>
            </a:r>
            <a:r>
              <a:rPr sz="3200" dirty="0">
                <a:latin typeface="Candara"/>
                <a:cs typeface="Candara"/>
              </a:rPr>
              <a:t> </a:t>
            </a:r>
            <a:r>
              <a:rPr sz="3200" spc="-5" dirty="0">
                <a:latin typeface="Candara"/>
                <a:cs typeface="Candara"/>
              </a:rPr>
              <a:t>gugus</a:t>
            </a:r>
            <a:r>
              <a:rPr sz="3200" spc="-10" dirty="0">
                <a:latin typeface="Candara"/>
                <a:cs typeface="Candara"/>
              </a:rPr>
              <a:t> </a:t>
            </a:r>
            <a:r>
              <a:rPr sz="3200" spc="-5" dirty="0">
                <a:latin typeface="Candara"/>
                <a:cs typeface="Candara"/>
              </a:rPr>
              <a:t>dalam </a:t>
            </a:r>
            <a:r>
              <a:rPr sz="3200" spc="-680" dirty="0">
                <a:latin typeface="Candara"/>
                <a:cs typeface="Candara"/>
              </a:rPr>
              <a:t> </a:t>
            </a:r>
            <a:r>
              <a:rPr sz="3200" spc="-5" dirty="0">
                <a:latin typeface="Candara"/>
                <a:cs typeface="Candara"/>
              </a:rPr>
              <a:t>suatu</a:t>
            </a:r>
            <a:r>
              <a:rPr sz="3200" dirty="0">
                <a:latin typeface="Candara"/>
                <a:cs typeface="Candara"/>
              </a:rPr>
              <a:t> </a:t>
            </a:r>
            <a:r>
              <a:rPr sz="3200" spc="-5" dirty="0">
                <a:latin typeface="Candara"/>
                <a:cs typeface="Candara"/>
              </a:rPr>
              <a:t>zat</a:t>
            </a:r>
            <a:endParaRPr sz="3200">
              <a:latin typeface="Candara"/>
              <a:cs typeface="Candara"/>
            </a:endParaRPr>
          </a:p>
          <a:p>
            <a:pPr marL="355600" marR="5080">
              <a:lnSpc>
                <a:spcPct val="99900"/>
              </a:lnSpc>
              <a:spcBef>
                <a:spcPts val="645"/>
              </a:spcBef>
              <a:tabLst>
                <a:tab pos="3693160" algn="l"/>
              </a:tabLst>
            </a:pPr>
            <a:r>
              <a:rPr sz="3200" spc="-5" dirty="0">
                <a:latin typeface="Candara"/>
                <a:cs typeface="Candara"/>
              </a:rPr>
              <a:t>Analisis</a:t>
            </a:r>
            <a:r>
              <a:rPr sz="3200" spc="10" dirty="0">
                <a:latin typeface="Candara"/>
                <a:cs typeface="Candara"/>
              </a:rPr>
              <a:t> </a:t>
            </a:r>
            <a:r>
              <a:rPr sz="3200" spc="-5" dirty="0">
                <a:latin typeface="Candara"/>
                <a:cs typeface="Candara"/>
              </a:rPr>
              <a:t>kuantitatif	</a:t>
            </a:r>
            <a:r>
              <a:rPr sz="3200" dirty="0">
                <a:latin typeface="Wingdings"/>
                <a:cs typeface="Wingdings"/>
              </a:rPr>
              <a:t>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Candara"/>
                <a:cs typeface="Candara"/>
              </a:rPr>
              <a:t>menghitung (kadar)/ </a:t>
            </a:r>
            <a:r>
              <a:rPr sz="3200" dirty="0">
                <a:latin typeface="Candara"/>
                <a:cs typeface="Candara"/>
              </a:rPr>
              <a:t> </a:t>
            </a:r>
            <a:r>
              <a:rPr sz="3200" spc="-5" dirty="0">
                <a:latin typeface="Candara"/>
                <a:cs typeface="Candara"/>
              </a:rPr>
              <a:t>menentukan perbandingan</a:t>
            </a:r>
            <a:r>
              <a:rPr sz="3200" spc="5" dirty="0">
                <a:latin typeface="Candara"/>
                <a:cs typeface="Candara"/>
              </a:rPr>
              <a:t> </a:t>
            </a:r>
            <a:r>
              <a:rPr sz="3200" spc="-5" dirty="0">
                <a:latin typeface="Candara"/>
                <a:cs typeface="Candara"/>
              </a:rPr>
              <a:t>banyaknya </a:t>
            </a:r>
            <a:r>
              <a:rPr sz="3200" dirty="0">
                <a:latin typeface="Candara"/>
                <a:cs typeface="Candara"/>
              </a:rPr>
              <a:t> </a:t>
            </a:r>
            <a:r>
              <a:rPr sz="3200" spc="-5" dirty="0">
                <a:latin typeface="Candara"/>
                <a:cs typeface="Candara"/>
              </a:rPr>
              <a:t>masing-masing</a:t>
            </a:r>
            <a:r>
              <a:rPr sz="3200" spc="5" dirty="0">
                <a:latin typeface="Candara"/>
                <a:cs typeface="Candara"/>
              </a:rPr>
              <a:t> </a:t>
            </a:r>
            <a:r>
              <a:rPr sz="3200" spc="-5" dirty="0">
                <a:latin typeface="Candara"/>
                <a:cs typeface="Candara"/>
              </a:rPr>
              <a:t>komponen</a:t>
            </a:r>
            <a:r>
              <a:rPr sz="3200" spc="5" dirty="0">
                <a:latin typeface="Candara"/>
                <a:cs typeface="Candara"/>
              </a:rPr>
              <a:t> </a:t>
            </a:r>
            <a:r>
              <a:rPr sz="3200" spc="-5" dirty="0">
                <a:latin typeface="Candara"/>
                <a:cs typeface="Candara"/>
              </a:rPr>
              <a:t>yang terkandung </a:t>
            </a:r>
            <a:r>
              <a:rPr sz="3200" spc="-675" dirty="0">
                <a:latin typeface="Candara"/>
                <a:cs typeface="Candara"/>
              </a:rPr>
              <a:t> </a:t>
            </a:r>
            <a:r>
              <a:rPr sz="3200" spc="-5" dirty="0">
                <a:latin typeface="Candara"/>
                <a:cs typeface="Candara"/>
              </a:rPr>
              <a:t>dalam suatu</a:t>
            </a:r>
            <a:r>
              <a:rPr sz="3200" dirty="0">
                <a:latin typeface="Candara"/>
                <a:cs typeface="Candara"/>
              </a:rPr>
              <a:t> zat</a:t>
            </a:r>
            <a:r>
              <a:rPr sz="3200" spc="-5" dirty="0">
                <a:latin typeface="Candara"/>
                <a:cs typeface="Candara"/>
              </a:rPr>
              <a:t> yang dianalisis.</a:t>
            </a:r>
            <a:endParaRPr sz="32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5854" y="311302"/>
            <a:ext cx="3846829" cy="10712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9539" marR="5080" indent="-117475">
              <a:lnSpc>
                <a:spcPct val="100899"/>
              </a:lnSpc>
              <a:spcBef>
                <a:spcPts val="90"/>
              </a:spcBef>
            </a:pPr>
            <a:r>
              <a:rPr sz="3400" spc="10" dirty="0">
                <a:latin typeface="Calibri"/>
                <a:cs typeface="Calibri"/>
              </a:rPr>
              <a:t>Beda</a:t>
            </a:r>
            <a:r>
              <a:rPr sz="3400" spc="-30" dirty="0">
                <a:latin typeface="Calibri"/>
                <a:cs typeface="Calibri"/>
              </a:rPr>
              <a:t> </a:t>
            </a:r>
            <a:r>
              <a:rPr sz="3400" spc="5" dirty="0">
                <a:latin typeface="Calibri"/>
                <a:cs typeface="Calibri"/>
              </a:rPr>
              <a:t>Metode</a:t>
            </a:r>
            <a:r>
              <a:rPr sz="3400" spc="-25" dirty="0">
                <a:latin typeface="Calibri"/>
                <a:cs typeface="Calibri"/>
              </a:rPr>
              <a:t> </a:t>
            </a:r>
            <a:r>
              <a:rPr sz="3400" spc="5" dirty="0">
                <a:latin typeface="Calibri"/>
                <a:cs typeface="Calibri"/>
              </a:rPr>
              <a:t>Analisis </a:t>
            </a:r>
            <a:r>
              <a:rPr sz="3400" spc="-755" dirty="0">
                <a:latin typeface="Calibri"/>
                <a:cs typeface="Calibri"/>
              </a:rPr>
              <a:t> </a:t>
            </a:r>
            <a:r>
              <a:rPr sz="3400" spc="5" dirty="0">
                <a:latin typeface="Calibri"/>
                <a:cs typeface="Calibri"/>
              </a:rPr>
              <a:t>Klasik</a:t>
            </a:r>
            <a:r>
              <a:rPr sz="3400" spc="-30" dirty="0">
                <a:latin typeface="Calibri"/>
                <a:cs typeface="Calibri"/>
              </a:rPr>
              <a:t> </a:t>
            </a:r>
            <a:r>
              <a:rPr sz="3400" spc="10" dirty="0">
                <a:latin typeface="Calibri"/>
                <a:cs typeface="Calibri"/>
              </a:rPr>
              <a:t>dan</a:t>
            </a:r>
            <a:r>
              <a:rPr sz="3400" spc="-20" dirty="0">
                <a:latin typeface="Calibri"/>
                <a:cs typeface="Calibri"/>
              </a:rPr>
              <a:t> </a:t>
            </a:r>
            <a:r>
              <a:rPr sz="3400" spc="5" dirty="0">
                <a:latin typeface="Calibri"/>
                <a:cs typeface="Calibri"/>
              </a:rPr>
              <a:t>Instrumen</a:t>
            </a:r>
            <a:endParaRPr sz="3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714" y="1905114"/>
            <a:ext cx="7391400" cy="396875"/>
          </a:xfrm>
          <a:custGeom>
            <a:avLst/>
            <a:gdLst/>
            <a:ahLst/>
            <a:cxnLst/>
            <a:rect l="l" t="t" r="r" b="b"/>
            <a:pathLst>
              <a:path w="7391400" h="396875">
                <a:moveTo>
                  <a:pt x="7391171" y="0"/>
                </a:moveTo>
                <a:lnTo>
                  <a:pt x="3695408" y="0"/>
                </a:lnTo>
                <a:lnTo>
                  <a:pt x="0" y="0"/>
                </a:lnTo>
                <a:lnTo>
                  <a:pt x="0" y="396722"/>
                </a:lnTo>
                <a:lnTo>
                  <a:pt x="3695408" y="396722"/>
                </a:lnTo>
                <a:lnTo>
                  <a:pt x="7391171" y="396722"/>
                </a:lnTo>
                <a:lnTo>
                  <a:pt x="7391171" y="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24100" y="1861820"/>
            <a:ext cx="58089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22015" algn="l"/>
              </a:tabLst>
            </a:pP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Metode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Klasik	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Metode</a:t>
            </a:r>
            <a:r>
              <a:rPr sz="24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Instrumen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90714" y="2301836"/>
            <a:ext cx="3695700" cy="650240"/>
          </a:xfrm>
          <a:custGeom>
            <a:avLst/>
            <a:gdLst/>
            <a:ahLst/>
            <a:cxnLst/>
            <a:rect l="l" t="t" r="r" b="b"/>
            <a:pathLst>
              <a:path w="3695700" h="650239">
                <a:moveTo>
                  <a:pt x="3695407" y="0"/>
                </a:moveTo>
                <a:lnTo>
                  <a:pt x="0" y="0"/>
                </a:lnTo>
                <a:lnTo>
                  <a:pt x="0" y="649808"/>
                </a:lnTo>
                <a:lnTo>
                  <a:pt x="3695407" y="649808"/>
                </a:lnTo>
                <a:lnTo>
                  <a:pt x="369540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82154" y="2264295"/>
            <a:ext cx="3105785" cy="64071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R="5080">
              <a:lnSpc>
                <a:spcPts val="2200"/>
              </a:lnSpc>
              <a:spcBef>
                <a:spcPts val="540"/>
              </a:spcBef>
            </a:pPr>
            <a:r>
              <a:rPr sz="2200" spc="-15" dirty="0">
                <a:latin typeface="Calibri"/>
                <a:cs typeface="Calibri"/>
              </a:rPr>
              <a:t>Cara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lama,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sejak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awal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kimia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analisis.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86122" y="2301836"/>
            <a:ext cx="3696335" cy="650240"/>
          </a:xfrm>
          <a:custGeom>
            <a:avLst/>
            <a:gdLst/>
            <a:ahLst/>
            <a:cxnLst/>
            <a:rect l="l" t="t" r="r" b="b"/>
            <a:pathLst>
              <a:path w="3696334" h="650239">
                <a:moveTo>
                  <a:pt x="3695763" y="0"/>
                </a:moveTo>
                <a:lnTo>
                  <a:pt x="0" y="0"/>
                </a:lnTo>
                <a:lnTo>
                  <a:pt x="0" y="649808"/>
                </a:lnTo>
                <a:lnTo>
                  <a:pt x="3695763" y="649808"/>
                </a:lnTo>
                <a:lnTo>
                  <a:pt x="369576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777917" y="2264295"/>
            <a:ext cx="2468880" cy="64071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R="5080">
              <a:lnSpc>
                <a:spcPts val="2200"/>
              </a:lnSpc>
              <a:spcBef>
                <a:spcPts val="540"/>
              </a:spcBef>
            </a:pPr>
            <a:r>
              <a:rPr sz="2200" spc="-15" dirty="0">
                <a:latin typeface="Calibri"/>
                <a:cs typeface="Calibri"/>
              </a:rPr>
              <a:t>Cara </a:t>
            </a:r>
            <a:r>
              <a:rPr sz="2200" spc="-5" dirty="0">
                <a:latin typeface="Calibri"/>
                <a:cs typeface="Calibri"/>
              </a:rPr>
              <a:t>baru, sejalan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perkembangan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IPTEK.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9454" y="2914815"/>
            <a:ext cx="2882900" cy="63881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>
              <a:lnSpc>
                <a:spcPts val="2190"/>
              </a:lnSpc>
              <a:spcBef>
                <a:spcPts val="545"/>
              </a:spcBef>
            </a:pPr>
            <a:r>
              <a:rPr sz="2200" spc="-5" dirty="0">
                <a:latin typeface="Calibri"/>
                <a:cs typeface="Calibri"/>
              </a:rPr>
              <a:t>Tidak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diperlukan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alat-alat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rumit.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65217" y="2914815"/>
            <a:ext cx="2957195" cy="63881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>
              <a:lnSpc>
                <a:spcPts val="2190"/>
              </a:lnSpc>
              <a:spcBef>
                <a:spcPts val="545"/>
              </a:spcBef>
            </a:pPr>
            <a:r>
              <a:rPr sz="2200" spc="-10" dirty="0">
                <a:latin typeface="Calibri"/>
                <a:cs typeface="Calibri"/>
              </a:rPr>
              <a:t>Diperlukan alat </a:t>
            </a:r>
            <a:r>
              <a:rPr sz="2200" spc="-15" dirty="0">
                <a:latin typeface="Calibri"/>
                <a:cs typeface="Calibri"/>
              </a:rPr>
              <a:t>yang </a:t>
            </a:r>
            <a:r>
              <a:rPr sz="2200" spc="-10" dirty="0">
                <a:latin typeface="Calibri"/>
                <a:cs typeface="Calibri"/>
              </a:rPr>
              <a:t>lebih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rumit.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90714" y="3601440"/>
            <a:ext cx="3695700" cy="929005"/>
          </a:xfrm>
          <a:custGeom>
            <a:avLst/>
            <a:gdLst/>
            <a:ahLst/>
            <a:cxnLst/>
            <a:rect l="l" t="t" r="r" b="b"/>
            <a:pathLst>
              <a:path w="3695700" h="929004">
                <a:moveTo>
                  <a:pt x="3695407" y="0"/>
                </a:moveTo>
                <a:lnTo>
                  <a:pt x="0" y="0"/>
                </a:lnTo>
                <a:lnTo>
                  <a:pt x="0" y="928801"/>
                </a:lnTo>
                <a:lnTo>
                  <a:pt x="3695407" y="928801"/>
                </a:lnTo>
                <a:lnTo>
                  <a:pt x="369540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69454" y="3563543"/>
            <a:ext cx="2997200" cy="92011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algn="just">
              <a:lnSpc>
                <a:spcPct val="83400"/>
              </a:lnSpc>
              <a:spcBef>
                <a:spcPts val="535"/>
              </a:spcBef>
            </a:pPr>
            <a:r>
              <a:rPr sz="2200" spc="-20" dirty="0">
                <a:latin typeface="Calibri"/>
                <a:cs typeface="Calibri"/>
              </a:rPr>
              <a:t>Ukuran </a:t>
            </a:r>
            <a:r>
              <a:rPr sz="2200" spc="-15" dirty="0">
                <a:latin typeface="Calibri"/>
                <a:cs typeface="Calibri"/>
              </a:rPr>
              <a:t>komponen </a:t>
            </a:r>
            <a:r>
              <a:rPr sz="2200" spc="-5" dirty="0">
                <a:latin typeface="Calibri"/>
                <a:cs typeface="Calibri"/>
              </a:rPr>
              <a:t>sampel </a:t>
            </a:r>
            <a:r>
              <a:rPr sz="2200" spc="-49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cukup </a:t>
            </a:r>
            <a:r>
              <a:rPr sz="2200" spc="-5" dirty="0">
                <a:latin typeface="Calibri"/>
                <a:cs typeface="Calibri"/>
              </a:rPr>
              <a:t>besar </a:t>
            </a:r>
            <a:r>
              <a:rPr sz="2200" spc="-20" dirty="0">
                <a:latin typeface="Calibri"/>
                <a:cs typeface="Calibri"/>
              </a:rPr>
              <a:t>(makro, </a:t>
            </a:r>
            <a:r>
              <a:rPr sz="2200" spc="-5" dirty="0">
                <a:latin typeface="Calibri"/>
                <a:cs typeface="Calibri"/>
              </a:rPr>
              <a:t>semi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mikro).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86122" y="3601440"/>
            <a:ext cx="3696335" cy="929005"/>
          </a:xfrm>
          <a:custGeom>
            <a:avLst/>
            <a:gdLst/>
            <a:ahLst/>
            <a:cxnLst/>
            <a:rect l="l" t="t" r="r" b="b"/>
            <a:pathLst>
              <a:path w="3696334" h="929004">
                <a:moveTo>
                  <a:pt x="3695763" y="0"/>
                </a:moveTo>
                <a:lnTo>
                  <a:pt x="0" y="0"/>
                </a:lnTo>
                <a:lnTo>
                  <a:pt x="0" y="928801"/>
                </a:lnTo>
                <a:lnTo>
                  <a:pt x="3695763" y="928801"/>
                </a:lnTo>
                <a:lnTo>
                  <a:pt x="369576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765217" y="3563543"/>
            <a:ext cx="3148330" cy="64008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>
              <a:lnSpc>
                <a:spcPts val="2200"/>
              </a:lnSpc>
              <a:spcBef>
                <a:spcPts val="540"/>
              </a:spcBef>
            </a:pPr>
            <a:r>
              <a:rPr sz="2200" spc="-20" dirty="0">
                <a:latin typeface="Calibri"/>
                <a:cs typeface="Calibri"/>
              </a:rPr>
              <a:t>Ukuran </a:t>
            </a:r>
            <a:r>
              <a:rPr sz="2200" spc="-10" dirty="0">
                <a:latin typeface="Calibri"/>
                <a:cs typeface="Calibri"/>
              </a:rPr>
              <a:t>sampel </a:t>
            </a:r>
            <a:r>
              <a:rPr sz="2200" spc="-25" dirty="0">
                <a:latin typeface="Calibri"/>
                <a:cs typeface="Calibri"/>
              </a:rPr>
              <a:t>kecil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(mikro,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ultramikro,</a:t>
            </a:r>
            <a:r>
              <a:rPr sz="2200" spc="-10" dirty="0">
                <a:latin typeface="Calibri"/>
                <a:cs typeface="Calibri"/>
              </a:rPr>
              <a:t> submikro).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9454" y="4493412"/>
            <a:ext cx="2917190" cy="63881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>
              <a:lnSpc>
                <a:spcPts val="2190"/>
              </a:lnSpc>
              <a:spcBef>
                <a:spcPts val="545"/>
              </a:spcBef>
            </a:pPr>
            <a:r>
              <a:rPr sz="2200" spc="-10" dirty="0">
                <a:latin typeface="Calibri"/>
                <a:cs typeface="Calibri"/>
              </a:rPr>
              <a:t>Berdasar </a:t>
            </a:r>
            <a:r>
              <a:rPr sz="2200" spc="-15" dirty="0">
                <a:latin typeface="Calibri"/>
                <a:cs typeface="Calibri"/>
              </a:rPr>
              <a:t>reaksi </a:t>
            </a:r>
            <a:r>
              <a:rPr sz="2200" spc="-10" dirty="0">
                <a:latin typeface="Calibri"/>
                <a:cs typeface="Calibri"/>
              </a:rPr>
              <a:t>kimia </a:t>
            </a:r>
            <a:r>
              <a:rPr sz="2200" spc="-5" dirty="0">
                <a:latin typeface="Calibri"/>
                <a:cs typeface="Calibri"/>
              </a:rPr>
              <a:t>dan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persamaan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stoikiometri.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65217" y="4493412"/>
            <a:ext cx="3404235" cy="63881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>
              <a:lnSpc>
                <a:spcPts val="2190"/>
              </a:lnSpc>
              <a:spcBef>
                <a:spcPts val="545"/>
              </a:spcBef>
            </a:pPr>
            <a:r>
              <a:rPr sz="2200" spc="-10" dirty="0">
                <a:latin typeface="Calibri"/>
                <a:cs typeface="Calibri"/>
              </a:rPr>
              <a:t>Berdasar </a:t>
            </a:r>
            <a:r>
              <a:rPr sz="2200" spc="-15" dirty="0">
                <a:latin typeface="Calibri"/>
                <a:cs typeface="Calibri"/>
              </a:rPr>
              <a:t>pengukuran </a:t>
            </a:r>
            <a:r>
              <a:rPr sz="2200" spc="-10" dirty="0">
                <a:latin typeface="Calibri"/>
                <a:cs typeface="Calibri"/>
              </a:rPr>
              <a:t>besaran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fisika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non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stoikiometri.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90714" y="5180038"/>
            <a:ext cx="3695700" cy="650240"/>
          </a:xfrm>
          <a:custGeom>
            <a:avLst/>
            <a:gdLst/>
            <a:ahLst/>
            <a:cxnLst/>
            <a:rect l="l" t="t" r="r" b="b"/>
            <a:pathLst>
              <a:path w="3695700" h="650239">
                <a:moveTo>
                  <a:pt x="3695407" y="0"/>
                </a:moveTo>
                <a:lnTo>
                  <a:pt x="0" y="0"/>
                </a:lnTo>
                <a:lnTo>
                  <a:pt x="0" y="649808"/>
                </a:lnTo>
                <a:lnTo>
                  <a:pt x="3695407" y="649808"/>
                </a:lnTo>
                <a:lnTo>
                  <a:pt x="369540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082154" y="5142141"/>
            <a:ext cx="3004185" cy="64008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R="5080">
              <a:lnSpc>
                <a:spcPts val="2200"/>
              </a:lnSpc>
              <a:spcBef>
                <a:spcPts val="540"/>
              </a:spcBef>
            </a:pPr>
            <a:r>
              <a:rPr sz="2200" b="1" spc="-10" dirty="0">
                <a:latin typeface="Calibri"/>
                <a:cs typeface="Calibri"/>
              </a:rPr>
              <a:t>Berdasar </a:t>
            </a:r>
            <a:r>
              <a:rPr sz="2200" b="1" spc="-20" dirty="0">
                <a:latin typeface="Calibri"/>
                <a:cs typeface="Calibri"/>
              </a:rPr>
              <a:t>interaksi </a:t>
            </a:r>
            <a:r>
              <a:rPr sz="2200" b="1" spc="-10" dirty="0">
                <a:latin typeface="Calibri"/>
                <a:cs typeface="Calibri"/>
              </a:rPr>
              <a:t>materi- </a:t>
            </a:r>
            <a:r>
              <a:rPr sz="2200" b="1" spc="-484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materi.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686122" y="5180038"/>
            <a:ext cx="3696335" cy="650240"/>
          </a:xfrm>
          <a:custGeom>
            <a:avLst/>
            <a:gdLst/>
            <a:ahLst/>
            <a:cxnLst/>
            <a:rect l="l" t="t" r="r" b="b"/>
            <a:pathLst>
              <a:path w="3696334" h="650239">
                <a:moveTo>
                  <a:pt x="3695763" y="0"/>
                </a:moveTo>
                <a:lnTo>
                  <a:pt x="0" y="0"/>
                </a:lnTo>
                <a:lnTo>
                  <a:pt x="0" y="649808"/>
                </a:lnTo>
                <a:lnTo>
                  <a:pt x="3695763" y="649808"/>
                </a:lnTo>
                <a:lnTo>
                  <a:pt x="369576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777917" y="5142141"/>
            <a:ext cx="2965450" cy="64008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R="5080">
              <a:lnSpc>
                <a:spcPts val="2200"/>
              </a:lnSpc>
              <a:spcBef>
                <a:spcPts val="540"/>
              </a:spcBef>
            </a:pPr>
            <a:r>
              <a:rPr sz="2200" b="1" spc="-10" dirty="0">
                <a:latin typeface="Calibri"/>
                <a:cs typeface="Calibri"/>
              </a:rPr>
              <a:t>Berdasar </a:t>
            </a:r>
            <a:r>
              <a:rPr sz="2200" b="1" spc="-20" dirty="0">
                <a:latin typeface="Calibri"/>
                <a:cs typeface="Calibri"/>
              </a:rPr>
              <a:t>interaksi </a:t>
            </a:r>
            <a:r>
              <a:rPr sz="2200" b="1" spc="-10" dirty="0">
                <a:latin typeface="Calibri"/>
                <a:cs typeface="Calibri"/>
              </a:rPr>
              <a:t>energi- </a:t>
            </a:r>
            <a:r>
              <a:rPr sz="2200" b="1" spc="-484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materi.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990714" y="1905114"/>
            <a:ext cx="7391400" cy="1047115"/>
          </a:xfrm>
          <a:custGeom>
            <a:avLst/>
            <a:gdLst/>
            <a:ahLst/>
            <a:cxnLst/>
            <a:rect l="l" t="t" r="r" b="b"/>
            <a:pathLst>
              <a:path w="7391400" h="1047114">
                <a:moveTo>
                  <a:pt x="0" y="0"/>
                </a:moveTo>
                <a:lnTo>
                  <a:pt x="7391171" y="0"/>
                </a:lnTo>
              </a:path>
              <a:path w="7391400" h="1047114">
                <a:moveTo>
                  <a:pt x="0" y="396722"/>
                </a:moveTo>
                <a:lnTo>
                  <a:pt x="7391171" y="396722"/>
                </a:lnTo>
              </a:path>
              <a:path w="7391400" h="1047114">
                <a:moveTo>
                  <a:pt x="0" y="1046530"/>
                </a:moveTo>
                <a:lnTo>
                  <a:pt x="7391171" y="1046530"/>
                </a:lnTo>
              </a:path>
            </a:pathLst>
          </a:custGeom>
          <a:ln w="222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0714" y="3601440"/>
            <a:ext cx="7391400" cy="929005"/>
          </a:xfrm>
          <a:custGeom>
            <a:avLst/>
            <a:gdLst/>
            <a:ahLst/>
            <a:cxnLst/>
            <a:rect l="l" t="t" r="r" b="b"/>
            <a:pathLst>
              <a:path w="7391400" h="929004">
                <a:moveTo>
                  <a:pt x="0" y="0"/>
                </a:moveTo>
                <a:lnTo>
                  <a:pt x="7391171" y="0"/>
                </a:lnTo>
              </a:path>
              <a:path w="7391400" h="929004">
                <a:moveTo>
                  <a:pt x="0" y="928801"/>
                </a:moveTo>
                <a:lnTo>
                  <a:pt x="7391171" y="928801"/>
                </a:lnTo>
              </a:path>
            </a:pathLst>
          </a:custGeom>
          <a:ln w="222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0714" y="5180038"/>
            <a:ext cx="7391400" cy="650240"/>
          </a:xfrm>
          <a:custGeom>
            <a:avLst/>
            <a:gdLst/>
            <a:ahLst/>
            <a:cxnLst/>
            <a:rect l="l" t="t" r="r" b="b"/>
            <a:pathLst>
              <a:path w="7391400" h="650239">
                <a:moveTo>
                  <a:pt x="0" y="0"/>
                </a:moveTo>
                <a:lnTo>
                  <a:pt x="7391171" y="0"/>
                </a:lnTo>
              </a:path>
              <a:path w="7391400" h="650239">
                <a:moveTo>
                  <a:pt x="0" y="649808"/>
                </a:moveTo>
                <a:lnTo>
                  <a:pt x="7391171" y="649808"/>
                </a:lnTo>
              </a:path>
            </a:pathLst>
          </a:custGeom>
          <a:ln w="222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6135" y="497776"/>
            <a:ext cx="50438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5" dirty="0">
                <a:latin typeface="Calibri"/>
                <a:cs typeface="Calibri"/>
              </a:rPr>
              <a:t>Metode</a:t>
            </a:r>
            <a:r>
              <a:rPr sz="4400" spc="-4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Analisis</a:t>
            </a:r>
            <a:r>
              <a:rPr sz="4400" spc="-3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Kimia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598409" cy="43738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51835" algn="l"/>
              </a:tabLst>
            </a:pPr>
            <a:r>
              <a:rPr sz="3900" spc="-37" baseline="3205" dirty="0">
                <a:latin typeface="Wingdings"/>
                <a:cs typeface="Wingdings"/>
              </a:rPr>
              <a:t></a:t>
            </a:r>
            <a:r>
              <a:rPr sz="2600" spc="-25" dirty="0">
                <a:latin typeface="Lucida Sans Unicode"/>
                <a:cs typeface="Lucida Sans Unicode"/>
              </a:rPr>
              <a:t>METODE</a:t>
            </a:r>
            <a:r>
              <a:rPr sz="2600" spc="-5" dirty="0">
                <a:latin typeface="Lucida Sans Unicode"/>
                <a:cs typeface="Lucida Sans Unicode"/>
              </a:rPr>
              <a:t> </a:t>
            </a:r>
            <a:r>
              <a:rPr sz="2600" spc="-15" dirty="0">
                <a:latin typeface="Lucida Sans Unicode"/>
                <a:cs typeface="Lucida Sans Unicode"/>
              </a:rPr>
              <a:t>KLASIK	</a:t>
            </a:r>
            <a:r>
              <a:rPr sz="2600" spc="-10" dirty="0">
                <a:latin typeface="Times New Roman"/>
                <a:cs typeface="Times New Roman"/>
              </a:rPr>
              <a:t>— disebut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juga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metode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basah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00">
              <a:latin typeface="Times New Roman"/>
              <a:cs typeface="Times New Roman"/>
            </a:endParaRPr>
          </a:p>
          <a:p>
            <a:pPr marL="290830" marR="5080"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  <a:tabLst>
                <a:tab pos="619760" algn="l"/>
                <a:tab pos="3251835" algn="l"/>
              </a:tabLst>
            </a:pPr>
            <a:r>
              <a:rPr sz="2600" b="1" spc="-10" dirty="0">
                <a:latin typeface="Times New Roman"/>
                <a:cs typeface="Times New Roman"/>
              </a:rPr>
              <a:t>Pemisahan</a:t>
            </a:r>
            <a:r>
              <a:rPr sz="2600" b="1" spc="-135" dirty="0">
                <a:latin typeface="Times New Roman"/>
                <a:cs typeface="Times New Roman"/>
              </a:rPr>
              <a:t> </a:t>
            </a:r>
            <a:r>
              <a:rPr sz="2600" b="1" spc="-10" dirty="0">
                <a:latin typeface="Times New Roman"/>
                <a:cs typeface="Times New Roman"/>
              </a:rPr>
              <a:t>Analit	</a:t>
            </a:r>
            <a:r>
              <a:rPr sz="2600" spc="-10" dirty="0">
                <a:latin typeface="Times New Roman"/>
                <a:cs typeface="Times New Roman"/>
              </a:rPr>
              <a:t>— ekstraksi, destilasi, presipitasi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(pengendapan),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filtrasi (penyaringan),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dll.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AutoNum type="arabicPeriod"/>
            </a:pPr>
            <a:endParaRPr sz="3650">
              <a:latin typeface="Times New Roman"/>
              <a:cs typeface="Times New Roman"/>
            </a:endParaRPr>
          </a:p>
          <a:p>
            <a:pPr marL="290830" marR="76200">
              <a:lnSpc>
                <a:spcPts val="3110"/>
              </a:lnSpc>
              <a:buFont typeface="Times New Roman"/>
              <a:buAutoNum type="arabicPeriod"/>
              <a:tabLst>
                <a:tab pos="619760" algn="l"/>
              </a:tabLst>
            </a:pPr>
            <a:r>
              <a:rPr sz="2600" b="1" spc="-10" dirty="0">
                <a:latin typeface="Times New Roman"/>
                <a:cs typeface="Times New Roman"/>
              </a:rPr>
              <a:t>Analisis Kualitatif </a:t>
            </a:r>
            <a:r>
              <a:rPr sz="2600" spc="-10" dirty="0">
                <a:latin typeface="Times New Roman"/>
                <a:cs typeface="Times New Roman"/>
              </a:rPr>
              <a:t>— menentukan titik didih, titik 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beku,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warna,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bau,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densitas, reaktivitas,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indeks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bias,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dll.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imes New Roman"/>
              <a:buAutoNum type="arabicPeriod"/>
            </a:pPr>
            <a:endParaRPr sz="3600">
              <a:latin typeface="Times New Roman"/>
              <a:cs typeface="Times New Roman"/>
            </a:endParaRPr>
          </a:p>
          <a:p>
            <a:pPr marL="290830" marR="602615">
              <a:lnSpc>
                <a:spcPts val="3110"/>
              </a:lnSpc>
              <a:buFont typeface="Times New Roman"/>
              <a:buAutoNum type="arabicPeriod"/>
              <a:tabLst>
                <a:tab pos="619760" algn="l"/>
                <a:tab pos="3622675" algn="l"/>
              </a:tabLst>
            </a:pPr>
            <a:r>
              <a:rPr sz="2600" b="1" spc="-15" dirty="0">
                <a:latin typeface="Times New Roman"/>
                <a:cs typeface="Times New Roman"/>
              </a:rPr>
              <a:t>An</a:t>
            </a:r>
            <a:r>
              <a:rPr sz="2600" b="1" spc="-5" dirty="0">
                <a:latin typeface="Times New Roman"/>
                <a:cs typeface="Times New Roman"/>
              </a:rPr>
              <a:t>a</a:t>
            </a:r>
            <a:r>
              <a:rPr sz="2600" b="1" spc="-10" dirty="0">
                <a:latin typeface="Times New Roman"/>
                <a:cs typeface="Times New Roman"/>
              </a:rPr>
              <a:t>li</a:t>
            </a:r>
            <a:r>
              <a:rPr sz="2600" b="1" spc="-15" dirty="0">
                <a:latin typeface="Times New Roman"/>
                <a:cs typeface="Times New Roman"/>
              </a:rPr>
              <a:t>s</a:t>
            </a:r>
            <a:r>
              <a:rPr sz="2600" b="1" spc="-10" dirty="0">
                <a:latin typeface="Times New Roman"/>
                <a:cs typeface="Times New Roman"/>
              </a:rPr>
              <a:t>i</a:t>
            </a:r>
            <a:r>
              <a:rPr sz="2600" b="1" spc="-5" dirty="0">
                <a:latin typeface="Times New Roman"/>
                <a:cs typeface="Times New Roman"/>
              </a:rPr>
              <a:t>s</a:t>
            </a:r>
            <a:r>
              <a:rPr sz="2600" b="1" spc="-10" dirty="0">
                <a:latin typeface="Times New Roman"/>
                <a:cs typeface="Times New Roman"/>
              </a:rPr>
              <a:t> K</a:t>
            </a:r>
            <a:r>
              <a:rPr sz="2600" b="1" spc="-15" dirty="0">
                <a:latin typeface="Times New Roman"/>
                <a:cs typeface="Times New Roman"/>
              </a:rPr>
              <a:t>uan</a:t>
            </a:r>
            <a:r>
              <a:rPr sz="2600" b="1" spc="-5" dirty="0">
                <a:latin typeface="Times New Roman"/>
                <a:cs typeface="Times New Roman"/>
              </a:rPr>
              <a:t>t</a:t>
            </a:r>
            <a:r>
              <a:rPr sz="2600" b="1" spc="-10" dirty="0">
                <a:latin typeface="Times New Roman"/>
                <a:cs typeface="Times New Roman"/>
              </a:rPr>
              <a:t>it</a:t>
            </a:r>
            <a:r>
              <a:rPr sz="2600" b="1" spc="-5" dirty="0">
                <a:latin typeface="Times New Roman"/>
                <a:cs typeface="Times New Roman"/>
              </a:rPr>
              <a:t>a</a:t>
            </a:r>
            <a:r>
              <a:rPr sz="2600" b="1" spc="-10" dirty="0">
                <a:latin typeface="Times New Roman"/>
                <a:cs typeface="Times New Roman"/>
              </a:rPr>
              <a:t>ti</a:t>
            </a:r>
            <a:r>
              <a:rPr sz="2600" b="1" spc="-5" dirty="0">
                <a:latin typeface="Times New Roman"/>
                <a:cs typeface="Times New Roman"/>
              </a:rPr>
              <a:t>f</a:t>
            </a:r>
            <a:r>
              <a:rPr sz="2600" b="1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—</a:t>
            </a:r>
            <a:r>
              <a:rPr sz="2600" spc="-32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a</a:t>
            </a:r>
            <a:r>
              <a:rPr sz="2600" spc="-15" dirty="0">
                <a:latin typeface="Times New Roman"/>
                <a:cs typeface="Times New Roman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-10" dirty="0">
                <a:latin typeface="Times New Roman"/>
                <a:cs typeface="Times New Roman"/>
              </a:rPr>
              <a:t>li</a:t>
            </a:r>
            <a:r>
              <a:rPr sz="2600" spc="-15" dirty="0">
                <a:latin typeface="Times New Roman"/>
                <a:cs typeface="Times New Roman"/>
              </a:rPr>
              <a:t>s</a:t>
            </a:r>
            <a:r>
              <a:rPr sz="2600" spc="-10" dirty="0">
                <a:latin typeface="Times New Roman"/>
                <a:cs typeface="Times New Roman"/>
              </a:rPr>
              <a:t>i</a:t>
            </a:r>
            <a:r>
              <a:rPr sz="2600" spc="-5" dirty="0">
                <a:latin typeface="Times New Roman"/>
                <a:cs typeface="Times New Roman"/>
              </a:rPr>
              <a:t>s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g</a:t>
            </a:r>
            <a:r>
              <a:rPr sz="2600" spc="-10" dirty="0">
                <a:latin typeface="Times New Roman"/>
                <a:cs typeface="Times New Roman"/>
              </a:rPr>
              <a:t>ra</a:t>
            </a:r>
            <a:r>
              <a:rPr sz="2600" spc="-5" dirty="0">
                <a:latin typeface="Times New Roman"/>
                <a:cs typeface="Times New Roman"/>
              </a:rPr>
              <a:t>v</a:t>
            </a:r>
            <a:r>
              <a:rPr sz="2600" spc="-10" dirty="0">
                <a:latin typeface="Times New Roman"/>
                <a:cs typeface="Times New Roman"/>
              </a:rPr>
              <a:t>im</a:t>
            </a:r>
            <a:r>
              <a:rPr sz="2600" dirty="0">
                <a:latin typeface="Times New Roman"/>
                <a:cs typeface="Times New Roman"/>
              </a:rPr>
              <a:t>e</a:t>
            </a:r>
            <a:r>
              <a:rPr sz="2600" spc="-10" dirty="0">
                <a:latin typeface="Times New Roman"/>
                <a:cs typeface="Times New Roman"/>
              </a:rPr>
              <a:t>tr</a:t>
            </a:r>
            <a:r>
              <a:rPr sz="2600" spc="-5" dirty="0">
                <a:latin typeface="Times New Roman"/>
                <a:cs typeface="Times New Roman"/>
              </a:rPr>
              <a:t>i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d</a:t>
            </a: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-5" dirty="0">
                <a:latin typeface="Times New Roman"/>
                <a:cs typeface="Times New Roman"/>
              </a:rPr>
              <a:t>n  </a:t>
            </a:r>
            <a:r>
              <a:rPr sz="2600" spc="-10" dirty="0">
                <a:latin typeface="Times New Roman"/>
                <a:cs typeface="Times New Roman"/>
              </a:rPr>
              <a:t>volumetri.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6135" y="497776"/>
            <a:ext cx="50438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5" dirty="0">
                <a:latin typeface="Calibri"/>
                <a:cs typeface="Calibri"/>
              </a:rPr>
              <a:t>Metode</a:t>
            </a:r>
            <a:r>
              <a:rPr sz="4400" spc="-4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Analisis</a:t>
            </a:r>
            <a:r>
              <a:rPr sz="4400" spc="-3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Kimia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65836"/>
            <a:ext cx="7893050" cy="4119879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4050" spc="-15" baseline="3086" dirty="0">
                <a:latin typeface="Wingdings"/>
                <a:cs typeface="Wingdings"/>
              </a:rPr>
              <a:t></a:t>
            </a:r>
            <a:r>
              <a:rPr sz="4050" spc="-232" baseline="3086" dirty="0">
                <a:latin typeface="Times New Roman"/>
                <a:cs typeface="Times New Roman"/>
              </a:rPr>
              <a:t> </a:t>
            </a:r>
            <a:r>
              <a:rPr sz="2700" spc="-15" dirty="0">
                <a:latin typeface="Lucida Sans Unicode"/>
                <a:cs typeface="Lucida Sans Unicode"/>
              </a:rPr>
              <a:t>METODE</a:t>
            </a:r>
            <a:r>
              <a:rPr sz="2700" spc="-40" dirty="0">
                <a:latin typeface="Lucida Sans Unicode"/>
                <a:cs typeface="Lucida Sans Unicode"/>
              </a:rPr>
              <a:t> </a:t>
            </a:r>
            <a:r>
              <a:rPr sz="2700" spc="-10" dirty="0">
                <a:latin typeface="Lucida Sans Unicode"/>
                <a:cs typeface="Lucida Sans Unicode"/>
              </a:rPr>
              <a:t>INSTRUMENTAL</a:t>
            </a:r>
            <a:endParaRPr sz="2700">
              <a:latin typeface="Lucida Sans Unicode"/>
              <a:cs typeface="Lucida Sans Unicode"/>
            </a:endParaRPr>
          </a:p>
          <a:p>
            <a:pPr marL="300990" marR="1235710">
              <a:lnSpc>
                <a:spcPct val="99600"/>
              </a:lnSpc>
              <a:spcBef>
                <a:spcPts val="530"/>
              </a:spcBef>
            </a:pPr>
            <a:r>
              <a:rPr sz="2700" spc="-15" dirty="0">
                <a:latin typeface="Times New Roman"/>
                <a:cs typeface="Times New Roman"/>
              </a:rPr>
              <a:t>mengeksploitasi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sifat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fisik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suatu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analit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spc="-15" dirty="0">
                <a:latin typeface="Times New Roman"/>
                <a:cs typeface="Times New Roman"/>
              </a:rPr>
              <a:t>untuk 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spc="-15" dirty="0">
                <a:latin typeface="Times New Roman"/>
                <a:cs typeface="Times New Roman"/>
              </a:rPr>
              <a:t>memperoleh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informasi,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baik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15" dirty="0">
                <a:latin typeface="Times New Roman"/>
                <a:cs typeface="Times New Roman"/>
              </a:rPr>
              <a:t>kualitatif</a:t>
            </a:r>
            <a:r>
              <a:rPr sz="2700" spc="10" dirty="0">
                <a:latin typeface="Times New Roman"/>
                <a:cs typeface="Times New Roman"/>
              </a:rPr>
              <a:t> </a:t>
            </a:r>
            <a:r>
              <a:rPr sz="2700" spc="-15" dirty="0">
                <a:latin typeface="Times New Roman"/>
                <a:cs typeface="Times New Roman"/>
              </a:rPr>
              <a:t>maupun </a:t>
            </a:r>
            <a:r>
              <a:rPr sz="2700" spc="-66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kuantitatif.</a:t>
            </a:r>
            <a:endParaRPr sz="2700">
              <a:latin typeface="Times New Roman"/>
              <a:cs typeface="Times New Roman"/>
            </a:endParaRPr>
          </a:p>
          <a:p>
            <a:pPr marL="300990">
              <a:lnSpc>
                <a:spcPct val="100000"/>
              </a:lnSpc>
              <a:spcBef>
                <a:spcPts val="1330"/>
              </a:spcBef>
            </a:pPr>
            <a:r>
              <a:rPr sz="2700" b="1" spc="-10" dirty="0">
                <a:latin typeface="Times New Roman"/>
                <a:cs typeface="Times New Roman"/>
              </a:rPr>
              <a:t>Pemisahan</a:t>
            </a:r>
            <a:r>
              <a:rPr sz="2700" b="1" spc="-150" dirty="0">
                <a:latin typeface="Times New Roman"/>
                <a:cs typeface="Times New Roman"/>
              </a:rPr>
              <a:t> </a:t>
            </a:r>
            <a:r>
              <a:rPr sz="2700" b="1" spc="-10" dirty="0">
                <a:latin typeface="Times New Roman"/>
                <a:cs typeface="Times New Roman"/>
              </a:rPr>
              <a:t>Analit</a:t>
            </a:r>
            <a:r>
              <a:rPr sz="2700" b="1" spc="25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—</a:t>
            </a:r>
            <a:r>
              <a:rPr sz="2700" spc="-15" dirty="0">
                <a:latin typeface="Times New Roman"/>
                <a:cs typeface="Times New Roman"/>
              </a:rPr>
              <a:t> dapat</a:t>
            </a:r>
            <a:r>
              <a:rPr sz="2700" spc="-10" dirty="0">
                <a:latin typeface="Times New Roman"/>
                <a:cs typeface="Times New Roman"/>
              </a:rPr>
              <a:t> dilakukan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dengan </a:t>
            </a:r>
            <a:r>
              <a:rPr sz="2700" spc="-5" dirty="0">
                <a:latin typeface="Times New Roman"/>
                <a:cs typeface="Times New Roman"/>
              </a:rPr>
              <a:t>2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cara:</a:t>
            </a:r>
            <a:endParaRPr sz="2700">
              <a:latin typeface="Times New Roman"/>
              <a:cs typeface="Times New Roman"/>
            </a:endParaRPr>
          </a:p>
          <a:p>
            <a:pPr marL="621665" indent="-321310">
              <a:lnSpc>
                <a:spcPct val="100000"/>
              </a:lnSpc>
              <a:spcBef>
                <a:spcPts val="1330"/>
              </a:spcBef>
              <a:buAutoNum type="alphaLcPeriod"/>
              <a:tabLst>
                <a:tab pos="622300" algn="l"/>
              </a:tabLst>
            </a:pPr>
            <a:r>
              <a:rPr sz="2700" spc="-15" dirty="0">
                <a:latin typeface="Times New Roman"/>
                <a:cs typeface="Times New Roman"/>
              </a:rPr>
              <a:t>Pemisahan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secara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fisik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: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kromatografi,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elektroforesis.</a:t>
            </a:r>
            <a:endParaRPr sz="2700">
              <a:latin typeface="Times New Roman"/>
              <a:cs typeface="Times New Roman"/>
            </a:endParaRPr>
          </a:p>
          <a:p>
            <a:pPr marL="640715" indent="-340360">
              <a:lnSpc>
                <a:spcPct val="100000"/>
              </a:lnSpc>
              <a:spcBef>
                <a:spcPts val="1320"/>
              </a:spcBef>
              <a:buAutoNum type="alphaLcPeriod"/>
              <a:tabLst>
                <a:tab pos="641350" algn="l"/>
              </a:tabLst>
            </a:pPr>
            <a:r>
              <a:rPr sz="2700" spc="-10" dirty="0">
                <a:latin typeface="Times New Roman"/>
                <a:cs typeface="Times New Roman"/>
              </a:rPr>
              <a:t>Pemisahan</a:t>
            </a:r>
            <a:r>
              <a:rPr sz="2700" spc="-3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secara</a:t>
            </a:r>
            <a:r>
              <a:rPr sz="2700" spc="-4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spektroskopik</a:t>
            </a:r>
            <a:r>
              <a:rPr sz="2700" spc="-2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:</a:t>
            </a:r>
            <a:endParaRPr sz="2700">
              <a:latin typeface="Times New Roman"/>
              <a:cs typeface="Times New Roman"/>
            </a:endParaRPr>
          </a:p>
          <a:p>
            <a:pPr marL="300990">
              <a:lnSpc>
                <a:spcPct val="100000"/>
              </a:lnSpc>
              <a:spcBef>
                <a:spcPts val="1330"/>
              </a:spcBef>
            </a:pPr>
            <a:r>
              <a:rPr sz="2700" spc="-15" dirty="0">
                <a:latin typeface="Times New Roman"/>
                <a:cs typeface="Times New Roman"/>
              </a:rPr>
              <a:t>mengisolasi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sinyal </a:t>
            </a:r>
            <a:r>
              <a:rPr sz="2700" spc="-15" dirty="0">
                <a:latin typeface="Times New Roman"/>
                <a:cs typeface="Times New Roman"/>
              </a:rPr>
              <a:t>yang</a:t>
            </a:r>
            <a:r>
              <a:rPr sz="2700" spc="-10" dirty="0">
                <a:latin typeface="Times New Roman"/>
                <a:cs typeface="Times New Roman"/>
              </a:rPr>
              <a:t> muncul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secara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spektrokskopik.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38999" y="3134880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4601"/>
                </a:lnTo>
              </a:path>
            </a:pathLst>
          </a:custGeom>
          <a:ln w="2555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85394" y="2136597"/>
            <a:ext cx="1353820" cy="442595"/>
          </a:xfrm>
          <a:custGeom>
            <a:avLst/>
            <a:gdLst/>
            <a:ahLst/>
            <a:cxnLst/>
            <a:rect l="l" t="t" r="r" b="b"/>
            <a:pathLst>
              <a:path w="1353820" h="442594">
                <a:moveTo>
                  <a:pt x="0" y="0"/>
                </a:moveTo>
                <a:lnTo>
                  <a:pt x="0" y="300240"/>
                </a:lnTo>
                <a:lnTo>
                  <a:pt x="1353604" y="300240"/>
                </a:lnTo>
                <a:lnTo>
                  <a:pt x="1353604" y="442087"/>
                </a:lnTo>
              </a:path>
            </a:pathLst>
          </a:custGeom>
          <a:ln w="25559">
            <a:solidFill>
              <a:srgbClr val="4E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42279" y="2967113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4601"/>
                </a:lnTo>
              </a:path>
            </a:pathLst>
          </a:custGeom>
          <a:ln w="2555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42279" y="2136597"/>
            <a:ext cx="843280" cy="442595"/>
          </a:xfrm>
          <a:custGeom>
            <a:avLst/>
            <a:gdLst/>
            <a:ahLst/>
            <a:cxnLst/>
            <a:rect l="l" t="t" r="r" b="b"/>
            <a:pathLst>
              <a:path w="843279" h="442594">
                <a:moveTo>
                  <a:pt x="843114" y="0"/>
                </a:moveTo>
                <a:lnTo>
                  <a:pt x="843114" y="300240"/>
                </a:lnTo>
                <a:lnTo>
                  <a:pt x="0" y="300240"/>
                </a:lnTo>
                <a:lnTo>
                  <a:pt x="0" y="442087"/>
                </a:lnTo>
              </a:path>
            </a:pathLst>
          </a:custGeom>
          <a:ln w="25559">
            <a:solidFill>
              <a:srgbClr val="4E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88077" y="957961"/>
            <a:ext cx="1598295" cy="447040"/>
          </a:xfrm>
          <a:custGeom>
            <a:avLst/>
            <a:gdLst/>
            <a:ahLst/>
            <a:cxnLst/>
            <a:rect l="l" t="t" r="r" b="b"/>
            <a:pathLst>
              <a:path w="1598295" h="447040">
                <a:moveTo>
                  <a:pt x="0" y="0"/>
                </a:moveTo>
                <a:lnTo>
                  <a:pt x="0" y="304914"/>
                </a:lnTo>
                <a:lnTo>
                  <a:pt x="1597685" y="304914"/>
                </a:lnTo>
                <a:lnTo>
                  <a:pt x="1597685" y="446760"/>
                </a:lnTo>
              </a:path>
            </a:pathLst>
          </a:custGeom>
          <a:ln w="25559">
            <a:solidFill>
              <a:srgbClr val="F695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42753" y="2658236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4601"/>
                </a:lnTo>
              </a:path>
            </a:pathLst>
          </a:custGeom>
          <a:ln w="2555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37880" y="1945081"/>
            <a:ext cx="1605280" cy="445134"/>
          </a:xfrm>
          <a:custGeom>
            <a:avLst/>
            <a:gdLst/>
            <a:ahLst/>
            <a:cxnLst/>
            <a:rect l="l" t="t" r="r" b="b"/>
            <a:pathLst>
              <a:path w="1605279" h="445135">
                <a:moveTo>
                  <a:pt x="0" y="0"/>
                </a:moveTo>
                <a:lnTo>
                  <a:pt x="0" y="302755"/>
                </a:lnTo>
                <a:lnTo>
                  <a:pt x="1604873" y="302755"/>
                </a:lnTo>
                <a:lnTo>
                  <a:pt x="1604873" y="444601"/>
                </a:lnTo>
              </a:path>
            </a:pathLst>
          </a:custGeom>
          <a:ln w="25559">
            <a:solidFill>
              <a:srgbClr val="4E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32725" y="2765882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4601"/>
                </a:lnTo>
              </a:path>
            </a:pathLst>
          </a:custGeom>
          <a:ln w="2555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33080" y="1945081"/>
            <a:ext cx="605155" cy="445134"/>
          </a:xfrm>
          <a:custGeom>
            <a:avLst/>
            <a:gdLst/>
            <a:ahLst/>
            <a:cxnLst/>
            <a:rect l="l" t="t" r="r" b="b"/>
            <a:pathLst>
              <a:path w="605155" h="445135">
                <a:moveTo>
                  <a:pt x="605154" y="0"/>
                </a:moveTo>
                <a:lnTo>
                  <a:pt x="605154" y="302755"/>
                </a:lnTo>
                <a:lnTo>
                  <a:pt x="0" y="302755"/>
                </a:lnTo>
                <a:lnTo>
                  <a:pt x="0" y="444601"/>
                </a:lnTo>
              </a:path>
            </a:pathLst>
          </a:custGeom>
          <a:ln w="25559">
            <a:solidFill>
              <a:srgbClr val="4E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1924862" y="470103"/>
            <a:ext cx="5055235" cy="945515"/>
            <a:chOff x="1924862" y="470103"/>
            <a:chExt cx="5055235" cy="945515"/>
          </a:xfrm>
        </p:grpSpPr>
        <p:sp>
          <p:nvSpPr>
            <p:cNvPr id="12" name="object 12"/>
            <p:cNvSpPr/>
            <p:nvPr/>
          </p:nvSpPr>
          <p:spPr>
            <a:xfrm>
              <a:off x="1937880" y="957961"/>
              <a:ext cx="2950210" cy="445134"/>
            </a:xfrm>
            <a:custGeom>
              <a:avLst/>
              <a:gdLst/>
              <a:ahLst/>
              <a:cxnLst/>
              <a:rect l="l" t="t" r="r" b="b"/>
              <a:pathLst>
                <a:path w="2950210" h="445134">
                  <a:moveTo>
                    <a:pt x="2949841" y="0"/>
                  </a:moveTo>
                  <a:lnTo>
                    <a:pt x="2949841" y="302755"/>
                  </a:lnTo>
                  <a:lnTo>
                    <a:pt x="0" y="302755"/>
                  </a:lnTo>
                  <a:lnTo>
                    <a:pt x="0" y="444601"/>
                  </a:lnTo>
                </a:path>
              </a:pathLst>
            </a:custGeom>
            <a:ln w="25559">
              <a:solidFill>
                <a:srgbClr val="F6954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979356" y="483120"/>
              <a:ext cx="3818254" cy="474980"/>
            </a:xfrm>
            <a:custGeom>
              <a:avLst/>
              <a:gdLst/>
              <a:ahLst/>
              <a:cxnLst/>
              <a:rect l="l" t="t" r="r" b="b"/>
              <a:pathLst>
                <a:path w="3818254" h="474980">
                  <a:moveTo>
                    <a:pt x="3772801" y="0"/>
                  </a:moveTo>
                  <a:lnTo>
                    <a:pt x="44640" y="0"/>
                  </a:lnTo>
                  <a:lnTo>
                    <a:pt x="34925" y="1435"/>
                  </a:lnTo>
                  <a:lnTo>
                    <a:pt x="28079" y="3962"/>
                  </a:lnTo>
                  <a:lnTo>
                    <a:pt x="25920" y="5041"/>
                  </a:lnTo>
                  <a:lnTo>
                    <a:pt x="23761" y="6476"/>
                  </a:lnTo>
                  <a:lnTo>
                    <a:pt x="21602" y="7556"/>
                  </a:lnTo>
                  <a:lnTo>
                    <a:pt x="0" y="44640"/>
                  </a:lnTo>
                  <a:lnTo>
                    <a:pt x="0" y="47155"/>
                  </a:lnTo>
                  <a:lnTo>
                    <a:pt x="0" y="429844"/>
                  </a:lnTo>
                  <a:lnTo>
                    <a:pt x="19443" y="465124"/>
                  </a:lnTo>
                  <a:lnTo>
                    <a:pt x="44640" y="474116"/>
                  </a:lnTo>
                  <a:lnTo>
                    <a:pt x="47167" y="474116"/>
                  </a:lnTo>
                  <a:lnTo>
                    <a:pt x="47167" y="474484"/>
                  </a:lnTo>
                  <a:lnTo>
                    <a:pt x="3773157" y="474116"/>
                  </a:lnTo>
                  <a:lnTo>
                    <a:pt x="3808437" y="454685"/>
                  </a:lnTo>
                  <a:lnTo>
                    <a:pt x="3817442" y="429475"/>
                  </a:lnTo>
                  <a:lnTo>
                    <a:pt x="3817442" y="426961"/>
                  </a:lnTo>
                  <a:lnTo>
                    <a:pt x="3817797" y="426961"/>
                  </a:lnTo>
                  <a:lnTo>
                    <a:pt x="3817442" y="44640"/>
                  </a:lnTo>
                  <a:lnTo>
                    <a:pt x="3810965" y="23761"/>
                  </a:lnTo>
                  <a:lnTo>
                    <a:pt x="3809885" y="21602"/>
                  </a:lnTo>
                  <a:lnTo>
                    <a:pt x="3782517" y="1435"/>
                  </a:lnTo>
                  <a:lnTo>
                    <a:pt x="3772801" y="0"/>
                  </a:lnTo>
                  <a:close/>
                </a:path>
              </a:pathLst>
            </a:custGeom>
            <a:solidFill>
              <a:srgbClr val="7F6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79356" y="483120"/>
              <a:ext cx="3818254" cy="474980"/>
            </a:xfrm>
            <a:custGeom>
              <a:avLst/>
              <a:gdLst/>
              <a:ahLst/>
              <a:cxnLst/>
              <a:rect l="l" t="t" r="r" b="b"/>
              <a:pathLst>
                <a:path w="3818254" h="474980">
                  <a:moveTo>
                    <a:pt x="0" y="47155"/>
                  </a:moveTo>
                  <a:lnTo>
                    <a:pt x="0" y="44640"/>
                  </a:lnTo>
                  <a:lnTo>
                    <a:pt x="368" y="42113"/>
                  </a:lnTo>
                  <a:lnTo>
                    <a:pt x="723" y="39954"/>
                  </a:lnTo>
                  <a:lnTo>
                    <a:pt x="1079" y="37439"/>
                  </a:lnTo>
                  <a:lnTo>
                    <a:pt x="1447" y="34925"/>
                  </a:lnTo>
                  <a:lnTo>
                    <a:pt x="2158" y="32753"/>
                  </a:lnTo>
                  <a:lnTo>
                    <a:pt x="3238" y="30238"/>
                  </a:lnTo>
                  <a:lnTo>
                    <a:pt x="3962" y="28079"/>
                  </a:lnTo>
                  <a:lnTo>
                    <a:pt x="12242" y="15481"/>
                  </a:lnTo>
                  <a:lnTo>
                    <a:pt x="13677" y="13677"/>
                  </a:lnTo>
                  <a:lnTo>
                    <a:pt x="15481" y="12242"/>
                  </a:lnTo>
                  <a:lnTo>
                    <a:pt x="17640" y="10439"/>
                  </a:lnTo>
                  <a:lnTo>
                    <a:pt x="19443" y="9004"/>
                  </a:lnTo>
                  <a:lnTo>
                    <a:pt x="21602" y="7556"/>
                  </a:lnTo>
                  <a:lnTo>
                    <a:pt x="23761" y="6476"/>
                  </a:lnTo>
                  <a:lnTo>
                    <a:pt x="25920" y="5041"/>
                  </a:lnTo>
                  <a:lnTo>
                    <a:pt x="28079" y="3962"/>
                  </a:lnTo>
                  <a:lnTo>
                    <a:pt x="30238" y="3238"/>
                  </a:lnTo>
                  <a:lnTo>
                    <a:pt x="32766" y="2159"/>
                  </a:lnTo>
                  <a:lnTo>
                    <a:pt x="34925" y="1435"/>
                  </a:lnTo>
                  <a:lnTo>
                    <a:pt x="37439" y="1079"/>
                  </a:lnTo>
                  <a:lnTo>
                    <a:pt x="39966" y="723"/>
                  </a:lnTo>
                  <a:lnTo>
                    <a:pt x="42125" y="355"/>
                  </a:lnTo>
                  <a:lnTo>
                    <a:pt x="44640" y="0"/>
                  </a:lnTo>
                  <a:lnTo>
                    <a:pt x="47167" y="0"/>
                  </a:lnTo>
                  <a:lnTo>
                    <a:pt x="3770287" y="0"/>
                  </a:lnTo>
                  <a:lnTo>
                    <a:pt x="3772801" y="0"/>
                  </a:lnTo>
                  <a:lnTo>
                    <a:pt x="3775329" y="355"/>
                  </a:lnTo>
                  <a:lnTo>
                    <a:pt x="3777487" y="723"/>
                  </a:lnTo>
                  <a:lnTo>
                    <a:pt x="3780002" y="1079"/>
                  </a:lnTo>
                  <a:lnTo>
                    <a:pt x="3782517" y="1435"/>
                  </a:lnTo>
                  <a:lnTo>
                    <a:pt x="3784688" y="2159"/>
                  </a:lnTo>
                  <a:lnTo>
                    <a:pt x="3787203" y="3238"/>
                  </a:lnTo>
                  <a:lnTo>
                    <a:pt x="3789362" y="3962"/>
                  </a:lnTo>
                  <a:lnTo>
                    <a:pt x="3801960" y="12242"/>
                  </a:lnTo>
                  <a:lnTo>
                    <a:pt x="3803764" y="13677"/>
                  </a:lnTo>
                  <a:lnTo>
                    <a:pt x="3805199" y="15481"/>
                  </a:lnTo>
                  <a:lnTo>
                    <a:pt x="3807002" y="17640"/>
                  </a:lnTo>
                  <a:lnTo>
                    <a:pt x="3808437" y="19443"/>
                  </a:lnTo>
                  <a:lnTo>
                    <a:pt x="3809885" y="21602"/>
                  </a:lnTo>
                  <a:lnTo>
                    <a:pt x="3810965" y="23761"/>
                  </a:lnTo>
                  <a:lnTo>
                    <a:pt x="3812400" y="25920"/>
                  </a:lnTo>
                  <a:lnTo>
                    <a:pt x="3813479" y="28079"/>
                  </a:lnTo>
                  <a:lnTo>
                    <a:pt x="3814203" y="30238"/>
                  </a:lnTo>
                  <a:lnTo>
                    <a:pt x="3815283" y="32753"/>
                  </a:lnTo>
                  <a:lnTo>
                    <a:pt x="3816007" y="34925"/>
                  </a:lnTo>
                  <a:lnTo>
                    <a:pt x="3816362" y="37439"/>
                  </a:lnTo>
                  <a:lnTo>
                    <a:pt x="3816718" y="39954"/>
                  </a:lnTo>
                  <a:lnTo>
                    <a:pt x="3817086" y="42113"/>
                  </a:lnTo>
                  <a:lnTo>
                    <a:pt x="3817442" y="44640"/>
                  </a:lnTo>
                  <a:lnTo>
                    <a:pt x="3817442" y="47155"/>
                  </a:lnTo>
                  <a:lnTo>
                    <a:pt x="3817797" y="426961"/>
                  </a:lnTo>
                  <a:lnTo>
                    <a:pt x="3817442" y="426961"/>
                  </a:lnTo>
                  <a:lnTo>
                    <a:pt x="3817442" y="429475"/>
                  </a:lnTo>
                  <a:lnTo>
                    <a:pt x="3817086" y="432003"/>
                  </a:lnTo>
                  <a:lnTo>
                    <a:pt x="3816718" y="434162"/>
                  </a:lnTo>
                  <a:lnTo>
                    <a:pt x="3816362" y="436676"/>
                  </a:lnTo>
                  <a:lnTo>
                    <a:pt x="3816007" y="439204"/>
                  </a:lnTo>
                  <a:lnTo>
                    <a:pt x="3815283" y="441363"/>
                  </a:lnTo>
                  <a:lnTo>
                    <a:pt x="3814203" y="443877"/>
                  </a:lnTo>
                  <a:lnTo>
                    <a:pt x="3813479" y="446036"/>
                  </a:lnTo>
                  <a:lnTo>
                    <a:pt x="3812400" y="448195"/>
                  </a:lnTo>
                  <a:lnTo>
                    <a:pt x="3811320" y="450354"/>
                  </a:lnTo>
                  <a:lnTo>
                    <a:pt x="3809885" y="452513"/>
                  </a:lnTo>
                  <a:lnTo>
                    <a:pt x="3808437" y="454685"/>
                  </a:lnTo>
                  <a:lnTo>
                    <a:pt x="3807002" y="456476"/>
                  </a:lnTo>
                  <a:lnTo>
                    <a:pt x="3805567" y="458279"/>
                  </a:lnTo>
                  <a:lnTo>
                    <a:pt x="3803764" y="460082"/>
                  </a:lnTo>
                  <a:lnTo>
                    <a:pt x="3801960" y="461873"/>
                  </a:lnTo>
                  <a:lnTo>
                    <a:pt x="3800157" y="463321"/>
                  </a:lnTo>
                  <a:lnTo>
                    <a:pt x="3797998" y="465124"/>
                  </a:lnTo>
                  <a:lnTo>
                    <a:pt x="3796207" y="466559"/>
                  </a:lnTo>
                  <a:lnTo>
                    <a:pt x="3794048" y="467639"/>
                  </a:lnTo>
                  <a:lnTo>
                    <a:pt x="3791889" y="468718"/>
                  </a:lnTo>
                  <a:lnTo>
                    <a:pt x="3789718" y="469798"/>
                  </a:lnTo>
                  <a:lnTo>
                    <a:pt x="3787559" y="470877"/>
                  </a:lnTo>
                  <a:lnTo>
                    <a:pt x="3785044" y="471601"/>
                  </a:lnTo>
                  <a:lnTo>
                    <a:pt x="3782885" y="472313"/>
                  </a:lnTo>
                  <a:lnTo>
                    <a:pt x="3780358" y="473036"/>
                  </a:lnTo>
                  <a:lnTo>
                    <a:pt x="3777843" y="473405"/>
                  </a:lnTo>
                  <a:lnTo>
                    <a:pt x="3775684" y="473760"/>
                  </a:lnTo>
                  <a:lnTo>
                    <a:pt x="3773157" y="474116"/>
                  </a:lnTo>
                  <a:lnTo>
                    <a:pt x="3770642" y="474116"/>
                  </a:lnTo>
                  <a:lnTo>
                    <a:pt x="47167" y="474484"/>
                  </a:lnTo>
                  <a:lnTo>
                    <a:pt x="47167" y="474116"/>
                  </a:lnTo>
                  <a:lnTo>
                    <a:pt x="44640" y="474116"/>
                  </a:lnTo>
                  <a:lnTo>
                    <a:pt x="42125" y="473760"/>
                  </a:lnTo>
                  <a:lnTo>
                    <a:pt x="39966" y="473405"/>
                  </a:lnTo>
                  <a:lnTo>
                    <a:pt x="37439" y="473036"/>
                  </a:lnTo>
                  <a:lnTo>
                    <a:pt x="34925" y="472681"/>
                  </a:lnTo>
                  <a:lnTo>
                    <a:pt x="32766" y="471957"/>
                  </a:lnTo>
                  <a:lnTo>
                    <a:pt x="30238" y="470877"/>
                  </a:lnTo>
                  <a:lnTo>
                    <a:pt x="28079" y="470153"/>
                  </a:lnTo>
                  <a:lnTo>
                    <a:pt x="17640" y="463676"/>
                  </a:lnTo>
                  <a:lnTo>
                    <a:pt x="15849" y="462241"/>
                  </a:lnTo>
                  <a:lnTo>
                    <a:pt x="14046" y="460438"/>
                  </a:lnTo>
                  <a:lnTo>
                    <a:pt x="12242" y="458635"/>
                  </a:lnTo>
                  <a:lnTo>
                    <a:pt x="10807" y="456844"/>
                  </a:lnTo>
                  <a:lnTo>
                    <a:pt x="9004" y="454685"/>
                  </a:lnTo>
                  <a:lnTo>
                    <a:pt x="7569" y="452882"/>
                  </a:lnTo>
                  <a:lnTo>
                    <a:pt x="6489" y="450723"/>
                  </a:lnTo>
                  <a:lnTo>
                    <a:pt x="5397" y="448563"/>
                  </a:lnTo>
                  <a:lnTo>
                    <a:pt x="4318" y="446404"/>
                  </a:lnTo>
                  <a:lnTo>
                    <a:pt x="3238" y="444233"/>
                  </a:lnTo>
                  <a:lnTo>
                    <a:pt x="2527" y="441718"/>
                  </a:lnTo>
                  <a:lnTo>
                    <a:pt x="1803" y="439559"/>
                  </a:lnTo>
                  <a:lnTo>
                    <a:pt x="1079" y="437045"/>
                  </a:lnTo>
                  <a:lnTo>
                    <a:pt x="723" y="434517"/>
                  </a:lnTo>
                  <a:lnTo>
                    <a:pt x="368" y="432358"/>
                  </a:lnTo>
                  <a:lnTo>
                    <a:pt x="0" y="429844"/>
                  </a:lnTo>
                  <a:lnTo>
                    <a:pt x="0" y="427316"/>
                  </a:lnTo>
                  <a:lnTo>
                    <a:pt x="0" y="47155"/>
                  </a:lnTo>
                  <a:close/>
                </a:path>
              </a:pathLst>
            </a:custGeom>
            <a:ln w="255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149282" y="644766"/>
              <a:ext cx="3818254" cy="474980"/>
            </a:xfrm>
            <a:custGeom>
              <a:avLst/>
              <a:gdLst/>
              <a:ahLst/>
              <a:cxnLst/>
              <a:rect l="l" t="t" r="r" b="b"/>
              <a:pathLst>
                <a:path w="3818254" h="474980">
                  <a:moveTo>
                    <a:pt x="3772801" y="0"/>
                  </a:moveTo>
                  <a:lnTo>
                    <a:pt x="44640" y="0"/>
                  </a:lnTo>
                  <a:lnTo>
                    <a:pt x="34912" y="1435"/>
                  </a:lnTo>
                  <a:lnTo>
                    <a:pt x="28079" y="3949"/>
                  </a:lnTo>
                  <a:lnTo>
                    <a:pt x="25920" y="5029"/>
                  </a:lnTo>
                  <a:lnTo>
                    <a:pt x="23761" y="6476"/>
                  </a:lnTo>
                  <a:lnTo>
                    <a:pt x="21602" y="7556"/>
                  </a:lnTo>
                  <a:lnTo>
                    <a:pt x="0" y="44627"/>
                  </a:lnTo>
                  <a:lnTo>
                    <a:pt x="0" y="47155"/>
                  </a:lnTo>
                  <a:lnTo>
                    <a:pt x="0" y="429831"/>
                  </a:lnTo>
                  <a:lnTo>
                    <a:pt x="19443" y="465112"/>
                  </a:lnTo>
                  <a:lnTo>
                    <a:pt x="44640" y="474116"/>
                  </a:lnTo>
                  <a:lnTo>
                    <a:pt x="47155" y="474116"/>
                  </a:lnTo>
                  <a:lnTo>
                    <a:pt x="47155" y="474472"/>
                  </a:lnTo>
                  <a:lnTo>
                    <a:pt x="3773157" y="474116"/>
                  </a:lnTo>
                  <a:lnTo>
                    <a:pt x="3808437" y="454672"/>
                  </a:lnTo>
                  <a:lnTo>
                    <a:pt x="3817442" y="429475"/>
                  </a:lnTo>
                  <a:lnTo>
                    <a:pt x="3817442" y="426948"/>
                  </a:lnTo>
                  <a:lnTo>
                    <a:pt x="3817797" y="426948"/>
                  </a:lnTo>
                  <a:lnTo>
                    <a:pt x="3817442" y="44627"/>
                  </a:lnTo>
                  <a:lnTo>
                    <a:pt x="3810952" y="23749"/>
                  </a:lnTo>
                  <a:lnTo>
                    <a:pt x="3809873" y="21589"/>
                  </a:lnTo>
                  <a:lnTo>
                    <a:pt x="3782517" y="1435"/>
                  </a:lnTo>
                  <a:lnTo>
                    <a:pt x="3772801" y="0"/>
                  </a:lnTo>
                  <a:close/>
                </a:path>
              </a:pathLst>
            </a:custGeom>
            <a:solidFill>
              <a:srgbClr val="FFFFFF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49282" y="644766"/>
              <a:ext cx="3818254" cy="474980"/>
            </a:xfrm>
            <a:custGeom>
              <a:avLst/>
              <a:gdLst/>
              <a:ahLst/>
              <a:cxnLst/>
              <a:rect l="l" t="t" r="r" b="b"/>
              <a:pathLst>
                <a:path w="3818254" h="474980">
                  <a:moveTo>
                    <a:pt x="0" y="47155"/>
                  </a:moveTo>
                  <a:lnTo>
                    <a:pt x="0" y="44627"/>
                  </a:lnTo>
                  <a:lnTo>
                    <a:pt x="355" y="42113"/>
                  </a:lnTo>
                  <a:lnTo>
                    <a:pt x="711" y="39954"/>
                  </a:lnTo>
                  <a:lnTo>
                    <a:pt x="1079" y="37439"/>
                  </a:lnTo>
                  <a:lnTo>
                    <a:pt x="1435" y="34912"/>
                  </a:lnTo>
                  <a:lnTo>
                    <a:pt x="2159" y="32753"/>
                  </a:lnTo>
                  <a:lnTo>
                    <a:pt x="3238" y="30238"/>
                  </a:lnTo>
                  <a:lnTo>
                    <a:pt x="3962" y="28079"/>
                  </a:lnTo>
                  <a:lnTo>
                    <a:pt x="5041" y="25908"/>
                  </a:lnTo>
                  <a:lnTo>
                    <a:pt x="12242" y="15468"/>
                  </a:lnTo>
                  <a:lnTo>
                    <a:pt x="13677" y="13677"/>
                  </a:lnTo>
                  <a:lnTo>
                    <a:pt x="15481" y="12230"/>
                  </a:lnTo>
                  <a:lnTo>
                    <a:pt x="17640" y="10439"/>
                  </a:lnTo>
                  <a:lnTo>
                    <a:pt x="19443" y="8991"/>
                  </a:lnTo>
                  <a:lnTo>
                    <a:pt x="21602" y="7556"/>
                  </a:lnTo>
                  <a:lnTo>
                    <a:pt x="23761" y="6476"/>
                  </a:lnTo>
                  <a:lnTo>
                    <a:pt x="25920" y="5029"/>
                  </a:lnTo>
                  <a:lnTo>
                    <a:pt x="28079" y="3949"/>
                  </a:lnTo>
                  <a:lnTo>
                    <a:pt x="30238" y="3238"/>
                  </a:lnTo>
                  <a:lnTo>
                    <a:pt x="32753" y="2159"/>
                  </a:lnTo>
                  <a:lnTo>
                    <a:pt x="34912" y="1435"/>
                  </a:lnTo>
                  <a:lnTo>
                    <a:pt x="37439" y="1079"/>
                  </a:lnTo>
                  <a:lnTo>
                    <a:pt x="39954" y="711"/>
                  </a:lnTo>
                  <a:lnTo>
                    <a:pt x="42113" y="355"/>
                  </a:lnTo>
                  <a:lnTo>
                    <a:pt x="44640" y="0"/>
                  </a:lnTo>
                  <a:lnTo>
                    <a:pt x="47155" y="0"/>
                  </a:lnTo>
                  <a:lnTo>
                    <a:pt x="3770274" y="0"/>
                  </a:lnTo>
                  <a:lnTo>
                    <a:pt x="3772801" y="0"/>
                  </a:lnTo>
                  <a:lnTo>
                    <a:pt x="3775316" y="355"/>
                  </a:lnTo>
                  <a:lnTo>
                    <a:pt x="3777475" y="711"/>
                  </a:lnTo>
                  <a:lnTo>
                    <a:pt x="3780002" y="1079"/>
                  </a:lnTo>
                  <a:lnTo>
                    <a:pt x="3782517" y="1435"/>
                  </a:lnTo>
                  <a:lnTo>
                    <a:pt x="3784676" y="2159"/>
                  </a:lnTo>
                  <a:lnTo>
                    <a:pt x="3787203" y="3238"/>
                  </a:lnTo>
                  <a:lnTo>
                    <a:pt x="3789362" y="3949"/>
                  </a:lnTo>
                  <a:lnTo>
                    <a:pt x="3791521" y="5029"/>
                  </a:lnTo>
                  <a:lnTo>
                    <a:pt x="3801960" y="12230"/>
                  </a:lnTo>
                  <a:lnTo>
                    <a:pt x="3803751" y="13677"/>
                  </a:lnTo>
                  <a:lnTo>
                    <a:pt x="3805199" y="15468"/>
                  </a:lnTo>
                  <a:lnTo>
                    <a:pt x="3807002" y="17627"/>
                  </a:lnTo>
                  <a:lnTo>
                    <a:pt x="3808437" y="19430"/>
                  </a:lnTo>
                  <a:lnTo>
                    <a:pt x="3809873" y="21589"/>
                  </a:lnTo>
                  <a:lnTo>
                    <a:pt x="3810952" y="23749"/>
                  </a:lnTo>
                  <a:lnTo>
                    <a:pt x="3812400" y="25908"/>
                  </a:lnTo>
                  <a:lnTo>
                    <a:pt x="3813479" y="28079"/>
                  </a:lnTo>
                  <a:lnTo>
                    <a:pt x="3814203" y="30238"/>
                  </a:lnTo>
                  <a:lnTo>
                    <a:pt x="3815283" y="32753"/>
                  </a:lnTo>
                  <a:lnTo>
                    <a:pt x="3815994" y="34912"/>
                  </a:lnTo>
                  <a:lnTo>
                    <a:pt x="3816362" y="37439"/>
                  </a:lnTo>
                  <a:lnTo>
                    <a:pt x="3816718" y="39954"/>
                  </a:lnTo>
                  <a:lnTo>
                    <a:pt x="3817073" y="42113"/>
                  </a:lnTo>
                  <a:lnTo>
                    <a:pt x="3817442" y="44627"/>
                  </a:lnTo>
                  <a:lnTo>
                    <a:pt x="3817442" y="47155"/>
                  </a:lnTo>
                  <a:lnTo>
                    <a:pt x="3817797" y="426948"/>
                  </a:lnTo>
                  <a:lnTo>
                    <a:pt x="3817442" y="426948"/>
                  </a:lnTo>
                  <a:lnTo>
                    <a:pt x="3817442" y="429475"/>
                  </a:lnTo>
                  <a:lnTo>
                    <a:pt x="3817073" y="431990"/>
                  </a:lnTo>
                  <a:lnTo>
                    <a:pt x="3816718" y="434149"/>
                  </a:lnTo>
                  <a:lnTo>
                    <a:pt x="3816362" y="436676"/>
                  </a:lnTo>
                  <a:lnTo>
                    <a:pt x="3815994" y="439191"/>
                  </a:lnTo>
                  <a:lnTo>
                    <a:pt x="3815283" y="441350"/>
                  </a:lnTo>
                  <a:lnTo>
                    <a:pt x="3814203" y="443877"/>
                  </a:lnTo>
                  <a:lnTo>
                    <a:pt x="3813479" y="446036"/>
                  </a:lnTo>
                  <a:lnTo>
                    <a:pt x="3812400" y="448195"/>
                  </a:lnTo>
                  <a:lnTo>
                    <a:pt x="3811320" y="450354"/>
                  </a:lnTo>
                  <a:lnTo>
                    <a:pt x="3809873" y="452513"/>
                  </a:lnTo>
                  <a:lnTo>
                    <a:pt x="3808437" y="454672"/>
                  </a:lnTo>
                  <a:lnTo>
                    <a:pt x="3807002" y="456476"/>
                  </a:lnTo>
                  <a:lnTo>
                    <a:pt x="3805554" y="458279"/>
                  </a:lnTo>
                  <a:lnTo>
                    <a:pt x="3803751" y="460070"/>
                  </a:lnTo>
                  <a:lnTo>
                    <a:pt x="3801960" y="461873"/>
                  </a:lnTo>
                  <a:lnTo>
                    <a:pt x="3800157" y="463308"/>
                  </a:lnTo>
                  <a:lnTo>
                    <a:pt x="3797998" y="465112"/>
                  </a:lnTo>
                  <a:lnTo>
                    <a:pt x="3796195" y="466559"/>
                  </a:lnTo>
                  <a:lnTo>
                    <a:pt x="3794036" y="467639"/>
                  </a:lnTo>
                  <a:lnTo>
                    <a:pt x="3791877" y="468718"/>
                  </a:lnTo>
                  <a:lnTo>
                    <a:pt x="3789718" y="469798"/>
                  </a:lnTo>
                  <a:lnTo>
                    <a:pt x="3787559" y="470877"/>
                  </a:lnTo>
                  <a:lnTo>
                    <a:pt x="3785031" y="471589"/>
                  </a:lnTo>
                  <a:lnTo>
                    <a:pt x="3782872" y="472313"/>
                  </a:lnTo>
                  <a:lnTo>
                    <a:pt x="3780358" y="473036"/>
                  </a:lnTo>
                  <a:lnTo>
                    <a:pt x="3777843" y="473392"/>
                  </a:lnTo>
                  <a:lnTo>
                    <a:pt x="3775671" y="473748"/>
                  </a:lnTo>
                  <a:lnTo>
                    <a:pt x="3773157" y="474116"/>
                  </a:lnTo>
                  <a:lnTo>
                    <a:pt x="3770642" y="474116"/>
                  </a:lnTo>
                  <a:lnTo>
                    <a:pt x="47155" y="474472"/>
                  </a:lnTo>
                  <a:lnTo>
                    <a:pt x="47155" y="474116"/>
                  </a:lnTo>
                  <a:lnTo>
                    <a:pt x="44640" y="474116"/>
                  </a:lnTo>
                  <a:lnTo>
                    <a:pt x="42113" y="473748"/>
                  </a:lnTo>
                  <a:lnTo>
                    <a:pt x="39954" y="473392"/>
                  </a:lnTo>
                  <a:lnTo>
                    <a:pt x="37439" y="473036"/>
                  </a:lnTo>
                  <a:lnTo>
                    <a:pt x="34912" y="472668"/>
                  </a:lnTo>
                  <a:lnTo>
                    <a:pt x="32753" y="471957"/>
                  </a:lnTo>
                  <a:lnTo>
                    <a:pt x="30238" y="470877"/>
                  </a:lnTo>
                  <a:lnTo>
                    <a:pt x="28079" y="470153"/>
                  </a:lnTo>
                  <a:lnTo>
                    <a:pt x="10794" y="456831"/>
                  </a:lnTo>
                  <a:lnTo>
                    <a:pt x="8991" y="454672"/>
                  </a:lnTo>
                  <a:lnTo>
                    <a:pt x="7556" y="452869"/>
                  </a:lnTo>
                  <a:lnTo>
                    <a:pt x="6477" y="450710"/>
                  </a:lnTo>
                  <a:lnTo>
                    <a:pt x="5397" y="448551"/>
                  </a:lnTo>
                  <a:lnTo>
                    <a:pt x="4318" y="446392"/>
                  </a:lnTo>
                  <a:lnTo>
                    <a:pt x="3238" y="444233"/>
                  </a:lnTo>
                  <a:lnTo>
                    <a:pt x="2514" y="441718"/>
                  </a:lnTo>
                  <a:lnTo>
                    <a:pt x="1803" y="439559"/>
                  </a:lnTo>
                  <a:lnTo>
                    <a:pt x="1079" y="437032"/>
                  </a:lnTo>
                  <a:lnTo>
                    <a:pt x="711" y="434517"/>
                  </a:lnTo>
                  <a:lnTo>
                    <a:pt x="355" y="432358"/>
                  </a:lnTo>
                  <a:lnTo>
                    <a:pt x="0" y="429831"/>
                  </a:lnTo>
                  <a:lnTo>
                    <a:pt x="0" y="427316"/>
                  </a:lnTo>
                  <a:lnTo>
                    <a:pt x="0" y="47155"/>
                  </a:lnTo>
                  <a:close/>
                </a:path>
              </a:pathLst>
            </a:custGeom>
            <a:ln w="25559">
              <a:solidFill>
                <a:srgbClr val="7F63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3587661" y="560057"/>
            <a:ext cx="29533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latin typeface="Calibri"/>
                <a:cs typeface="Calibri"/>
              </a:rPr>
              <a:t>Metode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analisis</a:t>
            </a:r>
            <a:endParaRPr sz="36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07378" y="1389545"/>
            <a:ext cx="3432175" cy="730250"/>
            <a:chOff x="307378" y="1389545"/>
            <a:chExt cx="3432175" cy="730250"/>
          </a:xfrm>
        </p:grpSpPr>
        <p:sp>
          <p:nvSpPr>
            <p:cNvPr id="19" name="object 19"/>
            <p:cNvSpPr/>
            <p:nvPr/>
          </p:nvSpPr>
          <p:spPr>
            <a:xfrm>
              <a:off x="320395" y="1402562"/>
              <a:ext cx="3236595" cy="542925"/>
            </a:xfrm>
            <a:custGeom>
              <a:avLst/>
              <a:gdLst/>
              <a:ahLst/>
              <a:cxnLst/>
              <a:rect l="l" t="t" r="r" b="b"/>
              <a:pathLst>
                <a:path w="3236595" h="542925">
                  <a:moveTo>
                    <a:pt x="3184563" y="0"/>
                  </a:moveTo>
                  <a:lnTo>
                    <a:pt x="51130" y="0"/>
                  </a:lnTo>
                  <a:lnTo>
                    <a:pt x="42849" y="1079"/>
                  </a:lnTo>
                  <a:lnTo>
                    <a:pt x="37439" y="2514"/>
                  </a:lnTo>
                  <a:lnTo>
                    <a:pt x="29527" y="5753"/>
                  </a:lnTo>
                  <a:lnTo>
                    <a:pt x="24485" y="8636"/>
                  </a:lnTo>
                  <a:lnTo>
                    <a:pt x="22326" y="10439"/>
                  </a:lnTo>
                  <a:lnTo>
                    <a:pt x="20167" y="11874"/>
                  </a:lnTo>
                  <a:lnTo>
                    <a:pt x="18008" y="14033"/>
                  </a:lnTo>
                  <a:lnTo>
                    <a:pt x="15849" y="15836"/>
                  </a:lnTo>
                  <a:lnTo>
                    <a:pt x="14046" y="17995"/>
                  </a:lnTo>
                  <a:lnTo>
                    <a:pt x="11887" y="20154"/>
                  </a:lnTo>
                  <a:lnTo>
                    <a:pt x="10439" y="22313"/>
                  </a:lnTo>
                  <a:lnTo>
                    <a:pt x="8648" y="24472"/>
                  </a:lnTo>
                  <a:lnTo>
                    <a:pt x="5765" y="29514"/>
                  </a:lnTo>
                  <a:lnTo>
                    <a:pt x="2527" y="37439"/>
                  </a:lnTo>
                  <a:lnTo>
                    <a:pt x="1079" y="42837"/>
                  </a:lnTo>
                  <a:lnTo>
                    <a:pt x="0" y="51117"/>
                  </a:lnTo>
                  <a:lnTo>
                    <a:pt x="0" y="54000"/>
                  </a:lnTo>
                  <a:lnTo>
                    <a:pt x="0" y="491401"/>
                  </a:lnTo>
                  <a:lnTo>
                    <a:pt x="1079" y="499681"/>
                  </a:lnTo>
                  <a:lnTo>
                    <a:pt x="1803" y="502551"/>
                  </a:lnTo>
                  <a:lnTo>
                    <a:pt x="2882" y="505079"/>
                  </a:lnTo>
                  <a:lnTo>
                    <a:pt x="4686" y="510476"/>
                  </a:lnTo>
                  <a:lnTo>
                    <a:pt x="6121" y="512991"/>
                  </a:lnTo>
                  <a:lnTo>
                    <a:pt x="7200" y="515518"/>
                  </a:lnTo>
                  <a:lnTo>
                    <a:pt x="9004" y="517677"/>
                  </a:lnTo>
                  <a:lnTo>
                    <a:pt x="42849" y="541083"/>
                  </a:lnTo>
                  <a:lnTo>
                    <a:pt x="51130" y="542163"/>
                  </a:lnTo>
                  <a:lnTo>
                    <a:pt x="54000" y="542163"/>
                  </a:lnTo>
                  <a:lnTo>
                    <a:pt x="54000" y="542518"/>
                  </a:lnTo>
                  <a:lnTo>
                    <a:pt x="3184918" y="542163"/>
                  </a:lnTo>
                  <a:lnTo>
                    <a:pt x="3193199" y="541083"/>
                  </a:lnTo>
                  <a:lnTo>
                    <a:pt x="3196081" y="540359"/>
                  </a:lnTo>
                  <a:lnTo>
                    <a:pt x="3198609" y="539280"/>
                  </a:lnTo>
                  <a:lnTo>
                    <a:pt x="3204006" y="537476"/>
                  </a:lnTo>
                  <a:lnTo>
                    <a:pt x="3206521" y="536041"/>
                  </a:lnTo>
                  <a:lnTo>
                    <a:pt x="3209048" y="534962"/>
                  </a:lnTo>
                  <a:lnTo>
                    <a:pt x="3211207" y="533158"/>
                  </a:lnTo>
                  <a:lnTo>
                    <a:pt x="3234601" y="499313"/>
                  </a:lnTo>
                  <a:lnTo>
                    <a:pt x="3235680" y="491032"/>
                  </a:lnTo>
                  <a:lnTo>
                    <a:pt x="3235680" y="488162"/>
                  </a:lnTo>
                  <a:lnTo>
                    <a:pt x="3236048" y="488162"/>
                  </a:lnTo>
                  <a:lnTo>
                    <a:pt x="3235680" y="51117"/>
                  </a:lnTo>
                  <a:lnTo>
                    <a:pt x="3225241" y="22313"/>
                  </a:lnTo>
                  <a:lnTo>
                    <a:pt x="3223806" y="20154"/>
                  </a:lnTo>
                  <a:lnTo>
                    <a:pt x="3221647" y="17995"/>
                  </a:lnTo>
                  <a:lnTo>
                    <a:pt x="3219843" y="15836"/>
                  </a:lnTo>
                  <a:lnTo>
                    <a:pt x="3217684" y="14033"/>
                  </a:lnTo>
                  <a:lnTo>
                    <a:pt x="3215525" y="11874"/>
                  </a:lnTo>
                  <a:lnTo>
                    <a:pt x="3213366" y="10439"/>
                  </a:lnTo>
                  <a:lnTo>
                    <a:pt x="3211207" y="8636"/>
                  </a:lnTo>
                  <a:lnTo>
                    <a:pt x="3206165" y="5753"/>
                  </a:lnTo>
                  <a:lnTo>
                    <a:pt x="3198241" y="2514"/>
                  </a:lnTo>
                  <a:lnTo>
                    <a:pt x="3192843" y="1079"/>
                  </a:lnTo>
                  <a:lnTo>
                    <a:pt x="3184563" y="0"/>
                  </a:lnTo>
                  <a:close/>
                </a:path>
              </a:pathLst>
            </a:custGeom>
            <a:solidFill>
              <a:srgbClr val="F695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20395" y="1402562"/>
              <a:ext cx="3236595" cy="542925"/>
            </a:xfrm>
            <a:custGeom>
              <a:avLst/>
              <a:gdLst/>
              <a:ahLst/>
              <a:cxnLst/>
              <a:rect l="l" t="t" r="r" b="b"/>
              <a:pathLst>
                <a:path w="3236595" h="542925">
                  <a:moveTo>
                    <a:pt x="0" y="54000"/>
                  </a:moveTo>
                  <a:lnTo>
                    <a:pt x="0" y="51117"/>
                  </a:lnTo>
                  <a:lnTo>
                    <a:pt x="368" y="48234"/>
                  </a:lnTo>
                  <a:lnTo>
                    <a:pt x="723" y="45720"/>
                  </a:lnTo>
                  <a:lnTo>
                    <a:pt x="1079" y="42837"/>
                  </a:lnTo>
                  <a:lnTo>
                    <a:pt x="1803" y="39954"/>
                  </a:lnTo>
                  <a:lnTo>
                    <a:pt x="2527" y="37439"/>
                  </a:lnTo>
                  <a:lnTo>
                    <a:pt x="3606" y="34556"/>
                  </a:lnTo>
                  <a:lnTo>
                    <a:pt x="4686" y="32042"/>
                  </a:lnTo>
                  <a:lnTo>
                    <a:pt x="5765" y="29514"/>
                  </a:lnTo>
                  <a:lnTo>
                    <a:pt x="7200" y="27000"/>
                  </a:lnTo>
                  <a:lnTo>
                    <a:pt x="8648" y="24472"/>
                  </a:lnTo>
                  <a:lnTo>
                    <a:pt x="10439" y="22313"/>
                  </a:lnTo>
                  <a:lnTo>
                    <a:pt x="11887" y="20154"/>
                  </a:lnTo>
                  <a:lnTo>
                    <a:pt x="14046" y="17995"/>
                  </a:lnTo>
                  <a:lnTo>
                    <a:pt x="15849" y="15836"/>
                  </a:lnTo>
                  <a:lnTo>
                    <a:pt x="18008" y="14033"/>
                  </a:lnTo>
                  <a:lnTo>
                    <a:pt x="20167" y="11874"/>
                  </a:lnTo>
                  <a:lnTo>
                    <a:pt x="22326" y="10439"/>
                  </a:lnTo>
                  <a:lnTo>
                    <a:pt x="24485" y="8636"/>
                  </a:lnTo>
                  <a:lnTo>
                    <a:pt x="27000" y="7200"/>
                  </a:lnTo>
                  <a:lnTo>
                    <a:pt x="29527" y="5753"/>
                  </a:lnTo>
                  <a:lnTo>
                    <a:pt x="32042" y="4673"/>
                  </a:lnTo>
                  <a:lnTo>
                    <a:pt x="45719" y="711"/>
                  </a:lnTo>
                  <a:lnTo>
                    <a:pt x="48247" y="355"/>
                  </a:lnTo>
                  <a:lnTo>
                    <a:pt x="51130" y="0"/>
                  </a:lnTo>
                  <a:lnTo>
                    <a:pt x="54000" y="0"/>
                  </a:lnTo>
                  <a:lnTo>
                    <a:pt x="3181680" y="0"/>
                  </a:lnTo>
                  <a:lnTo>
                    <a:pt x="3184563" y="0"/>
                  </a:lnTo>
                  <a:lnTo>
                    <a:pt x="3187446" y="355"/>
                  </a:lnTo>
                  <a:lnTo>
                    <a:pt x="3189960" y="711"/>
                  </a:lnTo>
                  <a:lnTo>
                    <a:pt x="3192843" y="1079"/>
                  </a:lnTo>
                  <a:lnTo>
                    <a:pt x="3195726" y="1803"/>
                  </a:lnTo>
                  <a:lnTo>
                    <a:pt x="3198241" y="2514"/>
                  </a:lnTo>
                  <a:lnTo>
                    <a:pt x="3201123" y="3594"/>
                  </a:lnTo>
                  <a:lnTo>
                    <a:pt x="3203638" y="4673"/>
                  </a:lnTo>
                  <a:lnTo>
                    <a:pt x="3206165" y="5753"/>
                  </a:lnTo>
                  <a:lnTo>
                    <a:pt x="3208680" y="7200"/>
                  </a:lnTo>
                  <a:lnTo>
                    <a:pt x="3211207" y="8636"/>
                  </a:lnTo>
                  <a:lnTo>
                    <a:pt x="3213366" y="10439"/>
                  </a:lnTo>
                  <a:lnTo>
                    <a:pt x="3215525" y="11874"/>
                  </a:lnTo>
                  <a:lnTo>
                    <a:pt x="3217684" y="14033"/>
                  </a:lnTo>
                  <a:lnTo>
                    <a:pt x="3219843" y="15836"/>
                  </a:lnTo>
                  <a:lnTo>
                    <a:pt x="3221647" y="17995"/>
                  </a:lnTo>
                  <a:lnTo>
                    <a:pt x="3223806" y="20154"/>
                  </a:lnTo>
                  <a:lnTo>
                    <a:pt x="3225241" y="22313"/>
                  </a:lnTo>
                  <a:lnTo>
                    <a:pt x="3227044" y="24472"/>
                  </a:lnTo>
                  <a:lnTo>
                    <a:pt x="3228479" y="27000"/>
                  </a:lnTo>
                  <a:lnTo>
                    <a:pt x="3229927" y="29514"/>
                  </a:lnTo>
                  <a:lnTo>
                    <a:pt x="3231006" y="32042"/>
                  </a:lnTo>
                  <a:lnTo>
                    <a:pt x="3232086" y="34556"/>
                  </a:lnTo>
                  <a:lnTo>
                    <a:pt x="3233166" y="37439"/>
                  </a:lnTo>
                  <a:lnTo>
                    <a:pt x="3233889" y="39954"/>
                  </a:lnTo>
                  <a:lnTo>
                    <a:pt x="3234601" y="42837"/>
                  </a:lnTo>
                  <a:lnTo>
                    <a:pt x="3234969" y="45720"/>
                  </a:lnTo>
                  <a:lnTo>
                    <a:pt x="3235325" y="48234"/>
                  </a:lnTo>
                  <a:lnTo>
                    <a:pt x="3235680" y="51117"/>
                  </a:lnTo>
                  <a:lnTo>
                    <a:pt x="3235680" y="54000"/>
                  </a:lnTo>
                  <a:lnTo>
                    <a:pt x="3236048" y="488162"/>
                  </a:lnTo>
                  <a:lnTo>
                    <a:pt x="3235680" y="488162"/>
                  </a:lnTo>
                  <a:lnTo>
                    <a:pt x="3235680" y="491032"/>
                  </a:lnTo>
                  <a:lnTo>
                    <a:pt x="3235325" y="493915"/>
                  </a:lnTo>
                  <a:lnTo>
                    <a:pt x="3234969" y="496443"/>
                  </a:lnTo>
                  <a:lnTo>
                    <a:pt x="3234601" y="499313"/>
                  </a:lnTo>
                  <a:lnTo>
                    <a:pt x="3233889" y="502196"/>
                  </a:lnTo>
                  <a:lnTo>
                    <a:pt x="3227044" y="517321"/>
                  </a:lnTo>
                  <a:lnTo>
                    <a:pt x="3225609" y="519836"/>
                  </a:lnTo>
                  <a:lnTo>
                    <a:pt x="3215881" y="529920"/>
                  </a:lnTo>
                  <a:lnTo>
                    <a:pt x="3213722" y="531723"/>
                  </a:lnTo>
                  <a:lnTo>
                    <a:pt x="3211207" y="533158"/>
                  </a:lnTo>
                  <a:lnTo>
                    <a:pt x="3209048" y="534962"/>
                  </a:lnTo>
                  <a:lnTo>
                    <a:pt x="3206521" y="536041"/>
                  </a:lnTo>
                  <a:lnTo>
                    <a:pt x="3204006" y="537476"/>
                  </a:lnTo>
                  <a:lnTo>
                    <a:pt x="3201123" y="538556"/>
                  </a:lnTo>
                  <a:lnTo>
                    <a:pt x="3198609" y="539280"/>
                  </a:lnTo>
                  <a:lnTo>
                    <a:pt x="3196081" y="540359"/>
                  </a:lnTo>
                  <a:lnTo>
                    <a:pt x="3193199" y="541083"/>
                  </a:lnTo>
                  <a:lnTo>
                    <a:pt x="3190328" y="541439"/>
                  </a:lnTo>
                  <a:lnTo>
                    <a:pt x="3187801" y="541794"/>
                  </a:lnTo>
                  <a:lnTo>
                    <a:pt x="3184918" y="542163"/>
                  </a:lnTo>
                  <a:lnTo>
                    <a:pt x="3182048" y="542163"/>
                  </a:lnTo>
                  <a:lnTo>
                    <a:pt x="54000" y="542518"/>
                  </a:lnTo>
                  <a:lnTo>
                    <a:pt x="54000" y="542163"/>
                  </a:lnTo>
                  <a:lnTo>
                    <a:pt x="51130" y="542163"/>
                  </a:lnTo>
                  <a:lnTo>
                    <a:pt x="48247" y="541794"/>
                  </a:lnTo>
                  <a:lnTo>
                    <a:pt x="45719" y="541439"/>
                  </a:lnTo>
                  <a:lnTo>
                    <a:pt x="42849" y="541083"/>
                  </a:lnTo>
                  <a:lnTo>
                    <a:pt x="39966" y="540359"/>
                  </a:lnTo>
                  <a:lnTo>
                    <a:pt x="24841" y="533514"/>
                  </a:lnTo>
                  <a:lnTo>
                    <a:pt x="22326" y="532079"/>
                  </a:lnTo>
                  <a:lnTo>
                    <a:pt x="20167" y="530275"/>
                  </a:lnTo>
                  <a:lnTo>
                    <a:pt x="18008" y="528472"/>
                  </a:lnTo>
                  <a:lnTo>
                    <a:pt x="15849" y="526313"/>
                  </a:lnTo>
                  <a:lnTo>
                    <a:pt x="14046" y="524522"/>
                  </a:lnTo>
                  <a:lnTo>
                    <a:pt x="12242" y="522363"/>
                  </a:lnTo>
                  <a:lnTo>
                    <a:pt x="10439" y="520192"/>
                  </a:lnTo>
                  <a:lnTo>
                    <a:pt x="9004" y="517677"/>
                  </a:lnTo>
                  <a:lnTo>
                    <a:pt x="7200" y="515518"/>
                  </a:lnTo>
                  <a:lnTo>
                    <a:pt x="6121" y="512991"/>
                  </a:lnTo>
                  <a:lnTo>
                    <a:pt x="4686" y="510476"/>
                  </a:lnTo>
                  <a:lnTo>
                    <a:pt x="3606" y="507593"/>
                  </a:lnTo>
                  <a:lnTo>
                    <a:pt x="2882" y="505079"/>
                  </a:lnTo>
                  <a:lnTo>
                    <a:pt x="1803" y="502551"/>
                  </a:lnTo>
                  <a:lnTo>
                    <a:pt x="1079" y="499681"/>
                  </a:lnTo>
                  <a:lnTo>
                    <a:pt x="723" y="496798"/>
                  </a:lnTo>
                  <a:lnTo>
                    <a:pt x="368" y="494271"/>
                  </a:lnTo>
                  <a:lnTo>
                    <a:pt x="0" y="491401"/>
                  </a:lnTo>
                  <a:lnTo>
                    <a:pt x="0" y="488518"/>
                  </a:lnTo>
                  <a:lnTo>
                    <a:pt x="0" y="54000"/>
                  </a:lnTo>
                  <a:close/>
                </a:path>
              </a:pathLst>
            </a:custGeom>
            <a:ln w="255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90321" y="1563839"/>
              <a:ext cx="3236595" cy="542925"/>
            </a:xfrm>
            <a:custGeom>
              <a:avLst/>
              <a:gdLst/>
              <a:ahLst/>
              <a:cxnLst/>
              <a:rect l="l" t="t" r="r" b="b"/>
              <a:pathLst>
                <a:path w="3236595" h="542925">
                  <a:moveTo>
                    <a:pt x="3184563" y="0"/>
                  </a:moveTo>
                  <a:lnTo>
                    <a:pt x="51117" y="0"/>
                  </a:lnTo>
                  <a:lnTo>
                    <a:pt x="42837" y="1079"/>
                  </a:lnTo>
                  <a:lnTo>
                    <a:pt x="37439" y="2514"/>
                  </a:lnTo>
                  <a:lnTo>
                    <a:pt x="29514" y="5765"/>
                  </a:lnTo>
                  <a:lnTo>
                    <a:pt x="24472" y="8636"/>
                  </a:lnTo>
                  <a:lnTo>
                    <a:pt x="22313" y="10439"/>
                  </a:lnTo>
                  <a:lnTo>
                    <a:pt x="20154" y="11874"/>
                  </a:lnTo>
                  <a:lnTo>
                    <a:pt x="17995" y="14046"/>
                  </a:lnTo>
                  <a:lnTo>
                    <a:pt x="15836" y="15836"/>
                  </a:lnTo>
                  <a:lnTo>
                    <a:pt x="14033" y="17995"/>
                  </a:lnTo>
                  <a:lnTo>
                    <a:pt x="11874" y="20154"/>
                  </a:lnTo>
                  <a:lnTo>
                    <a:pt x="10439" y="22313"/>
                  </a:lnTo>
                  <a:lnTo>
                    <a:pt x="8635" y="24485"/>
                  </a:lnTo>
                  <a:lnTo>
                    <a:pt x="5753" y="29514"/>
                  </a:lnTo>
                  <a:lnTo>
                    <a:pt x="2514" y="37439"/>
                  </a:lnTo>
                  <a:lnTo>
                    <a:pt x="1079" y="42837"/>
                  </a:lnTo>
                  <a:lnTo>
                    <a:pt x="0" y="51117"/>
                  </a:lnTo>
                  <a:lnTo>
                    <a:pt x="0" y="54000"/>
                  </a:lnTo>
                  <a:lnTo>
                    <a:pt x="0" y="491401"/>
                  </a:lnTo>
                  <a:lnTo>
                    <a:pt x="1079" y="499681"/>
                  </a:lnTo>
                  <a:lnTo>
                    <a:pt x="1803" y="502564"/>
                  </a:lnTo>
                  <a:lnTo>
                    <a:pt x="2882" y="505078"/>
                  </a:lnTo>
                  <a:lnTo>
                    <a:pt x="4673" y="510476"/>
                  </a:lnTo>
                  <a:lnTo>
                    <a:pt x="6121" y="513003"/>
                  </a:lnTo>
                  <a:lnTo>
                    <a:pt x="7200" y="515518"/>
                  </a:lnTo>
                  <a:lnTo>
                    <a:pt x="9004" y="517677"/>
                  </a:lnTo>
                  <a:lnTo>
                    <a:pt x="42837" y="541083"/>
                  </a:lnTo>
                  <a:lnTo>
                    <a:pt x="51117" y="542163"/>
                  </a:lnTo>
                  <a:lnTo>
                    <a:pt x="54000" y="542163"/>
                  </a:lnTo>
                  <a:lnTo>
                    <a:pt x="54000" y="542518"/>
                  </a:lnTo>
                  <a:lnTo>
                    <a:pt x="3184918" y="542163"/>
                  </a:lnTo>
                  <a:lnTo>
                    <a:pt x="3193199" y="541083"/>
                  </a:lnTo>
                  <a:lnTo>
                    <a:pt x="3196081" y="540359"/>
                  </a:lnTo>
                  <a:lnTo>
                    <a:pt x="3198596" y="539280"/>
                  </a:lnTo>
                  <a:lnTo>
                    <a:pt x="3203994" y="537476"/>
                  </a:lnTo>
                  <a:lnTo>
                    <a:pt x="3206521" y="536041"/>
                  </a:lnTo>
                  <a:lnTo>
                    <a:pt x="3209036" y="534962"/>
                  </a:lnTo>
                  <a:lnTo>
                    <a:pt x="3211195" y="533158"/>
                  </a:lnTo>
                  <a:lnTo>
                    <a:pt x="3234601" y="499325"/>
                  </a:lnTo>
                  <a:lnTo>
                    <a:pt x="3235680" y="491045"/>
                  </a:lnTo>
                  <a:lnTo>
                    <a:pt x="3235680" y="488162"/>
                  </a:lnTo>
                  <a:lnTo>
                    <a:pt x="3236036" y="488162"/>
                  </a:lnTo>
                  <a:lnTo>
                    <a:pt x="3235680" y="51117"/>
                  </a:lnTo>
                  <a:lnTo>
                    <a:pt x="3225241" y="22313"/>
                  </a:lnTo>
                  <a:lnTo>
                    <a:pt x="3223793" y="20154"/>
                  </a:lnTo>
                  <a:lnTo>
                    <a:pt x="3221634" y="17995"/>
                  </a:lnTo>
                  <a:lnTo>
                    <a:pt x="3219843" y="15836"/>
                  </a:lnTo>
                  <a:lnTo>
                    <a:pt x="3217684" y="14046"/>
                  </a:lnTo>
                  <a:lnTo>
                    <a:pt x="3215513" y="11874"/>
                  </a:lnTo>
                  <a:lnTo>
                    <a:pt x="3213354" y="10439"/>
                  </a:lnTo>
                  <a:lnTo>
                    <a:pt x="3211195" y="8636"/>
                  </a:lnTo>
                  <a:lnTo>
                    <a:pt x="3206153" y="5765"/>
                  </a:lnTo>
                  <a:lnTo>
                    <a:pt x="3198241" y="2514"/>
                  </a:lnTo>
                  <a:lnTo>
                    <a:pt x="3192843" y="1079"/>
                  </a:lnTo>
                  <a:lnTo>
                    <a:pt x="3184563" y="0"/>
                  </a:lnTo>
                  <a:close/>
                </a:path>
              </a:pathLst>
            </a:custGeom>
            <a:solidFill>
              <a:srgbClr val="FFFFFF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90321" y="1563839"/>
              <a:ext cx="3236595" cy="542925"/>
            </a:xfrm>
            <a:custGeom>
              <a:avLst/>
              <a:gdLst/>
              <a:ahLst/>
              <a:cxnLst/>
              <a:rect l="l" t="t" r="r" b="b"/>
              <a:pathLst>
                <a:path w="3236595" h="542925">
                  <a:moveTo>
                    <a:pt x="0" y="54000"/>
                  </a:moveTo>
                  <a:lnTo>
                    <a:pt x="0" y="51117"/>
                  </a:lnTo>
                  <a:lnTo>
                    <a:pt x="355" y="48234"/>
                  </a:lnTo>
                  <a:lnTo>
                    <a:pt x="723" y="45720"/>
                  </a:lnTo>
                  <a:lnTo>
                    <a:pt x="1079" y="42837"/>
                  </a:lnTo>
                  <a:lnTo>
                    <a:pt x="1803" y="39954"/>
                  </a:lnTo>
                  <a:lnTo>
                    <a:pt x="2514" y="37439"/>
                  </a:lnTo>
                  <a:lnTo>
                    <a:pt x="3594" y="34556"/>
                  </a:lnTo>
                  <a:lnTo>
                    <a:pt x="4673" y="32042"/>
                  </a:lnTo>
                  <a:lnTo>
                    <a:pt x="5753" y="29514"/>
                  </a:lnTo>
                  <a:lnTo>
                    <a:pt x="7200" y="27000"/>
                  </a:lnTo>
                  <a:lnTo>
                    <a:pt x="8635" y="24485"/>
                  </a:lnTo>
                  <a:lnTo>
                    <a:pt x="10439" y="22313"/>
                  </a:lnTo>
                  <a:lnTo>
                    <a:pt x="11874" y="20154"/>
                  </a:lnTo>
                  <a:lnTo>
                    <a:pt x="14033" y="17995"/>
                  </a:lnTo>
                  <a:lnTo>
                    <a:pt x="15836" y="15836"/>
                  </a:lnTo>
                  <a:lnTo>
                    <a:pt x="17995" y="14046"/>
                  </a:lnTo>
                  <a:lnTo>
                    <a:pt x="20154" y="11874"/>
                  </a:lnTo>
                  <a:lnTo>
                    <a:pt x="22313" y="10439"/>
                  </a:lnTo>
                  <a:lnTo>
                    <a:pt x="24472" y="8636"/>
                  </a:lnTo>
                  <a:lnTo>
                    <a:pt x="27000" y="7200"/>
                  </a:lnTo>
                  <a:lnTo>
                    <a:pt x="29514" y="5765"/>
                  </a:lnTo>
                  <a:lnTo>
                    <a:pt x="32042" y="4686"/>
                  </a:lnTo>
                  <a:lnTo>
                    <a:pt x="34556" y="3594"/>
                  </a:lnTo>
                  <a:lnTo>
                    <a:pt x="37439" y="2514"/>
                  </a:lnTo>
                  <a:lnTo>
                    <a:pt x="39954" y="1803"/>
                  </a:lnTo>
                  <a:lnTo>
                    <a:pt x="42837" y="1079"/>
                  </a:lnTo>
                  <a:lnTo>
                    <a:pt x="45720" y="723"/>
                  </a:lnTo>
                  <a:lnTo>
                    <a:pt x="48234" y="355"/>
                  </a:lnTo>
                  <a:lnTo>
                    <a:pt x="51117" y="0"/>
                  </a:lnTo>
                  <a:lnTo>
                    <a:pt x="54000" y="0"/>
                  </a:lnTo>
                  <a:lnTo>
                    <a:pt x="3181680" y="0"/>
                  </a:lnTo>
                  <a:lnTo>
                    <a:pt x="3184563" y="0"/>
                  </a:lnTo>
                  <a:lnTo>
                    <a:pt x="3187433" y="355"/>
                  </a:lnTo>
                  <a:lnTo>
                    <a:pt x="3189960" y="723"/>
                  </a:lnTo>
                  <a:lnTo>
                    <a:pt x="3192843" y="1079"/>
                  </a:lnTo>
                  <a:lnTo>
                    <a:pt x="3195713" y="1803"/>
                  </a:lnTo>
                  <a:lnTo>
                    <a:pt x="3198241" y="2514"/>
                  </a:lnTo>
                  <a:lnTo>
                    <a:pt x="3201123" y="3594"/>
                  </a:lnTo>
                  <a:lnTo>
                    <a:pt x="3203638" y="4686"/>
                  </a:lnTo>
                  <a:lnTo>
                    <a:pt x="3206153" y="5765"/>
                  </a:lnTo>
                  <a:lnTo>
                    <a:pt x="3208680" y="7200"/>
                  </a:lnTo>
                  <a:lnTo>
                    <a:pt x="3211195" y="8636"/>
                  </a:lnTo>
                  <a:lnTo>
                    <a:pt x="3213354" y="10439"/>
                  </a:lnTo>
                  <a:lnTo>
                    <a:pt x="3215513" y="11874"/>
                  </a:lnTo>
                  <a:lnTo>
                    <a:pt x="3217684" y="14046"/>
                  </a:lnTo>
                  <a:lnTo>
                    <a:pt x="3219843" y="15836"/>
                  </a:lnTo>
                  <a:lnTo>
                    <a:pt x="3221634" y="17995"/>
                  </a:lnTo>
                  <a:lnTo>
                    <a:pt x="3223793" y="20154"/>
                  </a:lnTo>
                  <a:lnTo>
                    <a:pt x="3225241" y="22313"/>
                  </a:lnTo>
                  <a:lnTo>
                    <a:pt x="3227044" y="24485"/>
                  </a:lnTo>
                  <a:lnTo>
                    <a:pt x="3228479" y="27000"/>
                  </a:lnTo>
                  <a:lnTo>
                    <a:pt x="3229914" y="29514"/>
                  </a:lnTo>
                  <a:lnTo>
                    <a:pt x="3230994" y="32042"/>
                  </a:lnTo>
                  <a:lnTo>
                    <a:pt x="3232073" y="34556"/>
                  </a:lnTo>
                  <a:lnTo>
                    <a:pt x="3233153" y="37439"/>
                  </a:lnTo>
                  <a:lnTo>
                    <a:pt x="3233877" y="39954"/>
                  </a:lnTo>
                  <a:lnTo>
                    <a:pt x="3234601" y="42837"/>
                  </a:lnTo>
                  <a:lnTo>
                    <a:pt x="3234956" y="45720"/>
                  </a:lnTo>
                  <a:lnTo>
                    <a:pt x="3235312" y="48234"/>
                  </a:lnTo>
                  <a:lnTo>
                    <a:pt x="3235680" y="51117"/>
                  </a:lnTo>
                  <a:lnTo>
                    <a:pt x="3235680" y="54000"/>
                  </a:lnTo>
                  <a:lnTo>
                    <a:pt x="3236036" y="488162"/>
                  </a:lnTo>
                  <a:lnTo>
                    <a:pt x="3235680" y="488162"/>
                  </a:lnTo>
                  <a:lnTo>
                    <a:pt x="3235680" y="491045"/>
                  </a:lnTo>
                  <a:lnTo>
                    <a:pt x="3235312" y="493915"/>
                  </a:lnTo>
                  <a:lnTo>
                    <a:pt x="3234956" y="496442"/>
                  </a:lnTo>
                  <a:lnTo>
                    <a:pt x="3234601" y="499325"/>
                  </a:lnTo>
                  <a:lnTo>
                    <a:pt x="3233877" y="502196"/>
                  </a:lnTo>
                  <a:lnTo>
                    <a:pt x="3233153" y="504723"/>
                  </a:lnTo>
                  <a:lnTo>
                    <a:pt x="3232073" y="507606"/>
                  </a:lnTo>
                  <a:lnTo>
                    <a:pt x="3230994" y="510120"/>
                  </a:lnTo>
                  <a:lnTo>
                    <a:pt x="3229914" y="512635"/>
                  </a:lnTo>
                  <a:lnTo>
                    <a:pt x="3228479" y="515162"/>
                  </a:lnTo>
                  <a:lnTo>
                    <a:pt x="3227044" y="517321"/>
                  </a:lnTo>
                  <a:lnTo>
                    <a:pt x="3225596" y="519836"/>
                  </a:lnTo>
                  <a:lnTo>
                    <a:pt x="3223793" y="521995"/>
                  </a:lnTo>
                  <a:lnTo>
                    <a:pt x="3222002" y="524154"/>
                  </a:lnTo>
                  <a:lnTo>
                    <a:pt x="3219843" y="526326"/>
                  </a:lnTo>
                  <a:lnTo>
                    <a:pt x="3218040" y="528116"/>
                  </a:lnTo>
                  <a:lnTo>
                    <a:pt x="3215881" y="529920"/>
                  </a:lnTo>
                  <a:lnTo>
                    <a:pt x="3213722" y="531723"/>
                  </a:lnTo>
                  <a:lnTo>
                    <a:pt x="3211195" y="533158"/>
                  </a:lnTo>
                  <a:lnTo>
                    <a:pt x="3209036" y="534962"/>
                  </a:lnTo>
                  <a:lnTo>
                    <a:pt x="3206521" y="536041"/>
                  </a:lnTo>
                  <a:lnTo>
                    <a:pt x="3203994" y="537476"/>
                  </a:lnTo>
                  <a:lnTo>
                    <a:pt x="3201123" y="538556"/>
                  </a:lnTo>
                  <a:lnTo>
                    <a:pt x="3198596" y="539280"/>
                  </a:lnTo>
                  <a:lnTo>
                    <a:pt x="3196081" y="540359"/>
                  </a:lnTo>
                  <a:lnTo>
                    <a:pt x="3193199" y="541083"/>
                  </a:lnTo>
                  <a:lnTo>
                    <a:pt x="3190316" y="541439"/>
                  </a:lnTo>
                  <a:lnTo>
                    <a:pt x="3187801" y="541794"/>
                  </a:lnTo>
                  <a:lnTo>
                    <a:pt x="3184918" y="542163"/>
                  </a:lnTo>
                  <a:lnTo>
                    <a:pt x="3182035" y="542163"/>
                  </a:lnTo>
                  <a:lnTo>
                    <a:pt x="54000" y="542518"/>
                  </a:lnTo>
                  <a:lnTo>
                    <a:pt x="54000" y="542163"/>
                  </a:lnTo>
                  <a:lnTo>
                    <a:pt x="51117" y="542163"/>
                  </a:lnTo>
                  <a:lnTo>
                    <a:pt x="48234" y="541794"/>
                  </a:lnTo>
                  <a:lnTo>
                    <a:pt x="45720" y="541439"/>
                  </a:lnTo>
                  <a:lnTo>
                    <a:pt x="42837" y="541083"/>
                  </a:lnTo>
                  <a:lnTo>
                    <a:pt x="39954" y="540359"/>
                  </a:lnTo>
                  <a:lnTo>
                    <a:pt x="37439" y="539635"/>
                  </a:lnTo>
                  <a:lnTo>
                    <a:pt x="34556" y="538556"/>
                  </a:lnTo>
                  <a:lnTo>
                    <a:pt x="32042" y="537476"/>
                  </a:lnTo>
                  <a:lnTo>
                    <a:pt x="29514" y="536397"/>
                  </a:lnTo>
                  <a:lnTo>
                    <a:pt x="27000" y="534962"/>
                  </a:lnTo>
                  <a:lnTo>
                    <a:pt x="24841" y="533514"/>
                  </a:lnTo>
                  <a:lnTo>
                    <a:pt x="22313" y="532079"/>
                  </a:lnTo>
                  <a:lnTo>
                    <a:pt x="20154" y="530275"/>
                  </a:lnTo>
                  <a:lnTo>
                    <a:pt x="17995" y="528485"/>
                  </a:lnTo>
                  <a:lnTo>
                    <a:pt x="15836" y="526326"/>
                  </a:lnTo>
                  <a:lnTo>
                    <a:pt x="14033" y="524522"/>
                  </a:lnTo>
                  <a:lnTo>
                    <a:pt x="12242" y="522363"/>
                  </a:lnTo>
                  <a:lnTo>
                    <a:pt x="10439" y="520204"/>
                  </a:lnTo>
                  <a:lnTo>
                    <a:pt x="9004" y="517677"/>
                  </a:lnTo>
                  <a:lnTo>
                    <a:pt x="7200" y="515518"/>
                  </a:lnTo>
                  <a:lnTo>
                    <a:pt x="6121" y="513003"/>
                  </a:lnTo>
                  <a:lnTo>
                    <a:pt x="4673" y="510476"/>
                  </a:lnTo>
                  <a:lnTo>
                    <a:pt x="3594" y="507606"/>
                  </a:lnTo>
                  <a:lnTo>
                    <a:pt x="2882" y="505078"/>
                  </a:lnTo>
                  <a:lnTo>
                    <a:pt x="1803" y="502564"/>
                  </a:lnTo>
                  <a:lnTo>
                    <a:pt x="1079" y="499681"/>
                  </a:lnTo>
                  <a:lnTo>
                    <a:pt x="723" y="496798"/>
                  </a:lnTo>
                  <a:lnTo>
                    <a:pt x="355" y="494284"/>
                  </a:lnTo>
                  <a:lnTo>
                    <a:pt x="0" y="491401"/>
                  </a:lnTo>
                  <a:lnTo>
                    <a:pt x="0" y="488518"/>
                  </a:lnTo>
                  <a:lnTo>
                    <a:pt x="0" y="54000"/>
                  </a:lnTo>
                  <a:close/>
                </a:path>
              </a:pathLst>
            </a:custGeom>
            <a:ln w="25559">
              <a:solidFill>
                <a:srgbClr val="F6954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45020" y="1581023"/>
            <a:ext cx="294259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Calibri"/>
                <a:cs typeface="Calibri"/>
              </a:rPr>
              <a:t>Klasik/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konvensional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55659" y="2376902"/>
            <a:ext cx="1724660" cy="563245"/>
            <a:chOff x="555659" y="2376902"/>
            <a:chExt cx="1724660" cy="563245"/>
          </a:xfrm>
        </p:grpSpPr>
        <p:sp>
          <p:nvSpPr>
            <p:cNvPr id="25" name="object 25"/>
            <p:cNvSpPr/>
            <p:nvPr/>
          </p:nvSpPr>
          <p:spPr>
            <a:xfrm>
              <a:off x="568439" y="2389682"/>
              <a:ext cx="1529080" cy="376555"/>
            </a:xfrm>
            <a:custGeom>
              <a:avLst/>
              <a:gdLst/>
              <a:ahLst/>
              <a:cxnLst/>
              <a:rect l="l" t="t" r="r" b="b"/>
              <a:pathLst>
                <a:path w="1529080" h="376555">
                  <a:moveTo>
                    <a:pt x="1492554" y="0"/>
                  </a:moveTo>
                  <a:lnTo>
                    <a:pt x="35636" y="0"/>
                  </a:lnTo>
                  <a:lnTo>
                    <a:pt x="33477" y="355"/>
                  </a:lnTo>
                  <a:lnTo>
                    <a:pt x="31686" y="355"/>
                  </a:lnTo>
                  <a:lnTo>
                    <a:pt x="29514" y="711"/>
                  </a:lnTo>
                  <a:lnTo>
                    <a:pt x="27724" y="1435"/>
                  </a:lnTo>
                  <a:lnTo>
                    <a:pt x="25920" y="1803"/>
                  </a:lnTo>
                  <a:lnTo>
                    <a:pt x="1435" y="27711"/>
                  </a:lnTo>
                  <a:lnTo>
                    <a:pt x="723" y="29514"/>
                  </a:lnTo>
                  <a:lnTo>
                    <a:pt x="355" y="31673"/>
                  </a:lnTo>
                  <a:lnTo>
                    <a:pt x="355" y="33477"/>
                  </a:lnTo>
                  <a:lnTo>
                    <a:pt x="0" y="35636"/>
                  </a:lnTo>
                  <a:lnTo>
                    <a:pt x="0" y="37439"/>
                  </a:lnTo>
                  <a:lnTo>
                    <a:pt x="0" y="340563"/>
                  </a:lnTo>
                  <a:lnTo>
                    <a:pt x="355" y="342722"/>
                  </a:lnTo>
                  <a:lnTo>
                    <a:pt x="355" y="344512"/>
                  </a:lnTo>
                  <a:lnTo>
                    <a:pt x="1803" y="350278"/>
                  </a:lnTo>
                  <a:lnTo>
                    <a:pt x="3238" y="353872"/>
                  </a:lnTo>
                  <a:lnTo>
                    <a:pt x="4317" y="355676"/>
                  </a:lnTo>
                  <a:lnTo>
                    <a:pt x="5041" y="357479"/>
                  </a:lnTo>
                  <a:lnTo>
                    <a:pt x="7200" y="360718"/>
                  </a:lnTo>
                  <a:lnTo>
                    <a:pt x="8635" y="362153"/>
                  </a:lnTo>
                  <a:lnTo>
                    <a:pt x="9715" y="363600"/>
                  </a:lnTo>
                  <a:lnTo>
                    <a:pt x="12598" y="366471"/>
                  </a:lnTo>
                  <a:lnTo>
                    <a:pt x="20523" y="371881"/>
                  </a:lnTo>
                  <a:lnTo>
                    <a:pt x="25920" y="374040"/>
                  </a:lnTo>
                  <a:lnTo>
                    <a:pt x="27724" y="374396"/>
                  </a:lnTo>
                  <a:lnTo>
                    <a:pt x="29883" y="375119"/>
                  </a:lnTo>
                  <a:lnTo>
                    <a:pt x="31686" y="375475"/>
                  </a:lnTo>
                  <a:lnTo>
                    <a:pt x="33477" y="375475"/>
                  </a:lnTo>
                  <a:lnTo>
                    <a:pt x="35636" y="375831"/>
                  </a:lnTo>
                  <a:lnTo>
                    <a:pt x="37439" y="375831"/>
                  </a:lnTo>
                  <a:lnTo>
                    <a:pt x="37439" y="376199"/>
                  </a:lnTo>
                  <a:lnTo>
                    <a:pt x="1492923" y="375831"/>
                  </a:lnTo>
                  <a:lnTo>
                    <a:pt x="1495082" y="375475"/>
                  </a:lnTo>
                  <a:lnTo>
                    <a:pt x="1496885" y="375475"/>
                  </a:lnTo>
                  <a:lnTo>
                    <a:pt x="1498676" y="375119"/>
                  </a:lnTo>
                  <a:lnTo>
                    <a:pt x="1500835" y="374396"/>
                  </a:lnTo>
                  <a:lnTo>
                    <a:pt x="1502638" y="374040"/>
                  </a:lnTo>
                  <a:lnTo>
                    <a:pt x="1506245" y="372592"/>
                  </a:lnTo>
                  <a:lnTo>
                    <a:pt x="1508036" y="371513"/>
                  </a:lnTo>
                  <a:lnTo>
                    <a:pt x="1509839" y="370801"/>
                  </a:lnTo>
                  <a:lnTo>
                    <a:pt x="1513078" y="368642"/>
                  </a:lnTo>
                  <a:lnTo>
                    <a:pt x="1514525" y="367195"/>
                  </a:lnTo>
                  <a:lnTo>
                    <a:pt x="1515960" y="366115"/>
                  </a:lnTo>
                  <a:lnTo>
                    <a:pt x="1518843" y="363232"/>
                  </a:lnTo>
                  <a:lnTo>
                    <a:pt x="1524241" y="355320"/>
                  </a:lnTo>
                  <a:lnTo>
                    <a:pt x="1526400" y="349923"/>
                  </a:lnTo>
                  <a:lnTo>
                    <a:pt x="1526755" y="348119"/>
                  </a:lnTo>
                  <a:lnTo>
                    <a:pt x="1527479" y="345960"/>
                  </a:lnTo>
                  <a:lnTo>
                    <a:pt x="1527835" y="344157"/>
                  </a:lnTo>
                  <a:lnTo>
                    <a:pt x="1527835" y="342353"/>
                  </a:lnTo>
                  <a:lnTo>
                    <a:pt x="1528203" y="340194"/>
                  </a:lnTo>
                  <a:lnTo>
                    <a:pt x="1528203" y="338391"/>
                  </a:lnTo>
                  <a:lnTo>
                    <a:pt x="1528559" y="338391"/>
                  </a:lnTo>
                  <a:lnTo>
                    <a:pt x="1528203" y="35636"/>
                  </a:lnTo>
                  <a:lnTo>
                    <a:pt x="1527835" y="33477"/>
                  </a:lnTo>
                  <a:lnTo>
                    <a:pt x="1527835" y="31673"/>
                  </a:lnTo>
                  <a:lnTo>
                    <a:pt x="1527479" y="29514"/>
                  </a:lnTo>
                  <a:lnTo>
                    <a:pt x="1526755" y="27711"/>
                  </a:lnTo>
                  <a:lnTo>
                    <a:pt x="1526400" y="25920"/>
                  </a:lnTo>
                  <a:lnTo>
                    <a:pt x="1524241" y="20523"/>
                  </a:lnTo>
                  <a:lnTo>
                    <a:pt x="1500479" y="1435"/>
                  </a:lnTo>
                  <a:lnTo>
                    <a:pt x="1498676" y="711"/>
                  </a:lnTo>
                  <a:lnTo>
                    <a:pt x="1496517" y="355"/>
                  </a:lnTo>
                  <a:lnTo>
                    <a:pt x="1494726" y="355"/>
                  </a:lnTo>
                  <a:lnTo>
                    <a:pt x="1492554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68439" y="2389682"/>
              <a:ext cx="1529080" cy="376555"/>
            </a:xfrm>
            <a:custGeom>
              <a:avLst/>
              <a:gdLst/>
              <a:ahLst/>
              <a:cxnLst/>
              <a:rect l="l" t="t" r="r" b="b"/>
              <a:pathLst>
                <a:path w="1529080" h="376555">
                  <a:moveTo>
                    <a:pt x="0" y="37439"/>
                  </a:moveTo>
                  <a:lnTo>
                    <a:pt x="0" y="35636"/>
                  </a:lnTo>
                  <a:lnTo>
                    <a:pt x="355" y="33477"/>
                  </a:lnTo>
                  <a:lnTo>
                    <a:pt x="355" y="31673"/>
                  </a:lnTo>
                  <a:lnTo>
                    <a:pt x="723" y="29514"/>
                  </a:lnTo>
                  <a:lnTo>
                    <a:pt x="1435" y="27711"/>
                  </a:lnTo>
                  <a:lnTo>
                    <a:pt x="1803" y="25920"/>
                  </a:lnTo>
                  <a:lnTo>
                    <a:pt x="2514" y="24117"/>
                  </a:lnTo>
                  <a:lnTo>
                    <a:pt x="3238" y="22313"/>
                  </a:lnTo>
                  <a:lnTo>
                    <a:pt x="3962" y="20523"/>
                  </a:lnTo>
                  <a:lnTo>
                    <a:pt x="5041" y="18719"/>
                  </a:lnTo>
                  <a:lnTo>
                    <a:pt x="6121" y="16916"/>
                  </a:lnTo>
                  <a:lnTo>
                    <a:pt x="7200" y="15481"/>
                  </a:lnTo>
                  <a:lnTo>
                    <a:pt x="8280" y="14033"/>
                  </a:lnTo>
                  <a:lnTo>
                    <a:pt x="9715" y="12242"/>
                  </a:lnTo>
                  <a:lnTo>
                    <a:pt x="10795" y="10795"/>
                  </a:lnTo>
                  <a:lnTo>
                    <a:pt x="12242" y="9715"/>
                  </a:lnTo>
                  <a:lnTo>
                    <a:pt x="14046" y="8280"/>
                  </a:lnTo>
                  <a:lnTo>
                    <a:pt x="15481" y="7200"/>
                  </a:lnTo>
                  <a:lnTo>
                    <a:pt x="16916" y="6121"/>
                  </a:lnTo>
                  <a:lnTo>
                    <a:pt x="18719" y="5041"/>
                  </a:lnTo>
                  <a:lnTo>
                    <a:pt x="20523" y="3962"/>
                  </a:lnTo>
                  <a:lnTo>
                    <a:pt x="22326" y="3238"/>
                  </a:lnTo>
                  <a:lnTo>
                    <a:pt x="24117" y="2514"/>
                  </a:lnTo>
                  <a:lnTo>
                    <a:pt x="25920" y="1803"/>
                  </a:lnTo>
                  <a:lnTo>
                    <a:pt x="27724" y="1435"/>
                  </a:lnTo>
                  <a:lnTo>
                    <a:pt x="29514" y="711"/>
                  </a:lnTo>
                  <a:lnTo>
                    <a:pt x="31686" y="355"/>
                  </a:lnTo>
                  <a:lnTo>
                    <a:pt x="33477" y="355"/>
                  </a:lnTo>
                  <a:lnTo>
                    <a:pt x="35636" y="0"/>
                  </a:lnTo>
                  <a:lnTo>
                    <a:pt x="37439" y="0"/>
                  </a:lnTo>
                  <a:lnTo>
                    <a:pt x="1490764" y="0"/>
                  </a:lnTo>
                  <a:lnTo>
                    <a:pt x="1492554" y="0"/>
                  </a:lnTo>
                  <a:lnTo>
                    <a:pt x="1494726" y="355"/>
                  </a:lnTo>
                  <a:lnTo>
                    <a:pt x="1496517" y="355"/>
                  </a:lnTo>
                  <a:lnTo>
                    <a:pt x="1498676" y="711"/>
                  </a:lnTo>
                  <a:lnTo>
                    <a:pt x="1500479" y="1435"/>
                  </a:lnTo>
                  <a:lnTo>
                    <a:pt x="1502283" y="1803"/>
                  </a:lnTo>
                  <a:lnTo>
                    <a:pt x="1504086" y="2514"/>
                  </a:lnTo>
                  <a:lnTo>
                    <a:pt x="1505877" y="3238"/>
                  </a:lnTo>
                  <a:lnTo>
                    <a:pt x="1507680" y="3962"/>
                  </a:lnTo>
                  <a:lnTo>
                    <a:pt x="1515960" y="9715"/>
                  </a:lnTo>
                  <a:lnTo>
                    <a:pt x="1517396" y="10795"/>
                  </a:lnTo>
                  <a:lnTo>
                    <a:pt x="1518475" y="12242"/>
                  </a:lnTo>
                  <a:lnTo>
                    <a:pt x="1519923" y="14033"/>
                  </a:lnTo>
                  <a:lnTo>
                    <a:pt x="1521002" y="15481"/>
                  </a:lnTo>
                  <a:lnTo>
                    <a:pt x="1525676" y="24117"/>
                  </a:lnTo>
                  <a:lnTo>
                    <a:pt x="1526400" y="25920"/>
                  </a:lnTo>
                  <a:lnTo>
                    <a:pt x="1526755" y="27711"/>
                  </a:lnTo>
                  <a:lnTo>
                    <a:pt x="1527479" y="29514"/>
                  </a:lnTo>
                  <a:lnTo>
                    <a:pt x="1527835" y="31673"/>
                  </a:lnTo>
                  <a:lnTo>
                    <a:pt x="1527835" y="33477"/>
                  </a:lnTo>
                  <a:lnTo>
                    <a:pt x="1528203" y="35636"/>
                  </a:lnTo>
                  <a:lnTo>
                    <a:pt x="1528203" y="37439"/>
                  </a:lnTo>
                  <a:lnTo>
                    <a:pt x="1528559" y="338391"/>
                  </a:lnTo>
                  <a:lnTo>
                    <a:pt x="1528203" y="338391"/>
                  </a:lnTo>
                  <a:lnTo>
                    <a:pt x="1528203" y="340194"/>
                  </a:lnTo>
                  <a:lnTo>
                    <a:pt x="1527835" y="342353"/>
                  </a:lnTo>
                  <a:lnTo>
                    <a:pt x="1527835" y="344157"/>
                  </a:lnTo>
                  <a:lnTo>
                    <a:pt x="1527479" y="345960"/>
                  </a:lnTo>
                  <a:lnTo>
                    <a:pt x="1526755" y="348119"/>
                  </a:lnTo>
                  <a:lnTo>
                    <a:pt x="1526400" y="349923"/>
                  </a:lnTo>
                  <a:lnTo>
                    <a:pt x="1525676" y="351713"/>
                  </a:lnTo>
                  <a:lnTo>
                    <a:pt x="1524965" y="353517"/>
                  </a:lnTo>
                  <a:lnTo>
                    <a:pt x="1524241" y="355320"/>
                  </a:lnTo>
                  <a:lnTo>
                    <a:pt x="1523161" y="357111"/>
                  </a:lnTo>
                  <a:lnTo>
                    <a:pt x="1522082" y="358559"/>
                  </a:lnTo>
                  <a:lnTo>
                    <a:pt x="1521002" y="360362"/>
                  </a:lnTo>
                  <a:lnTo>
                    <a:pt x="1519923" y="361797"/>
                  </a:lnTo>
                  <a:lnTo>
                    <a:pt x="1518843" y="363232"/>
                  </a:lnTo>
                  <a:lnTo>
                    <a:pt x="1517396" y="364680"/>
                  </a:lnTo>
                  <a:lnTo>
                    <a:pt x="1515960" y="366115"/>
                  </a:lnTo>
                  <a:lnTo>
                    <a:pt x="1514525" y="367195"/>
                  </a:lnTo>
                  <a:lnTo>
                    <a:pt x="1513078" y="368642"/>
                  </a:lnTo>
                  <a:lnTo>
                    <a:pt x="1511274" y="369722"/>
                  </a:lnTo>
                  <a:lnTo>
                    <a:pt x="1509839" y="370801"/>
                  </a:lnTo>
                  <a:lnTo>
                    <a:pt x="1508036" y="371513"/>
                  </a:lnTo>
                  <a:lnTo>
                    <a:pt x="1506245" y="372592"/>
                  </a:lnTo>
                  <a:lnTo>
                    <a:pt x="1504442" y="373316"/>
                  </a:lnTo>
                  <a:lnTo>
                    <a:pt x="1502638" y="374040"/>
                  </a:lnTo>
                  <a:lnTo>
                    <a:pt x="1500835" y="374396"/>
                  </a:lnTo>
                  <a:lnTo>
                    <a:pt x="1498676" y="375119"/>
                  </a:lnTo>
                  <a:lnTo>
                    <a:pt x="1496885" y="375475"/>
                  </a:lnTo>
                  <a:lnTo>
                    <a:pt x="1495082" y="375475"/>
                  </a:lnTo>
                  <a:lnTo>
                    <a:pt x="1492923" y="375831"/>
                  </a:lnTo>
                  <a:lnTo>
                    <a:pt x="1491119" y="375831"/>
                  </a:lnTo>
                  <a:lnTo>
                    <a:pt x="37439" y="376199"/>
                  </a:lnTo>
                  <a:lnTo>
                    <a:pt x="37439" y="375831"/>
                  </a:lnTo>
                  <a:lnTo>
                    <a:pt x="35636" y="375831"/>
                  </a:lnTo>
                  <a:lnTo>
                    <a:pt x="33477" y="375475"/>
                  </a:lnTo>
                  <a:lnTo>
                    <a:pt x="31686" y="375475"/>
                  </a:lnTo>
                  <a:lnTo>
                    <a:pt x="29883" y="375119"/>
                  </a:lnTo>
                  <a:lnTo>
                    <a:pt x="27724" y="374396"/>
                  </a:lnTo>
                  <a:lnTo>
                    <a:pt x="25920" y="374040"/>
                  </a:lnTo>
                  <a:lnTo>
                    <a:pt x="24117" y="373316"/>
                  </a:lnTo>
                  <a:lnTo>
                    <a:pt x="22326" y="372592"/>
                  </a:lnTo>
                  <a:lnTo>
                    <a:pt x="20523" y="371881"/>
                  </a:lnTo>
                  <a:lnTo>
                    <a:pt x="18719" y="370801"/>
                  </a:lnTo>
                  <a:lnTo>
                    <a:pt x="17284" y="369722"/>
                  </a:lnTo>
                  <a:lnTo>
                    <a:pt x="15481" y="368642"/>
                  </a:lnTo>
                  <a:lnTo>
                    <a:pt x="14046" y="367563"/>
                  </a:lnTo>
                  <a:lnTo>
                    <a:pt x="12598" y="366471"/>
                  </a:lnTo>
                  <a:lnTo>
                    <a:pt x="11163" y="365036"/>
                  </a:lnTo>
                  <a:lnTo>
                    <a:pt x="9715" y="363600"/>
                  </a:lnTo>
                  <a:lnTo>
                    <a:pt x="8635" y="362153"/>
                  </a:lnTo>
                  <a:lnTo>
                    <a:pt x="7200" y="360718"/>
                  </a:lnTo>
                  <a:lnTo>
                    <a:pt x="6121" y="358914"/>
                  </a:lnTo>
                  <a:lnTo>
                    <a:pt x="5041" y="357479"/>
                  </a:lnTo>
                  <a:lnTo>
                    <a:pt x="4317" y="355676"/>
                  </a:lnTo>
                  <a:lnTo>
                    <a:pt x="3238" y="353872"/>
                  </a:lnTo>
                  <a:lnTo>
                    <a:pt x="2514" y="352082"/>
                  </a:lnTo>
                  <a:lnTo>
                    <a:pt x="1803" y="350278"/>
                  </a:lnTo>
                  <a:lnTo>
                    <a:pt x="1435" y="348475"/>
                  </a:lnTo>
                  <a:lnTo>
                    <a:pt x="723" y="346316"/>
                  </a:lnTo>
                  <a:lnTo>
                    <a:pt x="355" y="344512"/>
                  </a:lnTo>
                  <a:lnTo>
                    <a:pt x="355" y="342722"/>
                  </a:lnTo>
                  <a:lnTo>
                    <a:pt x="0" y="340563"/>
                  </a:lnTo>
                  <a:lnTo>
                    <a:pt x="0" y="338759"/>
                  </a:lnTo>
                  <a:lnTo>
                    <a:pt x="0" y="37439"/>
                  </a:lnTo>
                  <a:close/>
                </a:path>
              </a:pathLst>
            </a:custGeom>
            <a:ln w="255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38365" y="2550960"/>
              <a:ext cx="1529080" cy="376555"/>
            </a:xfrm>
            <a:custGeom>
              <a:avLst/>
              <a:gdLst/>
              <a:ahLst/>
              <a:cxnLst/>
              <a:rect l="l" t="t" r="r" b="b"/>
              <a:pathLst>
                <a:path w="1529080" h="376555">
                  <a:moveTo>
                    <a:pt x="1492554" y="0"/>
                  </a:moveTo>
                  <a:lnTo>
                    <a:pt x="35636" y="0"/>
                  </a:lnTo>
                  <a:lnTo>
                    <a:pt x="33477" y="355"/>
                  </a:lnTo>
                  <a:lnTo>
                    <a:pt x="31673" y="355"/>
                  </a:lnTo>
                  <a:lnTo>
                    <a:pt x="29514" y="723"/>
                  </a:lnTo>
                  <a:lnTo>
                    <a:pt x="27711" y="1435"/>
                  </a:lnTo>
                  <a:lnTo>
                    <a:pt x="25920" y="1803"/>
                  </a:lnTo>
                  <a:lnTo>
                    <a:pt x="1435" y="27724"/>
                  </a:lnTo>
                  <a:lnTo>
                    <a:pt x="711" y="29514"/>
                  </a:lnTo>
                  <a:lnTo>
                    <a:pt x="355" y="31673"/>
                  </a:lnTo>
                  <a:lnTo>
                    <a:pt x="355" y="33477"/>
                  </a:lnTo>
                  <a:lnTo>
                    <a:pt x="0" y="35636"/>
                  </a:lnTo>
                  <a:lnTo>
                    <a:pt x="0" y="37439"/>
                  </a:lnTo>
                  <a:lnTo>
                    <a:pt x="0" y="340563"/>
                  </a:lnTo>
                  <a:lnTo>
                    <a:pt x="355" y="342722"/>
                  </a:lnTo>
                  <a:lnTo>
                    <a:pt x="355" y="344525"/>
                  </a:lnTo>
                  <a:lnTo>
                    <a:pt x="711" y="346316"/>
                  </a:lnTo>
                  <a:lnTo>
                    <a:pt x="1435" y="348475"/>
                  </a:lnTo>
                  <a:lnTo>
                    <a:pt x="1790" y="350278"/>
                  </a:lnTo>
                  <a:lnTo>
                    <a:pt x="3238" y="353885"/>
                  </a:lnTo>
                  <a:lnTo>
                    <a:pt x="4317" y="355676"/>
                  </a:lnTo>
                  <a:lnTo>
                    <a:pt x="5029" y="357479"/>
                  </a:lnTo>
                  <a:lnTo>
                    <a:pt x="7200" y="360718"/>
                  </a:lnTo>
                  <a:lnTo>
                    <a:pt x="8635" y="362165"/>
                  </a:lnTo>
                  <a:lnTo>
                    <a:pt x="9715" y="363600"/>
                  </a:lnTo>
                  <a:lnTo>
                    <a:pt x="12598" y="366483"/>
                  </a:lnTo>
                  <a:lnTo>
                    <a:pt x="20510" y="371881"/>
                  </a:lnTo>
                  <a:lnTo>
                    <a:pt x="25920" y="374040"/>
                  </a:lnTo>
                  <a:lnTo>
                    <a:pt x="27711" y="374396"/>
                  </a:lnTo>
                  <a:lnTo>
                    <a:pt x="29870" y="375119"/>
                  </a:lnTo>
                  <a:lnTo>
                    <a:pt x="31673" y="375475"/>
                  </a:lnTo>
                  <a:lnTo>
                    <a:pt x="33477" y="375475"/>
                  </a:lnTo>
                  <a:lnTo>
                    <a:pt x="35636" y="375843"/>
                  </a:lnTo>
                  <a:lnTo>
                    <a:pt x="37439" y="375843"/>
                  </a:lnTo>
                  <a:lnTo>
                    <a:pt x="37439" y="376199"/>
                  </a:lnTo>
                  <a:lnTo>
                    <a:pt x="1492910" y="375843"/>
                  </a:lnTo>
                  <a:lnTo>
                    <a:pt x="1495069" y="375475"/>
                  </a:lnTo>
                  <a:lnTo>
                    <a:pt x="1496872" y="375475"/>
                  </a:lnTo>
                  <a:lnTo>
                    <a:pt x="1498676" y="375119"/>
                  </a:lnTo>
                  <a:lnTo>
                    <a:pt x="1500835" y="374396"/>
                  </a:lnTo>
                  <a:lnTo>
                    <a:pt x="1502638" y="374040"/>
                  </a:lnTo>
                  <a:lnTo>
                    <a:pt x="1506232" y="372605"/>
                  </a:lnTo>
                  <a:lnTo>
                    <a:pt x="1508036" y="371525"/>
                  </a:lnTo>
                  <a:lnTo>
                    <a:pt x="1509839" y="370801"/>
                  </a:lnTo>
                  <a:lnTo>
                    <a:pt x="1513077" y="368642"/>
                  </a:lnTo>
                  <a:lnTo>
                    <a:pt x="1514513" y="367195"/>
                  </a:lnTo>
                  <a:lnTo>
                    <a:pt x="1515960" y="366115"/>
                  </a:lnTo>
                  <a:lnTo>
                    <a:pt x="1518831" y="363245"/>
                  </a:lnTo>
                  <a:lnTo>
                    <a:pt x="1524228" y="355320"/>
                  </a:lnTo>
                  <a:lnTo>
                    <a:pt x="1526400" y="349923"/>
                  </a:lnTo>
                  <a:lnTo>
                    <a:pt x="1526755" y="348119"/>
                  </a:lnTo>
                  <a:lnTo>
                    <a:pt x="1527479" y="345960"/>
                  </a:lnTo>
                  <a:lnTo>
                    <a:pt x="1527835" y="344157"/>
                  </a:lnTo>
                  <a:lnTo>
                    <a:pt x="1527835" y="342353"/>
                  </a:lnTo>
                  <a:lnTo>
                    <a:pt x="1528190" y="340194"/>
                  </a:lnTo>
                  <a:lnTo>
                    <a:pt x="1528190" y="338404"/>
                  </a:lnTo>
                  <a:lnTo>
                    <a:pt x="1528559" y="338404"/>
                  </a:lnTo>
                  <a:lnTo>
                    <a:pt x="1528190" y="35636"/>
                  </a:lnTo>
                  <a:lnTo>
                    <a:pt x="1527835" y="33477"/>
                  </a:lnTo>
                  <a:lnTo>
                    <a:pt x="1527835" y="31673"/>
                  </a:lnTo>
                  <a:lnTo>
                    <a:pt x="1527479" y="29514"/>
                  </a:lnTo>
                  <a:lnTo>
                    <a:pt x="1526755" y="27724"/>
                  </a:lnTo>
                  <a:lnTo>
                    <a:pt x="1526400" y="25920"/>
                  </a:lnTo>
                  <a:lnTo>
                    <a:pt x="1524228" y="20523"/>
                  </a:lnTo>
                  <a:lnTo>
                    <a:pt x="1500479" y="1435"/>
                  </a:lnTo>
                  <a:lnTo>
                    <a:pt x="1498676" y="723"/>
                  </a:lnTo>
                  <a:lnTo>
                    <a:pt x="1496517" y="355"/>
                  </a:lnTo>
                  <a:lnTo>
                    <a:pt x="1494713" y="355"/>
                  </a:lnTo>
                  <a:lnTo>
                    <a:pt x="1492554" y="0"/>
                  </a:lnTo>
                  <a:close/>
                </a:path>
              </a:pathLst>
            </a:custGeom>
            <a:solidFill>
              <a:srgbClr val="FFFFFF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38365" y="2550960"/>
              <a:ext cx="1529080" cy="376555"/>
            </a:xfrm>
            <a:custGeom>
              <a:avLst/>
              <a:gdLst/>
              <a:ahLst/>
              <a:cxnLst/>
              <a:rect l="l" t="t" r="r" b="b"/>
              <a:pathLst>
                <a:path w="1529080" h="376555">
                  <a:moveTo>
                    <a:pt x="0" y="37439"/>
                  </a:moveTo>
                  <a:lnTo>
                    <a:pt x="0" y="35636"/>
                  </a:lnTo>
                  <a:lnTo>
                    <a:pt x="355" y="33477"/>
                  </a:lnTo>
                  <a:lnTo>
                    <a:pt x="355" y="31673"/>
                  </a:lnTo>
                  <a:lnTo>
                    <a:pt x="711" y="29514"/>
                  </a:lnTo>
                  <a:lnTo>
                    <a:pt x="1435" y="27724"/>
                  </a:lnTo>
                  <a:lnTo>
                    <a:pt x="1790" y="25920"/>
                  </a:lnTo>
                  <a:lnTo>
                    <a:pt x="2514" y="24117"/>
                  </a:lnTo>
                  <a:lnTo>
                    <a:pt x="3238" y="22313"/>
                  </a:lnTo>
                  <a:lnTo>
                    <a:pt x="3949" y="20523"/>
                  </a:lnTo>
                  <a:lnTo>
                    <a:pt x="5029" y="18719"/>
                  </a:lnTo>
                  <a:lnTo>
                    <a:pt x="6108" y="16916"/>
                  </a:lnTo>
                  <a:lnTo>
                    <a:pt x="7200" y="15481"/>
                  </a:lnTo>
                  <a:lnTo>
                    <a:pt x="8280" y="14046"/>
                  </a:lnTo>
                  <a:lnTo>
                    <a:pt x="9715" y="12242"/>
                  </a:lnTo>
                  <a:lnTo>
                    <a:pt x="10794" y="10795"/>
                  </a:lnTo>
                  <a:lnTo>
                    <a:pt x="12230" y="9715"/>
                  </a:lnTo>
                  <a:lnTo>
                    <a:pt x="14033" y="8280"/>
                  </a:lnTo>
                  <a:lnTo>
                    <a:pt x="15468" y="7200"/>
                  </a:lnTo>
                  <a:lnTo>
                    <a:pt x="16916" y="6121"/>
                  </a:lnTo>
                  <a:lnTo>
                    <a:pt x="18719" y="5041"/>
                  </a:lnTo>
                  <a:lnTo>
                    <a:pt x="20510" y="3962"/>
                  </a:lnTo>
                  <a:lnTo>
                    <a:pt x="22313" y="3238"/>
                  </a:lnTo>
                  <a:lnTo>
                    <a:pt x="24117" y="2514"/>
                  </a:lnTo>
                  <a:lnTo>
                    <a:pt x="25920" y="1803"/>
                  </a:lnTo>
                  <a:lnTo>
                    <a:pt x="27711" y="1435"/>
                  </a:lnTo>
                  <a:lnTo>
                    <a:pt x="29514" y="723"/>
                  </a:lnTo>
                  <a:lnTo>
                    <a:pt x="31673" y="355"/>
                  </a:lnTo>
                  <a:lnTo>
                    <a:pt x="33477" y="355"/>
                  </a:lnTo>
                  <a:lnTo>
                    <a:pt x="35636" y="0"/>
                  </a:lnTo>
                  <a:lnTo>
                    <a:pt x="37439" y="0"/>
                  </a:lnTo>
                  <a:lnTo>
                    <a:pt x="1490751" y="0"/>
                  </a:lnTo>
                  <a:lnTo>
                    <a:pt x="1492554" y="0"/>
                  </a:lnTo>
                  <a:lnTo>
                    <a:pt x="1494713" y="355"/>
                  </a:lnTo>
                  <a:lnTo>
                    <a:pt x="1496517" y="355"/>
                  </a:lnTo>
                  <a:lnTo>
                    <a:pt x="1498676" y="723"/>
                  </a:lnTo>
                  <a:lnTo>
                    <a:pt x="1500479" y="1435"/>
                  </a:lnTo>
                  <a:lnTo>
                    <a:pt x="1502270" y="1803"/>
                  </a:lnTo>
                  <a:lnTo>
                    <a:pt x="1504073" y="2514"/>
                  </a:lnTo>
                  <a:lnTo>
                    <a:pt x="1505877" y="3238"/>
                  </a:lnTo>
                  <a:lnTo>
                    <a:pt x="1507680" y="3962"/>
                  </a:lnTo>
                  <a:lnTo>
                    <a:pt x="1509471" y="5041"/>
                  </a:lnTo>
                  <a:lnTo>
                    <a:pt x="1511274" y="6121"/>
                  </a:lnTo>
                  <a:lnTo>
                    <a:pt x="1512709" y="7200"/>
                  </a:lnTo>
                  <a:lnTo>
                    <a:pt x="1514157" y="8280"/>
                  </a:lnTo>
                  <a:lnTo>
                    <a:pt x="1515960" y="9715"/>
                  </a:lnTo>
                  <a:lnTo>
                    <a:pt x="1517395" y="10795"/>
                  </a:lnTo>
                  <a:lnTo>
                    <a:pt x="1518475" y="12242"/>
                  </a:lnTo>
                  <a:lnTo>
                    <a:pt x="1519910" y="14046"/>
                  </a:lnTo>
                  <a:lnTo>
                    <a:pt x="1520990" y="15481"/>
                  </a:lnTo>
                  <a:lnTo>
                    <a:pt x="1522069" y="16916"/>
                  </a:lnTo>
                  <a:lnTo>
                    <a:pt x="1523149" y="18719"/>
                  </a:lnTo>
                  <a:lnTo>
                    <a:pt x="1524228" y="20523"/>
                  </a:lnTo>
                  <a:lnTo>
                    <a:pt x="1524952" y="22313"/>
                  </a:lnTo>
                  <a:lnTo>
                    <a:pt x="1525676" y="24117"/>
                  </a:lnTo>
                  <a:lnTo>
                    <a:pt x="1526400" y="25920"/>
                  </a:lnTo>
                  <a:lnTo>
                    <a:pt x="1526755" y="27724"/>
                  </a:lnTo>
                  <a:lnTo>
                    <a:pt x="1527479" y="29514"/>
                  </a:lnTo>
                  <a:lnTo>
                    <a:pt x="1527835" y="31673"/>
                  </a:lnTo>
                  <a:lnTo>
                    <a:pt x="1527835" y="33477"/>
                  </a:lnTo>
                  <a:lnTo>
                    <a:pt x="1528190" y="35636"/>
                  </a:lnTo>
                  <a:lnTo>
                    <a:pt x="1528190" y="37439"/>
                  </a:lnTo>
                  <a:lnTo>
                    <a:pt x="1528559" y="338404"/>
                  </a:lnTo>
                  <a:lnTo>
                    <a:pt x="1528190" y="338404"/>
                  </a:lnTo>
                  <a:lnTo>
                    <a:pt x="1528190" y="340194"/>
                  </a:lnTo>
                  <a:lnTo>
                    <a:pt x="1527835" y="342353"/>
                  </a:lnTo>
                  <a:lnTo>
                    <a:pt x="1527835" y="344157"/>
                  </a:lnTo>
                  <a:lnTo>
                    <a:pt x="1527479" y="345960"/>
                  </a:lnTo>
                  <a:lnTo>
                    <a:pt x="1526755" y="348119"/>
                  </a:lnTo>
                  <a:lnTo>
                    <a:pt x="1526400" y="349923"/>
                  </a:lnTo>
                  <a:lnTo>
                    <a:pt x="1525676" y="351713"/>
                  </a:lnTo>
                  <a:lnTo>
                    <a:pt x="1524952" y="353517"/>
                  </a:lnTo>
                  <a:lnTo>
                    <a:pt x="1524228" y="355320"/>
                  </a:lnTo>
                  <a:lnTo>
                    <a:pt x="1523149" y="357124"/>
                  </a:lnTo>
                  <a:lnTo>
                    <a:pt x="1522069" y="358559"/>
                  </a:lnTo>
                  <a:lnTo>
                    <a:pt x="1520990" y="360362"/>
                  </a:lnTo>
                  <a:lnTo>
                    <a:pt x="1519910" y="361797"/>
                  </a:lnTo>
                  <a:lnTo>
                    <a:pt x="1518831" y="363245"/>
                  </a:lnTo>
                  <a:lnTo>
                    <a:pt x="1517395" y="364680"/>
                  </a:lnTo>
                  <a:lnTo>
                    <a:pt x="1515960" y="366115"/>
                  </a:lnTo>
                  <a:lnTo>
                    <a:pt x="1514513" y="367195"/>
                  </a:lnTo>
                  <a:lnTo>
                    <a:pt x="1513077" y="368642"/>
                  </a:lnTo>
                  <a:lnTo>
                    <a:pt x="1511274" y="369722"/>
                  </a:lnTo>
                  <a:lnTo>
                    <a:pt x="1509839" y="370801"/>
                  </a:lnTo>
                  <a:lnTo>
                    <a:pt x="1508036" y="371525"/>
                  </a:lnTo>
                  <a:lnTo>
                    <a:pt x="1506232" y="372605"/>
                  </a:lnTo>
                  <a:lnTo>
                    <a:pt x="1504429" y="373316"/>
                  </a:lnTo>
                  <a:lnTo>
                    <a:pt x="1502638" y="374040"/>
                  </a:lnTo>
                  <a:lnTo>
                    <a:pt x="1500835" y="374396"/>
                  </a:lnTo>
                  <a:lnTo>
                    <a:pt x="1498676" y="375119"/>
                  </a:lnTo>
                  <a:lnTo>
                    <a:pt x="1496872" y="375475"/>
                  </a:lnTo>
                  <a:lnTo>
                    <a:pt x="1495069" y="375475"/>
                  </a:lnTo>
                  <a:lnTo>
                    <a:pt x="1492910" y="375843"/>
                  </a:lnTo>
                  <a:lnTo>
                    <a:pt x="1491119" y="375843"/>
                  </a:lnTo>
                  <a:lnTo>
                    <a:pt x="37439" y="376199"/>
                  </a:lnTo>
                  <a:lnTo>
                    <a:pt x="37439" y="375843"/>
                  </a:lnTo>
                  <a:lnTo>
                    <a:pt x="35636" y="375843"/>
                  </a:lnTo>
                  <a:lnTo>
                    <a:pt x="33477" y="375475"/>
                  </a:lnTo>
                  <a:lnTo>
                    <a:pt x="31673" y="375475"/>
                  </a:lnTo>
                  <a:lnTo>
                    <a:pt x="29870" y="375119"/>
                  </a:lnTo>
                  <a:lnTo>
                    <a:pt x="27711" y="374396"/>
                  </a:lnTo>
                  <a:lnTo>
                    <a:pt x="25920" y="374040"/>
                  </a:lnTo>
                  <a:lnTo>
                    <a:pt x="24117" y="373316"/>
                  </a:lnTo>
                  <a:lnTo>
                    <a:pt x="22313" y="372605"/>
                  </a:lnTo>
                  <a:lnTo>
                    <a:pt x="20510" y="371881"/>
                  </a:lnTo>
                  <a:lnTo>
                    <a:pt x="18719" y="370801"/>
                  </a:lnTo>
                  <a:lnTo>
                    <a:pt x="17271" y="369722"/>
                  </a:lnTo>
                  <a:lnTo>
                    <a:pt x="15468" y="368642"/>
                  </a:lnTo>
                  <a:lnTo>
                    <a:pt x="14033" y="367563"/>
                  </a:lnTo>
                  <a:lnTo>
                    <a:pt x="12598" y="366483"/>
                  </a:lnTo>
                  <a:lnTo>
                    <a:pt x="11150" y="365036"/>
                  </a:lnTo>
                  <a:lnTo>
                    <a:pt x="9715" y="363600"/>
                  </a:lnTo>
                  <a:lnTo>
                    <a:pt x="8635" y="362165"/>
                  </a:lnTo>
                  <a:lnTo>
                    <a:pt x="7200" y="360718"/>
                  </a:lnTo>
                  <a:lnTo>
                    <a:pt x="6108" y="358914"/>
                  </a:lnTo>
                  <a:lnTo>
                    <a:pt x="5029" y="357479"/>
                  </a:lnTo>
                  <a:lnTo>
                    <a:pt x="4317" y="355676"/>
                  </a:lnTo>
                  <a:lnTo>
                    <a:pt x="3238" y="353885"/>
                  </a:lnTo>
                  <a:lnTo>
                    <a:pt x="2514" y="352082"/>
                  </a:lnTo>
                  <a:lnTo>
                    <a:pt x="1790" y="350278"/>
                  </a:lnTo>
                  <a:lnTo>
                    <a:pt x="1435" y="348475"/>
                  </a:lnTo>
                  <a:lnTo>
                    <a:pt x="711" y="346316"/>
                  </a:lnTo>
                  <a:lnTo>
                    <a:pt x="355" y="344525"/>
                  </a:lnTo>
                  <a:lnTo>
                    <a:pt x="355" y="342722"/>
                  </a:lnTo>
                  <a:lnTo>
                    <a:pt x="0" y="340563"/>
                  </a:lnTo>
                  <a:lnTo>
                    <a:pt x="0" y="338759"/>
                  </a:lnTo>
                  <a:lnTo>
                    <a:pt x="0" y="37439"/>
                  </a:lnTo>
                  <a:close/>
                </a:path>
              </a:pathLst>
            </a:custGeom>
            <a:ln w="25559">
              <a:solidFill>
                <a:srgbClr val="4E80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919340" y="2520987"/>
            <a:ext cx="11766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Calibri"/>
                <a:cs typeface="Calibri"/>
              </a:rPr>
              <a:t>Kualitatif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77745" y="3197335"/>
            <a:ext cx="2280285" cy="2473325"/>
            <a:chOff x="277745" y="3197335"/>
            <a:chExt cx="2280285" cy="2473325"/>
          </a:xfrm>
        </p:grpSpPr>
        <p:sp>
          <p:nvSpPr>
            <p:cNvPr id="31" name="object 31"/>
            <p:cNvSpPr/>
            <p:nvPr/>
          </p:nvSpPr>
          <p:spPr>
            <a:xfrm>
              <a:off x="290525" y="3210115"/>
              <a:ext cx="2084705" cy="2286000"/>
            </a:xfrm>
            <a:custGeom>
              <a:avLst/>
              <a:gdLst/>
              <a:ahLst/>
              <a:cxnLst/>
              <a:rect l="l" t="t" r="r" b="b"/>
              <a:pathLst>
                <a:path w="2084705" h="2286000">
                  <a:moveTo>
                    <a:pt x="1875955" y="0"/>
                  </a:moveTo>
                  <a:lnTo>
                    <a:pt x="208076" y="0"/>
                  </a:lnTo>
                  <a:lnTo>
                    <a:pt x="197637" y="368"/>
                  </a:lnTo>
                  <a:lnTo>
                    <a:pt x="155879" y="6845"/>
                  </a:lnTo>
                  <a:lnTo>
                    <a:pt x="116268" y="21602"/>
                  </a:lnTo>
                  <a:lnTo>
                    <a:pt x="72351" y="50406"/>
                  </a:lnTo>
                  <a:lnTo>
                    <a:pt x="43561" y="81000"/>
                  </a:lnTo>
                  <a:lnTo>
                    <a:pt x="21234" y="116649"/>
                  </a:lnTo>
                  <a:lnTo>
                    <a:pt x="6476" y="156248"/>
                  </a:lnTo>
                  <a:lnTo>
                    <a:pt x="355" y="198005"/>
                  </a:lnTo>
                  <a:lnTo>
                    <a:pt x="0" y="2077923"/>
                  </a:lnTo>
                  <a:lnTo>
                    <a:pt x="355" y="2088718"/>
                  </a:lnTo>
                  <a:lnTo>
                    <a:pt x="7200" y="2131923"/>
                  </a:lnTo>
                  <a:lnTo>
                    <a:pt x="22669" y="2172246"/>
                  </a:lnTo>
                  <a:lnTo>
                    <a:pt x="46431" y="2208961"/>
                  </a:lnTo>
                  <a:lnTo>
                    <a:pt x="77393" y="2239568"/>
                  </a:lnTo>
                  <a:lnTo>
                    <a:pt x="113753" y="2263330"/>
                  </a:lnTo>
                  <a:lnTo>
                    <a:pt x="154432" y="2278799"/>
                  </a:lnTo>
                  <a:lnTo>
                    <a:pt x="197637" y="2285644"/>
                  </a:lnTo>
                  <a:lnTo>
                    <a:pt x="208432" y="2286000"/>
                  </a:lnTo>
                  <a:lnTo>
                    <a:pt x="1876310" y="2286000"/>
                  </a:lnTo>
                  <a:lnTo>
                    <a:pt x="1919516" y="2281326"/>
                  </a:lnTo>
                  <a:lnTo>
                    <a:pt x="1960918" y="2268004"/>
                  </a:lnTo>
                  <a:lnTo>
                    <a:pt x="1998713" y="2246045"/>
                  </a:lnTo>
                  <a:lnTo>
                    <a:pt x="2031111" y="2216886"/>
                  </a:lnTo>
                  <a:lnTo>
                    <a:pt x="2056676" y="2181606"/>
                  </a:lnTo>
                  <a:lnTo>
                    <a:pt x="2074316" y="2142007"/>
                  </a:lnTo>
                  <a:lnTo>
                    <a:pt x="2083320" y="2099170"/>
                  </a:lnTo>
                  <a:lnTo>
                    <a:pt x="2084400" y="2077567"/>
                  </a:lnTo>
                  <a:lnTo>
                    <a:pt x="2084031" y="208089"/>
                  </a:lnTo>
                  <a:lnTo>
                    <a:pt x="2079358" y="164884"/>
                  </a:lnTo>
                  <a:lnTo>
                    <a:pt x="2066036" y="123482"/>
                  </a:lnTo>
                  <a:lnTo>
                    <a:pt x="2044077" y="85686"/>
                  </a:lnTo>
                  <a:lnTo>
                    <a:pt x="2014918" y="53289"/>
                  </a:lnTo>
                  <a:lnTo>
                    <a:pt x="1979993" y="27724"/>
                  </a:lnTo>
                  <a:lnTo>
                    <a:pt x="1940039" y="10083"/>
                  </a:lnTo>
                  <a:lnTo>
                    <a:pt x="1897557" y="1079"/>
                  </a:lnTo>
                  <a:lnTo>
                    <a:pt x="1875955" y="0"/>
                  </a:lnTo>
                  <a:close/>
                </a:path>
              </a:pathLst>
            </a:custGeom>
            <a:solidFill>
              <a:srgbClr val="BF4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90525" y="3210115"/>
              <a:ext cx="2084705" cy="2286000"/>
            </a:xfrm>
            <a:custGeom>
              <a:avLst/>
              <a:gdLst/>
              <a:ahLst/>
              <a:cxnLst/>
              <a:rect l="l" t="t" r="r" b="b"/>
              <a:pathLst>
                <a:path w="2084705" h="2286000">
                  <a:moveTo>
                    <a:pt x="0" y="208445"/>
                  </a:moveTo>
                  <a:lnTo>
                    <a:pt x="355" y="198005"/>
                  </a:lnTo>
                  <a:lnTo>
                    <a:pt x="1079" y="187566"/>
                  </a:lnTo>
                  <a:lnTo>
                    <a:pt x="9359" y="146164"/>
                  </a:lnTo>
                  <a:lnTo>
                    <a:pt x="25920" y="107289"/>
                  </a:lnTo>
                  <a:lnTo>
                    <a:pt x="50037" y="72720"/>
                  </a:lnTo>
                  <a:lnTo>
                    <a:pt x="57238" y="65163"/>
                  </a:lnTo>
                  <a:lnTo>
                    <a:pt x="64439" y="57607"/>
                  </a:lnTo>
                  <a:lnTo>
                    <a:pt x="72351" y="50406"/>
                  </a:lnTo>
                  <a:lnTo>
                    <a:pt x="80632" y="43929"/>
                  </a:lnTo>
                  <a:lnTo>
                    <a:pt x="88912" y="37439"/>
                  </a:lnTo>
                  <a:lnTo>
                    <a:pt x="125996" y="16929"/>
                  </a:lnTo>
                  <a:lnTo>
                    <a:pt x="165950" y="4330"/>
                  </a:lnTo>
                  <a:lnTo>
                    <a:pt x="208076" y="0"/>
                  </a:lnTo>
                  <a:lnTo>
                    <a:pt x="1875955" y="0"/>
                  </a:lnTo>
                  <a:lnTo>
                    <a:pt x="1919160" y="4686"/>
                  </a:lnTo>
                  <a:lnTo>
                    <a:pt x="1960549" y="18008"/>
                  </a:lnTo>
                  <a:lnTo>
                    <a:pt x="1997989" y="39598"/>
                  </a:lnTo>
                  <a:lnTo>
                    <a:pt x="2030399" y="68770"/>
                  </a:lnTo>
                  <a:lnTo>
                    <a:pt x="2055952" y="104038"/>
                  </a:lnTo>
                  <a:lnTo>
                    <a:pt x="2073592" y="143649"/>
                  </a:lnTo>
                  <a:lnTo>
                    <a:pt x="2082952" y="186486"/>
                  </a:lnTo>
                  <a:lnTo>
                    <a:pt x="2084400" y="2077567"/>
                  </a:lnTo>
                  <a:lnTo>
                    <a:pt x="2079713" y="2120760"/>
                  </a:lnTo>
                  <a:lnTo>
                    <a:pt x="2066391" y="2162162"/>
                  </a:lnTo>
                  <a:lnTo>
                    <a:pt x="2044788" y="2199970"/>
                  </a:lnTo>
                  <a:lnTo>
                    <a:pt x="2015629" y="2232367"/>
                  </a:lnTo>
                  <a:lnTo>
                    <a:pt x="1980349" y="2257920"/>
                  </a:lnTo>
                  <a:lnTo>
                    <a:pt x="1940750" y="2275560"/>
                  </a:lnTo>
                  <a:lnTo>
                    <a:pt x="1897913" y="2284920"/>
                  </a:lnTo>
                  <a:lnTo>
                    <a:pt x="1876310" y="2286000"/>
                  </a:lnTo>
                  <a:lnTo>
                    <a:pt x="208432" y="2286000"/>
                  </a:lnTo>
                  <a:lnTo>
                    <a:pt x="165239" y="2281326"/>
                  </a:lnTo>
                  <a:lnTo>
                    <a:pt x="123837" y="2268004"/>
                  </a:lnTo>
                  <a:lnTo>
                    <a:pt x="86029" y="2246401"/>
                  </a:lnTo>
                  <a:lnTo>
                    <a:pt x="53632" y="2217242"/>
                  </a:lnTo>
                  <a:lnTo>
                    <a:pt x="28079" y="2181961"/>
                  </a:lnTo>
                  <a:lnTo>
                    <a:pt x="10439" y="2142363"/>
                  </a:lnTo>
                  <a:lnTo>
                    <a:pt x="1079" y="2099525"/>
                  </a:lnTo>
                  <a:lnTo>
                    <a:pt x="0" y="2077923"/>
                  </a:lnTo>
                  <a:lnTo>
                    <a:pt x="0" y="208445"/>
                  </a:lnTo>
                  <a:close/>
                </a:path>
              </a:pathLst>
            </a:custGeom>
            <a:ln w="255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60438" y="3371405"/>
              <a:ext cx="2084705" cy="2286000"/>
            </a:xfrm>
            <a:custGeom>
              <a:avLst/>
              <a:gdLst/>
              <a:ahLst/>
              <a:cxnLst/>
              <a:rect l="l" t="t" r="r" b="b"/>
              <a:pathLst>
                <a:path w="2084705" h="2286000">
                  <a:moveTo>
                    <a:pt x="1875967" y="0"/>
                  </a:moveTo>
                  <a:lnTo>
                    <a:pt x="208076" y="0"/>
                  </a:lnTo>
                  <a:lnTo>
                    <a:pt x="197637" y="355"/>
                  </a:lnTo>
                  <a:lnTo>
                    <a:pt x="155879" y="6832"/>
                  </a:lnTo>
                  <a:lnTo>
                    <a:pt x="116281" y="21590"/>
                  </a:lnTo>
                  <a:lnTo>
                    <a:pt x="72364" y="50393"/>
                  </a:lnTo>
                  <a:lnTo>
                    <a:pt x="43561" y="81000"/>
                  </a:lnTo>
                  <a:lnTo>
                    <a:pt x="21247" y="116636"/>
                  </a:lnTo>
                  <a:lnTo>
                    <a:pt x="6476" y="156235"/>
                  </a:lnTo>
                  <a:lnTo>
                    <a:pt x="355" y="197993"/>
                  </a:lnTo>
                  <a:lnTo>
                    <a:pt x="0" y="2077910"/>
                  </a:lnTo>
                  <a:lnTo>
                    <a:pt x="355" y="2088718"/>
                  </a:lnTo>
                  <a:lnTo>
                    <a:pt x="7200" y="2131910"/>
                  </a:lnTo>
                  <a:lnTo>
                    <a:pt x="22682" y="2172233"/>
                  </a:lnTo>
                  <a:lnTo>
                    <a:pt x="46443" y="2208949"/>
                  </a:lnTo>
                  <a:lnTo>
                    <a:pt x="77406" y="2239556"/>
                  </a:lnTo>
                  <a:lnTo>
                    <a:pt x="113766" y="2263317"/>
                  </a:lnTo>
                  <a:lnTo>
                    <a:pt x="154444" y="2278799"/>
                  </a:lnTo>
                  <a:lnTo>
                    <a:pt x="197637" y="2285631"/>
                  </a:lnTo>
                  <a:lnTo>
                    <a:pt x="208445" y="2286000"/>
                  </a:lnTo>
                  <a:lnTo>
                    <a:pt x="1876323" y="2286000"/>
                  </a:lnTo>
                  <a:lnTo>
                    <a:pt x="1919516" y="2281313"/>
                  </a:lnTo>
                  <a:lnTo>
                    <a:pt x="1960918" y="2267991"/>
                  </a:lnTo>
                  <a:lnTo>
                    <a:pt x="1998726" y="2246033"/>
                  </a:lnTo>
                  <a:lnTo>
                    <a:pt x="2031123" y="2216873"/>
                  </a:lnTo>
                  <a:lnTo>
                    <a:pt x="2056676" y="2181593"/>
                  </a:lnTo>
                  <a:lnTo>
                    <a:pt x="2074316" y="2141994"/>
                  </a:lnTo>
                  <a:lnTo>
                    <a:pt x="2083320" y="2099157"/>
                  </a:lnTo>
                  <a:lnTo>
                    <a:pt x="2084400" y="2077554"/>
                  </a:lnTo>
                  <a:lnTo>
                    <a:pt x="2084044" y="208076"/>
                  </a:lnTo>
                  <a:lnTo>
                    <a:pt x="2079358" y="164871"/>
                  </a:lnTo>
                  <a:lnTo>
                    <a:pt x="2066036" y="123469"/>
                  </a:lnTo>
                  <a:lnTo>
                    <a:pt x="2044077" y="85674"/>
                  </a:lnTo>
                  <a:lnTo>
                    <a:pt x="2014918" y="53276"/>
                  </a:lnTo>
                  <a:lnTo>
                    <a:pt x="1980006" y="27711"/>
                  </a:lnTo>
                  <a:lnTo>
                    <a:pt x="1940039" y="10071"/>
                  </a:lnTo>
                  <a:lnTo>
                    <a:pt x="1897557" y="1079"/>
                  </a:lnTo>
                  <a:lnTo>
                    <a:pt x="1875967" y="0"/>
                  </a:lnTo>
                  <a:close/>
                </a:path>
              </a:pathLst>
            </a:custGeom>
            <a:solidFill>
              <a:srgbClr val="FFFFFF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60438" y="3371405"/>
              <a:ext cx="2084705" cy="2286000"/>
            </a:xfrm>
            <a:custGeom>
              <a:avLst/>
              <a:gdLst/>
              <a:ahLst/>
              <a:cxnLst/>
              <a:rect l="l" t="t" r="r" b="b"/>
              <a:pathLst>
                <a:path w="2084705" h="2286000">
                  <a:moveTo>
                    <a:pt x="0" y="208432"/>
                  </a:moveTo>
                  <a:lnTo>
                    <a:pt x="355" y="197993"/>
                  </a:lnTo>
                  <a:lnTo>
                    <a:pt x="1079" y="187553"/>
                  </a:lnTo>
                  <a:lnTo>
                    <a:pt x="9359" y="146151"/>
                  </a:lnTo>
                  <a:lnTo>
                    <a:pt x="25920" y="107276"/>
                  </a:lnTo>
                  <a:lnTo>
                    <a:pt x="50037" y="72720"/>
                  </a:lnTo>
                  <a:lnTo>
                    <a:pt x="80644" y="43916"/>
                  </a:lnTo>
                  <a:lnTo>
                    <a:pt x="116281" y="21590"/>
                  </a:lnTo>
                  <a:lnTo>
                    <a:pt x="155879" y="6832"/>
                  </a:lnTo>
                  <a:lnTo>
                    <a:pt x="197637" y="355"/>
                  </a:lnTo>
                  <a:lnTo>
                    <a:pt x="208076" y="0"/>
                  </a:lnTo>
                  <a:lnTo>
                    <a:pt x="1875967" y="0"/>
                  </a:lnTo>
                  <a:lnTo>
                    <a:pt x="1919160" y="4673"/>
                  </a:lnTo>
                  <a:lnTo>
                    <a:pt x="1960562" y="17995"/>
                  </a:lnTo>
                  <a:lnTo>
                    <a:pt x="1998002" y="39598"/>
                  </a:lnTo>
                  <a:lnTo>
                    <a:pt x="2030399" y="68757"/>
                  </a:lnTo>
                  <a:lnTo>
                    <a:pt x="2055964" y="104038"/>
                  </a:lnTo>
                  <a:lnTo>
                    <a:pt x="2073605" y="143637"/>
                  </a:lnTo>
                  <a:lnTo>
                    <a:pt x="2082965" y="186474"/>
                  </a:lnTo>
                  <a:lnTo>
                    <a:pt x="2084400" y="2077554"/>
                  </a:lnTo>
                  <a:lnTo>
                    <a:pt x="2079726" y="2120760"/>
                  </a:lnTo>
                  <a:lnTo>
                    <a:pt x="2066404" y="2162149"/>
                  </a:lnTo>
                  <a:lnTo>
                    <a:pt x="2044801" y="2199957"/>
                  </a:lnTo>
                  <a:lnTo>
                    <a:pt x="2015642" y="2232355"/>
                  </a:lnTo>
                  <a:lnTo>
                    <a:pt x="1980361" y="2257920"/>
                  </a:lnTo>
                  <a:lnTo>
                    <a:pt x="1940763" y="2275560"/>
                  </a:lnTo>
                  <a:lnTo>
                    <a:pt x="1897926" y="2284920"/>
                  </a:lnTo>
                  <a:lnTo>
                    <a:pt x="1876323" y="2286000"/>
                  </a:lnTo>
                  <a:lnTo>
                    <a:pt x="208445" y="2286000"/>
                  </a:lnTo>
                  <a:lnTo>
                    <a:pt x="165239" y="2281313"/>
                  </a:lnTo>
                  <a:lnTo>
                    <a:pt x="123837" y="2267991"/>
                  </a:lnTo>
                  <a:lnTo>
                    <a:pt x="86042" y="2246388"/>
                  </a:lnTo>
                  <a:lnTo>
                    <a:pt x="53644" y="2217229"/>
                  </a:lnTo>
                  <a:lnTo>
                    <a:pt x="28079" y="2181948"/>
                  </a:lnTo>
                  <a:lnTo>
                    <a:pt x="10439" y="2142350"/>
                  </a:lnTo>
                  <a:lnTo>
                    <a:pt x="1079" y="2099513"/>
                  </a:lnTo>
                  <a:lnTo>
                    <a:pt x="0" y="2077910"/>
                  </a:lnTo>
                  <a:lnTo>
                    <a:pt x="0" y="208432"/>
                  </a:lnTo>
                  <a:close/>
                </a:path>
              </a:pathLst>
            </a:custGeom>
            <a:ln w="25559">
              <a:solidFill>
                <a:srgbClr val="BF4F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638898" y="3478936"/>
            <a:ext cx="1728470" cy="198501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505"/>
              </a:spcBef>
              <a:buChar char="-"/>
              <a:tabLst>
                <a:tab pos="134620" algn="l"/>
              </a:tabLst>
            </a:pPr>
            <a:r>
              <a:rPr sz="1800" spc="-10" dirty="0">
                <a:latin typeface="Calibri"/>
                <a:cs typeface="Calibri"/>
              </a:rPr>
              <a:t>titik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didih,</a:t>
            </a:r>
            <a:endParaRPr sz="1800">
              <a:latin typeface="Calibri"/>
              <a:cs typeface="Calibri"/>
            </a:endParaRPr>
          </a:p>
          <a:p>
            <a:pPr marL="133985" indent="-121920">
              <a:lnSpc>
                <a:spcPct val="100000"/>
              </a:lnSpc>
              <a:spcBef>
                <a:spcPts val="409"/>
              </a:spcBef>
              <a:buChar char="-"/>
              <a:tabLst>
                <a:tab pos="134620" algn="l"/>
              </a:tabLst>
            </a:pPr>
            <a:r>
              <a:rPr sz="1800" spc="-10" dirty="0">
                <a:latin typeface="Calibri"/>
                <a:cs typeface="Calibri"/>
              </a:rPr>
              <a:t>titik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beku,</a:t>
            </a:r>
            <a:endParaRPr sz="1800">
              <a:latin typeface="Calibri"/>
              <a:cs typeface="Calibri"/>
            </a:endParaRPr>
          </a:p>
          <a:p>
            <a:pPr marL="64135">
              <a:lnSpc>
                <a:spcPct val="100000"/>
              </a:lnSpc>
              <a:spcBef>
                <a:spcPts val="409"/>
              </a:spcBef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warna,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bau,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rasa</a:t>
            </a:r>
            <a:endParaRPr sz="1800">
              <a:latin typeface="Calibri"/>
              <a:cs typeface="Calibri"/>
            </a:endParaRPr>
          </a:p>
          <a:p>
            <a:pPr marL="133985" indent="-121920">
              <a:lnSpc>
                <a:spcPct val="100000"/>
              </a:lnSpc>
              <a:spcBef>
                <a:spcPts val="409"/>
              </a:spcBef>
              <a:buChar char="-"/>
              <a:tabLst>
                <a:tab pos="134620" algn="l"/>
              </a:tabLst>
            </a:pPr>
            <a:r>
              <a:rPr sz="1800" spc="-5" dirty="0">
                <a:latin typeface="Calibri"/>
                <a:cs typeface="Calibri"/>
              </a:rPr>
              <a:t>densitas,</a:t>
            </a:r>
            <a:endParaRPr sz="1800">
              <a:latin typeface="Calibri"/>
              <a:cs typeface="Calibri"/>
            </a:endParaRPr>
          </a:p>
          <a:p>
            <a:pPr marL="133985" indent="-121920">
              <a:lnSpc>
                <a:spcPct val="100000"/>
              </a:lnSpc>
              <a:spcBef>
                <a:spcPts val="420"/>
              </a:spcBef>
              <a:buChar char="-"/>
              <a:tabLst>
                <a:tab pos="134620" algn="l"/>
              </a:tabLst>
            </a:pPr>
            <a:r>
              <a:rPr sz="1800" spc="-10" dirty="0">
                <a:latin typeface="Calibri"/>
                <a:cs typeface="Calibri"/>
              </a:rPr>
              <a:t>reaktivitas,</a:t>
            </a:r>
            <a:endParaRPr sz="1800">
              <a:latin typeface="Calibri"/>
              <a:cs typeface="Calibri"/>
            </a:endParaRPr>
          </a:p>
          <a:p>
            <a:pPr marL="133985" indent="-121920">
              <a:lnSpc>
                <a:spcPct val="100000"/>
              </a:lnSpc>
              <a:spcBef>
                <a:spcPts val="409"/>
              </a:spcBef>
              <a:buChar char="-"/>
              <a:tabLst>
                <a:tab pos="134620" algn="l"/>
              </a:tabLst>
            </a:pPr>
            <a:r>
              <a:rPr sz="1800" spc="-5" dirty="0">
                <a:latin typeface="Calibri"/>
                <a:cs typeface="Calibri"/>
              </a:rPr>
              <a:t>indeks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bias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2577423" y="2376534"/>
            <a:ext cx="2101850" cy="455930"/>
            <a:chOff x="2577423" y="2376534"/>
            <a:chExt cx="2101850" cy="455930"/>
          </a:xfrm>
        </p:grpSpPr>
        <p:sp>
          <p:nvSpPr>
            <p:cNvPr id="37" name="object 37"/>
            <p:cNvSpPr/>
            <p:nvPr/>
          </p:nvSpPr>
          <p:spPr>
            <a:xfrm>
              <a:off x="2590203" y="2389314"/>
              <a:ext cx="1906270" cy="268605"/>
            </a:xfrm>
            <a:custGeom>
              <a:avLst/>
              <a:gdLst/>
              <a:ahLst/>
              <a:cxnLst/>
              <a:rect l="l" t="t" r="r" b="b"/>
              <a:pathLst>
                <a:path w="1906270" h="268605">
                  <a:moveTo>
                    <a:pt x="1882076" y="0"/>
                  </a:moveTo>
                  <a:lnTo>
                    <a:pt x="23761" y="0"/>
                  </a:lnTo>
                  <a:lnTo>
                    <a:pt x="15836" y="2171"/>
                  </a:lnTo>
                  <a:lnTo>
                    <a:pt x="9715" y="5765"/>
                  </a:lnTo>
                  <a:lnTo>
                    <a:pt x="8636" y="6845"/>
                  </a:lnTo>
                  <a:lnTo>
                    <a:pt x="7912" y="7924"/>
                  </a:lnTo>
                  <a:lnTo>
                    <a:pt x="6832" y="8648"/>
                  </a:lnTo>
                  <a:lnTo>
                    <a:pt x="5753" y="9728"/>
                  </a:lnTo>
                  <a:lnTo>
                    <a:pt x="2158" y="15849"/>
                  </a:lnTo>
                  <a:lnTo>
                    <a:pt x="0" y="23761"/>
                  </a:lnTo>
                  <a:lnTo>
                    <a:pt x="0" y="26644"/>
                  </a:lnTo>
                  <a:lnTo>
                    <a:pt x="0" y="243370"/>
                  </a:lnTo>
                  <a:lnTo>
                    <a:pt x="355" y="244805"/>
                  </a:lnTo>
                  <a:lnTo>
                    <a:pt x="355" y="245884"/>
                  </a:lnTo>
                  <a:lnTo>
                    <a:pt x="1435" y="250202"/>
                  </a:lnTo>
                  <a:lnTo>
                    <a:pt x="3594" y="255244"/>
                  </a:lnTo>
                  <a:lnTo>
                    <a:pt x="5041" y="257403"/>
                  </a:lnTo>
                  <a:lnTo>
                    <a:pt x="6121" y="258483"/>
                  </a:lnTo>
                  <a:lnTo>
                    <a:pt x="6832" y="259562"/>
                  </a:lnTo>
                  <a:lnTo>
                    <a:pt x="7912" y="260642"/>
                  </a:lnTo>
                  <a:lnTo>
                    <a:pt x="8991" y="261365"/>
                  </a:lnTo>
                  <a:lnTo>
                    <a:pt x="10071" y="262445"/>
                  </a:lnTo>
                  <a:lnTo>
                    <a:pt x="15836" y="266039"/>
                  </a:lnTo>
                  <a:lnTo>
                    <a:pt x="17271" y="266407"/>
                  </a:lnTo>
                  <a:lnTo>
                    <a:pt x="19799" y="267487"/>
                  </a:lnTo>
                  <a:lnTo>
                    <a:pt x="21234" y="267487"/>
                  </a:lnTo>
                  <a:lnTo>
                    <a:pt x="23761" y="268211"/>
                  </a:lnTo>
                  <a:lnTo>
                    <a:pt x="26631" y="268211"/>
                  </a:lnTo>
                  <a:lnTo>
                    <a:pt x="26631" y="268566"/>
                  </a:lnTo>
                  <a:lnTo>
                    <a:pt x="1880996" y="268211"/>
                  </a:lnTo>
                  <a:lnTo>
                    <a:pt x="1882432" y="267843"/>
                  </a:lnTo>
                  <a:lnTo>
                    <a:pt x="1883511" y="267843"/>
                  </a:lnTo>
                  <a:lnTo>
                    <a:pt x="1887842" y="266763"/>
                  </a:lnTo>
                  <a:lnTo>
                    <a:pt x="1891436" y="265328"/>
                  </a:lnTo>
                  <a:lnTo>
                    <a:pt x="1895043" y="263169"/>
                  </a:lnTo>
                  <a:lnTo>
                    <a:pt x="1896122" y="262089"/>
                  </a:lnTo>
                  <a:lnTo>
                    <a:pt x="1897202" y="261365"/>
                  </a:lnTo>
                  <a:lnTo>
                    <a:pt x="1898281" y="260286"/>
                  </a:lnTo>
                  <a:lnTo>
                    <a:pt x="1898992" y="259207"/>
                  </a:lnTo>
                  <a:lnTo>
                    <a:pt x="1900072" y="258127"/>
                  </a:lnTo>
                  <a:lnTo>
                    <a:pt x="1903679" y="252361"/>
                  </a:lnTo>
                  <a:lnTo>
                    <a:pt x="1904034" y="250926"/>
                  </a:lnTo>
                  <a:lnTo>
                    <a:pt x="1905114" y="248399"/>
                  </a:lnTo>
                  <a:lnTo>
                    <a:pt x="1905114" y="246964"/>
                  </a:lnTo>
                  <a:lnTo>
                    <a:pt x="1905838" y="244449"/>
                  </a:lnTo>
                  <a:lnTo>
                    <a:pt x="1905838" y="241566"/>
                  </a:lnTo>
                  <a:lnTo>
                    <a:pt x="1906193" y="241566"/>
                  </a:lnTo>
                  <a:lnTo>
                    <a:pt x="1905838" y="23761"/>
                  </a:lnTo>
                  <a:lnTo>
                    <a:pt x="1903679" y="15849"/>
                  </a:lnTo>
                  <a:lnTo>
                    <a:pt x="1900072" y="9728"/>
                  </a:lnTo>
                  <a:lnTo>
                    <a:pt x="1898992" y="8648"/>
                  </a:lnTo>
                  <a:lnTo>
                    <a:pt x="1897913" y="7924"/>
                  </a:lnTo>
                  <a:lnTo>
                    <a:pt x="1897202" y="6845"/>
                  </a:lnTo>
                  <a:lnTo>
                    <a:pt x="1896122" y="5765"/>
                  </a:lnTo>
                  <a:lnTo>
                    <a:pt x="1890001" y="2171"/>
                  </a:lnTo>
                  <a:lnTo>
                    <a:pt x="1882076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590203" y="2389314"/>
              <a:ext cx="1906270" cy="268605"/>
            </a:xfrm>
            <a:custGeom>
              <a:avLst/>
              <a:gdLst/>
              <a:ahLst/>
              <a:cxnLst/>
              <a:rect l="l" t="t" r="r" b="b"/>
              <a:pathLst>
                <a:path w="1906270" h="268605">
                  <a:moveTo>
                    <a:pt x="0" y="26644"/>
                  </a:moveTo>
                  <a:lnTo>
                    <a:pt x="0" y="25209"/>
                  </a:lnTo>
                  <a:lnTo>
                    <a:pt x="0" y="23761"/>
                  </a:lnTo>
                  <a:lnTo>
                    <a:pt x="355" y="22326"/>
                  </a:lnTo>
                  <a:lnTo>
                    <a:pt x="711" y="21247"/>
                  </a:lnTo>
                  <a:lnTo>
                    <a:pt x="1079" y="19799"/>
                  </a:lnTo>
                  <a:lnTo>
                    <a:pt x="1435" y="18364"/>
                  </a:lnTo>
                  <a:lnTo>
                    <a:pt x="1790" y="16929"/>
                  </a:lnTo>
                  <a:lnTo>
                    <a:pt x="5041" y="11163"/>
                  </a:lnTo>
                  <a:lnTo>
                    <a:pt x="5753" y="9728"/>
                  </a:lnTo>
                  <a:lnTo>
                    <a:pt x="6832" y="8648"/>
                  </a:lnTo>
                  <a:lnTo>
                    <a:pt x="7912" y="7924"/>
                  </a:lnTo>
                  <a:lnTo>
                    <a:pt x="8636" y="6845"/>
                  </a:lnTo>
                  <a:lnTo>
                    <a:pt x="9715" y="5765"/>
                  </a:lnTo>
                  <a:lnTo>
                    <a:pt x="11150" y="5041"/>
                  </a:lnTo>
                  <a:lnTo>
                    <a:pt x="12242" y="4330"/>
                  </a:lnTo>
                  <a:lnTo>
                    <a:pt x="18351" y="1447"/>
                  </a:lnTo>
                  <a:lnTo>
                    <a:pt x="19799" y="1079"/>
                  </a:lnTo>
                  <a:lnTo>
                    <a:pt x="21234" y="723"/>
                  </a:lnTo>
                  <a:lnTo>
                    <a:pt x="22313" y="368"/>
                  </a:lnTo>
                  <a:lnTo>
                    <a:pt x="23761" y="0"/>
                  </a:lnTo>
                  <a:lnTo>
                    <a:pt x="1879193" y="0"/>
                  </a:lnTo>
                  <a:lnTo>
                    <a:pt x="1882076" y="0"/>
                  </a:lnTo>
                  <a:lnTo>
                    <a:pt x="1883511" y="368"/>
                  </a:lnTo>
                  <a:lnTo>
                    <a:pt x="1884591" y="723"/>
                  </a:lnTo>
                  <a:lnTo>
                    <a:pt x="1886038" y="1079"/>
                  </a:lnTo>
                  <a:lnTo>
                    <a:pt x="1887473" y="1447"/>
                  </a:lnTo>
                  <a:lnTo>
                    <a:pt x="1893595" y="4330"/>
                  </a:lnTo>
                  <a:lnTo>
                    <a:pt x="1894674" y="5041"/>
                  </a:lnTo>
                  <a:lnTo>
                    <a:pt x="1896122" y="5765"/>
                  </a:lnTo>
                  <a:lnTo>
                    <a:pt x="1897202" y="6845"/>
                  </a:lnTo>
                  <a:lnTo>
                    <a:pt x="1897913" y="7924"/>
                  </a:lnTo>
                  <a:lnTo>
                    <a:pt x="1898992" y="8648"/>
                  </a:lnTo>
                  <a:lnTo>
                    <a:pt x="1900072" y="9728"/>
                  </a:lnTo>
                  <a:lnTo>
                    <a:pt x="1900796" y="11163"/>
                  </a:lnTo>
                  <a:lnTo>
                    <a:pt x="1901520" y="12242"/>
                  </a:lnTo>
                  <a:lnTo>
                    <a:pt x="1902231" y="13322"/>
                  </a:lnTo>
                  <a:lnTo>
                    <a:pt x="1902955" y="14401"/>
                  </a:lnTo>
                  <a:lnTo>
                    <a:pt x="1903679" y="15849"/>
                  </a:lnTo>
                  <a:lnTo>
                    <a:pt x="1904034" y="16929"/>
                  </a:lnTo>
                  <a:lnTo>
                    <a:pt x="1904403" y="18364"/>
                  </a:lnTo>
                  <a:lnTo>
                    <a:pt x="1904758" y="19799"/>
                  </a:lnTo>
                  <a:lnTo>
                    <a:pt x="1905114" y="21247"/>
                  </a:lnTo>
                  <a:lnTo>
                    <a:pt x="1905482" y="22326"/>
                  </a:lnTo>
                  <a:lnTo>
                    <a:pt x="1905838" y="23761"/>
                  </a:lnTo>
                  <a:lnTo>
                    <a:pt x="1905838" y="25209"/>
                  </a:lnTo>
                  <a:lnTo>
                    <a:pt x="1905838" y="26644"/>
                  </a:lnTo>
                  <a:lnTo>
                    <a:pt x="1906193" y="241566"/>
                  </a:lnTo>
                  <a:lnTo>
                    <a:pt x="1905838" y="241566"/>
                  </a:lnTo>
                  <a:lnTo>
                    <a:pt x="1905838" y="243001"/>
                  </a:lnTo>
                  <a:lnTo>
                    <a:pt x="1905838" y="244449"/>
                  </a:lnTo>
                  <a:lnTo>
                    <a:pt x="1905482" y="245529"/>
                  </a:lnTo>
                  <a:lnTo>
                    <a:pt x="1905114" y="246964"/>
                  </a:lnTo>
                  <a:lnTo>
                    <a:pt x="1905114" y="248399"/>
                  </a:lnTo>
                  <a:lnTo>
                    <a:pt x="1904403" y="249847"/>
                  </a:lnTo>
                  <a:lnTo>
                    <a:pt x="1904034" y="250926"/>
                  </a:lnTo>
                  <a:lnTo>
                    <a:pt x="1903679" y="252361"/>
                  </a:lnTo>
                  <a:lnTo>
                    <a:pt x="1902955" y="253441"/>
                  </a:lnTo>
                  <a:lnTo>
                    <a:pt x="1902231" y="254888"/>
                  </a:lnTo>
                  <a:lnTo>
                    <a:pt x="1901520" y="255968"/>
                  </a:lnTo>
                  <a:lnTo>
                    <a:pt x="1900796" y="257048"/>
                  </a:lnTo>
                  <a:lnTo>
                    <a:pt x="1900072" y="258127"/>
                  </a:lnTo>
                  <a:lnTo>
                    <a:pt x="1898992" y="259207"/>
                  </a:lnTo>
                  <a:lnTo>
                    <a:pt x="1898281" y="260286"/>
                  </a:lnTo>
                  <a:lnTo>
                    <a:pt x="1897202" y="261365"/>
                  </a:lnTo>
                  <a:lnTo>
                    <a:pt x="1896122" y="262089"/>
                  </a:lnTo>
                  <a:lnTo>
                    <a:pt x="1895043" y="263169"/>
                  </a:lnTo>
                  <a:lnTo>
                    <a:pt x="1893951" y="263880"/>
                  </a:lnTo>
                  <a:lnTo>
                    <a:pt x="1892871" y="264604"/>
                  </a:lnTo>
                  <a:lnTo>
                    <a:pt x="1891436" y="265328"/>
                  </a:lnTo>
                  <a:lnTo>
                    <a:pt x="1890356" y="265684"/>
                  </a:lnTo>
                  <a:lnTo>
                    <a:pt x="1888921" y="266407"/>
                  </a:lnTo>
                  <a:lnTo>
                    <a:pt x="1887842" y="266763"/>
                  </a:lnTo>
                  <a:lnTo>
                    <a:pt x="1886394" y="267131"/>
                  </a:lnTo>
                  <a:lnTo>
                    <a:pt x="1884959" y="267487"/>
                  </a:lnTo>
                  <a:lnTo>
                    <a:pt x="1883511" y="267843"/>
                  </a:lnTo>
                  <a:lnTo>
                    <a:pt x="1882432" y="267843"/>
                  </a:lnTo>
                  <a:lnTo>
                    <a:pt x="1880996" y="268211"/>
                  </a:lnTo>
                  <a:lnTo>
                    <a:pt x="1879561" y="268211"/>
                  </a:lnTo>
                  <a:lnTo>
                    <a:pt x="26631" y="268566"/>
                  </a:lnTo>
                  <a:lnTo>
                    <a:pt x="26631" y="268211"/>
                  </a:lnTo>
                  <a:lnTo>
                    <a:pt x="25196" y="268211"/>
                  </a:lnTo>
                  <a:lnTo>
                    <a:pt x="23761" y="268211"/>
                  </a:lnTo>
                  <a:lnTo>
                    <a:pt x="22682" y="267843"/>
                  </a:lnTo>
                  <a:lnTo>
                    <a:pt x="21234" y="267487"/>
                  </a:lnTo>
                  <a:lnTo>
                    <a:pt x="19799" y="267487"/>
                  </a:lnTo>
                  <a:lnTo>
                    <a:pt x="18351" y="266763"/>
                  </a:lnTo>
                  <a:lnTo>
                    <a:pt x="17271" y="266407"/>
                  </a:lnTo>
                  <a:lnTo>
                    <a:pt x="15836" y="266039"/>
                  </a:lnTo>
                  <a:lnTo>
                    <a:pt x="14757" y="265328"/>
                  </a:lnTo>
                  <a:lnTo>
                    <a:pt x="13322" y="264604"/>
                  </a:lnTo>
                  <a:lnTo>
                    <a:pt x="12242" y="263880"/>
                  </a:lnTo>
                  <a:lnTo>
                    <a:pt x="11150" y="263169"/>
                  </a:lnTo>
                  <a:lnTo>
                    <a:pt x="10071" y="262445"/>
                  </a:lnTo>
                  <a:lnTo>
                    <a:pt x="8991" y="261365"/>
                  </a:lnTo>
                  <a:lnTo>
                    <a:pt x="7912" y="260642"/>
                  </a:lnTo>
                  <a:lnTo>
                    <a:pt x="6832" y="259562"/>
                  </a:lnTo>
                  <a:lnTo>
                    <a:pt x="6121" y="258483"/>
                  </a:lnTo>
                  <a:lnTo>
                    <a:pt x="5041" y="257403"/>
                  </a:lnTo>
                  <a:lnTo>
                    <a:pt x="4318" y="256324"/>
                  </a:lnTo>
                  <a:lnTo>
                    <a:pt x="3594" y="255244"/>
                  </a:lnTo>
                  <a:lnTo>
                    <a:pt x="2882" y="253809"/>
                  </a:lnTo>
                  <a:lnTo>
                    <a:pt x="2514" y="252730"/>
                  </a:lnTo>
                  <a:lnTo>
                    <a:pt x="1790" y="251282"/>
                  </a:lnTo>
                  <a:lnTo>
                    <a:pt x="1435" y="250202"/>
                  </a:lnTo>
                  <a:lnTo>
                    <a:pt x="1079" y="248767"/>
                  </a:lnTo>
                  <a:lnTo>
                    <a:pt x="711" y="247319"/>
                  </a:lnTo>
                  <a:lnTo>
                    <a:pt x="355" y="245884"/>
                  </a:lnTo>
                  <a:lnTo>
                    <a:pt x="355" y="244805"/>
                  </a:lnTo>
                  <a:lnTo>
                    <a:pt x="0" y="243370"/>
                  </a:lnTo>
                  <a:lnTo>
                    <a:pt x="0" y="241922"/>
                  </a:lnTo>
                  <a:lnTo>
                    <a:pt x="0" y="26644"/>
                  </a:lnTo>
                  <a:close/>
                </a:path>
              </a:pathLst>
            </a:custGeom>
            <a:ln w="255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760116" y="2550604"/>
              <a:ext cx="1906270" cy="268605"/>
            </a:xfrm>
            <a:custGeom>
              <a:avLst/>
              <a:gdLst/>
              <a:ahLst/>
              <a:cxnLst/>
              <a:rect l="l" t="t" r="r" b="b"/>
              <a:pathLst>
                <a:path w="1906270" h="268605">
                  <a:moveTo>
                    <a:pt x="1882089" y="0"/>
                  </a:moveTo>
                  <a:lnTo>
                    <a:pt x="23761" y="0"/>
                  </a:lnTo>
                  <a:lnTo>
                    <a:pt x="15849" y="2159"/>
                  </a:lnTo>
                  <a:lnTo>
                    <a:pt x="9728" y="5753"/>
                  </a:lnTo>
                  <a:lnTo>
                    <a:pt x="8648" y="6832"/>
                  </a:lnTo>
                  <a:lnTo>
                    <a:pt x="7924" y="7912"/>
                  </a:lnTo>
                  <a:lnTo>
                    <a:pt x="6845" y="8636"/>
                  </a:lnTo>
                  <a:lnTo>
                    <a:pt x="5765" y="9715"/>
                  </a:lnTo>
                  <a:lnTo>
                    <a:pt x="2159" y="15836"/>
                  </a:lnTo>
                  <a:lnTo>
                    <a:pt x="0" y="23761"/>
                  </a:lnTo>
                  <a:lnTo>
                    <a:pt x="0" y="26631"/>
                  </a:lnTo>
                  <a:lnTo>
                    <a:pt x="0" y="243357"/>
                  </a:lnTo>
                  <a:lnTo>
                    <a:pt x="368" y="244792"/>
                  </a:lnTo>
                  <a:lnTo>
                    <a:pt x="368" y="245872"/>
                  </a:lnTo>
                  <a:lnTo>
                    <a:pt x="1447" y="250190"/>
                  </a:lnTo>
                  <a:lnTo>
                    <a:pt x="2882" y="253796"/>
                  </a:lnTo>
                  <a:lnTo>
                    <a:pt x="5041" y="257390"/>
                  </a:lnTo>
                  <a:lnTo>
                    <a:pt x="6121" y="258470"/>
                  </a:lnTo>
                  <a:lnTo>
                    <a:pt x="6845" y="259549"/>
                  </a:lnTo>
                  <a:lnTo>
                    <a:pt x="7924" y="260629"/>
                  </a:lnTo>
                  <a:lnTo>
                    <a:pt x="9004" y="261353"/>
                  </a:lnTo>
                  <a:lnTo>
                    <a:pt x="10083" y="262432"/>
                  </a:lnTo>
                  <a:lnTo>
                    <a:pt x="15849" y="266039"/>
                  </a:lnTo>
                  <a:lnTo>
                    <a:pt x="17284" y="266395"/>
                  </a:lnTo>
                  <a:lnTo>
                    <a:pt x="19799" y="267474"/>
                  </a:lnTo>
                  <a:lnTo>
                    <a:pt x="21247" y="267474"/>
                  </a:lnTo>
                  <a:lnTo>
                    <a:pt x="23761" y="268198"/>
                  </a:lnTo>
                  <a:lnTo>
                    <a:pt x="26644" y="268198"/>
                  </a:lnTo>
                  <a:lnTo>
                    <a:pt x="26644" y="268554"/>
                  </a:lnTo>
                  <a:lnTo>
                    <a:pt x="1881009" y="268198"/>
                  </a:lnTo>
                  <a:lnTo>
                    <a:pt x="1882444" y="267830"/>
                  </a:lnTo>
                  <a:lnTo>
                    <a:pt x="1883524" y="267830"/>
                  </a:lnTo>
                  <a:lnTo>
                    <a:pt x="1887842" y="266750"/>
                  </a:lnTo>
                  <a:lnTo>
                    <a:pt x="1891449" y="265315"/>
                  </a:lnTo>
                  <a:lnTo>
                    <a:pt x="1895043" y="263156"/>
                  </a:lnTo>
                  <a:lnTo>
                    <a:pt x="1896122" y="262077"/>
                  </a:lnTo>
                  <a:lnTo>
                    <a:pt x="1897202" y="261353"/>
                  </a:lnTo>
                  <a:lnTo>
                    <a:pt x="1898281" y="260273"/>
                  </a:lnTo>
                  <a:lnTo>
                    <a:pt x="1899005" y="259194"/>
                  </a:lnTo>
                  <a:lnTo>
                    <a:pt x="1900085" y="258114"/>
                  </a:lnTo>
                  <a:lnTo>
                    <a:pt x="1903679" y="252361"/>
                  </a:lnTo>
                  <a:lnTo>
                    <a:pt x="1904047" y="250913"/>
                  </a:lnTo>
                  <a:lnTo>
                    <a:pt x="1905127" y="248399"/>
                  </a:lnTo>
                  <a:lnTo>
                    <a:pt x="1905127" y="246951"/>
                  </a:lnTo>
                  <a:lnTo>
                    <a:pt x="1905838" y="244436"/>
                  </a:lnTo>
                  <a:lnTo>
                    <a:pt x="1905838" y="241554"/>
                  </a:lnTo>
                  <a:lnTo>
                    <a:pt x="1906206" y="241554"/>
                  </a:lnTo>
                  <a:lnTo>
                    <a:pt x="1905838" y="23761"/>
                  </a:lnTo>
                  <a:lnTo>
                    <a:pt x="1903679" y="15836"/>
                  </a:lnTo>
                  <a:lnTo>
                    <a:pt x="1900085" y="9715"/>
                  </a:lnTo>
                  <a:lnTo>
                    <a:pt x="1899005" y="8636"/>
                  </a:lnTo>
                  <a:lnTo>
                    <a:pt x="1897926" y="7912"/>
                  </a:lnTo>
                  <a:lnTo>
                    <a:pt x="1897202" y="6832"/>
                  </a:lnTo>
                  <a:lnTo>
                    <a:pt x="1896122" y="5753"/>
                  </a:lnTo>
                  <a:lnTo>
                    <a:pt x="1890001" y="2159"/>
                  </a:lnTo>
                  <a:lnTo>
                    <a:pt x="1882089" y="0"/>
                  </a:lnTo>
                  <a:close/>
                </a:path>
              </a:pathLst>
            </a:custGeom>
            <a:solidFill>
              <a:srgbClr val="FFFFFF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760116" y="2550604"/>
              <a:ext cx="1906270" cy="268605"/>
            </a:xfrm>
            <a:custGeom>
              <a:avLst/>
              <a:gdLst/>
              <a:ahLst/>
              <a:cxnLst/>
              <a:rect l="l" t="t" r="r" b="b"/>
              <a:pathLst>
                <a:path w="1906270" h="268605">
                  <a:moveTo>
                    <a:pt x="0" y="26631"/>
                  </a:moveTo>
                  <a:lnTo>
                    <a:pt x="0" y="25196"/>
                  </a:lnTo>
                  <a:lnTo>
                    <a:pt x="0" y="23761"/>
                  </a:lnTo>
                  <a:lnTo>
                    <a:pt x="368" y="22313"/>
                  </a:lnTo>
                  <a:lnTo>
                    <a:pt x="723" y="21234"/>
                  </a:lnTo>
                  <a:lnTo>
                    <a:pt x="1079" y="19799"/>
                  </a:lnTo>
                  <a:lnTo>
                    <a:pt x="1447" y="18351"/>
                  </a:lnTo>
                  <a:lnTo>
                    <a:pt x="1803" y="16916"/>
                  </a:lnTo>
                  <a:lnTo>
                    <a:pt x="2159" y="15836"/>
                  </a:lnTo>
                  <a:lnTo>
                    <a:pt x="2882" y="14401"/>
                  </a:lnTo>
                  <a:lnTo>
                    <a:pt x="3606" y="13309"/>
                  </a:lnTo>
                  <a:lnTo>
                    <a:pt x="4318" y="12230"/>
                  </a:lnTo>
                  <a:lnTo>
                    <a:pt x="5041" y="11150"/>
                  </a:lnTo>
                  <a:lnTo>
                    <a:pt x="5765" y="9715"/>
                  </a:lnTo>
                  <a:lnTo>
                    <a:pt x="6845" y="8636"/>
                  </a:lnTo>
                  <a:lnTo>
                    <a:pt x="7924" y="7912"/>
                  </a:lnTo>
                  <a:lnTo>
                    <a:pt x="8648" y="6832"/>
                  </a:lnTo>
                  <a:lnTo>
                    <a:pt x="9728" y="5753"/>
                  </a:lnTo>
                  <a:lnTo>
                    <a:pt x="11163" y="5029"/>
                  </a:lnTo>
                  <a:lnTo>
                    <a:pt x="12242" y="4318"/>
                  </a:lnTo>
                  <a:lnTo>
                    <a:pt x="13322" y="3594"/>
                  </a:lnTo>
                  <a:lnTo>
                    <a:pt x="14401" y="2870"/>
                  </a:lnTo>
                  <a:lnTo>
                    <a:pt x="15849" y="2159"/>
                  </a:lnTo>
                  <a:lnTo>
                    <a:pt x="16929" y="1790"/>
                  </a:lnTo>
                  <a:lnTo>
                    <a:pt x="18364" y="1435"/>
                  </a:lnTo>
                  <a:lnTo>
                    <a:pt x="19799" y="1079"/>
                  </a:lnTo>
                  <a:lnTo>
                    <a:pt x="21247" y="711"/>
                  </a:lnTo>
                  <a:lnTo>
                    <a:pt x="22326" y="355"/>
                  </a:lnTo>
                  <a:lnTo>
                    <a:pt x="23761" y="0"/>
                  </a:lnTo>
                  <a:lnTo>
                    <a:pt x="25209" y="0"/>
                  </a:lnTo>
                  <a:lnTo>
                    <a:pt x="26644" y="0"/>
                  </a:lnTo>
                  <a:lnTo>
                    <a:pt x="1879206" y="0"/>
                  </a:lnTo>
                  <a:lnTo>
                    <a:pt x="1880641" y="0"/>
                  </a:lnTo>
                  <a:lnTo>
                    <a:pt x="1882089" y="0"/>
                  </a:lnTo>
                  <a:lnTo>
                    <a:pt x="1883524" y="355"/>
                  </a:lnTo>
                  <a:lnTo>
                    <a:pt x="1884603" y="711"/>
                  </a:lnTo>
                  <a:lnTo>
                    <a:pt x="1886038" y="1079"/>
                  </a:lnTo>
                  <a:lnTo>
                    <a:pt x="1887486" y="1435"/>
                  </a:lnTo>
                  <a:lnTo>
                    <a:pt x="1888921" y="1790"/>
                  </a:lnTo>
                  <a:lnTo>
                    <a:pt x="1890001" y="2159"/>
                  </a:lnTo>
                  <a:lnTo>
                    <a:pt x="1891449" y="2870"/>
                  </a:lnTo>
                  <a:lnTo>
                    <a:pt x="1892528" y="3594"/>
                  </a:lnTo>
                  <a:lnTo>
                    <a:pt x="1893608" y="4318"/>
                  </a:lnTo>
                  <a:lnTo>
                    <a:pt x="1894687" y="5029"/>
                  </a:lnTo>
                  <a:lnTo>
                    <a:pt x="1896122" y="5753"/>
                  </a:lnTo>
                  <a:lnTo>
                    <a:pt x="1897202" y="6832"/>
                  </a:lnTo>
                  <a:lnTo>
                    <a:pt x="1897926" y="7912"/>
                  </a:lnTo>
                  <a:lnTo>
                    <a:pt x="1899005" y="8636"/>
                  </a:lnTo>
                  <a:lnTo>
                    <a:pt x="1900085" y="9715"/>
                  </a:lnTo>
                  <a:lnTo>
                    <a:pt x="1900809" y="11150"/>
                  </a:lnTo>
                  <a:lnTo>
                    <a:pt x="1901520" y="12230"/>
                  </a:lnTo>
                  <a:lnTo>
                    <a:pt x="1904758" y="19799"/>
                  </a:lnTo>
                  <a:lnTo>
                    <a:pt x="1905127" y="21234"/>
                  </a:lnTo>
                  <a:lnTo>
                    <a:pt x="1905482" y="22313"/>
                  </a:lnTo>
                  <a:lnTo>
                    <a:pt x="1905838" y="23761"/>
                  </a:lnTo>
                  <a:lnTo>
                    <a:pt x="1905838" y="25196"/>
                  </a:lnTo>
                  <a:lnTo>
                    <a:pt x="1905838" y="26631"/>
                  </a:lnTo>
                  <a:lnTo>
                    <a:pt x="1906206" y="241554"/>
                  </a:lnTo>
                  <a:lnTo>
                    <a:pt x="1905838" y="241554"/>
                  </a:lnTo>
                  <a:lnTo>
                    <a:pt x="1905838" y="243001"/>
                  </a:lnTo>
                  <a:lnTo>
                    <a:pt x="1905838" y="244436"/>
                  </a:lnTo>
                  <a:lnTo>
                    <a:pt x="1905482" y="245516"/>
                  </a:lnTo>
                  <a:lnTo>
                    <a:pt x="1905127" y="246951"/>
                  </a:lnTo>
                  <a:lnTo>
                    <a:pt x="1905127" y="248399"/>
                  </a:lnTo>
                  <a:lnTo>
                    <a:pt x="1904403" y="249834"/>
                  </a:lnTo>
                  <a:lnTo>
                    <a:pt x="1904047" y="250913"/>
                  </a:lnTo>
                  <a:lnTo>
                    <a:pt x="1903679" y="252361"/>
                  </a:lnTo>
                  <a:lnTo>
                    <a:pt x="1902968" y="253441"/>
                  </a:lnTo>
                  <a:lnTo>
                    <a:pt x="1902244" y="254876"/>
                  </a:lnTo>
                  <a:lnTo>
                    <a:pt x="1901520" y="255955"/>
                  </a:lnTo>
                  <a:lnTo>
                    <a:pt x="1900809" y="257035"/>
                  </a:lnTo>
                  <a:lnTo>
                    <a:pt x="1900085" y="258114"/>
                  </a:lnTo>
                  <a:lnTo>
                    <a:pt x="1899005" y="259194"/>
                  </a:lnTo>
                  <a:lnTo>
                    <a:pt x="1898281" y="260273"/>
                  </a:lnTo>
                  <a:lnTo>
                    <a:pt x="1897202" y="261353"/>
                  </a:lnTo>
                  <a:lnTo>
                    <a:pt x="1896122" y="262077"/>
                  </a:lnTo>
                  <a:lnTo>
                    <a:pt x="1895043" y="263156"/>
                  </a:lnTo>
                  <a:lnTo>
                    <a:pt x="1893963" y="263880"/>
                  </a:lnTo>
                  <a:lnTo>
                    <a:pt x="1892884" y="264591"/>
                  </a:lnTo>
                  <a:lnTo>
                    <a:pt x="1891449" y="265315"/>
                  </a:lnTo>
                  <a:lnTo>
                    <a:pt x="1890369" y="265671"/>
                  </a:lnTo>
                  <a:lnTo>
                    <a:pt x="1888921" y="266395"/>
                  </a:lnTo>
                  <a:lnTo>
                    <a:pt x="1887842" y="266750"/>
                  </a:lnTo>
                  <a:lnTo>
                    <a:pt x="1886407" y="267119"/>
                  </a:lnTo>
                  <a:lnTo>
                    <a:pt x="1884959" y="267474"/>
                  </a:lnTo>
                  <a:lnTo>
                    <a:pt x="1883524" y="267830"/>
                  </a:lnTo>
                  <a:lnTo>
                    <a:pt x="1882444" y="267830"/>
                  </a:lnTo>
                  <a:lnTo>
                    <a:pt x="1881009" y="268198"/>
                  </a:lnTo>
                  <a:lnTo>
                    <a:pt x="1879561" y="268198"/>
                  </a:lnTo>
                  <a:lnTo>
                    <a:pt x="26644" y="268554"/>
                  </a:lnTo>
                  <a:lnTo>
                    <a:pt x="26644" y="268198"/>
                  </a:lnTo>
                  <a:lnTo>
                    <a:pt x="25209" y="268198"/>
                  </a:lnTo>
                  <a:lnTo>
                    <a:pt x="23761" y="268198"/>
                  </a:lnTo>
                  <a:lnTo>
                    <a:pt x="22682" y="267830"/>
                  </a:lnTo>
                  <a:lnTo>
                    <a:pt x="21247" y="267474"/>
                  </a:lnTo>
                  <a:lnTo>
                    <a:pt x="19799" y="267474"/>
                  </a:lnTo>
                  <a:lnTo>
                    <a:pt x="18364" y="266750"/>
                  </a:lnTo>
                  <a:lnTo>
                    <a:pt x="17284" y="266395"/>
                  </a:lnTo>
                  <a:lnTo>
                    <a:pt x="15849" y="266039"/>
                  </a:lnTo>
                  <a:lnTo>
                    <a:pt x="14757" y="265315"/>
                  </a:lnTo>
                  <a:lnTo>
                    <a:pt x="13322" y="264591"/>
                  </a:lnTo>
                  <a:lnTo>
                    <a:pt x="12242" y="263880"/>
                  </a:lnTo>
                  <a:lnTo>
                    <a:pt x="11163" y="263156"/>
                  </a:lnTo>
                  <a:lnTo>
                    <a:pt x="10083" y="262432"/>
                  </a:lnTo>
                  <a:lnTo>
                    <a:pt x="9004" y="261353"/>
                  </a:lnTo>
                  <a:lnTo>
                    <a:pt x="7924" y="260629"/>
                  </a:lnTo>
                  <a:lnTo>
                    <a:pt x="6845" y="259549"/>
                  </a:lnTo>
                  <a:lnTo>
                    <a:pt x="6121" y="258470"/>
                  </a:lnTo>
                  <a:lnTo>
                    <a:pt x="5041" y="257390"/>
                  </a:lnTo>
                  <a:lnTo>
                    <a:pt x="4318" y="256311"/>
                  </a:lnTo>
                  <a:lnTo>
                    <a:pt x="3606" y="255231"/>
                  </a:lnTo>
                  <a:lnTo>
                    <a:pt x="2882" y="253796"/>
                  </a:lnTo>
                  <a:lnTo>
                    <a:pt x="2527" y="252717"/>
                  </a:lnTo>
                  <a:lnTo>
                    <a:pt x="1803" y="251269"/>
                  </a:lnTo>
                  <a:lnTo>
                    <a:pt x="1447" y="250190"/>
                  </a:lnTo>
                  <a:lnTo>
                    <a:pt x="1079" y="248754"/>
                  </a:lnTo>
                  <a:lnTo>
                    <a:pt x="723" y="247319"/>
                  </a:lnTo>
                  <a:lnTo>
                    <a:pt x="368" y="245872"/>
                  </a:lnTo>
                  <a:lnTo>
                    <a:pt x="368" y="244792"/>
                  </a:lnTo>
                  <a:lnTo>
                    <a:pt x="0" y="243357"/>
                  </a:lnTo>
                  <a:lnTo>
                    <a:pt x="0" y="241909"/>
                  </a:lnTo>
                  <a:lnTo>
                    <a:pt x="0" y="26631"/>
                  </a:lnTo>
                  <a:close/>
                </a:path>
              </a:pathLst>
            </a:custGeom>
            <a:ln w="25559">
              <a:solidFill>
                <a:srgbClr val="4E80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3035414" y="2466263"/>
            <a:ext cx="13652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Calibri"/>
                <a:cs typeface="Calibri"/>
              </a:rPr>
              <a:t>Kuantitatif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2702340" y="3090058"/>
            <a:ext cx="1852295" cy="1295400"/>
            <a:chOff x="2702340" y="3090058"/>
            <a:chExt cx="1852295" cy="1295400"/>
          </a:xfrm>
        </p:grpSpPr>
        <p:sp>
          <p:nvSpPr>
            <p:cNvPr id="43" name="object 43"/>
            <p:cNvSpPr/>
            <p:nvPr/>
          </p:nvSpPr>
          <p:spPr>
            <a:xfrm>
              <a:off x="2715120" y="3102838"/>
              <a:ext cx="1656714" cy="1108710"/>
            </a:xfrm>
            <a:custGeom>
              <a:avLst/>
              <a:gdLst/>
              <a:ahLst/>
              <a:cxnLst/>
              <a:rect l="l" t="t" r="r" b="b"/>
              <a:pathLst>
                <a:path w="1656714" h="1108710">
                  <a:moveTo>
                    <a:pt x="1551241" y="0"/>
                  </a:moveTo>
                  <a:lnTo>
                    <a:pt x="104762" y="0"/>
                  </a:lnTo>
                  <a:lnTo>
                    <a:pt x="93243" y="1435"/>
                  </a:lnTo>
                  <a:lnTo>
                    <a:pt x="55435" y="14757"/>
                  </a:lnTo>
                  <a:lnTo>
                    <a:pt x="24485" y="41046"/>
                  </a:lnTo>
                  <a:lnTo>
                    <a:pt x="3594" y="82080"/>
                  </a:lnTo>
                  <a:lnTo>
                    <a:pt x="0" y="104762"/>
                  </a:lnTo>
                  <a:lnTo>
                    <a:pt x="0" y="110515"/>
                  </a:lnTo>
                  <a:lnTo>
                    <a:pt x="0" y="1003681"/>
                  </a:lnTo>
                  <a:lnTo>
                    <a:pt x="9715" y="1042924"/>
                  </a:lnTo>
                  <a:lnTo>
                    <a:pt x="32397" y="1075677"/>
                  </a:lnTo>
                  <a:lnTo>
                    <a:pt x="65519" y="1098715"/>
                  </a:lnTo>
                  <a:lnTo>
                    <a:pt x="104762" y="1108087"/>
                  </a:lnTo>
                  <a:lnTo>
                    <a:pt x="110515" y="1108087"/>
                  </a:lnTo>
                  <a:lnTo>
                    <a:pt x="110515" y="1108443"/>
                  </a:lnTo>
                  <a:lnTo>
                    <a:pt x="1551597" y="1108087"/>
                  </a:lnTo>
                  <a:lnTo>
                    <a:pt x="1590840" y="1098359"/>
                  </a:lnTo>
                  <a:lnTo>
                    <a:pt x="1623593" y="1075677"/>
                  </a:lnTo>
                  <a:lnTo>
                    <a:pt x="1646643" y="1042555"/>
                  </a:lnTo>
                  <a:lnTo>
                    <a:pt x="1656003" y="1003325"/>
                  </a:lnTo>
                  <a:lnTo>
                    <a:pt x="1656003" y="997559"/>
                  </a:lnTo>
                  <a:lnTo>
                    <a:pt x="1656359" y="997559"/>
                  </a:lnTo>
                  <a:lnTo>
                    <a:pt x="1656003" y="104762"/>
                  </a:lnTo>
                  <a:lnTo>
                    <a:pt x="1644116" y="60477"/>
                  </a:lnTo>
                  <a:lnTo>
                    <a:pt x="1614957" y="24485"/>
                  </a:lnTo>
                  <a:lnTo>
                    <a:pt x="1573923" y="3606"/>
                  </a:lnTo>
                  <a:lnTo>
                    <a:pt x="1562760" y="1435"/>
                  </a:lnTo>
                  <a:lnTo>
                    <a:pt x="1551241" y="0"/>
                  </a:lnTo>
                  <a:close/>
                </a:path>
              </a:pathLst>
            </a:custGeom>
            <a:solidFill>
              <a:srgbClr val="BF4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715120" y="3102838"/>
              <a:ext cx="1656714" cy="1108710"/>
            </a:xfrm>
            <a:custGeom>
              <a:avLst/>
              <a:gdLst/>
              <a:ahLst/>
              <a:cxnLst/>
              <a:rect l="l" t="t" r="r" b="b"/>
              <a:pathLst>
                <a:path w="1656714" h="1108710">
                  <a:moveTo>
                    <a:pt x="0" y="110515"/>
                  </a:moveTo>
                  <a:lnTo>
                    <a:pt x="0" y="104762"/>
                  </a:lnTo>
                  <a:lnTo>
                    <a:pt x="723" y="98996"/>
                  </a:lnTo>
                  <a:lnTo>
                    <a:pt x="9715" y="65519"/>
                  </a:lnTo>
                  <a:lnTo>
                    <a:pt x="11874" y="60477"/>
                  </a:lnTo>
                  <a:lnTo>
                    <a:pt x="14757" y="55079"/>
                  </a:lnTo>
                  <a:lnTo>
                    <a:pt x="17995" y="50406"/>
                  </a:lnTo>
                  <a:lnTo>
                    <a:pt x="21234" y="45720"/>
                  </a:lnTo>
                  <a:lnTo>
                    <a:pt x="45720" y="21247"/>
                  </a:lnTo>
                  <a:lnTo>
                    <a:pt x="50393" y="17995"/>
                  </a:lnTo>
                  <a:lnTo>
                    <a:pt x="55435" y="14757"/>
                  </a:lnTo>
                  <a:lnTo>
                    <a:pt x="60477" y="11887"/>
                  </a:lnTo>
                  <a:lnTo>
                    <a:pt x="65519" y="9715"/>
                  </a:lnTo>
                  <a:lnTo>
                    <a:pt x="70916" y="7200"/>
                  </a:lnTo>
                  <a:lnTo>
                    <a:pt x="98996" y="723"/>
                  </a:lnTo>
                  <a:lnTo>
                    <a:pt x="104762" y="0"/>
                  </a:lnTo>
                  <a:lnTo>
                    <a:pt x="110515" y="0"/>
                  </a:lnTo>
                  <a:lnTo>
                    <a:pt x="1545475" y="0"/>
                  </a:lnTo>
                  <a:lnTo>
                    <a:pt x="1551241" y="0"/>
                  </a:lnTo>
                  <a:lnTo>
                    <a:pt x="1556994" y="723"/>
                  </a:lnTo>
                  <a:lnTo>
                    <a:pt x="1590484" y="9715"/>
                  </a:lnTo>
                  <a:lnTo>
                    <a:pt x="1595513" y="11887"/>
                  </a:lnTo>
                  <a:lnTo>
                    <a:pt x="1600923" y="14757"/>
                  </a:lnTo>
                  <a:lnTo>
                    <a:pt x="1605597" y="17995"/>
                  </a:lnTo>
                  <a:lnTo>
                    <a:pt x="1610283" y="21247"/>
                  </a:lnTo>
                  <a:lnTo>
                    <a:pt x="1614957" y="24485"/>
                  </a:lnTo>
                  <a:lnTo>
                    <a:pt x="1641233" y="55435"/>
                  </a:lnTo>
                  <a:lnTo>
                    <a:pt x="1646275" y="65519"/>
                  </a:lnTo>
                  <a:lnTo>
                    <a:pt x="1648802" y="70916"/>
                  </a:lnTo>
                  <a:lnTo>
                    <a:pt x="1656003" y="104762"/>
                  </a:lnTo>
                  <a:lnTo>
                    <a:pt x="1656003" y="110515"/>
                  </a:lnTo>
                  <a:lnTo>
                    <a:pt x="1656359" y="997559"/>
                  </a:lnTo>
                  <a:lnTo>
                    <a:pt x="1656003" y="997559"/>
                  </a:lnTo>
                  <a:lnTo>
                    <a:pt x="1656003" y="1003325"/>
                  </a:lnTo>
                  <a:lnTo>
                    <a:pt x="1655279" y="1009078"/>
                  </a:lnTo>
                  <a:lnTo>
                    <a:pt x="1644116" y="1047597"/>
                  </a:lnTo>
                  <a:lnTo>
                    <a:pt x="1641233" y="1052639"/>
                  </a:lnTo>
                  <a:lnTo>
                    <a:pt x="1638363" y="1057681"/>
                  </a:lnTo>
                  <a:lnTo>
                    <a:pt x="1635125" y="1062367"/>
                  </a:lnTo>
                  <a:lnTo>
                    <a:pt x="1631518" y="1067041"/>
                  </a:lnTo>
                  <a:lnTo>
                    <a:pt x="1627555" y="1071359"/>
                  </a:lnTo>
                  <a:lnTo>
                    <a:pt x="1623593" y="1075677"/>
                  </a:lnTo>
                  <a:lnTo>
                    <a:pt x="1590840" y="1098359"/>
                  </a:lnTo>
                  <a:lnTo>
                    <a:pt x="1574279" y="1104125"/>
                  </a:lnTo>
                  <a:lnTo>
                    <a:pt x="1568881" y="1105560"/>
                  </a:lnTo>
                  <a:lnTo>
                    <a:pt x="1563116" y="1106639"/>
                  </a:lnTo>
                  <a:lnTo>
                    <a:pt x="1557362" y="1107363"/>
                  </a:lnTo>
                  <a:lnTo>
                    <a:pt x="1551597" y="1108087"/>
                  </a:lnTo>
                  <a:lnTo>
                    <a:pt x="1545844" y="1108087"/>
                  </a:lnTo>
                  <a:lnTo>
                    <a:pt x="110515" y="1108443"/>
                  </a:lnTo>
                  <a:lnTo>
                    <a:pt x="110515" y="1108087"/>
                  </a:lnTo>
                  <a:lnTo>
                    <a:pt x="104762" y="1108087"/>
                  </a:lnTo>
                  <a:lnTo>
                    <a:pt x="98996" y="1107363"/>
                  </a:lnTo>
                  <a:lnTo>
                    <a:pt x="60477" y="1096200"/>
                  </a:lnTo>
                  <a:lnTo>
                    <a:pt x="55435" y="1093317"/>
                  </a:lnTo>
                  <a:lnTo>
                    <a:pt x="50393" y="1090447"/>
                  </a:lnTo>
                  <a:lnTo>
                    <a:pt x="21234" y="1062723"/>
                  </a:lnTo>
                  <a:lnTo>
                    <a:pt x="12242" y="1047965"/>
                  </a:lnTo>
                  <a:lnTo>
                    <a:pt x="9715" y="1042924"/>
                  </a:lnTo>
                  <a:lnTo>
                    <a:pt x="7556" y="1037526"/>
                  </a:lnTo>
                  <a:lnTo>
                    <a:pt x="5397" y="1032116"/>
                  </a:lnTo>
                  <a:lnTo>
                    <a:pt x="3962" y="1026363"/>
                  </a:lnTo>
                  <a:lnTo>
                    <a:pt x="2514" y="1020965"/>
                  </a:lnTo>
                  <a:lnTo>
                    <a:pt x="1435" y="1015199"/>
                  </a:lnTo>
                  <a:lnTo>
                    <a:pt x="723" y="1009446"/>
                  </a:lnTo>
                  <a:lnTo>
                    <a:pt x="0" y="1003681"/>
                  </a:lnTo>
                  <a:lnTo>
                    <a:pt x="0" y="997915"/>
                  </a:lnTo>
                  <a:lnTo>
                    <a:pt x="0" y="110515"/>
                  </a:lnTo>
                  <a:close/>
                </a:path>
              </a:pathLst>
            </a:custGeom>
            <a:ln w="255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885046" y="3264115"/>
              <a:ext cx="1656714" cy="1108710"/>
            </a:xfrm>
            <a:custGeom>
              <a:avLst/>
              <a:gdLst/>
              <a:ahLst/>
              <a:cxnLst/>
              <a:rect l="l" t="t" r="r" b="b"/>
              <a:pathLst>
                <a:path w="1656714" h="1108710">
                  <a:moveTo>
                    <a:pt x="1551228" y="0"/>
                  </a:moveTo>
                  <a:lnTo>
                    <a:pt x="104749" y="0"/>
                  </a:lnTo>
                  <a:lnTo>
                    <a:pt x="93230" y="1447"/>
                  </a:lnTo>
                  <a:lnTo>
                    <a:pt x="55435" y="14770"/>
                  </a:lnTo>
                  <a:lnTo>
                    <a:pt x="24472" y="41046"/>
                  </a:lnTo>
                  <a:lnTo>
                    <a:pt x="3594" y="82080"/>
                  </a:lnTo>
                  <a:lnTo>
                    <a:pt x="0" y="104762"/>
                  </a:lnTo>
                  <a:lnTo>
                    <a:pt x="0" y="110528"/>
                  </a:lnTo>
                  <a:lnTo>
                    <a:pt x="0" y="1003681"/>
                  </a:lnTo>
                  <a:lnTo>
                    <a:pt x="9715" y="1042924"/>
                  </a:lnTo>
                  <a:lnTo>
                    <a:pt x="32397" y="1075690"/>
                  </a:lnTo>
                  <a:lnTo>
                    <a:pt x="65519" y="1098727"/>
                  </a:lnTo>
                  <a:lnTo>
                    <a:pt x="104749" y="1108087"/>
                  </a:lnTo>
                  <a:lnTo>
                    <a:pt x="110515" y="1108087"/>
                  </a:lnTo>
                  <a:lnTo>
                    <a:pt x="110515" y="1108443"/>
                  </a:lnTo>
                  <a:lnTo>
                    <a:pt x="1551597" y="1108087"/>
                  </a:lnTo>
                  <a:lnTo>
                    <a:pt x="1590827" y="1098359"/>
                  </a:lnTo>
                  <a:lnTo>
                    <a:pt x="1623593" y="1075690"/>
                  </a:lnTo>
                  <a:lnTo>
                    <a:pt x="1646631" y="1042568"/>
                  </a:lnTo>
                  <a:lnTo>
                    <a:pt x="1655991" y="1003325"/>
                  </a:lnTo>
                  <a:lnTo>
                    <a:pt x="1655991" y="997559"/>
                  </a:lnTo>
                  <a:lnTo>
                    <a:pt x="1656359" y="997559"/>
                  </a:lnTo>
                  <a:lnTo>
                    <a:pt x="1655991" y="104762"/>
                  </a:lnTo>
                  <a:lnTo>
                    <a:pt x="1644116" y="60490"/>
                  </a:lnTo>
                  <a:lnTo>
                    <a:pt x="1614957" y="24485"/>
                  </a:lnTo>
                  <a:lnTo>
                    <a:pt x="1573910" y="3606"/>
                  </a:lnTo>
                  <a:lnTo>
                    <a:pt x="1562747" y="1447"/>
                  </a:lnTo>
                  <a:lnTo>
                    <a:pt x="1551228" y="0"/>
                  </a:lnTo>
                  <a:close/>
                </a:path>
              </a:pathLst>
            </a:custGeom>
            <a:solidFill>
              <a:srgbClr val="FFFFFF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885046" y="3264115"/>
              <a:ext cx="1656714" cy="1108710"/>
            </a:xfrm>
            <a:custGeom>
              <a:avLst/>
              <a:gdLst/>
              <a:ahLst/>
              <a:cxnLst/>
              <a:rect l="l" t="t" r="r" b="b"/>
              <a:pathLst>
                <a:path w="1656714" h="1108710">
                  <a:moveTo>
                    <a:pt x="0" y="110528"/>
                  </a:moveTo>
                  <a:lnTo>
                    <a:pt x="0" y="104762"/>
                  </a:lnTo>
                  <a:lnTo>
                    <a:pt x="711" y="99009"/>
                  </a:lnTo>
                  <a:lnTo>
                    <a:pt x="9715" y="65519"/>
                  </a:lnTo>
                  <a:lnTo>
                    <a:pt x="11874" y="60490"/>
                  </a:lnTo>
                  <a:lnTo>
                    <a:pt x="14757" y="55079"/>
                  </a:lnTo>
                  <a:lnTo>
                    <a:pt x="17995" y="50406"/>
                  </a:lnTo>
                  <a:lnTo>
                    <a:pt x="21234" y="45720"/>
                  </a:lnTo>
                  <a:lnTo>
                    <a:pt x="24472" y="41046"/>
                  </a:lnTo>
                  <a:lnTo>
                    <a:pt x="28435" y="36728"/>
                  </a:lnTo>
                  <a:lnTo>
                    <a:pt x="32397" y="32410"/>
                  </a:lnTo>
                  <a:lnTo>
                    <a:pt x="36715" y="28448"/>
                  </a:lnTo>
                  <a:lnTo>
                    <a:pt x="41033" y="24485"/>
                  </a:lnTo>
                  <a:lnTo>
                    <a:pt x="45719" y="21247"/>
                  </a:lnTo>
                  <a:lnTo>
                    <a:pt x="50393" y="18008"/>
                  </a:lnTo>
                  <a:lnTo>
                    <a:pt x="55435" y="14770"/>
                  </a:lnTo>
                  <a:lnTo>
                    <a:pt x="60477" y="11887"/>
                  </a:lnTo>
                  <a:lnTo>
                    <a:pt x="65519" y="9728"/>
                  </a:lnTo>
                  <a:lnTo>
                    <a:pt x="70916" y="7200"/>
                  </a:lnTo>
                  <a:lnTo>
                    <a:pt x="98996" y="723"/>
                  </a:lnTo>
                  <a:lnTo>
                    <a:pt x="104749" y="0"/>
                  </a:lnTo>
                  <a:lnTo>
                    <a:pt x="110515" y="0"/>
                  </a:lnTo>
                  <a:lnTo>
                    <a:pt x="1545475" y="0"/>
                  </a:lnTo>
                  <a:lnTo>
                    <a:pt x="1551228" y="0"/>
                  </a:lnTo>
                  <a:lnTo>
                    <a:pt x="1556994" y="723"/>
                  </a:lnTo>
                  <a:lnTo>
                    <a:pt x="1590471" y="9728"/>
                  </a:lnTo>
                  <a:lnTo>
                    <a:pt x="1595513" y="11887"/>
                  </a:lnTo>
                  <a:lnTo>
                    <a:pt x="1600911" y="14770"/>
                  </a:lnTo>
                  <a:lnTo>
                    <a:pt x="1605597" y="18008"/>
                  </a:lnTo>
                  <a:lnTo>
                    <a:pt x="1610271" y="21247"/>
                  </a:lnTo>
                  <a:lnTo>
                    <a:pt x="1614957" y="24485"/>
                  </a:lnTo>
                  <a:lnTo>
                    <a:pt x="1619275" y="28448"/>
                  </a:lnTo>
                  <a:lnTo>
                    <a:pt x="1623593" y="32410"/>
                  </a:lnTo>
                  <a:lnTo>
                    <a:pt x="1627555" y="36728"/>
                  </a:lnTo>
                  <a:lnTo>
                    <a:pt x="1646275" y="65519"/>
                  </a:lnTo>
                  <a:lnTo>
                    <a:pt x="1648790" y="70929"/>
                  </a:lnTo>
                  <a:lnTo>
                    <a:pt x="1655991" y="104762"/>
                  </a:lnTo>
                  <a:lnTo>
                    <a:pt x="1655991" y="110528"/>
                  </a:lnTo>
                  <a:lnTo>
                    <a:pt x="1656359" y="997559"/>
                  </a:lnTo>
                  <a:lnTo>
                    <a:pt x="1655991" y="997559"/>
                  </a:lnTo>
                  <a:lnTo>
                    <a:pt x="1655991" y="1003325"/>
                  </a:lnTo>
                  <a:lnTo>
                    <a:pt x="1655279" y="1009078"/>
                  </a:lnTo>
                  <a:lnTo>
                    <a:pt x="1644116" y="1047610"/>
                  </a:lnTo>
                  <a:lnTo>
                    <a:pt x="1641233" y="1052639"/>
                  </a:lnTo>
                  <a:lnTo>
                    <a:pt x="1638350" y="1057681"/>
                  </a:lnTo>
                  <a:lnTo>
                    <a:pt x="1635112" y="1062367"/>
                  </a:lnTo>
                  <a:lnTo>
                    <a:pt x="1631518" y="1067041"/>
                  </a:lnTo>
                  <a:lnTo>
                    <a:pt x="1627555" y="1071359"/>
                  </a:lnTo>
                  <a:lnTo>
                    <a:pt x="1623593" y="1075690"/>
                  </a:lnTo>
                  <a:lnTo>
                    <a:pt x="1595869" y="1095844"/>
                  </a:lnTo>
                  <a:lnTo>
                    <a:pt x="1590827" y="1098359"/>
                  </a:lnTo>
                  <a:lnTo>
                    <a:pt x="1585429" y="1100518"/>
                  </a:lnTo>
                  <a:lnTo>
                    <a:pt x="1580032" y="1102690"/>
                  </a:lnTo>
                  <a:lnTo>
                    <a:pt x="1574279" y="1104125"/>
                  </a:lnTo>
                  <a:lnTo>
                    <a:pt x="1568869" y="1105560"/>
                  </a:lnTo>
                  <a:lnTo>
                    <a:pt x="1563116" y="1106639"/>
                  </a:lnTo>
                  <a:lnTo>
                    <a:pt x="1557350" y="1107363"/>
                  </a:lnTo>
                  <a:lnTo>
                    <a:pt x="1551597" y="1108087"/>
                  </a:lnTo>
                  <a:lnTo>
                    <a:pt x="1545831" y="1108087"/>
                  </a:lnTo>
                  <a:lnTo>
                    <a:pt x="110515" y="1108443"/>
                  </a:lnTo>
                  <a:lnTo>
                    <a:pt x="110515" y="1108087"/>
                  </a:lnTo>
                  <a:lnTo>
                    <a:pt x="104749" y="1108087"/>
                  </a:lnTo>
                  <a:lnTo>
                    <a:pt x="98996" y="1107363"/>
                  </a:lnTo>
                  <a:lnTo>
                    <a:pt x="93230" y="1106639"/>
                  </a:lnTo>
                  <a:lnTo>
                    <a:pt x="55435" y="1093330"/>
                  </a:lnTo>
                  <a:lnTo>
                    <a:pt x="36715" y="1079639"/>
                  </a:lnTo>
                  <a:lnTo>
                    <a:pt x="32397" y="1075690"/>
                  </a:lnTo>
                  <a:lnTo>
                    <a:pt x="9715" y="1042924"/>
                  </a:lnTo>
                  <a:lnTo>
                    <a:pt x="7556" y="1037526"/>
                  </a:lnTo>
                  <a:lnTo>
                    <a:pt x="5397" y="1032129"/>
                  </a:lnTo>
                  <a:lnTo>
                    <a:pt x="3949" y="1026363"/>
                  </a:lnTo>
                  <a:lnTo>
                    <a:pt x="2514" y="1020965"/>
                  </a:lnTo>
                  <a:lnTo>
                    <a:pt x="1435" y="1015199"/>
                  </a:lnTo>
                  <a:lnTo>
                    <a:pt x="711" y="1009446"/>
                  </a:lnTo>
                  <a:lnTo>
                    <a:pt x="0" y="1003681"/>
                  </a:lnTo>
                  <a:lnTo>
                    <a:pt x="0" y="997927"/>
                  </a:lnTo>
                  <a:lnTo>
                    <a:pt x="0" y="110528"/>
                  </a:lnTo>
                  <a:close/>
                </a:path>
              </a:pathLst>
            </a:custGeom>
            <a:ln w="25559">
              <a:solidFill>
                <a:srgbClr val="BF4F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3013824" y="3393345"/>
            <a:ext cx="1253490" cy="752475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47955" indent="-135890">
              <a:lnSpc>
                <a:spcPct val="100000"/>
              </a:lnSpc>
              <a:spcBef>
                <a:spcPts val="560"/>
              </a:spcBef>
              <a:buChar char="-"/>
              <a:tabLst>
                <a:tab pos="148590" algn="l"/>
              </a:tabLst>
            </a:pPr>
            <a:r>
              <a:rPr sz="2000" spc="-10" dirty="0">
                <a:latin typeface="Calibri"/>
                <a:cs typeface="Calibri"/>
              </a:rPr>
              <a:t>Titrasi</a:t>
            </a:r>
            <a:endParaRPr sz="2000">
              <a:latin typeface="Calibri"/>
              <a:cs typeface="Calibri"/>
            </a:endParaRPr>
          </a:p>
          <a:p>
            <a:pPr marL="147955" indent="-135890">
              <a:lnSpc>
                <a:spcPct val="100000"/>
              </a:lnSpc>
              <a:spcBef>
                <a:spcPts val="459"/>
              </a:spcBef>
              <a:buChar char="-"/>
              <a:tabLst>
                <a:tab pos="148590" algn="l"/>
              </a:tabLst>
            </a:pPr>
            <a:r>
              <a:rPr sz="2000" spc="-15" dirty="0">
                <a:latin typeface="Calibri"/>
                <a:cs typeface="Calibri"/>
              </a:rPr>
              <a:t>Gravimetri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4473901" y="1392297"/>
            <a:ext cx="4194175" cy="918844"/>
            <a:chOff x="4473901" y="1392297"/>
            <a:chExt cx="4194175" cy="918844"/>
          </a:xfrm>
        </p:grpSpPr>
        <p:sp>
          <p:nvSpPr>
            <p:cNvPr id="49" name="object 49"/>
            <p:cNvSpPr/>
            <p:nvPr/>
          </p:nvSpPr>
          <p:spPr>
            <a:xfrm>
              <a:off x="4486681" y="1405077"/>
              <a:ext cx="3998595" cy="732155"/>
            </a:xfrm>
            <a:custGeom>
              <a:avLst/>
              <a:gdLst/>
              <a:ahLst/>
              <a:cxnLst/>
              <a:rect l="l" t="t" r="r" b="b"/>
              <a:pathLst>
                <a:path w="3998595" h="732155">
                  <a:moveTo>
                    <a:pt x="3929037" y="0"/>
                  </a:moveTo>
                  <a:lnTo>
                    <a:pt x="69113" y="0"/>
                  </a:lnTo>
                  <a:lnTo>
                    <a:pt x="65519" y="368"/>
                  </a:lnTo>
                  <a:lnTo>
                    <a:pt x="61556" y="723"/>
                  </a:lnTo>
                  <a:lnTo>
                    <a:pt x="57962" y="1447"/>
                  </a:lnTo>
                  <a:lnTo>
                    <a:pt x="54000" y="2527"/>
                  </a:lnTo>
                  <a:lnTo>
                    <a:pt x="46799" y="4686"/>
                  </a:lnTo>
                  <a:lnTo>
                    <a:pt x="43192" y="6476"/>
                  </a:lnTo>
                  <a:lnTo>
                    <a:pt x="39954" y="7924"/>
                  </a:lnTo>
                  <a:lnTo>
                    <a:pt x="36715" y="9728"/>
                  </a:lnTo>
                  <a:lnTo>
                    <a:pt x="33121" y="11887"/>
                  </a:lnTo>
                  <a:lnTo>
                    <a:pt x="30238" y="14046"/>
                  </a:lnTo>
                  <a:lnTo>
                    <a:pt x="27000" y="16205"/>
                  </a:lnTo>
                  <a:lnTo>
                    <a:pt x="21234" y="21247"/>
                  </a:lnTo>
                  <a:lnTo>
                    <a:pt x="16192" y="27000"/>
                  </a:lnTo>
                  <a:lnTo>
                    <a:pt x="14033" y="30238"/>
                  </a:lnTo>
                  <a:lnTo>
                    <a:pt x="11874" y="33121"/>
                  </a:lnTo>
                  <a:lnTo>
                    <a:pt x="9715" y="36360"/>
                  </a:lnTo>
                  <a:lnTo>
                    <a:pt x="7924" y="39966"/>
                  </a:lnTo>
                  <a:lnTo>
                    <a:pt x="6476" y="43205"/>
                  </a:lnTo>
                  <a:lnTo>
                    <a:pt x="4673" y="46799"/>
                  </a:lnTo>
                  <a:lnTo>
                    <a:pt x="2514" y="54000"/>
                  </a:lnTo>
                  <a:lnTo>
                    <a:pt x="1435" y="57962"/>
                  </a:lnTo>
                  <a:lnTo>
                    <a:pt x="723" y="61556"/>
                  </a:lnTo>
                  <a:lnTo>
                    <a:pt x="0" y="69126"/>
                  </a:lnTo>
                  <a:lnTo>
                    <a:pt x="0" y="662762"/>
                  </a:lnTo>
                  <a:lnTo>
                    <a:pt x="6476" y="688682"/>
                  </a:lnTo>
                  <a:lnTo>
                    <a:pt x="7924" y="691921"/>
                  </a:lnTo>
                  <a:lnTo>
                    <a:pt x="9715" y="695528"/>
                  </a:lnTo>
                  <a:lnTo>
                    <a:pt x="11874" y="698766"/>
                  </a:lnTo>
                  <a:lnTo>
                    <a:pt x="14033" y="701636"/>
                  </a:lnTo>
                  <a:lnTo>
                    <a:pt x="16192" y="704888"/>
                  </a:lnTo>
                  <a:lnTo>
                    <a:pt x="21234" y="710641"/>
                  </a:lnTo>
                  <a:lnTo>
                    <a:pt x="27000" y="715683"/>
                  </a:lnTo>
                  <a:lnTo>
                    <a:pt x="30238" y="717842"/>
                  </a:lnTo>
                  <a:lnTo>
                    <a:pt x="33121" y="720001"/>
                  </a:lnTo>
                  <a:lnTo>
                    <a:pt x="36715" y="722160"/>
                  </a:lnTo>
                  <a:lnTo>
                    <a:pt x="39954" y="723963"/>
                  </a:lnTo>
                  <a:lnTo>
                    <a:pt x="43192" y="725398"/>
                  </a:lnTo>
                  <a:lnTo>
                    <a:pt x="46799" y="727201"/>
                  </a:lnTo>
                  <a:lnTo>
                    <a:pt x="54000" y="729360"/>
                  </a:lnTo>
                  <a:lnTo>
                    <a:pt x="57962" y="730440"/>
                  </a:lnTo>
                  <a:lnTo>
                    <a:pt x="61556" y="731164"/>
                  </a:lnTo>
                  <a:lnTo>
                    <a:pt x="65519" y="731519"/>
                  </a:lnTo>
                  <a:lnTo>
                    <a:pt x="69113" y="731888"/>
                  </a:lnTo>
                  <a:lnTo>
                    <a:pt x="3929392" y="731519"/>
                  </a:lnTo>
                  <a:lnTo>
                    <a:pt x="3955313" y="725042"/>
                  </a:lnTo>
                  <a:lnTo>
                    <a:pt x="3958564" y="723607"/>
                  </a:lnTo>
                  <a:lnTo>
                    <a:pt x="3962158" y="721804"/>
                  </a:lnTo>
                  <a:lnTo>
                    <a:pt x="3965397" y="719645"/>
                  </a:lnTo>
                  <a:lnTo>
                    <a:pt x="3968280" y="717486"/>
                  </a:lnTo>
                  <a:lnTo>
                    <a:pt x="3971518" y="715327"/>
                  </a:lnTo>
                  <a:lnTo>
                    <a:pt x="3977284" y="710285"/>
                  </a:lnTo>
                  <a:lnTo>
                    <a:pt x="3982313" y="704519"/>
                  </a:lnTo>
                  <a:lnTo>
                    <a:pt x="3984472" y="701281"/>
                  </a:lnTo>
                  <a:lnTo>
                    <a:pt x="3986644" y="698398"/>
                  </a:lnTo>
                  <a:lnTo>
                    <a:pt x="3988803" y="694804"/>
                  </a:lnTo>
                  <a:lnTo>
                    <a:pt x="3990593" y="691565"/>
                  </a:lnTo>
                  <a:lnTo>
                    <a:pt x="3992041" y="688327"/>
                  </a:lnTo>
                  <a:lnTo>
                    <a:pt x="3993832" y="684720"/>
                  </a:lnTo>
                  <a:lnTo>
                    <a:pt x="3998518" y="658444"/>
                  </a:lnTo>
                  <a:lnTo>
                    <a:pt x="3998163" y="69126"/>
                  </a:lnTo>
                  <a:lnTo>
                    <a:pt x="3997794" y="65519"/>
                  </a:lnTo>
                  <a:lnTo>
                    <a:pt x="3997439" y="61556"/>
                  </a:lnTo>
                  <a:lnTo>
                    <a:pt x="3996715" y="57962"/>
                  </a:lnTo>
                  <a:lnTo>
                    <a:pt x="3995635" y="54000"/>
                  </a:lnTo>
                  <a:lnTo>
                    <a:pt x="3993476" y="46799"/>
                  </a:lnTo>
                  <a:lnTo>
                    <a:pt x="3991673" y="43205"/>
                  </a:lnTo>
                  <a:lnTo>
                    <a:pt x="3990238" y="39966"/>
                  </a:lnTo>
                  <a:lnTo>
                    <a:pt x="3988435" y="36728"/>
                  </a:lnTo>
                  <a:lnTo>
                    <a:pt x="3986276" y="33121"/>
                  </a:lnTo>
                  <a:lnTo>
                    <a:pt x="3984116" y="30238"/>
                  </a:lnTo>
                  <a:lnTo>
                    <a:pt x="3981958" y="27000"/>
                  </a:lnTo>
                  <a:lnTo>
                    <a:pt x="3976916" y="21247"/>
                  </a:lnTo>
                  <a:lnTo>
                    <a:pt x="3971163" y="16205"/>
                  </a:lnTo>
                  <a:lnTo>
                    <a:pt x="3967924" y="14046"/>
                  </a:lnTo>
                  <a:lnTo>
                    <a:pt x="3965041" y="11887"/>
                  </a:lnTo>
                  <a:lnTo>
                    <a:pt x="3961803" y="9728"/>
                  </a:lnTo>
                  <a:lnTo>
                    <a:pt x="3958196" y="7924"/>
                  </a:lnTo>
                  <a:lnTo>
                    <a:pt x="3954957" y="6476"/>
                  </a:lnTo>
                  <a:lnTo>
                    <a:pt x="3951363" y="4686"/>
                  </a:lnTo>
                  <a:lnTo>
                    <a:pt x="3944162" y="2527"/>
                  </a:lnTo>
                  <a:lnTo>
                    <a:pt x="3940200" y="1447"/>
                  </a:lnTo>
                  <a:lnTo>
                    <a:pt x="3936593" y="723"/>
                  </a:lnTo>
                  <a:lnTo>
                    <a:pt x="3932643" y="368"/>
                  </a:lnTo>
                  <a:lnTo>
                    <a:pt x="3929037" y="0"/>
                  </a:lnTo>
                  <a:close/>
                </a:path>
              </a:pathLst>
            </a:custGeom>
            <a:solidFill>
              <a:srgbClr val="F695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486681" y="1405077"/>
              <a:ext cx="3998595" cy="732155"/>
            </a:xfrm>
            <a:custGeom>
              <a:avLst/>
              <a:gdLst/>
              <a:ahLst/>
              <a:cxnLst/>
              <a:rect l="l" t="t" r="r" b="b"/>
              <a:pathLst>
                <a:path w="3998595" h="732155">
                  <a:moveTo>
                    <a:pt x="0" y="73088"/>
                  </a:moveTo>
                  <a:lnTo>
                    <a:pt x="0" y="69126"/>
                  </a:lnTo>
                  <a:lnTo>
                    <a:pt x="355" y="65519"/>
                  </a:lnTo>
                  <a:lnTo>
                    <a:pt x="723" y="61556"/>
                  </a:lnTo>
                  <a:lnTo>
                    <a:pt x="1435" y="57962"/>
                  </a:lnTo>
                  <a:lnTo>
                    <a:pt x="2514" y="54000"/>
                  </a:lnTo>
                  <a:lnTo>
                    <a:pt x="3594" y="50406"/>
                  </a:lnTo>
                  <a:lnTo>
                    <a:pt x="4673" y="46799"/>
                  </a:lnTo>
                  <a:lnTo>
                    <a:pt x="6476" y="43205"/>
                  </a:lnTo>
                  <a:lnTo>
                    <a:pt x="7924" y="39966"/>
                  </a:lnTo>
                  <a:lnTo>
                    <a:pt x="9715" y="36360"/>
                  </a:lnTo>
                  <a:lnTo>
                    <a:pt x="11874" y="33121"/>
                  </a:lnTo>
                  <a:lnTo>
                    <a:pt x="14033" y="30238"/>
                  </a:lnTo>
                  <a:lnTo>
                    <a:pt x="16192" y="27000"/>
                  </a:lnTo>
                  <a:lnTo>
                    <a:pt x="18719" y="24117"/>
                  </a:lnTo>
                  <a:lnTo>
                    <a:pt x="21234" y="21247"/>
                  </a:lnTo>
                  <a:lnTo>
                    <a:pt x="24117" y="18719"/>
                  </a:lnTo>
                  <a:lnTo>
                    <a:pt x="27000" y="16205"/>
                  </a:lnTo>
                  <a:lnTo>
                    <a:pt x="30238" y="14046"/>
                  </a:lnTo>
                  <a:lnTo>
                    <a:pt x="33121" y="11887"/>
                  </a:lnTo>
                  <a:lnTo>
                    <a:pt x="36715" y="9728"/>
                  </a:lnTo>
                  <a:lnTo>
                    <a:pt x="39954" y="7924"/>
                  </a:lnTo>
                  <a:lnTo>
                    <a:pt x="43192" y="6476"/>
                  </a:lnTo>
                  <a:lnTo>
                    <a:pt x="46799" y="4686"/>
                  </a:lnTo>
                  <a:lnTo>
                    <a:pt x="65519" y="368"/>
                  </a:lnTo>
                  <a:lnTo>
                    <a:pt x="69113" y="0"/>
                  </a:lnTo>
                  <a:lnTo>
                    <a:pt x="73075" y="0"/>
                  </a:lnTo>
                  <a:lnTo>
                    <a:pt x="3925074" y="0"/>
                  </a:lnTo>
                  <a:lnTo>
                    <a:pt x="3929037" y="0"/>
                  </a:lnTo>
                  <a:lnTo>
                    <a:pt x="3932643" y="368"/>
                  </a:lnTo>
                  <a:lnTo>
                    <a:pt x="3936593" y="723"/>
                  </a:lnTo>
                  <a:lnTo>
                    <a:pt x="3940200" y="1447"/>
                  </a:lnTo>
                  <a:lnTo>
                    <a:pt x="3944162" y="2527"/>
                  </a:lnTo>
                  <a:lnTo>
                    <a:pt x="3947756" y="3606"/>
                  </a:lnTo>
                  <a:lnTo>
                    <a:pt x="3951363" y="4686"/>
                  </a:lnTo>
                  <a:lnTo>
                    <a:pt x="3954957" y="6476"/>
                  </a:lnTo>
                  <a:lnTo>
                    <a:pt x="3958196" y="7924"/>
                  </a:lnTo>
                  <a:lnTo>
                    <a:pt x="3961803" y="9728"/>
                  </a:lnTo>
                  <a:lnTo>
                    <a:pt x="3965041" y="11887"/>
                  </a:lnTo>
                  <a:lnTo>
                    <a:pt x="3967924" y="14046"/>
                  </a:lnTo>
                  <a:lnTo>
                    <a:pt x="3971163" y="16205"/>
                  </a:lnTo>
                  <a:lnTo>
                    <a:pt x="3984116" y="30238"/>
                  </a:lnTo>
                  <a:lnTo>
                    <a:pt x="3986276" y="33121"/>
                  </a:lnTo>
                  <a:lnTo>
                    <a:pt x="3988435" y="36728"/>
                  </a:lnTo>
                  <a:lnTo>
                    <a:pt x="3990238" y="39966"/>
                  </a:lnTo>
                  <a:lnTo>
                    <a:pt x="3991673" y="43205"/>
                  </a:lnTo>
                  <a:lnTo>
                    <a:pt x="3993476" y="46799"/>
                  </a:lnTo>
                  <a:lnTo>
                    <a:pt x="3994556" y="50406"/>
                  </a:lnTo>
                  <a:lnTo>
                    <a:pt x="3995635" y="54000"/>
                  </a:lnTo>
                  <a:lnTo>
                    <a:pt x="3996715" y="57962"/>
                  </a:lnTo>
                  <a:lnTo>
                    <a:pt x="3997439" y="61556"/>
                  </a:lnTo>
                  <a:lnTo>
                    <a:pt x="3997794" y="65519"/>
                  </a:lnTo>
                  <a:lnTo>
                    <a:pt x="3998163" y="69126"/>
                  </a:lnTo>
                  <a:lnTo>
                    <a:pt x="3998163" y="73088"/>
                  </a:lnTo>
                  <a:lnTo>
                    <a:pt x="3998518" y="658444"/>
                  </a:lnTo>
                  <a:lnTo>
                    <a:pt x="3998518" y="662406"/>
                  </a:lnTo>
                  <a:lnTo>
                    <a:pt x="3998163" y="666000"/>
                  </a:lnTo>
                  <a:lnTo>
                    <a:pt x="3997794" y="669963"/>
                  </a:lnTo>
                  <a:lnTo>
                    <a:pt x="3992041" y="688327"/>
                  </a:lnTo>
                  <a:lnTo>
                    <a:pt x="3990593" y="691565"/>
                  </a:lnTo>
                  <a:lnTo>
                    <a:pt x="3988803" y="694804"/>
                  </a:lnTo>
                  <a:lnTo>
                    <a:pt x="3986644" y="698398"/>
                  </a:lnTo>
                  <a:lnTo>
                    <a:pt x="3984472" y="701281"/>
                  </a:lnTo>
                  <a:lnTo>
                    <a:pt x="3982313" y="704519"/>
                  </a:lnTo>
                  <a:lnTo>
                    <a:pt x="3979799" y="707402"/>
                  </a:lnTo>
                  <a:lnTo>
                    <a:pt x="3977284" y="710285"/>
                  </a:lnTo>
                  <a:lnTo>
                    <a:pt x="3974401" y="712800"/>
                  </a:lnTo>
                  <a:lnTo>
                    <a:pt x="3971518" y="715327"/>
                  </a:lnTo>
                  <a:lnTo>
                    <a:pt x="3968280" y="717486"/>
                  </a:lnTo>
                  <a:lnTo>
                    <a:pt x="3965397" y="719645"/>
                  </a:lnTo>
                  <a:lnTo>
                    <a:pt x="3962158" y="721804"/>
                  </a:lnTo>
                  <a:lnTo>
                    <a:pt x="3958564" y="723607"/>
                  </a:lnTo>
                  <a:lnTo>
                    <a:pt x="3955313" y="725042"/>
                  </a:lnTo>
                  <a:lnTo>
                    <a:pt x="3951719" y="726846"/>
                  </a:lnTo>
                  <a:lnTo>
                    <a:pt x="3948112" y="727925"/>
                  </a:lnTo>
                  <a:lnTo>
                    <a:pt x="3944518" y="729005"/>
                  </a:lnTo>
                  <a:lnTo>
                    <a:pt x="3940556" y="730084"/>
                  </a:lnTo>
                  <a:lnTo>
                    <a:pt x="3936961" y="730808"/>
                  </a:lnTo>
                  <a:lnTo>
                    <a:pt x="3932999" y="731164"/>
                  </a:lnTo>
                  <a:lnTo>
                    <a:pt x="3929392" y="731519"/>
                  </a:lnTo>
                  <a:lnTo>
                    <a:pt x="3925442" y="731519"/>
                  </a:lnTo>
                  <a:lnTo>
                    <a:pt x="73075" y="731888"/>
                  </a:lnTo>
                  <a:lnTo>
                    <a:pt x="69113" y="731888"/>
                  </a:lnTo>
                  <a:lnTo>
                    <a:pt x="65519" y="731519"/>
                  </a:lnTo>
                  <a:lnTo>
                    <a:pt x="61556" y="731164"/>
                  </a:lnTo>
                  <a:lnTo>
                    <a:pt x="43192" y="725398"/>
                  </a:lnTo>
                  <a:lnTo>
                    <a:pt x="39954" y="723963"/>
                  </a:lnTo>
                  <a:lnTo>
                    <a:pt x="36715" y="722160"/>
                  </a:lnTo>
                  <a:lnTo>
                    <a:pt x="33121" y="720001"/>
                  </a:lnTo>
                  <a:lnTo>
                    <a:pt x="30238" y="717842"/>
                  </a:lnTo>
                  <a:lnTo>
                    <a:pt x="27000" y="715683"/>
                  </a:lnTo>
                  <a:lnTo>
                    <a:pt x="24117" y="713168"/>
                  </a:lnTo>
                  <a:lnTo>
                    <a:pt x="21234" y="710641"/>
                  </a:lnTo>
                  <a:lnTo>
                    <a:pt x="18719" y="707758"/>
                  </a:lnTo>
                  <a:lnTo>
                    <a:pt x="16192" y="704888"/>
                  </a:lnTo>
                  <a:lnTo>
                    <a:pt x="14033" y="701636"/>
                  </a:lnTo>
                  <a:lnTo>
                    <a:pt x="11874" y="698766"/>
                  </a:lnTo>
                  <a:lnTo>
                    <a:pt x="9715" y="695528"/>
                  </a:lnTo>
                  <a:lnTo>
                    <a:pt x="7924" y="691921"/>
                  </a:lnTo>
                  <a:lnTo>
                    <a:pt x="6476" y="688682"/>
                  </a:lnTo>
                  <a:lnTo>
                    <a:pt x="4673" y="685088"/>
                  </a:lnTo>
                  <a:lnTo>
                    <a:pt x="3594" y="681481"/>
                  </a:lnTo>
                  <a:lnTo>
                    <a:pt x="2514" y="677887"/>
                  </a:lnTo>
                  <a:lnTo>
                    <a:pt x="1435" y="673925"/>
                  </a:lnTo>
                  <a:lnTo>
                    <a:pt x="723" y="670318"/>
                  </a:lnTo>
                  <a:lnTo>
                    <a:pt x="355" y="666368"/>
                  </a:lnTo>
                  <a:lnTo>
                    <a:pt x="0" y="662762"/>
                  </a:lnTo>
                  <a:lnTo>
                    <a:pt x="0" y="658799"/>
                  </a:lnTo>
                  <a:lnTo>
                    <a:pt x="0" y="73088"/>
                  </a:lnTo>
                  <a:close/>
                </a:path>
              </a:pathLst>
            </a:custGeom>
            <a:ln w="255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656594" y="1566354"/>
              <a:ext cx="3998595" cy="732155"/>
            </a:xfrm>
            <a:custGeom>
              <a:avLst/>
              <a:gdLst/>
              <a:ahLst/>
              <a:cxnLst/>
              <a:rect l="l" t="t" r="r" b="b"/>
              <a:pathLst>
                <a:path w="3998595" h="732155">
                  <a:moveTo>
                    <a:pt x="3929049" y="0"/>
                  </a:moveTo>
                  <a:lnTo>
                    <a:pt x="69126" y="0"/>
                  </a:lnTo>
                  <a:lnTo>
                    <a:pt x="65519" y="368"/>
                  </a:lnTo>
                  <a:lnTo>
                    <a:pt x="61569" y="723"/>
                  </a:lnTo>
                  <a:lnTo>
                    <a:pt x="57962" y="1447"/>
                  </a:lnTo>
                  <a:lnTo>
                    <a:pt x="54000" y="2527"/>
                  </a:lnTo>
                  <a:lnTo>
                    <a:pt x="46799" y="4686"/>
                  </a:lnTo>
                  <a:lnTo>
                    <a:pt x="43205" y="6489"/>
                  </a:lnTo>
                  <a:lnTo>
                    <a:pt x="39966" y="7924"/>
                  </a:lnTo>
                  <a:lnTo>
                    <a:pt x="36728" y="9728"/>
                  </a:lnTo>
                  <a:lnTo>
                    <a:pt x="33121" y="11887"/>
                  </a:lnTo>
                  <a:lnTo>
                    <a:pt x="30251" y="14046"/>
                  </a:lnTo>
                  <a:lnTo>
                    <a:pt x="27000" y="16205"/>
                  </a:lnTo>
                  <a:lnTo>
                    <a:pt x="21247" y="21247"/>
                  </a:lnTo>
                  <a:lnTo>
                    <a:pt x="16205" y="27000"/>
                  </a:lnTo>
                  <a:lnTo>
                    <a:pt x="14046" y="30251"/>
                  </a:lnTo>
                  <a:lnTo>
                    <a:pt x="11887" y="33121"/>
                  </a:lnTo>
                  <a:lnTo>
                    <a:pt x="9728" y="36360"/>
                  </a:lnTo>
                  <a:lnTo>
                    <a:pt x="7924" y="39966"/>
                  </a:lnTo>
                  <a:lnTo>
                    <a:pt x="6489" y="43205"/>
                  </a:lnTo>
                  <a:lnTo>
                    <a:pt x="4686" y="46799"/>
                  </a:lnTo>
                  <a:lnTo>
                    <a:pt x="2527" y="54000"/>
                  </a:lnTo>
                  <a:lnTo>
                    <a:pt x="1447" y="57962"/>
                  </a:lnTo>
                  <a:lnTo>
                    <a:pt x="723" y="61569"/>
                  </a:lnTo>
                  <a:lnTo>
                    <a:pt x="368" y="65519"/>
                  </a:lnTo>
                  <a:lnTo>
                    <a:pt x="0" y="69126"/>
                  </a:lnTo>
                  <a:lnTo>
                    <a:pt x="0" y="662762"/>
                  </a:lnTo>
                  <a:lnTo>
                    <a:pt x="368" y="666369"/>
                  </a:lnTo>
                  <a:lnTo>
                    <a:pt x="723" y="670331"/>
                  </a:lnTo>
                  <a:lnTo>
                    <a:pt x="1447" y="673925"/>
                  </a:lnTo>
                  <a:lnTo>
                    <a:pt x="2527" y="677887"/>
                  </a:lnTo>
                  <a:lnTo>
                    <a:pt x="4686" y="685088"/>
                  </a:lnTo>
                  <a:lnTo>
                    <a:pt x="6489" y="688682"/>
                  </a:lnTo>
                  <a:lnTo>
                    <a:pt x="7924" y="691921"/>
                  </a:lnTo>
                  <a:lnTo>
                    <a:pt x="9728" y="695528"/>
                  </a:lnTo>
                  <a:lnTo>
                    <a:pt x="11887" y="698766"/>
                  </a:lnTo>
                  <a:lnTo>
                    <a:pt x="14046" y="701649"/>
                  </a:lnTo>
                  <a:lnTo>
                    <a:pt x="16205" y="704888"/>
                  </a:lnTo>
                  <a:lnTo>
                    <a:pt x="21247" y="710641"/>
                  </a:lnTo>
                  <a:lnTo>
                    <a:pt x="27000" y="715683"/>
                  </a:lnTo>
                  <a:lnTo>
                    <a:pt x="30251" y="717842"/>
                  </a:lnTo>
                  <a:lnTo>
                    <a:pt x="33121" y="720001"/>
                  </a:lnTo>
                  <a:lnTo>
                    <a:pt x="36728" y="722160"/>
                  </a:lnTo>
                  <a:lnTo>
                    <a:pt x="39966" y="723963"/>
                  </a:lnTo>
                  <a:lnTo>
                    <a:pt x="43205" y="725411"/>
                  </a:lnTo>
                  <a:lnTo>
                    <a:pt x="46799" y="727202"/>
                  </a:lnTo>
                  <a:lnTo>
                    <a:pt x="54000" y="729361"/>
                  </a:lnTo>
                  <a:lnTo>
                    <a:pt x="57962" y="730440"/>
                  </a:lnTo>
                  <a:lnTo>
                    <a:pt x="61569" y="731164"/>
                  </a:lnTo>
                  <a:lnTo>
                    <a:pt x="65519" y="731520"/>
                  </a:lnTo>
                  <a:lnTo>
                    <a:pt x="69126" y="731888"/>
                  </a:lnTo>
                  <a:lnTo>
                    <a:pt x="3929405" y="731520"/>
                  </a:lnTo>
                  <a:lnTo>
                    <a:pt x="3955326" y="725043"/>
                  </a:lnTo>
                  <a:lnTo>
                    <a:pt x="3958564" y="723607"/>
                  </a:lnTo>
                  <a:lnTo>
                    <a:pt x="3962171" y="721804"/>
                  </a:lnTo>
                  <a:lnTo>
                    <a:pt x="3965409" y="719645"/>
                  </a:lnTo>
                  <a:lnTo>
                    <a:pt x="3968280" y="717486"/>
                  </a:lnTo>
                  <a:lnTo>
                    <a:pt x="3971531" y="715327"/>
                  </a:lnTo>
                  <a:lnTo>
                    <a:pt x="3977284" y="710285"/>
                  </a:lnTo>
                  <a:lnTo>
                    <a:pt x="3982326" y="704519"/>
                  </a:lnTo>
                  <a:lnTo>
                    <a:pt x="3984485" y="701281"/>
                  </a:lnTo>
                  <a:lnTo>
                    <a:pt x="3986644" y="698411"/>
                  </a:lnTo>
                  <a:lnTo>
                    <a:pt x="3988803" y="694804"/>
                  </a:lnTo>
                  <a:lnTo>
                    <a:pt x="3990606" y="691565"/>
                  </a:lnTo>
                  <a:lnTo>
                    <a:pt x="3992041" y="688327"/>
                  </a:lnTo>
                  <a:lnTo>
                    <a:pt x="3993845" y="684720"/>
                  </a:lnTo>
                  <a:lnTo>
                    <a:pt x="3996004" y="677519"/>
                  </a:lnTo>
                  <a:lnTo>
                    <a:pt x="3997083" y="673569"/>
                  </a:lnTo>
                  <a:lnTo>
                    <a:pt x="3997807" y="669963"/>
                  </a:lnTo>
                  <a:lnTo>
                    <a:pt x="3998163" y="666000"/>
                  </a:lnTo>
                  <a:lnTo>
                    <a:pt x="3998495" y="662762"/>
                  </a:lnTo>
                  <a:lnTo>
                    <a:pt x="3998163" y="69126"/>
                  </a:lnTo>
                  <a:lnTo>
                    <a:pt x="3991686" y="43205"/>
                  </a:lnTo>
                  <a:lnTo>
                    <a:pt x="3990251" y="39966"/>
                  </a:lnTo>
                  <a:lnTo>
                    <a:pt x="3988447" y="36728"/>
                  </a:lnTo>
                  <a:lnTo>
                    <a:pt x="3986288" y="33121"/>
                  </a:lnTo>
                  <a:lnTo>
                    <a:pt x="3984129" y="30251"/>
                  </a:lnTo>
                  <a:lnTo>
                    <a:pt x="3981970" y="27000"/>
                  </a:lnTo>
                  <a:lnTo>
                    <a:pt x="3976928" y="21247"/>
                  </a:lnTo>
                  <a:lnTo>
                    <a:pt x="3971163" y="16205"/>
                  </a:lnTo>
                  <a:lnTo>
                    <a:pt x="3967924" y="14046"/>
                  </a:lnTo>
                  <a:lnTo>
                    <a:pt x="3965041" y="11887"/>
                  </a:lnTo>
                  <a:lnTo>
                    <a:pt x="3961803" y="9728"/>
                  </a:lnTo>
                  <a:lnTo>
                    <a:pt x="3958209" y="7924"/>
                  </a:lnTo>
                  <a:lnTo>
                    <a:pt x="3954970" y="6489"/>
                  </a:lnTo>
                  <a:lnTo>
                    <a:pt x="3951363" y="4686"/>
                  </a:lnTo>
                  <a:lnTo>
                    <a:pt x="3944162" y="2527"/>
                  </a:lnTo>
                  <a:lnTo>
                    <a:pt x="3940200" y="1447"/>
                  </a:lnTo>
                  <a:lnTo>
                    <a:pt x="3936606" y="723"/>
                  </a:lnTo>
                  <a:lnTo>
                    <a:pt x="3932643" y="368"/>
                  </a:lnTo>
                  <a:lnTo>
                    <a:pt x="3929049" y="0"/>
                  </a:lnTo>
                  <a:close/>
                </a:path>
              </a:pathLst>
            </a:custGeom>
            <a:solidFill>
              <a:srgbClr val="FFFFFF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656594" y="1566354"/>
              <a:ext cx="3998595" cy="732155"/>
            </a:xfrm>
            <a:custGeom>
              <a:avLst/>
              <a:gdLst/>
              <a:ahLst/>
              <a:cxnLst/>
              <a:rect l="l" t="t" r="r" b="b"/>
              <a:pathLst>
                <a:path w="3998595" h="732155">
                  <a:moveTo>
                    <a:pt x="0" y="73088"/>
                  </a:moveTo>
                  <a:lnTo>
                    <a:pt x="0" y="69126"/>
                  </a:lnTo>
                  <a:lnTo>
                    <a:pt x="368" y="65519"/>
                  </a:lnTo>
                  <a:lnTo>
                    <a:pt x="723" y="61569"/>
                  </a:lnTo>
                  <a:lnTo>
                    <a:pt x="1447" y="57962"/>
                  </a:lnTo>
                  <a:lnTo>
                    <a:pt x="2527" y="54000"/>
                  </a:lnTo>
                  <a:lnTo>
                    <a:pt x="3606" y="50406"/>
                  </a:lnTo>
                  <a:lnTo>
                    <a:pt x="4686" y="46799"/>
                  </a:lnTo>
                  <a:lnTo>
                    <a:pt x="6489" y="43205"/>
                  </a:lnTo>
                  <a:lnTo>
                    <a:pt x="7924" y="39966"/>
                  </a:lnTo>
                  <a:lnTo>
                    <a:pt x="9728" y="36360"/>
                  </a:lnTo>
                  <a:lnTo>
                    <a:pt x="11887" y="33121"/>
                  </a:lnTo>
                  <a:lnTo>
                    <a:pt x="14046" y="30251"/>
                  </a:lnTo>
                  <a:lnTo>
                    <a:pt x="16205" y="27000"/>
                  </a:lnTo>
                  <a:lnTo>
                    <a:pt x="30251" y="14046"/>
                  </a:lnTo>
                  <a:lnTo>
                    <a:pt x="33121" y="11887"/>
                  </a:lnTo>
                  <a:lnTo>
                    <a:pt x="36728" y="9728"/>
                  </a:lnTo>
                  <a:lnTo>
                    <a:pt x="39966" y="7924"/>
                  </a:lnTo>
                  <a:lnTo>
                    <a:pt x="43205" y="6489"/>
                  </a:lnTo>
                  <a:lnTo>
                    <a:pt x="46799" y="4686"/>
                  </a:lnTo>
                  <a:lnTo>
                    <a:pt x="50406" y="3606"/>
                  </a:lnTo>
                  <a:lnTo>
                    <a:pt x="54000" y="2527"/>
                  </a:lnTo>
                  <a:lnTo>
                    <a:pt x="57962" y="1447"/>
                  </a:lnTo>
                  <a:lnTo>
                    <a:pt x="61569" y="723"/>
                  </a:lnTo>
                  <a:lnTo>
                    <a:pt x="65519" y="368"/>
                  </a:lnTo>
                  <a:lnTo>
                    <a:pt x="69126" y="0"/>
                  </a:lnTo>
                  <a:lnTo>
                    <a:pt x="73088" y="0"/>
                  </a:lnTo>
                  <a:lnTo>
                    <a:pt x="3925087" y="0"/>
                  </a:lnTo>
                  <a:lnTo>
                    <a:pt x="3929049" y="0"/>
                  </a:lnTo>
                  <a:lnTo>
                    <a:pt x="3932643" y="368"/>
                  </a:lnTo>
                  <a:lnTo>
                    <a:pt x="3954970" y="6489"/>
                  </a:lnTo>
                  <a:lnTo>
                    <a:pt x="3958209" y="7924"/>
                  </a:lnTo>
                  <a:lnTo>
                    <a:pt x="3961803" y="9728"/>
                  </a:lnTo>
                  <a:lnTo>
                    <a:pt x="3965041" y="11887"/>
                  </a:lnTo>
                  <a:lnTo>
                    <a:pt x="3967924" y="14046"/>
                  </a:lnTo>
                  <a:lnTo>
                    <a:pt x="3971163" y="16205"/>
                  </a:lnTo>
                  <a:lnTo>
                    <a:pt x="3974045" y="18719"/>
                  </a:lnTo>
                  <a:lnTo>
                    <a:pt x="3976928" y="21247"/>
                  </a:lnTo>
                  <a:lnTo>
                    <a:pt x="3979443" y="24130"/>
                  </a:lnTo>
                  <a:lnTo>
                    <a:pt x="3981970" y="27000"/>
                  </a:lnTo>
                  <a:lnTo>
                    <a:pt x="3984129" y="30251"/>
                  </a:lnTo>
                  <a:lnTo>
                    <a:pt x="3986288" y="33121"/>
                  </a:lnTo>
                  <a:lnTo>
                    <a:pt x="3988447" y="36728"/>
                  </a:lnTo>
                  <a:lnTo>
                    <a:pt x="3990251" y="39966"/>
                  </a:lnTo>
                  <a:lnTo>
                    <a:pt x="3991686" y="43205"/>
                  </a:lnTo>
                  <a:lnTo>
                    <a:pt x="3993489" y="46799"/>
                  </a:lnTo>
                  <a:lnTo>
                    <a:pt x="3994569" y="50406"/>
                  </a:lnTo>
                  <a:lnTo>
                    <a:pt x="3995648" y="54000"/>
                  </a:lnTo>
                  <a:lnTo>
                    <a:pt x="3996728" y="57962"/>
                  </a:lnTo>
                  <a:lnTo>
                    <a:pt x="3997439" y="61569"/>
                  </a:lnTo>
                  <a:lnTo>
                    <a:pt x="3997807" y="65519"/>
                  </a:lnTo>
                  <a:lnTo>
                    <a:pt x="3998163" y="69126"/>
                  </a:lnTo>
                  <a:lnTo>
                    <a:pt x="3998163" y="73088"/>
                  </a:lnTo>
                  <a:lnTo>
                    <a:pt x="3998531" y="658444"/>
                  </a:lnTo>
                  <a:lnTo>
                    <a:pt x="3998531" y="662406"/>
                  </a:lnTo>
                  <a:lnTo>
                    <a:pt x="3998163" y="666000"/>
                  </a:lnTo>
                  <a:lnTo>
                    <a:pt x="3997807" y="669963"/>
                  </a:lnTo>
                  <a:lnTo>
                    <a:pt x="3992041" y="688327"/>
                  </a:lnTo>
                  <a:lnTo>
                    <a:pt x="3990606" y="691565"/>
                  </a:lnTo>
                  <a:lnTo>
                    <a:pt x="3988803" y="694804"/>
                  </a:lnTo>
                  <a:lnTo>
                    <a:pt x="3986644" y="698411"/>
                  </a:lnTo>
                  <a:lnTo>
                    <a:pt x="3984485" y="701281"/>
                  </a:lnTo>
                  <a:lnTo>
                    <a:pt x="3982326" y="704519"/>
                  </a:lnTo>
                  <a:lnTo>
                    <a:pt x="3979798" y="707402"/>
                  </a:lnTo>
                  <a:lnTo>
                    <a:pt x="3977284" y="710285"/>
                  </a:lnTo>
                  <a:lnTo>
                    <a:pt x="3974401" y="712800"/>
                  </a:lnTo>
                  <a:lnTo>
                    <a:pt x="3971531" y="715327"/>
                  </a:lnTo>
                  <a:lnTo>
                    <a:pt x="3968280" y="717486"/>
                  </a:lnTo>
                  <a:lnTo>
                    <a:pt x="3965409" y="719645"/>
                  </a:lnTo>
                  <a:lnTo>
                    <a:pt x="3962171" y="721804"/>
                  </a:lnTo>
                  <a:lnTo>
                    <a:pt x="3958564" y="723607"/>
                  </a:lnTo>
                  <a:lnTo>
                    <a:pt x="3955326" y="725043"/>
                  </a:lnTo>
                  <a:lnTo>
                    <a:pt x="3951719" y="726846"/>
                  </a:lnTo>
                  <a:lnTo>
                    <a:pt x="3948125" y="727925"/>
                  </a:lnTo>
                  <a:lnTo>
                    <a:pt x="3944531" y="729005"/>
                  </a:lnTo>
                  <a:lnTo>
                    <a:pt x="3940568" y="730084"/>
                  </a:lnTo>
                  <a:lnTo>
                    <a:pt x="3936961" y="730808"/>
                  </a:lnTo>
                  <a:lnTo>
                    <a:pt x="3932999" y="731164"/>
                  </a:lnTo>
                  <a:lnTo>
                    <a:pt x="3929405" y="731520"/>
                  </a:lnTo>
                  <a:lnTo>
                    <a:pt x="3925442" y="731520"/>
                  </a:lnTo>
                  <a:lnTo>
                    <a:pt x="73088" y="731888"/>
                  </a:lnTo>
                  <a:lnTo>
                    <a:pt x="69126" y="731888"/>
                  </a:lnTo>
                  <a:lnTo>
                    <a:pt x="65519" y="731520"/>
                  </a:lnTo>
                  <a:lnTo>
                    <a:pt x="61569" y="731164"/>
                  </a:lnTo>
                  <a:lnTo>
                    <a:pt x="57962" y="730440"/>
                  </a:lnTo>
                  <a:lnTo>
                    <a:pt x="54000" y="729361"/>
                  </a:lnTo>
                  <a:lnTo>
                    <a:pt x="50406" y="728281"/>
                  </a:lnTo>
                  <a:lnTo>
                    <a:pt x="46799" y="727202"/>
                  </a:lnTo>
                  <a:lnTo>
                    <a:pt x="43205" y="725411"/>
                  </a:lnTo>
                  <a:lnTo>
                    <a:pt x="39966" y="723963"/>
                  </a:lnTo>
                  <a:lnTo>
                    <a:pt x="36728" y="722160"/>
                  </a:lnTo>
                  <a:lnTo>
                    <a:pt x="33121" y="720001"/>
                  </a:lnTo>
                  <a:lnTo>
                    <a:pt x="30251" y="717842"/>
                  </a:lnTo>
                  <a:lnTo>
                    <a:pt x="27000" y="715683"/>
                  </a:lnTo>
                  <a:lnTo>
                    <a:pt x="14046" y="701649"/>
                  </a:lnTo>
                  <a:lnTo>
                    <a:pt x="11887" y="698766"/>
                  </a:lnTo>
                  <a:lnTo>
                    <a:pt x="9728" y="695528"/>
                  </a:lnTo>
                  <a:lnTo>
                    <a:pt x="7924" y="691921"/>
                  </a:lnTo>
                  <a:lnTo>
                    <a:pt x="6489" y="688682"/>
                  </a:lnTo>
                  <a:lnTo>
                    <a:pt x="4686" y="685088"/>
                  </a:lnTo>
                  <a:lnTo>
                    <a:pt x="3606" y="681482"/>
                  </a:lnTo>
                  <a:lnTo>
                    <a:pt x="2527" y="677887"/>
                  </a:lnTo>
                  <a:lnTo>
                    <a:pt x="1447" y="673925"/>
                  </a:lnTo>
                  <a:lnTo>
                    <a:pt x="723" y="670331"/>
                  </a:lnTo>
                  <a:lnTo>
                    <a:pt x="368" y="666369"/>
                  </a:lnTo>
                  <a:lnTo>
                    <a:pt x="0" y="662762"/>
                  </a:lnTo>
                  <a:lnTo>
                    <a:pt x="0" y="658799"/>
                  </a:lnTo>
                  <a:lnTo>
                    <a:pt x="0" y="73088"/>
                  </a:lnTo>
                  <a:close/>
                </a:path>
              </a:pathLst>
            </a:custGeom>
            <a:ln w="25559">
              <a:solidFill>
                <a:srgbClr val="F6954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5058257" y="1644738"/>
            <a:ext cx="32143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latin typeface="Calibri"/>
                <a:cs typeface="Calibri"/>
              </a:rPr>
              <a:t>Modern/Instrumen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4865213" y="2566260"/>
            <a:ext cx="1724660" cy="575310"/>
            <a:chOff x="4865213" y="2566260"/>
            <a:chExt cx="1724660" cy="575310"/>
          </a:xfrm>
        </p:grpSpPr>
        <p:sp>
          <p:nvSpPr>
            <p:cNvPr id="55" name="object 55"/>
            <p:cNvSpPr/>
            <p:nvPr/>
          </p:nvSpPr>
          <p:spPr>
            <a:xfrm>
              <a:off x="4877993" y="2579039"/>
              <a:ext cx="1529080" cy="387985"/>
            </a:xfrm>
            <a:custGeom>
              <a:avLst/>
              <a:gdLst/>
              <a:ahLst/>
              <a:cxnLst/>
              <a:rect l="l" t="t" r="r" b="b"/>
              <a:pathLst>
                <a:path w="1529079" h="387985">
                  <a:moveTo>
                    <a:pt x="1491843" y="0"/>
                  </a:moveTo>
                  <a:lnTo>
                    <a:pt x="36360" y="0"/>
                  </a:lnTo>
                  <a:lnTo>
                    <a:pt x="34569" y="355"/>
                  </a:lnTo>
                  <a:lnTo>
                    <a:pt x="32410" y="355"/>
                  </a:lnTo>
                  <a:lnTo>
                    <a:pt x="26644" y="1803"/>
                  </a:lnTo>
                  <a:lnTo>
                    <a:pt x="22682" y="3238"/>
                  </a:lnTo>
                  <a:lnTo>
                    <a:pt x="15849" y="7200"/>
                  </a:lnTo>
                  <a:lnTo>
                    <a:pt x="14401" y="8636"/>
                  </a:lnTo>
                  <a:lnTo>
                    <a:pt x="12611" y="9715"/>
                  </a:lnTo>
                  <a:lnTo>
                    <a:pt x="9728" y="12598"/>
                  </a:lnTo>
                  <a:lnTo>
                    <a:pt x="8648" y="14401"/>
                  </a:lnTo>
                  <a:lnTo>
                    <a:pt x="7200" y="15836"/>
                  </a:lnTo>
                  <a:lnTo>
                    <a:pt x="5041" y="19075"/>
                  </a:lnTo>
                  <a:lnTo>
                    <a:pt x="4330" y="20878"/>
                  </a:lnTo>
                  <a:lnTo>
                    <a:pt x="3251" y="22682"/>
                  </a:lnTo>
                  <a:lnTo>
                    <a:pt x="1803" y="26644"/>
                  </a:lnTo>
                  <a:lnTo>
                    <a:pt x="1447" y="28435"/>
                  </a:lnTo>
                  <a:lnTo>
                    <a:pt x="723" y="30594"/>
                  </a:lnTo>
                  <a:lnTo>
                    <a:pt x="368" y="32397"/>
                  </a:lnTo>
                  <a:lnTo>
                    <a:pt x="368" y="34556"/>
                  </a:lnTo>
                  <a:lnTo>
                    <a:pt x="0" y="36360"/>
                  </a:lnTo>
                  <a:lnTo>
                    <a:pt x="0" y="38519"/>
                  </a:lnTo>
                  <a:lnTo>
                    <a:pt x="0" y="351358"/>
                  </a:lnTo>
                  <a:lnTo>
                    <a:pt x="368" y="353161"/>
                  </a:lnTo>
                  <a:lnTo>
                    <a:pt x="368" y="355320"/>
                  </a:lnTo>
                  <a:lnTo>
                    <a:pt x="1092" y="357124"/>
                  </a:lnTo>
                  <a:lnTo>
                    <a:pt x="1803" y="361086"/>
                  </a:lnTo>
                  <a:lnTo>
                    <a:pt x="2527" y="362877"/>
                  </a:lnTo>
                  <a:lnTo>
                    <a:pt x="3606" y="364680"/>
                  </a:lnTo>
                  <a:lnTo>
                    <a:pt x="4330" y="366483"/>
                  </a:lnTo>
                  <a:lnTo>
                    <a:pt x="8648" y="373316"/>
                  </a:lnTo>
                  <a:lnTo>
                    <a:pt x="12966" y="377634"/>
                  </a:lnTo>
                  <a:lnTo>
                    <a:pt x="14401" y="378713"/>
                  </a:lnTo>
                  <a:lnTo>
                    <a:pt x="15849" y="380161"/>
                  </a:lnTo>
                  <a:lnTo>
                    <a:pt x="19443" y="382320"/>
                  </a:lnTo>
                  <a:lnTo>
                    <a:pt x="21247" y="383044"/>
                  </a:lnTo>
                  <a:lnTo>
                    <a:pt x="23050" y="384124"/>
                  </a:lnTo>
                  <a:lnTo>
                    <a:pt x="26644" y="385559"/>
                  </a:lnTo>
                  <a:lnTo>
                    <a:pt x="28448" y="385914"/>
                  </a:lnTo>
                  <a:lnTo>
                    <a:pt x="30607" y="386638"/>
                  </a:lnTo>
                  <a:lnTo>
                    <a:pt x="32410" y="386994"/>
                  </a:lnTo>
                  <a:lnTo>
                    <a:pt x="34569" y="386994"/>
                  </a:lnTo>
                  <a:lnTo>
                    <a:pt x="36360" y="387362"/>
                  </a:lnTo>
                  <a:lnTo>
                    <a:pt x="38531" y="387362"/>
                  </a:lnTo>
                  <a:lnTo>
                    <a:pt x="38531" y="387718"/>
                  </a:lnTo>
                  <a:lnTo>
                    <a:pt x="1492211" y="387362"/>
                  </a:lnTo>
                  <a:lnTo>
                    <a:pt x="1494002" y="386994"/>
                  </a:lnTo>
                  <a:lnTo>
                    <a:pt x="1496161" y="386994"/>
                  </a:lnTo>
                  <a:lnTo>
                    <a:pt x="1497964" y="386283"/>
                  </a:lnTo>
                  <a:lnTo>
                    <a:pt x="1501927" y="385559"/>
                  </a:lnTo>
                  <a:lnTo>
                    <a:pt x="1503730" y="384835"/>
                  </a:lnTo>
                  <a:lnTo>
                    <a:pt x="1505521" y="383755"/>
                  </a:lnTo>
                  <a:lnTo>
                    <a:pt x="1507324" y="383044"/>
                  </a:lnTo>
                  <a:lnTo>
                    <a:pt x="1514170" y="378713"/>
                  </a:lnTo>
                  <a:lnTo>
                    <a:pt x="1518488" y="374395"/>
                  </a:lnTo>
                  <a:lnTo>
                    <a:pt x="1519567" y="372960"/>
                  </a:lnTo>
                  <a:lnTo>
                    <a:pt x="1521002" y="371525"/>
                  </a:lnTo>
                  <a:lnTo>
                    <a:pt x="1523161" y="367918"/>
                  </a:lnTo>
                  <a:lnTo>
                    <a:pt x="1523885" y="366115"/>
                  </a:lnTo>
                  <a:lnTo>
                    <a:pt x="1524965" y="364324"/>
                  </a:lnTo>
                  <a:lnTo>
                    <a:pt x="1526400" y="360718"/>
                  </a:lnTo>
                  <a:lnTo>
                    <a:pt x="1527492" y="356755"/>
                  </a:lnTo>
                  <a:lnTo>
                    <a:pt x="1527848" y="354964"/>
                  </a:lnTo>
                  <a:lnTo>
                    <a:pt x="1527848" y="352805"/>
                  </a:lnTo>
                  <a:lnTo>
                    <a:pt x="1528203" y="351002"/>
                  </a:lnTo>
                  <a:lnTo>
                    <a:pt x="1528203" y="348843"/>
                  </a:lnTo>
                  <a:lnTo>
                    <a:pt x="1528572" y="348843"/>
                  </a:lnTo>
                  <a:lnTo>
                    <a:pt x="1528203" y="36360"/>
                  </a:lnTo>
                  <a:lnTo>
                    <a:pt x="1527848" y="34556"/>
                  </a:lnTo>
                  <a:lnTo>
                    <a:pt x="1527848" y="32397"/>
                  </a:lnTo>
                  <a:lnTo>
                    <a:pt x="1526400" y="26644"/>
                  </a:lnTo>
                  <a:lnTo>
                    <a:pt x="1524965" y="22682"/>
                  </a:lnTo>
                  <a:lnTo>
                    <a:pt x="1521002" y="15836"/>
                  </a:lnTo>
                  <a:lnTo>
                    <a:pt x="1519567" y="14401"/>
                  </a:lnTo>
                  <a:lnTo>
                    <a:pt x="1518488" y="12598"/>
                  </a:lnTo>
                  <a:lnTo>
                    <a:pt x="1515605" y="9715"/>
                  </a:lnTo>
                  <a:lnTo>
                    <a:pt x="1513801" y="8636"/>
                  </a:lnTo>
                  <a:lnTo>
                    <a:pt x="1512366" y="7200"/>
                  </a:lnTo>
                  <a:lnTo>
                    <a:pt x="1509128" y="5041"/>
                  </a:lnTo>
                  <a:lnTo>
                    <a:pt x="1507324" y="4317"/>
                  </a:lnTo>
                  <a:lnTo>
                    <a:pt x="1505521" y="3238"/>
                  </a:lnTo>
                  <a:lnTo>
                    <a:pt x="1501571" y="1803"/>
                  </a:lnTo>
                  <a:lnTo>
                    <a:pt x="1495806" y="355"/>
                  </a:lnTo>
                  <a:lnTo>
                    <a:pt x="1493647" y="355"/>
                  </a:lnTo>
                  <a:lnTo>
                    <a:pt x="1491843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877993" y="2579039"/>
              <a:ext cx="1529080" cy="387985"/>
            </a:xfrm>
            <a:custGeom>
              <a:avLst/>
              <a:gdLst/>
              <a:ahLst/>
              <a:cxnLst/>
              <a:rect l="l" t="t" r="r" b="b"/>
              <a:pathLst>
                <a:path w="1529079" h="387985">
                  <a:moveTo>
                    <a:pt x="0" y="38519"/>
                  </a:moveTo>
                  <a:lnTo>
                    <a:pt x="0" y="36360"/>
                  </a:lnTo>
                  <a:lnTo>
                    <a:pt x="368" y="34556"/>
                  </a:lnTo>
                  <a:lnTo>
                    <a:pt x="368" y="32397"/>
                  </a:lnTo>
                  <a:lnTo>
                    <a:pt x="723" y="30594"/>
                  </a:lnTo>
                  <a:lnTo>
                    <a:pt x="1447" y="28435"/>
                  </a:lnTo>
                  <a:lnTo>
                    <a:pt x="1803" y="26644"/>
                  </a:lnTo>
                  <a:lnTo>
                    <a:pt x="2527" y="24841"/>
                  </a:lnTo>
                  <a:lnTo>
                    <a:pt x="3251" y="22682"/>
                  </a:lnTo>
                  <a:lnTo>
                    <a:pt x="4330" y="20878"/>
                  </a:lnTo>
                  <a:lnTo>
                    <a:pt x="5041" y="19075"/>
                  </a:lnTo>
                  <a:lnTo>
                    <a:pt x="6121" y="17640"/>
                  </a:lnTo>
                  <a:lnTo>
                    <a:pt x="7200" y="15836"/>
                  </a:lnTo>
                  <a:lnTo>
                    <a:pt x="8648" y="14401"/>
                  </a:lnTo>
                  <a:lnTo>
                    <a:pt x="9728" y="12598"/>
                  </a:lnTo>
                  <a:lnTo>
                    <a:pt x="11163" y="11163"/>
                  </a:lnTo>
                  <a:lnTo>
                    <a:pt x="12611" y="9715"/>
                  </a:lnTo>
                  <a:lnTo>
                    <a:pt x="14401" y="8636"/>
                  </a:lnTo>
                  <a:lnTo>
                    <a:pt x="15849" y="7200"/>
                  </a:lnTo>
                  <a:lnTo>
                    <a:pt x="17640" y="6121"/>
                  </a:lnTo>
                  <a:lnTo>
                    <a:pt x="19443" y="5041"/>
                  </a:lnTo>
                  <a:lnTo>
                    <a:pt x="20891" y="4317"/>
                  </a:lnTo>
                  <a:lnTo>
                    <a:pt x="22682" y="3238"/>
                  </a:lnTo>
                  <a:lnTo>
                    <a:pt x="24841" y="2514"/>
                  </a:lnTo>
                  <a:lnTo>
                    <a:pt x="26644" y="1803"/>
                  </a:lnTo>
                  <a:lnTo>
                    <a:pt x="28448" y="1435"/>
                  </a:lnTo>
                  <a:lnTo>
                    <a:pt x="30607" y="723"/>
                  </a:lnTo>
                  <a:lnTo>
                    <a:pt x="32410" y="355"/>
                  </a:lnTo>
                  <a:lnTo>
                    <a:pt x="34569" y="355"/>
                  </a:lnTo>
                  <a:lnTo>
                    <a:pt x="36360" y="0"/>
                  </a:lnTo>
                  <a:lnTo>
                    <a:pt x="38531" y="0"/>
                  </a:lnTo>
                  <a:lnTo>
                    <a:pt x="1489684" y="0"/>
                  </a:lnTo>
                  <a:lnTo>
                    <a:pt x="1491843" y="0"/>
                  </a:lnTo>
                  <a:lnTo>
                    <a:pt x="1493647" y="355"/>
                  </a:lnTo>
                  <a:lnTo>
                    <a:pt x="1495806" y="355"/>
                  </a:lnTo>
                  <a:lnTo>
                    <a:pt x="1497609" y="723"/>
                  </a:lnTo>
                  <a:lnTo>
                    <a:pt x="1499768" y="1435"/>
                  </a:lnTo>
                  <a:lnTo>
                    <a:pt x="1501571" y="1803"/>
                  </a:lnTo>
                  <a:lnTo>
                    <a:pt x="1503362" y="2514"/>
                  </a:lnTo>
                  <a:lnTo>
                    <a:pt x="1505521" y="3238"/>
                  </a:lnTo>
                  <a:lnTo>
                    <a:pt x="1507324" y="4317"/>
                  </a:lnTo>
                  <a:lnTo>
                    <a:pt x="1509128" y="5041"/>
                  </a:lnTo>
                  <a:lnTo>
                    <a:pt x="1510563" y="6121"/>
                  </a:lnTo>
                  <a:lnTo>
                    <a:pt x="1512366" y="7200"/>
                  </a:lnTo>
                  <a:lnTo>
                    <a:pt x="1513801" y="8636"/>
                  </a:lnTo>
                  <a:lnTo>
                    <a:pt x="1515605" y="9715"/>
                  </a:lnTo>
                  <a:lnTo>
                    <a:pt x="1517040" y="11163"/>
                  </a:lnTo>
                  <a:lnTo>
                    <a:pt x="1518488" y="12598"/>
                  </a:lnTo>
                  <a:lnTo>
                    <a:pt x="1519567" y="14401"/>
                  </a:lnTo>
                  <a:lnTo>
                    <a:pt x="1521002" y="15836"/>
                  </a:lnTo>
                  <a:lnTo>
                    <a:pt x="1522082" y="17640"/>
                  </a:lnTo>
                  <a:lnTo>
                    <a:pt x="1523161" y="19443"/>
                  </a:lnTo>
                  <a:lnTo>
                    <a:pt x="1523885" y="20878"/>
                  </a:lnTo>
                  <a:lnTo>
                    <a:pt x="1524965" y="22682"/>
                  </a:lnTo>
                  <a:lnTo>
                    <a:pt x="1525689" y="24841"/>
                  </a:lnTo>
                  <a:lnTo>
                    <a:pt x="1526400" y="26644"/>
                  </a:lnTo>
                  <a:lnTo>
                    <a:pt x="1526768" y="28435"/>
                  </a:lnTo>
                  <a:lnTo>
                    <a:pt x="1527492" y="30594"/>
                  </a:lnTo>
                  <a:lnTo>
                    <a:pt x="1527848" y="32397"/>
                  </a:lnTo>
                  <a:lnTo>
                    <a:pt x="1527848" y="34556"/>
                  </a:lnTo>
                  <a:lnTo>
                    <a:pt x="1528203" y="36360"/>
                  </a:lnTo>
                  <a:lnTo>
                    <a:pt x="1528203" y="38519"/>
                  </a:lnTo>
                  <a:lnTo>
                    <a:pt x="1528572" y="348843"/>
                  </a:lnTo>
                  <a:lnTo>
                    <a:pt x="1528203" y="348843"/>
                  </a:lnTo>
                  <a:lnTo>
                    <a:pt x="1528203" y="351002"/>
                  </a:lnTo>
                  <a:lnTo>
                    <a:pt x="1527848" y="352805"/>
                  </a:lnTo>
                  <a:lnTo>
                    <a:pt x="1527848" y="354964"/>
                  </a:lnTo>
                  <a:lnTo>
                    <a:pt x="1527492" y="356755"/>
                  </a:lnTo>
                  <a:lnTo>
                    <a:pt x="1526768" y="358914"/>
                  </a:lnTo>
                  <a:lnTo>
                    <a:pt x="1526400" y="360718"/>
                  </a:lnTo>
                  <a:lnTo>
                    <a:pt x="1525689" y="362521"/>
                  </a:lnTo>
                  <a:lnTo>
                    <a:pt x="1524965" y="364324"/>
                  </a:lnTo>
                  <a:lnTo>
                    <a:pt x="1523885" y="366115"/>
                  </a:lnTo>
                  <a:lnTo>
                    <a:pt x="1523161" y="367918"/>
                  </a:lnTo>
                  <a:lnTo>
                    <a:pt x="1522082" y="369722"/>
                  </a:lnTo>
                  <a:lnTo>
                    <a:pt x="1521002" y="371525"/>
                  </a:lnTo>
                  <a:lnTo>
                    <a:pt x="1519567" y="372960"/>
                  </a:lnTo>
                  <a:lnTo>
                    <a:pt x="1518488" y="374395"/>
                  </a:lnTo>
                  <a:lnTo>
                    <a:pt x="1517040" y="375843"/>
                  </a:lnTo>
                  <a:lnTo>
                    <a:pt x="1515605" y="377278"/>
                  </a:lnTo>
                  <a:lnTo>
                    <a:pt x="1514170" y="378713"/>
                  </a:lnTo>
                  <a:lnTo>
                    <a:pt x="1512366" y="379806"/>
                  </a:lnTo>
                  <a:lnTo>
                    <a:pt x="1510931" y="380885"/>
                  </a:lnTo>
                  <a:lnTo>
                    <a:pt x="1509128" y="381965"/>
                  </a:lnTo>
                  <a:lnTo>
                    <a:pt x="1507324" y="383044"/>
                  </a:lnTo>
                  <a:lnTo>
                    <a:pt x="1505521" y="383755"/>
                  </a:lnTo>
                  <a:lnTo>
                    <a:pt x="1503730" y="384835"/>
                  </a:lnTo>
                  <a:lnTo>
                    <a:pt x="1501927" y="385559"/>
                  </a:lnTo>
                  <a:lnTo>
                    <a:pt x="1499768" y="385914"/>
                  </a:lnTo>
                  <a:lnTo>
                    <a:pt x="1497964" y="386283"/>
                  </a:lnTo>
                  <a:lnTo>
                    <a:pt x="1496161" y="386994"/>
                  </a:lnTo>
                  <a:lnTo>
                    <a:pt x="1494002" y="386994"/>
                  </a:lnTo>
                  <a:lnTo>
                    <a:pt x="1492211" y="387362"/>
                  </a:lnTo>
                  <a:lnTo>
                    <a:pt x="1490040" y="387362"/>
                  </a:lnTo>
                  <a:lnTo>
                    <a:pt x="38531" y="387718"/>
                  </a:lnTo>
                  <a:lnTo>
                    <a:pt x="38531" y="387362"/>
                  </a:lnTo>
                  <a:lnTo>
                    <a:pt x="36360" y="387362"/>
                  </a:lnTo>
                  <a:lnTo>
                    <a:pt x="34569" y="386994"/>
                  </a:lnTo>
                  <a:lnTo>
                    <a:pt x="32410" y="386994"/>
                  </a:lnTo>
                  <a:lnTo>
                    <a:pt x="30607" y="386638"/>
                  </a:lnTo>
                  <a:lnTo>
                    <a:pt x="28448" y="385914"/>
                  </a:lnTo>
                  <a:lnTo>
                    <a:pt x="26644" y="385559"/>
                  </a:lnTo>
                  <a:lnTo>
                    <a:pt x="24841" y="384835"/>
                  </a:lnTo>
                  <a:lnTo>
                    <a:pt x="23050" y="384124"/>
                  </a:lnTo>
                  <a:lnTo>
                    <a:pt x="21247" y="383044"/>
                  </a:lnTo>
                  <a:lnTo>
                    <a:pt x="19443" y="382320"/>
                  </a:lnTo>
                  <a:lnTo>
                    <a:pt x="17640" y="381241"/>
                  </a:lnTo>
                  <a:lnTo>
                    <a:pt x="15849" y="380161"/>
                  </a:lnTo>
                  <a:lnTo>
                    <a:pt x="14401" y="378713"/>
                  </a:lnTo>
                  <a:lnTo>
                    <a:pt x="12966" y="377634"/>
                  </a:lnTo>
                  <a:lnTo>
                    <a:pt x="11531" y="376199"/>
                  </a:lnTo>
                  <a:lnTo>
                    <a:pt x="10083" y="374764"/>
                  </a:lnTo>
                  <a:lnTo>
                    <a:pt x="8648" y="373316"/>
                  </a:lnTo>
                  <a:lnTo>
                    <a:pt x="7569" y="371525"/>
                  </a:lnTo>
                  <a:lnTo>
                    <a:pt x="6489" y="370077"/>
                  </a:lnTo>
                  <a:lnTo>
                    <a:pt x="5410" y="368274"/>
                  </a:lnTo>
                  <a:lnTo>
                    <a:pt x="4330" y="366483"/>
                  </a:lnTo>
                  <a:lnTo>
                    <a:pt x="3606" y="364680"/>
                  </a:lnTo>
                  <a:lnTo>
                    <a:pt x="2527" y="362877"/>
                  </a:lnTo>
                  <a:lnTo>
                    <a:pt x="1803" y="361086"/>
                  </a:lnTo>
                  <a:lnTo>
                    <a:pt x="1447" y="358914"/>
                  </a:lnTo>
                  <a:lnTo>
                    <a:pt x="1092" y="357124"/>
                  </a:lnTo>
                  <a:lnTo>
                    <a:pt x="368" y="355320"/>
                  </a:lnTo>
                  <a:lnTo>
                    <a:pt x="368" y="353161"/>
                  </a:lnTo>
                  <a:lnTo>
                    <a:pt x="0" y="351358"/>
                  </a:lnTo>
                  <a:lnTo>
                    <a:pt x="0" y="349199"/>
                  </a:lnTo>
                  <a:lnTo>
                    <a:pt x="0" y="38519"/>
                  </a:lnTo>
                  <a:close/>
                </a:path>
              </a:pathLst>
            </a:custGeom>
            <a:ln w="255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047919" y="2740685"/>
              <a:ext cx="1529080" cy="387985"/>
            </a:xfrm>
            <a:custGeom>
              <a:avLst/>
              <a:gdLst/>
              <a:ahLst/>
              <a:cxnLst/>
              <a:rect l="l" t="t" r="r" b="b"/>
              <a:pathLst>
                <a:path w="1529079" h="387985">
                  <a:moveTo>
                    <a:pt x="1491843" y="0"/>
                  </a:moveTo>
                  <a:lnTo>
                    <a:pt x="36360" y="0"/>
                  </a:lnTo>
                  <a:lnTo>
                    <a:pt x="34556" y="355"/>
                  </a:lnTo>
                  <a:lnTo>
                    <a:pt x="32397" y="355"/>
                  </a:lnTo>
                  <a:lnTo>
                    <a:pt x="30594" y="711"/>
                  </a:lnTo>
                  <a:lnTo>
                    <a:pt x="28435" y="1435"/>
                  </a:lnTo>
                  <a:lnTo>
                    <a:pt x="26644" y="1790"/>
                  </a:lnTo>
                  <a:lnTo>
                    <a:pt x="22682" y="3238"/>
                  </a:lnTo>
                  <a:lnTo>
                    <a:pt x="15836" y="7200"/>
                  </a:lnTo>
                  <a:lnTo>
                    <a:pt x="14401" y="8636"/>
                  </a:lnTo>
                  <a:lnTo>
                    <a:pt x="12598" y="9715"/>
                  </a:lnTo>
                  <a:lnTo>
                    <a:pt x="9715" y="12598"/>
                  </a:lnTo>
                  <a:lnTo>
                    <a:pt x="8636" y="14389"/>
                  </a:lnTo>
                  <a:lnTo>
                    <a:pt x="7200" y="15836"/>
                  </a:lnTo>
                  <a:lnTo>
                    <a:pt x="5041" y="19075"/>
                  </a:lnTo>
                  <a:lnTo>
                    <a:pt x="4318" y="20878"/>
                  </a:lnTo>
                  <a:lnTo>
                    <a:pt x="3238" y="22669"/>
                  </a:lnTo>
                  <a:lnTo>
                    <a:pt x="1803" y="26631"/>
                  </a:lnTo>
                  <a:lnTo>
                    <a:pt x="355" y="32397"/>
                  </a:lnTo>
                  <a:lnTo>
                    <a:pt x="355" y="34556"/>
                  </a:lnTo>
                  <a:lnTo>
                    <a:pt x="0" y="36360"/>
                  </a:lnTo>
                  <a:lnTo>
                    <a:pt x="0" y="38519"/>
                  </a:lnTo>
                  <a:lnTo>
                    <a:pt x="0" y="351358"/>
                  </a:lnTo>
                  <a:lnTo>
                    <a:pt x="355" y="353148"/>
                  </a:lnTo>
                  <a:lnTo>
                    <a:pt x="355" y="355320"/>
                  </a:lnTo>
                  <a:lnTo>
                    <a:pt x="1079" y="357111"/>
                  </a:lnTo>
                  <a:lnTo>
                    <a:pt x="1803" y="361073"/>
                  </a:lnTo>
                  <a:lnTo>
                    <a:pt x="2514" y="362877"/>
                  </a:lnTo>
                  <a:lnTo>
                    <a:pt x="3594" y="364680"/>
                  </a:lnTo>
                  <a:lnTo>
                    <a:pt x="4318" y="366471"/>
                  </a:lnTo>
                  <a:lnTo>
                    <a:pt x="8636" y="373316"/>
                  </a:lnTo>
                  <a:lnTo>
                    <a:pt x="12954" y="377634"/>
                  </a:lnTo>
                  <a:lnTo>
                    <a:pt x="14401" y="378713"/>
                  </a:lnTo>
                  <a:lnTo>
                    <a:pt x="15836" y="380149"/>
                  </a:lnTo>
                  <a:lnTo>
                    <a:pt x="19443" y="382320"/>
                  </a:lnTo>
                  <a:lnTo>
                    <a:pt x="21234" y="383031"/>
                  </a:lnTo>
                  <a:lnTo>
                    <a:pt x="23037" y="384111"/>
                  </a:lnTo>
                  <a:lnTo>
                    <a:pt x="26644" y="385559"/>
                  </a:lnTo>
                  <a:lnTo>
                    <a:pt x="28435" y="385914"/>
                  </a:lnTo>
                  <a:lnTo>
                    <a:pt x="30594" y="386638"/>
                  </a:lnTo>
                  <a:lnTo>
                    <a:pt x="32397" y="386994"/>
                  </a:lnTo>
                  <a:lnTo>
                    <a:pt x="34556" y="386994"/>
                  </a:lnTo>
                  <a:lnTo>
                    <a:pt x="36360" y="387350"/>
                  </a:lnTo>
                  <a:lnTo>
                    <a:pt x="38519" y="387350"/>
                  </a:lnTo>
                  <a:lnTo>
                    <a:pt x="38519" y="387718"/>
                  </a:lnTo>
                  <a:lnTo>
                    <a:pt x="1492199" y="387350"/>
                  </a:lnTo>
                  <a:lnTo>
                    <a:pt x="1494002" y="386994"/>
                  </a:lnTo>
                  <a:lnTo>
                    <a:pt x="1496161" y="386994"/>
                  </a:lnTo>
                  <a:lnTo>
                    <a:pt x="1497964" y="386270"/>
                  </a:lnTo>
                  <a:lnTo>
                    <a:pt x="1501914" y="385559"/>
                  </a:lnTo>
                  <a:lnTo>
                    <a:pt x="1503718" y="384835"/>
                  </a:lnTo>
                  <a:lnTo>
                    <a:pt x="1505521" y="383755"/>
                  </a:lnTo>
                  <a:lnTo>
                    <a:pt x="1507324" y="383031"/>
                  </a:lnTo>
                  <a:lnTo>
                    <a:pt x="1514157" y="378713"/>
                  </a:lnTo>
                  <a:lnTo>
                    <a:pt x="1518475" y="374395"/>
                  </a:lnTo>
                  <a:lnTo>
                    <a:pt x="1519555" y="372960"/>
                  </a:lnTo>
                  <a:lnTo>
                    <a:pt x="1521002" y="371513"/>
                  </a:lnTo>
                  <a:lnTo>
                    <a:pt x="1523161" y="367918"/>
                  </a:lnTo>
                  <a:lnTo>
                    <a:pt x="1523885" y="366115"/>
                  </a:lnTo>
                  <a:lnTo>
                    <a:pt x="1524965" y="364312"/>
                  </a:lnTo>
                  <a:lnTo>
                    <a:pt x="1526400" y="360718"/>
                  </a:lnTo>
                  <a:lnTo>
                    <a:pt x="1526755" y="358914"/>
                  </a:lnTo>
                  <a:lnTo>
                    <a:pt x="1527479" y="356755"/>
                  </a:lnTo>
                  <a:lnTo>
                    <a:pt x="1527835" y="354952"/>
                  </a:lnTo>
                  <a:lnTo>
                    <a:pt x="1527835" y="352793"/>
                  </a:lnTo>
                  <a:lnTo>
                    <a:pt x="1528203" y="350989"/>
                  </a:lnTo>
                  <a:lnTo>
                    <a:pt x="1528203" y="348830"/>
                  </a:lnTo>
                  <a:lnTo>
                    <a:pt x="1528559" y="348830"/>
                  </a:lnTo>
                  <a:lnTo>
                    <a:pt x="1528203" y="36360"/>
                  </a:lnTo>
                  <a:lnTo>
                    <a:pt x="1527835" y="34556"/>
                  </a:lnTo>
                  <a:lnTo>
                    <a:pt x="1527835" y="32397"/>
                  </a:lnTo>
                  <a:lnTo>
                    <a:pt x="1527479" y="30594"/>
                  </a:lnTo>
                  <a:lnTo>
                    <a:pt x="1526755" y="28435"/>
                  </a:lnTo>
                  <a:lnTo>
                    <a:pt x="1526400" y="26631"/>
                  </a:lnTo>
                  <a:lnTo>
                    <a:pt x="1524965" y="22669"/>
                  </a:lnTo>
                  <a:lnTo>
                    <a:pt x="1521002" y="15836"/>
                  </a:lnTo>
                  <a:lnTo>
                    <a:pt x="1519555" y="14389"/>
                  </a:lnTo>
                  <a:lnTo>
                    <a:pt x="1518475" y="12598"/>
                  </a:lnTo>
                  <a:lnTo>
                    <a:pt x="1515605" y="9715"/>
                  </a:lnTo>
                  <a:lnTo>
                    <a:pt x="1513801" y="8636"/>
                  </a:lnTo>
                  <a:lnTo>
                    <a:pt x="1512354" y="7200"/>
                  </a:lnTo>
                  <a:lnTo>
                    <a:pt x="1509115" y="5029"/>
                  </a:lnTo>
                  <a:lnTo>
                    <a:pt x="1507324" y="4317"/>
                  </a:lnTo>
                  <a:lnTo>
                    <a:pt x="1505521" y="3238"/>
                  </a:lnTo>
                  <a:lnTo>
                    <a:pt x="1501559" y="1790"/>
                  </a:lnTo>
                  <a:lnTo>
                    <a:pt x="1499755" y="1435"/>
                  </a:lnTo>
                  <a:lnTo>
                    <a:pt x="1497596" y="711"/>
                  </a:lnTo>
                  <a:lnTo>
                    <a:pt x="1495806" y="355"/>
                  </a:lnTo>
                  <a:lnTo>
                    <a:pt x="1493634" y="355"/>
                  </a:lnTo>
                  <a:lnTo>
                    <a:pt x="1491843" y="0"/>
                  </a:lnTo>
                  <a:close/>
                </a:path>
              </a:pathLst>
            </a:custGeom>
            <a:solidFill>
              <a:srgbClr val="FFFFFF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047919" y="2740685"/>
              <a:ext cx="1529080" cy="387985"/>
            </a:xfrm>
            <a:custGeom>
              <a:avLst/>
              <a:gdLst/>
              <a:ahLst/>
              <a:cxnLst/>
              <a:rect l="l" t="t" r="r" b="b"/>
              <a:pathLst>
                <a:path w="1529079" h="387985">
                  <a:moveTo>
                    <a:pt x="0" y="38519"/>
                  </a:moveTo>
                  <a:lnTo>
                    <a:pt x="0" y="36360"/>
                  </a:lnTo>
                  <a:lnTo>
                    <a:pt x="355" y="34556"/>
                  </a:lnTo>
                  <a:lnTo>
                    <a:pt x="355" y="32397"/>
                  </a:lnTo>
                  <a:lnTo>
                    <a:pt x="723" y="30594"/>
                  </a:lnTo>
                  <a:lnTo>
                    <a:pt x="1435" y="28435"/>
                  </a:lnTo>
                  <a:lnTo>
                    <a:pt x="1803" y="26631"/>
                  </a:lnTo>
                  <a:lnTo>
                    <a:pt x="2514" y="24828"/>
                  </a:lnTo>
                  <a:lnTo>
                    <a:pt x="3238" y="22669"/>
                  </a:lnTo>
                  <a:lnTo>
                    <a:pt x="4318" y="20878"/>
                  </a:lnTo>
                  <a:lnTo>
                    <a:pt x="5041" y="19075"/>
                  </a:lnTo>
                  <a:lnTo>
                    <a:pt x="6121" y="17640"/>
                  </a:lnTo>
                  <a:lnTo>
                    <a:pt x="7200" y="15836"/>
                  </a:lnTo>
                  <a:lnTo>
                    <a:pt x="8636" y="14389"/>
                  </a:lnTo>
                  <a:lnTo>
                    <a:pt x="9715" y="12598"/>
                  </a:lnTo>
                  <a:lnTo>
                    <a:pt x="11163" y="11150"/>
                  </a:lnTo>
                  <a:lnTo>
                    <a:pt x="12598" y="9715"/>
                  </a:lnTo>
                  <a:lnTo>
                    <a:pt x="14401" y="8636"/>
                  </a:lnTo>
                  <a:lnTo>
                    <a:pt x="15836" y="7200"/>
                  </a:lnTo>
                  <a:lnTo>
                    <a:pt x="17640" y="6108"/>
                  </a:lnTo>
                  <a:lnTo>
                    <a:pt x="19443" y="5029"/>
                  </a:lnTo>
                  <a:lnTo>
                    <a:pt x="20878" y="4317"/>
                  </a:lnTo>
                  <a:lnTo>
                    <a:pt x="22682" y="3238"/>
                  </a:lnTo>
                  <a:lnTo>
                    <a:pt x="24841" y="2514"/>
                  </a:lnTo>
                  <a:lnTo>
                    <a:pt x="26644" y="1790"/>
                  </a:lnTo>
                  <a:lnTo>
                    <a:pt x="28435" y="1435"/>
                  </a:lnTo>
                  <a:lnTo>
                    <a:pt x="30594" y="711"/>
                  </a:lnTo>
                  <a:lnTo>
                    <a:pt x="32397" y="355"/>
                  </a:lnTo>
                  <a:lnTo>
                    <a:pt x="34556" y="355"/>
                  </a:lnTo>
                  <a:lnTo>
                    <a:pt x="36360" y="0"/>
                  </a:lnTo>
                  <a:lnTo>
                    <a:pt x="38519" y="0"/>
                  </a:lnTo>
                  <a:lnTo>
                    <a:pt x="1489684" y="0"/>
                  </a:lnTo>
                  <a:lnTo>
                    <a:pt x="1491843" y="0"/>
                  </a:lnTo>
                  <a:lnTo>
                    <a:pt x="1493634" y="355"/>
                  </a:lnTo>
                  <a:lnTo>
                    <a:pt x="1495806" y="355"/>
                  </a:lnTo>
                  <a:lnTo>
                    <a:pt x="1497596" y="711"/>
                  </a:lnTo>
                  <a:lnTo>
                    <a:pt x="1499755" y="1435"/>
                  </a:lnTo>
                  <a:lnTo>
                    <a:pt x="1501559" y="1790"/>
                  </a:lnTo>
                  <a:lnTo>
                    <a:pt x="1503362" y="2514"/>
                  </a:lnTo>
                  <a:lnTo>
                    <a:pt x="1505521" y="3238"/>
                  </a:lnTo>
                  <a:lnTo>
                    <a:pt x="1507324" y="4317"/>
                  </a:lnTo>
                  <a:lnTo>
                    <a:pt x="1509115" y="5029"/>
                  </a:lnTo>
                  <a:lnTo>
                    <a:pt x="1510563" y="6108"/>
                  </a:lnTo>
                  <a:lnTo>
                    <a:pt x="1512354" y="7200"/>
                  </a:lnTo>
                  <a:lnTo>
                    <a:pt x="1513801" y="8636"/>
                  </a:lnTo>
                  <a:lnTo>
                    <a:pt x="1515605" y="9715"/>
                  </a:lnTo>
                  <a:lnTo>
                    <a:pt x="1517040" y="11150"/>
                  </a:lnTo>
                  <a:lnTo>
                    <a:pt x="1518475" y="12598"/>
                  </a:lnTo>
                  <a:lnTo>
                    <a:pt x="1519555" y="14389"/>
                  </a:lnTo>
                  <a:lnTo>
                    <a:pt x="1521002" y="15836"/>
                  </a:lnTo>
                  <a:lnTo>
                    <a:pt x="1522082" y="17640"/>
                  </a:lnTo>
                  <a:lnTo>
                    <a:pt x="1523161" y="19430"/>
                  </a:lnTo>
                  <a:lnTo>
                    <a:pt x="1523885" y="20878"/>
                  </a:lnTo>
                  <a:lnTo>
                    <a:pt x="1524965" y="22669"/>
                  </a:lnTo>
                  <a:lnTo>
                    <a:pt x="1525676" y="24828"/>
                  </a:lnTo>
                  <a:lnTo>
                    <a:pt x="1526400" y="26631"/>
                  </a:lnTo>
                  <a:lnTo>
                    <a:pt x="1526755" y="28435"/>
                  </a:lnTo>
                  <a:lnTo>
                    <a:pt x="1527479" y="30594"/>
                  </a:lnTo>
                  <a:lnTo>
                    <a:pt x="1527835" y="32397"/>
                  </a:lnTo>
                  <a:lnTo>
                    <a:pt x="1527835" y="34556"/>
                  </a:lnTo>
                  <a:lnTo>
                    <a:pt x="1528203" y="36360"/>
                  </a:lnTo>
                  <a:lnTo>
                    <a:pt x="1528203" y="38519"/>
                  </a:lnTo>
                  <a:lnTo>
                    <a:pt x="1528559" y="348830"/>
                  </a:lnTo>
                  <a:lnTo>
                    <a:pt x="1528203" y="348830"/>
                  </a:lnTo>
                  <a:lnTo>
                    <a:pt x="1528203" y="350989"/>
                  </a:lnTo>
                  <a:lnTo>
                    <a:pt x="1527835" y="352793"/>
                  </a:lnTo>
                  <a:lnTo>
                    <a:pt x="1527835" y="354952"/>
                  </a:lnTo>
                  <a:lnTo>
                    <a:pt x="1527479" y="356755"/>
                  </a:lnTo>
                  <a:lnTo>
                    <a:pt x="1526755" y="358914"/>
                  </a:lnTo>
                  <a:lnTo>
                    <a:pt x="1526400" y="360718"/>
                  </a:lnTo>
                  <a:lnTo>
                    <a:pt x="1525676" y="362508"/>
                  </a:lnTo>
                  <a:lnTo>
                    <a:pt x="1524965" y="364312"/>
                  </a:lnTo>
                  <a:lnTo>
                    <a:pt x="1523885" y="366115"/>
                  </a:lnTo>
                  <a:lnTo>
                    <a:pt x="1523161" y="367918"/>
                  </a:lnTo>
                  <a:lnTo>
                    <a:pt x="1522082" y="369709"/>
                  </a:lnTo>
                  <a:lnTo>
                    <a:pt x="1521002" y="371513"/>
                  </a:lnTo>
                  <a:lnTo>
                    <a:pt x="1519555" y="372960"/>
                  </a:lnTo>
                  <a:lnTo>
                    <a:pt x="1518475" y="374395"/>
                  </a:lnTo>
                  <a:lnTo>
                    <a:pt x="1517040" y="375831"/>
                  </a:lnTo>
                  <a:lnTo>
                    <a:pt x="1515605" y="377278"/>
                  </a:lnTo>
                  <a:lnTo>
                    <a:pt x="1514157" y="378713"/>
                  </a:lnTo>
                  <a:lnTo>
                    <a:pt x="1512354" y="379793"/>
                  </a:lnTo>
                  <a:lnTo>
                    <a:pt x="1510918" y="380872"/>
                  </a:lnTo>
                  <a:lnTo>
                    <a:pt x="1509115" y="381952"/>
                  </a:lnTo>
                  <a:lnTo>
                    <a:pt x="1507324" y="383031"/>
                  </a:lnTo>
                  <a:lnTo>
                    <a:pt x="1505521" y="383755"/>
                  </a:lnTo>
                  <a:lnTo>
                    <a:pt x="1503718" y="384835"/>
                  </a:lnTo>
                  <a:lnTo>
                    <a:pt x="1501914" y="385559"/>
                  </a:lnTo>
                  <a:lnTo>
                    <a:pt x="1499755" y="385914"/>
                  </a:lnTo>
                  <a:lnTo>
                    <a:pt x="1497964" y="386270"/>
                  </a:lnTo>
                  <a:lnTo>
                    <a:pt x="1496161" y="386994"/>
                  </a:lnTo>
                  <a:lnTo>
                    <a:pt x="1494002" y="386994"/>
                  </a:lnTo>
                  <a:lnTo>
                    <a:pt x="1492199" y="387350"/>
                  </a:lnTo>
                  <a:lnTo>
                    <a:pt x="1490040" y="387350"/>
                  </a:lnTo>
                  <a:lnTo>
                    <a:pt x="38519" y="387718"/>
                  </a:lnTo>
                  <a:lnTo>
                    <a:pt x="38519" y="387350"/>
                  </a:lnTo>
                  <a:lnTo>
                    <a:pt x="36360" y="387350"/>
                  </a:lnTo>
                  <a:lnTo>
                    <a:pt x="34556" y="386994"/>
                  </a:lnTo>
                  <a:lnTo>
                    <a:pt x="32397" y="386994"/>
                  </a:lnTo>
                  <a:lnTo>
                    <a:pt x="30594" y="386638"/>
                  </a:lnTo>
                  <a:lnTo>
                    <a:pt x="28435" y="385914"/>
                  </a:lnTo>
                  <a:lnTo>
                    <a:pt x="26644" y="385559"/>
                  </a:lnTo>
                  <a:lnTo>
                    <a:pt x="24841" y="384835"/>
                  </a:lnTo>
                  <a:lnTo>
                    <a:pt x="23037" y="384111"/>
                  </a:lnTo>
                  <a:lnTo>
                    <a:pt x="21234" y="383031"/>
                  </a:lnTo>
                  <a:lnTo>
                    <a:pt x="19443" y="382320"/>
                  </a:lnTo>
                  <a:lnTo>
                    <a:pt x="17640" y="381228"/>
                  </a:lnTo>
                  <a:lnTo>
                    <a:pt x="15836" y="380149"/>
                  </a:lnTo>
                  <a:lnTo>
                    <a:pt x="14401" y="378713"/>
                  </a:lnTo>
                  <a:lnTo>
                    <a:pt x="12954" y="377634"/>
                  </a:lnTo>
                  <a:lnTo>
                    <a:pt x="11518" y="376199"/>
                  </a:lnTo>
                  <a:lnTo>
                    <a:pt x="10083" y="374751"/>
                  </a:lnTo>
                  <a:lnTo>
                    <a:pt x="8636" y="373316"/>
                  </a:lnTo>
                  <a:lnTo>
                    <a:pt x="7556" y="371513"/>
                  </a:lnTo>
                  <a:lnTo>
                    <a:pt x="6476" y="370077"/>
                  </a:lnTo>
                  <a:lnTo>
                    <a:pt x="5397" y="368274"/>
                  </a:lnTo>
                  <a:lnTo>
                    <a:pt x="4318" y="366471"/>
                  </a:lnTo>
                  <a:lnTo>
                    <a:pt x="3594" y="364680"/>
                  </a:lnTo>
                  <a:lnTo>
                    <a:pt x="2514" y="362877"/>
                  </a:lnTo>
                  <a:lnTo>
                    <a:pt x="1803" y="361073"/>
                  </a:lnTo>
                  <a:lnTo>
                    <a:pt x="1435" y="358914"/>
                  </a:lnTo>
                  <a:lnTo>
                    <a:pt x="1079" y="357111"/>
                  </a:lnTo>
                  <a:lnTo>
                    <a:pt x="355" y="355320"/>
                  </a:lnTo>
                  <a:lnTo>
                    <a:pt x="355" y="353148"/>
                  </a:lnTo>
                  <a:lnTo>
                    <a:pt x="0" y="351358"/>
                  </a:lnTo>
                  <a:lnTo>
                    <a:pt x="0" y="349199"/>
                  </a:lnTo>
                  <a:lnTo>
                    <a:pt x="0" y="38519"/>
                  </a:lnTo>
                  <a:close/>
                </a:path>
              </a:pathLst>
            </a:custGeom>
            <a:ln w="25559">
              <a:solidFill>
                <a:srgbClr val="4E80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5229974" y="2715031"/>
            <a:ext cx="11753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Calibri"/>
                <a:cs typeface="Calibri"/>
              </a:rPr>
              <a:t>Kualitatif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4698183" y="3398224"/>
            <a:ext cx="2058035" cy="3157220"/>
            <a:chOff x="4698183" y="3398224"/>
            <a:chExt cx="2058035" cy="3157220"/>
          </a:xfrm>
        </p:grpSpPr>
        <p:sp>
          <p:nvSpPr>
            <p:cNvPr id="61" name="object 61"/>
            <p:cNvSpPr/>
            <p:nvPr/>
          </p:nvSpPr>
          <p:spPr>
            <a:xfrm>
              <a:off x="4710963" y="3411004"/>
              <a:ext cx="1863089" cy="2970530"/>
            </a:xfrm>
            <a:custGeom>
              <a:avLst/>
              <a:gdLst/>
              <a:ahLst/>
              <a:cxnLst/>
              <a:rect l="l" t="t" r="r" b="b"/>
              <a:pathLst>
                <a:path w="1863090" h="2970529">
                  <a:moveTo>
                    <a:pt x="1676158" y="0"/>
                  </a:moveTo>
                  <a:lnTo>
                    <a:pt x="186118" y="0"/>
                  </a:lnTo>
                  <a:lnTo>
                    <a:pt x="176390" y="355"/>
                  </a:lnTo>
                  <a:lnTo>
                    <a:pt x="128511" y="8991"/>
                  </a:lnTo>
                  <a:lnTo>
                    <a:pt x="93230" y="24841"/>
                  </a:lnTo>
                  <a:lnTo>
                    <a:pt x="61556" y="47878"/>
                  </a:lnTo>
                  <a:lnTo>
                    <a:pt x="35636" y="76669"/>
                  </a:lnTo>
                  <a:lnTo>
                    <a:pt x="12242" y="119519"/>
                  </a:lnTo>
                  <a:lnTo>
                    <a:pt x="2159" y="156959"/>
                  </a:lnTo>
                  <a:lnTo>
                    <a:pt x="0" y="186118"/>
                  </a:lnTo>
                  <a:lnTo>
                    <a:pt x="0" y="2783878"/>
                  </a:lnTo>
                  <a:lnTo>
                    <a:pt x="3962" y="2822397"/>
                  </a:lnTo>
                  <a:lnTo>
                    <a:pt x="20154" y="2868472"/>
                  </a:lnTo>
                  <a:lnTo>
                    <a:pt x="41401" y="2900870"/>
                  </a:lnTo>
                  <a:lnTo>
                    <a:pt x="69113" y="2928594"/>
                  </a:lnTo>
                  <a:lnTo>
                    <a:pt x="101511" y="2949841"/>
                  </a:lnTo>
                  <a:lnTo>
                    <a:pt x="137871" y="2963519"/>
                  </a:lnTo>
                  <a:lnTo>
                    <a:pt x="176390" y="2969641"/>
                  </a:lnTo>
                  <a:lnTo>
                    <a:pt x="186118" y="2969996"/>
                  </a:lnTo>
                  <a:lnTo>
                    <a:pt x="1676514" y="2969641"/>
                  </a:lnTo>
                  <a:lnTo>
                    <a:pt x="1715033" y="2965678"/>
                  </a:lnTo>
                  <a:lnTo>
                    <a:pt x="1761121" y="2949473"/>
                  </a:lnTo>
                  <a:lnTo>
                    <a:pt x="1793519" y="2928238"/>
                  </a:lnTo>
                  <a:lnTo>
                    <a:pt x="1821230" y="2900514"/>
                  </a:lnTo>
                  <a:lnTo>
                    <a:pt x="1842477" y="2868117"/>
                  </a:lnTo>
                  <a:lnTo>
                    <a:pt x="1856155" y="2831757"/>
                  </a:lnTo>
                  <a:lnTo>
                    <a:pt x="1862277" y="2793237"/>
                  </a:lnTo>
                  <a:lnTo>
                    <a:pt x="1862632" y="2783509"/>
                  </a:lnTo>
                  <a:lnTo>
                    <a:pt x="1862277" y="186118"/>
                  </a:lnTo>
                  <a:lnTo>
                    <a:pt x="1858314" y="147599"/>
                  </a:lnTo>
                  <a:lnTo>
                    <a:pt x="1842122" y="101511"/>
                  </a:lnTo>
                  <a:lnTo>
                    <a:pt x="1820875" y="69113"/>
                  </a:lnTo>
                  <a:lnTo>
                    <a:pt x="1793151" y="41401"/>
                  </a:lnTo>
                  <a:lnTo>
                    <a:pt x="1760753" y="20154"/>
                  </a:lnTo>
                  <a:lnTo>
                    <a:pt x="1714677" y="3949"/>
                  </a:lnTo>
                  <a:lnTo>
                    <a:pt x="1676158" y="0"/>
                  </a:lnTo>
                  <a:close/>
                </a:path>
              </a:pathLst>
            </a:custGeom>
            <a:solidFill>
              <a:srgbClr val="BF4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710963" y="3411004"/>
              <a:ext cx="1863089" cy="2970530"/>
            </a:xfrm>
            <a:custGeom>
              <a:avLst/>
              <a:gdLst/>
              <a:ahLst/>
              <a:cxnLst/>
              <a:rect l="l" t="t" r="r" b="b"/>
              <a:pathLst>
                <a:path w="1863090" h="2970529">
                  <a:moveTo>
                    <a:pt x="0" y="186118"/>
                  </a:moveTo>
                  <a:lnTo>
                    <a:pt x="355" y="176390"/>
                  </a:lnTo>
                  <a:lnTo>
                    <a:pt x="1079" y="166674"/>
                  </a:lnTo>
                  <a:lnTo>
                    <a:pt x="8991" y="128511"/>
                  </a:lnTo>
                  <a:lnTo>
                    <a:pt x="24841" y="92875"/>
                  </a:lnTo>
                  <a:lnTo>
                    <a:pt x="47878" y="61556"/>
                  </a:lnTo>
                  <a:lnTo>
                    <a:pt x="76682" y="35636"/>
                  </a:lnTo>
                  <a:lnTo>
                    <a:pt x="110515" y="16192"/>
                  </a:lnTo>
                  <a:lnTo>
                    <a:pt x="119519" y="12230"/>
                  </a:lnTo>
                  <a:lnTo>
                    <a:pt x="156959" y="2158"/>
                  </a:lnTo>
                  <a:lnTo>
                    <a:pt x="186118" y="0"/>
                  </a:lnTo>
                  <a:lnTo>
                    <a:pt x="1676158" y="0"/>
                  </a:lnTo>
                  <a:lnTo>
                    <a:pt x="1714677" y="3949"/>
                  </a:lnTo>
                  <a:lnTo>
                    <a:pt x="1751761" y="16192"/>
                  </a:lnTo>
                  <a:lnTo>
                    <a:pt x="1785594" y="35636"/>
                  </a:lnTo>
                  <a:lnTo>
                    <a:pt x="1814398" y="61556"/>
                  </a:lnTo>
                  <a:lnTo>
                    <a:pt x="1837435" y="93230"/>
                  </a:lnTo>
                  <a:lnTo>
                    <a:pt x="1846072" y="110515"/>
                  </a:lnTo>
                  <a:lnTo>
                    <a:pt x="1850034" y="119519"/>
                  </a:lnTo>
                  <a:lnTo>
                    <a:pt x="1860118" y="156959"/>
                  </a:lnTo>
                  <a:lnTo>
                    <a:pt x="1862632" y="2783509"/>
                  </a:lnTo>
                  <a:lnTo>
                    <a:pt x="1858670" y="2822041"/>
                  </a:lnTo>
                  <a:lnTo>
                    <a:pt x="1846440" y="2859112"/>
                  </a:lnTo>
                  <a:lnTo>
                    <a:pt x="1842477" y="2868117"/>
                  </a:lnTo>
                  <a:lnTo>
                    <a:pt x="1821230" y="2900514"/>
                  </a:lnTo>
                  <a:lnTo>
                    <a:pt x="1793519" y="2928238"/>
                  </a:lnTo>
                  <a:lnTo>
                    <a:pt x="1761121" y="2949473"/>
                  </a:lnTo>
                  <a:lnTo>
                    <a:pt x="1752117" y="2953435"/>
                  </a:lnTo>
                  <a:lnTo>
                    <a:pt x="1743113" y="2957398"/>
                  </a:lnTo>
                  <a:lnTo>
                    <a:pt x="1705673" y="2967481"/>
                  </a:lnTo>
                  <a:lnTo>
                    <a:pt x="186118" y="2969996"/>
                  </a:lnTo>
                  <a:lnTo>
                    <a:pt x="147599" y="2966034"/>
                  </a:lnTo>
                  <a:lnTo>
                    <a:pt x="110515" y="2953791"/>
                  </a:lnTo>
                  <a:lnTo>
                    <a:pt x="101511" y="2949841"/>
                  </a:lnTo>
                  <a:lnTo>
                    <a:pt x="69113" y="2928594"/>
                  </a:lnTo>
                  <a:lnTo>
                    <a:pt x="41401" y="2900870"/>
                  </a:lnTo>
                  <a:lnTo>
                    <a:pt x="20154" y="2868472"/>
                  </a:lnTo>
                  <a:lnTo>
                    <a:pt x="6476" y="2832112"/>
                  </a:lnTo>
                  <a:lnTo>
                    <a:pt x="355" y="2793593"/>
                  </a:lnTo>
                  <a:lnTo>
                    <a:pt x="0" y="2783878"/>
                  </a:lnTo>
                  <a:lnTo>
                    <a:pt x="0" y="186118"/>
                  </a:lnTo>
                  <a:close/>
                </a:path>
              </a:pathLst>
            </a:custGeom>
            <a:ln w="255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880521" y="3572637"/>
              <a:ext cx="1863089" cy="2970530"/>
            </a:xfrm>
            <a:custGeom>
              <a:avLst/>
              <a:gdLst/>
              <a:ahLst/>
              <a:cxnLst/>
              <a:rect l="l" t="t" r="r" b="b"/>
              <a:pathLst>
                <a:path w="1863090" h="2970529">
                  <a:moveTo>
                    <a:pt x="1676158" y="0"/>
                  </a:moveTo>
                  <a:lnTo>
                    <a:pt x="186118" y="0"/>
                  </a:lnTo>
                  <a:lnTo>
                    <a:pt x="176402" y="368"/>
                  </a:lnTo>
                  <a:lnTo>
                    <a:pt x="137883" y="6476"/>
                  </a:lnTo>
                  <a:lnTo>
                    <a:pt x="101523" y="20167"/>
                  </a:lnTo>
                  <a:lnTo>
                    <a:pt x="69113" y="41401"/>
                  </a:lnTo>
                  <a:lnTo>
                    <a:pt x="41401" y="69126"/>
                  </a:lnTo>
                  <a:lnTo>
                    <a:pt x="20154" y="101523"/>
                  </a:lnTo>
                  <a:lnTo>
                    <a:pt x="6476" y="137883"/>
                  </a:lnTo>
                  <a:lnTo>
                    <a:pt x="355" y="176402"/>
                  </a:lnTo>
                  <a:lnTo>
                    <a:pt x="0" y="186118"/>
                  </a:lnTo>
                  <a:lnTo>
                    <a:pt x="0" y="2783878"/>
                  </a:lnTo>
                  <a:lnTo>
                    <a:pt x="3962" y="2822397"/>
                  </a:lnTo>
                  <a:lnTo>
                    <a:pt x="20154" y="2868485"/>
                  </a:lnTo>
                  <a:lnTo>
                    <a:pt x="41401" y="2900883"/>
                  </a:lnTo>
                  <a:lnTo>
                    <a:pt x="69113" y="2928607"/>
                  </a:lnTo>
                  <a:lnTo>
                    <a:pt x="101523" y="2949841"/>
                  </a:lnTo>
                  <a:lnTo>
                    <a:pt x="147599" y="2966046"/>
                  </a:lnTo>
                  <a:lnTo>
                    <a:pt x="186118" y="2970009"/>
                  </a:lnTo>
                  <a:lnTo>
                    <a:pt x="1676514" y="2969641"/>
                  </a:lnTo>
                  <a:lnTo>
                    <a:pt x="1715033" y="2965678"/>
                  </a:lnTo>
                  <a:lnTo>
                    <a:pt x="1761121" y="2949486"/>
                  </a:lnTo>
                  <a:lnTo>
                    <a:pt x="1793519" y="2928239"/>
                  </a:lnTo>
                  <a:lnTo>
                    <a:pt x="1821243" y="2900527"/>
                  </a:lnTo>
                  <a:lnTo>
                    <a:pt x="1842477" y="2868117"/>
                  </a:lnTo>
                  <a:lnTo>
                    <a:pt x="1856155" y="2831757"/>
                  </a:lnTo>
                  <a:lnTo>
                    <a:pt x="1862277" y="2793238"/>
                  </a:lnTo>
                  <a:lnTo>
                    <a:pt x="1862632" y="2783522"/>
                  </a:lnTo>
                  <a:lnTo>
                    <a:pt x="1862277" y="186118"/>
                  </a:lnTo>
                  <a:lnTo>
                    <a:pt x="1858314" y="147599"/>
                  </a:lnTo>
                  <a:lnTo>
                    <a:pt x="1842122" y="101523"/>
                  </a:lnTo>
                  <a:lnTo>
                    <a:pt x="1820875" y="69126"/>
                  </a:lnTo>
                  <a:lnTo>
                    <a:pt x="1793163" y="41401"/>
                  </a:lnTo>
                  <a:lnTo>
                    <a:pt x="1760753" y="20167"/>
                  </a:lnTo>
                  <a:lnTo>
                    <a:pt x="1724393" y="6476"/>
                  </a:lnTo>
                  <a:lnTo>
                    <a:pt x="1685874" y="368"/>
                  </a:lnTo>
                  <a:lnTo>
                    <a:pt x="1676158" y="0"/>
                  </a:lnTo>
                  <a:close/>
                </a:path>
              </a:pathLst>
            </a:custGeom>
            <a:solidFill>
              <a:srgbClr val="FFFFFF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880521" y="3572637"/>
              <a:ext cx="1863089" cy="2970530"/>
            </a:xfrm>
            <a:custGeom>
              <a:avLst/>
              <a:gdLst/>
              <a:ahLst/>
              <a:cxnLst/>
              <a:rect l="l" t="t" r="r" b="b"/>
              <a:pathLst>
                <a:path w="1863090" h="2970529">
                  <a:moveTo>
                    <a:pt x="0" y="186118"/>
                  </a:moveTo>
                  <a:lnTo>
                    <a:pt x="355" y="176402"/>
                  </a:lnTo>
                  <a:lnTo>
                    <a:pt x="1079" y="166687"/>
                  </a:lnTo>
                  <a:lnTo>
                    <a:pt x="9004" y="128524"/>
                  </a:lnTo>
                  <a:lnTo>
                    <a:pt x="16205" y="110528"/>
                  </a:lnTo>
                  <a:lnTo>
                    <a:pt x="20154" y="101523"/>
                  </a:lnTo>
                  <a:lnTo>
                    <a:pt x="41401" y="69126"/>
                  </a:lnTo>
                  <a:lnTo>
                    <a:pt x="69113" y="41401"/>
                  </a:lnTo>
                  <a:lnTo>
                    <a:pt x="101523" y="20167"/>
                  </a:lnTo>
                  <a:lnTo>
                    <a:pt x="137883" y="6476"/>
                  </a:lnTo>
                  <a:lnTo>
                    <a:pt x="176402" y="368"/>
                  </a:lnTo>
                  <a:lnTo>
                    <a:pt x="186118" y="0"/>
                  </a:lnTo>
                  <a:lnTo>
                    <a:pt x="1676158" y="0"/>
                  </a:lnTo>
                  <a:lnTo>
                    <a:pt x="1714677" y="3962"/>
                  </a:lnTo>
                  <a:lnTo>
                    <a:pt x="1751761" y="16205"/>
                  </a:lnTo>
                  <a:lnTo>
                    <a:pt x="1785594" y="35648"/>
                  </a:lnTo>
                  <a:lnTo>
                    <a:pt x="1814398" y="61556"/>
                  </a:lnTo>
                  <a:lnTo>
                    <a:pt x="1837435" y="93243"/>
                  </a:lnTo>
                  <a:lnTo>
                    <a:pt x="1853272" y="128524"/>
                  </a:lnTo>
                  <a:lnTo>
                    <a:pt x="1861197" y="166687"/>
                  </a:lnTo>
                  <a:lnTo>
                    <a:pt x="1862632" y="2783522"/>
                  </a:lnTo>
                  <a:lnTo>
                    <a:pt x="1858683" y="2822041"/>
                  </a:lnTo>
                  <a:lnTo>
                    <a:pt x="1846440" y="2859125"/>
                  </a:lnTo>
                  <a:lnTo>
                    <a:pt x="1826996" y="2892958"/>
                  </a:lnTo>
                  <a:lnTo>
                    <a:pt x="1801075" y="2921762"/>
                  </a:lnTo>
                  <a:lnTo>
                    <a:pt x="1769757" y="2944799"/>
                  </a:lnTo>
                  <a:lnTo>
                    <a:pt x="1734121" y="2960636"/>
                  </a:lnTo>
                  <a:lnTo>
                    <a:pt x="1695957" y="2968561"/>
                  </a:lnTo>
                  <a:lnTo>
                    <a:pt x="186118" y="2970009"/>
                  </a:lnTo>
                  <a:lnTo>
                    <a:pt x="147599" y="2966046"/>
                  </a:lnTo>
                  <a:lnTo>
                    <a:pt x="110515" y="2953804"/>
                  </a:lnTo>
                  <a:lnTo>
                    <a:pt x="76682" y="2934360"/>
                  </a:lnTo>
                  <a:lnTo>
                    <a:pt x="47878" y="2908439"/>
                  </a:lnTo>
                  <a:lnTo>
                    <a:pt x="24841" y="2877121"/>
                  </a:lnTo>
                  <a:lnTo>
                    <a:pt x="16205" y="2859481"/>
                  </a:lnTo>
                  <a:lnTo>
                    <a:pt x="12242" y="2850476"/>
                  </a:lnTo>
                  <a:lnTo>
                    <a:pt x="2159" y="2813037"/>
                  </a:lnTo>
                  <a:lnTo>
                    <a:pt x="0" y="2783878"/>
                  </a:lnTo>
                  <a:lnTo>
                    <a:pt x="0" y="186118"/>
                  </a:lnTo>
                  <a:close/>
                </a:path>
              </a:pathLst>
            </a:custGeom>
            <a:ln w="25559">
              <a:solidFill>
                <a:srgbClr val="BF4F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5049621" y="3713657"/>
            <a:ext cx="1412240" cy="265049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>
              <a:lnSpc>
                <a:spcPts val="2050"/>
              </a:lnSpc>
              <a:spcBef>
                <a:spcPts val="359"/>
              </a:spcBef>
              <a:buChar char="-"/>
              <a:tabLst>
                <a:tab pos="140970" algn="l"/>
              </a:tabLst>
            </a:pPr>
            <a:r>
              <a:rPr sz="1900" spc="-5" dirty="0">
                <a:latin typeface="Calibri"/>
                <a:cs typeface="Calibri"/>
              </a:rPr>
              <a:t>Spek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-25" dirty="0">
                <a:latin typeface="Calibri"/>
                <a:cs typeface="Calibri"/>
              </a:rPr>
              <a:t>r</a:t>
            </a:r>
            <a:r>
              <a:rPr sz="1900" spc="-5" dirty="0">
                <a:latin typeface="Calibri"/>
                <a:cs typeface="Calibri"/>
              </a:rPr>
              <a:t>os</a:t>
            </a:r>
            <a:r>
              <a:rPr sz="1900" spc="-65" dirty="0">
                <a:latin typeface="Calibri"/>
                <a:cs typeface="Calibri"/>
              </a:rPr>
              <a:t>k</a:t>
            </a:r>
            <a:r>
              <a:rPr sz="1900" spc="-5" dirty="0">
                <a:latin typeface="Calibri"/>
                <a:cs typeface="Calibri"/>
              </a:rPr>
              <a:t>opi  </a:t>
            </a:r>
            <a:r>
              <a:rPr sz="1900" spc="-35" dirty="0">
                <a:latin typeface="Calibri"/>
                <a:cs typeface="Calibri"/>
              </a:rPr>
              <a:t>X-ray</a:t>
            </a:r>
            <a:endParaRPr sz="1900">
              <a:latin typeface="Calibri"/>
              <a:cs typeface="Calibri"/>
            </a:endParaRPr>
          </a:p>
          <a:p>
            <a:pPr marL="12700" marR="5080">
              <a:lnSpc>
                <a:spcPts val="2050"/>
              </a:lnSpc>
              <a:spcBef>
                <a:spcPts val="670"/>
              </a:spcBef>
              <a:buChar char="-"/>
              <a:tabLst>
                <a:tab pos="140970" algn="l"/>
              </a:tabLst>
            </a:pPr>
            <a:r>
              <a:rPr sz="1900" spc="-5" dirty="0">
                <a:latin typeface="Calibri"/>
                <a:cs typeface="Calibri"/>
              </a:rPr>
              <a:t>Spek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-25" dirty="0">
                <a:latin typeface="Calibri"/>
                <a:cs typeface="Calibri"/>
              </a:rPr>
              <a:t>r</a:t>
            </a:r>
            <a:r>
              <a:rPr sz="1900" spc="-5" dirty="0">
                <a:latin typeface="Calibri"/>
                <a:cs typeface="Calibri"/>
              </a:rPr>
              <a:t>os</a:t>
            </a:r>
            <a:r>
              <a:rPr sz="1900" spc="-65" dirty="0">
                <a:latin typeface="Calibri"/>
                <a:cs typeface="Calibri"/>
              </a:rPr>
              <a:t>k</a:t>
            </a:r>
            <a:r>
              <a:rPr sz="1900" spc="-5" dirty="0">
                <a:latin typeface="Calibri"/>
                <a:cs typeface="Calibri"/>
              </a:rPr>
              <a:t>opi  </a:t>
            </a:r>
            <a:r>
              <a:rPr sz="1900" spc="-15" dirty="0">
                <a:latin typeface="Calibri"/>
                <a:cs typeface="Calibri"/>
              </a:rPr>
              <a:t>Infrared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(IR)</a:t>
            </a:r>
            <a:endParaRPr sz="1900">
              <a:latin typeface="Calibri"/>
              <a:cs typeface="Calibri"/>
            </a:endParaRPr>
          </a:p>
          <a:p>
            <a:pPr marL="12700" marR="5080">
              <a:lnSpc>
                <a:spcPts val="2050"/>
              </a:lnSpc>
              <a:spcBef>
                <a:spcPts val="660"/>
              </a:spcBef>
              <a:buChar char="-"/>
              <a:tabLst>
                <a:tab pos="140970" algn="l"/>
              </a:tabLst>
            </a:pPr>
            <a:r>
              <a:rPr sz="1900" spc="-5" dirty="0">
                <a:latin typeface="Calibri"/>
                <a:cs typeface="Calibri"/>
              </a:rPr>
              <a:t>Spek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-25" dirty="0">
                <a:latin typeface="Calibri"/>
                <a:cs typeface="Calibri"/>
              </a:rPr>
              <a:t>r</a:t>
            </a:r>
            <a:r>
              <a:rPr sz="1900" spc="-5" dirty="0">
                <a:latin typeface="Calibri"/>
                <a:cs typeface="Calibri"/>
              </a:rPr>
              <a:t>os</a:t>
            </a:r>
            <a:r>
              <a:rPr sz="1900" spc="-65" dirty="0">
                <a:latin typeface="Calibri"/>
                <a:cs typeface="Calibri"/>
              </a:rPr>
              <a:t>k</a:t>
            </a:r>
            <a:r>
              <a:rPr sz="1900" spc="-5" dirty="0">
                <a:latin typeface="Calibri"/>
                <a:cs typeface="Calibri"/>
              </a:rPr>
              <a:t>opi  massa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(MS)</a:t>
            </a:r>
            <a:endParaRPr sz="1900">
              <a:latin typeface="Calibri"/>
              <a:cs typeface="Calibri"/>
            </a:endParaRPr>
          </a:p>
          <a:p>
            <a:pPr marL="12700" marR="5080">
              <a:lnSpc>
                <a:spcPct val="89600"/>
              </a:lnSpc>
              <a:spcBef>
                <a:spcPts val="645"/>
              </a:spcBef>
              <a:buChar char="-"/>
              <a:tabLst>
                <a:tab pos="140970" algn="l"/>
              </a:tabLst>
            </a:pPr>
            <a:r>
              <a:rPr sz="1900" spc="-5" dirty="0">
                <a:latin typeface="Calibri"/>
                <a:cs typeface="Calibri"/>
              </a:rPr>
              <a:t>Spek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-25" dirty="0">
                <a:latin typeface="Calibri"/>
                <a:cs typeface="Calibri"/>
              </a:rPr>
              <a:t>r</a:t>
            </a:r>
            <a:r>
              <a:rPr sz="1900" spc="-5" dirty="0">
                <a:latin typeface="Calibri"/>
                <a:cs typeface="Calibri"/>
              </a:rPr>
              <a:t>os</a:t>
            </a:r>
            <a:r>
              <a:rPr sz="1900" spc="-65" dirty="0">
                <a:latin typeface="Calibri"/>
                <a:cs typeface="Calibri"/>
              </a:rPr>
              <a:t>k</a:t>
            </a:r>
            <a:r>
              <a:rPr sz="1900" spc="-5" dirty="0">
                <a:latin typeface="Calibri"/>
                <a:cs typeface="Calibri"/>
              </a:rPr>
              <a:t>opi  </a:t>
            </a:r>
            <a:r>
              <a:rPr sz="1900" spc="-10" dirty="0">
                <a:latin typeface="Calibri"/>
                <a:cs typeface="Calibri"/>
              </a:rPr>
              <a:t>magnetik inti </a:t>
            </a:r>
            <a:r>
              <a:rPr sz="1900" spc="-5" dirty="0">
                <a:latin typeface="Calibri"/>
                <a:cs typeface="Calibri"/>
              </a:rPr>
              <a:t> (NMR)</a:t>
            </a:r>
            <a:endParaRPr sz="1900">
              <a:latin typeface="Calibri"/>
              <a:cs typeface="Calibri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6818220" y="2565904"/>
            <a:ext cx="2211705" cy="743585"/>
            <a:chOff x="6818220" y="2565904"/>
            <a:chExt cx="2211705" cy="743585"/>
          </a:xfrm>
        </p:grpSpPr>
        <p:sp>
          <p:nvSpPr>
            <p:cNvPr id="67" name="object 67"/>
            <p:cNvSpPr/>
            <p:nvPr/>
          </p:nvSpPr>
          <p:spPr>
            <a:xfrm>
              <a:off x="6831000" y="2578684"/>
              <a:ext cx="2016125" cy="556260"/>
            </a:xfrm>
            <a:custGeom>
              <a:avLst/>
              <a:gdLst/>
              <a:ahLst/>
              <a:cxnLst/>
              <a:rect l="l" t="t" r="r" b="b"/>
              <a:pathLst>
                <a:path w="2016125" h="556260">
                  <a:moveTo>
                    <a:pt x="1963077" y="0"/>
                  </a:moveTo>
                  <a:lnTo>
                    <a:pt x="52565" y="0"/>
                  </a:lnTo>
                  <a:lnTo>
                    <a:pt x="43916" y="1079"/>
                  </a:lnTo>
                  <a:lnTo>
                    <a:pt x="41046" y="1790"/>
                  </a:lnTo>
                  <a:lnTo>
                    <a:pt x="38163" y="2870"/>
                  </a:lnTo>
                  <a:lnTo>
                    <a:pt x="35636" y="3594"/>
                  </a:lnTo>
                  <a:lnTo>
                    <a:pt x="32765" y="4673"/>
                  </a:lnTo>
                  <a:lnTo>
                    <a:pt x="22682" y="10439"/>
                  </a:lnTo>
                  <a:lnTo>
                    <a:pt x="20523" y="12230"/>
                  </a:lnTo>
                  <a:lnTo>
                    <a:pt x="18364" y="14401"/>
                  </a:lnTo>
                  <a:lnTo>
                    <a:pt x="16205" y="16192"/>
                  </a:lnTo>
                  <a:lnTo>
                    <a:pt x="14401" y="18351"/>
                  </a:lnTo>
                  <a:lnTo>
                    <a:pt x="12242" y="20510"/>
                  </a:lnTo>
                  <a:lnTo>
                    <a:pt x="10439" y="22669"/>
                  </a:lnTo>
                  <a:lnTo>
                    <a:pt x="4686" y="32753"/>
                  </a:lnTo>
                  <a:lnTo>
                    <a:pt x="3594" y="35636"/>
                  </a:lnTo>
                  <a:lnTo>
                    <a:pt x="2882" y="38150"/>
                  </a:lnTo>
                  <a:lnTo>
                    <a:pt x="1803" y="41033"/>
                  </a:lnTo>
                  <a:lnTo>
                    <a:pt x="1079" y="43916"/>
                  </a:lnTo>
                  <a:lnTo>
                    <a:pt x="0" y="52552"/>
                  </a:lnTo>
                  <a:lnTo>
                    <a:pt x="0" y="503275"/>
                  </a:lnTo>
                  <a:lnTo>
                    <a:pt x="1079" y="511911"/>
                  </a:lnTo>
                  <a:lnTo>
                    <a:pt x="1803" y="514794"/>
                  </a:lnTo>
                  <a:lnTo>
                    <a:pt x="2882" y="517677"/>
                  </a:lnTo>
                  <a:lnTo>
                    <a:pt x="3594" y="520191"/>
                  </a:lnTo>
                  <a:lnTo>
                    <a:pt x="4686" y="523074"/>
                  </a:lnTo>
                  <a:lnTo>
                    <a:pt x="10439" y="533158"/>
                  </a:lnTo>
                  <a:lnTo>
                    <a:pt x="12242" y="535317"/>
                  </a:lnTo>
                  <a:lnTo>
                    <a:pt x="14401" y="537476"/>
                  </a:lnTo>
                  <a:lnTo>
                    <a:pt x="16205" y="539635"/>
                  </a:lnTo>
                  <a:lnTo>
                    <a:pt x="18364" y="541439"/>
                  </a:lnTo>
                  <a:lnTo>
                    <a:pt x="20523" y="543598"/>
                  </a:lnTo>
                  <a:lnTo>
                    <a:pt x="22682" y="545401"/>
                  </a:lnTo>
                  <a:lnTo>
                    <a:pt x="32765" y="551154"/>
                  </a:lnTo>
                  <a:lnTo>
                    <a:pt x="35636" y="552234"/>
                  </a:lnTo>
                  <a:lnTo>
                    <a:pt x="38163" y="552958"/>
                  </a:lnTo>
                  <a:lnTo>
                    <a:pt x="41046" y="554037"/>
                  </a:lnTo>
                  <a:lnTo>
                    <a:pt x="43916" y="554761"/>
                  </a:lnTo>
                  <a:lnTo>
                    <a:pt x="52565" y="555840"/>
                  </a:lnTo>
                  <a:lnTo>
                    <a:pt x="1963445" y="555472"/>
                  </a:lnTo>
                  <a:lnTo>
                    <a:pt x="1972081" y="554393"/>
                  </a:lnTo>
                  <a:lnTo>
                    <a:pt x="1974964" y="553681"/>
                  </a:lnTo>
                  <a:lnTo>
                    <a:pt x="1977834" y="552589"/>
                  </a:lnTo>
                  <a:lnTo>
                    <a:pt x="1980361" y="551878"/>
                  </a:lnTo>
                  <a:lnTo>
                    <a:pt x="1983244" y="550799"/>
                  </a:lnTo>
                  <a:lnTo>
                    <a:pt x="1993315" y="545033"/>
                  </a:lnTo>
                  <a:lnTo>
                    <a:pt x="1995474" y="543229"/>
                  </a:lnTo>
                  <a:lnTo>
                    <a:pt x="1997646" y="541070"/>
                  </a:lnTo>
                  <a:lnTo>
                    <a:pt x="1999805" y="539280"/>
                  </a:lnTo>
                  <a:lnTo>
                    <a:pt x="2001596" y="537121"/>
                  </a:lnTo>
                  <a:lnTo>
                    <a:pt x="2003755" y="534962"/>
                  </a:lnTo>
                  <a:lnTo>
                    <a:pt x="2005558" y="532790"/>
                  </a:lnTo>
                  <a:lnTo>
                    <a:pt x="2011324" y="522719"/>
                  </a:lnTo>
                  <a:lnTo>
                    <a:pt x="2012403" y="519836"/>
                  </a:lnTo>
                  <a:lnTo>
                    <a:pt x="2013115" y="517321"/>
                  </a:lnTo>
                  <a:lnTo>
                    <a:pt x="2014194" y="514438"/>
                  </a:lnTo>
                  <a:lnTo>
                    <a:pt x="2014918" y="511556"/>
                  </a:lnTo>
                  <a:lnTo>
                    <a:pt x="2015953" y="503275"/>
                  </a:lnTo>
                  <a:lnTo>
                    <a:pt x="2015998" y="500037"/>
                  </a:lnTo>
                  <a:lnTo>
                    <a:pt x="2015642" y="52552"/>
                  </a:lnTo>
                  <a:lnTo>
                    <a:pt x="2014562" y="43916"/>
                  </a:lnTo>
                  <a:lnTo>
                    <a:pt x="2013838" y="41033"/>
                  </a:lnTo>
                  <a:lnTo>
                    <a:pt x="2012759" y="38150"/>
                  </a:lnTo>
                  <a:lnTo>
                    <a:pt x="2012035" y="35636"/>
                  </a:lnTo>
                  <a:lnTo>
                    <a:pt x="2010956" y="32753"/>
                  </a:lnTo>
                  <a:lnTo>
                    <a:pt x="2005202" y="22669"/>
                  </a:lnTo>
                  <a:lnTo>
                    <a:pt x="2003399" y="20510"/>
                  </a:lnTo>
                  <a:lnTo>
                    <a:pt x="2001240" y="18351"/>
                  </a:lnTo>
                  <a:lnTo>
                    <a:pt x="1999437" y="16192"/>
                  </a:lnTo>
                  <a:lnTo>
                    <a:pt x="1997278" y="14401"/>
                  </a:lnTo>
                  <a:lnTo>
                    <a:pt x="1995119" y="12230"/>
                  </a:lnTo>
                  <a:lnTo>
                    <a:pt x="1992960" y="10439"/>
                  </a:lnTo>
                  <a:lnTo>
                    <a:pt x="1982876" y="4673"/>
                  </a:lnTo>
                  <a:lnTo>
                    <a:pt x="1980006" y="3594"/>
                  </a:lnTo>
                  <a:lnTo>
                    <a:pt x="1977478" y="2870"/>
                  </a:lnTo>
                  <a:lnTo>
                    <a:pt x="1974596" y="1790"/>
                  </a:lnTo>
                  <a:lnTo>
                    <a:pt x="1971725" y="1079"/>
                  </a:lnTo>
                  <a:lnTo>
                    <a:pt x="1963077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831000" y="2578684"/>
              <a:ext cx="2016125" cy="556260"/>
            </a:xfrm>
            <a:custGeom>
              <a:avLst/>
              <a:gdLst/>
              <a:ahLst/>
              <a:cxnLst/>
              <a:rect l="l" t="t" r="r" b="b"/>
              <a:pathLst>
                <a:path w="2016125" h="556260">
                  <a:moveTo>
                    <a:pt x="0" y="55435"/>
                  </a:moveTo>
                  <a:lnTo>
                    <a:pt x="0" y="52552"/>
                  </a:lnTo>
                  <a:lnTo>
                    <a:pt x="355" y="49669"/>
                  </a:lnTo>
                  <a:lnTo>
                    <a:pt x="723" y="46799"/>
                  </a:lnTo>
                  <a:lnTo>
                    <a:pt x="1079" y="43916"/>
                  </a:lnTo>
                  <a:lnTo>
                    <a:pt x="1803" y="41033"/>
                  </a:lnTo>
                  <a:lnTo>
                    <a:pt x="2882" y="38150"/>
                  </a:lnTo>
                  <a:lnTo>
                    <a:pt x="3594" y="35636"/>
                  </a:lnTo>
                  <a:lnTo>
                    <a:pt x="4686" y="32753"/>
                  </a:lnTo>
                  <a:lnTo>
                    <a:pt x="6121" y="30238"/>
                  </a:lnTo>
                  <a:lnTo>
                    <a:pt x="7556" y="27711"/>
                  </a:lnTo>
                  <a:lnTo>
                    <a:pt x="9004" y="25196"/>
                  </a:lnTo>
                  <a:lnTo>
                    <a:pt x="10439" y="22669"/>
                  </a:lnTo>
                  <a:lnTo>
                    <a:pt x="12242" y="20510"/>
                  </a:lnTo>
                  <a:lnTo>
                    <a:pt x="14401" y="18351"/>
                  </a:lnTo>
                  <a:lnTo>
                    <a:pt x="16205" y="16192"/>
                  </a:lnTo>
                  <a:lnTo>
                    <a:pt x="18364" y="14401"/>
                  </a:lnTo>
                  <a:lnTo>
                    <a:pt x="20523" y="12230"/>
                  </a:lnTo>
                  <a:lnTo>
                    <a:pt x="22682" y="10439"/>
                  </a:lnTo>
                  <a:lnTo>
                    <a:pt x="25196" y="8991"/>
                  </a:lnTo>
                  <a:lnTo>
                    <a:pt x="27724" y="7556"/>
                  </a:lnTo>
                  <a:lnTo>
                    <a:pt x="30238" y="6121"/>
                  </a:lnTo>
                  <a:lnTo>
                    <a:pt x="32765" y="4673"/>
                  </a:lnTo>
                  <a:lnTo>
                    <a:pt x="35636" y="3594"/>
                  </a:lnTo>
                  <a:lnTo>
                    <a:pt x="38163" y="2870"/>
                  </a:lnTo>
                  <a:lnTo>
                    <a:pt x="41046" y="1790"/>
                  </a:lnTo>
                  <a:lnTo>
                    <a:pt x="43916" y="1079"/>
                  </a:lnTo>
                  <a:lnTo>
                    <a:pt x="46799" y="711"/>
                  </a:lnTo>
                  <a:lnTo>
                    <a:pt x="49682" y="355"/>
                  </a:lnTo>
                  <a:lnTo>
                    <a:pt x="52565" y="0"/>
                  </a:lnTo>
                  <a:lnTo>
                    <a:pt x="55435" y="0"/>
                  </a:lnTo>
                  <a:lnTo>
                    <a:pt x="1960194" y="0"/>
                  </a:lnTo>
                  <a:lnTo>
                    <a:pt x="1963077" y="0"/>
                  </a:lnTo>
                  <a:lnTo>
                    <a:pt x="1965959" y="355"/>
                  </a:lnTo>
                  <a:lnTo>
                    <a:pt x="1968842" y="711"/>
                  </a:lnTo>
                  <a:lnTo>
                    <a:pt x="1971725" y="1079"/>
                  </a:lnTo>
                  <a:lnTo>
                    <a:pt x="1974596" y="1790"/>
                  </a:lnTo>
                  <a:lnTo>
                    <a:pt x="1977478" y="2870"/>
                  </a:lnTo>
                  <a:lnTo>
                    <a:pt x="1980006" y="3594"/>
                  </a:lnTo>
                  <a:lnTo>
                    <a:pt x="1982876" y="4673"/>
                  </a:lnTo>
                  <a:lnTo>
                    <a:pt x="1985403" y="6121"/>
                  </a:lnTo>
                  <a:lnTo>
                    <a:pt x="1987918" y="7556"/>
                  </a:lnTo>
                  <a:lnTo>
                    <a:pt x="1990445" y="8991"/>
                  </a:lnTo>
                  <a:lnTo>
                    <a:pt x="1992960" y="10439"/>
                  </a:lnTo>
                  <a:lnTo>
                    <a:pt x="1995119" y="12230"/>
                  </a:lnTo>
                  <a:lnTo>
                    <a:pt x="1997278" y="14401"/>
                  </a:lnTo>
                  <a:lnTo>
                    <a:pt x="1999437" y="16192"/>
                  </a:lnTo>
                  <a:lnTo>
                    <a:pt x="2001240" y="18351"/>
                  </a:lnTo>
                  <a:lnTo>
                    <a:pt x="2003399" y="20510"/>
                  </a:lnTo>
                  <a:lnTo>
                    <a:pt x="2005202" y="22669"/>
                  </a:lnTo>
                  <a:lnTo>
                    <a:pt x="2006638" y="25196"/>
                  </a:lnTo>
                  <a:lnTo>
                    <a:pt x="2008085" y="27711"/>
                  </a:lnTo>
                  <a:lnTo>
                    <a:pt x="2009521" y="30238"/>
                  </a:lnTo>
                  <a:lnTo>
                    <a:pt x="2010956" y="32753"/>
                  </a:lnTo>
                  <a:lnTo>
                    <a:pt x="2012035" y="35636"/>
                  </a:lnTo>
                  <a:lnTo>
                    <a:pt x="2012759" y="38150"/>
                  </a:lnTo>
                  <a:lnTo>
                    <a:pt x="2013838" y="41033"/>
                  </a:lnTo>
                  <a:lnTo>
                    <a:pt x="2014562" y="43916"/>
                  </a:lnTo>
                  <a:lnTo>
                    <a:pt x="2014918" y="46799"/>
                  </a:lnTo>
                  <a:lnTo>
                    <a:pt x="2015274" y="49669"/>
                  </a:lnTo>
                  <a:lnTo>
                    <a:pt x="2015642" y="52552"/>
                  </a:lnTo>
                  <a:lnTo>
                    <a:pt x="2015642" y="55435"/>
                  </a:lnTo>
                  <a:lnTo>
                    <a:pt x="2015998" y="500037"/>
                  </a:lnTo>
                  <a:lnTo>
                    <a:pt x="2015998" y="502920"/>
                  </a:lnTo>
                  <a:lnTo>
                    <a:pt x="2015642" y="505790"/>
                  </a:lnTo>
                  <a:lnTo>
                    <a:pt x="2015274" y="508673"/>
                  </a:lnTo>
                  <a:lnTo>
                    <a:pt x="2014918" y="511556"/>
                  </a:lnTo>
                  <a:lnTo>
                    <a:pt x="2014194" y="514438"/>
                  </a:lnTo>
                  <a:lnTo>
                    <a:pt x="2013115" y="517321"/>
                  </a:lnTo>
                  <a:lnTo>
                    <a:pt x="2012403" y="519836"/>
                  </a:lnTo>
                  <a:lnTo>
                    <a:pt x="2011324" y="522719"/>
                  </a:lnTo>
                  <a:lnTo>
                    <a:pt x="2009876" y="525233"/>
                  </a:lnTo>
                  <a:lnTo>
                    <a:pt x="2008441" y="527761"/>
                  </a:lnTo>
                  <a:lnTo>
                    <a:pt x="2007006" y="530275"/>
                  </a:lnTo>
                  <a:lnTo>
                    <a:pt x="2005558" y="532790"/>
                  </a:lnTo>
                  <a:lnTo>
                    <a:pt x="2003755" y="534962"/>
                  </a:lnTo>
                  <a:lnTo>
                    <a:pt x="2001596" y="537121"/>
                  </a:lnTo>
                  <a:lnTo>
                    <a:pt x="1999805" y="539280"/>
                  </a:lnTo>
                  <a:lnTo>
                    <a:pt x="1997646" y="541070"/>
                  </a:lnTo>
                  <a:lnTo>
                    <a:pt x="1995474" y="543229"/>
                  </a:lnTo>
                  <a:lnTo>
                    <a:pt x="1993315" y="545033"/>
                  </a:lnTo>
                  <a:lnTo>
                    <a:pt x="1990801" y="546481"/>
                  </a:lnTo>
                  <a:lnTo>
                    <a:pt x="1988273" y="547916"/>
                  </a:lnTo>
                  <a:lnTo>
                    <a:pt x="1985759" y="549351"/>
                  </a:lnTo>
                  <a:lnTo>
                    <a:pt x="1983244" y="550799"/>
                  </a:lnTo>
                  <a:lnTo>
                    <a:pt x="1980361" y="551878"/>
                  </a:lnTo>
                  <a:lnTo>
                    <a:pt x="1977834" y="552589"/>
                  </a:lnTo>
                  <a:lnTo>
                    <a:pt x="1974964" y="553681"/>
                  </a:lnTo>
                  <a:lnTo>
                    <a:pt x="1972081" y="554393"/>
                  </a:lnTo>
                  <a:lnTo>
                    <a:pt x="1969198" y="554761"/>
                  </a:lnTo>
                  <a:lnTo>
                    <a:pt x="1966315" y="555116"/>
                  </a:lnTo>
                  <a:lnTo>
                    <a:pt x="1963445" y="555472"/>
                  </a:lnTo>
                  <a:lnTo>
                    <a:pt x="1960562" y="555472"/>
                  </a:lnTo>
                  <a:lnTo>
                    <a:pt x="55435" y="555840"/>
                  </a:lnTo>
                  <a:lnTo>
                    <a:pt x="52565" y="555840"/>
                  </a:lnTo>
                  <a:lnTo>
                    <a:pt x="49682" y="555472"/>
                  </a:lnTo>
                  <a:lnTo>
                    <a:pt x="46799" y="555116"/>
                  </a:lnTo>
                  <a:lnTo>
                    <a:pt x="43916" y="554761"/>
                  </a:lnTo>
                  <a:lnTo>
                    <a:pt x="41046" y="554037"/>
                  </a:lnTo>
                  <a:lnTo>
                    <a:pt x="38163" y="552958"/>
                  </a:lnTo>
                  <a:lnTo>
                    <a:pt x="35636" y="552234"/>
                  </a:lnTo>
                  <a:lnTo>
                    <a:pt x="32765" y="551154"/>
                  </a:lnTo>
                  <a:lnTo>
                    <a:pt x="30238" y="549719"/>
                  </a:lnTo>
                  <a:lnTo>
                    <a:pt x="27724" y="548271"/>
                  </a:lnTo>
                  <a:lnTo>
                    <a:pt x="25196" y="546836"/>
                  </a:lnTo>
                  <a:lnTo>
                    <a:pt x="22682" y="545401"/>
                  </a:lnTo>
                  <a:lnTo>
                    <a:pt x="20523" y="543598"/>
                  </a:lnTo>
                  <a:lnTo>
                    <a:pt x="18364" y="541439"/>
                  </a:lnTo>
                  <a:lnTo>
                    <a:pt x="16205" y="539635"/>
                  </a:lnTo>
                  <a:lnTo>
                    <a:pt x="14401" y="537476"/>
                  </a:lnTo>
                  <a:lnTo>
                    <a:pt x="12242" y="535317"/>
                  </a:lnTo>
                  <a:lnTo>
                    <a:pt x="10439" y="533158"/>
                  </a:lnTo>
                  <a:lnTo>
                    <a:pt x="9004" y="530631"/>
                  </a:lnTo>
                  <a:lnTo>
                    <a:pt x="7556" y="528116"/>
                  </a:lnTo>
                  <a:lnTo>
                    <a:pt x="6121" y="525589"/>
                  </a:lnTo>
                  <a:lnTo>
                    <a:pt x="4686" y="523074"/>
                  </a:lnTo>
                  <a:lnTo>
                    <a:pt x="3594" y="520191"/>
                  </a:lnTo>
                  <a:lnTo>
                    <a:pt x="2882" y="517677"/>
                  </a:lnTo>
                  <a:lnTo>
                    <a:pt x="1803" y="514794"/>
                  </a:lnTo>
                  <a:lnTo>
                    <a:pt x="1079" y="511911"/>
                  </a:lnTo>
                  <a:lnTo>
                    <a:pt x="723" y="509041"/>
                  </a:lnTo>
                  <a:lnTo>
                    <a:pt x="355" y="506158"/>
                  </a:lnTo>
                  <a:lnTo>
                    <a:pt x="0" y="503275"/>
                  </a:lnTo>
                  <a:lnTo>
                    <a:pt x="0" y="500392"/>
                  </a:lnTo>
                  <a:lnTo>
                    <a:pt x="0" y="55435"/>
                  </a:lnTo>
                  <a:close/>
                </a:path>
              </a:pathLst>
            </a:custGeom>
            <a:ln w="255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000926" y="2740317"/>
              <a:ext cx="2016125" cy="556260"/>
            </a:xfrm>
            <a:custGeom>
              <a:avLst/>
              <a:gdLst/>
              <a:ahLst/>
              <a:cxnLst/>
              <a:rect l="l" t="t" r="r" b="b"/>
              <a:pathLst>
                <a:path w="2016125" h="556260">
                  <a:moveTo>
                    <a:pt x="1963077" y="0"/>
                  </a:moveTo>
                  <a:lnTo>
                    <a:pt x="52552" y="0"/>
                  </a:lnTo>
                  <a:lnTo>
                    <a:pt x="43916" y="1079"/>
                  </a:lnTo>
                  <a:lnTo>
                    <a:pt x="41033" y="1803"/>
                  </a:lnTo>
                  <a:lnTo>
                    <a:pt x="38150" y="2882"/>
                  </a:lnTo>
                  <a:lnTo>
                    <a:pt x="35636" y="3606"/>
                  </a:lnTo>
                  <a:lnTo>
                    <a:pt x="32753" y="4686"/>
                  </a:lnTo>
                  <a:lnTo>
                    <a:pt x="22669" y="10439"/>
                  </a:lnTo>
                  <a:lnTo>
                    <a:pt x="20510" y="12242"/>
                  </a:lnTo>
                  <a:lnTo>
                    <a:pt x="18351" y="14401"/>
                  </a:lnTo>
                  <a:lnTo>
                    <a:pt x="16192" y="16205"/>
                  </a:lnTo>
                  <a:lnTo>
                    <a:pt x="14389" y="18364"/>
                  </a:lnTo>
                  <a:lnTo>
                    <a:pt x="12230" y="20523"/>
                  </a:lnTo>
                  <a:lnTo>
                    <a:pt x="10439" y="22682"/>
                  </a:lnTo>
                  <a:lnTo>
                    <a:pt x="4673" y="32765"/>
                  </a:lnTo>
                  <a:lnTo>
                    <a:pt x="3594" y="35648"/>
                  </a:lnTo>
                  <a:lnTo>
                    <a:pt x="2870" y="38163"/>
                  </a:lnTo>
                  <a:lnTo>
                    <a:pt x="1790" y="41046"/>
                  </a:lnTo>
                  <a:lnTo>
                    <a:pt x="1079" y="43916"/>
                  </a:lnTo>
                  <a:lnTo>
                    <a:pt x="0" y="52565"/>
                  </a:lnTo>
                  <a:lnTo>
                    <a:pt x="0" y="503288"/>
                  </a:lnTo>
                  <a:lnTo>
                    <a:pt x="1079" y="511924"/>
                  </a:lnTo>
                  <a:lnTo>
                    <a:pt x="1790" y="514807"/>
                  </a:lnTo>
                  <a:lnTo>
                    <a:pt x="2870" y="517677"/>
                  </a:lnTo>
                  <a:lnTo>
                    <a:pt x="3594" y="520204"/>
                  </a:lnTo>
                  <a:lnTo>
                    <a:pt x="4673" y="523087"/>
                  </a:lnTo>
                  <a:lnTo>
                    <a:pt x="10439" y="533158"/>
                  </a:lnTo>
                  <a:lnTo>
                    <a:pt x="12230" y="535317"/>
                  </a:lnTo>
                  <a:lnTo>
                    <a:pt x="14389" y="537476"/>
                  </a:lnTo>
                  <a:lnTo>
                    <a:pt x="16192" y="539648"/>
                  </a:lnTo>
                  <a:lnTo>
                    <a:pt x="18351" y="541439"/>
                  </a:lnTo>
                  <a:lnTo>
                    <a:pt x="20510" y="543598"/>
                  </a:lnTo>
                  <a:lnTo>
                    <a:pt x="22669" y="545401"/>
                  </a:lnTo>
                  <a:lnTo>
                    <a:pt x="32753" y="551167"/>
                  </a:lnTo>
                  <a:lnTo>
                    <a:pt x="35636" y="552246"/>
                  </a:lnTo>
                  <a:lnTo>
                    <a:pt x="38150" y="552957"/>
                  </a:lnTo>
                  <a:lnTo>
                    <a:pt x="41033" y="554037"/>
                  </a:lnTo>
                  <a:lnTo>
                    <a:pt x="43916" y="554761"/>
                  </a:lnTo>
                  <a:lnTo>
                    <a:pt x="52552" y="555840"/>
                  </a:lnTo>
                  <a:lnTo>
                    <a:pt x="1963432" y="555485"/>
                  </a:lnTo>
                  <a:lnTo>
                    <a:pt x="1972068" y="554405"/>
                  </a:lnTo>
                  <a:lnTo>
                    <a:pt x="1974951" y="553681"/>
                  </a:lnTo>
                  <a:lnTo>
                    <a:pt x="1977834" y="552602"/>
                  </a:lnTo>
                  <a:lnTo>
                    <a:pt x="1980349" y="551878"/>
                  </a:lnTo>
                  <a:lnTo>
                    <a:pt x="1983231" y="550798"/>
                  </a:lnTo>
                  <a:lnTo>
                    <a:pt x="1993315" y="545045"/>
                  </a:lnTo>
                  <a:lnTo>
                    <a:pt x="1995474" y="543242"/>
                  </a:lnTo>
                  <a:lnTo>
                    <a:pt x="1997633" y="541083"/>
                  </a:lnTo>
                  <a:lnTo>
                    <a:pt x="1999792" y="539280"/>
                  </a:lnTo>
                  <a:lnTo>
                    <a:pt x="2001596" y="537121"/>
                  </a:lnTo>
                  <a:lnTo>
                    <a:pt x="2003755" y="534962"/>
                  </a:lnTo>
                  <a:lnTo>
                    <a:pt x="2005558" y="532803"/>
                  </a:lnTo>
                  <a:lnTo>
                    <a:pt x="2011311" y="522719"/>
                  </a:lnTo>
                  <a:lnTo>
                    <a:pt x="2012391" y="519849"/>
                  </a:lnTo>
                  <a:lnTo>
                    <a:pt x="2013115" y="517321"/>
                  </a:lnTo>
                  <a:lnTo>
                    <a:pt x="2014194" y="514438"/>
                  </a:lnTo>
                  <a:lnTo>
                    <a:pt x="2014918" y="511568"/>
                  </a:lnTo>
                  <a:lnTo>
                    <a:pt x="2015952" y="503288"/>
                  </a:lnTo>
                  <a:lnTo>
                    <a:pt x="2015998" y="500037"/>
                  </a:lnTo>
                  <a:lnTo>
                    <a:pt x="2015629" y="52565"/>
                  </a:lnTo>
                  <a:lnTo>
                    <a:pt x="2014550" y="43916"/>
                  </a:lnTo>
                  <a:lnTo>
                    <a:pt x="2013838" y="41046"/>
                  </a:lnTo>
                  <a:lnTo>
                    <a:pt x="2012759" y="38163"/>
                  </a:lnTo>
                  <a:lnTo>
                    <a:pt x="2012035" y="35648"/>
                  </a:lnTo>
                  <a:lnTo>
                    <a:pt x="2010956" y="32765"/>
                  </a:lnTo>
                  <a:lnTo>
                    <a:pt x="2005190" y="22682"/>
                  </a:lnTo>
                  <a:lnTo>
                    <a:pt x="2003399" y="20523"/>
                  </a:lnTo>
                  <a:lnTo>
                    <a:pt x="2001227" y="18364"/>
                  </a:lnTo>
                  <a:lnTo>
                    <a:pt x="1999437" y="16205"/>
                  </a:lnTo>
                  <a:lnTo>
                    <a:pt x="1997278" y="14401"/>
                  </a:lnTo>
                  <a:lnTo>
                    <a:pt x="1995119" y="12242"/>
                  </a:lnTo>
                  <a:lnTo>
                    <a:pt x="1992960" y="10439"/>
                  </a:lnTo>
                  <a:lnTo>
                    <a:pt x="1982876" y="4686"/>
                  </a:lnTo>
                  <a:lnTo>
                    <a:pt x="1979993" y="3606"/>
                  </a:lnTo>
                  <a:lnTo>
                    <a:pt x="1977478" y="2882"/>
                  </a:lnTo>
                  <a:lnTo>
                    <a:pt x="1974596" y="1803"/>
                  </a:lnTo>
                  <a:lnTo>
                    <a:pt x="1971713" y="1079"/>
                  </a:lnTo>
                  <a:lnTo>
                    <a:pt x="1963077" y="0"/>
                  </a:lnTo>
                  <a:close/>
                </a:path>
              </a:pathLst>
            </a:custGeom>
            <a:solidFill>
              <a:srgbClr val="FFFFFF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00926" y="2740317"/>
              <a:ext cx="2016125" cy="556260"/>
            </a:xfrm>
            <a:custGeom>
              <a:avLst/>
              <a:gdLst/>
              <a:ahLst/>
              <a:cxnLst/>
              <a:rect l="l" t="t" r="r" b="b"/>
              <a:pathLst>
                <a:path w="2016125" h="556260">
                  <a:moveTo>
                    <a:pt x="0" y="55448"/>
                  </a:moveTo>
                  <a:lnTo>
                    <a:pt x="0" y="52565"/>
                  </a:lnTo>
                  <a:lnTo>
                    <a:pt x="355" y="49682"/>
                  </a:lnTo>
                  <a:lnTo>
                    <a:pt x="711" y="46799"/>
                  </a:lnTo>
                  <a:lnTo>
                    <a:pt x="1079" y="43916"/>
                  </a:lnTo>
                  <a:lnTo>
                    <a:pt x="1790" y="41046"/>
                  </a:lnTo>
                  <a:lnTo>
                    <a:pt x="2870" y="38163"/>
                  </a:lnTo>
                  <a:lnTo>
                    <a:pt x="3594" y="35648"/>
                  </a:lnTo>
                  <a:lnTo>
                    <a:pt x="4673" y="32765"/>
                  </a:lnTo>
                  <a:lnTo>
                    <a:pt x="6108" y="30238"/>
                  </a:lnTo>
                  <a:lnTo>
                    <a:pt x="7556" y="27724"/>
                  </a:lnTo>
                  <a:lnTo>
                    <a:pt x="8991" y="25196"/>
                  </a:lnTo>
                  <a:lnTo>
                    <a:pt x="10439" y="22682"/>
                  </a:lnTo>
                  <a:lnTo>
                    <a:pt x="12230" y="20523"/>
                  </a:lnTo>
                  <a:lnTo>
                    <a:pt x="14389" y="18364"/>
                  </a:lnTo>
                  <a:lnTo>
                    <a:pt x="16192" y="16205"/>
                  </a:lnTo>
                  <a:lnTo>
                    <a:pt x="18351" y="14401"/>
                  </a:lnTo>
                  <a:lnTo>
                    <a:pt x="20510" y="12242"/>
                  </a:lnTo>
                  <a:lnTo>
                    <a:pt x="22669" y="10439"/>
                  </a:lnTo>
                  <a:lnTo>
                    <a:pt x="25196" y="9004"/>
                  </a:lnTo>
                  <a:lnTo>
                    <a:pt x="27711" y="7569"/>
                  </a:lnTo>
                  <a:lnTo>
                    <a:pt x="30238" y="6121"/>
                  </a:lnTo>
                  <a:lnTo>
                    <a:pt x="32753" y="4686"/>
                  </a:lnTo>
                  <a:lnTo>
                    <a:pt x="35636" y="3606"/>
                  </a:lnTo>
                  <a:lnTo>
                    <a:pt x="38150" y="2882"/>
                  </a:lnTo>
                  <a:lnTo>
                    <a:pt x="41033" y="1803"/>
                  </a:lnTo>
                  <a:lnTo>
                    <a:pt x="43916" y="1079"/>
                  </a:lnTo>
                  <a:lnTo>
                    <a:pt x="46799" y="723"/>
                  </a:lnTo>
                  <a:lnTo>
                    <a:pt x="49669" y="368"/>
                  </a:lnTo>
                  <a:lnTo>
                    <a:pt x="52552" y="0"/>
                  </a:lnTo>
                  <a:lnTo>
                    <a:pt x="55435" y="0"/>
                  </a:lnTo>
                  <a:lnTo>
                    <a:pt x="1960194" y="0"/>
                  </a:lnTo>
                  <a:lnTo>
                    <a:pt x="1963077" y="0"/>
                  </a:lnTo>
                  <a:lnTo>
                    <a:pt x="1965959" y="368"/>
                  </a:lnTo>
                  <a:lnTo>
                    <a:pt x="1968830" y="723"/>
                  </a:lnTo>
                  <a:lnTo>
                    <a:pt x="1971713" y="1079"/>
                  </a:lnTo>
                  <a:lnTo>
                    <a:pt x="1974596" y="1803"/>
                  </a:lnTo>
                  <a:lnTo>
                    <a:pt x="1977478" y="2882"/>
                  </a:lnTo>
                  <a:lnTo>
                    <a:pt x="1979993" y="3606"/>
                  </a:lnTo>
                  <a:lnTo>
                    <a:pt x="1982876" y="4686"/>
                  </a:lnTo>
                  <a:lnTo>
                    <a:pt x="1985390" y="6121"/>
                  </a:lnTo>
                  <a:lnTo>
                    <a:pt x="1987918" y="7569"/>
                  </a:lnTo>
                  <a:lnTo>
                    <a:pt x="1990432" y="9004"/>
                  </a:lnTo>
                  <a:lnTo>
                    <a:pt x="1992960" y="10439"/>
                  </a:lnTo>
                  <a:lnTo>
                    <a:pt x="1995119" y="12242"/>
                  </a:lnTo>
                  <a:lnTo>
                    <a:pt x="1997278" y="14401"/>
                  </a:lnTo>
                  <a:lnTo>
                    <a:pt x="1999437" y="16205"/>
                  </a:lnTo>
                  <a:lnTo>
                    <a:pt x="2001227" y="18364"/>
                  </a:lnTo>
                  <a:lnTo>
                    <a:pt x="2003399" y="20523"/>
                  </a:lnTo>
                  <a:lnTo>
                    <a:pt x="2005190" y="22682"/>
                  </a:lnTo>
                  <a:lnTo>
                    <a:pt x="2006638" y="25196"/>
                  </a:lnTo>
                  <a:lnTo>
                    <a:pt x="2008073" y="27724"/>
                  </a:lnTo>
                  <a:lnTo>
                    <a:pt x="2009508" y="30238"/>
                  </a:lnTo>
                  <a:lnTo>
                    <a:pt x="2010956" y="32765"/>
                  </a:lnTo>
                  <a:lnTo>
                    <a:pt x="2012035" y="35648"/>
                  </a:lnTo>
                  <a:lnTo>
                    <a:pt x="2012759" y="38163"/>
                  </a:lnTo>
                  <a:lnTo>
                    <a:pt x="2013838" y="41046"/>
                  </a:lnTo>
                  <a:lnTo>
                    <a:pt x="2014550" y="43916"/>
                  </a:lnTo>
                  <a:lnTo>
                    <a:pt x="2014918" y="46799"/>
                  </a:lnTo>
                  <a:lnTo>
                    <a:pt x="2015274" y="49682"/>
                  </a:lnTo>
                  <a:lnTo>
                    <a:pt x="2015629" y="52565"/>
                  </a:lnTo>
                  <a:lnTo>
                    <a:pt x="2015629" y="55448"/>
                  </a:lnTo>
                  <a:lnTo>
                    <a:pt x="2015998" y="500037"/>
                  </a:lnTo>
                  <a:lnTo>
                    <a:pt x="2015998" y="502919"/>
                  </a:lnTo>
                  <a:lnTo>
                    <a:pt x="2015629" y="505802"/>
                  </a:lnTo>
                  <a:lnTo>
                    <a:pt x="2015274" y="508685"/>
                  </a:lnTo>
                  <a:lnTo>
                    <a:pt x="2014918" y="511568"/>
                  </a:lnTo>
                  <a:lnTo>
                    <a:pt x="2014194" y="514438"/>
                  </a:lnTo>
                  <a:lnTo>
                    <a:pt x="2013115" y="517321"/>
                  </a:lnTo>
                  <a:lnTo>
                    <a:pt x="2012391" y="519849"/>
                  </a:lnTo>
                  <a:lnTo>
                    <a:pt x="2011311" y="522719"/>
                  </a:lnTo>
                  <a:lnTo>
                    <a:pt x="2009876" y="525246"/>
                  </a:lnTo>
                  <a:lnTo>
                    <a:pt x="2008428" y="527761"/>
                  </a:lnTo>
                  <a:lnTo>
                    <a:pt x="2006993" y="530288"/>
                  </a:lnTo>
                  <a:lnTo>
                    <a:pt x="2005558" y="532803"/>
                  </a:lnTo>
                  <a:lnTo>
                    <a:pt x="2003755" y="534962"/>
                  </a:lnTo>
                  <a:lnTo>
                    <a:pt x="2001596" y="537121"/>
                  </a:lnTo>
                  <a:lnTo>
                    <a:pt x="1999792" y="539280"/>
                  </a:lnTo>
                  <a:lnTo>
                    <a:pt x="1997633" y="541083"/>
                  </a:lnTo>
                  <a:lnTo>
                    <a:pt x="1995474" y="543242"/>
                  </a:lnTo>
                  <a:lnTo>
                    <a:pt x="1993315" y="545045"/>
                  </a:lnTo>
                  <a:lnTo>
                    <a:pt x="1990788" y="546480"/>
                  </a:lnTo>
                  <a:lnTo>
                    <a:pt x="1988273" y="547928"/>
                  </a:lnTo>
                  <a:lnTo>
                    <a:pt x="1985759" y="549363"/>
                  </a:lnTo>
                  <a:lnTo>
                    <a:pt x="1983231" y="550798"/>
                  </a:lnTo>
                  <a:lnTo>
                    <a:pt x="1980349" y="551878"/>
                  </a:lnTo>
                  <a:lnTo>
                    <a:pt x="1977834" y="552602"/>
                  </a:lnTo>
                  <a:lnTo>
                    <a:pt x="1974951" y="553681"/>
                  </a:lnTo>
                  <a:lnTo>
                    <a:pt x="1972068" y="554405"/>
                  </a:lnTo>
                  <a:lnTo>
                    <a:pt x="1969198" y="554761"/>
                  </a:lnTo>
                  <a:lnTo>
                    <a:pt x="1966315" y="555116"/>
                  </a:lnTo>
                  <a:lnTo>
                    <a:pt x="1963432" y="555485"/>
                  </a:lnTo>
                  <a:lnTo>
                    <a:pt x="1960549" y="555485"/>
                  </a:lnTo>
                  <a:lnTo>
                    <a:pt x="55435" y="555840"/>
                  </a:lnTo>
                  <a:lnTo>
                    <a:pt x="52552" y="555840"/>
                  </a:lnTo>
                  <a:lnTo>
                    <a:pt x="49669" y="555485"/>
                  </a:lnTo>
                  <a:lnTo>
                    <a:pt x="46799" y="555116"/>
                  </a:lnTo>
                  <a:lnTo>
                    <a:pt x="43916" y="554761"/>
                  </a:lnTo>
                  <a:lnTo>
                    <a:pt x="41033" y="554037"/>
                  </a:lnTo>
                  <a:lnTo>
                    <a:pt x="38150" y="552957"/>
                  </a:lnTo>
                  <a:lnTo>
                    <a:pt x="35636" y="552246"/>
                  </a:lnTo>
                  <a:lnTo>
                    <a:pt x="32753" y="551167"/>
                  </a:lnTo>
                  <a:lnTo>
                    <a:pt x="30238" y="549719"/>
                  </a:lnTo>
                  <a:lnTo>
                    <a:pt x="27711" y="548284"/>
                  </a:lnTo>
                  <a:lnTo>
                    <a:pt x="25196" y="546836"/>
                  </a:lnTo>
                  <a:lnTo>
                    <a:pt x="22669" y="545401"/>
                  </a:lnTo>
                  <a:lnTo>
                    <a:pt x="20510" y="543598"/>
                  </a:lnTo>
                  <a:lnTo>
                    <a:pt x="18351" y="541439"/>
                  </a:lnTo>
                  <a:lnTo>
                    <a:pt x="16192" y="539648"/>
                  </a:lnTo>
                  <a:lnTo>
                    <a:pt x="14389" y="537476"/>
                  </a:lnTo>
                  <a:lnTo>
                    <a:pt x="12230" y="535317"/>
                  </a:lnTo>
                  <a:lnTo>
                    <a:pt x="10439" y="533158"/>
                  </a:lnTo>
                  <a:lnTo>
                    <a:pt x="8991" y="530644"/>
                  </a:lnTo>
                  <a:lnTo>
                    <a:pt x="7556" y="528116"/>
                  </a:lnTo>
                  <a:lnTo>
                    <a:pt x="6108" y="525602"/>
                  </a:lnTo>
                  <a:lnTo>
                    <a:pt x="4673" y="523087"/>
                  </a:lnTo>
                  <a:lnTo>
                    <a:pt x="3594" y="520204"/>
                  </a:lnTo>
                  <a:lnTo>
                    <a:pt x="2870" y="517677"/>
                  </a:lnTo>
                  <a:lnTo>
                    <a:pt x="1790" y="514807"/>
                  </a:lnTo>
                  <a:lnTo>
                    <a:pt x="1079" y="511924"/>
                  </a:lnTo>
                  <a:lnTo>
                    <a:pt x="711" y="509041"/>
                  </a:lnTo>
                  <a:lnTo>
                    <a:pt x="355" y="506158"/>
                  </a:lnTo>
                  <a:lnTo>
                    <a:pt x="0" y="503288"/>
                  </a:lnTo>
                  <a:lnTo>
                    <a:pt x="0" y="500405"/>
                  </a:lnTo>
                  <a:lnTo>
                    <a:pt x="0" y="55448"/>
                  </a:lnTo>
                  <a:close/>
                </a:path>
              </a:pathLst>
            </a:custGeom>
            <a:ln w="25559">
              <a:solidFill>
                <a:srgbClr val="4E80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7334174" y="2798902"/>
            <a:ext cx="13652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Calibri"/>
                <a:cs typeface="Calibri"/>
              </a:rPr>
              <a:t>Kuantitatif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6900655" y="3566702"/>
            <a:ext cx="2047239" cy="2319655"/>
            <a:chOff x="6900655" y="3566702"/>
            <a:chExt cx="2047239" cy="2319655"/>
          </a:xfrm>
        </p:grpSpPr>
        <p:sp>
          <p:nvSpPr>
            <p:cNvPr id="73" name="object 73"/>
            <p:cNvSpPr/>
            <p:nvPr/>
          </p:nvSpPr>
          <p:spPr>
            <a:xfrm>
              <a:off x="6913435" y="3579482"/>
              <a:ext cx="1851660" cy="2132330"/>
            </a:xfrm>
            <a:custGeom>
              <a:avLst/>
              <a:gdLst/>
              <a:ahLst/>
              <a:cxnLst/>
              <a:rect l="l" t="t" r="r" b="b"/>
              <a:pathLst>
                <a:path w="1851659" h="2132329">
                  <a:moveTo>
                    <a:pt x="1666087" y="0"/>
                  </a:moveTo>
                  <a:lnTo>
                    <a:pt x="185038" y="0"/>
                  </a:lnTo>
                  <a:lnTo>
                    <a:pt x="175323" y="355"/>
                  </a:lnTo>
                  <a:lnTo>
                    <a:pt x="127800" y="8991"/>
                  </a:lnTo>
                  <a:lnTo>
                    <a:pt x="92519" y="24841"/>
                  </a:lnTo>
                  <a:lnTo>
                    <a:pt x="61201" y="47523"/>
                  </a:lnTo>
                  <a:lnTo>
                    <a:pt x="35280" y="76314"/>
                  </a:lnTo>
                  <a:lnTo>
                    <a:pt x="15849" y="109791"/>
                  </a:lnTo>
                  <a:lnTo>
                    <a:pt x="3962" y="146519"/>
                  </a:lnTo>
                  <a:lnTo>
                    <a:pt x="0" y="185039"/>
                  </a:lnTo>
                  <a:lnTo>
                    <a:pt x="0" y="1947240"/>
                  </a:lnTo>
                  <a:lnTo>
                    <a:pt x="3962" y="1985759"/>
                  </a:lnTo>
                  <a:lnTo>
                    <a:pt x="15849" y="2022475"/>
                  </a:lnTo>
                  <a:lnTo>
                    <a:pt x="35280" y="2055952"/>
                  </a:lnTo>
                  <a:lnTo>
                    <a:pt x="61201" y="2084755"/>
                  </a:lnTo>
                  <a:lnTo>
                    <a:pt x="92519" y="2107438"/>
                  </a:lnTo>
                  <a:lnTo>
                    <a:pt x="127800" y="2123274"/>
                  </a:lnTo>
                  <a:lnTo>
                    <a:pt x="165607" y="2131199"/>
                  </a:lnTo>
                  <a:lnTo>
                    <a:pt x="185038" y="2132279"/>
                  </a:lnTo>
                  <a:lnTo>
                    <a:pt x="1666443" y="2131923"/>
                  </a:lnTo>
                  <a:lnTo>
                    <a:pt x="1704962" y="2127961"/>
                  </a:lnTo>
                  <a:lnTo>
                    <a:pt x="1741690" y="2116074"/>
                  </a:lnTo>
                  <a:lnTo>
                    <a:pt x="1775167" y="2096643"/>
                  </a:lnTo>
                  <a:lnTo>
                    <a:pt x="1803958" y="2070722"/>
                  </a:lnTo>
                  <a:lnTo>
                    <a:pt x="1826641" y="2039391"/>
                  </a:lnTo>
                  <a:lnTo>
                    <a:pt x="1842490" y="2004123"/>
                  </a:lnTo>
                  <a:lnTo>
                    <a:pt x="1850402" y="1966315"/>
                  </a:lnTo>
                  <a:lnTo>
                    <a:pt x="1851482" y="1946871"/>
                  </a:lnTo>
                  <a:lnTo>
                    <a:pt x="1851126" y="185039"/>
                  </a:lnTo>
                  <a:lnTo>
                    <a:pt x="1847164" y="146519"/>
                  </a:lnTo>
                  <a:lnTo>
                    <a:pt x="1835289" y="109791"/>
                  </a:lnTo>
                  <a:lnTo>
                    <a:pt x="1815846" y="76314"/>
                  </a:lnTo>
                  <a:lnTo>
                    <a:pt x="1789925" y="47523"/>
                  </a:lnTo>
                  <a:lnTo>
                    <a:pt x="1758607" y="24841"/>
                  </a:lnTo>
                  <a:lnTo>
                    <a:pt x="1723326" y="8991"/>
                  </a:lnTo>
                  <a:lnTo>
                    <a:pt x="1685518" y="1079"/>
                  </a:lnTo>
                  <a:lnTo>
                    <a:pt x="1666087" y="0"/>
                  </a:lnTo>
                  <a:close/>
                </a:path>
              </a:pathLst>
            </a:custGeom>
            <a:solidFill>
              <a:srgbClr val="BF4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913435" y="3579482"/>
              <a:ext cx="1851660" cy="2132330"/>
            </a:xfrm>
            <a:custGeom>
              <a:avLst/>
              <a:gdLst/>
              <a:ahLst/>
              <a:cxnLst/>
              <a:rect l="l" t="t" r="r" b="b"/>
              <a:pathLst>
                <a:path w="1851659" h="2132329">
                  <a:moveTo>
                    <a:pt x="0" y="185039"/>
                  </a:moveTo>
                  <a:lnTo>
                    <a:pt x="368" y="175323"/>
                  </a:lnTo>
                  <a:lnTo>
                    <a:pt x="1079" y="165595"/>
                  </a:lnTo>
                  <a:lnTo>
                    <a:pt x="2158" y="156235"/>
                  </a:lnTo>
                  <a:lnTo>
                    <a:pt x="3962" y="146519"/>
                  </a:lnTo>
                  <a:lnTo>
                    <a:pt x="6489" y="137160"/>
                  </a:lnTo>
                  <a:lnTo>
                    <a:pt x="9004" y="127800"/>
                  </a:lnTo>
                  <a:lnTo>
                    <a:pt x="24841" y="92519"/>
                  </a:lnTo>
                  <a:lnTo>
                    <a:pt x="41401" y="68757"/>
                  </a:lnTo>
                  <a:lnTo>
                    <a:pt x="47523" y="61201"/>
                  </a:lnTo>
                  <a:lnTo>
                    <a:pt x="54368" y="54356"/>
                  </a:lnTo>
                  <a:lnTo>
                    <a:pt x="61201" y="47523"/>
                  </a:lnTo>
                  <a:lnTo>
                    <a:pt x="68770" y="41402"/>
                  </a:lnTo>
                  <a:lnTo>
                    <a:pt x="76326" y="35280"/>
                  </a:lnTo>
                  <a:lnTo>
                    <a:pt x="109804" y="15836"/>
                  </a:lnTo>
                  <a:lnTo>
                    <a:pt x="146519" y="3962"/>
                  </a:lnTo>
                  <a:lnTo>
                    <a:pt x="185038" y="0"/>
                  </a:lnTo>
                  <a:lnTo>
                    <a:pt x="1666087" y="0"/>
                  </a:lnTo>
                  <a:lnTo>
                    <a:pt x="1704606" y="3962"/>
                  </a:lnTo>
                  <a:lnTo>
                    <a:pt x="1741322" y="15836"/>
                  </a:lnTo>
                  <a:lnTo>
                    <a:pt x="1774799" y="35280"/>
                  </a:lnTo>
                  <a:lnTo>
                    <a:pt x="1803603" y="61201"/>
                  </a:lnTo>
                  <a:lnTo>
                    <a:pt x="1826285" y="92519"/>
                  </a:lnTo>
                  <a:lnTo>
                    <a:pt x="1842122" y="127800"/>
                  </a:lnTo>
                  <a:lnTo>
                    <a:pt x="1850047" y="165595"/>
                  </a:lnTo>
                  <a:lnTo>
                    <a:pt x="1851482" y="1946871"/>
                  </a:lnTo>
                  <a:lnTo>
                    <a:pt x="1847519" y="1985403"/>
                  </a:lnTo>
                  <a:lnTo>
                    <a:pt x="1845005" y="1994763"/>
                  </a:lnTo>
                  <a:lnTo>
                    <a:pt x="1842490" y="2004123"/>
                  </a:lnTo>
                  <a:lnTo>
                    <a:pt x="1826641" y="2039391"/>
                  </a:lnTo>
                  <a:lnTo>
                    <a:pt x="1810080" y="2063153"/>
                  </a:lnTo>
                  <a:lnTo>
                    <a:pt x="1803958" y="2070722"/>
                  </a:lnTo>
                  <a:lnTo>
                    <a:pt x="1797126" y="2077554"/>
                  </a:lnTo>
                  <a:lnTo>
                    <a:pt x="1790280" y="2084400"/>
                  </a:lnTo>
                  <a:lnTo>
                    <a:pt x="1782724" y="2090521"/>
                  </a:lnTo>
                  <a:lnTo>
                    <a:pt x="1750326" y="2111756"/>
                  </a:lnTo>
                  <a:lnTo>
                    <a:pt x="1714322" y="2125433"/>
                  </a:lnTo>
                  <a:lnTo>
                    <a:pt x="1704962" y="2127961"/>
                  </a:lnTo>
                  <a:lnTo>
                    <a:pt x="1666443" y="2131923"/>
                  </a:lnTo>
                  <a:lnTo>
                    <a:pt x="185038" y="2132279"/>
                  </a:lnTo>
                  <a:lnTo>
                    <a:pt x="146519" y="2128316"/>
                  </a:lnTo>
                  <a:lnTo>
                    <a:pt x="109804" y="2116442"/>
                  </a:lnTo>
                  <a:lnTo>
                    <a:pt x="76326" y="2096998"/>
                  </a:lnTo>
                  <a:lnTo>
                    <a:pt x="68770" y="2090877"/>
                  </a:lnTo>
                  <a:lnTo>
                    <a:pt x="61201" y="2084755"/>
                  </a:lnTo>
                  <a:lnTo>
                    <a:pt x="35280" y="2055952"/>
                  </a:lnTo>
                  <a:lnTo>
                    <a:pt x="15849" y="2022475"/>
                  </a:lnTo>
                  <a:lnTo>
                    <a:pt x="6489" y="1995119"/>
                  </a:lnTo>
                  <a:lnTo>
                    <a:pt x="3962" y="1985759"/>
                  </a:lnTo>
                  <a:lnTo>
                    <a:pt x="2158" y="1976043"/>
                  </a:lnTo>
                  <a:lnTo>
                    <a:pt x="1079" y="1966683"/>
                  </a:lnTo>
                  <a:lnTo>
                    <a:pt x="368" y="1956955"/>
                  </a:lnTo>
                  <a:lnTo>
                    <a:pt x="0" y="1947240"/>
                  </a:lnTo>
                  <a:lnTo>
                    <a:pt x="0" y="185039"/>
                  </a:lnTo>
                  <a:close/>
                </a:path>
              </a:pathLst>
            </a:custGeom>
            <a:ln w="255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083361" y="3740759"/>
              <a:ext cx="1851660" cy="2132330"/>
            </a:xfrm>
            <a:custGeom>
              <a:avLst/>
              <a:gdLst/>
              <a:ahLst/>
              <a:cxnLst/>
              <a:rect l="l" t="t" r="r" b="b"/>
              <a:pathLst>
                <a:path w="1851659" h="2132329">
                  <a:moveTo>
                    <a:pt x="1666074" y="0"/>
                  </a:moveTo>
                  <a:lnTo>
                    <a:pt x="185039" y="0"/>
                  </a:lnTo>
                  <a:lnTo>
                    <a:pt x="175323" y="355"/>
                  </a:lnTo>
                  <a:lnTo>
                    <a:pt x="127800" y="9004"/>
                  </a:lnTo>
                  <a:lnTo>
                    <a:pt x="92519" y="24841"/>
                  </a:lnTo>
                  <a:lnTo>
                    <a:pt x="61201" y="47523"/>
                  </a:lnTo>
                  <a:lnTo>
                    <a:pt x="35280" y="76314"/>
                  </a:lnTo>
                  <a:lnTo>
                    <a:pt x="15836" y="109804"/>
                  </a:lnTo>
                  <a:lnTo>
                    <a:pt x="3962" y="146519"/>
                  </a:lnTo>
                  <a:lnTo>
                    <a:pt x="0" y="185038"/>
                  </a:lnTo>
                  <a:lnTo>
                    <a:pt x="0" y="1947240"/>
                  </a:lnTo>
                  <a:lnTo>
                    <a:pt x="3962" y="1985759"/>
                  </a:lnTo>
                  <a:lnTo>
                    <a:pt x="15836" y="2022475"/>
                  </a:lnTo>
                  <a:lnTo>
                    <a:pt x="35280" y="2055964"/>
                  </a:lnTo>
                  <a:lnTo>
                    <a:pt x="61201" y="2084755"/>
                  </a:lnTo>
                  <a:lnTo>
                    <a:pt x="92519" y="2107438"/>
                  </a:lnTo>
                  <a:lnTo>
                    <a:pt x="127800" y="2123274"/>
                  </a:lnTo>
                  <a:lnTo>
                    <a:pt x="165595" y="2131199"/>
                  </a:lnTo>
                  <a:lnTo>
                    <a:pt x="185039" y="2132279"/>
                  </a:lnTo>
                  <a:lnTo>
                    <a:pt x="1666443" y="2131923"/>
                  </a:lnTo>
                  <a:lnTo>
                    <a:pt x="1704962" y="2127961"/>
                  </a:lnTo>
                  <a:lnTo>
                    <a:pt x="1741677" y="2116086"/>
                  </a:lnTo>
                  <a:lnTo>
                    <a:pt x="1775155" y="2096643"/>
                  </a:lnTo>
                  <a:lnTo>
                    <a:pt x="1803958" y="2070722"/>
                  </a:lnTo>
                  <a:lnTo>
                    <a:pt x="1826641" y="2039404"/>
                  </a:lnTo>
                  <a:lnTo>
                    <a:pt x="1842477" y="2004123"/>
                  </a:lnTo>
                  <a:lnTo>
                    <a:pt x="1850402" y="1966315"/>
                  </a:lnTo>
                  <a:lnTo>
                    <a:pt x="1851482" y="1946884"/>
                  </a:lnTo>
                  <a:lnTo>
                    <a:pt x="1851113" y="185038"/>
                  </a:lnTo>
                  <a:lnTo>
                    <a:pt x="1847164" y="146519"/>
                  </a:lnTo>
                  <a:lnTo>
                    <a:pt x="1835277" y="109804"/>
                  </a:lnTo>
                  <a:lnTo>
                    <a:pt x="1815833" y="76314"/>
                  </a:lnTo>
                  <a:lnTo>
                    <a:pt x="1789912" y="47523"/>
                  </a:lnTo>
                  <a:lnTo>
                    <a:pt x="1758594" y="24841"/>
                  </a:lnTo>
                  <a:lnTo>
                    <a:pt x="1723313" y="9004"/>
                  </a:lnTo>
                  <a:lnTo>
                    <a:pt x="1685518" y="1079"/>
                  </a:lnTo>
                  <a:lnTo>
                    <a:pt x="1666074" y="0"/>
                  </a:lnTo>
                  <a:close/>
                </a:path>
              </a:pathLst>
            </a:custGeom>
            <a:solidFill>
              <a:srgbClr val="FFFFFF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083361" y="3740759"/>
              <a:ext cx="1851660" cy="2132330"/>
            </a:xfrm>
            <a:custGeom>
              <a:avLst/>
              <a:gdLst/>
              <a:ahLst/>
              <a:cxnLst/>
              <a:rect l="l" t="t" r="r" b="b"/>
              <a:pathLst>
                <a:path w="1851659" h="2132329">
                  <a:moveTo>
                    <a:pt x="0" y="185038"/>
                  </a:moveTo>
                  <a:lnTo>
                    <a:pt x="355" y="175323"/>
                  </a:lnTo>
                  <a:lnTo>
                    <a:pt x="1079" y="165595"/>
                  </a:lnTo>
                  <a:lnTo>
                    <a:pt x="9004" y="127800"/>
                  </a:lnTo>
                  <a:lnTo>
                    <a:pt x="24841" y="92519"/>
                  </a:lnTo>
                  <a:lnTo>
                    <a:pt x="41401" y="68757"/>
                  </a:lnTo>
                  <a:lnTo>
                    <a:pt x="47523" y="61201"/>
                  </a:lnTo>
                  <a:lnTo>
                    <a:pt x="54355" y="54356"/>
                  </a:lnTo>
                  <a:lnTo>
                    <a:pt x="61201" y="47523"/>
                  </a:lnTo>
                  <a:lnTo>
                    <a:pt x="68757" y="41401"/>
                  </a:lnTo>
                  <a:lnTo>
                    <a:pt x="76314" y="35280"/>
                  </a:lnTo>
                  <a:lnTo>
                    <a:pt x="109804" y="15836"/>
                  </a:lnTo>
                  <a:lnTo>
                    <a:pt x="146519" y="3962"/>
                  </a:lnTo>
                  <a:lnTo>
                    <a:pt x="185039" y="0"/>
                  </a:lnTo>
                  <a:lnTo>
                    <a:pt x="1666074" y="0"/>
                  </a:lnTo>
                  <a:lnTo>
                    <a:pt x="1704594" y="3962"/>
                  </a:lnTo>
                  <a:lnTo>
                    <a:pt x="1741322" y="15836"/>
                  </a:lnTo>
                  <a:lnTo>
                    <a:pt x="1774799" y="35280"/>
                  </a:lnTo>
                  <a:lnTo>
                    <a:pt x="1782356" y="41401"/>
                  </a:lnTo>
                  <a:lnTo>
                    <a:pt x="1789912" y="47523"/>
                  </a:lnTo>
                  <a:lnTo>
                    <a:pt x="1815833" y="76314"/>
                  </a:lnTo>
                  <a:lnTo>
                    <a:pt x="1835277" y="109804"/>
                  </a:lnTo>
                  <a:lnTo>
                    <a:pt x="1844636" y="137160"/>
                  </a:lnTo>
                  <a:lnTo>
                    <a:pt x="1847164" y="146519"/>
                  </a:lnTo>
                  <a:lnTo>
                    <a:pt x="1851113" y="185038"/>
                  </a:lnTo>
                  <a:lnTo>
                    <a:pt x="1851482" y="1946884"/>
                  </a:lnTo>
                  <a:lnTo>
                    <a:pt x="1847519" y="1985403"/>
                  </a:lnTo>
                  <a:lnTo>
                    <a:pt x="1844992" y="1994763"/>
                  </a:lnTo>
                  <a:lnTo>
                    <a:pt x="1842477" y="2004123"/>
                  </a:lnTo>
                  <a:lnTo>
                    <a:pt x="1826641" y="2039404"/>
                  </a:lnTo>
                  <a:lnTo>
                    <a:pt x="1803958" y="2070722"/>
                  </a:lnTo>
                  <a:lnTo>
                    <a:pt x="1797113" y="2077554"/>
                  </a:lnTo>
                  <a:lnTo>
                    <a:pt x="1790280" y="2084400"/>
                  </a:lnTo>
                  <a:lnTo>
                    <a:pt x="1758962" y="2107082"/>
                  </a:lnTo>
                  <a:lnTo>
                    <a:pt x="1723682" y="2122919"/>
                  </a:lnTo>
                  <a:lnTo>
                    <a:pt x="1685874" y="2130844"/>
                  </a:lnTo>
                  <a:lnTo>
                    <a:pt x="185039" y="2132279"/>
                  </a:lnTo>
                  <a:lnTo>
                    <a:pt x="146519" y="2128316"/>
                  </a:lnTo>
                  <a:lnTo>
                    <a:pt x="109804" y="2116442"/>
                  </a:lnTo>
                  <a:lnTo>
                    <a:pt x="76314" y="2096998"/>
                  </a:lnTo>
                  <a:lnTo>
                    <a:pt x="68757" y="2090877"/>
                  </a:lnTo>
                  <a:lnTo>
                    <a:pt x="61201" y="2084755"/>
                  </a:lnTo>
                  <a:lnTo>
                    <a:pt x="54355" y="2077923"/>
                  </a:lnTo>
                  <a:lnTo>
                    <a:pt x="47523" y="2071077"/>
                  </a:lnTo>
                  <a:lnTo>
                    <a:pt x="41401" y="2063521"/>
                  </a:lnTo>
                  <a:lnTo>
                    <a:pt x="35280" y="2055964"/>
                  </a:lnTo>
                  <a:lnTo>
                    <a:pt x="15836" y="2022475"/>
                  </a:lnTo>
                  <a:lnTo>
                    <a:pt x="3962" y="1985759"/>
                  </a:lnTo>
                  <a:lnTo>
                    <a:pt x="0" y="1947240"/>
                  </a:lnTo>
                  <a:lnTo>
                    <a:pt x="0" y="185038"/>
                  </a:lnTo>
                  <a:close/>
                </a:path>
              </a:pathLst>
            </a:custGeom>
            <a:ln w="25559">
              <a:solidFill>
                <a:srgbClr val="BF4F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251737" y="3938295"/>
            <a:ext cx="1356360" cy="170053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>
              <a:lnSpc>
                <a:spcPts val="2050"/>
              </a:lnSpc>
              <a:spcBef>
                <a:spcPts val="359"/>
              </a:spcBef>
            </a:pPr>
            <a:r>
              <a:rPr sz="1900" spc="-15" dirty="0">
                <a:latin typeface="Calibri"/>
                <a:cs typeface="Calibri"/>
              </a:rPr>
              <a:t>-</a:t>
            </a:r>
            <a:r>
              <a:rPr sz="1900" dirty="0">
                <a:latin typeface="Calibri"/>
                <a:cs typeface="Calibri"/>
              </a:rPr>
              <a:t>S</a:t>
            </a:r>
            <a:r>
              <a:rPr sz="1900" spc="-5" dirty="0">
                <a:latin typeface="Calibri"/>
                <a:cs typeface="Calibri"/>
              </a:rPr>
              <a:t>pek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-25" dirty="0">
                <a:latin typeface="Calibri"/>
                <a:cs typeface="Calibri"/>
              </a:rPr>
              <a:t>r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5" dirty="0">
                <a:latin typeface="Calibri"/>
                <a:cs typeface="Calibri"/>
              </a:rPr>
              <a:t>s</a:t>
            </a:r>
            <a:r>
              <a:rPr sz="1900" spc="-65" dirty="0">
                <a:latin typeface="Calibri"/>
                <a:cs typeface="Calibri"/>
              </a:rPr>
              <a:t>k</a:t>
            </a:r>
            <a:r>
              <a:rPr sz="1900" spc="-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p</a:t>
            </a:r>
            <a:r>
              <a:rPr sz="1900" dirty="0">
                <a:latin typeface="Calibri"/>
                <a:cs typeface="Calibri"/>
              </a:rPr>
              <a:t>i  </a:t>
            </a:r>
            <a:r>
              <a:rPr sz="1900" spc="-25" dirty="0">
                <a:latin typeface="Calibri"/>
                <a:cs typeface="Calibri"/>
              </a:rPr>
              <a:t>UV-Vis</a:t>
            </a:r>
            <a:endParaRPr sz="1900">
              <a:latin typeface="Calibri"/>
              <a:cs typeface="Calibri"/>
            </a:endParaRPr>
          </a:p>
          <a:p>
            <a:pPr marL="12700" marR="5080">
              <a:lnSpc>
                <a:spcPct val="89900"/>
              </a:lnSpc>
              <a:spcBef>
                <a:spcPts val="625"/>
              </a:spcBef>
            </a:pPr>
            <a:r>
              <a:rPr sz="1900" spc="-15" dirty="0">
                <a:latin typeface="Calibri"/>
                <a:cs typeface="Calibri"/>
              </a:rPr>
              <a:t>-</a:t>
            </a:r>
            <a:r>
              <a:rPr sz="1900" dirty="0">
                <a:latin typeface="Calibri"/>
                <a:cs typeface="Calibri"/>
              </a:rPr>
              <a:t>S</a:t>
            </a:r>
            <a:r>
              <a:rPr sz="1900" spc="-5" dirty="0">
                <a:latin typeface="Calibri"/>
                <a:cs typeface="Calibri"/>
              </a:rPr>
              <a:t>pek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-25" dirty="0">
                <a:latin typeface="Calibri"/>
                <a:cs typeface="Calibri"/>
              </a:rPr>
              <a:t>r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5" dirty="0">
                <a:latin typeface="Calibri"/>
                <a:cs typeface="Calibri"/>
              </a:rPr>
              <a:t>s</a:t>
            </a:r>
            <a:r>
              <a:rPr sz="1900" spc="-65" dirty="0">
                <a:latin typeface="Calibri"/>
                <a:cs typeface="Calibri"/>
              </a:rPr>
              <a:t>k</a:t>
            </a:r>
            <a:r>
              <a:rPr sz="1900" spc="-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p</a:t>
            </a:r>
            <a:r>
              <a:rPr sz="1900" dirty="0">
                <a:latin typeface="Calibri"/>
                <a:cs typeface="Calibri"/>
              </a:rPr>
              <a:t>i  </a:t>
            </a:r>
            <a:r>
              <a:rPr sz="1900" spc="-10" dirty="0">
                <a:latin typeface="Calibri"/>
                <a:cs typeface="Calibri"/>
              </a:rPr>
              <a:t>absorpsi </a:t>
            </a:r>
            <a:r>
              <a:rPr sz="1900" dirty="0">
                <a:latin typeface="Calibri"/>
                <a:cs typeface="Calibri"/>
              </a:rPr>
              <a:t>&amp; 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emisi </a:t>
            </a:r>
            <a:r>
              <a:rPr sz="1900" spc="-15" dirty="0">
                <a:latin typeface="Calibri"/>
                <a:cs typeface="Calibri"/>
              </a:rPr>
              <a:t>atomik </a:t>
            </a:r>
            <a:r>
              <a:rPr sz="1900" spc="-10" dirty="0">
                <a:latin typeface="Calibri"/>
                <a:cs typeface="Calibri"/>
              </a:rPr>
              <a:t> (AAS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&amp;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AES)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1091</Words>
  <Application>Microsoft Office PowerPoint</Application>
  <PresentationFormat>On-screen Show (4:3)</PresentationFormat>
  <Paragraphs>190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 MT</vt:lpstr>
      <vt:lpstr>Calibri</vt:lpstr>
      <vt:lpstr>Candara</vt:lpstr>
      <vt:lpstr>Lucida Sans Unicode</vt:lpstr>
      <vt:lpstr>Symbol</vt:lpstr>
      <vt:lpstr>Times New Roman</vt:lpstr>
      <vt:lpstr>Wingdings</vt:lpstr>
      <vt:lpstr>Office Theme</vt:lpstr>
      <vt:lpstr>PENGANTAR  KIMIA ANALISIS</vt:lpstr>
      <vt:lpstr>Definisi</vt:lpstr>
      <vt:lpstr>Aplikasi Kimia Analisis</vt:lpstr>
      <vt:lpstr>Metode Analisis Kimia</vt:lpstr>
      <vt:lpstr>Analisis kimia</vt:lpstr>
      <vt:lpstr>Beda Metode Analisis  Klasik dan Instrumen</vt:lpstr>
      <vt:lpstr>Metode Analisis Kimia</vt:lpstr>
      <vt:lpstr>Metode Analisis Kimia</vt:lpstr>
      <vt:lpstr>Metode analisis</vt:lpstr>
      <vt:lpstr>Pemilihan Metode Analitik</vt:lpstr>
      <vt:lpstr>Kriteria Pemilihan Metode Analisis</vt:lpstr>
      <vt:lpstr>Syarat Prosedur Analisis</vt:lpstr>
      <vt:lpstr>Skala Analisis dalam Analisis Kimia</vt:lpstr>
      <vt:lpstr>PowerPoint Presentation</vt:lpstr>
      <vt:lpstr>Tahapan-Tahapan Analisis</vt:lpstr>
      <vt:lpstr>Pengambilan Sampel</vt:lpstr>
      <vt:lpstr>Pengambilan Sampel</vt:lpstr>
      <vt:lpstr>Kesalahan dalam Analisis</vt:lpstr>
      <vt:lpstr>Cara Mengurangi Kesalahan Sistemik</vt:lpstr>
      <vt:lpstr>Syarat Sampel yang Baik</vt:lpstr>
      <vt:lpstr>Acuan pengujian &amp; pembanding</vt:lpstr>
      <vt:lpstr>Derajat Kemurnian Bahan Kimia</vt:lpstr>
      <vt:lpstr>2. CHEMICALY PURE (CP)</vt:lpstr>
      <vt:lpstr>4. PRIMARY STANDARD GRADE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 KIMIA ANALISIS</dc:title>
  <dc:creator>Axioo</dc:creator>
  <cp:lastModifiedBy>Sriwahiduy</cp:lastModifiedBy>
  <cp:revision>1</cp:revision>
  <dcterms:created xsi:type="dcterms:W3CDTF">2023-08-31T22:14:01Z</dcterms:created>
  <dcterms:modified xsi:type="dcterms:W3CDTF">2023-09-01T04:26:20Z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2020-09-13T00:00:00Z</vt:filetime>
  </property>
  <property fmtid="{D5CDD505-2E9C-101B-9397-08002B2CF9AE}" pid="3" name="Creator">
    <vt:lpwstr>Impress</vt:lpwstr>
  </property>
  <property fmtid="{D5CDD505-2E9C-101B-9397-08002B2CF9AE}" pid="4" name="LastSaved">
    <vt:filetime>2020-09-13T00:00:00Z</vt:filetime>
  </property>
</Properties>
</file>