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97" d="100"/>
          <a:sy n="97" d="100"/>
        </p:scale>
        <p:origin x="72"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6/11/2022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6/11/2022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4400" b="1" dirty="0"/>
              <a:t>KEKURANGAN </a:t>
            </a:r>
            <a:r>
              <a:rPr lang="en-US" sz="4400" b="1" dirty="0"/>
              <a:t>PELAKSANAAN PIDANA PENJARA</a:t>
            </a:r>
            <a:r>
              <a:rPr lang="id-ID" sz="4400" b="1" dirty="0"/>
              <a:t> DENGAN SISTEM PEMASYARAKATAN BEDASARKAN DATA PENGHUNI LEMBAGA PEMASYARAKATAN DI INDONESIA</a:t>
            </a:r>
            <a:endParaRPr lang="id-ID" sz="4400" dirty="0"/>
          </a:p>
        </p:txBody>
      </p:sp>
      <p:sp>
        <p:nvSpPr>
          <p:cNvPr id="3" name="Subtitle 2"/>
          <p:cNvSpPr>
            <a:spLocks noGrp="1"/>
          </p:cNvSpPr>
          <p:nvPr>
            <p:ph type="subTitle" idx="1"/>
          </p:nvPr>
        </p:nvSpPr>
        <p:spPr>
          <a:xfrm>
            <a:off x="1154955" y="5194239"/>
            <a:ext cx="8825658" cy="861420"/>
          </a:xfrm>
        </p:spPr>
        <p:txBody>
          <a:bodyPr/>
          <a:lstStyle/>
          <a:p>
            <a:r>
              <a:rPr lang="id-ID" b="1" dirty="0"/>
              <a:t>Ferdy Arya Nulhakim</a:t>
            </a:r>
            <a:r>
              <a:rPr lang="en-US" b="1" dirty="0"/>
              <a:t>.</a:t>
            </a:r>
          </a:p>
          <a:p>
            <a:r>
              <a:rPr lang="en-US" b="1"/>
              <a:t>IKA YUSTIKASARI.</a:t>
            </a:r>
            <a:endParaRPr lang="id-ID" dirty="0"/>
          </a:p>
        </p:txBody>
      </p:sp>
    </p:spTree>
    <p:extLst>
      <p:ext uri="{BB962C8B-B14F-4D97-AF65-F5344CB8AC3E}">
        <p14:creationId xmlns:p14="http://schemas.microsoft.com/office/powerpoint/2010/main" val="2691748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2" y="443754"/>
            <a:ext cx="9323712" cy="5804646"/>
          </a:xfrm>
        </p:spPr>
        <p:txBody>
          <a:bodyPr>
            <a:normAutofit/>
          </a:bodyPr>
          <a:lstStyle/>
          <a:p>
            <a:pPr algn="just"/>
            <a:r>
              <a:rPr lang="en-US" dirty="0" err="1"/>
              <a:t>Tahanan</a:t>
            </a:r>
            <a:r>
              <a:rPr lang="en-US" dirty="0"/>
              <a:t>/</a:t>
            </a:r>
            <a:r>
              <a:rPr lang="en-US" dirty="0" err="1"/>
              <a:t>Narapidana</a:t>
            </a:r>
            <a:r>
              <a:rPr lang="en-US" dirty="0"/>
              <a:t> </a:t>
            </a:r>
            <a:r>
              <a:rPr lang="en-US" dirty="0" err="1"/>
              <a:t>Warga</a:t>
            </a:r>
            <a:r>
              <a:rPr lang="en-US" dirty="0"/>
              <a:t> Negara </a:t>
            </a:r>
            <a:r>
              <a:rPr lang="en-US" dirty="0" err="1"/>
              <a:t>Asing</a:t>
            </a:r>
            <a:r>
              <a:rPr lang="en-US" dirty="0"/>
              <a:t> </a:t>
            </a:r>
            <a:r>
              <a:rPr lang="en-US" dirty="0" err="1"/>
              <a:t>dan</a:t>
            </a:r>
            <a:r>
              <a:rPr lang="en-US" dirty="0"/>
              <a:t> </a:t>
            </a:r>
            <a:r>
              <a:rPr lang="en-US" dirty="0" err="1"/>
              <a:t>Tahanan</a:t>
            </a:r>
            <a:r>
              <a:rPr lang="en-US" dirty="0"/>
              <a:t>/</a:t>
            </a:r>
            <a:r>
              <a:rPr lang="en-US" dirty="0" err="1"/>
              <a:t>Narapidana</a:t>
            </a:r>
            <a:r>
              <a:rPr lang="en-US" dirty="0"/>
              <a:t> </a:t>
            </a:r>
            <a:r>
              <a:rPr lang="en-US" dirty="0" err="1"/>
              <a:t>Kasus</a:t>
            </a:r>
            <a:r>
              <a:rPr lang="en-US" dirty="0"/>
              <a:t> </a:t>
            </a:r>
            <a:r>
              <a:rPr lang="en-US" dirty="0" err="1"/>
              <a:t>Narkoba</a:t>
            </a:r>
            <a:r>
              <a:rPr lang="id-ID" dirty="0"/>
              <a:t>.</a:t>
            </a:r>
          </a:p>
          <a:p>
            <a:pPr algn="just"/>
            <a:r>
              <a:rPr lang="en-US" dirty="0" err="1"/>
              <a:t>Narapidana</a:t>
            </a:r>
            <a:r>
              <a:rPr lang="en-US" dirty="0"/>
              <a:t> yang </a:t>
            </a:r>
            <a:r>
              <a:rPr lang="en-US" dirty="0" err="1"/>
              <a:t>Memperoleh</a:t>
            </a:r>
            <a:r>
              <a:rPr lang="en-US" dirty="0"/>
              <a:t> </a:t>
            </a:r>
            <a:r>
              <a:rPr lang="en-US" dirty="0" err="1"/>
              <a:t>Asimilasi</a:t>
            </a:r>
            <a:r>
              <a:rPr lang="en-US" dirty="0"/>
              <a:t> (AS), </a:t>
            </a:r>
            <a:r>
              <a:rPr lang="en-US" dirty="0" err="1"/>
              <a:t>Pembebasan</a:t>
            </a:r>
            <a:r>
              <a:rPr lang="en-US" dirty="0"/>
              <a:t> </a:t>
            </a:r>
            <a:r>
              <a:rPr lang="en-US" dirty="0" err="1"/>
              <a:t>Bersyarat</a:t>
            </a:r>
            <a:r>
              <a:rPr lang="en-US" dirty="0"/>
              <a:t> (PB), </a:t>
            </a:r>
            <a:r>
              <a:rPr lang="en-US" dirty="0" err="1"/>
              <a:t>Cuti</a:t>
            </a:r>
            <a:r>
              <a:rPr lang="en-US" dirty="0"/>
              <a:t> </a:t>
            </a:r>
            <a:r>
              <a:rPr lang="en-US" dirty="0" err="1"/>
              <a:t>Menjelas</a:t>
            </a:r>
            <a:r>
              <a:rPr lang="en-US" dirty="0"/>
              <a:t> </a:t>
            </a:r>
            <a:r>
              <a:rPr lang="en-US" dirty="0" err="1"/>
              <a:t>Bebas</a:t>
            </a:r>
            <a:r>
              <a:rPr lang="en-US" dirty="0"/>
              <a:t> (CMB) </a:t>
            </a:r>
            <a:r>
              <a:rPr lang="en-US" dirty="0" err="1"/>
              <a:t>dan</a:t>
            </a:r>
            <a:r>
              <a:rPr lang="en-US" dirty="0"/>
              <a:t> </a:t>
            </a:r>
            <a:r>
              <a:rPr lang="en-US" dirty="0" err="1"/>
              <a:t>Cuti</a:t>
            </a:r>
            <a:r>
              <a:rPr lang="en-US" dirty="0"/>
              <a:t> </a:t>
            </a:r>
            <a:r>
              <a:rPr lang="en-US" dirty="0" err="1"/>
              <a:t>Mengunjungi</a:t>
            </a:r>
            <a:r>
              <a:rPr lang="en-US" dirty="0"/>
              <a:t> </a:t>
            </a:r>
            <a:r>
              <a:rPr lang="en-US" dirty="0" err="1"/>
              <a:t>Keluarga</a:t>
            </a:r>
            <a:r>
              <a:rPr lang="en-US" dirty="0"/>
              <a:t> (CMK)</a:t>
            </a:r>
            <a:r>
              <a:rPr lang="id-ID" dirty="0"/>
              <a:t>.</a:t>
            </a:r>
          </a:p>
          <a:p>
            <a:pPr algn="just"/>
            <a:r>
              <a:rPr lang="en-US" dirty="0" err="1"/>
              <a:t>Narapidana</a:t>
            </a:r>
            <a:r>
              <a:rPr lang="en-US" dirty="0"/>
              <a:t>/</a:t>
            </a:r>
            <a:r>
              <a:rPr lang="en-US" dirty="0" err="1"/>
              <a:t>Tahanan</a:t>
            </a:r>
            <a:r>
              <a:rPr lang="en-US" dirty="0"/>
              <a:t> yang </a:t>
            </a:r>
            <a:r>
              <a:rPr lang="en-US" dirty="0" err="1"/>
              <a:t>melarikan</a:t>
            </a:r>
            <a:r>
              <a:rPr lang="en-US" dirty="0"/>
              <a:t> </a:t>
            </a:r>
            <a:r>
              <a:rPr lang="en-US" dirty="0" err="1"/>
              <a:t>diri</a:t>
            </a:r>
            <a:endParaRPr lang="id-ID" dirty="0"/>
          </a:p>
          <a:p>
            <a:pPr algn="just"/>
            <a:r>
              <a:rPr lang="id-ID" dirty="0"/>
              <a:t>N</a:t>
            </a:r>
            <a:r>
              <a:rPr lang="en-US" dirty="0" err="1"/>
              <a:t>arapidana</a:t>
            </a:r>
            <a:r>
              <a:rPr lang="en-US" dirty="0"/>
              <a:t>/</a:t>
            </a:r>
            <a:r>
              <a:rPr lang="en-US" dirty="0" err="1"/>
              <a:t>Tahanan</a:t>
            </a:r>
            <a:r>
              <a:rPr lang="en-US" dirty="0"/>
              <a:t> yang </a:t>
            </a:r>
            <a:r>
              <a:rPr lang="en-US" dirty="0" err="1"/>
              <a:t>melarikan</a:t>
            </a:r>
            <a:r>
              <a:rPr lang="en-US" dirty="0"/>
              <a:t> </a:t>
            </a:r>
            <a:r>
              <a:rPr lang="en-US" dirty="0" err="1"/>
              <a:t>diri</a:t>
            </a:r>
            <a:r>
              <a:rPr lang="en-US" dirty="0"/>
              <a:t> </a:t>
            </a:r>
            <a:r>
              <a:rPr lang="en-US" dirty="0" err="1"/>
              <a:t>dan</a:t>
            </a:r>
            <a:r>
              <a:rPr lang="en-US" dirty="0"/>
              <a:t> </a:t>
            </a:r>
            <a:r>
              <a:rPr lang="en-US" dirty="0" err="1"/>
              <a:t>tertangkap</a:t>
            </a:r>
            <a:r>
              <a:rPr lang="en-US" dirty="0"/>
              <a:t> </a:t>
            </a:r>
            <a:r>
              <a:rPr lang="en-US" dirty="0" err="1"/>
              <a:t>kembali</a:t>
            </a:r>
            <a:endParaRPr lang="id-ID" dirty="0"/>
          </a:p>
          <a:p>
            <a:pPr algn="just"/>
            <a:r>
              <a:rPr lang="en-US" dirty="0" err="1"/>
              <a:t>Narapidana</a:t>
            </a:r>
            <a:r>
              <a:rPr lang="en-US" dirty="0"/>
              <a:t>/</a:t>
            </a:r>
            <a:r>
              <a:rPr lang="en-US" dirty="0" err="1"/>
              <a:t>Anak</a:t>
            </a:r>
            <a:r>
              <a:rPr lang="en-US" dirty="0"/>
              <a:t> </a:t>
            </a:r>
            <a:r>
              <a:rPr lang="en-US" dirty="0" err="1"/>
              <a:t>Pidana</a:t>
            </a:r>
            <a:r>
              <a:rPr lang="en-US" dirty="0"/>
              <a:t> yang </a:t>
            </a:r>
            <a:r>
              <a:rPr lang="en-US" dirty="0" err="1"/>
              <a:t>Memperoleh</a:t>
            </a:r>
            <a:r>
              <a:rPr lang="en-US" dirty="0"/>
              <a:t> </a:t>
            </a:r>
            <a:r>
              <a:rPr lang="en-US" dirty="0" err="1"/>
              <a:t>Remisi</a:t>
            </a:r>
            <a:r>
              <a:rPr lang="en-US" dirty="0"/>
              <a:t> </a:t>
            </a:r>
            <a:r>
              <a:rPr lang="en-US" dirty="0" err="1"/>
              <a:t>Umum</a:t>
            </a:r>
            <a:endParaRPr lang="id-ID" dirty="0"/>
          </a:p>
          <a:p>
            <a:pPr algn="just"/>
            <a:r>
              <a:rPr lang="en-US" dirty="0" err="1"/>
              <a:t>Narapidana</a:t>
            </a:r>
            <a:r>
              <a:rPr lang="en-US" dirty="0"/>
              <a:t>/</a:t>
            </a:r>
            <a:r>
              <a:rPr lang="en-US" dirty="0" err="1"/>
              <a:t>Anak</a:t>
            </a:r>
            <a:r>
              <a:rPr lang="en-US" dirty="0"/>
              <a:t> </a:t>
            </a:r>
            <a:r>
              <a:rPr lang="en-US" dirty="0" err="1"/>
              <a:t>Pidana</a:t>
            </a:r>
            <a:r>
              <a:rPr lang="en-US" dirty="0"/>
              <a:t> yang </a:t>
            </a:r>
            <a:r>
              <a:rPr lang="en-US" dirty="0" err="1"/>
              <a:t>memperoeh</a:t>
            </a:r>
            <a:r>
              <a:rPr lang="en-US" dirty="0"/>
              <a:t> </a:t>
            </a:r>
            <a:r>
              <a:rPr lang="en-US" dirty="0" err="1"/>
              <a:t>Resmi</a:t>
            </a:r>
            <a:r>
              <a:rPr lang="en-US" dirty="0"/>
              <a:t> </a:t>
            </a:r>
            <a:r>
              <a:rPr lang="en-US" dirty="0" err="1"/>
              <a:t>Khusus</a:t>
            </a:r>
            <a:endParaRPr lang="id-ID" dirty="0"/>
          </a:p>
          <a:p>
            <a:pPr algn="just"/>
            <a:endParaRPr lang="id-ID" dirty="0"/>
          </a:p>
          <a:p>
            <a:pPr algn="just"/>
            <a:endParaRPr lang="id-ID" dirty="0"/>
          </a:p>
        </p:txBody>
      </p:sp>
    </p:spTree>
    <p:extLst>
      <p:ext uri="{BB962C8B-B14F-4D97-AF65-F5344CB8AC3E}">
        <p14:creationId xmlns:p14="http://schemas.microsoft.com/office/powerpoint/2010/main" val="2969463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095" y="2052918"/>
            <a:ext cx="11362763" cy="4195481"/>
          </a:xfrm>
        </p:spPr>
        <p:txBody>
          <a:bodyPr/>
          <a:lstStyle/>
          <a:p>
            <a:pPr algn="just"/>
            <a:r>
              <a:rPr lang="id-ID" dirty="0"/>
              <a:t>Sistem Pemasyarakatan yang mengedepankan pengayoman dan pembinaan terhadap narapidana dan anak didik dengan cara dibina, dibimbing, serta dilatih untuk menjadi warga masyarakat yang berguna di masa mendatang serta menumbuhkan kesadaran hukum.</a:t>
            </a:r>
          </a:p>
          <a:p>
            <a:pPr algn="just"/>
            <a:r>
              <a:rPr lang="id-ID" dirty="0"/>
              <a:t>Warga binaan harus melewati 4 tahap yang diawasi langsung oleh petugas Lembaga Pemasyarakatan, tahapan tersebut akan dilalui oleh warga binaan dengan pertimbangan dari etugas Lembaga Pemasyarakatan tersebut.</a:t>
            </a:r>
          </a:p>
          <a:p>
            <a:pPr algn="just"/>
            <a:r>
              <a:rPr lang="id-ID" dirty="0"/>
              <a:t>Pembinaan dan pengayoman tersebut sejalan dengan lamanya putusan hakim yang dijatuhkan. Meskipun demikian juga harus sejalan dengan kapasitas Lembaga Pemasyarakatan, jumlah petugas dan pengawasan kepada Narapidana</a:t>
            </a:r>
          </a:p>
        </p:txBody>
      </p:sp>
      <p:sp>
        <p:nvSpPr>
          <p:cNvPr id="4" name="Title 1"/>
          <p:cNvSpPr>
            <a:spLocks noGrp="1"/>
          </p:cNvSpPr>
          <p:nvPr>
            <p:ph type="title"/>
          </p:nvPr>
        </p:nvSpPr>
        <p:spPr>
          <a:xfrm>
            <a:off x="484095" y="452718"/>
            <a:ext cx="11362764" cy="1400530"/>
          </a:xfrm>
        </p:spPr>
        <p:txBody>
          <a:bodyPr/>
          <a:lstStyle/>
          <a:p>
            <a:pPr algn="ctr"/>
            <a:r>
              <a:rPr lang="id-ID" dirty="0"/>
              <a:t>PEMBAHASAN</a:t>
            </a:r>
            <a:br>
              <a:rPr lang="id-ID" dirty="0"/>
            </a:br>
            <a:r>
              <a:rPr lang="id-ID" sz="2400" dirty="0"/>
              <a:t>Kekurangan </a:t>
            </a:r>
            <a:r>
              <a:rPr lang="en-US" sz="2400" dirty="0" err="1"/>
              <a:t>Pelaksanaan</a:t>
            </a:r>
            <a:r>
              <a:rPr lang="en-US" sz="2400" dirty="0"/>
              <a:t> </a:t>
            </a:r>
            <a:r>
              <a:rPr lang="en-US" sz="2400" dirty="0" err="1"/>
              <a:t>Pidana</a:t>
            </a:r>
            <a:r>
              <a:rPr lang="en-US" sz="2400" dirty="0"/>
              <a:t> </a:t>
            </a:r>
            <a:r>
              <a:rPr lang="en-US" sz="2400" dirty="0" err="1"/>
              <a:t>Penjara</a:t>
            </a:r>
            <a:r>
              <a:rPr lang="en-US" sz="2400" dirty="0"/>
              <a:t> </a:t>
            </a:r>
            <a:r>
              <a:rPr lang="en-US" sz="2400" dirty="0" err="1"/>
              <a:t>dengan</a:t>
            </a:r>
            <a:r>
              <a:rPr lang="en-US" sz="2400" dirty="0"/>
              <a:t> </a:t>
            </a:r>
            <a:r>
              <a:rPr lang="en-US" sz="2400" dirty="0" err="1"/>
              <a:t>Sistem</a:t>
            </a:r>
            <a:r>
              <a:rPr lang="en-US" sz="2400" dirty="0"/>
              <a:t> </a:t>
            </a:r>
            <a:r>
              <a:rPr lang="en-US" sz="2400" dirty="0" err="1"/>
              <a:t>Pemasyarakatan</a:t>
            </a:r>
            <a:endParaRPr lang="id-ID" dirty="0"/>
          </a:p>
        </p:txBody>
      </p:sp>
    </p:spTree>
    <p:extLst>
      <p:ext uri="{BB962C8B-B14F-4D97-AF65-F5344CB8AC3E}">
        <p14:creationId xmlns:p14="http://schemas.microsoft.com/office/powerpoint/2010/main" val="3849943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39588"/>
            <a:ext cx="9364053" cy="5508811"/>
          </a:xfrm>
        </p:spPr>
        <p:txBody>
          <a:bodyPr/>
          <a:lstStyle/>
          <a:p>
            <a:pPr marL="0" indent="0" algn="just">
              <a:buNone/>
            </a:pPr>
            <a:r>
              <a:rPr lang="id-ID" dirty="0"/>
              <a:t>Hal tersebut menujukan bahwa dari sistem Pemasyarakatan dalam pelaksanaan Pidana Penjara di Indonesia terdapat kekurangan yaitu dari segi fasilitas pendukung yang didasari dari alasan sebagai berikut :</a:t>
            </a:r>
          </a:p>
          <a:p>
            <a:pPr lvl="0" algn="just"/>
            <a:r>
              <a:rPr lang="id-ID" dirty="0"/>
              <a:t>Penerapan sistem Pemasyarakatan dalam pelaksanaan Pidana Penjara di Indonesia tidak diimbangi dengan banyaknya Lembaga Pemasyarakatan yang ada sehinnga kurang efektif bagi warga binaan dalam menjalankan program pembinaan dan pengayoman.</a:t>
            </a:r>
          </a:p>
          <a:p>
            <a:pPr lvl="0" algn="just"/>
            <a:r>
              <a:rPr lang="id-ID" dirty="0"/>
              <a:t>Pemberian Remisi yang tidak merata dan berbeda setiap tahunnya kepada warga binaan karena beberapa faktor antara lain administrasi yang tidak lengkap, belum adanya lembaga atau instansi khusus yang mengawasi pemberian remisi, dan penilaian subjektif kelakuan baik kepada warga binaan dari petugas lapas.</a:t>
            </a:r>
          </a:p>
          <a:p>
            <a:pPr lvl="0" algn="just"/>
            <a:r>
              <a:rPr lang="id-ID" dirty="0"/>
              <a:t>Kurangnya petugas Lembaga Pemasyarakatan dalam mengawasi dan pembinaan kepada warga binaan akan mengurangi keefektifan dari Sistem Pemasyarakatan tersebut. Seorang petugas Lembaga Pemasyarakatan dapat mengawasi hingga 100 orang warga binaan.</a:t>
            </a:r>
          </a:p>
        </p:txBody>
      </p:sp>
    </p:spTree>
    <p:extLst>
      <p:ext uri="{BB962C8B-B14F-4D97-AF65-F5344CB8AC3E}">
        <p14:creationId xmlns:p14="http://schemas.microsoft.com/office/powerpoint/2010/main" val="2770497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PENUTUP</a:t>
            </a:r>
            <a:br>
              <a:rPr lang="id-ID" dirty="0"/>
            </a:br>
            <a:r>
              <a:rPr lang="id-ID" sz="2800" dirty="0"/>
              <a:t>SARAN</a:t>
            </a:r>
            <a:endParaRPr lang="id-ID" dirty="0"/>
          </a:p>
        </p:txBody>
      </p:sp>
      <p:sp>
        <p:nvSpPr>
          <p:cNvPr id="3" name="Content Placeholder 2"/>
          <p:cNvSpPr>
            <a:spLocks noGrp="1"/>
          </p:cNvSpPr>
          <p:nvPr>
            <p:ph idx="1"/>
          </p:nvPr>
        </p:nvSpPr>
        <p:spPr/>
        <p:txBody>
          <a:bodyPr/>
          <a:lstStyle/>
          <a:p>
            <a:pPr algn="just"/>
            <a:r>
              <a:rPr lang="id-ID" dirty="0"/>
              <a:t>Untuk meminimalisir Kekurangan Sistem Pemasyarakatan tersebut dapat dilakukan berbagai upaya seperti menambah jumlah Lembaga Pemasyarakatan serta petugas Lembaga Pemasyarakatan, membuat peraturan yang dapat mengukur kriteria warga binaan mendapat Remisi dan memaksimalkan pembinaan agar terstruktur dan berkesinambungan di Lembaga Pemasyarakatan.</a:t>
            </a:r>
          </a:p>
        </p:txBody>
      </p:sp>
    </p:spTree>
    <p:extLst>
      <p:ext uri="{BB962C8B-B14F-4D97-AF65-F5344CB8AC3E}">
        <p14:creationId xmlns:p14="http://schemas.microsoft.com/office/powerpoint/2010/main" val="254946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PENDAHULUAN</a:t>
            </a:r>
          </a:p>
        </p:txBody>
      </p:sp>
      <p:sp>
        <p:nvSpPr>
          <p:cNvPr id="3" name="Content Placeholder 2"/>
          <p:cNvSpPr>
            <a:spLocks noGrp="1"/>
          </p:cNvSpPr>
          <p:nvPr>
            <p:ph idx="1"/>
          </p:nvPr>
        </p:nvSpPr>
        <p:spPr/>
        <p:txBody>
          <a:bodyPr>
            <a:normAutofit lnSpcReduction="10000"/>
          </a:bodyPr>
          <a:lstStyle/>
          <a:p>
            <a:pPr algn="just"/>
            <a:r>
              <a:rPr lang="id-ID" dirty="0"/>
              <a:t>Pidana penjara ditujukan dengan cara pemasyarakatan agar para narapidana dapat kembali ke masyarakat seperti terlahir kembali atau tidak memiliki kesalahan karena telah ditebus oleh pelaku. </a:t>
            </a:r>
          </a:p>
          <a:p>
            <a:pPr algn="just"/>
            <a:r>
              <a:rPr lang="id-ID" dirty="0"/>
              <a:t>Konsep pemasyarakatan tersebut disempurnakan dalam Keputusan Konferensi Dinas Para Pimpinan Kepenjaraan pada tanggal 27 April 1964 dimana dinyatakan di sampin sebagai arah tujuan, pidana penjara juga dapat berorientasi pada pengayoman dan pembinaan.</a:t>
            </a:r>
          </a:p>
          <a:p>
            <a:pPr algn="just"/>
            <a:r>
              <a:rPr lang="id-ID" dirty="0"/>
              <a:t>Proses pemasyarakatan dibagi menjadi empat tahap dan diukur dari lamanya pidana yang dijtuhkan, tentunya membutuhkan waktu yang lama. Dari lamanya waktu pembinaan tersebut ditambah dengan banyaknya jumlah kejahatan yang berkembang di sekitar masyarakat berdampak pada jumlah kapasitas Lembaga Pemasyarakatan yang ada di Indonesia.</a:t>
            </a:r>
          </a:p>
        </p:txBody>
      </p:sp>
    </p:spTree>
    <p:extLst>
      <p:ext uri="{BB962C8B-B14F-4D97-AF65-F5344CB8AC3E}">
        <p14:creationId xmlns:p14="http://schemas.microsoft.com/office/powerpoint/2010/main" val="2912070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PERMASALAHAN</a:t>
            </a:r>
          </a:p>
        </p:txBody>
      </p:sp>
      <p:sp>
        <p:nvSpPr>
          <p:cNvPr id="3" name="Content Placeholder 2"/>
          <p:cNvSpPr>
            <a:spLocks noGrp="1"/>
          </p:cNvSpPr>
          <p:nvPr>
            <p:ph idx="1"/>
          </p:nvPr>
        </p:nvSpPr>
        <p:spPr/>
        <p:txBody>
          <a:bodyPr/>
          <a:lstStyle/>
          <a:p>
            <a:pPr marL="0" indent="0" algn="just">
              <a:buNone/>
            </a:pPr>
            <a:r>
              <a:rPr lang="id-ID" dirty="0"/>
              <a:t>Setelah memaparkan sejarah dan latar belakang daro pembahasan makalah ini, penulis mencoba merumuskan masalah yaitu sebagai berikut :</a:t>
            </a:r>
          </a:p>
          <a:p>
            <a:pPr lvl="0" algn="just"/>
            <a:r>
              <a:rPr lang="en-US" dirty="0" err="1"/>
              <a:t>Pelaksanaan</a:t>
            </a:r>
            <a:r>
              <a:rPr lang="en-US" dirty="0"/>
              <a:t> </a:t>
            </a:r>
            <a:r>
              <a:rPr lang="en-US" dirty="0" err="1"/>
              <a:t>Pidana</a:t>
            </a:r>
            <a:r>
              <a:rPr lang="en-US" dirty="0"/>
              <a:t> </a:t>
            </a:r>
            <a:r>
              <a:rPr lang="en-US" dirty="0" err="1"/>
              <a:t>Penjara</a:t>
            </a:r>
            <a:r>
              <a:rPr lang="en-US" dirty="0"/>
              <a:t> </a:t>
            </a:r>
            <a:r>
              <a:rPr lang="en-US" dirty="0" err="1"/>
              <a:t>dengan</a:t>
            </a:r>
            <a:r>
              <a:rPr lang="en-US" dirty="0"/>
              <a:t> </a:t>
            </a:r>
            <a:r>
              <a:rPr lang="en-US" dirty="0" err="1"/>
              <a:t>Sistem</a:t>
            </a:r>
            <a:r>
              <a:rPr lang="en-US" dirty="0"/>
              <a:t> </a:t>
            </a:r>
            <a:r>
              <a:rPr lang="en-US" dirty="0" err="1"/>
              <a:t>Pemasyarakatan</a:t>
            </a:r>
            <a:r>
              <a:rPr lang="id-ID" dirty="0"/>
              <a:t> Berdasarkan Data Penghuni Lembaga Pemasyarakatan.</a:t>
            </a:r>
          </a:p>
          <a:p>
            <a:pPr lvl="0" algn="just"/>
            <a:r>
              <a:rPr lang="id-ID" dirty="0"/>
              <a:t>Kekurangan </a:t>
            </a:r>
            <a:r>
              <a:rPr lang="en-US" dirty="0" err="1"/>
              <a:t>Pelaksanaan</a:t>
            </a:r>
            <a:r>
              <a:rPr lang="en-US" dirty="0"/>
              <a:t> </a:t>
            </a:r>
            <a:r>
              <a:rPr lang="en-US" dirty="0" err="1"/>
              <a:t>Pidana</a:t>
            </a:r>
            <a:r>
              <a:rPr lang="en-US" dirty="0"/>
              <a:t> </a:t>
            </a:r>
            <a:r>
              <a:rPr lang="en-US" dirty="0" err="1"/>
              <a:t>Penjara</a:t>
            </a:r>
            <a:r>
              <a:rPr lang="en-US" dirty="0"/>
              <a:t> </a:t>
            </a:r>
            <a:r>
              <a:rPr lang="en-US" dirty="0" err="1"/>
              <a:t>dengan</a:t>
            </a:r>
            <a:r>
              <a:rPr lang="en-US" dirty="0"/>
              <a:t> </a:t>
            </a:r>
            <a:r>
              <a:rPr lang="en-US" dirty="0" err="1"/>
              <a:t>Sistem</a:t>
            </a:r>
            <a:r>
              <a:rPr lang="en-US" dirty="0"/>
              <a:t> </a:t>
            </a:r>
            <a:r>
              <a:rPr lang="en-US" dirty="0" err="1"/>
              <a:t>Pemasyarakatan</a:t>
            </a:r>
            <a:r>
              <a:rPr lang="id-ID" dirty="0"/>
              <a:t> di Indonesia.</a:t>
            </a:r>
          </a:p>
          <a:p>
            <a:pPr marL="0" indent="0" algn="just">
              <a:buNone/>
            </a:pPr>
            <a:endParaRPr lang="id-ID" dirty="0"/>
          </a:p>
        </p:txBody>
      </p:sp>
    </p:spTree>
    <p:extLst>
      <p:ext uri="{BB962C8B-B14F-4D97-AF65-F5344CB8AC3E}">
        <p14:creationId xmlns:p14="http://schemas.microsoft.com/office/powerpoint/2010/main" val="3250775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129988"/>
            <a:ext cx="9404723" cy="1400530"/>
          </a:xfrm>
        </p:spPr>
        <p:txBody>
          <a:bodyPr/>
          <a:lstStyle/>
          <a:p>
            <a:pPr algn="ctr"/>
            <a:r>
              <a:rPr lang="id-ID" dirty="0"/>
              <a:t>PEMBAHASAN</a:t>
            </a:r>
            <a:br>
              <a:rPr lang="id-ID" dirty="0"/>
            </a:br>
            <a:r>
              <a:rPr lang="en-US" sz="2400" dirty="0" err="1"/>
              <a:t>Pelaksanaan</a:t>
            </a:r>
            <a:r>
              <a:rPr lang="en-US" sz="2400" dirty="0"/>
              <a:t> </a:t>
            </a:r>
            <a:r>
              <a:rPr lang="en-US" sz="2400" dirty="0" err="1"/>
              <a:t>Pidana</a:t>
            </a:r>
            <a:r>
              <a:rPr lang="en-US" sz="2400" dirty="0"/>
              <a:t> </a:t>
            </a:r>
            <a:r>
              <a:rPr lang="en-US" sz="2400" dirty="0" err="1"/>
              <a:t>Penjara</a:t>
            </a:r>
            <a:r>
              <a:rPr lang="en-US" sz="2400" dirty="0"/>
              <a:t> </a:t>
            </a:r>
            <a:r>
              <a:rPr lang="en-US" sz="2400" dirty="0" err="1"/>
              <a:t>dengan</a:t>
            </a:r>
            <a:r>
              <a:rPr lang="en-US" sz="2400" dirty="0"/>
              <a:t> </a:t>
            </a:r>
            <a:r>
              <a:rPr lang="en-US" sz="2400" dirty="0" err="1"/>
              <a:t>Sistem</a:t>
            </a:r>
            <a:r>
              <a:rPr lang="en-US" sz="2400" dirty="0"/>
              <a:t> </a:t>
            </a:r>
            <a:r>
              <a:rPr lang="en-US" sz="2400" dirty="0" err="1"/>
              <a:t>Pemasyarakatan</a:t>
            </a:r>
            <a:endParaRPr lang="id-ID" dirty="0"/>
          </a:p>
        </p:txBody>
      </p:sp>
      <p:sp>
        <p:nvSpPr>
          <p:cNvPr id="3" name="Content Placeholder 2"/>
          <p:cNvSpPr>
            <a:spLocks noGrp="1"/>
          </p:cNvSpPr>
          <p:nvPr>
            <p:ph idx="1"/>
          </p:nvPr>
        </p:nvSpPr>
        <p:spPr>
          <a:xfrm>
            <a:off x="646112" y="1425388"/>
            <a:ext cx="10918360" cy="5230906"/>
          </a:xfrm>
        </p:spPr>
        <p:txBody>
          <a:bodyPr>
            <a:normAutofit fontScale="85000" lnSpcReduction="10000"/>
          </a:bodyPr>
          <a:lstStyle/>
          <a:p>
            <a:r>
              <a:rPr lang="en-US" dirty="0" err="1"/>
              <a:t>Keputusan</a:t>
            </a:r>
            <a:r>
              <a:rPr lang="en-US" dirty="0"/>
              <a:t> </a:t>
            </a:r>
            <a:r>
              <a:rPr lang="en-US" dirty="0" err="1"/>
              <a:t>Konferensi</a:t>
            </a:r>
            <a:r>
              <a:rPr lang="en-US" dirty="0"/>
              <a:t> </a:t>
            </a:r>
            <a:r>
              <a:rPr lang="en-US" dirty="0" err="1"/>
              <a:t>Dinas</a:t>
            </a:r>
            <a:r>
              <a:rPr lang="en-US" dirty="0"/>
              <a:t> Para </a:t>
            </a:r>
            <a:r>
              <a:rPr lang="en-US" dirty="0" err="1"/>
              <a:t>Pimpinan</a:t>
            </a:r>
            <a:r>
              <a:rPr lang="en-US" dirty="0"/>
              <a:t> </a:t>
            </a:r>
            <a:r>
              <a:rPr lang="en-US" dirty="0" err="1"/>
              <a:t>Kepenjaraan</a:t>
            </a:r>
            <a:r>
              <a:rPr lang="en-US" dirty="0"/>
              <a:t> </a:t>
            </a:r>
            <a:r>
              <a:rPr lang="en-US" dirty="0" err="1"/>
              <a:t>tanggal</a:t>
            </a:r>
            <a:r>
              <a:rPr lang="en-US" dirty="0"/>
              <a:t> 27 April 1964 yang </a:t>
            </a:r>
            <a:r>
              <a:rPr lang="en-US" dirty="0" err="1"/>
              <a:t>memutuskan</a:t>
            </a:r>
            <a:r>
              <a:rPr lang="en-US" dirty="0"/>
              <a:t> </a:t>
            </a:r>
            <a:r>
              <a:rPr lang="en-US" dirty="0" err="1"/>
              <a:t>bahwa</a:t>
            </a:r>
            <a:r>
              <a:rPr lang="en-US" dirty="0"/>
              <a:t> </a:t>
            </a:r>
            <a:r>
              <a:rPr lang="en-US" dirty="0" err="1"/>
              <a:t>pelaksanaan</a:t>
            </a:r>
            <a:r>
              <a:rPr lang="en-US" dirty="0"/>
              <a:t> </a:t>
            </a:r>
            <a:r>
              <a:rPr lang="en-US" dirty="0" err="1"/>
              <a:t>pidana</a:t>
            </a:r>
            <a:r>
              <a:rPr lang="en-US" dirty="0"/>
              <a:t> </a:t>
            </a:r>
            <a:r>
              <a:rPr lang="en-US" dirty="0" err="1"/>
              <a:t>penjara</a:t>
            </a:r>
            <a:r>
              <a:rPr lang="en-US" dirty="0"/>
              <a:t> di Indonesia </a:t>
            </a:r>
            <a:r>
              <a:rPr lang="en-US" dirty="0" err="1"/>
              <a:t>dilakukan</a:t>
            </a:r>
            <a:r>
              <a:rPr lang="en-US" dirty="0"/>
              <a:t> </a:t>
            </a:r>
            <a:r>
              <a:rPr lang="en-US" dirty="0" err="1"/>
              <a:t>dengan</a:t>
            </a:r>
            <a:r>
              <a:rPr lang="en-US" dirty="0"/>
              <a:t> </a:t>
            </a:r>
            <a:r>
              <a:rPr lang="en-US" dirty="0" err="1"/>
              <a:t>sistem</a:t>
            </a:r>
            <a:r>
              <a:rPr lang="en-US" dirty="0"/>
              <a:t> </a:t>
            </a:r>
            <a:r>
              <a:rPr lang="en-US" dirty="0" err="1"/>
              <a:t>pemasyarakatan</a:t>
            </a:r>
            <a:r>
              <a:rPr lang="id-ID" dirty="0"/>
              <a:t>.</a:t>
            </a:r>
          </a:p>
          <a:p>
            <a:pPr marL="0" indent="0">
              <a:buNone/>
            </a:pPr>
            <a:endParaRPr lang="id-ID" dirty="0"/>
          </a:p>
          <a:p>
            <a:pPr marL="0" indent="0">
              <a:buNone/>
            </a:pPr>
            <a:r>
              <a:rPr lang="en-US" dirty="0" err="1"/>
              <a:t>Prinsip-prinsip</a:t>
            </a:r>
            <a:r>
              <a:rPr lang="en-US" dirty="0"/>
              <a:t> </a:t>
            </a:r>
            <a:r>
              <a:rPr lang="en-US" dirty="0" err="1"/>
              <a:t>untuk</a:t>
            </a:r>
            <a:r>
              <a:rPr lang="en-US" dirty="0"/>
              <a:t> </a:t>
            </a:r>
            <a:r>
              <a:rPr lang="en-US" dirty="0" err="1"/>
              <a:t>bimbingan</a:t>
            </a:r>
            <a:r>
              <a:rPr lang="en-US" dirty="0"/>
              <a:t> </a:t>
            </a:r>
            <a:r>
              <a:rPr lang="en-US" dirty="0" err="1"/>
              <a:t>dan</a:t>
            </a:r>
            <a:r>
              <a:rPr lang="en-US" dirty="0"/>
              <a:t> </a:t>
            </a:r>
            <a:r>
              <a:rPr lang="en-US" dirty="0" err="1"/>
              <a:t>pembinaan</a:t>
            </a:r>
            <a:r>
              <a:rPr lang="en-US" dirty="0"/>
              <a:t> </a:t>
            </a:r>
            <a:r>
              <a:rPr lang="en-US" dirty="0" err="1"/>
              <a:t>ialah</a:t>
            </a:r>
            <a:r>
              <a:rPr lang="en-US" dirty="0"/>
              <a:t>:</a:t>
            </a:r>
            <a:endParaRPr lang="id-ID" dirty="0"/>
          </a:p>
          <a:p>
            <a:pPr lvl="0"/>
            <a:r>
              <a:rPr lang="en-US" dirty="0"/>
              <a:t>Orang yang </a:t>
            </a:r>
            <a:r>
              <a:rPr lang="en-US" dirty="0" err="1"/>
              <a:t>tersesat</a:t>
            </a:r>
            <a:r>
              <a:rPr lang="en-US" dirty="0"/>
              <a:t> </a:t>
            </a:r>
            <a:r>
              <a:rPr lang="en-US" dirty="0" err="1"/>
              <a:t>harus</a:t>
            </a:r>
            <a:r>
              <a:rPr lang="en-US" dirty="0"/>
              <a:t> </a:t>
            </a:r>
            <a:r>
              <a:rPr lang="en-US" dirty="0" err="1"/>
              <a:t>diayomi</a:t>
            </a:r>
            <a:endParaRPr lang="id-ID" dirty="0"/>
          </a:p>
          <a:p>
            <a:pPr lvl="0"/>
            <a:r>
              <a:rPr lang="en-US" dirty="0" err="1"/>
              <a:t>Penjatuhan</a:t>
            </a:r>
            <a:r>
              <a:rPr lang="en-US" dirty="0"/>
              <a:t> </a:t>
            </a:r>
            <a:r>
              <a:rPr lang="en-US" dirty="0" err="1"/>
              <a:t>pidana</a:t>
            </a:r>
            <a:r>
              <a:rPr lang="en-US" dirty="0"/>
              <a:t> </a:t>
            </a:r>
            <a:r>
              <a:rPr lang="en-US" dirty="0" err="1"/>
              <a:t>bukan</a:t>
            </a:r>
            <a:r>
              <a:rPr lang="en-US" dirty="0"/>
              <a:t> </a:t>
            </a:r>
            <a:r>
              <a:rPr lang="en-US" dirty="0" err="1"/>
              <a:t>tindakan</a:t>
            </a:r>
            <a:r>
              <a:rPr lang="en-US" dirty="0"/>
              <a:t> </a:t>
            </a:r>
            <a:r>
              <a:rPr lang="en-US" dirty="0" err="1"/>
              <a:t>balas</a:t>
            </a:r>
            <a:r>
              <a:rPr lang="en-US" dirty="0"/>
              <a:t> </a:t>
            </a:r>
            <a:r>
              <a:rPr lang="en-US" dirty="0" err="1"/>
              <a:t>dendam</a:t>
            </a:r>
            <a:r>
              <a:rPr lang="en-US" dirty="0"/>
              <a:t> </a:t>
            </a:r>
            <a:r>
              <a:rPr lang="en-US" dirty="0" err="1"/>
              <a:t>dari</a:t>
            </a:r>
            <a:r>
              <a:rPr lang="en-US" dirty="0"/>
              <a:t> </a:t>
            </a:r>
            <a:r>
              <a:rPr lang="en-US" dirty="0" err="1"/>
              <a:t>negara</a:t>
            </a:r>
            <a:endParaRPr lang="id-ID" dirty="0"/>
          </a:p>
          <a:p>
            <a:pPr lvl="0"/>
            <a:r>
              <a:rPr lang="en-US" dirty="0"/>
              <a:t>Rasa </a:t>
            </a:r>
            <a:r>
              <a:rPr lang="en-US" dirty="0" err="1"/>
              <a:t>tobat</a:t>
            </a:r>
            <a:r>
              <a:rPr lang="en-US" dirty="0"/>
              <a:t> </a:t>
            </a:r>
            <a:r>
              <a:rPr lang="en-US" dirty="0" err="1"/>
              <a:t>bukan</a:t>
            </a:r>
            <a:r>
              <a:rPr lang="en-US" dirty="0"/>
              <a:t> </a:t>
            </a:r>
            <a:r>
              <a:rPr lang="en-US" dirty="0" err="1"/>
              <a:t>dengan</a:t>
            </a:r>
            <a:r>
              <a:rPr lang="en-US" dirty="0"/>
              <a:t> </a:t>
            </a:r>
            <a:r>
              <a:rPr lang="en-US" dirty="0" err="1"/>
              <a:t>menyiksa</a:t>
            </a:r>
            <a:r>
              <a:rPr lang="en-US" dirty="0"/>
              <a:t> </a:t>
            </a:r>
            <a:r>
              <a:rPr lang="en-US" dirty="0" err="1"/>
              <a:t>melainkan</a:t>
            </a:r>
            <a:r>
              <a:rPr lang="en-US" dirty="0"/>
              <a:t> </a:t>
            </a:r>
            <a:r>
              <a:rPr lang="en-US" dirty="0" err="1"/>
              <a:t>bimbingan</a:t>
            </a:r>
            <a:endParaRPr lang="id-ID" dirty="0"/>
          </a:p>
          <a:p>
            <a:pPr lvl="0"/>
            <a:r>
              <a:rPr lang="en-US" dirty="0"/>
              <a:t>Negara </a:t>
            </a:r>
            <a:r>
              <a:rPr lang="en-US" dirty="0" err="1"/>
              <a:t>tidak</a:t>
            </a:r>
            <a:r>
              <a:rPr lang="en-US" dirty="0"/>
              <a:t> </a:t>
            </a:r>
            <a:r>
              <a:rPr lang="en-US" dirty="0" err="1"/>
              <a:t>boleh</a:t>
            </a:r>
            <a:r>
              <a:rPr lang="en-US" dirty="0"/>
              <a:t> </a:t>
            </a:r>
            <a:r>
              <a:rPr lang="en-US" dirty="0" err="1"/>
              <a:t>membuat</a:t>
            </a:r>
            <a:r>
              <a:rPr lang="en-US" dirty="0"/>
              <a:t> </a:t>
            </a:r>
            <a:r>
              <a:rPr lang="en-US" dirty="0" err="1"/>
              <a:t>narapidana</a:t>
            </a:r>
            <a:r>
              <a:rPr lang="en-US" dirty="0"/>
              <a:t> </a:t>
            </a:r>
            <a:r>
              <a:rPr lang="en-US" dirty="0" err="1"/>
              <a:t>lebih</a:t>
            </a:r>
            <a:r>
              <a:rPr lang="en-US" dirty="0"/>
              <a:t> </a:t>
            </a:r>
            <a:r>
              <a:rPr lang="en-US" dirty="0" err="1"/>
              <a:t>buruk</a:t>
            </a:r>
            <a:r>
              <a:rPr lang="en-US" dirty="0"/>
              <a:t> </a:t>
            </a:r>
            <a:r>
              <a:rPr lang="en-US" dirty="0" err="1"/>
              <a:t>atau</a:t>
            </a:r>
            <a:r>
              <a:rPr lang="en-US" dirty="0"/>
              <a:t> </a:t>
            </a:r>
            <a:r>
              <a:rPr lang="en-US" dirty="0" err="1"/>
              <a:t>lebih</a:t>
            </a:r>
            <a:r>
              <a:rPr lang="en-US" dirty="0"/>
              <a:t> </a:t>
            </a:r>
            <a:r>
              <a:rPr lang="en-US" dirty="0" err="1"/>
              <a:t>jahat</a:t>
            </a:r>
            <a:r>
              <a:rPr lang="en-US" dirty="0"/>
              <a:t> </a:t>
            </a:r>
            <a:endParaRPr lang="id-ID" dirty="0"/>
          </a:p>
          <a:p>
            <a:pPr lvl="0"/>
            <a:r>
              <a:rPr lang="en-US" dirty="0" err="1"/>
              <a:t>Selama</a:t>
            </a:r>
            <a:r>
              <a:rPr lang="en-US" dirty="0"/>
              <a:t> </a:t>
            </a:r>
            <a:r>
              <a:rPr lang="en-US" dirty="0" err="1"/>
              <a:t>kehilangan</a:t>
            </a:r>
            <a:r>
              <a:rPr lang="en-US" dirty="0"/>
              <a:t> </a:t>
            </a:r>
            <a:r>
              <a:rPr lang="en-US" dirty="0" err="1"/>
              <a:t>kemerdekaan</a:t>
            </a:r>
            <a:r>
              <a:rPr lang="en-US" dirty="0"/>
              <a:t> </a:t>
            </a:r>
            <a:r>
              <a:rPr lang="en-US" dirty="0" err="1"/>
              <a:t>narapidana</a:t>
            </a:r>
            <a:r>
              <a:rPr lang="en-US" dirty="0"/>
              <a:t> </a:t>
            </a:r>
            <a:r>
              <a:rPr lang="en-US" dirty="0" err="1"/>
              <a:t>tidak</a:t>
            </a:r>
            <a:r>
              <a:rPr lang="en-US" dirty="0"/>
              <a:t> </a:t>
            </a:r>
            <a:r>
              <a:rPr lang="en-US" dirty="0" err="1"/>
              <a:t>boleh</a:t>
            </a:r>
            <a:r>
              <a:rPr lang="en-US" dirty="0"/>
              <a:t> </a:t>
            </a:r>
            <a:r>
              <a:rPr lang="en-US" dirty="0" err="1"/>
              <a:t>diasingkan</a:t>
            </a:r>
            <a:r>
              <a:rPr lang="en-US" dirty="0"/>
              <a:t> </a:t>
            </a:r>
            <a:r>
              <a:rPr lang="en-US" dirty="0" err="1"/>
              <a:t>kepada</a:t>
            </a:r>
            <a:r>
              <a:rPr lang="en-US" dirty="0"/>
              <a:t> </a:t>
            </a:r>
            <a:r>
              <a:rPr lang="en-US" dirty="0" err="1"/>
              <a:t>masyarakat</a:t>
            </a:r>
            <a:endParaRPr lang="id-ID" dirty="0"/>
          </a:p>
          <a:p>
            <a:pPr lvl="0"/>
            <a:r>
              <a:rPr lang="en-US" dirty="0" err="1"/>
              <a:t>Pekerjaan</a:t>
            </a:r>
            <a:r>
              <a:rPr lang="en-US" dirty="0"/>
              <a:t> yang </a:t>
            </a:r>
            <a:r>
              <a:rPr lang="en-US" dirty="0" err="1"/>
              <a:t>diberikan</a:t>
            </a:r>
            <a:r>
              <a:rPr lang="en-US" dirty="0"/>
              <a:t> </a:t>
            </a:r>
            <a:r>
              <a:rPr lang="en-US" dirty="0" err="1"/>
              <a:t>harus</a:t>
            </a:r>
            <a:r>
              <a:rPr lang="en-US" dirty="0"/>
              <a:t> </a:t>
            </a:r>
            <a:r>
              <a:rPr lang="en-US" dirty="0" err="1"/>
              <a:t>untuk</a:t>
            </a:r>
            <a:r>
              <a:rPr lang="en-US" dirty="0"/>
              <a:t> </a:t>
            </a:r>
            <a:r>
              <a:rPr lang="en-US" dirty="0" err="1"/>
              <a:t>pembangunan</a:t>
            </a:r>
            <a:r>
              <a:rPr lang="en-US" dirty="0"/>
              <a:t> </a:t>
            </a:r>
            <a:r>
              <a:rPr lang="en-US" dirty="0" err="1"/>
              <a:t>negara</a:t>
            </a:r>
            <a:endParaRPr lang="id-ID" dirty="0"/>
          </a:p>
          <a:p>
            <a:pPr lvl="0"/>
            <a:r>
              <a:rPr lang="en-US" dirty="0" err="1"/>
              <a:t>Bimbingan</a:t>
            </a:r>
            <a:r>
              <a:rPr lang="en-US" dirty="0"/>
              <a:t> </a:t>
            </a:r>
            <a:r>
              <a:rPr lang="en-US" dirty="0" err="1"/>
              <a:t>dan</a:t>
            </a:r>
            <a:r>
              <a:rPr lang="en-US" dirty="0"/>
              <a:t> </a:t>
            </a:r>
            <a:r>
              <a:rPr lang="en-US" dirty="0" err="1"/>
              <a:t>didikan</a:t>
            </a:r>
            <a:r>
              <a:rPr lang="en-US" dirty="0"/>
              <a:t> </a:t>
            </a:r>
            <a:r>
              <a:rPr lang="en-US" dirty="0" err="1"/>
              <a:t>harus</a:t>
            </a:r>
            <a:r>
              <a:rPr lang="en-US" dirty="0"/>
              <a:t> di </a:t>
            </a:r>
            <a:r>
              <a:rPr lang="en-US" dirty="0" err="1"/>
              <a:t>dasarkan</a:t>
            </a:r>
            <a:r>
              <a:rPr lang="en-US" dirty="0"/>
              <a:t> </a:t>
            </a:r>
            <a:r>
              <a:rPr lang="en-US" dirty="0" err="1"/>
              <a:t>azas</a:t>
            </a:r>
            <a:r>
              <a:rPr lang="en-US" dirty="0"/>
              <a:t> Pancasila</a:t>
            </a:r>
            <a:endParaRPr lang="id-ID" dirty="0"/>
          </a:p>
          <a:p>
            <a:pPr lvl="0"/>
            <a:r>
              <a:rPr lang="en-US" dirty="0" err="1"/>
              <a:t>Tiap</a:t>
            </a:r>
            <a:r>
              <a:rPr lang="en-US" dirty="0"/>
              <a:t> orang </a:t>
            </a:r>
            <a:r>
              <a:rPr lang="en-US" dirty="0" err="1"/>
              <a:t>harus</a:t>
            </a:r>
            <a:r>
              <a:rPr lang="en-US" dirty="0"/>
              <a:t> </a:t>
            </a:r>
            <a:r>
              <a:rPr lang="en-US" dirty="0" err="1"/>
              <a:t>diperlakukan</a:t>
            </a:r>
            <a:r>
              <a:rPr lang="en-US" dirty="0"/>
              <a:t> </a:t>
            </a:r>
            <a:r>
              <a:rPr lang="en-US" dirty="0" err="1"/>
              <a:t>sama</a:t>
            </a:r>
            <a:r>
              <a:rPr lang="en-US" dirty="0"/>
              <a:t> </a:t>
            </a:r>
            <a:r>
              <a:rPr lang="en-US" dirty="0" err="1"/>
              <a:t>seperti</a:t>
            </a:r>
            <a:r>
              <a:rPr lang="en-US" dirty="0"/>
              <a:t> </a:t>
            </a:r>
            <a:r>
              <a:rPr lang="en-US" dirty="0" err="1"/>
              <a:t>manusia</a:t>
            </a:r>
            <a:r>
              <a:rPr lang="en-US" dirty="0"/>
              <a:t> </a:t>
            </a:r>
            <a:r>
              <a:rPr lang="en-US" dirty="0" err="1"/>
              <a:t>meskipun</a:t>
            </a:r>
            <a:r>
              <a:rPr lang="en-US" dirty="0"/>
              <a:t> </a:t>
            </a:r>
            <a:r>
              <a:rPr lang="en-US" dirty="0" err="1"/>
              <a:t>ia</a:t>
            </a:r>
            <a:r>
              <a:rPr lang="en-US" dirty="0"/>
              <a:t> </a:t>
            </a:r>
            <a:r>
              <a:rPr lang="en-US" dirty="0" err="1"/>
              <a:t>tersesat</a:t>
            </a:r>
            <a:endParaRPr lang="id-ID" dirty="0"/>
          </a:p>
          <a:p>
            <a:pPr lvl="0"/>
            <a:r>
              <a:rPr lang="en-US" dirty="0" err="1"/>
              <a:t>Narapidana</a:t>
            </a:r>
            <a:r>
              <a:rPr lang="en-US" dirty="0"/>
              <a:t> </a:t>
            </a:r>
            <a:r>
              <a:rPr lang="en-US" dirty="0" err="1"/>
              <a:t>hanya</a:t>
            </a:r>
            <a:r>
              <a:rPr lang="en-US" dirty="0"/>
              <a:t> </a:t>
            </a:r>
            <a:r>
              <a:rPr lang="en-US" dirty="0" err="1"/>
              <a:t>dijatuhi</a:t>
            </a:r>
            <a:r>
              <a:rPr lang="en-US" dirty="0"/>
              <a:t> </a:t>
            </a:r>
            <a:r>
              <a:rPr lang="en-US" dirty="0" err="1"/>
              <a:t>pidana</a:t>
            </a:r>
            <a:r>
              <a:rPr lang="en-US" dirty="0"/>
              <a:t> </a:t>
            </a:r>
            <a:r>
              <a:rPr lang="en-US" dirty="0" err="1"/>
              <a:t>hilang</a:t>
            </a:r>
            <a:r>
              <a:rPr lang="en-US" dirty="0"/>
              <a:t> </a:t>
            </a:r>
            <a:r>
              <a:rPr lang="en-US" dirty="0" err="1"/>
              <a:t>kemerdekaan</a:t>
            </a:r>
            <a:endParaRPr lang="id-ID" dirty="0"/>
          </a:p>
          <a:p>
            <a:r>
              <a:rPr lang="en-US" dirty="0" err="1"/>
              <a:t>Sarana</a:t>
            </a:r>
            <a:r>
              <a:rPr lang="en-US" dirty="0"/>
              <a:t> </a:t>
            </a:r>
            <a:r>
              <a:rPr lang="en-US" dirty="0" err="1"/>
              <a:t>fisik</a:t>
            </a:r>
            <a:r>
              <a:rPr lang="en-US" dirty="0"/>
              <a:t> </a:t>
            </a:r>
            <a:r>
              <a:rPr lang="en-US" dirty="0" err="1"/>
              <a:t>bangunan</a:t>
            </a:r>
            <a:r>
              <a:rPr lang="en-US" dirty="0"/>
              <a:t> </a:t>
            </a:r>
            <a:r>
              <a:rPr lang="en-US" dirty="0" err="1"/>
              <a:t>Lembaga</a:t>
            </a:r>
            <a:r>
              <a:rPr lang="en-US" dirty="0"/>
              <a:t> </a:t>
            </a:r>
            <a:r>
              <a:rPr lang="en-US" dirty="0" err="1"/>
              <a:t>merupakan</a:t>
            </a:r>
            <a:r>
              <a:rPr lang="en-US" dirty="0"/>
              <a:t> </a:t>
            </a:r>
            <a:r>
              <a:rPr lang="en-US" dirty="0" err="1"/>
              <a:t>hambatan</a:t>
            </a:r>
            <a:r>
              <a:rPr lang="en-US" dirty="0"/>
              <a:t> </a:t>
            </a:r>
            <a:r>
              <a:rPr lang="en-US" dirty="0" err="1"/>
              <a:t>pelaksanaan</a:t>
            </a:r>
            <a:r>
              <a:rPr lang="en-US" dirty="0"/>
              <a:t> </a:t>
            </a:r>
            <a:r>
              <a:rPr lang="en-US" dirty="0" err="1"/>
              <a:t>sistem</a:t>
            </a:r>
            <a:r>
              <a:rPr lang="en-US" dirty="0"/>
              <a:t> </a:t>
            </a:r>
            <a:r>
              <a:rPr lang="en-US" dirty="0" err="1"/>
              <a:t>pemasyarakatan</a:t>
            </a:r>
            <a:endParaRPr lang="id-ID" dirty="0"/>
          </a:p>
        </p:txBody>
      </p:sp>
    </p:spTree>
    <p:extLst>
      <p:ext uri="{BB962C8B-B14F-4D97-AF65-F5344CB8AC3E}">
        <p14:creationId xmlns:p14="http://schemas.microsoft.com/office/powerpoint/2010/main" val="2358372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400" dirty="0"/>
              <a:t>Surat </a:t>
            </a:r>
            <a:r>
              <a:rPr lang="en-US" sz="2400" dirty="0" err="1"/>
              <a:t>Edaran</a:t>
            </a:r>
            <a:r>
              <a:rPr lang="en-US" sz="2400" dirty="0"/>
              <a:t> </a:t>
            </a:r>
            <a:r>
              <a:rPr lang="en-US" sz="2400" dirty="0" err="1"/>
              <a:t>Nomor</a:t>
            </a:r>
            <a:r>
              <a:rPr lang="en-US" sz="2400" dirty="0"/>
              <a:t> K.P.10.13/3/1 </a:t>
            </a:r>
            <a:r>
              <a:rPr lang="en-US" sz="2400" dirty="0" err="1"/>
              <a:t>tanggal</a:t>
            </a:r>
            <a:r>
              <a:rPr lang="en-US" sz="2400" dirty="0"/>
              <a:t> 8 </a:t>
            </a:r>
            <a:r>
              <a:rPr lang="en-US" sz="2400" dirty="0" err="1"/>
              <a:t>Pebruari</a:t>
            </a:r>
            <a:r>
              <a:rPr lang="en-US" sz="2400" dirty="0"/>
              <a:t> 1965 </a:t>
            </a:r>
            <a:r>
              <a:rPr lang="en-US" sz="2400" dirty="0" err="1"/>
              <a:t>tentang</a:t>
            </a:r>
            <a:r>
              <a:rPr lang="en-US" sz="2400" dirty="0"/>
              <a:t> “</a:t>
            </a:r>
            <a:r>
              <a:rPr lang="en-US" sz="2400" dirty="0" err="1"/>
              <a:t>Pemasyarakatan</a:t>
            </a:r>
            <a:r>
              <a:rPr lang="en-US" sz="2400" dirty="0"/>
              <a:t> </a:t>
            </a:r>
            <a:r>
              <a:rPr lang="en-US" sz="2400" dirty="0" err="1"/>
              <a:t>Sebagai</a:t>
            </a:r>
            <a:r>
              <a:rPr lang="en-US" sz="2400" dirty="0"/>
              <a:t> Proses di </a:t>
            </a:r>
            <a:r>
              <a:rPr lang="en-US" sz="2400" dirty="0" err="1"/>
              <a:t>Indoesia</a:t>
            </a:r>
            <a:r>
              <a:rPr lang="en-US" sz="2400" dirty="0"/>
              <a:t>", </a:t>
            </a:r>
            <a:r>
              <a:rPr lang="en-US" sz="2400" dirty="0" err="1"/>
              <a:t>metode</a:t>
            </a:r>
            <a:r>
              <a:rPr lang="en-US" sz="2400" dirty="0"/>
              <a:t> </a:t>
            </a:r>
            <a:r>
              <a:rPr lang="en-US" sz="2400" dirty="0" err="1"/>
              <a:t>pemasyarakatan</a:t>
            </a:r>
            <a:r>
              <a:rPr lang="en-US" sz="2400" dirty="0"/>
              <a:t> </a:t>
            </a:r>
            <a:r>
              <a:rPr lang="en-US" sz="2400" dirty="0" err="1"/>
              <a:t>meliputi</a:t>
            </a:r>
            <a:r>
              <a:rPr lang="en-US" sz="2400" dirty="0"/>
              <a:t> 4 </a:t>
            </a:r>
            <a:r>
              <a:rPr lang="en-US" sz="2400" dirty="0" err="1"/>
              <a:t>tahap</a:t>
            </a:r>
            <a:r>
              <a:rPr lang="en-US" sz="2400" dirty="0"/>
              <a:t>, </a:t>
            </a:r>
            <a:r>
              <a:rPr lang="en-US" sz="2400" dirty="0" err="1"/>
              <a:t>yaitu</a:t>
            </a:r>
            <a:r>
              <a:rPr lang="en-US" sz="2400" dirty="0"/>
              <a:t>:</a:t>
            </a:r>
            <a:endParaRPr lang="id-ID" dirty="0"/>
          </a:p>
        </p:txBody>
      </p:sp>
      <p:sp>
        <p:nvSpPr>
          <p:cNvPr id="3" name="Content Placeholder 2"/>
          <p:cNvSpPr>
            <a:spLocks noGrp="1"/>
          </p:cNvSpPr>
          <p:nvPr>
            <p:ph idx="1"/>
          </p:nvPr>
        </p:nvSpPr>
        <p:spPr>
          <a:xfrm>
            <a:off x="1103312" y="2052918"/>
            <a:ext cx="10353582" cy="4643717"/>
          </a:xfrm>
        </p:spPr>
        <p:txBody>
          <a:bodyPr>
            <a:normAutofit/>
          </a:bodyPr>
          <a:lstStyle/>
          <a:p>
            <a:pPr lvl="0" algn="just"/>
            <a:r>
              <a:rPr lang="en-US" dirty="0" err="1"/>
              <a:t>Tahap</a:t>
            </a:r>
            <a:r>
              <a:rPr lang="en-US" dirty="0"/>
              <a:t> </a:t>
            </a:r>
            <a:r>
              <a:rPr lang="en-US" dirty="0" err="1"/>
              <a:t>Orientasi</a:t>
            </a:r>
            <a:r>
              <a:rPr lang="en-US" dirty="0"/>
              <a:t>/</a:t>
            </a:r>
            <a:r>
              <a:rPr lang="en-US" dirty="0" err="1"/>
              <a:t>Pengenalan</a:t>
            </a:r>
            <a:r>
              <a:rPr lang="id-ID" dirty="0"/>
              <a:t> dengan mengelompokan bedasarkan latar belakang warga binaan.</a:t>
            </a:r>
          </a:p>
          <a:p>
            <a:pPr lvl="0" algn="just"/>
            <a:r>
              <a:rPr lang="en-US" dirty="0" err="1"/>
              <a:t>Tahap</a:t>
            </a:r>
            <a:r>
              <a:rPr lang="en-US" dirty="0"/>
              <a:t> </a:t>
            </a:r>
            <a:r>
              <a:rPr lang="en-US" dirty="0" err="1"/>
              <a:t>Asimilasi</a:t>
            </a:r>
            <a:r>
              <a:rPr lang="en-US" dirty="0"/>
              <a:t> </a:t>
            </a:r>
            <a:r>
              <a:rPr lang="en-US" dirty="0" err="1"/>
              <a:t>dalam</a:t>
            </a:r>
            <a:r>
              <a:rPr lang="en-US" dirty="0"/>
              <a:t> </a:t>
            </a:r>
            <a:r>
              <a:rPr lang="en-US" dirty="0" err="1"/>
              <a:t>Arti</a:t>
            </a:r>
            <a:r>
              <a:rPr lang="en-US" dirty="0"/>
              <a:t> </a:t>
            </a:r>
            <a:r>
              <a:rPr lang="en-US" dirty="0" err="1"/>
              <a:t>Sempit</a:t>
            </a:r>
            <a:r>
              <a:rPr lang="id-ID" dirty="0"/>
              <a:t> bagi </a:t>
            </a:r>
            <a:r>
              <a:rPr lang="en-US" dirty="0" err="1"/>
              <a:t>narapidana</a:t>
            </a:r>
            <a:r>
              <a:rPr lang="en-US" dirty="0"/>
              <a:t> </a:t>
            </a:r>
            <a:r>
              <a:rPr lang="en-US" dirty="0" err="1"/>
              <a:t>berjalan</a:t>
            </a:r>
            <a:r>
              <a:rPr lang="en-US" dirty="0"/>
              <a:t> </a:t>
            </a:r>
            <a:r>
              <a:rPr lang="en-US" dirty="0" err="1"/>
              <a:t>kurang</a:t>
            </a:r>
            <a:r>
              <a:rPr lang="en-US" dirty="0"/>
              <a:t> </a:t>
            </a:r>
            <a:r>
              <a:rPr lang="en-US" dirty="0" err="1"/>
              <a:t>dari</a:t>
            </a:r>
            <a:r>
              <a:rPr lang="en-US" dirty="0"/>
              <a:t> 1/3 masa </a:t>
            </a:r>
            <a:r>
              <a:rPr lang="en-US" dirty="0" err="1"/>
              <a:t>pidana</a:t>
            </a:r>
            <a:r>
              <a:rPr lang="en-US" dirty="0"/>
              <a:t> </a:t>
            </a:r>
            <a:r>
              <a:rPr lang="id-ID" dirty="0"/>
              <a:t>dan</a:t>
            </a:r>
            <a:r>
              <a:rPr lang="en-US" dirty="0"/>
              <a:t> </a:t>
            </a:r>
            <a:r>
              <a:rPr lang="en-US" dirty="0" err="1"/>
              <a:t>telah</a:t>
            </a:r>
            <a:r>
              <a:rPr lang="en-US" dirty="0"/>
              <a:t> </a:t>
            </a:r>
            <a:r>
              <a:rPr lang="en-US" dirty="0" err="1"/>
              <a:t>cukup</a:t>
            </a:r>
            <a:r>
              <a:rPr lang="en-US" dirty="0"/>
              <a:t> </a:t>
            </a:r>
            <a:r>
              <a:rPr lang="en-US" dirty="0" err="1"/>
              <a:t>kemajuan</a:t>
            </a:r>
            <a:r>
              <a:rPr lang="en-US" dirty="0"/>
              <a:t> </a:t>
            </a:r>
            <a:r>
              <a:rPr lang="en-US" dirty="0" err="1"/>
              <a:t>dalam</a:t>
            </a:r>
            <a:r>
              <a:rPr lang="en-US" dirty="0"/>
              <a:t> </a:t>
            </a:r>
            <a:r>
              <a:rPr lang="en-US" dirty="0" err="1"/>
              <a:t>tingkah</a:t>
            </a:r>
            <a:r>
              <a:rPr lang="en-US" dirty="0"/>
              <a:t> </a:t>
            </a:r>
            <a:r>
              <a:rPr lang="en-US" dirty="0" err="1"/>
              <a:t>laku</a:t>
            </a:r>
            <a:r>
              <a:rPr lang="id-ID" dirty="0"/>
              <a:t> </a:t>
            </a:r>
            <a:r>
              <a:rPr lang="en-US" dirty="0" err="1"/>
              <a:t>dapat</a:t>
            </a:r>
            <a:r>
              <a:rPr lang="en-US" dirty="0"/>
              <a:t> </a:t>
            </a:r>
            <a:r>
              <a:rPr lang="en-US" dirty="0" err="1"/>
              <a:t>dipindahkan</a:t>
            </a:r>
            <a:r>
              <a:rPr lang="en-US" dirty="0"/>
              <a:t> </a:t>
            </a:r>
            <a:r>
              <a:rPr lang="en-US" dirty="0" err="1"/>
              <a:t>ke</a:t>
            </a:r>
            <a:r>
              <a:rPr lang="en-US" dirty="0"/>
              <a:t> </a:t>
            </a:r>
            <a:r>
              <a:rPr lang="en-US" dirty="0" err="1"/>
              <a:t>lembaga</a:t>
            </a:r>
            <a:r>
              <a:rPr lang="en-US" dirty="0"/>
              <a:t> </a:t>
            </a:r>
            <a:r>
              <a:rPr lang="en-US" dirty="0" err="1"/>
              <a:t>pemasyarakatan</a:t>
            </a:r>
            <a:r>
              <a:rPr lang="en-US" dirty="0"/>
              <a:t> </a:t>
            </a:r>
            <a:r>
              <a:rPr lang="en-US" dirty="0" err="1"/>
              <a:t>terbuka</a:t>
            </a:r>
            <a:r>
              <a:rPr lang="en-US" dirty="0"/>
              <a:t> </a:t>
            </a:r>
            <a:r>
              <a:rPr lang="id-ID" dirty="0"/>
              <a:t>dengan </a:t>
            </a:r>
            <a:r>
              <a:rPr lang="en-US" dirty="0" err="1"/>
              <a:t>keamanannya</a:t>
            </a:r>
            <a:r>
              <a:rPr lang="en-US" dirty="0"/>
              <a:t> </a:t>
            </a:r>
            <a:r>
              <a:rPr lang="en-US" dirty="0" err="1"/>
              <a:t>adalah</a:t>
            </a:r>
            <a:r>
              <a:rPr lang="en-US" dirty="0"/>
              <a:t> medium.</a:t>
            </a:r>
            <a:endParaRPr lang="id-ID" dirty="0"/>
          </a:p>
          <a:p>
            <a:pPr lvl="0" algn="just"/>
            <a:r>
              <a:rPr lang="en-US" dirty="0" err="1"/>
              <a:t>Tahap</a:t>
            </a:r>
            <a:r>
              <a:rPr lang="en-US" dirty="0"/>
              <a:t> </a:t>
            </a:r>
            <a:r>
              <a:rPr lang="en-US" dirty="0" err="1"/>
              <a:t>Asimilasi</a:t>
            </a:r>
            <a:r>
              <a:rPr lang="en-US" dirty="0"/>
              <a:t> </a:t>
            </a:r>
            <a:r>
              <a:rPr lang="en-US" dirty="0" err="1"/>
              <a:t>dalam</a:t>
            </a:r>
            <a:r>
              <a:rPr lang="en-US" dirty="0"/>
              <a:t> </a:t>
            </a:r>
            <a:r>
              <a:rPr lang="en-US" dirty="0" err="1"/>
              <a:t>Arti</a:t>
            </a:r>
            <a:r>
              <a:rPr lang="en-US" dirty="0"/>
              <a:t> Luas</a:t>
            </a:r>
            <a:r>
              <a:rPr lang="id-ID" dirty="0"/>
              <a:t> bagi </a:t>
            </a:r>
            <a:r>
              <a:rPr lang="en-US" dirty="0" err="1"/>
              <a:t>narapidana</a:t>
            </a:r>
            <a:r>
              <a:rPr lang="en-US" dirty="0"/>
              <a:t> </a:t>
            </a:r>
            <a:r>
              <a:rPr lang="en-US" dirty="0" err="1"/>
              <a:t>berjalan</a:t>
            </a:r>
            <a:r>
              <a:rPr lang="en-US" dirty="0"/>
              <a:t> </a:t>
            </a:r>
            <a:r>
              <a:rPr lang="en-US" dirty="0" err="1"/>
              <a:t>kurang</a:t>
            </a:r>
            <a:r>
              <a:rPr lang="en-US" dirty="0"/>
              <a:t> </a:t>
            </a:r>
            <a:r>
              <a:rPr lang="en-US" dirty="0" err="1"/>
              <a:t>dari</a:t>
            </a:r>
            <a:r>
              <a:rPr lang="en-US" dirty="0"/>
              <a:t> ½ masa </a:t>
            </a:r>
            <a:r>
              <a:rPr lang="en-US" dirty="0" err="1"/>
              <a:t>pidana</a:t>
            </a:r>
            <a:r>
              <a:rPr lang="en-US" dirty="0"/>
              <a:t> </a:t>
            </a:r>
            <a:r>
              <a:rPr lang="id-ID" dirty="0"/>
              <a:t>da</a:t>
            </a:r>
            <a:r>
              <a:rPr lang="en-US" dirty="0"/>
              <a:t>n </a:t>
            </a:r>
            <a:r>
              <a:rPr lang="en-US" dirty="0" err="1"/>
              <a:t>telah</a:t>
            </a:r>
            <a:r>
              <a:rPr lang="en-US" dirty="0"/>
              <a:t> </a:t>
            </a:r>
            <a:r>
              <a:rPr lang="en-US" dirty="0" err="1"/>
              <a:t>melalui</a:t>
            </a:r>
            <a:r>
              <a:rPr lang="en-US" dirty="0"/>
              <a:t> </a:t>
            </a:r>
            <a:r>
              <a:rPr lang="en-US" dirty="0" err="1"/>
              <a:t>kemajuan</a:t>
            </a:r>
            <a:r>
              <a:rPr lang="en-US" dirty="0"/>
              <a:t> yang </a:t>
            </a:r>
            <a:r>
              <a:rPr lang="en-US" dirty="0" err="1"/>
              <a:t>lebih</a:t>
            </a:r>
            <a:r>
              <a:rPr lang="en-US" dirty="0"/>
              <a:t> </a:t>
            </a:r>
            <a:r>
              <a:rPr lang="en-US" dirty="0" err="1"/>
              <a:t>baik</a:t>
            </a:r>
            <a:r>
              <a:rPr lang="en-US" dirty="0"/>
              <a:t> </a:t>
            </a:r>
            <a:r>
              <a:rPr lang="en-US" dirty="0" err="1"/>
              <a:t>lagi</a:t>
            </a:r>
            <a:r>
              <a:rPr lang="en-US" dirty="0"/>
              <a:t>, </a:t>
            </a:r>
            <a:r>
              <a:rPr lang="id-ID" dirty="0"/>
              <a:t>dengan t</a:t>
            </a:r>
            <a:r>
              <a:rPr lang="en-US" dirty="0" err="1"/>
              <a:t>ingkat</a:t>
            </a:r>
            <a:r>
              <a:rPr lang="en-US" dirty="0"/>
              <a:t> </a:t>
            </a:r>
            <a:r>
              <a:rPr lang="en-US" dirty="0" err="1"/>
              <a:t>keamanannya</a:t>
            </a:r>
            <a:r>
              <a:rPr lang="en-US" dirty="0"/>
              <a:t> minimum.</a:t>
            </a:r>
            <a:endParaRPr lang="id-ID" dirty="0"/>
          </a:p>
          <a:p>
            <a:pPr lvl="0" algn="just"/>
            <a:r>
              <a:rPr lang="en-US" dirty="0" err="1"/>
              <a:t>Tahap</a:t>
            </a:r>
            <a:r>
              <a:rPr lang="en-US" dirty="0"/>
              <a:t> </a:t>
            </a:r>
            <a:r>
              <a:rPr lang="en-US" dirty="0" err="1"/>
              <a:t>Integrasi</a:t>
            </a:r>
            <a:r>
              <a:rPr lang="en-US" dirty="0"/>
              <a:t> </a:t>
            </a:r>
            <a:r>
              <a:rPr lang="en-US" dirty="0" err="1"/>
              <a:t>dengan</a:t>
            </a:r>
            <a:r>
              <a:rPr lang="en-US" dirty="0"/>
              <a:t> </a:t>
            </a:r>
            <a:r>
              <a:rPr lang="en-US" dirty="0" err="1"/>
              <a:t>Lingkungan</a:t>
            </a:r>
            <a:r>
              <a:rPr lang="en-US" dirty="0"/>
              <a:t> </a:t>
            </a:r>
            <a:r>
              <a:rPr lang="en-US" dirty="0" err="1"/>
              <a:t>Masyarakat</a:t>
            </a:r>
            <a:r>
              <a:rPr lang="en-US" dirty="0"/>
              <a:t> </a:t>
            </a:r>
            <a:r>
              <a:rPr lang="id-ID" dirty="0"/>
              <a:t>bagi narapidana yang</a:t>
            </a:r>
            <a:r>
              <a:rPr lang="en-US" dirty="0"/>
              <a:t> </a:t>
            </a:r>
            <a:r>
              <a:rPr lang="en-US" dirty="0" err="1"/>
              <a:t>telah</a:t>
            </a:r>
            <a:r>
              <a:rPr lang="en-US" dirty="0"/>
              <a:t> </a:t>
            </a:r>
            <a:r>
              <a:rPr lang="en-US" dirty="0" err="1"/>
              <a:t>dijalani</a:t>
            </a:r>
            <a:r>
              <a:rPr lang="en-US" dirty="0"/>
              <a:t> 2/3nya </a:t>
            </a:r>
            <a:r>
              <a:rPr lang="en-US" dirty="0" err="1"/>
              <a:t>dapat</a:t>
            </a:r>
            <a:r>
              <a:rPr lang="en-US" dirty="0"/>
              <a:t> </a:t>
            </a:r>
            <a:r>
              <a:rPr lang="en-US" dirty="0" err="1"/>
              <a:t>diberikan</a:t>
            </a:r>
            <a:r>
              <a:rPr lang="en-US" dirty="0"/>
              <a:t> </a:t>
            </a:r>
            <a:r>
              <a:rPr lang="en-US" dirty="0" err="1"/>
              <a:t>pelepasan</a:t>
            </a:r>
            <a:r>
              <a:rPr lang="en-US" dirty="0"/>
              <a:t> </a:t>
            </a:r>
            <a:r>
              <a:rPr lang="en-US" dirty="0" err="1"/>
              <a:t>bersyarat</a:t>
            </a:r>
            <a:r>
              <a:rPr lang="en-US" dirty="0"/>
              <a:t> </a:t>
            </a:r>
            <a:r>
              <a:rPr lang="en-US" dirty="0" err="1"/>
              <a:t>atau</a:t>
            </a:r>
            <a:r>
              <a:rPr lang="en-US" dirty="0"/>
              <a:t> </a:t>
            </a:r>
            <a:r>
              <a:rPr lang="en-US" dirty="0" err="1"/>
              <a:t>cuti</a:t>
            </a:r>
            <a:r>
              <a:rPr lang="en-US" dirty="0"/>
              <a:t> </a:t>
            </a:r>
            <a:r>
              <a:rPr lang="en-US" dirty="0" err="1"/>
              <a:t>bersyarat</a:t>
            </a:r>
            <a:r>
              <a:rPr lang="en-US" dirty="0"/>
              <a:t> </a:t>
            </a:r>
            <a:r>
              <a:rPr lang="id-ID" dirty="0"/>
              <a:t>dengan</a:t>
            </a:r>
            <a:r>
              <a:rPr lang="en-US" dirty="0"/>
              <a:t> proses </a:t>
            </a:r>
            <a:r>
              <a:rPr lang="en-US" dirty="0" err="1"/>
              <a:t>pembinaannya</a:t>
            </a:r>
            <a:r>
              <a:rPr lang="en-US" dirty="0"/>
              <a:t> </a:t>
            </a:r>
            <a:r>
              <a:rPr lang="id-ID" dirty="0"/>
              <a:t>dari </a:t>
            </a:r>
            <a:r>
              <a:rPr lang="en-US" dirty="0" err="1"/>
              <a:t>masyarakat</a:t>
            </a:r>
            <a:r>
              <a:rPr lang="en-US" dirty="0"/>
              <a:t> </a:t>
            </a:r>
            <a:r>
              <a:rPr lang="en-US" dirty="0" err="1"/>
              <a:t>sedangkan</a:t>
            </a:r>
            <a:r>
              <a:rPr lang="en-US" dirty="0"/>
              <a:t> </a:t>
            </a:r>
            <a:r>
              <a:rPr lang="en-US" dirty="0" err="1"/>
              <a:t>pengawasannya</a:t>
            </a:r>
            <a:r>
              <a:rPr lang="en-US" dirty="0"/>
              <a:t> </a:t>
            </a:r>
            <a:r>
              <a:rPr lang="en-US" dirty="0" err="1"/>
              <a:t>berkurang</a:t>
            </a:r>
            <a:r>
              <a:rPr lang="en-US" dirty="0"/>
              <a:t> </a:t>
            </a:r>
            <a:r>
              <a:rPr lang="en-US" dirty="0" err="1"/>
              <a:t>sehingga</a:t>
            </a:r>
            <a:r>
              <a:rPr lang="en-US" dirty="0"/>
              <a:t> </a:t>
            </a:r>
            <a:r>
              <a:rPr lang="en-US" dirty="0" err="1"/>
              <a:t>narapidana</a:t>
            </a:r>
            <a:r>
              <a:rPr lang="en-US" dirty="0"/>
              <a:t> </a:t>
            </a:r>
            <a:r>
              <a:rPr lang="en-US" dirty="0" err="1"/>
              <a:t>akhirnya</a:t>
            </a:r>
            <a:r>
              <a:rPr lang="en-US" dirty="0"/>
              <a:t> </a:t>
            </a:r>
            <a:r>
              <a:rPr lang="en-US" dirty="0" err="1"/>
              <a:t>dapat</a:t>
            </a:r>
            <a:r>
              <a:rPr lang="en-US" dirty="0"/>
              <a:t> </a:t>
            </a:r>
            <a:r>
              <a:rPr lang="en-US" dirty="0" err="1"/>
              <a:t>hidup</a:t>
            </a:r>
            <a:r>
              <a:rPr lang="en-US" dirty="0"/>
              <a:t> </a:t>
            </a:r>
            <a:r>
              <a:rPr lang="en-US" dirty="0" err="1"/>
              <a:t>dengan</a:t>
            </a:r>
            <a:r>
              <a:rPr lang="en-US" dirty="0"/>
              <a:t> </a:t>
            </a:r>
            <a:r>
              <a:rPr lang="en-US" dirty="0" err="1"/>
              <a:t>masyarakat</a:t>
            </a:r>
            <a:r>
              <a:rPr lang="en-US" dirty="0"/>
              <a:t>.</a:t>
            </a:r>
            <a:endParaRPr lang="id-ID" dirty="0"/>
          </a:p>
        </p:txBody>
      </p:sp>
    </p:spTree>
    <p:extLst>
      <p:ext uri="{BB962C8B-B14F-4D97-AF65-F5344CB8AC3E}">
        <p14:creationId xmlns:p14="http://schemas.microsoft.com/office/powerpoint/2010/main" val="4083974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094" y="295836"/>
            <a:ext cx="9565759" cy="5952564"/>
          </a:xfrm>
        </p:spPr>
        <p:txBody>
          <a:bodyPr>
            <a:normAutofit/>
          </a:bodyPr>
          <a:lstStyle/>
          <a:p>
            <a:r>
              <a:rPr lang="en-US" dirty="0" err="1"/>
              <a:t>Pelaksanaan</a:t>
            </a:r>
            <a:r>
              <a:rPr lang="en-US" dirty="0"/>
              <a:t> </a:t>
            </a:r>
            <a:r>
              <a:rPr lang="en-US" dirty="0" err="1"/>
              <a:t>pidana</a:t>
            </a:r>
            <a:r>
              <a:rPr lang="en-US" dirty="0"/>
              <a:t> </a:t>
            </a:r>
            <a:r>
              <a:rPr lang="en-US" dirty="0" err="1"/>
              <a:t>Penjara</a:t>
            </a:r>
            <a:r>
              <a:rPr lang="en-US" dirty="0"/>
              <a:t> </a:t>
            </a:r>
            <a:r>
              <a:rPr lang="en-US" dirty="0" err="1"/>
              <a:t>dengan</a:t>
            </a:r>
            <a:r>
              <a:rPr lang="en-US" dirty="0"/>
              <a:t> </a:t>
            </a:r>
            <a:r>
              <a:rPr lang="en-US" dirty="0" err="1"/>
              <a:t>sistem</a:t>
            </a:r>
            <a:r>
              <a:rPr lang="en-US" dirty="0"/>
              <a:t> </a:t>
            </a:r>
            <a:r>
              <a:rPr lang="en-US" dirty="0" err="1"/>
              <a:t>Pemasyarakatan</a:t>
            </a:r>
            <a:r>
              <a:rPr lang="en-US" dirty="0"/>
              <a:t> di Indonesia </a:t>
            </a:r>
            <a:r>
              <a:rPr lang="en-US" dirty="0" err="1"/>
              <a:t>saat</a:t>
            </a:r>
            <a:r>
              <a:rPr lang="en-US" dirty="0"/>
              <a:t> </a:t>
            </a:r>
            <a:r>
              <a:rPr lang="en-US" dirty="0" err="1"/>
              <a:t>ini</a:t>
            </a:r>
            <a:r>
              <a:rPr lang="en-US" dirty="0"/>
              <a:t> </a:t>
            </a:r>
            <a:r>
              <a:rPr lang="en-US" dirty="0" err="1"/>
              <a:t>mengacu</a:t>
            </a:r>
            <a:r>
              <a:rPr lang="en-US" dirty="0"/>
              <a:t> </a:t>
            </a:r>
            <a:r>
              <a:rPr lang="en-US" dirty="0" err="1"/>
              <a:t>kepada</a:t>
            </a:r>
            <a:r>
              <a:rPr lang="en-US" dirty="0"/>
              <a:t> </a:t>
            </a:r>
            <a:r>
              <a:rPr lang="en-US" dirty="0" err="1"/>
              <a:t>Undang-Undang</a:t>
            </a:r>
            <a:r>
              <a:rPr lang="en-US" dirty="0"/>
              <a:t> </a:t>
            </a:r>
            <a:r>
              <a:rPr lang="en-US" dirty="0" err="1"/>
              <a:t>Nomor</a:t>
            </a:r>
            <a:r>
              <a:rPr lang="en-US" dirty="0"/>
              <a:t> 12 </a:t>
            </a:r>
            <a:r>
              <a:rPr lang="en-US" dirty="0" err="1"/>
              <a:t>Tahun</a:t>
            </a:r>
            <a:r>
              <a:rPr lang="en-US" dirty="0"/>
              <a:t> 1995 </a:t>
            </a:r>
            <a:r>
              <a:rPr lang="en-US" dirty="0" err="1"/>
              <a:t>tentang</a:t>
            </a:r>
            <a:r>
              <a:rPr lang="en-US" dirty="0"/>
              <a:t> </a:t>
            </a:r>
            <a:r>
              <a:rPr lang="en-US" dirty="0" err="1"/>
              <a:t>Pemasyarakatan</a:t>
            </a:r>
            <a:endParaRPr lang="id-ID" dirty="0"/>
          </a:p>
          <a:p>
            <a:endParaRPr lang="id-ID" dirty="0"/>
          </a:p>
          <a:p>
            <a:pPr algn="just"/>
            <a:r>
              <a:rPr lang="en-US" dirty="0" err="1"/>
              <a:t>Tujuan</a:t>
            </a:r>
            <a:r>
              <a:rPr lang="en-US" dirty="0"/>
              <a:t> </a:t>
            </a:r>
            <a:r>
              <a:rPr lang="en-US" dirty="0" err="1"/>
              <a:t>diselenggarakan</a:t>
            </a:r>
            <a:r>
              <a:rPr lang="en-US" dirty="0"/>
              <a:t> </a:t>
            </a:r>
            <a:r>
              <a:rPr lang="en-US" dirty="0" err="1"/>
              <a:t>Sistem</a:t>
            </a:r>
            <a:r>
              <a:rPr lang="en-US" dirty="0"/>
              <a:t> </a:t>
            </a:r>
            <a:r>
              <a:rPr lang="en-US" dirty="0" err="1"/>
              <a:t>Pemasyarakatan</a:t>
            </a:r>
            <a:r>
              <a:rPr lang="en-US" dirty="0"/>
              <a:t> </a:t>
            </a:r>
            <a:r>
              <a:rPr lang="en-US" dirty="0" err="1"/>
              <a:t>terdapat</a:t>
            </a:r>
            <a:r>
              <a:rPr lang="en-US" dirty="0"/>
              <a:t> </a:t>
            </a:r>
            <a:r>
              <a:rPr lang="en-US" dirty="0" err="1"/>
              <a:t>dalam</a:t>
            </a:r>
            <a:r>
              <a:rPr lang="en-US" dirty="0"/>
              <a:t> </a:t>
            </a:r>
            <a:r>
              <a:rPr lang="en-US" dirty="0" err="1"/>
              <a:t>Pasal</a:t>
            </a:r>
            <a:r>
              <a:rPr lang="en-US" dirty="0"/>
              <a:t> 2 </a:t>
            </a:r>
            <a:r>
              <a:rPr lang="en-US" dirty="0" err="1"/>
              <a:t>Undang-Undang</a:t>
            </a:r>
            <a:r>
              <a:rPr lang="en-US" dirty="0"/>
              <a:t> No. 12 </a:t>
            </a:r>
            <a:r>
              <a:rPr lang="en-US" dirty="0" err="1"/>
              <a:t>Tahun</a:t>
            </a:r>
            <a:r>
              <a:rPr lang="en-US" dirty="0"/>
              <a:t> 1991 </a:t>
            </a:r>
            <a:r>
              <a:rPr lang="id-ID" dirty="0"/>
              <a:t>yaitu </a:t>
            </a:r>
            <a:r>
              <a:rPr lang="en-ID" dirty="0" err="1"/>
              <a:t>membentuk</a:t>
            </a:r>
            <a:r>
              <a:rPr lang="en-ID" dirty="0"/>
              <a:t> </a:t>
            </a:r>
            <a:r>
              <a:rPr lang="en-ID" dirty="0" err="1"/>
              <a:t>Warga</a:t>
            </a:r>
            <a:r>
              <a:rPr lang="en-ID" dirty="0"/>
              <a:t> </a:t>
            </a:r>
            <a:r>
              <a:rPr lang="en-ID" dirty="0" err="1"/>
              <a:t>Binaan</a:t>
            </a:r>
            <a:r>
              <a:rPr lang="en-ID" dirty="0"/>
              <a:t> </a:t>
            </a:r>
            <a:r>
              <a:rPr lang="en-ID" dirty="0" err="1"/>
              <a:t>Pemasyarakatan</a:t>
            </a:r>
            <a:r>
              <a:rPr lang="en-ID" dirty="0"/>
              <a:t> agar </a:t>
            </a:r>
            <a:r>
              <a:rPr lang="en-ID" dirty="0" err="1"/>
              <a:t>menjadi</a:t>
            </a:r>
            <a:r>
              <a:rPr lang="en-ID" dirty="0"/>
              <a:t> </a:t>
            </a:r>
            <a:r>
              <a:rPr lang="en-ID" dirty="0" err="1"/>
              <a:t>manusia</a:t>
            </a:r>
            <a:r>
              <a:rPr lang="en-ID" dirty="0"/>
              <a:t> </a:t>
            </a:r>
            <a:r>
              <a:rPr lang="en-ID" dirty="0" err="1"/>
              <a:t>seutuhnya</a:t>
            </a:r>
            <a:r>
              <a:rPr lang="en-ID" dirty="0"/>
              <a:t>, </a:t>
            </a:r>
            <a:r>
              <a:rPr lang="en-ID" dirty="0" err="1"/>
              <a:t>menyadari</a:t>
            </a:r>
            <a:r>
              <a:rPr lang="en-ID" dirty="0"/>
              <a:t> </a:t>
            </a:r>
            <a:r>
              <a:rPr lang="en-ID" dirty="0" err="1"/>
              <a:t>kesalahan</a:t>
            </a:r>
            <a:r>
              <a:rPr lang="en-ID" dirty="0"/>
              <a:t>, </a:t>
            </a:r>
            <a:r>
              <a:rPr lang="en-ID" dirty="0" err="1"/>
              <a:t>memperbaiki</a:t>
            </a:r>
            <a:r>
              <a:rPr lang="en-ID" dirty="0"/>
              <a:t> </a:t>
            </a:r>
            <a:r>
              <a:rPr lang="en-ID" dirty="0" err="1"/>
              <a:t>diri</a:t>
            </a:r>
            <a:r>
              <a:rPr lang="en-ID" dirty="0"/>
              <a:t>, </a:t>
            </a:r>
            <a:r>
              <a:rPr lang="en-ID" dirty="0" err="1"/>
              <a:t>dan</a:t>
            </a:r>
            <a:r>
              <a:rPr lang="en-ID" dirty="0"/>
              <a:t> </a:t>
            </a:r>
            <a:r>
              <a:rPr lang="en-ID" dirty="0" err="1"/>
              <a:t>tidak</a:t>
            </a:r>
            <a:r>
              <a:rPr lang="en-ID" dirty="0"/>
              <a:t> </a:t>
            </a:r>
            <a:r>
              <a:rPr lang="en-ID" dirty="0" err="1"/>
              <a:t>mengulangi</a:t>
            </a:r>
            <a:r>
              <a:rPr lang="en-ID" dirty="0"/>
              <a:t> </a:t>
            </a:r>
            <a:r>
              <a:rPr lang="en-ID" dirty="0" err="1"/>
              <a:t>tindak</a:t>
            </a:r>
            <a:r>
              <a:rPr lang="en-ID" dirty="0"/>
              <a:t> </a:t>
            </a:r>
            <a:r>
              <a:rPr lang="en-ID" dirty="0" err="1"/>
              <a:t>pidana</a:t>
            </a:r>
            <a:r>
              <a:rPr lang="en-ID" dirty="0"/>
              <a:t> </a:t>
            </a:r>
            <a:r>
              <a:rPr lang="en-ID" dirty="0" err="1"/>
              <a:t>sehingga</a:t>
            </a:r>
            <a:r>
              <a:rPr lang="en-ID" dirty="0"/>
              <a:t> </a:t>
            </a:r>
            <a:r>
              <a:rPr lang="en-ID" dirty="0" err="1"/>
              <a:t>dapat</a:t>
            </a:r>
            <a:r>
              <a:rPr lang="en-ID" dirty="0"/>
              <a:t> </a:t>
            </a:r>
            <a:r>
              <a:rPr lang="en-ID" dirty="0" err="1"/>
              <a:t>diterima</a:t>
            </a:r>
            <a:r>
              <a:rPr lang="en-ID" dirty="0"/>
              <a:t> </a:t>
            </a:r>
            <a:r>
              <a:rPr lang="en-ID" dirty="0" err="1"/>
              <a:t>kembali</a:t>
            </a:r>
            <a:r>
              <a:rPr lang="en-ID" dirty="0"/>
              <a:t> </a:t>
            </a:r>
            <a:r>
              <a:rPr lang="en-ID" dirty="0" err="1"/>
              <a:t>oleh</a:t>
            </a:r>
            <a:r>
              <a:rPr lang="en-ID" dirty="0"/>
              <a:t> </a:t>
            </a:r>
            <a:r>
              <a:rPr lang="en-ID" dirty="0" err="1"/>
              <a:t>lingkungan</a:t>
            </a:r>
            <a:r>
              <a:rPr lang="en-ID" dirty="0"/>
              <a:t> </a:t>
            </a:r>
            <a:r>
              <a:rPr lang="en-ID" dirty="0" err="1"/>
              <a:t>masyarakat</a:t>
            </a:r>
            <a:r>
              <a:rPr lang="en-ID" dirty="0"/>
              <a:t>, </a:t>
            </a:r>
            <a:r>
              <a:rPr lang="en-ID" dirty="0" err="1"/>
              <a:t>dapat</a:t>
            </a:r>
            <a:r>
              <a:rPr lang="en-ID" dirty="0"/>
              <a:t> </a:t>
            </a:r>
            <a:r>
              <a:rPr lang="en-ID" dirty="0" err="1"/>
              <a:t>aktif</a:t>
            </a:r>
            <a:r>
              <a:rPr lang="en-ID" dirty="0"/>
              <a:t> </a:t>
            </a:r>
            <a:r>
              <a:rPr lang="en-ID" dirty="0" err="1"/>
              <a:t>berperan</a:t>
            </a:r>
            <a:r>
              <a:rPr lang="en-ID" dirty="0"/>
              <a:t> </a:t>
            </a:r>
            <a:r>
              <a:rPr lang="en-ID" dirty="0" err="1"/>
              <a:t>dalam</a:t>
            </a:r>
            <a:r>
              <a:rPr lang="en-ID" dirty="0"/>
              <a:t> </a:t>
            </a:r>
            <a:r>
              <a:rPr lang="en-ID" dirty="0" err="1"/>
              <a:t>pembangunan</a:t>
            </a:r>
            <a:r>
              <a:rPr lang="en-ID" dirty="0"/>
              <a:t>, </a:t>
            </a:r>
            <a:r>
              <a:rPr lang="en-ID" dirty="0" err="1"/>
              <a:t>dan</a:t>
            </a:r>
            <a:r>
              <a:rPr lang="en-ID" dirty="0"/>
              <a:t> </a:t>
            </a:r>
            <a:r>
              <a:rPr lang="en-ID" dirty="0" err="1"/>
              <a:t>dapat</a:t>
            </a:r>
            <a:r>
              <a:rPr lang="en-ID" dirty="0"/>
              <a:t> </a:t>
            </a:r>
            <a:r>
              <a:rPr lang="en-ID" dirty="0" err="1"/>
              <a:t>hidup</a:t>
            </a:r>
            <a:r>
              <a:rPr lang="en-ID" dirty="0"/>
              <a:t> </a:t>
            </a:r>
            <a:r>
              <a:rPr lang="en-ID" dirty="0" err="1"/>
              <a:t>secara</a:t>
            </a:r>
            <a:r>
              <a:rPr lang="en-ID" dirty="0"/>
              <a:t> </a:t>
            </a:r>
            <a:r>
              <a:rPr lang="en-ID" dirty="0" err="1"/>
              <a:t>wajar</a:t>
            </a:r>
            <a:r>
              <a:rPr lang="en-ID" dirty="0"/>
              <a:t> </a:t>
            </a:r>
            <a:r>
              <a:rPr lang="en-ID" dirty="0" err="1"/>
              <a:t>sebagai</a:t>
            </a:r>
            <a:r>
              <a:rPr lang="en-ID" dirty="0"/>
              <a:t> </a:t>
            </a:r>
            <a:r>
              <a:rPr lang="en-ID" dirty="0" err="1"/>
              <a:t>warga</a:t>
            </a:r>
            <a:r>
              <a:rPr lang="en-ID" dirty="0"/>
              <a:t> yang </a:t>
            </a:r>
            <a:r>
              <a:rPr lang="en-ID" dirty="0" err="1"/>
              <a:t>baik</a:t>
            </a:r>
            <a:r>
              <a:rPr lang="en-ID" dirty="0"/>
              <a:t> </a:t>
            </a:r>
            <a:r>
              <a:rPr lang="en-ID" dirty="0" err="1"/>
              <a:t>dan</a:t>
            </a:r>
            <a:r>
              <a:rPr lang="en-ID" dirty="0"/>
              <a:t> </a:t>
            </a:r>
            <a:r>
              <a:rPr lang="en-ID" dirty="0" err="1"/>
              <a:t>bertanggung</a:t>
            </a:r>
            <a:r>
              <a:rPr lang="en-ID" dirty="0"/>
              <a:t> </a:t>
            </a:r>
            <a:r>
              <a:rPr lang="en-ID" dirty="0" err="1"/>
              <a:t>jawab</a:t>
            </a:r>
            <a:r>
              <a:rPr lang="en-ID" dirty="0"/>
              <a:t>. </a:t>
            </a:r>
            <a:endParaRPr lang="id-ID" dirty="0"/>
          </a:p>
          <a:p>
            <a:pPr algn="just"/>
            <a:endParaRPr lang="id-ID" dirty="0"/>
          </a:p>
          <a:p>
            <a:pPr algn="just"/>
            <a:r>
              <a:rPr lang="en-US" dirty="0" err="1"/>
              <a:t>Fungsi</a:t>
            </a:r>
            <a:r>
              <a:rPr lang="en-US" dirty="0"/>
              <a:t> </a:t>
            </a:r>
            <a:r>
              <a:rPr lang="en-US" dirty="0" err="1"/>
              <a:t>Sistem</a:t>
            </a:r>
            <a:r>
              <a:rPr lang="en-US" dirty="0"/>
              <a:t> </a:t>
            </a:r>
            <a:r>
              <a:rPr lang="en-US" dirty="0" err="1"/>
              <a:t>Pemasyarakatan</a:t>
            </a:r>
            <a:r>
              <a:rPr lang="en-US" dirty="0"/>
              <a:t> </a:t>
            </a:r>
            <a:r>
              <a:rPr lang="en-US" dirty="0" err="1"/>
              <a:t>terdapat</a:t>
            </a:r>
            <a:r>
              <a:rPr lang="en-US" dirty="0"/>
              <a:t> </a:t>
            </a:r>
            <a:r>
              <a:rPr lang="en-US" dirty="0" err="1"/>
              <a:t>dalam</a:t>
            </a:r>
            <a:r>
              <a:rPr lang="en-US" dirty="0"/>
              <a:t> </a:t>
            </a:r>
            <a:r>
              <a:rPr lang="en-US" dirty="0" err="1"/>
              <a:t>Pasal</a:t>
            </a:r>
            <a:r>
              <a:rPr lang="en-US" dirty="0"/>
              <a:t> 3 </a:t>
            </a:r>
            <a:r>
              <a:rPr lang="en-US" dirty="0" err="1"/>
              <a:t>Undang-Undang</a:t>
            </a:r>
            <a:r>
              <a:rPr lang="en-US" dirty="0"/>
              <a:t> No. 12 </a:t>
            </a:r>
            <a:r>
              <a:rPr lang="en-US" dirty="0" err="1"/>
              <a:t>Tahun</a:t>
            </a:r>
            <a:r>
              <a:rPr lang="en-US" dirty="0"/>
              <a:t> 1991</a:t>
            </a:r>
            <a:r>
              <a:rPr lang="id-ID" dirty="0"/>
              <a:t> yaitu </a:t>
            </a:r>
            <a:r>
              <a:rPr lang="en-ID" dirty="0" err="1"/>
              <a:t>menyiapkan</a:t>
            </a:r>
            <a:r>
              <a:rPr lang="en-ID" dirty="0"/>
              <a:t> </a:t>
            </a:r>
            <a:r>
              <a:rPr lang="en-ID" dirty="0" err="1"/>
              <a:t>Warga</a:t>
            </a:r>
            <a:r>
              <a:rPr lang="en-ID" dirty="0"/>
              <a:t> </a:t>
            </a:r>
            <a:r>
              <a:rPr lang="en-ID" dirty="0" err="1"/>
              <a:t>Binaan</a:t>
            </a:r>
            <a:r>
              <a:rPr lang="en-ID" dirty="0"/>
              <a:t> </a:t>
            </a:r>
            <a:r>
              <a:rPr lang="en-ID" dirty="0" err="1"/>
              <a:t>Pemasyrakatan</a:t>
            </a:r>
            <a:r>
              <a:rPr lang="en-ID" dirty="0"/>
              <a:t> agar </a:t>
            </a:r>
            <a:r>
              <a:rPr lang="en-ID" dirty="0" err="1"/>
              <a:t>dapat</a:t>
            </a:r>
            <a:r>
              <a:rPr lang="en-ID" dirty="0"/>
              <a:t> </a:t>
            </a:r>
            <a:r>
              <a:rPr lang="en-ID" dirty="0" err="1"/>
              <a:t>berintegrasi</a:t>
            </a:r>
            <a:r>
              <a:rPr lang="en-ID" dirty="0"/>
              <a:t> </a:t>
            </a:r>
            <a:r>
              <a:rPr lang="en-ID" dirty="0" err="1"/>
              <a:t>secara</a:t>
            </a:r>
            <a:r>
              <a:rPr lang="en-ID" dirty="0"/>
              <a:t> </a:t>
            </a:r>
            <a:r>
              <a:rPr lang="en-ID" dirty="0" err="1"/>
              <a:t>sehat</a:t>
            </a:r>
            <a:r>
              <a:rPr lang="en-ID" dirty="0"/>
              <a:t> </a:t>
            </a:r>
            <a:r>
              <a:rPr lang="en-ID" dirty="0" err="1"/>
              <a:t>dengan</a:t>
            </a:r>
            <a:r>
              <a:rPr lang="en-ID" dirty="0"/>
              <a:t> </a:t>
            </a:r>
            <a:r>
              <a:rPr lang="en-ID" dirty="0" err="1"/>
              <a:t>masyarakat</a:t>
            </a:r>
            <a:r>
              <a:rPr lang="en-ID" dirty="0"/>
              <a:t>, </a:t>
            </a:r>
            <a:r>
              <a:rPr lang="en-ID" dirty="0" err="1"/>
              <a:t>sehingga</a:t>
            </a:r>
            <a:r>
              <a:rPr lang="en-ID" dirty="0"/>
              <a:t> </a:t>
            </a:r>
            <a:r>
              <a:rPr lang="en-ID" dirty="0" err="1"/>
              <a:t>dapat</a:t>
            </a:r>
            <a:r>
              <a:rPr lang="en-ID" dirty="0"/>
              <a:t> </a:t>
            </a:r>
            <a:r>
              <a:rPr lang="en-ID" dirty="0" err="1"/>
              <a:t>berperan</a:t>
            </a:r>
            <a:r>
              <a:rPr lang="en-ID" dirty="0"/>
              <a:t> </a:t>
            </a:r>
            <a:r>
              <a:rPr lang="en-ID" dirty="0" err="1"/>
              <a:t>kembali</a:t>
            </a:r>
            <a:r>
              <a:rPr lang="en-ID" dirty="0"/>
              <a:t> </a:t>
            </a:r>
            <a:r>
              <a:rPr lang="en-ID" dirty="0" err="1"/>
              <a:t>sebagai</a:t>
            </a:r>
            <a:r>
              <a:rPr lang="en-ID" dirty="0"/>
              <a:t> </a:t>
            </a:r>
            <a:r>
              <a:rPr lang="en-ID" dirty="0" err="1"/>
              <a:t>anggota</a:t>
            </a:r>
            <a:r>
              <a:rPr lang="en-ID" dirty="0"/>
              <a:t> </a:t>
            </a:r>
            <a:r>
              <a:rPr lang="en-ID" dirty="0" err="1"/>
              <a:t>masyarakat</a:t>
            </a:r>
            <a:r>
              <a:rPr lang="en-ID" dirty="0"/>
              <a:t> yang </a:t>
            </a:r>
            <a:r>
              <a:rPr lang="en-ID" dirty="0" err="1"/>
              <a:t>bebas</a:t>
            </a:r>
            <a:r>
              <a:rPr lang="en-ID" dirty="0"/>
              <a:t> </a:t>
            </a:r>
            <a:r>
              <a:rPr lang="en-ID" dirty="0" err="1"/>
              <a:t>dan</a:t>
            </a:r>
            <a:r>
              <a:rPr lang="en-ID" dirty="0"/>
              <a:t> </a:t>
            </a:r>
            <a:r>
              <a:rPr lang="en-ID" dirty="0" err="1"/>
              <a:t>bertanggung</a:t>
            </a:r>
            <a:r>
              <a:rPr lang="en-ID" dirty="0"/>
              <a:t> </a:t>
            </a:r>
            <a:r>
              <a:rPr lang="en-ID" dirty="0" err="1"/>
              <a:t>jawab</a:t>
            </a:r>
            <a:r>
              <a:rPr lang="en-US" dirty="0"/>
              <a:t>.</a:t>
            </a:r>
            <a:endParaRPr lang="id-ID" dirty="0"/>
          </a:p>
        </p:txBody>
      </p:sp>
    </p:spTree>
    <p:extLst>
      <p:ext uri="{BB962C8B-B14F-4D97-AF65-F5344CB8AC3E}">
        <p14:creationId xmlns:p14="http://schemas.microsoft.com/office/powerpoint/2010/main" val="4157108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802254" cy="1400530"/>
          </a:xfrm>
        </p:spPr>
        <p:txBody>
          <a:bodyPr/>
          <a:lstStyle/>
          <a:p>
            <a:r>
              <a:rPr lang="en-US" dirty="0" err="1"/>
              <a:t>Sistem</a:t>
            </a:r>
            <a:r>
              <a:rPr lang="en-US" dirty="0"/>
              <a:t> </a:t>
            </a:r>
            <a:r>
              <a:rPr lang="en-US" dirty="0" err="1"/>
              <a:t>Pembinaan</a:t>
            </a:r>
            <a:r>
              <a:rPr lang="id-ID" dirty="0"/>
              <a:t> </a:t>
            </a:r>
            <a:r>
              <a:rPr lang="en-US" dirty="0" err="1"/>
              <a:t>Pemasyarakatan</a:t>
            </a:r>
            <a:br>
              <a:rPr lang="id-ID" dirty="0"/>
            </a:br>
            <a:endParaRPr lang="id-ID" dirty="0"/>
          </a:p>
        </p:txBody>
      </p:sp>
      <p:sp>
        <p:nvSpPr>
          <p:cNvPr id="3" name="Content Placeholder 2"/>
          <p:cNvSpPr>
            <a:spLocks noGrp="1"/>
          </p:cNvSpPr>
          <p:nvPr>
            <p:ph idx="1"/>
          </p:nvPr>
        </p:nvSpPr>
        <p:spPr/>
        <p:txBody>
          <a:bodyPr/>
          <a:lstStyle/>
          <a:p>
            <a:pPr algn="just"/>
            <a:r>
              <a:rPr lang="en-US" dirty="0" err="1"/>
              <a:t>Dilaksanakan</a:t>
            </a:r>
            <a:r>
              <a:rPr lang="en-US" dirty="0"/>
              <a:t> </a:t>
            </a:r>
            <a:r>
              <a:rPr lang="en-US" dirty="0" err="1"/>
              <a:t>berdasarkan</a:t>
            </a:r>
            <a:r>
              <a:rPr lang="en-US" dirty="0"/>
              <a:t> </a:t>
            </a:r>
            <a:r>
              <a:rPr lang="en-US" dirty="0" err="1"/>
              <a:t>asas</a:t>
            </a:r>
            <a:r>
              <a:rPr lang="en-US" dirty="0"/>
              <a:t> </a:t>
            </a:r>
            <a:r>
              <a:rPr lang="en-US" dirty="0" err="1"/>
              <a:t>Penganyoman</a:t>
            </a:r>
            <a:r>
              <a:rPr lang="en-US" dirty="0"/>
              <a:t>, </a:t>
            </a:r>
            <a:r>
              <a:rPr lang="en-US" dirty="0" err="1"/>
              <a:t>Persamaan</a:t>
            </a:r>
            <a:r>
              <a:rPr lang="en-US" dirty="0"/>
              <a:t> </a:t>
            </a:r>
            <a:r>
              <a:rPr lang="en-US" dirty="0" err="1"/>
              <a:t>perlakuan</a:t>
            </a:r>
            <a:r>
              <a:rPr lang="en-US" dirty="0"/>
              <a:t> </a:t>
            </a:r>
            <a:r>
              <a:rPr lang="en-US" dirty="0" err="1"/>
              <a:t>dan</a:t>
            </a:r>
            <a:r>
              <a:rPr lang="en-US" dirty="0"/>
              <a:t> </a:t>
            </a:r>
            <a:r>
              <a:rPr lang="en-US" dirty="0" err="1"/>
              <a:t>pelayanan</a:t>
            </a:r>
            <a:r>
              <a:rPr lang="en-US" dirty="0"/>
              <a:t>, </a:t>
            </a:r>
            <a:r>
              <a:rPr lang="en-US" dirty="0" err="1"/>
              <a:t>Pendidikan</a:t>
            </a:r>
            <a:r>
              <a:rPr lang="en-US" dirty="0"/>
              <a:t>, </a:t>
            </a:r>
            <a:r>
              <a:rPr lang="en-US" dirty="0" err="1"/>
              <a:t>Pembibingan</a:t>
            </a:r>
            <a:r>
              <a:rPr lang="en-US" dirty="0"/>
              <a:t>, </a:t>
            </a:r>
            <a:r>
              <a:rPr lang="en-US" dirty="0" err="1"/>
              <a:t>Penghormatan</a:t>
            </a:r>
            <a:r>
              <a:rPr lang="en-US" dirty="0"/>
              <a:t> </a:t>
            </a:r>
            <a:r>
              <a:rPr lang="en-US" dirty="0" err="1"/>
              <a:t>harkat</a:t>
            </a:r>
            <a:r>
              <a:rPr lang="en-US" dirty="0"/>
              <a:t> </a:t>
            </a:r>
            <a:r>
              <a:rPr lang="en-US" dirty="0" err="1"/>
              <a:t>dan</a:t>
            </a:r>
            <a:r>
              <a:rPr lang="en-US" dirty="0"/>
              <a:t> </a:t>
            </a:r>
            <a:r>
              <a:rPr lang="en-US" dirty="0" err="1"/>
              <a:t>martabat</a:t>
            </a:r>
            <a:r>
              <a:rPr lang="en-US" dirty="0"/>
              <a:t> </a:t>
            </a:r>
            <a:r>
              <a:rPr lang="en-US" dirty="0" err="1"/>
              <a:t>manusia</a:t>
            </a:r>
            <a:r>
              <a:rPr lang="en-US" dirty="0"/>
              <a:t>, </a:t>
            </a:r>
            <a:r>
              <a:rPr lang="en-US" dirty="0" err="1"/>
              <a:t>Kehilangan</a:t>
            </a:r>
            <a:r>
              <a:rPr lang="en-US" dirty="0"/>
              <a:t> </a:t>
            </a:r>
            <a:r>
              <a:rPr lang="en-US" dirty="0" err="1"/>
              <a:t>kemerdekaan</a:t>
            </a:r>
            <a:r>
              <a:rPr lang="en-US" dirty="0"/>
              <a:t> </a:t>
            </a:r>
            <a:r>
              <a:rPr lang="en-US" dirty="0" err="1"/>
              <a:t>merupakan</a:t>
            </a:r>
            <a:r>
              <a:rPr lang="en-US" dirty="0"/>
              <a:t> </a:t>
            </a:r>
            <a:r>
              <a:rPr lang="en-US" dirty="0" err="1"/>
              <a:t>satu-satunya</a:t>
            </a:r>
            <a:r>
              <a:rPr lang="en-US" dirty="0"/>
              <a:t> </a:t>
            </a:r>
            <a:r>
              <a:rPr lang="en-US" dirty="0" err="1"/>
              <a:t>penderitaan</a:t>
            </a:r>
            <a:r>
              <a:rPr lang="en-US" dirty="0"/>
              <a:t>, </a:t>
            </a:r>
            <a:r>
              <a:rPr lang="en-US" dirty="0" err="1"/>
              <a:t>dan</a:t>
            </a:r>
            <a:r>
              <a:rPr lang="en-US" dirty="0"/>
              <a:t> </a:t>
            </a:r>
            <a:r>
              <a:rPr lang="en-US" dirty="0" err="1"/>
              <a:t>Terjaminnya</a:t>
            </a:r>
            <a:r>
              <a:rPr lang="en-US" dirty="0"/>
              <a:t> </a:t>
            </a:r>
            <a:r>
              <a:rPr lang="en-US" dirty="0" err="1"/>
              <a:t>hak</a:t>
            </a:r>
            <a:r>
              <a:rPr lang="en-US" dirty="0"/>
              <a:t> </a:t>
            </a:r>
            <a:r>
              <a:rPr lang="en-US" dirty="0" err="1"/>
              <a:t>untuk</a:t>
            </a:r>
            <a:r>
              <a:rPr lang="en-US" dirty="0"/>
              <a:t> </a:t>
            </a:r>
            <a:r>
              <a:rPr lang="en-US" dirty="0" err="1"/>
              <a:t>tetap</a:t>
            </a:r>
            <a:r>
              <a:rPr lang="en-US" dirty="0"/>
              <a:t> </a:t>
            </a:r>
            <a:r>
              <a:rPr lang="en-US" dirty="0" err="1"/>
              <a:t>berhubungan</a:t>
            </a:r>
            <a:r>
              <a:rPr lang="en-US" dirty="0"/>
              <a:t> </a:t>
            </a:r>
            <a:r>
              <a:rPr lang="en-US" dirty="0" err="1"/>
              <a:t>dengan</a:t>
            </a:r>
            <a:r>
              <a:rPr lang="en-US" dirty="0"/>
              <a:t> </a:t>
            </a:r>
            <a:r>
              <a:rPr lang="en-US" dirty="0" err="1"/>
              <a:t>keluarga</a:t>
            </a:r>
            <a:r>
              <a:rPr lang="en-US" dirty="0"/>
              <a:t> </a:t>
            </a:r>
            <a:r>
              <a:rPr lang="en-US" dirty="0" err="1"/>
              <a:t>dan</a:t>
            </a:r>
            <a:r>
              <a:rPr lang="en-US" dirty="0"/>
              <a:t> orang-orang </a:t>
            </a:r>
            <a:r>
              <a:rPr lang="en-US" dirty="0" err="1"/>
              <a:t>tertentu</a:t>
            </a:r>
            <a:r>
              <a:rPr lang="en-US" dirty="0"/>
              <a:t>.</a:t>
            </a:r>
            <a:endParaRPr lang="id-ID" dirty="0"/>
          </a:p>
          <a:p>
            <a:pPr algn="just"/>
            <a:r>
              <a:rPr lang="en-US" dirty="0" err="1"/>
              <a:t>Pasal</a:t>
            </a:r>
            <a:r>
              <a:rPr lang="en-US" dirty="0"/>
              <a:t> 6 UU No. 12 </a:t>
            </a:r>
            <a:r>
              <a:rPr lang="en-US" dirty="0" err="1"/>
              <a:t>Tahun</a:t>
            </a:r>
            <a:r>
              <a:rPr lang="en-US" dirty="0"/>
              <a:t> 1995 </a:t>
            </a:r>
            <a:r>
              <a:rPr lang="en-US" dirty="0" err="1"/>
              <a:t>menyatakan</a:t>
            </a:r>
            <a:r>
              <a:rPr lang="en-US" dirty="0"/>
              <a:t> </a:t>
            </a:r>
            <a:r>
              <a:rPr lang="en-US" dirty="0" err="1"/>
              <a:t>Pembinaan</a:t>
            </a:r>
            <a:r>
              <a:rPr lang="en-US" dirty="0"/>
              <a:t> </a:t>
            </a:r>
            <a:r>
              <a:rPr lang="en-US" dirty="0" err="1"/>
              <a:t>Warga</a:t>
            </a:r>
            <a:r>
              <a:rPr lang="en-US" dirty="0"/>
              <a:t> </a:t>
            </a:r>
            <a:r>
              <a:rPr lang="en-US" dirty="0" err="1"/>
              <a:t>Binaan</a:t>
            </a:r>
            <a:r>
              <a:rPr lang="en-US" dirty="0"/>
              <a:t> </a:t>
            </a:r>
            <a:r>
              <a:rPr lang="en-US" dirty="0" err="1"/>
              <a:t>Pemasyarakatan</a:t>
            </a:r>
            <a:r>
              <a:rPr lang="en-US" dirty="0"/>
              <a:t> </a:t>
            </a:r>
            <a:r>
              <a:rPr lang="en-US" dirty="0" err="1"/>
              <a:t>dilakukan</a:t>
            </a:r>
            <a:r>
              <a:rPr lang="en-US" dirty="0"/>
              <a:t> di LAPAS </a:t>
            </a:r>
            <a:r>
              <a:rPr lang="en-US" dirty="0" err="1"/>
              <a:t>dan</a:t>
            </a:r>
            <a:r>
              <a:rPr lang="en-US" dirty="0"/>
              <a:t> </a:t>
            </a:r>
            <a:r>
              <a:rPr lang="en-US" dirty="0" err="1"/>
              <a:t>Pembimbingan</a:t>
            </a:r>
            <a:r>
              <a:rPr lang="en-US" dirty="0"/>
              <a:t> </a:t>
            </a:r>
            <a:r>
              <a:rPr lang="en-US" dirty="0" err="1"/>
              <a:t>Warga</a:t>
            </a:r>
            <a:r>
              <a:rPr lang="en-US" dirty="0"/>
              <a:t> </a:t>
            </a:r>
            <a:r>
              <a:rPr lang="en-US" dirty="0" err="1"/>
              <a:t>Binaan</a:t>
            </a:r>
            <a:r>
              <a:rPr lang="en-US" dirty="0"/>
              <a:t> </a:t>
            </a:r>
            <a:r>
              <a:rPr lang="en-US" dirty="0" err="1"/>
              <a:t>Pemasyarakatan</a:t>
            </a:r>
            <a:r>
              <a:rPr lang="en-US" dirty="0"/>
              <a:t> </a:t>
            </a:r>
            <a:r>
              <a:rPr lang="en-US" dirty="0" err="1"/>
              <a:t>dilakukan</a:t>
            </a:r>
            <a:r>
              <a:rPr lang="en-US" dirty="0"/>
              <a:t> </a:t>
            </a:r>
            <a:r>
              <a:rPr lang="en-US" dirty="0" err="1"/>
              <a:t>oleh</a:t>
            </a:r>
            <a:r>
              <a:rPr lang="en-US" dirty="0"/>
              <a:t> BAPAS. </a:t>
            </a:r>
            <a:r>
              <a:rPr lang="en-US" dirty="0" err="1"/>
              <a:t>Sedangkan</a:t>
            </a:r>
            <a:r>
              <a:rPr lang="en-US" dirty="0"/>
              <a:t> </a:t>
            </a:r>
            <a:r>
              <a:rPr lang="en-US" dirty="0" err="1"/>
              <a:t>pembinaan</a:t>
            </a:r>
            <a:r>
              <a:rPr lang="en-US" dirty="0"/>
              <a:t> di LAPAS </a:t>
            </a:r>
            <a:r>
              <a:rPr lang="en-US" dirty="0" err="1"/>
              <a:t>dilakukan</a:t>
            </a:r>
            <a:r>
              <a:rPr lang="en-US" dirty="0"/>
              <a:t> </a:t>
            </a:r>
            <a:r>
              <a:rPr lang="en-US" dirty="0" err="1"/>
              <a:t>terhadap</a:t>
            </a:r>
            <a:r>
              <a:rPr lang="en-US" dirty="0"/>
              <a:t> </a:t>
            </a:r>
            <a:r>
              <a:rPr lang="en-US" dirty="0" err="1"/>
              <a:t>Narapidana</a:t>
            </a:r>
            <a:r>
              <a:rPr lang="en-US" dirty="0"/>
              <a:t> </a:t>
            </a:r>
            <a:r>
              <a:rPr lang="en-US" dirty="0" err="1"/>
              <a:t>dan</a:t>
            </a:r>
            <a:r>
              <a:rPr lang="en-US" dirty="0"/>
              <a:t> </a:t>
            </a:r>
            <a:r>
              <a:rPr lang="en-US" dirty="0" err="1"/>
              <a:t>Anak</a:t>
            </a:r>
            <a:r>
              <a:rPr lang="en-US" dirty="0"/>
              <a:t> </a:t>
            </a:r>
            <a:r>
              <a:rPr lang="en-US" dirty="0" err="1"/>
              <a:t>Didik</a:t>
            </a:r>
            <a:r>
              <a:rPr lang="en-US" dirty="0"/>
              <a:t> </a:t>
            </a:r>
            <a:r>
              <a:rPr lang="en-US" dirty="0" err="1"/>
              <a:t>Pemasyarakatan</a:t>
            </a:r>
            <a:r>
              <a:rPr lang="en-US" dirty="0"/>
              <a:t>. </a:t>
            </a:r>
            <a:endParaRPr lang="id-ID" dirty="0"/>
          </a:p>
        </p:txBody>
      </p:sp>
    </p:spTree>
    <p:extLst>
      <p:ext uri="{BB962C8B-B14F-4D97-AF65-F5344CB8AC3E}">
        <p14:creationId xmlns:p14="http://schemas.microsoft.com/office/powerpoint/2010/main" val="424912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err="1"/>
              <a:t>Warga</a:t>
            </a:r>
            <a:r>
              <a:rPr lang="en-US" dirty="0"/>
              <a:t> </a:t>
            </a:r>
            <a:r>
              <a:rPr lang="en-US" dirty="0" err="1"/>
              <a:t>Binaan</a:t>
            </a:r>
            <a:r>
              <a:rPr lang="en-US" dirty="0"/>
              <a:t> </a:t>
            </a:r>
            <a:r>
              <a:rPr lang="en-US" dirty="0" err="1"/>
              <a:t>Pemasyarakatan</a:t>
            </a:r>
            <a:endParaRPr lang="id-ID" dirty="0"/>
          </a:p>
        </p:txBody>
      </p:sp>
      <p:sp>
        <p:nvSpPr>
          <p:cNvPr id="3" name="Content Placeholder 2"/>
          <p:cNvSpPr>
            <a:spLocks noGrp="1"/>
          </p:cNvSpPr>
          <p:nvPr>
            <p:ph idx="1"/>
          </p:nvPr>
        </p:nvSpPr>
        <p:spPr>
          <a:xfrm>
            <a:off x="646112" y="1344706"/>
            <a:ext cx="10891464" cy="5163670"/>
          </a:xfrm>
        </p:spPr>
        <p:txBody>
          <a:bodyPr>
            <a:normAutofit/>
          </a:bodyPr>
          <a:lstStyle/>
          <a:p>
            <a:pPr algn="just"/>
            <a:r>
              <a:rPr lang="en-US" dirty="0" err="1"/>
              <a:t>Narapidana</a:t>
            </a:r>
            <a:endParaRPr lang="id-ID" dirty="0"/>
          </a:p>
          <a:p>
            <a:pPr lvl="1" algn="just"/>
            <a:r>
              <a:rPr lang="en-US" dirty="0" err="1"/>
              <a:t>Dalam</a:t>
            </a:r>
            <a:r>
              <a:rPr lang="en-US" dirty="0"/>
              <a:t> </a:t>
            </a:r>
            <a:r>
              <a:rPr lang="en-US" dirty="0" err="1"/>
              <a:t>rangka</a:t>
            </a:r>
            <a:r>
              <a:rPr lang="en-US" dirty="0"/>
              <a:t> </a:t>
            </a:r>
            <a:r>
              <a:rPr lang="en-US" dirty="0" err="1"/>
              <a:t>pembinaan</a:t>
            </a:r>
            <a:r>
              <a:rPr lang="en-US" dirty="0"/>
              <a:t> </a:t>
            </a:r>
            <a:r>
              <a:rPr lang="en-US" dirty="0" err="1"/>
              <a:t>terhadap</a:t>
            </a:r>
            <a:r>
              <a:rPr lang="en-US" dirty="0"/>
              <a:t> </a:t>
            </a:r>
            <a:r>
              <a:rPr lang="en-US" dirty="0" err="1"/>
              <a:t>Narapidana</a:t>
            </a:r>
            <a:r>
              <a:rPr lang="en-US" dirty="0"/>
              <a:t> di LAPAS </a:t>
            </a:r>
            <a:r>
              <a:rPr lang="en-US" dirty="0" err="1"/>
              <a:t>dilakukan</a:t>
            </a:r>
            <a:r>
              <a:rPr lang="en-US" dirty="0"/>
              <a:t> </a:t>
            </a:r>
            <a:r>
              <a:rPr lang="en-US" dirty="0" err="1"/>
              <a:t>penggolongan</a:t>
            </a:r>
            <a:r>
              <a:rPr lang="en-US" dirty="0"/>
              <a:t> </a:t>
            </a:r>
            <a:r>
              <a:rPr lang="en-US" dirty="0" err="1"/>
              <a:t>atas</a:t>
            </a:r>
            <a:r>
              <a:rPr lang="en-US" dirty="0"/>
              <a:t> </a:t>
            </a:r>
            <a:r>
              <a:rPr lang="en-US" dirty="0" err="1"/>
              <a:t>dasar</a:t>
            </a:r>
            <a:r>
              <a:rPr lang="en-US" dirty="0"/>
              <a:t> </a:t>
            </a:r>
            <a:r>
              <a:rPr lang="en-US" dirty="0" err="1"/>
              <a:t>Umur</a:t>
            </a:r>
            <a:r>
              <a:rPr lang="en-US" dirty="0"/>
              <a:t>, </a:t>
            </a:r>
            <a:r>
              <a:rPr lang="en-US" dirty="0" err="1"/>
              <a:t>Jenis</a:t>
            </a:r>
            <a:r>
              <a:rPr lang="en-US" dirty="0"/>
              <a:t> </a:t>
            </a:r>
            <a:r>
              <a:rPr lang="en-US" dirty="0" err="1"/>
              <a:t>kelamin</a:t>
            </a:r>
            <a:r>
              <a:rPr lang="en-US" dirty="0"/>
              <a:t>, Lama </a:t>
            </a:r>
            <a:r>
              <a:rPr lang="en-US" dirty="0" err="1"/>
              <a:t>pidana</a:t>
            </a:r>
            <a:r>
              <a:rPr lang="en-US" dirty="0"/>
              <a:t> </a:t>
            </a:r>
            <a:r>
              <a:rPr lang="en-US" dirty="0" err="1"/>
              <a:t>dijatuhkan</a:t>
            </a:r>
            <a:r>
              <a:rPr lang="en-US" dirty="0"/>
              <a:t>, </a:t>
            </a:r>
            <a:r>
              <a:rPr lang="en-US" dirty="0" err="1"/>
              <a:t>Jenis</a:t>
            </a:r>
            <a:r>
              <a:rPr lang="en-US" dirty="0"/>
              <a:t> </a:t>
            </a:r>
            <a:r>
              <a:rPr lang="en-US" dirty="0" err="1"/>
              <a:t>kejahatan</a:t>
            </a:r>
            <a:r>
              <a:rPr lang="en-US" dirty="0"/>
              <a:t>, </a:t>
            </a:r>
            <a:r>
              <a:rPr lang="en-US" dirty="0" err="1"/>
              <a:t>dan</a:t>
            </a:r>
            <a:r>
              <a:rPr lang="en-US" dirty="0"/>
              <a:t> </a:t>
            </a:r>
            <a:r>
              <a:rPr lang="en-US" dirty="0" err="1"/>
              <a:t>Kriteria</a:t>
            </a:r>
            <a:r>
              <a:rPr lang="en-US" dirty="0"/>
              <a:t> </a:t>
            </a:r>
            <a:r>
              <a:rPr lang="en-US" dirty="0" err="1"/>
              <a:t>lainnya</a:t>
            </a:r>
            <a:r>
              <a:rPr lang="en-US" dirty="0"/>
              <a:t> </a:t>
            </a:r>
            <a:r>
              <a:rPr lang="en-US" dirty="0" err="1"/>
              <a:t>sesuai</a:t>
            </a:r>
            <a:r>
              <a:rPr lang="en-US" dirty="0"/>
              <a:t> </a:t>
            </a:r>
            <a:r>
              <a:rPr lang="en-US" dirty="0" err="1"/>
              <a:t>dengan</a:t>
            </a:r>
            <a:r>
              <a:rPr lang="en-US" dirty="0"/>
              <a:t> </a:t>
            </a:r>
            <a:r>
              <a:rPr lang="en-US" dirty="0" err="1"/>
              <a:t>kebutuhan</a:t>
            </a:r>
            <a:r>
              <a:rPr lang="en-US" dirty="0"/>
              <a:t> </a:t>
            </a:r>
            <a:r>
              <a:rPr lang="en-US" dirty="0" err="1"/>
              <a:t>atau</a:t>
            </a:r>
            <a:r>
              <a:rPr lang="en-US" dirty="0"/>
              <a:t> </a:t>
            </a:r>
            <a:r>
              <a:rPr lang="en-US" dirty="0" err="1"/>
              <a:t>perkembangan</a:t>
            </a:r>
            <a:r>
              <a:rPr lang="en-US" dirty="0"/>
              <a:t> </a:t>
            </a:r>
            <a:r>
              <a:rPr lang="en-US" dirty="0" err="1"/>
              <a:t>pembinaan</a:t>
            </a:r>
            <a:r>
              <a:rPr lang="en-US" dirty="0"/>
              <a:t>.</a:t>
            </a:r>
            <a:endParaRPr lang="id-ID" dirty="0"/>
          </a:p>
          <a:p>
            <a:pPr algn="just"/>
            <a:r>
              <a:rPr lang="en-US" dirty="0" err="1"/>
              <a:t>Anak</a:t>
            </a:r>
            <a:r>
              <a:rPr lang="en-US" dirty="0"/>
              <a:t> </a:t>
            </a:r>
            <a:r>
              <a:rPr lang="en-US" dirty="0" err="1"/>
              <a:t>Didik</a:t>
            </a:r>
            <a:r>
              <a:rPr lang="en-US" dirty="0"/>
              <a:t> </a:t>
            </a:r>
            <a:r>
              <a:rPr lang="en-US" dirty="0" err="1"/>
              <a:t>Pemasyarakatan</a:t>
            </a:r>
            <a:endParaRPr lang="id-ID" dirty="0"/>
          </a:p>
          <a:p>
            <a:pPr lvl="1" algn="just"/>
            <a:r>
              <a:rPr lang="en-US" dirty="0" err="1"/>
              <a:t>Anak</a:t>
            </a:r>
            <a:r>
              <a:rPr lang="en-US" dirty="0"/>
              <a:t> </a:t>
            </a:r>
            <a:r>
              <a:rPr lang="en-US" dirty="0" err="1"/>
              <a:t>Pidana</a:t>
            </a:r>
            <a:endParaRPr lang="id-ID" dirty="0"/>
          </a:p>
          <a:p>
            <a:pPr lvl="1" algn="just"/>
            <a:r>
              <a:rPr lang="en-US" dirty="0" err="1"/>
              <a:t>Anak</a:t>
            </a:r>
            <a:r>
              <a:rPr lang="en-US" dirty="0"/>
              <a:t> Negara</a:t>
            </a:r>
            <a:endParaRPr lang="id-ID" dirty="0"/>
          </a:p>
          <a:p>
            <a:pPr lvl="1" algn="just"/>
            <a:r>
              <a:rPr lang="en-US" dirty="0" err="1"/>
              <a:t>Anak</a:t>
            </a:r>
            <a:r>
              <a:rPr lang="en-US" dirty="0"/>
              <a:t> </a:t>
            </a:r>
            <a:r>
              <a:rPr lang="en-US" dirty="0" err="1"/>
              <a:t>Sipil</a:t>
            </a:r>
            <a:endParaRPr lang="id-ID" dirty="0"/>
          </a:p>
          <a:p>
            <a:pPr lvl="1" algn="just"/>
            <a:r>
              <a:rPr lang="en-US" dirty="0" err="1"/>
              <a:t>Klien</a:t>
            </a:r>
            <a:r>
              <a:rPr lang="en-US" dirty="0"/>
              <a:t> </a:t>
            </a:r>
            <a:r>
              <a:rPr lang="en-US" dirty="0" err="1"/>
              <a:t>Pemasyarakatan</a:t>
            </a:r>
            <a:endParaRPr lang="id-ID" dirty="0"/>
          </a:p>
          <a:p>
            <a:pPr algn="just"/>
            <a:r>
              <a:rPr lang="id-ID" dirty="0"/>
              <a:t>Bal</a:t>
            </a:r>
            <a:r>
              <a:rPr lang="en-US" dirty="0" err="1"/>
              <a:t>ai</a:t>
            </a:r>
            <a:r>
              <a:rPr lang="en-US" dirty="0"/>
              <a:t> </a:t>
            </a:r>
            <a:r>
              <a:rPr lang="en-US" dirty="0" err="1"/>
              <a:t>Pertimbangan</a:t>
            </a:r>
            <a:r>
              <a:rPr lang="en-US" dirty="0"/>
              <a:t> </a:t>
            </a:r>
            <a:r>
              <a:rPr lang="en-US" dirty="0" err="1"/>
              <a:t>Pemasyarakatan</a:t>
            </a:r>
            <a:r>
              <a:rPr lang="en-US" dirty="0"/>
              <a:t> </a:t>
            </a:r>
            <a:r>
              <a:rPr lang="en-US" dirty="0" err="1"/>
              <a:t>dan</a:t>
            </a:r>
            <a:r>
              <a:rPr lang="en-US" dirty="0"/>
              <a:t> Tim </a:t>
            </a:r>
            <a:r>
              <a:rPr lang="en-US" dirty="0" err="1"/>
              <a:t>Pengamat</a:t>
            </a:r>
            <a:r>
              <a:rPr lang="en-US" dirty="0"/>
              <a:t> </a:t>
            </a:r>
            <a:r>
              <a:rPr lang="en-US" dirty="0" err="1"/>
              <a:t>Masyarakat</a:t>
            </a:r>
            <a:endParaRPr lang="id-ID" dirty="0"/>
          </a:p>
          <a:p>
            <a:pPr algn="just"/>
            <a:r>
              <a:rPr lang="en-US" dirty="0" err="1"/>
              <a:t>Keamanan</a:t>
            </a:r>
            <a:r>
              <a:rPr lang="en-US" dirty="0"/>
              <a:t> </a:t>
            </a:r>
            <a:r>
              <a:rPr lang="en-US" dirty="0" err="1"/>
              <a:t>dan</a:t>
            </a:r>
            <a:r>
              <a:rPr lang="en-US" dirty="0"/>
              <a:t> </a:t>
            </a:r>
            <a:r>
              <a:rPr lang="en-US" dirty="0" err="1"/>
              <a:t>Ketertiban</a:t>
            </a:r>
            <a:endParaRPr lang="id-ID" dirty="0"/>
          </a:p>
          <a:p>
            <a:pPr lvl="1" algn="just"/>
            <a:r>
              <a:rPr lang="en-US" dirty="0" err="1"/>
              <a:t>Kepala</a:t>
            </a:r>
            <a:r>
              <a:rPr lang="en-US" dirty="0"/>
              <a:t> LAPAS </a:t>
            </a:r>
            <a:r>
              <a:rPr lang="en-US" dirty="0" err="1"/>
              <a:t>bertanggung</a:t>
            </a:r>
            <a:r>
              <a:rPr lang="en-US" dirty="0"/>
              <a:t> </a:t>
            </a:r>
            <a:r>
              <a:rPr lang="en-US" dirty="0" err="1"/>
              <a:t>jawab</a:t>
            </a:r>
            <a:r>
              <a:rPr lang="en-US" dirty="0"/>
              <a:t> </a:t>
            </a:r>
            <a:r>
              <a:rPr lang="en-US" dirty="0" err="1"/>
              <a:t>atas</a:t>
            </a:r>
            <a:r>
              <a:rPr lang="en-US" dirty="0"/>
              <a:t> </a:t>
            </a:r>
            <a:r>
              <a:rPr lang="en-US" dirty="0" err="1"/>
              <a:t>keamanan</a:t>
            </a:r>
            <a:r>
              <a:rPr lang="en-US" dirty="0"/>
              <a:t> </a:t>
            </a:r>
            <a:r>
              <a:rPr lang="en-US" dirty="0" err="1"/>
              <a:t>dan</a:t>
            </a:r>
            <a:r>
              <a:rPr lang="en-US" dirty="0"/>
              <a:t> </a:t>
            </a:r>
            <a:r>
              <a:rPr lang="en-US" dirty="0" err="1"/>
              <a:t>ketertiban</a:t>
            </a:r>
            <a:r>
              <a:rPr lang="en-US" dirty="0"/>
              <a:t>. </a:t>
            </a:r>
            <a:r>
              <a:rPr lang="en-US" dirty="0" err="1"/>
              <a:t>Kepala</a:t>
            </a:r>
            <a:r>
              <a:rPr lang="en-US" dirty="0"/>
              <a:t> LAPAS </a:t>
            </a:r>
            <a:r>
              <a:rPr lang="en-US" dirty="0" err="1"/>
              <a:t>berwenang</a:t>
            </a:r>
            <a:r>
              <a:rPr lang="en-US" dirty="0"/>
              <a:t> </a:t>
            </a:r>
            <a:r>
              <a:rPr lang="en-US" dirty="0" err="1"/>
              <a:t>memberika</a:t>
            </a:r>
            <a:r>
              <a:rPr lang="en-US" dirty="0"/>
              <a:t> </a:t>
            </a:r>
            <a:r>
              <a:rPr lang="en-US" dirty="0" err="1"/>
              <a:t>tindakan</a:t>
            </a:r>
            <a:r>
              <a:rPr lang="en-US" dirty="0"/>
              <a:t> </a:t>
            </a:r>
            <a:r>
              <a:rPr lang="en-US" dirty="0" err="1"/>
              <a:t>atau</a:t>
            </a:r>
            <a:r>
              <a:rPr lang="en-US" dirty="0"/>
              <a:t> </a:t>
            </a:r>
            <a:r>
              <a:rPr lang="en-US" dirty="0" err="1"/>
              <a:t>menjatuhkan</a:t>
            </a:r>
            <a:r>
              <a:rPr lang="en-US" dirty="0"/>
              <a:t> </a:t>
            </a:r>
            <a:r>
              <a:rPr lang="en-US" dirty="0" err="1"/>
              <a:t>hukuman</a:t>
            </a:r>
            <a:r>
              <a:rPr lang="en-US" dirty="0"/>
              <a:t> </a:t>
            </a:r>
            <a:r>
              <a:rPr lang="en-US" dirty="0" err="1"/>
              <a:t>terhadap</a:t>
            </a:r>
            <a:r>
              <a:rPr lang="en-US" dirty="0"/>
              <a:t> </a:t>
            </a:r>
            <a:r>
              <a:rPr lang="en-US" dirty="0" err="1"/>
              <a:t>Warga</a:t>
            </a:r>
            <a:r>
              <a:rPr lang="en-US" dirty="0"/>
              <a:t> </a:t>
            </a:r>
            <a:r>
              <a:rPr lang="en-US" dirty="0" err="1"/>
              <a:t>Binaan</a:t>
            </a:r>
            <a:r>
              <a:rPr lang="en-US" dirty="0"/>
              <a:t> </a:t>
            </a:r>
            <a:endParaRPr lang="id-ID" dirty="0"/>
          </a:p>
          <a:p>
            <a:pPr algn="just"/>
            <a:endParaRPr lang="id-ID" dirty="0"/>
          </a:p>
        </p:txBody>
      </p:sp>
    </p:spTree>
    <p:extLst>
      <p:ext uri="{BB962C8B-B14F-4D97-AF65-F5344CB8AC3E}">
        <p14:creationId xmlns:p14="http://schemas.microsoft.com/office/powerpoint/2010/main" val="2662305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21571" cy="1400530"/>
          </a:xfrm>
        </p:spPr>
        <p:txBody>
          <a:bodyPr/>
          <a:lstStyle/>
          <a:p>
            <a:pPr algn="ctr"/>
            <a:r>
              <a:rPr lang="id-ID" dirty="0"/>
              <a:t>PEMBAHASAN</a:t>
            </a:r>
            <a:br>
              <a:rPr lang="id-ID" dirty="0"/>
            </a:br>
            <a:r>
              <a:rPr lang="en-US" sz="2400" dirty="0"/>
              <a:t>Data </a:t>
            </a:r>
            <a:r>
              <a:rPr lang="en-US" sz="2400" dirty="0" err="1"/>
              <a:t>Penghuni</a:t>
            </a:r>
            <a:r>
              <a:rPr lang="en-US" sz="2400" dirty="0"/>
              <a:t> </a:t>
            </a:r>
            <a:r>
              <a:rPr lang="id-ID" sz="2400" dirty="0"/>
              <a:t>Lembaga Pemasyarakatan di Indonesia</a:t>
            </a:r>
            <a:endParaRPr lang="id-ID" dirty="0"/>
          </a:p>
        </p:txBody>
      </p:sp>
      <p:sp>
        <p:nvSpPr>
          <p:cNvPr id="3" name="Content Placeholder 2"/>
          <p:cNvSpPr>
            <a:spLocks noGrp="1"/>
          </p:cNvSpPr>
          <p:nvPr>
            <p:ph idx="1"/>
          </p:nvPr>
        </p:nvSpPr>
        <p:spPr>
          <a:xfrm>
            <a:off x="646111" y="1748118"/>
            <a:ext cx="10851123" cy="4854388"/>
          </a:xfrm>
        </p:spPr>
        <p:txBody>
          <a:bodyPr>
            <a:normAutofit/>
          </a:bodyPr>
          <a:lstStyle/>
          <a:p>
            <a:pPr marL="0" indent="0" algn="just">
              <a:buNone/>
            </a:pPr>
            <a:r>
              <a:rPr lang="id-ID" dirty="0"/>
              <a:t>Keberhasilan suatu sistem dapat diukur dari data yang diperoleh, termasuk dalam keberhasilan sistem Pemasyarakatan dalam pelaksanaan Pidana Penjara ini apakah sudah efektif atau belum digunakan di Indonesia.</a:t>
            </a:r>
          </a:p>
          <a:p>
            <a:pPr algn="just"/>
            <a:r>
              <a:rPr lang="en-US" dirty="0" err="1"/>
              <a:t>Penghuni</a:t>
            </a:r>
            <a:r>
              <a:rPr lang="en-US" dirty="0"/>
              <a:t> (</a:t>
            </a:r>
            <a:r>
              <a:rPr lang="en-US" dirty="0" err="1"/>
              <a:t>Tahanan</a:t>
            </a:r>
            <a:r>
              <a:rPr lang="en-US" dirty="0"/>
              <a:t>, </a:t>
            </a:r>
            <a:r>
              <a:rPr lang="en-US" dirty="0" err="1"/>
              <a:t>Narapidana</a:t>
            </a:r>
            <a:r>
              <a:rPr lang="en-US" dirty="0"/>
              <a:t>, </a:t>
            </a:r>
            <a:r>
              <a:rPr lang="en-US" dirty="0" err="1"/>
              <a:t>dan</a:t>
            </a:r>
            <a:r>
              <a:rPr lang="en-US" dirty="0"/>
              <a:t> </a:t>
            </a:r>
            <a:r>
              <a:rPr lang="en-US" dirty="0" err="1"/>
              <a:t>Anak</a:t>
            </a:r>
            <a:r>
              <a:rPr lang="en-US" dirty="0"/>
              <a:t> </a:t>
            </a:r>
            <a:r>
              <a:rPr lang="en-US" dirty="0" err="1"/>
              <a:t>Didik</a:t>
            </a:r>
            <a:r>
              <a:rPr lang="en-US" dirty="0"/>
              <a:t>) </a:t>
            </a:r>
            <a:r>
              <a:rPr lang="en-US" dirty="0" err="1"/>
              <a:t>Diukur</a:t>
            </a:r>
            <a:r>
              <a:rPr lang="en-US" dirty="0"/>
              <a:t> </a:t>
            </a:r>
            <a:r>
              <a:rPr lang="en-US" dirty="0" err="1"/>
              <a:t>dengan</a:t>
            </a:r>
            <a:r>
              <a:rPr lang="en-US" dirty="0"/>
              <a:t> </a:t>
            </a:r>
            <a:r>
              <a:rPr lang="en-US" dirty="0" err="1"/>
              <a:t>Kapasitas</a:t>
            </a:r>
            <a:r>
              <a:rPr lang="en-US" dirty="0"/>
              <a:t> </a:t>
            </a:r>
            <a:r>
              <a:rPr lang="en-US" dirty="0" err="1"/>
              <a:t>Lapas</a:t>
            </a:r>
            <a:r>
              <a:rPr lang="en-US" dirty="0"/>
              <a:t>/</a:t>
            </a:r>
            <a:r>
              <a:rPr lang="en-US" dirty="0" err="1"/>
              <a:t>Rutan</a:t>
            </a:r>
            <a:endParaRPr lang="id-ID" dirty="0"/>
          </a:p>
          <a:p>
            <a:pPr algn="just"/>
            <a:r>
              <a:rPr lang="en-US" dirty="0" err="1"/>
              <a:t>Tahanan</a:t>
            </a:r>
            <a:r>
              <a:rPr lang="en-US" dirty="0"/>
              <a:t> (</a:t>
            </a:r>
            <a:r>
              <a:rPr lang="en-US" dirty="0" err="1"/>
              <a:t>Dewasa</a:t>
            </a:r>
            <a:r>
              <a:rPr lang="en-US" dirty="0"/>
              <a:t> </a:t>
            </a:r>
            <a:r>
              <a:rPr lang="en-US" dirty="0" err="1"/>
              <a:t>dan</a:t>
            </a:r>
            <a:r>
              <a:rPr lang="en-US" dirty="0"/>
              <a:t> </a:t>
            </a:r>
            <a:r>
              <a:rPr lang="en-US" dirty="0" err="1"/>
              <a:t>Pemuda</a:t>
            </a:r>
            <a:r>
              <a:rPr lang="en-US" dirty="0"/>
              <a:t>) </a:t>
            </a:r>
            <a:r>
              <a:rPr lang="en-US" dirty="0" err="1"/>
              <a:t>pada</a:t>
            </a:r>
            <a:r>
              <a:rPr lang="en-US" dirty="0"/>
              <a:t> </a:t>
            </a:r>
            <a:r>
              <a:rPr lang="en-US" dirty="0" err="1"/>
              <a:t>Lapas</a:t>
            </a:r>
            <a:r>
              <a:rPr lang="en-US" dirty="0"/>
              <a:t>/</a:t>
            </a:r>
            <a:r>
              <a:rPr lang="en-US" dirty="0" err="1"/>
              <a:t>Rutan</a:t>
            </a:r>
            <a:r>
              <a:rPr lang="en-US" dirty="0"/>
              <a:t> </a:t>
            </a:r>
            <a:r>
              <a:rPr lang="en-US" dirty="0" err="1"/>
              <a:t>Seluruh</a:t>
            </a:r>
            <a:r>
              <a:rPr lang="en-US" dirty="0"/>
              <a:t> Indonesia</a:t>
            </a:r>
            <a:endParaRPr lang="id-ID" dirty="0"/>
          </a:p>
          <a:p>
            <a:pPr algn="just"/>
            <a:r>
              <a:rPr lang="en-US" dirty="0" err="1"/>
              <a:t>Tahanan</a:t>
            </a:r>
            <a:r>
              <a:rPr lang="en-US" dirty="0"/>
              <a:t> (</a:t>
            </a:r>
            <a:r>
              <a:rPr lang="en-US" dirty="0" err="1"/>
              <a:t>Anak</a:t>
            </a:r>
            <a:r>
              <a:rPr lang="en-US" dirty="0"/>
              <a:t>) </a:t>
            </a:r>
            <a:r>
              <a:rPr lang="en-US" dirty="0" err="1"/>
              <a:t>pada</a:t>
            </a:r>
            <a:r>
              <a:rPr lang="en-US" dirty="0"/>
              <a:t> </a:t>
            </a:r>
            <a:r>
              <a:rPr lang="en-US" dirty="0" err="1"/>
              <a:t>Lapas</a:t>
            </a:r>
            <a:r>
              <a:rPr lang="en-US" dirty="0"/>
              <a:t>/</a:t>
            </a:r>
            <a:r>
              <a:rPr lang="en-US" dirty="0" err="1"/>
              <a:t>Rutan</a:t>
            </a:r>
            <a:r>
              <a:rPr lang="en-US" dirty="0"/>
              <a:t> </a:t>
            </a:r>
            <a:r>
              <a:rPr lang="en-US" dirty="0" err="1"/>
              <a:t>Seluruh</a:t>
            </a:r>
            <a:r>
              <a:rPr lang="en-US" dirty="0"/>
              <a:t> Indonesia</a:t>
            </a:r>
            <a:endParaRPr lang="id-ID" dirty="0"/>
          </a:p>
          <a:p>
            <a:pPr algn="just"/>
            <a:r>
              <a:rPr lang="en-US" dirty="0" err="1"/>
              <a:t>Narapidana</a:t>
            </a:r>
            <a:r>
              <a:rPr lang="en-US" dirty="0"/>
              <a:t> (</a:t>
            </a:r>
            <a:r>
              <a:rPr lang="en-US" dirty="0" err="1"/>
              <a:t>Dewasa</a:t>
            </a:r>
            <a:r>
              <a:rPr lang="en-US" dirty="0"/>
              <a:t> </a:t>
            </a:r>
            <a:r>
              <a:rPr lang="en-US" dirty="0" err="1"/>
              <a:t>dan</a:t>
            </a:r>
            <a:r>
              <a:rPr lang="en-US" dirty="0"/>
              <a:t> </a:t>
            </a:r>
            <a:r>
              <a:rPr lang="en-US" dirty="0" err="1"/>
              <a:t>Pemuda</a:t>
            </a:r>
            <a:r>
              <a:rPr lang="en-US" dirty="0"/>
              <a:t>) </a:t>
            </a:r>
            <a:r>
              <a:rPr lang="en-US" dirty="0" err="1"/>
              <a:t>pada</a:t>
            </a:r>
            <a:r>
              <a:rPr lang="en-US" dirty="0"/>
              <a:t> </a:t>
            </a:r>
            <a:r>
              <a:rPr lang="en-US" dirty="0" err="1"/>
              <a:t>Lapas</a:t>
            </a:r>
            <a:r>
              <a:rPr lang="en-US" dirty="0"/>
              <a:t>/</a:t>
            </a:r>
            <a:r>
              <a:rPr lang="en-US" dirty="0" err="1"/>
              <a:t>Rutan</a:t>
            </a:r>
            <a:r>
              <a:rPr lang="en-US" dirty="0"/>
              <a:t> </a:t>
            </a:r>
            <a:r>
              <a:rPr lang="en-US" dirty="0" err="1"/>
              <a:t>Seluruh</a:t>
            </a:r>
            <a:r>
              <a:rPr lang="en-US" dirty="0"/>
              <a:t> Indonesia</a:t>
            </a:r>
            <a:endParaRPr lang="id-ID" dirty="0"/>
          </a:p>
          <a:p>
            <a:pPr algn="just"/>
            <a:r>
              <a:rPr lang="en-US" dirty="0" err="1"/>
              <a:t>Anak</a:t>
            </a:r>
            <a:r>
              <a:rPr lang="en-US" dirty="0"/>
              <a:t> </a:t>
            </a:r>
            <a:r>
              <a:rPr lang="en-US" dirty="0" err="1"/>
              <a:t>Didik</a:t>
            </a:r>
            <a:r>
              <a:rPr lang="en-US" dirty="0"/>
              <a:t> </a:t>
            </a:r>
            <a:r>
              <a:rPr lang="en-US" dirty="0" err="1"/>
              <a:t>Pemasyarakatan</a:t>
            </a:r>
            <a:r>
              <a:rPr lang="en-US" dirty="0"/>
              <a:t> </a:t>
            </a:r>
            <a:r>
              <a:rPr lang="en-US" dirty="0" err="1"/>
              <a:t>pada</a:t>
            </a:r>
            <a:r>
              <a:rPr lang="en-US" dirty="0"/>
              <a:t> </a:t>
            </a:r>
            <a:r>
              <a:rPr lang="en-US" dirty="0" err="1"/>
              <a:t>Lapas</a:t>
            </a:r>
            <a:r>
              <a:rPr lang="en-US" dirty="0"/>
              <a:t>/</a:t>
            </a:r>
            <a:r>
              <a:rPr lang="en-US" dirty="0" err="1"/>
              <a:t>Rutan</a:t>
            </a:r>
            <a:r>
              <a:rPr lang="en-US" dirty="0"/>
              <a:t> </a:t>
            </a:r>
            <a:r>
              <a:rPr lang="en-US" dirty="0" err="1"/>
              <a:t>Seluruh</a:t>
            </a:r>
            <a:r>
              <a:rPr lang="en-US" dirty="0"/>
              <a:t> Indonesia</a:t>
            </a:r>
            <a:endParaRPr lang="id-ID" dirty="0"/>
          </a:p>
          <a:p>
            <a:pPr algn="just"/>
            <a:r>
              <a:rPr lang="en-US" dirty="0" err="1"/>
              <a:t>Klien</a:t>
            </a:r>
            <a:r>
              <a:rPr lang="en-US" dirty="0"/>
              <a:t> </a:t>
            </a:r>
            <a:r>
              <a:rPr lang="en-US" dirty="0" err="1"/>
              <a:t>Pemasyarakatan</a:t>
            </a:r>
            <a:r>
              <a:rPr lang="en-US" dirty="0"/>
              <a:t> </a:t>
            </a:r>
            <a:r>
              <a:rPr lang="en-US" dirty="0" err="1"/>
              <a:t>Seluruh</a:t>
            </a:r>
            <a:r>
              <a:rPr lang="en-US" dirty="0"/>
              <a:t> Indonesia</a:t>
            </a:r>
            <a:endParaRPr lang="id-ID" dirty="0"/>
          </a:p>
          <a:p>
            <a:pPr algn="just"/>
            <a:r>
              <a:rPr lang="en-US" dirty="0" err="1"/>
              <a:t>Residivis</a:t>
            </a:r>
            <a:endParaRPr lang="id-ID" dirty="0"/>
          </a:p>
          <a:p>
            <a:pPr algn="just"/>
            <a:endParaRPr lang="id-ID" dirty="0"/>
          </a:p>
        </p:txBody>
      </p:sp>
    </p:spTree>
    <p:extLst>
      <p:ext uri="{BB962C8B-B14F-4D97-AF65-F5344CB8AC3E}">
        <p14:creationId xmlns:p14="http://schemas.microsoft.com/office/powerpoint/2010/main" val="2157120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57</TotalTime>
  <Words>1148</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KEKURANGAN PELAKSANAAN PIDANA PENJARA DENGAN SISTEM PEMASYARAKATAN BEDASARKAN DATA PENGHUNI LEMBAGA PEMASYARAKATAN DI INDONESIA</vt:lpstr>
      <vt:lpstr>PENDAHULUAN</vt:lpstr>
      <vt:lpstr>PERMASALAHAN</vt:lpstr>
      <vt:lpstr>PEMBAHASAN Pelaksanaan Pidana Penjara dengan Sistem Pemasyarakatan</vt:lpstr>
      <vt:lpstr>Surat Edaran Nomor K.P.10.13/3/1 tanggal 8 Pebruari 1965 tentang “Pemasyarakatan Sebagai Proses di Indoesia", metode pemasyarakatan meliputi 4 tahap, yaitu:</vt:lpstr>
      <vt:lpstr>PowerPoint Presentation</vt:lpstr>
      <vt:lpstr>Sistem Pembinaan Pemasyarakatan </vt:lpstr>
      <vt:lpstr>Warga Binaan Pemasyarakatan</vt:lpstr>
      <vt:lpstr>PEMBAHASAN Data Penghuni Lembaga Pemasyarakatan di Indonesia</vt:lpstr>
      <vt:lpstr>PowerPoint Presentation</vt:lpstr>
      <vt:lpstr>PEMBAHASAN Kekurangan Pelaksanaan Pidana Penjara dengan Sistem Pemasyarakatan</vt:lpstr>
      <vt:lpstr>PowerPoint Presentation</vt:lpstr>
      <vt:lpstr>PENUTUP SARAN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KEKURANGAN PELAKSANAAN PIDANA PENJARA DENGAN SISTEM PEMASYARAKATAN BEDASARKAN DATA PENGHUNI LEMBAGA PEMASYARAKATAN DI INDONESIA</dc:title>
  <dc:creator>AMODRA MPW</dc:creator>
  <cp:lastModifiedBy>Alviani Supriatna</cp:lastModifiedBy>
  <cp:revision>8</cp:revision>
  <dcterms:created xsi:type="dcterms:W3CDTF">2022-06-09T12:10:33Z</dcterms:created>
  <dcterms:modified xsi:type="dcterms:W3CDTF">2022-06-11T01:45:58Z</dcterms:modified>
</cp:coreProperties>
</file>