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7" r:id="rId1"/>
  </p:sldMasterIdLst>
  <p:sldIdLst>
    <p:sldId id="256" r:id="rId2"/>
    <p:sldId id="271" r:id="rId3"/>
    <p:sldId id="270" r:id="rId4"/>
    <p:sldId id="272" r:id="rId5"/>
    <p:sldId id="273" r:id="rId6"/>
    <p:sldId id="274" r:id="rId7"/>
    <p:sldId id="275" r:id="rId8"/>
    <p:sldId id="276" r:id="rId9"/>
    <p:sldId id="260" r:id="rId10"/>
    <p:sldId id="261" r:id="rId11"/>
    <p:sldId id="262" r:id="rId12"/>
    <p:sldId id="277" r:id="rId13"/>
    <p:sldId id="257" r:id="rId14"/>
    <p:sldId id="258" r:id="rId15"/>
    <p:sldId id="263" r:id="rId16"/>
    <p:sldId id="264" r:id="rId17"/>
    <p:sldId id="265" r:id="rId18"/>
    <p:sldId id="266" r:id="rId19"/>
    <p:sldId id="267" r:id="rId20"/>
    <p:sldId id="269" r:id="rId21"/>
    <p:sldId id="268" r:id="rId22"/>
    <p:sldId id="259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4" autoAdjust="0"/>
    <p:restoredTop sz="94660"/>
  </p:normalViewPr>
  <p:slideViewPr>
    <p:cSldViewPr snapToGrid="0">
      <p:cViewPr varScale="1">
        <p:scale>
          <a:sx n="69" d="100"/>
          <a:sy n="69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3328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6478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9275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2903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9110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359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1222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3518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463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3398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t>9/16/2021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214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5485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juhasrihasan.files.wordpress.com/2017/05/kambing.png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hyperlink" Target="https://juhasrihasan.files.wordpress.com/2017/05/itik.png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juhasrihasan.files.wordpress.com/2017/05/sapi.png" TargetMode="External"/><Relationship Id="rId5" Type="http://schemas.openxmlformats.org/officeDocument/2006/relationships/image" Target="../media/image3.png"/><Relationship Id="rId4" Type="http://schemas.openxmlformats.org/officeDocument/2006/relationships/hyperlink" Target="https://juhasrihasan.files.wordpress.com/2017/05/ayam.png" TargetMode="External"/><Relationship Id="rId9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id/bertepuk-tangan-tepuk-tangan-tangan-41640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14F0B-5EA2-4969-BD31-2FCE7C79D1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1109629"/>
          </a:xfrm>
        </p:spPr>
        <p:txBody>
          <a:bodyPr/>
          <a:lstStyle/>
          <a:p>
            <a:r>
              <a:rPr lang="id-ID" dirty="0"/>
              <a:t>Aspek zooteknis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6D4ED2-83AE-4A38-AB15-C9E3784571B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/>
              <a:t>Lanjutan...</a:t>
            </a:r>
          </a:p>
        </p:txBody>
      </p:sp>
      <p:pic>
        <p:nvPicPr>
          <p:cNvPr id="4" name="Picture 3">
            <a:hlinkClick r:id="rId2"/>
            <a:extLst>
              <a:ext uri="{FF2B5EF4-FFF2-40B4-BE49-F238E27FC236}">
                <a16:creationId xmlns:a16="http://schemas.microsoft.com/office/drawing/2014/main" id="{68C751AE-B5AB-46EB-9200-F3EDB408F8E4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0538" y="4197930"/>
            <a:ext cx="1766017" cy="10998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>
            <a:hlinkClick r:id="rId4"/>
            <a:extLst>
              <a:ext uri="{FF2B5EF4-FFF2-40B4-BE49-F238E27FC236}">
                <a16:creationId xmlns:a16="http://schemas.microsoft.com/office/drawing/2014/main" id="{09FECA2D-275C-4EDC-9A2C-293C516EC3A2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2745" y="3671460"/>
            <a:ext cx="1476375" cy="1676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>
            <a:hlinkClick r:id="rId6"/>
            <a:extLst>
              <a:ext uri="{FF2B5EF4-FFF2-40B4-BE49-F238E27FC236}">
                <a16:creationId xmlns:a16="http://schemas.microsoft.com/office/drawing/2014/main" id="{10274C68-0166-4EDB-8B9F-051AABAFB8B5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3128" y="1911927"/>
            <a:ext cx="2124937" cy="1456893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>
            <a:hlinkClick r:id="rId8"/>
            <a:extLst>
              <a:ext uri="{FF2B5EF4-FFF2-40B4-BE49-F238E27FC236}">
                <a16:creationId xmlns:a16="http://schemas.microsoft.com/office/drawing/2014/main" id="{7FE1C612-3201-4A2E-AADC-00407E911E3F}"/>
              </a:ext>
            </a:extLst>
          </p:cNvPr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1659" y="1954361"/>
            <a:ext cx="1457325" cy="1314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hlinkClick r:id="rId6"/>
            <a:extLst>
              <a:ext uri="{FF2B5EF4-FFF2-40B4-BE49-F238E27FC236}">
                <a16:creationId xmlns:a16="http://schemas.microsoft.com/office/drawing/2014/main" id="{047E31DF-FC59-4520-ABAD-3A7414CB7E17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3018" y="1911927"/>
            <a:ext cx="2124937" cy="145689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460387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Kriteria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layout </a:t>
            </a:r>
            <a:r>
              <a:rPr lang="en-US" dirty="0" err="1"/>
              <a:t>pabrik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konsistensi</a:t>
            </a:r>
            <a:r>
              <a:rPr lang="en-US" dirty="0"/>
              <a:t> dg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produksi</a:t>
            </a: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arus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dlm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lancar</a:t>
            </a: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ruangan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optimal</a:t>
            </a:r>
          </a:p>
          <a:p>
            <a:pPr>
              <a:buFontTx/>
              <a:buChar char="-"/>
            </a:pPr>
            <a:r>
              <a:rPr lang="en-US" dirty="0" err="1"/>
              <a:t>Terdpt</a:t>
            </a:r>
            <a:r>
              <a:rPr lang="en-US" dirty="0"/>
              <a:t>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utk</a:t>
            </a:r>
            <a:r>
              <a:rPr lang="en-US" dirty="0"/>
              <a:t> </a:t>
            </a:r>
            <a:r>
              <a:rPr lang="en-US" dirty="0" err="1"/>
              <a:t>memudahkan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penyesuaian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ekspansi</a:t>
            </a: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Meminimisasi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jaminan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utk</a:t>
            </a:r>
            <a:r>
              <a:rPr lang="en-US" dirty="0"/>
              <a:t> </a:t>
            </a:r>
            <a:r>
              <a:rPr lang="en-US" dirty="0" err="1"/>
              <a:t>keselamatan</a:t>
            </a:r>
            <a:r>
              <a:rPr lang="en-US" dirty="0"/>
              <a:t> TK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Lanjutan</a:t>
            </a:r>
            <a:r>
              <a:rPr lang="en-US" dirty="0"/>
              <a:t>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Jenis</a:t>
            </a:r>
            <a:r>
              <a:rPr lang="en-US" b="1" dirty="0"/>
              <a:t> </a:t>
            </a:r>
            <a:r>
              <a:rPr lang="en-US" b="1" dirty="0" err="1"/>
              <a:t>teknologi</a:t>
            </a:r>
            <a:endParaRPr lang="en-US" b="1" dirty="0"/>
          </a:p>
          <a:p>
            <a:pPr>
              <a:buNone/>
            </a:pPr>
            <a:r>
              <a:rPr lang="en-US" dirty="0"/>
              <a:t>	- </a:t>
            </a:r>
            <a:r>
              <a:rPr lang="en-US" dirty="0" err="1"/>
              <a:t>ketepatan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dipilih</a:t>
            </a:r>
            <a:endParaRPr lang="en-US" dirty="0"/>
          </a:p>
          <a:p>
            <a:pPr>
              <a:buNone/>
            </a:pPr>
            <a:r>
              <a:rPr lang="en-US" dirty="0"/>
              <a:t>	- </a:t>
            </a:r>
            <a:r>
              <a:rPr lang="en-US" dirty="0" err="1"/>
              <a:t>keberhasilan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teknologi</a:t>
            </a:r>
            <a:endParaRPr lang="en-US" dirty="0"/>
          </a:p>
          <a:p>
            <a:pPr>
              <a:buNone/>
            </a:pPr>
            <a:r>
              <a:rPr lang="en-US" dirty="0"/>
              <a:t>	-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penduduk</a:t>
            </a:r>
            <a:r>
              <a:rPr lang="en-US" dirty="0"/>
              <a:t> (TK)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TK </a:t>
            </a:r>
            <a:r>
              <a:rPr lang="en-US" dirty="0" err="1"/>
              <a:t>asing</a:t>
            </a:r>
            <a:endParaRPr lang="en-US" dirty="0"/>
          </a:p>
          <a:p>
            <a:pPr>
              <a:buNone/>
            </a:pPr>
            <a:r>
              <a:rPr lang="en-US" dirty="0"/>
              <a:t>	- </a:t>
            </a:r>
            <a:r>
              <a:rPr lang="en-US" dirty="0" err="1"/>
              <a:t>pertimbangan</a:t>
            </a:r>
            <a:r>
              <a:rPr lang="en-US" dirty="0"/>
              <a:t>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lanjutan</a:t>
            </a:r>
            <a:endParaRPr lang="en-US" dirty="0"/>
          </a:p>
          <a:p>
            <a:pPr>
              <a:buNone/>
            </a:pPr>
            <a:r>
              <a:rPr lang="en-US" dirty="0"/>
              <a:t>	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04088"/>
            <a:ext cx="8229600" cy="743712"/>
          </a:xfrm>
        </p:spPr>
        <p:txBody>
          <a:bodyPr>
            <a:normAutofit/>
          </a:bodyPr>
          <a:lstStyle/>
          <a:p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teknis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Penentuan</a:t>
            </a:r>
            <a:r>
              <a:rPr lang="en-US" dirty="0"/>
              <a:t> </a:t>
            </a:r>
            <a:r>
              <a:rPr lang="en-US" dirty="0" err="1"/>
              <a:t>lokasi</a:t>
            </a:r>
            <a:endParaRPr lang="en-US" dirty="0"/>
          </a:p>
          <a:p>
            <a:pPr>
              <a:buNone/>
            </a:pPr>
            <a:r>
              <a:rPr lang="en-US" dirty="0"/>
              <a:t>	-	dg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kualitatif</a:t>
            </a:r>
            <a:endParaRPr lang="en-US" dirty="0"/>
          </a:p>
          <a:p>
            <a:pPr>
              <a:buNone/>
            </a:pPr>
            <a:r>
              <a:rPr lang="en-US" dirty="0"/>
              <a:t>	- 	dg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biaya</a:t>
            </a:r>
            <a:endParaRPr lang="en-US" dirty="0"/>
          </a:p>
          <a:p>
            <a:pPr>
              <a:buNone/>
            </a:pP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 err="1"/>
              <a:t>Penentuan</a:t>
            </a:r>
            <a:r>
              <a:rPr lang="en-US" dirty="0"/>
              <a:t> </a:t>
            </a:r>
            <a:r>
              <a:rPr lang="en-US" dirty="0" err="1"/>
              <a:t>skala</a:t>
            </a:r>
            <a:r>
              <a:rPr lang="en-US" dirty="0"/>
              <a:t> </a:t>
            </a:r>
            <a:r>
              <a:rPr lang="en-US" dirty="0" err="1"/>
              <a:t>usaha</a:t>
            </a:r>
            <a:endParaRPr lang="en-US" dirty="0"/>
          </a:p>
          <a:p>
            <a:pPr>
              <a:buNone/>
            </a:pPr>
            <a:r>
              <a:rPr lang="en-US" dirty="0"/>
              <a:t>	-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marginal cost </a:t>
            </a:r>
            <a:r>
              <a:rPr lang="en-US" dirty="0" err="1"/>
              <a:t>dan</a:t>
            </a:r>
            <a:r>
              <a:rPr lang="en-US" dirty="0"/>
              <a:t> marginal revenue (MC = MR)</a:t>
            </a:r>
          </a:p>
          <a:p>
            <a:pPr>
              <a:buNone/>
            </a:pPr>
            <a:r>
              <a:rPr lang="en-US" dirty="0"/>
              <a:t>	- </a:t>
            </a:r>
            <a:r>
              <a:rPr lang="en-US" dirty="0" err="1"/>
              <a:t>pendekatan</a:t>
            </a:r>
            <a:r>
              <a:rPr lang="en-US" dirty="0"/>
              <a:t> BEP</a:t>
            </a:r>
          </a:p>
          <a:p>
            <a:pPr>
              <a:buNone/>
            </a:pPr>
            <a:r>
              <a:rPr lang="en-US" dirty="0"/>
              <a:t>	- </a:t>
            </a:r>
            <a:r>
              <a:rPr lang="en-US" dirty="0" err="1"/>
              <a:t>metode</a:t>
            </a:r>
            <a:r>
              <a:rPr lang="en-US" dirty="0"/>
              <a:t> linear programming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90691-FC0D-43FD-8133-9C5E04AE4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554182"/>
            <a:ext cx="9603275" cy="837474"/>
          </a:xfrm>
        </p:spPr>
        <p:txBody>
          <a:bodyPr/>
          <a:lstStyle/>
          <a:p>
            <a:r>
              <a:rPr lang="id-ID" dirty="0"/>
              <a:t>Aspek zooteknis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82DDDB-433F-4BA4-A2F2-87C046043E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70364"/>
            <a:ext cx="9603275" cy="39624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d-ID" dirty="0"/>
              <a:t>Kajian aspek zooteknis dalam studi kelayakan harus mampu menjawab pertanyaan- pertanyaan di bawah ini :</a:t>
            </a:r>
          </a:p>
          <a:p>
            <a:pPr lvl="0"/>
            <a:r>
              <a:rPr lang="id-ID" dirty="0"/>
              <a:t>Jenis ternak apa yang akan diusahakan ?</a:t>
            </a:r>
          </a:p>
          <a:p>
            <a:pPr lvl="0"/>
            <a:r>
              <a:rPr lang="id-ID" dirty="0"/>
              <a:t>Berapa skala usahanya ?</a:t>
            </a:r>
          </a:p>
          <a:p>
            <a:pPr lvl="0"/>
            <a:r>
              <a:rPr lang="id-ID" dirty="0"/>
              <a:t>Lingkungan fisik dan lingkungan non fisik bagaimanakah yang cocok dengan jenis ternak yang akan diusahakan ?</a:t>
            </a:r>
          </a:p>
          <a:p>
            <a:pPr lvl="0"/>
            <a:r>
              <a:rPr lang="id-ID" dirty="0"/>
              <a:t>Jenis pakan apa saja yang dibutuhkan, kandungan nutrisi dan jumlah pemberiannya berapa ?</a:t>
            </a:r>
          </a:p>
          <a:p>
            <a:pPr lvl="0"/>
            <a:r>
              <a:rPr lang="id-ID" dirty="0"/>
              <a:t>Bagaimana daya dukung lahan terhadap penyediaan pakan hijauan ?</a:t>
            </a:r>
          </a:p>
          <a:p>
            <a:pPr lvl="0"/>
            <a:r>
              <a:rPr lang="id-ID" dirty="0"/>
              <a:t>Bagaimanakah parameter produksi dari jenis ternak yang akan diusahakan ?</a:t>
            </a:r>
          </a:p>
          <a:p>
            <a:pPr lvl="0"/>
            <a:r>
              <a:rPr lang="id-ID" dirty="0"/>
              <a:t>Bagaimanakah parameter reproduksi dari jenis ternak yang akan diusahakan?</a:t>
            </a:r>
          </a:p>
          <a:p>
            <a:pPr lvl="0"/>
            <a:r>
              <a:rPr lang="id-ID" dirty="0"/>
              <a:t>Penyakit apa saja yang membahayakan jenis ternak yang akan diusahakan dan bagaimana cara mencegah dan mengobatinya ?</a:t>
            </a:r>
          </a:p>
          <a:p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4578459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5E517-D237-4859-8C00-40D0B5225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Variabel zooteknis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8A42E7-59E2-4A6A-B5A2-8DA0DABECC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d-ID" dirty="0"/>
              <a:t>Diukur berdasarkan penerapan aspek sapta usaha peternakan :</a:t>
            </a:r>
          </a:p>
          <a:p>
            <a:pPr marL="457200" indent="-457200">
              <a:buAutoNum type="arabicPeriod"/>
            </a:pPr>
            <a:r>
              <a:rPr lang="id-ID" dirty="0"/>
              <a:t>Pemilihan bibit</a:t>
            </a:r>
          </a:p>
          <a:p>
            <a:pPr marL="457200" indent="-457200">
              <a:buAutoNum type="arabicPeriod"/>
            </a:pPr>
            <a:r>
              <a:rPr lang="id-ID" dirty="0"/>
              <a:t>Pemberian pakan</a:t>
            </a:r>
          </a:p>
          <a:p>
            <a:pPr marL="457200" indent="-457200">
              <a:buAutoNum type="arabicPeriod"/>
            </a:pPr>
            <a:r>
              <a:rPr lang="id-ID" dirty="0"/>
              <a:t>Perkandangan</a:t>
            </a:r>
          </a:p>
          <a:p>
            <a:pPr marL="457200" indent="-457200">
              <a:buAutoNum type="arabicPeriod"/>
            </a:pPr>
            <a:r>
              <a:rPr lang="id-ID" dirty="0"/>
              <a:t>Penanganan penyakit </a:t>
            </a:r>
          </a:p>
          <a:p>
            <a:pPr marL="457200" indent="-457200">
              <a:buAutoNum type="arabicPeriod"/>
            </a:pPr>
            <a:r>
              <a:rPr lang="id-ID" dirty="0"/>
              <a:t>Manajemen reproduksi</a:t>
            </a:r>
          </a:p>
          <a:p>
            <a:pPr marL="457200" indent="-457200">
              <a:buAutoNum type="arabicPeriod"/>
            </a:pPr>
            <a:r>
              <a:rPr lang="id-ID" dirty="0"/>
              <a:t>Panen dan pasca panen</a:t>
            </a:r>
          </a:p>
          <a:p>
            <a:pPr marL="457200" indent="-457200">
              <a:buAutoNum type="arabicPeriod"/>
            </a:pPr>
            <a:r>
              <a:rPr lang="id-ID" dirty="0"/>
              <a:t>pemasaran</a:t>
            </a:r>
          </a:p>
        </p:txBody>
      </p:sp>
    </p:spTree>
    <p:extLst>
      <p:ext uri="{BB962C8B-B14F-4D97-AF65-F5344CB8AC3E}">
        <p14:creationId xmlns:p14="http://schemas.microsoft.com/office/powerpoint/2010/main" val="4914388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zooteknis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eriod"/>
            </a:pPr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peternakan</a:t>
            </a:r>
            <a:endParaRPr lang="en-US" dirty="0"/>
          </a:p>
          <a:p>
            <a:pPr marL="514350" indent="-514350">
              <a:buNone/>
            </a:pPr>
            <a:r>
              <a:rPr lang="en-US" dirty="0"/>
              <a:t>	masing2 </a:t>
            </a:r>
            <a:r>
              <a:rPr lang="en-US" dirty="0" err="1"/>
              <a:t>ternak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diusahakan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fisiologis</a:t>
            </a:r>
            <a:r>
              <a:rPr lang="en-US" dirty="0"/>
              <a:t> </a:t>
            </a:r>
            <a:r>
              <a:rPr lang="en-US" dirty="0" err="1"/>
              <a:t>menghendaki</a:t>
            </a:r>
            <a:r>
              <a:rPr lang="en-US" dirty="0"/>
              <a:t> </a:t>
            </a:r>
            <a:r>
              <a:rPr lang="en-US" dirty="0" err="1"/>
              <a:t>kesesuaian</a:t>
            </a:r>
            <a:r>
              <a:rPr lang="en-US" dirty="0"/>
              <a:t> dg </a:t>
            </a:r>
            <a:r>
              <a:rPr lang="en-US" dirty="0" err="1"/>
              <a:t>lingk</a:t>
            </a:r>
            <a:r>
              <a:rPr lang="en-US" dirty="0"/>
              <a:t> </a:t>
            </a:r>
            <a:r>
              <a:rPr lang="en-US" dirty="0" err="1"/>
              <a:t>utk</a:t>
            </a:r>
            <a:r>
              <a:rPr lang="en-US" dirty="0"/>
              <a:t> </a:t>
            </a:r>
            <a:r>
              <a:rPr lang="en-US" dirty="0" err="1"/>
              <a:t>dpt</a:t>
            </a:r>
            <a:r>
              <a:rPr lang="en-US" dirty="0"/>
              <a:t> </a:t>
            </a:r>
            <a:r>
              <a:rPr lang="en-US" dirty="0" err="1"/>
              <a:t>bereproduksi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berproduksi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optimal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81000"/>
            <a:ext cx="8229600" cy="743712"/>
          </a:xfrm>
        </p:spPr>
        <p:txBody>
          <a:bodyPr>
            <a:normAutofit/>
          </a:bodyPr>
          <a:lstStyle/>
          <a:p>
            <a:r>
              <a:rPr lang="en-US" dirty="0" err="1"/>
              <a:t>Lanjutan</a:t>
            </a:r>
            <a:r>
              <a:rPr lang="en-US" dirty="0"/>
              <a:t>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600201"/>
            <a:ext cx="8534400" cy="4525963"/>
          </a:xfrm>
        </p:spPr>
        <p:txBody>
          <a:bodyPr/>
          <a:lstStyle/>
          <a:p>
            <a:pPr>
              <a:buNone/>
            </a:pPr>
            <a:endParaRPr lang="id-ID" dirty="0"/>
          </a:p>
          <a:p>
            <a:pPr>
              <a:buNone/>
            </a:pPr>
            <a:r>
              <a:rPr lang="en-US" dirty="0"/>
              <a:t>b. Parameter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reproduksi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Parameter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produktivitas</a:t>
            </a:r>
            <a:r>
              <a:rPr lang="en-US" dirty="0"/>
              <a:t> </a:t>
            </a:r>
            <a:r>
              <a:rPr lang="en-US" dirty="0" err="1"/>
              <a:t>sapi</a:t>
            </a:r>
            <a:r>
              <a:rPr lang="en-US" dirty="0"/>
              <a:t> </a:t>
            </a:r>
            <a:r>
              <a:rPr lang="en-US" dirty="0" err="1"/>
              <a:t>perah</a:t>
            </a:r>
            <a:endParaRPr lang="en-US" dirty="0"/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b="1" dirty="0" err="1"/>
              <a:t>produktivitas</a:t>
            </a:r>
            <a:r>
              <a:rPr lang="en-US" b="1" dirty="0"/>
              <a:t> </a:t>
            </a:r>
            <a:r>
              <a:rPr lang="en-US" b="1" dirty="0" err="1"/>
              <a:t>usahaternak</a:t>
            </a:r>
            <a:r>
              <a:rPr lang="en-US" b="1" dirty="0"/>
              <a:t> </a:t>
            </a:r>
            <a:r>
              <a:rPr lang="en-US" b="1" dirty="0" err="1"/>
              <a:t>ini</a:t>
            </a:r>
            <a:r>
              <a:rPr lang="en-US" b="1" dirty="0"/>
              <a:t> </a:t>
            </a:r>
            <a:r>
              <a:rPr lang="en-US" b="1" dirty="0" err="1"/>
              <a:t>sangat</a:t>
            </a:r>
            <a:r>
              <a:rPr lang="en-US" b="1" dirty="0"/>
              <a:t> </a:t>
            </a:r>
            <a:r>
              <a:rPr lang="en-US" b="1" dirty="0" err="1"/>
              <a:t>dipengaruhi</a:t>
            </a:r>
            <a:r>
              <a:rPr lang="en-US" b="1" dirty="0"/>
              <a:t> </a:t>
            </a:r>
            <a:r>
              <a:rPr lang="en-US" b="1" dirty="0" err="1"/>
              <a:t>oleh</a:t>
            </a:r>
            <a:r>
              <a:rPr lang="en-US" b="1" dirty="0"/>
              <a:t> </a:t>
            </a:r>
            <a:r>
              <a:rPr lang="en-US" b="1" dirty="0" err="1"/>
              <a:t>suhu</a:t>
            </a:r>
            <a:r>
              <a:rPr lang="en-US" b="1" dirty="0"/>
              <a:t> </a:t>
            </a:r>
            <a:r>
              <a:rPr lang="en-US" b="1" dirty="0" err="1"/>
              <a:t>lingkungan</a:t>
            </a:r>
            <a:r>
              <a:rPr lang="en-US" b="1" dirty="0"/>
              <a:t> </a:t>
            </a:r>
            <a:r>
              <a:rPr lang="en-US" b="1" dirty="0" err="1"/>
              <a:t>yg</a:t>
            </a:r>
            <a:r>
              <a:rPr lang="en-US" b="1" dirty="0"/>
              <a:t> </a:t>
            </a:r>
            <a:r>
              <a:rPr lang="en-US" b="1" dirty="0" err="1"/>
              <a:t>umumnya</a:t>
            </a:r>
            <a:r>
              <a:rPr lang="en-US" b="1" dirty="0"/>
              <a:t> </a:t>
            </a:r>
            <a:r>
              <a:rPr lang="en-US" b="1" dirty="0" err="1"/>
              <a:t>menginginkan</a:t>
            </a:r>
            <a:r>
              <a:rPr lang="en-US" b="1" dirty="0"/>
              <a:t> </a:t>
            </a:r>
            <a:r>
              <a:rPr lang="en-US" b="1" dirty="0" err="1"/>
              <a:t>suhu</a:t>
            </a:r>
            <a:r>
              <a:rPr lang="en-US" b="1" dirty="0"/>
              <a:t> </a:t>
            </a:r>
            <a:r>
              <a:rPr lang="en-US" b="1" dirty="0" err="1"/>
              <a:t>lingkungan</a:t>
            </a:r>
            <a:r>
              <a:rPr lang="en-US" b="1" dirty="0"/>
              <a:t> </a:t>
            </a:r>
            <a:r>
              <a:rPr lang="en-US" b="1" dirty="0" err="1"/>
              <a:t>yg</a:t>
            </a:r>
            <a:r>
              <a:rPr lang="en-US" b="1" dirty="0"/>
              <a:t> </a:t>
            </a:r>
            <a:r>
              <a:rPr lang="en-US" b="1" dirty="0" err="1"/>
              <a:t>relatif</a:t>
            </a:r>
            <a:r>
              <a:rPr lang="en-US" b="1" dirty="0"/>
              <a:t> </a:t>
            </a:r>
            <a:r>
              <a:rPr lang="en-US" b="1" dirty="0" err="1"/>
              <a:t>dingin</a:t>
            </a:r>
            <a:endParaRPr lang="en-US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691772"/>
          </a:xfrm>
        </p:spPr>
        <p:txBody>
          <a:bodyPr/>
          <a:lstStyle/>
          <a:p>
            <a:r>
              <a:rPr lang="en-US" dirty="0" err="1"/>
              <a:t>Lanjutan</a:t>
            </a:r>
            <a:r>
              <a:rPr lang="en-US" dirty="0"/>
              <a:t>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1330036"/>
            <a:ext cx="9603275" cy="4136309"/>
          </a:xfrm>
        </p:spPr>
        <p:txBody>
          <a:bodyPr/>
          <a:lstStyle/>
          <a:p>
            <a:r>
              <a:rPr lang="en-US" dirty="0"/>
              <a:t>Tingkat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susu</a:t>
            </a:r>
            <a:r>
              <a:rPr lang="en-US" dirty="0"/>
              <a:t> </a:t>
            </a:r>
            <a:r>
              <a:rPr lang="en-US" dirty="0" err="1"/>
              <a:t>sapi</a:t>
            </a:r>
            <a:r>
              <a:rPr lang="en-US" dirty="0"/>
              <a:t> </a:t>
            </a:r>
            <a:r>
              <a:rPr lang="en-US" dirty="0" err="1"/>
              <a:t>diberbagai</a:t>
            </a:r>
            <a:r>
              <a:rPr lang="en-US" dirty="0"/>
              <a:t> </a:t>
            </a:r>
            <a:r>
              <a:rPr lang="en-US" dirty="0" err="1"/>
              <a:t>daerah</a:t>
            </a:r>
            <a:endParaRPr lang="en-US" dirty="0"/>
          </a:p>
          <a:p>
            <a:pPr>
              <a:buNone/>
            </a:pPr>
            <a:r>
              <a:rPr lang="en-US" dirty="0"/>
              <a:t>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1105221"/>
              </p:ext>
            </p:extLst>
          </p:nvPr>
        </p:nvGraphicFramePr>
        <p:xfrm>
          <a:off x="3048000" y="2021808"/>
          <a:ext cx="6096000" cy="38109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50651"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  <a:r>
                        <a:rPr lang="en-US" baseline="0" dirty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Daerah</a:t>
                      </a:r>
                      <a:r>
                        <a:rPr lang="en-US" baseline="0" dirty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Prod </a:t>
                      </a:r>
                      <a:r>
                        <a:rPr lang="en-US" dirty="0" err="1"/>
                        <a:t>susu</a:t>
                      </a:r>
                      <a:endParaRPr lang="en-US" dirty="0"/>
                    </a:p>
                    <a:p>
                      <a:r>
                        <a:rPr lang="en-US" dirty="0"/>
                        <a:t>(</a:t>
                      </a:r>
                      <a:r>
                        <a:rPr lang="en-US" dirty="0" err="1"/>
                        <a:t>lt</a:t>
                      </a:r>
                      <a:r>
                        <a:rPr lang="en-US" dirty="0"/>
                        <a:t>/</a:t>
                      </a:r>
                      <a:r>
                        <a:rPr lang="en-US" dirty="0" err="1"/>
                        <a:t>ekor</a:t>
                      </a:r>
                      <a:r>
                        <a:rPr lang="en-US" dirty="0"/>
                        <a:t>/hr)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sumber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60305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Pangalengan</a:t>
                      </a:r>
                      <a:endParaRPr lang="en-US" dirty="0"/>
                    </a:p>
                    <a:p>
                      <a:r>
                        <a:rPr lang="en-US" dirty="0" err="1"/>
                        <a:t>Garut</a:t>
                      </a:r>
                      <a:endParaRPr lang="en-US" dirty="0"/>
                    </a:p>
                    <a:p>
                      <a:r>
                        <a:rPr lang="en-US" dirty="0" err="1"/>
                        <a:t>Kuningan</a:t>
                      </a:r>
                      <a:endParaRPr lang="en-US" dirty="0"/>
                    </a:p>
                    <a:p>
                      <a:r>
                        <a:rPr lang="en-US" dirty="0"/>
                        <a:t>Malang</a:t>
                      </a:r>
                    </a:p>
                    <a:p>
                      <a:r>
                        <a:rPr lang="en-US" dirty="0" err="1"/>
                        <a:t>Pujon</a:t>
                      </a:r>
                      <a:endParaRPr lang="en-US" dirty="0"/>
                    </a:p>
                    <a:p>
                      <a:r>
                        <a:rPr lang="en-US" dirty="0" err="1"/>
                        <a:t>Lembang</a:t>
                      </a:r>
                      <a:endParaRPr lang="en-US" dirty="0"/>
                    </a:p>
                    <a:p>
                      <a:r>
                        <a:rPr lang="en-US" dirty="0" err="1"/>
                        <a:t>Cicurug</a:t>
                      </a:r>
                      <a:endParaRPr lang="en-US" dirty="0"/>
                    </a:p>
                    <a:p>
                      <a:r>
                        <a:rPr lang="en-US" dirty="0" err="1"/>
                        <a:t>Tasikmalaya</a:t>
                      </a:r>
                      <a:endParaRPr lang="en-US" dirty="0"/>
                    </a:p>
                    <a:p>
                      <a:r>
                        <a:rPr lang="en-US" dirty="0"/>
                        <a:t>Bogor</a:t>
                      </a:r>
                    </a:p>
                    <a:p>
                      <a:r>
                        <a:rPr lang="en-US" dirty="0" err="1"/>
                        <a:t>Pasuruan</a:t>
                      </a:r>
                      <a:endParaRPr lang="en-US" dirty="0"/>
                    </a:p>
                    <a:p>
                      <a:r>
                        <a:rPr lang="en-US" dirty="0" err="1"/>
                        <a:t>jakarta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13,82</a:t>
                      </a:r>
                    </a:p>
                    <a:p>
                      <a:r>
                        <a:rPr lang="en-US" dirty="0"/>
                        <a:t>15,5</a:t>
                      </a:r>
                    </a:p>
                    <a:p>
                      <a:r>
                        <a:rPr lang="en-US" dirty="0"/>
                        <a:t>8,56</a:t>
                      </a:r>
                    </a:p>
                    <a:p>
                      <a:r>
                        <a:rPr lang="en-US" dirty="0"/>
                        <a:t>25</a:t>
                      </a:r>
                    </a:p>
                    <a:p>
                      <a:r>
                        <a:rPr lang="en-US" dirty="0"/>
                        <a:t>14</a:t>
                      </a:r>
                    </a:p>
                    <a:p>
                      <a:r>
                        <a:rPr lang="en-US" dirty="0"/>
                        <a:t>14,26</a:t>
                      </a:r>
                    </a:p>
                    <a:p>
                      <a:r>
                        <a:rPr lang="en-US" dirty="0"/>
                        <a:t>16</a:t>
                      </a:r>
                    </a:p>
                    <a:p>
                      <a:r>
                        <a:rPr lang="en-US" dirty="0"/>
                        <a:t>8,95</a:t>
                      </a:r>
                    </a:p>
                    <a:p>
                      <a:r>
                        <a:rPr lang="en-US" dirty="0"/>
                        <a:t>7,5</a:t>
                      </a:r>
                    </a:p>
                    <a:p>
                      <a:r>
                        <a:rPr lang="en-US" dirty="0"/>
                        <a:t>9,6</a:t>
                      </a:r>
                    </a:p>
                    <a:p>
                      <a:r>
                        <a:rPr lang="en-US" dirty="0"/>
                        <a:t>8,0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Tutang</a:t>
                      </a:r>
                      <a:r>
                        <a:rPr lang="en-US" dirty="0"/>
                        <a:t> (1982)</a:t>
                      </a:r>
                    </a:p>
                    <a:p>
                      <a:r>
                        <a:rPr lang="en-US" dirty="0" err="1"/>
                        <a:t>Siregar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dkk</a:t>
                      </a:r>
                      <a:endParaRPr lang="en-US" baseline="0" dirty="0"/>
                    </a:p>
                    <a:p>
                      <a:r>
                        <a:rPr lang="en-US" baseline="0" dirty="0" err="1"/>
                        <a:t>Dewi</a:t>
                      </a:r>
                      <a:r>
                        <a:rPr lang="en-US" baseline="0" dirty="0"/>
                        <a:t> Sri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Lanjutan</a:t>
            </a:r>
            <a:r>
              <a:rPr lang="en-US" dirty="0"/>
              <a:t>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Parameter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ternak</a:t>
            </a:r>
            <a:r>
              <a:rPr lang="en-US" dirty="0"/>
              <a:t> </a:t>
            </a:r>
            <a:r>
              <a:rPr lang="en-US" dirty="0" err="1"/>
              <a:t>sapi</a:t>
            </a:r>
            <a:r>
              <a:rPr lang="en-US" dirty="0"/>
              <a:t> </a:t>
            </a:r>
            <a:r>
              <a:rPr lang="en-US" dirty="0" err="1"/>
              <a:t>perah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0" y="2611120"/>
          <a:ext cx="6096000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parameter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Dataran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rendah</a:t>
                      </a:r>
                      <a:r>
                        <a:rPr lang="en-US" dirty="0"/>
                        <a:t> Bogor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Dataran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tinggi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lembang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Prod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susu</a:t>
                      </a:r>
                      <a:r>
                        <a:rPr lang="en-US" baseline="0" dirty="0"/>
                        <a:t> (</a:t>
                      </a:r>
                      <a:r>
                        <a:rPr lang="en-US" baseline="0" dirty="0" err="1"/>
                        <a:t>lt</a:t>
                      </a:r>
                      <a:r>
                        <a:rPr lang="en-US" baseline="0" dirty="0"/>
                        <a:t>/</a:t>
                      </a:r>
                      <a:r>
                        <a:rPr lang="en-US" baseline="0" dirty="0" err="1"/>
                        <a:t>ekor</a:t>
                      </a:r>
                      <a:r>
                        <a:rPr lang="en-US" baseline="0" dirty="0"/>
                        <a:t>/hr)</a:t>
                      </a:r>
                    </a:p>
                    <a:p>
                      <a:r>
                        <a:rPr lang="en-US" baseline="0" dirty="0" err="1"/>
                        <a:t>Bobot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sapih</a:t>
                      </a:r>
                      <a:r>
                        <a:rPr lang="en-US" baseline="0" dirty="0"/>
                        <a:t> (kg)</a:t>
                      </a:r>
                    </a:p>
                    <a:p>
                      <a:r>
                        <a:rPr lang="en-US" baseline="0" dirty="0" err="1"/>
                        <a:t>Umur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sapih</a:t>
                      </a:r>
                      <a:r>
                        <a:rPr lang="en-US" baseline="0" dirty="0"/>
                        <a:t> (</a:t>
                      </a:r>
                      <a:r>
                        <a:rPr lang="en-US" baseline="0" dirty="0" err="1"/>
                        <a:t>minggu</a:t>
                      </a:r>
                      <a:r>
                        <a:rPr lang="en-US" baseline="0" dirty="0"/>
                        <a:t>)</a:t>
                      </a:r>
                    </a:p>
                    <a:p>
                      <a:r>
                        <a:rPr lang="en-US" baseline="0" dirty="0" err="1"/>
                        <a:t>Umur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siap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kawin</a:t>
                      </a:r>
                      <a:r>
                        <a:rPr lang="en-US" baseline="0" dirty="0"/>
                        <a:t> (</a:t>
                      </a:r>
                      <a:r>
                        <a:rPr lang="en-US" baseline="0" dirty="0" err="1"/>
                        <a:t>bulan</a:t>
                      </a:r>
                      <a:r>
                        <a:rPr lang="en-US" baseline="0" dirty="0"/>
                        <a:t>)</a:t>
                      </a:r>
                    </a:p>
                    <a:p>
                      <a:r>
                        <a:rPr lang="en-US" baseline="0" dirty="0" err="1"/>
                        <a:t>Bobot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badan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siap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kawin</a:t>
                      </a:r>
                      <a:r>
                        <a:rPr lang="en-US" baseline="0" dirty="0"/>
                        <a:t> (kg)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10,1 ± 2,6</a:t>
                      </a:r>
                    </a:p>
                    <a:p>
                      <a:r>
                        <a:rPr lang="en-US" dirty="0"/>
                        <a:t>79,3 ± 18,9</a:t>
                      </a:r>
                    </a:p>
                    <a:p>
                      <a:r>
                        <a:rPr lang="en-US" dirty="0"/>
                        <a:t>15,8 ± 1,5</a:t>
                      </a:r>
                    </a:p>
                    <a:p>
                      <a:r>
                        <a:rPr lang="en-US" dirty="0"/>
                        <a:t>18,0 ± 1,3</a:t>
                      </a:r>
                    </a:p>
                    <a:p>
                      <a:r>
                        <a:rPr lang="en-US" dirty="0"/>
                        <a:t>237 ± 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14,9 ± 4,8</a:t>
                      </a:r>
                    </a:p>
                    <a:p>
                      <a:r>
                        <a:rPr lang="en-US" dirty="0"/>
                        <a:t>87,0 ± 9,8</a:t>
                      </a:r>
                    </a:p>
                    <a:p>
                      <a:r>
                        <a:rPr lang="en-US" dirty="0"/>
                        <a:t>15,0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± 1,2</a:t>
                      </a:r>
                    </a:p>
                    <a:p>
                      <a:r>
                        <a:rPr lang="en-US" dirty="0"/>
                        <a:t>17,6 ± 0,9</a:t>
                      </a:r>
                    </a:p>
                    <a:p>
                      <a:r>
                        <a:rPr lang="en-US" dirty="0"/>
                        <a:t>260 ± 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Parameter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pembibitan</a:t>
            </a:r>
            <a:r>
              <a:rPr lang="en-US" dirty="0"/>
              <a:t> </a:t>
            </a:r>
            <a:r>
              <a:rPr lang="en-US" dirty="0" err="1"/>
              <a:t>sapi</a:t>
            </a:r>
            <a:r>
              <a:rPr lang="en-US" dirty="0"/>
              <a:t> </a:t>
            </a:r>
            <a:r>
              <a:rPr lang="en-US" dirty="0" err="1"/>
              <a:t>potong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Parameter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utk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keberhasilan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ternak</a:t>
            </a:r>
            <a:r>
              <a:rPr lang="en-US" dirty="0"/>
              <a:t> </a:t>
            </a:r>
            <a:r>
              <a:rPr lang="en-US" dirty="0" err="1"/>
              <a:t>pembibitan</a:t>
            </a:r>
            <a:r>
              <a:rPr lang="en-US" dirty="0"/>
              <a:t> </a:t>
            </a:r>
            <a:r>
              <a:rPr lang="en-US" dirty="0" err="1"/>
              <a:t>sapi</a:t>
            </a:r>
            <a:r>
              <a:rPr lang="en-US" dirty="0"/>
              <a:t> </a:t>
            </a:r>
            <a:r>
              <a:rPr lang="en-US" dirty="0" err="1"/>
              <a:t>potong</a:t>
            </a:r>
            <a:r>
              <a:rPr lang="en-US" dirty="0"/>
              <a:t> </a:t>
            </a:r>
            <a:r>
              <a:rPr lang="en-US" dirty="0" err="1"/>
              <a:t>adl</a:t>
            </a:r>
            <a:r>
              <a:rPr lang="en-US" dirty="0"/>
              <a:t> :</a:t>
            </a:r>
          </a:p>
          <a:p>
            <a:pPr>
              <a:buNone/>
            </a:pPr>
            <a:r>
              <a:rPr lang="en-US" dirty="0"/>
              <a:t>	- S/C</a:t>
            </a:r>
          </a:p>
          <a:p>
            <a:pPr>
              <a:buNone/>
            </a:pPr>
            <a:r>
              <a:rPr lang="en-US" dirty="0"/>
              <a:t>	- CR</a:t>
            </a:r>
          </a:p>
          <a:p>
            <a:pPr>
              <a:buNone/>
            </a:pPr>
            <a:r>
              <a:rPr lang="en-US" dirty="0"/>
              <a:t>	- CI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04088"/>
            <a:ext cx="8229600" cy="591312"/>
          </a:xfrm>
        </p:spPr>
        <p:txBody>
          <a:bodyPr>
            <a:normAutofit/>
          </a:bodyPr>
          <a:lstStyle/>
          <a:p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teknis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teknis</a:t>
            </a:r>
            <a:r>
              <a:rPr lang="en-US" dirty="0"/>
              <a:t> </a:t>
            </a:r>
            <a:r>
              <a:rPr lang="en-US" dirty="0" err="1"/>
              <a:t>berhub</a:t>
            </a:r>
            <a:r>
              <a:rPr lang="en-US" dirty="0"/>
              <a:t> dg  input </a:t>
            </a:r>
            <a:r>
              <a:rPr lang="en-US" dirty="0" err="1"/>
              <a:t>proyek</a:t>
            </a:r>
            <a:r>
              <a:rPr lang="en-US" dirty="0"/>
              <a:t>/</a:t>
            </a:r>
            <a:r>
              <a:rPr lang="en-US" dirty="0" err="1"/>
              <a:t>usaha</a:t>
            </a:r>
            <a:r>
              <a:rPr lang="en-US" dirty="0"/>
              <a:t> (</a:t>
            </a:r>
            <a:r>
              <a:rPr lang="en-US" dirty="0" err="1"/>
              <a:t>penyediaan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output (</a:t>
            </a:r>
            <a:r>
              <a:rPr lang="en-US" dirty="0" err="1"/>
              <a:t>produksi</a:t>
            </a:r>
            <a:r>
              <a:rPr lang="en-US" dirty="0"/>
              <a:t>)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nyata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jasa</a:t>
            </a:r>
            <a:endParaRPr lang="en-US" dirty="0"/>
          </a:p>
          <a:p>
            <a:r>
              <a:rPr lang="en-US" dirty="0" err="1"/>
              <a:t>Dlm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peternakan</a:t>
            </a:r>
            <a:r>
              <a:rPr lang="en-US" dirty="0"/>
              <a:t>, input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ditransformasikan</a:t>
            </a:r>
            <a:r>
              <a:rPr lang="en-US" dirty="0"/>
              <a:t> </a:t>
            </a:r>
            <a:r>
              <a:rPr lang="en-US" dirty="0" err="1"/>
              <a:t>mjd</a:t>
            </a:r>
            <a:r>
              <a:rPr lang="en-US" dirty="0"/>
              <a:t> </a:t>
            </a:r>
            <a:r>
              <a:rPr lang="en-US" dirty="0" err="1"/>
              <a:t>susu</a:t>
            </a:r>
            <a:r>
              <a:rPr lang="en-US" dirty="0"/>
              <a:t>, </a:t>
            </a:r>
            <a:r>
              <a:rPr lang="en-US" dirty="0" err="1"/>
              <a:t>telur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daging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ikutan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Kinerja</a:t>
            </a:r>
            <a:r>
              <a:rPr lang="en-US" dirty="0"/>
              <a:t> </a:t>
            </a:r>
            <a:r>
              <a:rPr lang="en-US" dirty="0" err="1"/>
              <a:t>reproduksi</a:t>
            </a:r>
            <a:r>
              <a:rPr lang="en-US" dirty="0"/>
              <a:t> </a:t>
            </a:r>
            <a:r>
              <a:rPr lang="en-US" dirty="0" err="1"/>
              <a:t>sapi</a:t>
            </a:r>
            <a:r>
              <a:rPr lang="en-US" dirty="0"/>
              <a:t> PO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Kab</a:t>
            </a:r>
            <a:r>
              <a:rPr lang="en-US" dirty="0"/>
              <a:t> </a:t>
            </a:r>
            <a:r>
              <a:rPr lang="en-US" dirty="0" err="1"/>
              <a:t>Cilacap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981200" y="2534920"/>
          <a:ext cx="8229600" cy="210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7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Parameter </a:t>
                      </a:r>
                      <a:r>
                        <a:rPr lang="en-US" dirty="0" err="1"/>
                        <a:t>reproduksi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rata2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Umur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pertama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kawin</a:t>
                      </a:r>
                      <a:r>
                        <a:rPr lang="en-US" dirty="0"/>
                        <a:t> (</a:t>
                      </a:r>
                      <a:r>
                        <a:rPr lang="en-US" dirty="0" err="1"/>
                        <a:t>bulan</a:t>
                      </a:r>
                      <a:r>
                        <a:rPr lang="en-US" dirty="0"/>
                        <a:t>)</a:t>
                      </a:r>
                    </a:p>
                    <a:p>
                      <a:r>
                        <a:rPr lang="en-US" dirty="0"/>
                        <a:t>S/C</a:t>
                      </a:r>
                    </a:p>
                    <a:p>
                      <a:r>
                        <a:rPr lang="en-US" dirty="0"/>
                        <a:t>Lama bunting (hr)</a:t>
                      </a:r>
                    </a:p>
                    <a:p>
                      <a:r>
                        <a:rPr lang="en-US" dirty="0" err="1"/>
                        <a:t>Umur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beranak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pertama</a:t>
                      </a:r>
                      <a:r>
                        <a:rPr lang="en-US" dirty="0"/>
                        <a:t> (</a:t>
                      </a:r>
                      <a:r>
                        <a:rPr lang="en-US" dirty="0" err="1"/>
                        <a:t>bulan</a:t>
                      </a:r>
                      <a:r>
                        <a:rPr lang="en-US" dirty="0"/>
                        <a:t>)</a:t>
                      </a:r>
                    </a:p>
                    <a:p>
                      <a:r>
                        <a:rPr lang="en-US" dirty="0"/>
                        <a:t>CI (</a:t>
                      </a:r>
                      <a:r>
                        <a:rPr lang="en-US" dirty="0" err="1"/>
                        <a:t>bulan</a:t>
                      </a:r>
                      <a:r>
                        <a:rPr lang="en-US" dirty="0"/>
                        <a:t>)</a:t>
                      </a:r>
                    </a:p>
                    <a:p>
                      <a:r>
                        <a:rPr lang="en-US" dirty="0"/>
                        <a:t>PPM (</a:t>
                      </a:r>
                      <a:r>
                        <a:rPr lang="en-US" dirty="0" err="1"/>
                        <a:t>bulan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25,30 ± 2,23</a:t>
                      </a:r>
                    </a:p>
                    <a:p>
                      <a:r>
                        <a:rPr lang="en-US" dirty="0"/>
                        <a:t>1,72 ± 0,50</a:t>
                      </a:r>
                    </a:p>
                    <a:p>
                      <a:r>
                        <a:rPr lang="en-US" dirty="0"/>
                        <a:t>279,30 ± 5,88</a:t>
                      </a:r>
                    </a:p>
                    <a:p>
                      <a:r>
                        <a:rPr lang="en-US" dirty="0"/>
                        <a:t>34,51  ± 2,34</a:t>
                      </a:r>
                    </a:p>
                    <a:p>
                      <a:r>
                        <a:rPr lang="en-US" dirty="0"/>
                        <a:t>15,13 ± 3,76</a:t>
                      </a:r>
                    </a:p>
                    <a:p>
                      <a:r>
                        <a:rPr lang="en-US" dirty="0"/>
                        <a:t>6,13 ± 3,76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Parameter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produktivitas</a:t>
            </a:r>
            <a:r>
              <a:rPr lang="en-US" dirty="0"/>
              <a:t> </a:t>
            </a:r>
            <a:r>
              <a:rPr lang="en-US" dirty="0" err="1"/>
              <a:t>penggemukan</a:t>
            </a:r>
            <a:r>
              <a:rPr lang="en-US" dirty="0"/>
              <a:t> </a:t>
            </a:r>
            <a:r>
              <a:rPr lang="en-US" dirty="0" err="1"/>
              <a:t>sapi</a:t>
            </a:r>
            <a:r>
              <a:rPr lang="en-US" dirty="0"/>
              <a:t> </a:t>
            </a:r>
            <a:r>
              <a:rPr lang="en-US" dirty="0" err="1"/>
              <a:t>potong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dipertimbangkan</a:t>
            </a:r>
            <a:r>
              <a:rPr lang="en-US" dirty="0"/>
              <a:t> </a:t>
            </a:r>
            <a:r>
              <a:rPr lang="en-US" dirty="0" err="1"/>
              <a:t>dlm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kelayakan</a:t>
            </a:r>
            <a:r>
              <a:rPr lang="en-US" dirty="0"/>
              <a:t> </a:t>
            </a:r>
            <a:r>
              <a:rPr lang="en-US" dirty="0" err="1"/>
              <a:t>utk</a:t>
            </a:r>
            <a:r>
              <a:rPr lang="en-US" dirty="0"/>
              <a:t> </a:t>
            </a:r>
            <a:r>
              <a:rPr lang="en-US" dirty="0" err="1"/>
              <a:t>penggemukan</a:t>
            </a:r>
            <a:r>
              <a:rPr lang="en-US" dirty="0"/>
              <a:t> </a:t>
            </a:r>
            <a:r>
              <a:rPr lang="en-US" dirty="0" err="1"/>
              <a:t>sapi</a:t>
            </a:r>
            <a:r>
              <a:rPr lang="en-US" dirty="0"/>
              <a:t> </a:t>
            </a:r>
            <a:r>
              <a:rPr lang="en-US" dirty="0" err="1"/>
              <a:t>potong</a:t>
            </a:r>
            <a:r>
              <a:rPr lang="en-US" dirty="0"/>
              <a:t> </a:t>
            </a:r>
            <a:r>
              <a:rPr lang="en-US" dirty="0" err="1"/>
              <a:t>adl</a:t>
            </a:r>
            <a:r>
              <a:rPr lang="en-US" dirty="0"/>
              <a:t> :</a:t>
            </a:r>
          </a:p>
          <a:p>
            <a:pPr marL="514350" indent="-514350">
              <a:buAutoNum type="arabicPeriod"/>
            </a:pPr>
            <a:r>
              <a:rPr lang="en-US" dirty="0" err="1"/>
              <a:t>Bangsa</a:t>
            </a:r>
            <a:r>
              <a:rPr lang="en-US" dirty="0"/>
              <a:t> </a:t>
            </a:r>
            <a:r>
              <a:rPr lang="en-US" dirty="0" err="1"/>
              <a:t>sapi</a:t>
            </a:r>
            <a:r>
              <a:rPr lang="en-US" dirty="0"/>
              <a:t> </a:t>
            </a:r>
            <a:r>
              <a:rPr lang="en-US" dirty="0" err="1"/>
              <a:t>potong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dipelihara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Bobot</a:t>
            </a:r>
            <a:r>
              <a:rPr lang="en-US" dirty="0"/>
              <a:t> </a:t>
            </a:r>
            <a:r>
              <a:rPr lang="en-US" dirty="0" err="1"/>
              <a:t>sapi</a:t>
            </a:r>
            <a:r>
              <a:rPr lang="en-US" dirty="0"/>
              <a:t> </a:t>
            </a:r>
            <a:r>
              <a:rPr lang="en-US" dirty="0" err="1"/>
              <a:t>bakalan</a:t>
            </a:r>
            <a:r>
              <a:rPr lang="en-US" dirty="0"/>
              <a:t> (kg)</a:t>
            </a:r>
          </a:p>
          <a:p>
            <a:pPr marL="514350" indent="-514350">
              <a:buAutoNum type="arabicPeriod"/>
            </a:pPr>
            <a:r>
              <a:rPr lang="en-US" dirty="0" err="1"/>
              <a:t>Bobot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sapi</a:t>
            </a:r>
            <a:r>
              <a:rPr lang="en-US" dirty="0"/>
              <a:t> (kg)</a:t>
            </a:r>
          </a:p>
          <a:p>
            <a:pPr marL="514350" indent="-514350">
              <a:buAutoNum type="arabicPeriod"/>
            </a:pPr>
            <a:r>
              <a:rPr lang="en-US" dirty="0" err="1"/>
              <a:t>Persentase</a:t>
            </a:r>
            <a:r>
              <a:rPr lang="en-US" dirty="0"/>
              <a:t> </a:t>
            </a:r>
            <a:r>
              <a:rPr lang="en-US" dirty="0" err="1"/>
              <a:t>karkas</a:t>
            </a:r>
            <a:r>
              <a:rPr lang="en-US" dirty="0"/>
              <a:t> (%)</a:t>
            </a:r>
          </a:p>
          <a:p>
            <a:pPr marL="514350" indent="-514350">
              <a:buAutoNum type="arabicPeriod"/>
            </a:pPr>
            <a:r>
              <a:rPr lang="en-US" dirty="0"/>
              <a:t>PBBH (kg/</a:t>
            </a:r>
            <a:r>
              <a:rPr lang="en-US" dirty="0" err="1"/>
              <a:t>ekor</a:t>
            </a:r>
            <a:r>
              <a:rPr lang="en-US" dirty="0"/>
              <a:t>/hr)</a:t>
            </a:r>
          </a:p>
          <a:p>
            <a:pPr marL="514350" indent="-514350">
              <a:buAutoNum type="arabicPeriod"/>
            </a:pP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pakan</a:t>
            </a:r>
            <a:r>
              <a:rPr lang="en-US" dirty="0"/>
              <a:t> </a:t>
            </a:r>
            <a:r>
              <a:rPr lang="en-US" dirty="0" err="1"/>
              <a:t>hijauan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konsentrat</a:t>
            </a:r>
            <a:r>
              <a:rPr lang="en-US" dirty="0"/>
              <a:t>(kg/</a:t>
            </a:r>
            <a:r>
              <a:rPr lang="en-US" dirty="0" err="1"/>
              <a:t>ekor</a:t>
            </a:r>
            <a:r>
              <a:rPr lang="en-US" dirty="0"/>
              <a:t>/hr)</a:t>
            </a:r>
          </a:p>
          <a:p>
            <a:pPr marL="514350" indent="-514350">
              <a:buAutoNum type="arabicPeriod"/>
            </a:pPr>
            <a:r>
              <a:rPr lang="en-US" dirty="0" err="1"/>
              <a:t>Kebutuhan</a:t>
            </a:r>
            <a:r>
              <a:rPr lang="en-US" dirty="0"/>
              <a:t> obat2an</a:t>
            </a:r>
          </a:p>
          <a:p>
            <a:pPr marL="514350" indent="-514350">
              <a:buAutoNum type="arabicPeriod"/>
            </a:pP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kandang</a:t>
            </a:r>
            <a:r>
              <a:rPr lang="en-US" dirty="0"/>
              <a:t> (m²/</a:t>
            </a:r>
            <a:r>
              <a:rPr lang="en-US" dirty="0" err="1"/>
              <a:t>ekor</a:t>
            </a:r>
            <a:r>
              <a:rPr lang="en-US" dirty="0"/>
              <a:t>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3A72E-22DB-49E2-A9E2-0452A3D20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8A0C3B-0E34-439E-8139-CAE84160F6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789323"/>
          </a:xfrm>
        </p:spPr>
        <p:txBody>
          <a:bodyPr>
            <a:normAutofit/>
          </a:bodyPr>
          <a:lstStyle/>
          <a:p>
            <a:pPr algn="ctr"/>
            <a:endParaRPr lang="id-ID" sz="5400" dirty="0"/>
          </a:p>
          <a:p>
            <a:pPr marL="0" indent="0" algn="ctr">
              <a:buNone/>
            </a:pPr>
            <a:r>
              <a:rPr lang="id-ID" sz="5400" dirty="0"/>
              <a:t>                    Thank you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998E08E-299A-4632-9439-A0A0167949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731382" y="2177709"/>
            <a:ext cx="4807963" cy="3450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756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Usaha </a:t>
            </a:r>
            <a:r>
              <a:rPr lang="en-US" dirty="0" err="1"/>
              <a:t>ternak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Faktor2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keberhasilan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ternak</a:t>
            </a:r>
            <a:r>
              <a:rPr lang="en-US" dirty="0"/>
              <a:t> </a:t>
            </a:r>
            <a:r>
              <a:rPr lang="en-US" dirty="0" err="1"/>
              <a:t>adl</a:t>
            </a:r>
            <a:r>
              <a:rPr lang="en-US" dirty="0"/>
              <a:t> :</a:t>
            </a:r>
          </a:p>
          <a:p>
            <a:pPr marL="514350" indent="-514350">
              <a:buAutoNum type="arabicPeriod"/>
            </a:pPr>
            <a:r>
              <a:rPr lang="en-US" dirty="0"/>
              <a:t>Breeding</a:t>
            </a:r>
          </a:p>
          <a:p>
            <a:pPr marL="514350" indent="-514350">
              <a:buAutoNum type="arabicPeriod"/>
            </a:pPr>
            <a:r>
              <a:rPr lang="en-US" dirty="0"/>
              <a:t>Feeding</a:t>
            </a:r>
          </a:p>
          <a:p>
            <a:pPr marL="514350" indent="-514350">
              <a:buAutoNum type="arabicPeriod"/>
            </a:pPr>
            <a:r>
              <a:rPr lang="en-US" dirty="0"/>
              <a:t>Management</a:t>
            </a:r>
          </a:p>
          <a:p>
            <a:pPr marL="514350" indent="-514350">
              <a:buNone/>
            </a:pPr>
            <a:r>
              <a:rPr lang="en-US" dirty="0"/>
              <a:t>		</a:t>
            </a:r>
            <a:r>
              <a:rPr lang="en-US" dirty="0" err="1"/>
              <a:t>disebut</a:t>
            </a:r>
            <a:r>
              <a:rPr lang="en-US" dirty="0"/>
              <a:t> dg </a:t>
            </a:r>
            <a:r>
              <a:rPr lang="en-US" b="1" dirty="0" err="1"/>
              <a:t>segitiga</a:t>
            </a:r>
            <a:r>
              <a:rPr lang="en-US" b="1" dirty="0"/>
              <a:t> </a:t>
            </a:r>
            <a:r>
              <a:rPr lang="en-US" b="1" dirty="0" err="1"/>
              <a:t>emas</a:t>
            </a:r>
            <a:endParaRPr lang="en-US" b="1" dirty="0"/>
          </a:p>
          <a:p>
            <a:pPr marL="514350" indent="-514350">
              <a:buNone/>
            </a:pPr>
            <a:r>
              <a:rPr lang="en-US" dirty="0" err="1"/>
              <a:t>Ditambah</a:t>
            </a:r>
            <a:r>
              <a:rPr lang="en-US" dirty="0"/>
              <a:t> 1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lingkungan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teknis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Lokasi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/</a:t>
            </a:r>
            <a:r>
              <a:rPr lang="en-US" dirty="0" err="1"/>
              <a:t>proyek</a:t>
            </a:r>
            <a:endParaRPr lang="en-US" dirty="0"/>
          </a:p>
          <a:p>
            <a:pPr>
              <a:buNone/>
            </a:pPr>
            <a:r>
              <a:rPr lang="en-US" dirty="0"/>
              <a:t>	- </a:t>
            </a:r>
            <a:r>
              <a:rPr lang="en-US" dirty="0" err="1"/>
              <a:t>lahan</a:t>
            </a:r>
            <a:r>
              <a:rPr lang="en-US" dirty="0"/>
              <a:t> </a:t>
            </a:r>
            <a:r>
              <a:rPr lang="en-US" dirty="0" err="1"/>
              <a:t>usaha</a:t>
            </a:r>
            <a:endParaRPr lang="en-US" dirty="0"/>
          </a:p>
          <a:p>
            <a:pPr>
              <a:buNone/>
            </a:pPr>
            <a:r>
              <a:rPr lang="en-US" dirty="0"/>
              <a:t>		</a:t>
            </a:r>
            <a:r>
              <a:rPr lang="en-US" dirty="0" err="1"/>
              <a:t>berhub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dg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prod.</a:t>
            </a:r>
          </a:p>
          <a:p>
            <a:pPr>
              <a:buNone/>
            </a:pPr>
            <a:r>
              <a:rPr lang="en-US" dirty="0"/>
              <a:t>	- </a:t>
            </a:r>
            <a:r>
              <a:rPr lang="en-US" dirty="0" err="1"/>
              <a:t>lahan</a:t>
            </a:r>
            <a:r>
              <a:rPr lang="en-US" dirty="0"/>
              <a:t> non </a:t>
            </a:r>
            <a:r>
              <a:rPr lang="en-US" dirty="0" err="1"/>
              <a:t>usaha</a:t>
            </a:r>
            <a:endParaRPr lang="en-US" dirty="0"/>
          </a:p>
          <a:p>
            <a:pPr>
              <a:buNone/>
            </a:pPr>
            <a:r>
              <a:rPr lang="en-US" dirty="0"/>
              <a:t>		</a:t>
            </a:r>
            <a:r>
              <a:rPr lang="en-US" dirty="0" err="1"/>
              <a:t>lahan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tdk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dg </a:t>
            </a:r>
            <a:r>
              <a:rPr lang="en-US" dirty="0" err="1"/>
              <a:t>proses</a:t>
            </a:r>
            <a:r>
              <a:rPr lang="en-US" dirty="0"/>
              <a:t> 	</a:t>
            </a:r>
            <a:r>
              <a:rPr lang="en-US" dirty="0" err="1"/>
              <a:t>produksi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Lokasi</a:t>
            </a:r>
            <a:r>
              <a:rPr lang="en-US" dirty="0"/>
              <a:t> </a:t>
            </a:r>
            <a:r>
              <a:rPr lang="en-US" dirty="0" err="1"/>
              <a:t>usaha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Pemilihan</a:t>
            </a:r>
            <a:r>
              <a:rPr lang="en-US" dirty="0"/>
              <a:t> </a:t>
            </a:r>
            <a:r>
              <a:rPr lang="en-US" dirty="0" err="1"/>
              <a:t>lokasi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memperhatikan</a:t>
            </a:r>
            <a:r>
              <a:rPr lang="en-US" dirty="0"/>
              <a:t> </a:t>
            </a:r>
          </a:p>
          <a:p>
            <a:pPr>
              <a:buFont typeface="Arial" charset="0"/>
              <a:buChar char="•"/>
            </a:pP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:</a:t>
            </a:r>
          </a:p>
          <a:p>
            <a:pPr>
              <a:buNone/>
            </a:pPr>
            <a:r>
              <a:rPr lang="en-US" dirty="0"/>
              <a:t>	- </a:t>
            </a:r>
            <a:r>
              <a:rPr lang="en-US" dirty="0" err="1"/>
              <a:t>legalitas</a:t>
            </a:r>
            <a:r>
              <a:rPr lang="en-US" dirty="0"/>
              <a:t> </a:t>
            </a:r>
            <a:r>
              <a:rPr lang="en-US" dirty="0" err="1"/>
              <a:t>lokasi</a:t>
            </a:r>
            <a:endParaRPr lang="en-US" dirty="0"/>
          </a:p>
          <a:p>
            <a:pPr>
              <a:buNone/>
            </a:pPr>
            <a:r>
              <a:rPr lang="en-US" dirty="0"/>
              <a:t>	- </a:t>
            </a:r>
            <a:r>
              <a:rPr lang="en-US" dirty="0" err="1"/>
              <a:t>iklim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tanah</a:t>
            </a:r>
            <a:endParaRPr lang="en-US" dirty="0"/>
          </a:p>
          <a:p>
            <a:pPr>
              <a:buNone/>
            </a:pPr>
            <a:r>
              <a:rPr lang="en-US" dirty="0"/>
              <a:t>	- </a:t>
            </a:r>
            <a:r>
              <a:rPr lang="en-US" dirty="0" err="1"/>
              <a:t>ketersediaan</a:t>
            </a:r>
            <a:r>
              <a:rPr lang="en-US" dirty="0"/>
              <a:t> input </a:t>
            </a:r>
            <a:r>
              <a:rPr lang="en-US" dirty="0" err="1"/>
              <a:t>produksi</a:t>
            </a:r>
            <a:endParaRPr lang="en-US" dirty="0"/>
          </a:p>
          <a:p>
            <a:pPr>
              <a:buNone/>
            </a:pPr>
            <a:r>
              <a:rPr lang="en-US" dirty="0"/>
              <a:t>	- </a:t>
            </a:r>
            <a:r>
              <a:rPr lang="en-US" dirty="0" err="1"/>
              <a:t>letak</a:t>
            </a:r>
            <a:r>
              <a:rPr lang="en-US" dirty="0"/>
              <a:t> </a:t>
            </a:r>
            <a:r>
              <a:rPr lang="en-US" dirty="0" err="1"/>
              <a:t>pasar</a:t>
            </a:r>
            <a:endParaRPr lang="en-US" dirty="0"/>
          </a:p>
          <a:p>
            <a:pPr>
              <a:buNone/>
            </a:pPr>
            <a:r>
              <a:rPr lang="en-US" dirty="0"/>
              <a:t>	-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listrik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air</a:t>
            </a:r>
          </a:p>
          <a:p>
            <a:pPr>
              <a:buNone/>
            </a:pPr>
            <a:r>
              <a:rPr lang="en-US" dirty="0"/>
              <a:t>	- supply TK</a:t>
            </a:r>
          </a:p>
          <a:p>
            <a:pPr>
              <a:buNone/>
            </a:pPr>
            <a:r>
              <a:rPr lang="en-US" dirty="0"/>
              <a:t>	- </a:t>
            </a:r>
            <a:r>
              <a:rPr lang="en-US" dirty="0" err="1"/>
              <a:t>fasilitas</a:t>
            </a:r>
            <a:r>
              <a:rPr lang="en-US" dirty="0"/>
              <a:t> </a:t>
            </a:r>
            <a:r>
              <a:rPr lang="en-US" dirty="0" err="1"/>
              <a:t>transportasi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04088"/>
            <a:ext cx="8229600" cy="743712"/>
          </a:xfrm>
        </p:spPr>
        <p:txBody>
          <a:bodyPr>
            <a:normAutofit/>
          </a:bodyPr>
          <a:lstStyle/>
          <a:p>
            <a:r>
              <a:rPr lang="en-US" dirty="0" err="1"/>
              <a:t>Lanjutan</a:t>
            </a:r>
            <a:r>
              <a:rPr lang="en-US" dirty="0"/>
              <a:t>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pendukung</a:t>
            </a:r>
            <a:r>
              <a:rPr lang="en-US" dirty="0"/>
              <a:t> :</a:t>
            </a:r>
          </a:p>
          <a:p>
            <a:pPr>
              <a:buNone/>
            </a:pPr>
            <a:r>
              <a:rPr lang="en-US" dirty="0"/>
              <a:t>	- </a:t>
            </a: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masyarakat</a:t>
            </a:r>
            <a:endParaRPr lang="en-US" dirty="0"/>
          </a:p>
          <a:p>
            <a:pPr>
              <a:buNone/>
            </a:pPr>
            <a:r>
              <a:rPr lang="en-US" dirty="0"/>
              <a:t>	- 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depan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,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kaitannya</a:t>
            </a:r>
            <a:r>
              <a:rPr lang="en-US" dirty="0"/>
              <a:t> dg </a:t>
            </a:r>
            <a:r>
              <a:rPr lang="en-US" dirty="0" err="1"/>
              <a:t>perluasan</a:t>
            </a:r>
            <a:r>
              <a:rPr lang="en-US" dirty="0"/>
              <a:t> </a:t>
            </a:r>
            <a:r>
              <a:rPr lang="en-US" dirty="0" err="1"/>
              <a:t>usaha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Lanjutan</a:t>
            </a:r>
            <a:r>
              <a:rPr lang="en-US" dirty="0"/>
              <a:t>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9839876" cy="3450613"/>
          </a:xfrm>
        </p:spPr>
        <p:txBody>
          <a:bodyPr>
            <a:normAutofit/>
          </a:bodyPr>
          <a:lstStyle/>
          <a:p>
            <a:r>
              <a:rPr lang="en-US" dirty="0" err="1"/>
              <a:t>Skala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/</a:t>
            </a:r>
            <a:r>
              <a:rPr lang="en-US" dirty="0" err="1"/>
              <a:t>produksi</a:t>
            </a:r>
            <a:endParaRPr lang="en-US" dirty="0"/>
          </a:p>
          <a:p>
            <a:pPr>
              <a:buNone/>
            </a:pPr>
            <a:r>
              <a:rPr lang="en-US" dirty="0"/>
              <a:t>		</a:t>
            </a:r>
            <a:r>
              <a:rPr lang="en-US" dirty="0" err="1"/>
              <a:t>jumlah</a:t>
            </a:r>
            <a:r>
              <a:rPr lang="en-US" dirty="0"/>
              <a:t> output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b="1" dirty="0" err="1"/>
              <a:t>seharusnya</a:t>
            </a:r>
            <a:r>
              <a:rPr lang="en-US" dirty="0"/>
              <a:t> di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utk</a:t>
            </a:r>
            <a:r>
              <a:rPr lang="en-US" dirty="0"/>
              <a:t> </a:t>
            </a:r>
            <a:r>
              <a:rPr lang="en-US" b="1" dirty="0" err="1"/>
              <a:t>mencapai</a:t>
            </a:r>
            <a:r>
              <a:rPr lang="en-US" b="1" dirty="0"/>
              <a:t> </a:t>
            </a:r>
            <a:r>
              <a:rPr lang="en-US" b="1" dirty="0" err="1"/>
              <a:t>keuntungan</a:t>
            </a:r>
            <a:r>
              <a:rPr lang="en-US" b="1" dirty="0"/>
              <a:t> </a:t>
            </a:r>
            <a:r>
              <a:rPr lang="en-US" b="1" dirty="0" err="1"/>
              <a:t>yg</a:t>
            </a:r>
            <a:r>
              <a:rPr lang="en-US" b="1" dirty="0"/>
              <a:t> optimal</a:t>
            </a:r>
          </a:p>
          <a:p>
            <a:pPr>
              <a:buNone/>
            </a:pPr>
            <a:r>
              <a:rPr lang="en-US" dirty="0"/>
              <a:t>	             </a:t>
            </a:r>
            <a:r>
              <a:rPr lang="en-US" dirty="0" err="1"/>
              <a:t>mengkombinasikan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internal dan </a:t>
            </a:r>
            <a:r>
              <a:rPr lang="en-US" dirty="0" err="1"/>
              <a:t>eksternal</a:t>
            </a:r>
            <a:r>
              <a:rPr lang="en-US" dirty="0"/>
              <a:t> </a:t>
            </a:r>
            <a:r>
              <a:rPr lang="en-US" dirty="0" err="1"/>
              <a:t>perusahaan</a:t>
            </a: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eksternal</a:t>
            </a:r>
            <a:r>
              <a:rPr lang="en-US" dirty="0"/>
              <a:t> </a:t>
            </a:r>
            <a:r>
              <a:rPr lang="en-US" dirty="0" err="1"/>
              <a:t>adl</a:t>
            </a:r>
            <a:r>
              <a:rPr lang="en-US" dirty="0"/>
              <a:t> market share</a:t>
            </a:r>
          </a:p>
          <a:p>
            <a:pPr>
              <a:buFontTx/>
              <a:buChar char="-"/>
            </a:pPr>
            <a:r>
              <a:rPr lang="en-US" dirty="0" err="1"/>
              <a:t>Faktor</a:t>
            </a:r>
            <a:r>
              <a:rPr lang="en-US" dirty="0"/>
              <a:t> internal </a:t>
            </a:r>
            <a:r>
              <a:rPr lang="en-US" dirty="0" err="1"/>
              <a:t>adl</a:t>
            </a:r>
            <a:r>
              <a:rPr lang="en-US" dirty="0"/>
              <a:t> usaha2 </a:t>
            </a:r>
            <a:r>
              <a:rPr lang="en-US" dirty="0" err="1"/>
              <a:t>pemasaran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variabel2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dg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produksi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667000" y="36576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457200"/>
            <a:ext cx="8229600" cy="743712"/>
          </a:xfrm>
        </p:spPr>
        <p:txBody>
          <a:bodyPr>
            <a:normAutofit/>
          </a:bodyPr>
          <a:lstStyle/>
          <a:p>
            <a:r>
              <a:rPr lang="en-US" dirty="0" err="1"/>
              <a:t>Lanjutan</a:t>
            </a:r>
            <a:r>
              <a:rPr lang="en-US" dirty="0"/>
              <a:t>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828800"/>
            <a:ext cx="8534400" cy="42973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Faktor2 yang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diperhatikan</a:t>
            </a:r>
            <a:r>
              <a:rPr lang="en-US" dirty="0"/>
              <a:t> </a:t>
            </a:r>
            <a:r>
              <a:rPr lang="en-US" dirty="0" err="1"/>
              <a:t>dlm</a:t>
            </a:r>
            <a:r>
              <a:rPr lang="en-US" dirty="0"/>
              <a:t> </a:t>
            </a:r>
            <a:r>
              <a:rPr lang="en-US" dirty="0" err="1"/>
              <a:t>penentuan</a:t>
            </a:r>
            <a:r>
              <a:rPr lang="en-US" dirty="0"/>
              <a:t> </a:t>
            </a:r>
            <a:r>
              <a:rPr lang="en-US" dirty="0" err="1"/>
              <a:t>skala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/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a.l</a:t>
            </a:r>
            <a:r>
              <a:rPr lang="en-US" dirty="0"/>
              <a:t>. :</a:t>
            </a:r>
          </a:p>
          <a:p>
            <a:pPr>
              <a:buNone/>
            </a:pPr>
            <a:r>
              <a:rPr lang="en-US" dirty="0"/>
              <a:t>	- </a:t>
            </a:r>
            <a:r>
              <a:rPr lang="en-US" dirty="0" err="1"/>
              <a:t>batasan</a:t>
            </a:r>
            <a:r>
              <a:rPr lang="en-US" dirty="0"/>
              <a:t> </a:t>
            </a:r>
            <a:r>
              <a:rPr lang="en-US" dirty="0" err="1"/>
              <a:t>permintaan</a:t>
            </a:r>
            <a:r>
              <a:rPr lang="en-US" dirty="0"/>
              <a:t>, </a:t>
            </a:r>
            <a:r>
              <a:rPr lang="en-US" dirty="0" err="1"/>
              <a:t>diketahui</a:t>
            </a:r>
            <a:r>
              <a:rPr lang="en-US" dirty="0"/>
              <a:t> </a:t>
            </a:r>
            <a:r>
              <a:rPr lang="en-US" dirty="0" err="1"/>
              <a:t>dlm</a:t>
            </a:r>
            <a:r>
              <a:rPr lang="en-US" dirty="0"/>
              <a:t> </a:t>
            </a:r>
            <a:r>
              <a:rPr lang="en-US" dirty="0" err="1"/>
              <a:t>perhitungan</a:t>
            </a:r>
            <a:r>
              <a:rPr lang="en-US" dirty="0"/>
              <a:t> market share</a:t>
            </a:r>
          </a:p>
          <a:p>
            <a:pPr>
              <a:buNone/>
            </a:pPr>
            <a:r>
              <a:rPr lang="en-US" dirty="0"/>
              <a:t>	- </a:t>
            </a:r>
            <a:r>
              <a:rPr lang="en-US" dirty="0" err="1"/>
              <a:t>kapasitas</a:t>
            </a:r>
            <a:r>
              <a:rPr lang="en-US" dirty="0"/>
              <a:t> </a:t>
            </a:r>
            <a:r>
              <a:rPr lang="en-US" dirty="0" err="1"/>
              <a:t>mesin</a:t>
            </a:r>
            <a:r>
              <a:rPr lang="en-US" dirty="0"/>
              <a:t>, </a:t>
            </a:r>
            <a:r>
              <a:rPr lang="en-US" dirty="0" err="1"/>
              <a:t>dibatasi</a:t>
            </a:r>
            <a:r>
              <a:rPr lang="en-US" dirty="0"/>
              <a:t> oleh </a:t>
            </a:r>
            <a:r>
              <a:rPr lang="en-US" dirty="0" err="1"/>
              <a:t>kapasitas</a:t>
            </a:r>
            <a:r>
              <a:rPr lang="en-US" dirty="0"/>
              <a:t> </a:t>
            </a:r>
            <a:r>
              <a:rPr lang="en-US" dirty="0" err="1"/>
              <a:t>teknis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kapasitas</a:t>
            </a:r>
            <a:r>
              <a:rPr lang="en-US" dirty="0"/>
              <a:t> </a:t>
            </a:r>
            <a:r>
              <a:rPr lang="en-US" dirty="0" err="1"/>
              <a:t>ekonomi</a:t>
            </a:r>
            <a:endParaRPr lang="en-US" dirty="0"/>
          </a:p>
          <a:p>
            <a:pPr>
              <a:buNone/>
            </a:pPr>
            <a:r>
              <a:rPr lang="en-US" dirty="0"/>
              <a:t>	- </a:t>
            </a:r>
            <a:r>
              <a:rPr lang="en-US" dirty="0" err="1"/>
              <a:t>jml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TK </a:t>
            </a:r>
            <a:r>
              <a:rPr lang="en-US" dirty="0" err="1"/>
              <a:t>pengelola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prod</a:t>
            </a:r>
          </a:p>
          <a:p>
            <a:pPr>
              <a:buNone/>
            </a:pPr>
            <a:r>
              <a:rPr lang="en-US" dirty="0"/>
              <a:t>	-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finansial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manajemen</a:t>
            </a:r>
            <a:endParaRPr lang="en-US" dirty="0"/>
          </a:p>
          <a:p>
            <a:pPr>
              <a:buNone/>
            </a:pPr>
            <a:r>
              <a:rPr lang="en-US" dirty="0"/>
              <a:t>	-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prod </a:t>
            </a:r>
            <a:r>
              <a:rPr lang="en-US" dirty="0" err="1"/>
              <a:t>dimasa</a:t>
            </a:r>
            <a:r>
              <a:rPr lang="en-US" dirty="0"/>
              <a:t> </a:t>
            </a:r>
            <a:r>
              <a:rPr lang="en-US" dirty="0" err="1"/>
              <a:t>yad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Lanjutan</a:t>
            </a:r>
            <a:r>
              <a:rPr lang="en-US" dirty="0"/>
              <a:t>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Layout</a:t>
            </a:r>
          </a:p>
          <a:p>
            <a:pPr>
              <a:buNone/>
            </a:pPr>
            <a:r>
              <a:rPr lang="en-US" dirty="0"/>
              <a:t>	-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pemisahan</a:t>
            </a:r>
            <a:r>
              <a:rPr lang="en-US" dirty="0"/>
              <a:t> </a:t>
            </a:r>
            <a:r>
              <a:rPr lang="en-US" dirty="0" err="1"/>
              <a:t>kandang</a:t>
            </a:r>
            <a:r>
              <a:rPr lang="en-US" dirty="0"/>
              <a:t> </a:t>
            </a:r>
            <a:r>
              <a:rPr lang="en-US" dirty="0" err="1"/>
              <a:t>ternak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periode</a:t>
            </a:r>
            <a:r>
              <a:rPr lang="en-US" dirty="0"/>
              <a:t> </a:t>
            </a:r>
            <a:r>
              <a:rPr lang="en-US" dirty="0" err="1"/>
              <a:t>umur</a:t>
            </a:r>
            <a:endParaRPr lang="en-US" dirty="0"/>
          </a:p>
          <a:p>
            <a:pPr>
              <a:buNone/>
            </a:pPr>
            <a:r>
              <a:rPr lang="en-US" dirty="0"/>
              <a:t>	-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kandang</a:t>
            </a:r>
            <a:r>
              <a:rPr lang="en-US" dirty="0"/>
              <a:t> </a:t>
            </a:r>
            <a:r>
              <a:rPr lang="en-US" dirty="0" err="1"/>
              <a:t>induk</a:t>
            </a:r>
            <a:r>
              <a:rPr lang="en-US" dirty="0"/>
              <a:t> </a:t>
            </a:r>
            <a:r>
              <a:rPr lang="en-US" dirty="0" err="1"/>
              <a:t>melahirkan</a:t>
            </a:r>
            <a:r>
              <a:rPr lang="en-US" dirty="0"/>
              <a:t> (</a:t>
            </a:r>
            <a:r>
              <a:rPr lang="en-US" dirty="0" err="1"/>
              <a:t>ruminansia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)</a:t>
            </a:r>
          </a:p>
          <a:p>
            <a:pPr>
              <a:buNone/>
            </a:pPr>
            <a:r>
              <a:rPr lang="en-US" dirty="0"/>
              <a:t>	- </a:t>
            </a:r>
            <a:r>
              <a:rPr lang="en-US" dirty="0" err="1"/>
              <a:t>tata</a:t>
            </a:r>
            <a:r>
              <a:rPr lang="en-US" dirty="0"/>
              <a:t> </a:t>
            </a:r>
            <a:r>
              <a:rPr lang="en-US" dirty="0" err="1"/>
              <a:t>letak</a:t>
            </a:r>
            <a:r>
              <a:rPr lang="en-US" dirty="0"/>
              <a:t> </a:t>
            </a:r>
            <a:r>
              <a:rPr lang="en-US" dirty="0" err="1"/>
              <a:t>memperhatikan</a:t>
            </a:r>
            <a:r>
              <a:rPr lang="en-US" dirty="0"/>
              <a:t> </a:t>
            </a:r>
            <a:r>
              <a:rPr lang="en-US" dirty="0" err="1"/>
              <a:t>kekuatan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arah</a:t>
            </a:r>
            <a:r>
              <a:rPr lang="en-US" dirty="0"/>
              <a:t> </a:t>
            </a:r>
            <a:r>
              <a:rPr lang="en-US" dirty="0" err="1"/>
              <a:t>angin</a:t>
            </a:r>
            <a:r>
              <a:rPr lang="en-US" dirty="0"/>
              <a:t> (</a:t>
            </a:r>
            <a:r>
              <a:rPr lang="en-US" dirty="0" err="1"/>
              <a:t>mis</a:t>
            </a:r>
            <a:r>
              <a:rPr lang="en-US" dirty="0"/>
              <a:t>. </a:t>
            </a:r>
            <a:r>
              <a:rPr lang="en-US" dirty="0" err="1"/>
              <a:t>Unggas</a:t>
            </a:r>
            <a:r>
              <a:rPr lang="en-US" dirty="0"/>
              <a:t>)</a:t>
            </a:r>
          </a:p>
          <a:p>
            <a:pPr>
              <a:buNone/>
            </a:pPr>
            <a:r>
              <a:rPr lang="en-US" dirty="0"/>
              <a:t>	- </a:t>
            </a:r>
            <a:r>
              <a:rPr lang="en-US" dirty="0" err="1"/>
              <a:t>memperhatikan</a:t>
            </a:r>
            <a:r>
              <a:rPr lang="en-US" dirty="0"/>
              <a:t> </a:t>
            </a:r>
            <a:r>
              <a:rPr lang="en-US" dirty="0" err="1"/>
              <a:t>arah</a:t>
            </a:r>
            <a:r>
              <a:rPr lang="en-US" dirty="0"/>
              <a:t> </a:t>
            </a:r>
            <a:r>
              <a:rPr lang="en-US" dirty="0" err="1"/>
              <a:t>sal</a:t>
            </a:r>
            <a:r>
              <a:rPr lang="en-US" dirty="0"/>
              <a:t> air </a:t>
            </a:r>
            <a:r>
              <a:rPr lang="en-US" dirty="0" err="1"/>
              <a:t>limbah</a:t>
            </a:r>
            <a:endParaRPr lang="en-US" dirty="0"/>
          </a:p>
          <a:p>
            <a:pPr>
              <a:buNone/>
            </a:pPr>
            <a:r>
              <a:rPr lang="en-US" dirty="0"/>
              <a:t>	-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tataruang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optimal</a:t>
            </a:r>
          </a:p>
          <a:p>
            <a:pPr>
              <a:buNone/>
            </a:pPr>
            <a:r>
              <a:rPr lang="en-US" dirty="0"/>
              <a:t>	-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utk</a:t>
            </a:r>
            <a:r>
              <a:rPr lang="en-US" dirty="0"/>
              <a:t> </a:t>
            </a:r>
            <a:r>
              <a:rPr lang="en-US" dirty="0" err="1"/>
              <a:t>ekspansi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538</TotalTime>
  <Words>583</Words>
  <Application>Microsoft Office PowerPoint</Application>
  <PresentationFormat>Widescreen</PresentationFormat>
  <Paragraphs>192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Gill Sans MT</vt:lpstr>
      <vt:lpstr>Gallery</vt:lpstr>
      <vt:lpstr>Aspek zooteknis</vt:lpstr>
      <vt:lpstr>Aspek teknis</vt:lpstr>
      <vt:lpstr>Usaha ternak</vt:lpstr>
      <vt:lpstr>Aspek teknis</vt:lpstr>
      <vt:lpstr>Lokasi usaha</vt:lpstr>
      <vt:lpstr>Lanjutan…</vt:lpstr>
      <vt:lpstr>Lanjutan…</vt:lpstr>
      <vt:lpstr>Lanjutan…</vt:lpstr>
      <vt:lpstr>Lanjutan…</vt:lpstr>
      <vt:lpstr>Kriteria evaluasi layout pabrik</vt:lpstr>
      <vt:lpstr>Lanjutan…</vt:lpstr>
      <vt:lpstr>Alat analisis aspek teknis</vt:lpstr>
      <vt:lpstr>Aspek zooteknis</vt:lpstr>
      <vt:lpstr>Variabel zooteknis</vt:lpstr>
      <vt:lpstr>Aspek zooteknis</vt:lpstr>
      <vt:lpstr>Lanjutan…</vt:lpstr>
      <vt:lpstr>Lanjutan…</vt:lpstr>
      <vt:lpstr>Lanjutan…</vt:lpstr>
      <vt:lpstr>Parameter produksi pembibitan sapi potong</vt:lpstr>
      <vt:lpstr>Kinerja reproduksi sapi PO di Kab Cilacap</vt:lpstr>
      <vt:lpstr>Parameter produksi dan produktivitas penggemukan sapi potong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Aspek zooteknis</dc:title>
  <dc:creator>Asus</dc:creator>
  <cp:lastModifiedBy>Asus</cp:lastModifiedBy>
  <cp:revision>9</cp:revision>
  <dcterms:created xsi:type="dcterms:W3CDTF">2020-09-25T13:42:43Z</dcterms:created>
  <dcterms:modified xsi:type="dcterms:W3CDTF">2021-09-16T13:57:48Z</dcterms:modified>
</cp:coreProperties>
</file>