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19" autoAdjust="0"/>
    <p:restoredTop sz="94660"/>
  </p:normalViewPr>
  <p:slideViewPr>
    <p:cSldViewPr snapToGrid="0">
      <p:cViewPr varScale="1">
        <p:scale>
          <a:sx n="30" d="100"/>
          <a:sy n="30" d="100"/>
        </p:scale>
        <p:origin x="9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5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56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20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40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62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62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6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3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6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9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0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2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0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0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5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9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7DEED12-2506-46A2-B453-7569D6DD9C1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8342156-8E19-4A6E-8DBA-7F416FC6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LEGITIMASI </a:t>
            </a:r>
            <a:r>
              <a:rPr lang="en-US" dirty="0" smtClean="0"/>
              <a:t>KEKUASAAN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</a:p>
          <a:p>
            <a:r>
              <a:rPr lang="en-US" dirty="0" smtClean="0"/>
              <a:t>Erna </a:t>
            </a:r>
            <a:r>
              <a:rPr lang="en-US" dirty="0" err="1" smtClean="0"/>
              <a:t>Yuliandari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57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Pengetahuan</a:t>
            </a:r>
            <a:r>
              <a:rPr lang="en-US" dirty="0" smtClean="0"/>
              <a:t> :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pengetahun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mengisyaratkan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lain,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Ekonomi</a:t>
            </a:r>
            <a:r>
              <a:rPr lang="en-US" dirty="0" smtClean="0"/>
              <a:t> :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 bias </a:t>
            </a:r>
            <a:r>
              <a:rPr lang="en-US" dirty="0" err="1" smtClean="0"/>
              <a:t>dilacak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karl</a:t>
            </a:r>
            <a:r>
              <a:rPr lang="en-US" dirty="0" smtClean="0"/>
              <a:t> mark. 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Jabatan</a:t>
            </a:r>
            <a:r>
              <a:rPr lang="en-US" dirty="0" smtClean="0"/>
              <a:t> :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/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kekuasaaan</a:t>
            </a:r>
            <a:r>
              <a:rPr lang="en-US" dirty="0" smtClean="0"/>
              <a:t> yang </a:t>
            </a:r>
            <a:r>
              <a:rPr lang="en-US" dirty="0" err="1" smtClean="0"/>
              <a:t>bersar</a:t>
            </a:r>
            <a:r>
              <a:rPr lang="en-US" dirty="0" smtClean="0"/>
              <a:t> </a:t>
            </a:r>
            <a:r>
              <a:rPr lang="en-US" dirty="0" err="1" smtClean="0"/>
              <a:t>berkat</a:t>
            </a:r>
            <a:r>
              <a:rPr lang="en-US" dirty="0" smtClean="0"/>
              <a:t> </a:t>
            </a:r>
            <a:r>
              <a:rPr lang="en-US" dirty="0" err="1" smtClean="0"/>
              <a:t>jabatanya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kekeuasaan</a:t>
            </a:r>
            <a:r>
              <a:rPr lang="en-US" dirty="0" smtClean="0"/>
              <a:t> :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para </a:t>
            </a:r>
            <a:r>
              <a:rPr lang="en-US" dirty="0" err="1" smtClean="0"/>
              <a:t>penguasa</a:t>
            </a:r>
            <a:r>
              <a:rPr lang="en-US" dirty="0" smtClean="0"/>
              <a:t> agar </a:t>
            </a:r>
            <a:r>
              <a:rPr lang="en-US" dirty="0" err="1" smtClean="0"/>
              <a:t>pemerintah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para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terarah</a:t>
            </a:r>
            <a:r>
              <a:rPr lang="en-US" dirty="0" smtClean="0"/>
              <a:t> </a:t>
            </a:r>
            <a:r>
              <a:rPr lang="en-US" dirty="0" err="1" smtClean="0"/>
              <a:t>kepentinganya</a:t>
            </a:r>
            <a:r>
              <a:rPr lang="en-US" dirty="0" smtClean="0"/>
              <a:t>, </a:t>
            </a:r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81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Aristoteles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kewibawaan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amsyarakat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5.Modal social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:  Modal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orang yang </a:t>
            </a:r>
            <a:r>
              <a:rPr lang="en-US" dirty="0" err="1" smtClean="0"/>
              <a:t>dimiliki</a:t>
            </a:r>
            <a:endParaRPr lang="en-US" dirty="0" smtClean="0"/>
          </a:p>
          <a:p>
            <a:r>
              <a:rPr lang="en-US" dirty="0" err="1" smtClean="0"/>
              <a:t>Sumberdaya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kepercayaans.d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2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076305"/>
              </p:ext>
            </p:extLst>
          </p:nvPr>
        </p:nvGraphicFramePr>
        <p:xfrm>
          <a:off x="1930581" y="627018"/>
          <a:ext cx="7886700" cy="5841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20221791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5543115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10132914"/>
                    </a:ext>
                  </a:extLst>
                </a:gridCol>
              </a:tblGrid>
              <a:tr h="8118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</a:t>
                      </a:r>
                      <a:r>
                        <a:rPr lang="en-US" dirty="0" err="1" smtClean="0"/>
                        <a:t>sosial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</a:t>
                      </a:r>
                      <a:r>
                        <a:rPr lang="en-US" dirty="0" err="1" smtClean="0"/>
                        <a:t>politik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07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Penguasa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Memiliki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jaringan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dgn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lembaga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NGO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Ada </a:t>
                      </a:r>
                      <a:r>
                        <a:rPr lang="en-US" dirty="0" err="1" smtClean="0"/>
                        <a:t>kepercayan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terbangun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ngera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pemimpin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bersifat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timbal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balik</a:t>
                      </a: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err="1" smtClean="0"/>
                        <a:t>Pemimpin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politik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melalukan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kinerja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baik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sebagi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pertanggungjawaban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kpd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Memiliki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dukungan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parta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politik</a:t>
                      </a: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err="1" smtClean="0"/>
                        <a:t>Mendapat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dukungan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masy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konstituen</a:t>
                      </a: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err="1" smtClean="0"/>
                        <a:t>Pemimpin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memiliki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kemampuan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komunikasi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politik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didepan</a:t>
                      </a:r>
                      <a:r>
                        <a:rPr lang="en-US" baseline="0" dirty="0" smtClean="0"/>
                        <a:t> public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err="1" smtClean="0"/>
                        <a:t>Memiliki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jaringan</a:t>
                      </a:r>
                      <a:r>
                        <a:rPr lang="en-US" baseline="0" dirty="0" smtClean="0"/>
                        <a:t> social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penguasa</a:t>
                      </a:r>
                      <a:r>
                        <a:rPr lang="en-US" baseline="0" dirty="0" smtClean="0"/>
                        <a:t> lain.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702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665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TERIMAKASIH DAN SELAMAT BELAJAR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2444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Bahasa </a:t>
            </a:r>
            <a:r>
              <a:rPr lang="en-US" dirty="0" err="1" smtClean="0"/>
              <a:t>latin</a:t>
            </a:r>
            <a:r>
              <a:rPr lang="en-US" dirty="0" smtClean="0"/>
              <a:t> : Lex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formal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hukum-hukum</a:t>
            </a:r>
            <a:r>
              <a:rPr lang="en-US" dirty="0" smtClean="0"/>
              <a:t> </a:t>
            </a:r>
            <a:r>
              <a:rPr lang="en-US" dirty="0" err="1" smtClean="0"/>
              <a:t>kemasyarakatan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Cristhoper</a:t>
            </a:r>
            <a:r>
              <a:rPr lang="en-US" dirty="0" smtClean="0"/>
              <a:t> W </a:t>
            </a:r>
            <a:r>
              <a:rPr lang="en-US" dirty="0" err="1" smtClean="0"/>
              <a:t>morris</a:t>
            </a:r>
            <a:r>
              <a:rPr lang="en-US" dirty="0" smtClean="0"/>
              <a:t> :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lex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legislation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legitimate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dirty="0" err="1" smtClean="0"/>
              <a:t>legalitas</a:t>
            </a:r>
            <a:r>
              <a:rPr lang="en-US" dirty="0" smtClean="0"/>
              <a:t>).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legal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Roger Scruton : 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 </a:t>
            </a:r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memerintah</a:t>
            </a:r>
            <a:r>
              <a:rPr lang="en-US" dirty="0" smtClean="0"/>
              <a:t>, </a:t>
            </a:r>
            <a:r>
              <a:rPr lang="en-US" dirty="0" err="1" smtClean="0"/>
              <a:t>sementara</a:t>
            </a:r>
            <a:r>
              <a:rPr lang="en-US" dirty="0" smtClean="0"/>
              <a:t> yang </a:t>
            </a:r>
            <a:r>
              <a:rPr lang="en-US" dirty="0" err="1" smtClean="0"/>
              <a:t>diperintah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patuh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7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err="1" smtClean="0"/>
              <a:t>Jadi</a:t>
            </a:r>
            <a:r>
              <a:rPr lang="en-US" sz="4000" dirty="0" smtClean="0"/>
              <a:t> </a:t>
            </a:r>
            <a:r>
              <a:rPr lang="en-US" sz="4000" dirty="0" err="1" smtClean="0"/>
              <a:t>legitimasi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: </a:t>
            </a:r>
            <a:r>
              <a:rPr lang="en-US" sz="4000" dirty="0" err="1" smtClean="0"/>
              <a:t>sebgai</a:t>
            </a:r>
            <a:r>
              <a:rPr lang="en-US" sz="4000" dirty="0" smtClean="0"/>
              <a:t> </a:t>
            </a:r>
            <a:r>
              <a:rPr lang="en-US" sz="4000" dirty="0" err="1" smtClean="0"/>
              <a:t>bentuk</a:t>
            </a:r>
            <a:r>
              <a:rPr lang="en-US" sz="4000" dirty="0" smtClean="0"/>
              <a:t> </a:t>
            </a:r>
            <a:r>
              <a:rPr lang="en-US" sz="4000" dirty="0" err="1" smtClean="0"/>
              <a:t>penerimaan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pengakuan</a:t>
            </a:r>
            <a:r>
              <a:rPr lang="en-US" sz="4000" dirty="0" smtClean="0"/>
              <a:t> </a:t>
            </a:r>
            <a:r>
              <a:rPr lang="en-US" sz="4000" dirty="0" err="1" smtClean="0"/>
              <a:t>masyarakat</a:t>
            </a:r>
            <a:r>
              <a:rPr lang="en-US" sz="4000" dirty="0" smtClean="0"/>
              <a:t> </a:t>
            </a:r>
            <a:r>
              <a:rPr lang="en-US" sz="4000" dirty="0" err="1" smtClean="0"/>
              <a:t>terhadap</a:t>
            </a:r>
            <a:r>
              <a:rPr lang="en-US" sz="4000" dirty="0" smtClean="0"/>
              <a:t> </a:t>
            </a:r>
            <a:r>
              <a:rPr lang="en-US" sz="4000" dirty="0" err="1" smtClean="0"/>
              <a:t>hak</a:t>
            </a:r>
            <a:r>
              <a:rPr lang="en-US" sz="4000" dirty="0" smtClean="0"/>
              <a:t> moral </a:t>
            </a:r>
            <a:r>
              <a:rPr lang="en-US" sz="4000" dirty="0" err="1" smtClean="0"/>
              <a:t>pemimpin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memerintah</a:t>
            </a:r>
            <a:r>
              <a:rPr lang="en-US" sz="4000" dirty="0" smtClean="0"/>
              <a:t>, </a:t>
            </a:r>
            <a:r>
              <a:rPr lang="en-US" sz="4000" dirty="0" err="1" smtClean="0"/>
              <a:t>membuat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melaksanakan</a:t>
            </a:r>
            <a:r>
              <a:rPr lang="en-US" sz="4000" dirty="0" smtClean="0"/>
              <a:t> </a:t>
            </a:r>
            <a:r>
              <a:rPr lang="en-US" sz="4000" dirty="0" err="1" smtClean="0"/>
              <a:t>kekuasaan</a:t>
            </a:r>
            <a:r>
              <a:rPr lang="en-US" sz="4000" dirty="0" smtClean="0"/>
              <a:t> </a:t>
            </a:r>
            <a:r>
              <a:rPr lang="en-US" sz="4000" dirty="0" err="1" smtClean="0"/>
              <a:t>politik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868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Kekuasaaan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legitimasi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para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bersandar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kekerasaan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kekuasaanya</a:t>
            </a:r>
            <a:r>
              <a:rPr lang="en-US" dirty="0" smtClean="0"/>
              <a:t>,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kestabilan</a:t>
            </a:r>
            <a:r>
              <a:rPr lang="en-US" dirty="0" smtClean="0"/>
              <a:t> system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mendatangkan</a:t>
            </a:r>
            <a:r>
              <a:rPr lang="en-US" dirty="0" smtClean="0"/>
              <a:t> </a:t>
            </a:r>
            <a:r>
              <a:rPr lang="en-US" dirty="0" err="1" smtClean="0"/>
              <a:t>kestabilan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kemungkinan-kemungkinan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social.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mencipatakan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stabil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ditagani</a:t>
            </a:r>
            <a:r>
              <a:rPr lang="en-US" dirty="0" smtClean="0"/>
              <a:t> 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0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TIPOLOGI LEGITIMASI KEKUASAAN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karismatik</a:t>
            </a:r>
            <a:r>
              <a:rPr lang="en-US" dirty="0" smtClean="0"/>
              <a:t> : </a:t>
            </a:r>
            <a:r>
              <a:rPr lang="en-US" dirty="0" err="1" smtClean="0"/>
              <a:t>Kekuataan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orang yang </a:t>
            </a:r>
            <a:r>
              <a:rPr lang="en-US" dirty="0" err="1" smtClean="0"/>
              <a:t>mewakilinya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menerimanya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Legitimasi</a:t>
            </a:r>
            <a:r>
              <a:rPr lang="en-US" dirty="0" smtClean="0"/>
              <a:t> numinous : </a:t>
            </a:r>
            <a:r>
              <a:rPr lang="en-US" dirty="0" err="1" smtClean="0"/>
              <a:t>keabsahan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doktrin</a:t>
            </a:r>
            <a:r>
              <a:rPr lang="en-US" dirty="0" smtClean="0"/>
              <a:t> </a:t>
            </a:r>
            <a:r>
              <a:rPr lang="en-US" dirty="0" err="1" smtClean="0"/>
              <a:t>teologi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dipegang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raja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dewa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murupakan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dewa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81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3.Legitimasi </a:t>
            </a:r>
            <a:r>
              <a:rPr lang="en-US" dirty="0" err="1" smtClean="0"/>
              <a:t>sipil</a:t>
            </a:r>
            <a:r>
              <a:rPr lang="en-US" dirty="0" smtClean="0"/>
              <a:t> :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system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otonom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kedudukanya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: </a:t>
            </a:r>
            <a:r>
              <a:rPr lang="en-US" dirty="0" err="1" smtClean="0"/>
              <a:t>Masyarakat</a:t>
            </a:r>
            <a:r>
              <a:rPr lang="en-US" dirty="0" smtClean="0"/>
              <a:t> 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berdarah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yang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amsyarakat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Legitimasi</a:t>
            </a:r>
            <a:r>
              <a:rPr lang="en-US" dirty="0" smtClean="0"/>
              <a:t> ideology ;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r>
              <a:rPr lang="en-US" dirty="0" smtClean="0"/>
              <a:t> </a:t>
            </a:r>
            <a:r>
              <a:rPr lang="en-US" dirty="0" err="1" smtClean="0"/>
              <a:t>penafsir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7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</a:t>
            </a:r>
            <a:r>
              <a:rPr lang="en-US" dirty="0" err="1" smtClean="0"/>
              <a:t>Legitimasi</a:t>
            </a:r>
            <a:r>
              <a:rPr lang="en-US" dirty="0" smtClean="0"/>
              <a:t> 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: 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charisma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cemerlang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Legitiamsi</a:t>
            </a:r>
            <a:r>
              <a:rPr lang="en-US" dirty="0" smtClean="0"/>
              <a:t> procedural : 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per-</a:t>
            </a:r>
            <a:r>
              <a:rPr lang="en-US" dirty="0" err="1" smtClean="0"/>
              <a:t>Uuan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Legitimasi</a:t>
            </a:r>
            <a:r>
              <a:rPr lang="en-US" dirty="0" smtClean="0"/>
              <a:t> instrumental : 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menjanjiakan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material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geografik</a:t>
            </a:r>
            <a:r>
              <a:rPr lang="en-US" dirty="0" smtClean="0"/>
              <a:t> : 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geografik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negar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r>
              <a:rPr lang="en-US" dirty="0" smtClean="0"/>
              <a:t>10. </a:t>
            </a:r>
            <a:r>
              <a:rPr lang="en-US" dirty="0" err="1" smtClean="0"/>
              <a:t>Legitiamsi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: 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para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pemerintahannya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kalua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bersandar</a:t>
            </a:r>
            <a:r>
              <a:rPr lang="en-US" dirty="0" smtClean="0"/>
              <a:t> </a:t>
            </a:r>
            <a:r>
              <a:rPr lang="en-US" dirty="0" err="1" smtClean="0"/>
              <a:t>apada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demokratik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17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11.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: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endParaRPr lang="en-US" dirty="0" smtClean="0"/>
          </a:p>
          <a:p>
            <a:r>
              <a:rPr lang="en-US" dirty="0" smtClean="0"/>
              <a:t>12.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r>
              <a:rPr lang="en-US" dirty="0" smtClean="0"/>
              <a:t> :  </a:t>
            </a:r>
            <a:r>
              <a:rPr lang="en-US" dirty="0" err="1" smtClean="0"/>
              <a:t>tindakan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masy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r>
              <a:rPr lang="en-US" dirty="0" smtClean="0"/>
              <a:t>13. </a:t>
            </a:r>
            <a:r>
              <a:rPr lang="en-US" dirty="0" err="1" smtClean="0"/>
              <a:t>legitimasi</a:t>
            </a:r>
            <a:r>
              <a:rPr lang="en-US" dirty="0" smtClean="0"/>
              <a:t> moral : 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dibenarkan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moral</a:t>
            </a:r>
          </a:p>
          <a:p>
            <a:r>
              <a:rPr lang="en-US" dirty="0" smtClean="0"/>
              <a:t>14. </a:t>
            </a:r>
            <a:r>
              <a:rPr lang="en-US" dirty="0" err="1" smtClean="0"/>
              <a:t>legitimasi</a:t>
            </a:r>
            <a:r>
              <a:rPr lang="en-US" dirty="0" smtClean="0"/>
              <a:t> religious :  </a:t>
            </a:r>
            <a:r>
              <a:rPr lang="en-US" dirty="0" err="1" smtClean="0"/>
              <a:t>ialah</a:t>
            </a:r>
            <a:r>
              <a:rPr lang="en-US" dirty="0" smtClean="0"/>
              <a:t> agar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mutumaterial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budi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prasyarat</a:t>
            </a:r>
            <a:r>
              <a:rPr lang="en-US" dirty="0" smtClean="0"/>
              <a:t> </a:t>
            </a:r>
            <a:r>
              <a:rPr lang="en-US" dirty="0" err="1" smtClean="0"/>
              <a:t>kemempuanya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gaib.ia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bijaksana</a:t>
            </a:r>
            <a:r>
              <a:rPr lang="en-US" dirty="0" smtClean="0"/>
              <a:t>,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84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122</TotalTime>
  <Words>835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LEGITIMASI KEKUASAAN</vt:lpstr>
      <vt:lpstr>PowerPoint Presentation</vt:lpstr>
      <vt:lpstr>PowerPoint Presentation</vt:lpstr>
      <vt:lpstr>Tujuan Legitimasi Kekuasaaan</vt:lpstr>
      <vt:lpstr>TIPOLOGI LEGITIMASI KEKUASAAN</vt:lpstr>
      <vt:lpstr>PowerPoint Presentation</vt:lpstr>
      <vt:lpstr>PowerPoint Presentation</vt:lpstr>
      <vt:lpstr>PowerPoint Presentation</vt:lpstr>
      <vt:lpstr>PowerPoint Presentation</vt:lpstr>
      <vt:lpstr>Sumber-sumber kekuasaan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LEGITIMASI KEKUASAAN</dc:title>
  <dc:creator>Lilik</dc:creator>
  <cp:lastModifiedBy>Lilik</cp:lastModifiedBy>
  <cp:revision>14</cp:revision>
  <dcterms:created xsi:type="dcterms:W3CDTF">2020-04-06T23:51:24Z</dcterms:created>
  <dcterms:modified xsi:type="dcterms:W3CDTF">2020-04-07T05:34:47Z</dcterms:modified>
</cp:coreProperties>
</file>