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8" r:id="rId6"/>
    <p:sldId id="269" r:id="rId7"/>
    <p:sldId id="263" r:id="rId8"/>
    <p:sldId id="264" r:id="rId9"/>
    <p:sldId id="270" r:id="rId10"/>
    <p:sldId id="273" r:id="rId11"/>
    <p:sldId id="272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F69D9-1BFD-4854-B53C-C72A5692BF3E}" type="doc">
      <dgm:prSet loTypeId="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F53C9BF-4A6B-417E-86D6-8D74573E60EB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DEFINISI ……………</a:t>
          </a:r>
          <a:r>
            <a:rPr lang="en-US" sz="2000" dirty="0">
              <a:solidFill>
                <a:schemeClr val="tx2">
                  <a:lumMod val="10000"/>
                </a:schemeClr>
              </a:solidFill>
            </a:rPr>
            <a:t/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gm:t>
    </dgm:pt>
    <dgm:pt modelId="{56F1865D-40E9-49CE-B535-D4B0D9DDA046}" cxnId="{3AC11F4C-8A81-4F73-B16A-8F83A92C5432}" type="parTrans">
      <dgm:prSet/>
      <dgm:spPr/>
      <dgm:t>
        <a:bodyPr/>
        <a:lstStyle/>
        <a:p>
          <a:endParaRPr lang="en-US"/>
        </a:p>
      </dgm:t>
    </dgm:pt>
    <dgm:pt modelId="{DEC598C4-C446-455A-A3BC-96A842B02A7F}" cxnId="{3AC11F4C-8A81-4F73-B16A-8F83A92C5432}" type="sibTrans">
      <dgm:prSet/>
      <dgm:spPr/>
      <dgm:t>
        <a:bodyPr/>
        <a:lstStyle/>
        <a:p>
          <a:endParaRPr lang="en-US"/>
        </a:p>
      </dgm:t>
    </dgm:pt>
    <dgm:pt modelId="{8B78229B-E0B1-4DC0-BD8C-B6D77DA4B8CB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Kelembagaan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/>
          </a:r>
          <a:endParaRPr lang="en-US" sz="2000" dirty="0" smtClean="0">
            <a:solidFill>
              <a:schemeClr val="tx2">
                <a:lumMod val="10000"/>
              </a:schemeClr>
            </a:solidFill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sbg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aturan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main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/>
          </a:r>
          <a:endParaRPr lang="en-US" sz="2000" dirty="0" smtClean="0">
            <a:solidFill>
              <a:schemeClr val="tx2">
                <a:lumMod val="10000"/>
              </a:schemeClr>
            </a:solidFill>
          </a:endParaRPr>
        </a:p>
      </dgm:t>
    </dgm:pt>
    <dgm:pt modelId="{A82D7D5E-DBC1-4049-A1D7-55BA0708024C}" cxnId="{CF78E890-6177-4018-A529-6E638D892E98}" type="parTrans">
      <dgm:prSet/>
      <dgm:spPr/>
      <dgm:t>
        <a:bodyPr/>
        <a:lstStyle/>
        <a:p>
          <a:endParaRPr lang="en-US"/>
        </a:p>
      </dgm:t>
    </dgm:pt>
    <dgm:pt modelId="{134B5CEE-583E-493C-A407-BF7EDE6E3EA8}" cxnId="{CF78E890-6177-4018-A529-6E638D892E98}" type="sibTrans">
      <dgm:prSet/>
      <dgm:spPr/>
      <dgm:t>
        <a:bodyPr/>
        <a:lstStyle/>
        <a:p>
          <a:endParaRPr lang="en-US"/>
        </a:p>
      </dgm:t>
    </dgm:pt>
    <dgm:pt modelId="{70DAD896-B31A-4833-878A-D41420465D12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merup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perangkat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aturan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yg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membatasi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aktivitas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anggota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dan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pengurus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dlm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mencapai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tujuan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organisasi</a:t>
          </a:r>
          <a:r>
            <a:rPr lang="en-US" sz="2000" dirty="0"/>
            <a:t/>
          </a:r>
          <a:endParaRPr lang="en-US" sz="2000" dirty="0"/>
        </a:p>
      </dgm:t>
    </dgm:pt>
    <dgm:pt modelId="{70349505-3105-4D47-9658-4504B466D111}" cxnId="{C26F7D6A-2FBB-43D5-BA94-BAD2AC086441}" type="parTrans">
      <dgm:prSet/>
      <dgm:spPr/>
      <dgm:t>
        <a:bodyPr/>
        <a:lstStyle/>
        <a:p>
          <a:endParaRPr lang="en-US"/>
        </a:p>
      </dgm:t>
    </dgm:pt>
    <dgm:pt modelId="{D23A3C93-BD6E-4886-AF5B-48F9427654C9}" cxnId="{C26F7D6A-2FBB-43D5-BA94-BAD2AC086441}" type="sibTrans">
      <dgm:prSet/>
      <dgm:spPr/>
      <dgm:t>
        <a:bodyPr/>
        <a:lstStyle/>
        <a:p>
          <a:endParaRPr lang="en-US"/>
        </a:p>
      </dgm:t>
    </dgm:pt>
    <dgm:pt modelId="{2B17A4E8-105F-402A-B6E2-87383B26302F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Aktivitas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eko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yg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dikoordinasikan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bukan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oleh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mekanisme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pasar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,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tetapi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melalui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mekanisme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administrasi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/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komando</a:t>
          </a:r>
          <a:r>
            <a:rPr lang="en-US" sz="2000" dirty="0"/>
            <a:t/>
          </a:r>
          <a:endParaRPr lang="en-US" sz="2000" dirty="0"/>
        </a:p>
      </dgm:t>
    </dgm:pt>
    <dgm:pt modelId="{2696089A-F7F8-4F78-B606-D243FBF4B9CA}" cxnId="{DA6A51F9-A66A-4F87-8069-AD4F3B36EEE2}" type="parTrans">
      <dgm:prSet/>
      <dgm:spPr/>
      <dgm:t>
        <a:bodyPr/>
        <a:lstStyle/>
        <a:p>
          <a:endParaRPr lang="en-US"/>
        </a:p>
      </dgm:t>
    </dgm:pt>
    <dgm:pt modelId="{72F2098D-7E9D-483A-AA69-068D8912A8B2}" cxnId="{DA6A51F9-A66A-4F87-8069-AD4F3B36EEE2}" type="sibTrans">
      <dgm:prSet/>
      <dgm:spPr/>
      <dgm:t>
        <a:bodyPr/>
        <a:lstStyle/>
        <a:p>
          <a:endParaRPr lang="en-US"/>
        </a:p>
      </dgm:t>
    </dgm:pt>
    <dgm:pt modelId="{0F3BE67B-449C-484F-8FFB-157B0A196A71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Kelembagaan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sbg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organisasi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/>
          </a:r>
          <a:endParaRPr lang="en-US" sz="2000" dirty="0" smtClean="0">
            <a:solidFill>
              <a:schemeClr val="tx2">
                <a:lumMod val="10000"/>
              </a:schemeClr>
            </a:solidFill>
          </a:endParaRPr>
        </a:p>
      </dgm:t>
    </dgm:pt>
    <dgm:pt modelId="{2AD1EEB2-9B65-427E-8147-6CACF36ABF17}" cxnId="{3A88A98B-7E47-4062-A4C9-75CDB63A449E}" type="parTrans">
      <dgm:prSet/>
      <dgm:spPr/>
      <dgm:t>
        <a:bodyPr/>
        <a:lstStyle/>
        <a:p>
          <a:endParaRPr lang="en-US"/>
        </a:p>
      </dgm:t>
    </dgm:pt>
    <dgm:pt modelId="{35ADB4AD-D9E1-43FA-A635-E09165DC8BE6}" cxnId="{3A88A98B-7E47-4062-A4C9-75CDB63A449E}" type="sibTrans">
      <dgm:prSet/>
      <dgm:spPr/>
      <dgm:t>
        <a:bodyPr/>
        <a:lstStyle/>
        <a:p>
          <a:endParaRPr lang="en-US"/>
        </a:p>
      </dgm:t>
    </dgm:pt>
    <dgm:pt modelId="{253F571A-1EC6-4955-BB90-22206DFB8A9F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Kesatuan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yg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memungkinkan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orang2 (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para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petani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)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mencapai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tujuan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yg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tdk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dapat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dicapai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individu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secara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perseorangan</a:t>
          </a:r>
          <a:r>
            <a:rPr lang="en-US" sz="2000" dirty="0">
              <a:solidFill>
                <a:schemeClr val="tx2">
                  <a:lumMod val="10000"/>
                </a:schemeClr>
              </a:solidFill>
            </a:rPr>
            <a:t/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gm:t>
    </dgm:pt>
    <dgm:pt modelId="{DB136AD9-18C1-4B12-A46D-A7B0CF84BFD9}" cxnId="{06A9082A-1B0D-4F9E-A872-1DBA6D042B59}" type="parTrans">
      <dgm:prSet/>
      <dgm:spPr/>
      <dgm:t>
        <a:bodyPr/>
        <a:lstStyle/>
        <a:p>
          <a:endParaRPr lang="en-US"/>
        </a:p>
      </dgm:t>
    </dgm:pt>
    <dgm:pt modelId="{7561F6A8-FFD8-44B3-BD70-FFEB8364C8D2}" cxnId="{06A9082A-1B0D-4F9E-A872-1DBA6D042B59}" type="sibTrans">
      <dgm:prSet/>
      <dgm:spPr/>
      <dgm:t>
        <a:bodyPr/>
        <a:lstStyle/>
        <a:p>
          <a:endParaRPr lang="en-US"/>
        </a:p>
      </dgm:t>
    </dgm:pt>
    <dgm:pt modelId="{9AA973AA-6D1E-4F36-B65C-99F076CEE9B0}" type="pres">
      <dgm:prSet presAssocID="{4FDF69D9-1BFD-4854-B53C-C72A5692BF3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01BA1D2-BE6B-4901-8C41-2DA684D0D828}" type="pres">
      <dgm:prSet presAssocID="{CF53C9BF-4A6B-417E-86D6-8D74573E60EB}" presName="vertOne" presStyleCnt="0"/>
      <dgm:spPr/>
    </dgm:pt>
    <dgm:pt modelId="{7546266C-1BA1-44C8-9A6E-9AE4DA65477C}" type="pres">
      <dgm:prSet presAssocID="{CF53C9BF-4A6B-417E-86D6-8D74573E60EB}" presName="txOne" presStyleLbl="node0" presStyleIdx="0" presStyleCnt="1" custScaleY="275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B4A25A-C153-42A2-A791-63460D1E61B3}" type="pres">
      <dgm:prSet presAssocID="{CF53C9BF-4A6B-417E-86D6-8D74573E60EB}" presName="parTransOne" presStyleCnt="0"/>
      <dgm:spPr/>
    </dgm:pt>
    <dgm:pt modelId="{BB5F0E06-49F6-43F1-8177-4CAE31DF4146}" type="pres">
      <dgm:prSet presAssocID="{CF53C9BF-4A6B-417E-86D6-8D74573E60EB}" presName="horzOne" presStyleCnt="0"/>
      <dgm:spPr/>
    </dgm:pt>
    <dgm:pt modelId="{98013B81-DE74-4422-A541-373F5F98F623}" type="pres">
      <dgm:prSet presAssocID="{8B78229B-E0B1-4DC0-BD8C-B6D77DA4B8CB}" presName="vertTwo" presStyleCnt="0"/>
      <dgm:spPr/>
    </dgm:pt>
    <dgm:pt modelId="{80B25072-FD59-44D3-87DD-1C3A92932DBD}" type="pres">
      <dgm:prSet presAssocID="{8B78229B-E0B1-4DC0-BD8C-B6D77DA4B8CB}" presName="txTwo" presStyleLbl="node2" presStyleIdx="0" presStyleCnt="2" custScaleY="369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F86ACC-6835-4387-A47A-D4C70DD412E2}" type="pres">
      <dgm:prSet presAssocID="{8B78229B-E0B1-4DC0-BD8C-B6D77DA4B8CB}" presName="parTransTwo" presStyleCnt="0"/>
      <dgm:spPr/>
    </dgm:pt>
    <dgm:pt modelId="{BB28C4D3-334F-48D0-B3AF-975272B30222}" type="pres">
      <dgm:prSet presAssocID="{8B78229B-E0B1-4DC0-BD8C-B6D77DA4B8CB}" presName="horzTwo" presStyleCnt="0"/>
      <dgm:spPr/>
    </dgm:pt>
    <dgm:pt modelId="{D5629AB0-4C8D-4499-B929-65EC76458E94}" type="pres">
      <dgm:prSet presAssocID="{70DAD896-B31A-4833-878A-D41420465D12}" presName="vertThree" presStyleCnt="0"/>
      <dgm:spPr/>
    </dgm:pt>
    <dgm:pt modelId="{02E2C40F-CB04-448A-831B-688E04AC7D4D}" type="pres">
      <dgm:prSet presAssocID="{70DAD896-B31A-4833-878A-D41420465D12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8F56D4-5658-4AD1-B85E-BE1499FEE01F}" type="pres">
      <dgm:prSet presAssocID="{70DAD896-B31A-4833-878A-D41420465D12}" presName="horzThree" presStyleCnt="0"/>
      <dgm:spPr/>
    </dgm:pt>
    <dgm:pt modelId="{88032F68-DA0F-4496-BFC0-C5EEAFA2ED15}" type="pres">
      <dgm:prSet presAssocID="{D23A3C93-BD6E-4886-AF5B-48F9427654C9}" presName="sibSpaceThree" presStyleCnt="0"/>
      <dgm:spPr/>
    </dgm:pt>
    <dgm:pt modelId="{A60096E7-304F-4661-AA1F-BF077CD29CBC}" type="pres">
      <dgm:prSet presAssocID="{2B17A4E8-105F-402A-B6E2-87383B26302F}" presName="vertThree" presStyleCnt="0"/>
      <dgm:spPr/>
    </dgm:pt>
    <dgm:pt modelId="{8A6BBC2B-E6B3-4E45-9FFD-1B2491855D18}" type="pres">
      <dgm:prSet presAssocID="{2B17A4E8-105F-402A-B6E2-87383B26302F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671A50-ED28-4AC5-9C0D-080421953E25}" type="pres">
      <dgm:prSet presAssocID="{2B17A4E8-105F-402A-B6E2-87383B26302F}" presName="horzThree" presStyleCnt="0"/>
      <dgm:spPr/>
    </dgm:pt>
    <dgm:pt modelId="{276E368E-CD0A-4EED-95A8-CE883C909ACB}" type="pres">
      <dgm:prSet presAssocID="{134B5CEE-583E-493C-A407-BF7EDE6E3EA8}" presName="sibSpaceTwo" presStyleCnt="0"/>
      <dgm:spPr/>
    </dgm:pt>
    <dgm:pt modelId="{DBE4A647-4D82-4C5F-B2F3-5606D2BAB8B2}" type="pres">
      <dgm:prSet presAssocID="{0F3BE67B-449C-484F-8FFB-157B0A196A71}" presName="vertTwo" presStyleCnt="0"/>
      <dgm:spPr/>
    </dgm:pt>
    <dgm:pt modelId="{1B477201-8C27-42D6-89CF-F2EDB21E3299}" type="pres">
      <dgm:prSet presAssocID="{0F3BE67B-449C-484F-8FFB-157B0A196A71}" presName="txTwo" presStyleLbl="node2" presStyleIdx="1" presStyleCnt="2" custScaleY="394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418438-20F5-4E4E-87D4-5F8244EB913A}" type="pres">
      <dgm:prSet presAssocID="{0F3BE67B-449C-484F-8FFB-157B0A196A71}" presName="parTransTwo" presStyleCnt="0"/>
      <dgm:spPr/>
    </dgm:pt>
    <dgm:pt modelId="{97B248D8-D1B4-40F7-8318-AB850F43DCA7}" type="pres">
      <dgm:prSet presAssocID="{0F3BE67B-449C-484F-8FFB-157B0A196A71}" presName="horzTwo" presStyleCnt="0"/>
      <dgm:spPr/>
    </dgm:pt>
    <dgm:pt modelId="{6DB9E044-0F1A-407C-8DB9-C3C457E83D3F}" type="pres">
      <dgm:prSet presAssocID="{253F571A-1EC6-4955-BB90-22206DFB8A9F}" presName="vertThree" presStyleCnt="0"/>
      <dgm:spPr/>
    </dgm:pt>
    <dgm:pt modelId="{7671954B-0229-45AA-BDBB-1671A6F9E5A1}" type="pres">
      <dgm:prSet presAssocID="{253F571A-1EC6-4955-BB90-22206DFB8A9F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C06D8A-E1FC-4128-8BE3-7E8FC74840E2}" type="pres">
      <dgm:prSet presAssocID="{253F571A-1EC6-4955-BB90-22206DFB8A9F}" presName="horzThree" presStyleCnt="0"/>
      <dgm:spPr/>
    </dgm:pt>
  </dgm:ptLst>
  <dgm:cxnLst>
    <dgm:cxn modelId="{3AC11F4C-8A81-4F73-B16A-8F83A92C5432}" srcId="{4FDF69D9-1BFD-4854-B53C-C72A5692BF3E}" destId="{CF53C9BF-4A6B-417E-86D6-8D74573E60EB}" srcOrd="0" destOrd="0" parTransId="{56F1865D-40E9-49CE-B535-D4B0D9DDA046}" sibTransId="{DEC598C4-C446-455A-A3BC-96A842B02A7F}"/>
    <dgm:cxn modelId="{CF78E890-6177-4018-A529-6E638D892E98}" srcId="{CF53C9BF-4A6B-417E-86D6-8D74573E60EB}" destId="{8B78229B-E0B1-4DC0-BD8C-B6D77DA4B8CB}" srcOrd="0" destOrd="0" parTransId="{A82D7D5E-DBC1-4049-A1D7-55BA0708024C}" sibTransId="{134B5CEE-583E-493C-A407-BF7EDE6E3EA8}"/>
    <dgm:cxn modelId="{C26F7D6A-2FBB-43D5-BA94-BAD2AC086441}" srcId="{8B78229B-E0B1-4DC0-BD8C-B6D77DA4B8CB}" destId="{70DAD896-B31A-4833-878A-D41420465D12}" srcOrd="0" destOrd="0" parTransId="{70349505-3105-4D47-9658-4504B466D111}" sibTransId="{D23A3C93-BD6E-4886-AF5B-48F9427654C9}"/>
    <dgm:cxn modelId="{DA6A51F9-A66A-4F87-8069-AD4F3B36EEE2}" srcId="{8B78229B-E0B1-4DC0-BD8C-B6D77DA4B8CB}" destId="{2B17A4E8-105F-402A-B6E2-87383B26302F}" srcOrd="1" destOrd="0" parTransId="{2696089A-F7F8-4F78-B606-D243FBF4B9CA}" sibTransId="{72F2098D-7E9D-483A-AA69-068D8912A8B2}"/>
    <dgm:cxn modelId="{3A88A98B-7E47-4062-A4C9-75CDB63A449E}" srcId="{CF53C9BF-4A6B-417E-86D6-8D74573E60EB}" destId="{0F3BE67B-449C-484F-8FFB-157B0A196A71}" srcOrd="1" destOrd="0" parTransId="{2AD1EEB2-9B65-427E-8147-6CACF36ABF17}" sibTransId="{35ADB4AD-D9E1-43FA-A635-E09165DC8BE6}"/>
    <dgm:cxn modelId="{06A9082A-1B0D-4F9E-A872-1DBA6D042B59}" srcId="{0F3BE67B-449C-484F-8FFB-157B0A196A71}" destId="{253F571A-1EC6-4955-BB90-22206DFB8A9F}" srcOrd="0" destOrd="1" parTransId="{DB136AD9-18C1-4B12-A46D-A7B0CF84BFD9}" sibTransId="{7561F6A8-FFD8-44B3-BD70-FFEB8364C8D2}"/>
    <dgm:cxn modelId="{7A59FAF0-29A7-4691-A320-38EF3B13EA6A}" type="presOf" srcId="{4FDF69D9-1BFD-4854-B53C-C72A5692BF3E}" destId="{9AA973AA-6D1E-4F36-B65C-99F076CEE9B0}" srcOrd="0" destOrd="0" presId="urn:microsoft.com/office/officeart/2005/8/layout/hierarchy4"/>
    <dgm:cxn modelId="{D8D0384C-37D5-4F14-8172-DF09ED9A9C6F}" type="presParOf" srcId="{9AA973AA-6D1E-4F36-B65C-99F076CEE9B0}" destId="{D01BA1D2-BE6B-4901-8C41-2DA684D0D828}" srcOrd="0" destOrd="0" presId="urn:microsoft.com/office/officeart/2005/8/layout/hierarchy4"/>
    <dgm:cxn modelId="{D368BA97-D0B9-4FD7-BF53-2B43E1310FF5}" type="presParOf" srcId="{D01BA1D2-BE6B-4901-8C41-2DA684D0D828}" destId="{7546266C-1BA1-44C8-9A6E-9AE4DA65477C}" srcOrd="0" destOrd="0" presId="urn:microsoft.com/office/officeart/2005/8/layout/hierarchy4"/>
    <dgm:cxn modelId="{928275CB-80C3-40B3-8AAF-353A21AB39D7}" type="presOf" srcId="{CF53C9BF-4A6B-417E-86D6-8D74573E60EB}" destId="{7546266C-1BA1-44C8-9A6E-9AE4DA65477C}" srcOrd="0" destOrd="0" presId="urn:microsoft.com/office/officeart/2005/8/layout/hierarchy4"/>
    <dgm:cxn modelId="{9A8E1181-CD87-4E89-BC8D-3AF5FFA4C032}" type="presParOf" srcId="{D01BA1D2-BE6B-4901-8C41-2DA684D0D828}" destId="{80B4A25A-C153-42A2-A791-63460D1E61B3}" srcOrd="1" destOrd="0" presId="urn:microsoft.com/office/officeart/2005/8/layout/hierarchy4"/>
    <dgm:cxn modelId="{0A3C02C1-CA65-469D-8057-1300341278DB}" type="presParOf" srcId="{D01BA1D2-BE6B-4901-8C41-2DA684D0D828}" destId="{BB5F0E06-49F6-43F1-8177-4CAE31DF4146}" srcOrd="2" destOrd="0" presId="urn:microsoft.com/office/officeart/2005/8/layout/hierarchy4"/>
    <dgm:cxn modelId="{F9BB3E74-4588-4A58-8897-CCAE0658556D}" type="presParOf" srcId="{BB5F0E06-49F6-43F1-8177-4CAE31DF4146}" destId="{98013B81-DE74-4422-A541-373F5F98F623}" srcOrd="0" destOrd="2" presId="urn:microsoft.com/office/officeart/2005/8/layout/hierarchy4"/>
    <dgm:cxn modelId="{2CBD1B90-E0C5-44AF-9AA3-6AE77FC92C5F}" type="presParOf" srcId="{98013B81-DE74-4422-A541-373F5F98F623}" destId="{80B25072-FD59-44D3-87DD-1C3A92932DBD}" srcOrd="0" destOrd="0" presId="urn:microsoft.com/office/officeart/2005/8/layout/hierarchy4"/>
    <dgm:cxn modelId="{B26D5A88-8BD3-4390-928A-59EC0450C6DB}" type="presOf" srcId="{8B78229B-E0B1-4DC0-BD8C-B6D77DA4B8CB}" destId="{80B25072-FD59-44D3-87DD-1C3A92932DBD}" srcOrd="0" destOrd="0" presId="urn:microsoft.com/office/officeart/2005/8/layout/hierarchy4"/>
    <dgm:cxn modelId="{000EF92D-809E-431D-8C15-BA17F98578C1}" type="presParOf" srcId="{98013B81-DE74-4422-A541-373F5F98F623}" destId="{26F86ACC-6835-4387-A47A-D4C70DD412E2}" srcOrd="1" destOrd="0" presId="urn:microsoft.com/office/officeart/2005/8/layout/hierarchy4"/>
    <dgm:cxn modelId="{1A9A5439-EA7E-49D6-AA1D-6A3D17751661}" type="presParOf" srcId="{98013B81-DE74-4422-A541-373F5F98F623}" destId="{BB28C4D3-334F-48D0-B3AF-975272B30222}" srcOrd="2" destOrd="0" presId="urn:microsoft.com/office/officeart/2005/8/layout/hierarchy4"/>
    <dgm:cxn modelId="{183E108F-674E-421E-8B79-792D15C6CF53}" type="presParOf" srcId="{BB28C4D3-334F-48D0-B3AF-975272B30222}" destId="{D5629AB0-4C8D-4499-B929-65EC76458E94}" srcOrd="0" destOrd="2" presId="urn:microsoft.com/office/officeart/2005/8/layout/hierarchy4"/>
    <dgm:cxn modelId="{EF4C0E35-240C-4E06-B628-E49DE86B68E2}" type="presParOf" srcId="{D5629AB0-4C8D-4499-B929-65EC76458E94}" destId="{02E2C40F-CB04-448A-831B-688E04AC7D4D}" srcOrd="0" destOrd="0" presId="urn:microsoft.com/office/officeart/2005/8/layout/hierarchy4"/>
    <dgm:cxn modelId="{63C92749-D173-43E2-B207-AA86B61A7A4E}" type="presOf" srcId="{70DAD896-B31A-4833-878A-D41420465D12}" destId="{02E2C40F-CB04-448A-831B-688E04AC7D4D}" srcOrd="0" destOrd="0" presId="urn:microsoft.com/office/officeart/2005/8/layout/hierarchy4"/>
    <dgm:cxn modelId="{19B7EBC8-00FE-4D2E-9C4B-9DC6A2701574}" type="presParOf" srcId="{D5629AB0-4C8D-4499-B929-65EC76458E94}" destId="{6C8F56D4-5658-4AD1-B85E-BE1499FEE01F}" srcOrd="1" destOrd="0" presId="urn:microsoft.com/office/officeart/2005/8/layout/hierarchy4"/>
    <dgm:cxn modelId="{35FC98CE-4A74-4C75-A24F-0B653E7F6C75}" type="presParOf" srcId="{BB28C4D3-334F-48D0-B3AF-975272B30222}" destId="{88032F68-DA0F-4496-BFC0-C5EEAFA2ED15}" srcOrd="1" destOrd="2" presId="urn:microsoft.com/office/officeart/2005/8/layout/hierarchy4"/>
    <dgm:cxn modelId="{39C8F79B-55B5-41F3-804C-356E85433A2A}" type="presParOf" srcId="{BB28C4D3-334F-48D0-B3AF-975272B30222}" destId="{A60096E7-304F-4661-AA1F-BF077CD29CBC}" srcOrd="2" destOrd="2" presId="urn:microsoft.com/office/officeart/2005/8/layout/hierarchy4"/>
    <dgm:cxn modelId="{1F0C6C5F-4B9D-4F08-8609-29D371E7E095}" type="presParOf" srcId="{A60096E7-304F-4661-AA1F-BF077CD29CBC}" destId="{8A6BBC2B-E6B3-4E45-9FFD-1B2491855D18}" srcOrd="0" destOrd="2" presId="urn:microsoft.com/office/officeart/2005/8/layout/hierarchy4"/>
    <dgm:cxn modelId="{5600C395-9E01-478A-ACD5-D35A8192F33F}" type="presOf" srcId="{2B17A4E8-105F-402A-B6E2-87383B26302F}" destId="{8A6BBC2B-E6B3-4E45-9FFD-1B2491855D18}" srcOrd="0" destOrd="0" presId="urn:microsoft.com/office/officeart/2005/8/layout/hierarchy4"/>
    <dgm:cxn modelId="{18CEF312-1B01-4FFC-BCB6-461CD8C05E37}" type="presParOf" srcId="{A60096E7-304F-4661-AA1F-BF077CD29CBC}" destId="{A2671A50-ED28-4AC5-9C0D-080421953E25}" srcOrd="1" destOrd="2" presId="urn:microsoft.com/office/officeart/2005/8/layout/hierarchy4"/>
    <dgm:cxn modelId="{D23B93DA-E9C3-4ABC-A4F7-52F27844C5DF}" type="presParOf" srcId="{BB5F0E06-49F6-43F1-8177-4CAE31DF4146}" destId="{276E368E-CD0A-4EED-95A8-CE883C909ACB}" srcOrd="1" destOrd="2" presId="urn:microsoft.com/office/officeart/2005/8/layout/hierarchy4"/>
    <dgm:cxn modelId="{3C83D13C-0718-45C6-8832-921B71B0D9D0}" type="presParOf" srcId="{BB5F0E06-49F6-43F1-8177-4CAE31DF4146}" destId="{DBE4A647-4D82-4C5F-B2F3-5606D2BAB8B2}" srcOrd="2" destOrd="2" presId="urn:microsoft.com/office/officeart/2005/8/layout/hierarchy4"/>
    <dgm:cxn modelId="{A759E106-C793-438E-956A-330C86C8473C}" type="presParOf" srcId="{DBE4A647-4D82-4C5F-B2F3-5606D2BAB8B2}" destId="{1B477201-8C27-42D6-89CF-F2EDB21E3299}" srcOrd="0" destOrd="2" presId="urn:microsoft.com/office/officeart/2005/8/layout/hierarchy4"/>
    <dgm:cxn modelId="{41B3F96A-A8AE-454F-8890-F10AFC96034A}" type="presOf" srcId="{0F3BE67B-449C-484F-8FFB-157B0A196A71}" destId="{1B477201-8C27-42D6-89CF-F2EDB21E3299}" srcOrd="0" destOrd="0" presId="urn:microsoft.com/office/officeart/2005/8/layout/hierarchy4"/>
    <dgm:cxn modelId="{C0AA27F0-8D0F-4615-94A3-2593A21847FF}" type="presParOf" srcId="{DBE4A647-4D82-4C5F-B2F3-5606D2BAB8B2}" destId="{DC418438-20F5-4E4E-87D4-5F8244EB913A}" srcOrd="1" destOrd="2" presId="urn:microsoft.com/office/officeart/2005/8/layout/hierarchy4"/>
    <dgm:cxn modelId="{2300B744-9A0A-4A22-B0C6-7DD84F90B766}" type="presParOf" srcId="{DBE4A647-4D82-4C5F-B2F3-5606D2BAB8B2}" destId="{97B248D8-D1B4-40F7-8318-AB850F43DCA7}" srcOrd="2" destOrd="2" presId="urn:microsoft.com/office/officeart/2005/8/layout/hierarchy4"/>
    <dgm:cxn modelId="{5CE1AAE8-357D-41A4-A6D8-4220B032F80D}" type="presParOf" srcId="{97B248D8-D1B4-40F7-8318-AB850F43DCA7}" destId="{6DB9E044-0F1A-407C-8DB9-C3C457E83D3F}" srcOrd="0" destOrd="2" presId="urn:microsoft.com/office/officeart/2005/8/layout/hierarchy4"/>
    <dgm:cxn modelId="{B47AFE05-884F-46D6-A835-7CA3E3B3E051}" type="presParOf" srcId="{6DB9E044-0F1A-407C-8DB9-C3C457E83D3F}" destId="{7671954B-0229-45AA-BDBB-1671A6F9E5A1}" srcOrd="0" destOrd="0" presId="urn:microsoft.com/office/officeart/2005/8/layout/hierarchy4"/>
    <dgm:cxn modelId="{A7CC3A23-8936-4D2F-B01C-CC04F4FCDEDD}" type="presOf" srcId="{253F571A-1EC6-4955-BB90-22206DFB8A9F}" destId="{7671954B-0229-45AA-BDBB-1671A6F9E5A1}" srcOrd="0" destOrd="0" presId="urn:microsoft.com/office/officeart/2005/8/layout/hierarchy4"/>
    <dgm:cxn modelId="{F231D75C-866D-4E90-9AFD-B9DEC28EE1E3}" type="presParOf" srcId="{6DB9E044-0F1A-407C-8DB9-C3C457E83D3F}" destId="{67C06D8A-E1FC-4128-8BE3-7E8FC74840E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130738-9DBD-4B64-83EC-36A95765A08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2A07032-4015-4B41-B99C-C6926BAD7CC7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Menurut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Asal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Usulnya</a:t>
          </a:r>
          <a:endParaRPr lang="en-US" sz="2400" dirty="0">
            <a:solidFill>
              <a:schemeClr val="tx2">
                <a:lumMod val="10000"/>
              </a:schemeClr>
            </a:solidFill>
          </a:endParaRPr>
        </a:p>
      </dgm:t>
    </dgm:pt>
    <dgm:pt modelId="{A8AABCEE-7BC7-4CDF-8D35-90774EBC5416}" cxnId="{D4192549-774B-4AE9-9254-ADB0FB489139}" type="parTrans">
      <dgm:prSet/>
      <dgm:spPr/>
      <dgm:t>
        <a:bodyPr/>
        <a:lstStyle/>
        <a:p>
          <a:pPr>
            <a:spcAft>
              <a:spcPts val="0"/>
            </a:spcAft>
          </a:pPr>
          <a:endParaRPr lang="en-US" sz="1600">
            <a:solidFill>
              <a:schemeClr val="tx2">
                <a:lumMod val="10000"/>
              </a:schemeClr>
            </a:solidFill>
          </a:endParaRPr>
        </a:p>
      </dgm:t>
    </dgm:pt>
    <dgm:pt modelId="{80F406DE-5888-41B7-9642-F1495EAE0EE3}" cxnId="{D4192549-774B-4AE9-9254-ADB0FB489139}" type="sibTrans">
      <dgm:prSet/>
      <dgm:spPr/>
      <dgm:t>
        <a:bodyPr/>
        <a:lstStyle/>
        <a:p>
          <a:pPr>
            <a:spcAft>
              <a:spcPts val="0"/>
            </a:spcAft>
          </a:pPr>
          <a:endParaRPr lang="en-US" sz="1600">
            <a:solidFill>
              <a:schemeClr val="tx2">
                <a:lumMod val="10000"/>
              </a:schemeClr>
            </a:solidFill>
          </a:endParaRPr>
        </a:p>
      </dgm:t>
    </dgm:pt>
    <dgm:pt modelId="{85B2AF13-AFE3-4093-89AA-A3F4ECA63DC0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Lembaga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Asli</a:t>
          </a:r>
          <a:endParaRPr lang="en-US" sz="2400" dirty="0">
            <a:solidFill>
              <a:schemeClr val="tx2">
                <a:lumMod val="10000"/>
              </a:schemeClr>
            </a:solidFill>
          </a:endParaRPr>
        </a:p>
      </dgm:t>
    </dgm:pt>
    <dgm:pt modelId="{CF7EF4F8-519F-47B7-8E60-AE70E8974D3D}" cxnId="{CDEFF07A-0F12-4F97-9865-5575B8B9BEEC}" type="parTrans">
      <dgm:prSet/>
      <dgm:spPr/>
      <dgm:t>
        <a:bodyPr/>
        <a:lstStyle/>
        <a:p>
          <a:pPr>
            <a:spcAft>
              <a:spcPts val="0"/>
            </a:spcAft>
          </a:pPr>
          <a:endParaRPr lang="en-US" sz="1600">
            <a:solidFill>
              <a:schemeClr val="tx2">
                <a:lumMod val="10000"/>
              </a:schemeClr>
            </a:solidFill>
          </a:endParaRPr>
        </a:p>
      </dgm:t>
    </dgm:pt>
    <dgm:pt modelId="{D7A48FAB-CAD7-4B74-856B-5A25D176618F}" cxnId="{CDEFF07A-0F12-4F97-9865-5575B8B9BEEC}" type="sibTrans">
      <dgm:prSet/>
      <dgm:spPr/>
      <dgm:t>
        <a:bodyPr/>
        <a:lstStyle/>
        <a:p>
          <a:pPr>
            <a:spcAft>
              <a:spcPts val="0"/>
            </a:spcAft>
          </a:pPr>
          <a:endParaRPr lang="en-US" sz="1600">
            <a:solidFill>
              <a:schemeClr val="tx2">
                <a:lumMod val="10000"/>
              </a:schemeClr>
            </a:solidFill>
          </a:endParaRPr>
        </a:p>
      </dgm:t>
    </dgm:pt>
    <dgm:pt modelId="{A956B33A-F8E8-47BA-8652-0332E4A96B42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Pemilikan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tanah</a:t>
          </a:r>
          <a:endParaRPr lang="en-US" sz="2400" dirty="0" smtClean="0">
            <a:solidFill>
              <a:schemeClr val="tx2">
                <a:lumMod val="10000"/>
              </a:schemeClr>
            </a:solidFill>
          </a:endParaRPr>
        </a:p>
        <a:p>
          <a:pPr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Aturan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jual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beli</a:t>
          </a:r>
          <a:endParaRPr lang="en-US" sz="2400" dirty="0" smtClean="0">
            <a:solidFill>
              <a:schemeClr val="tx2">
                <a:lumMod val="10000"/>
              </a:schemeClr>
            </a:solidFill>
          </a:endParaRPr>
        </a:p>
        <a:p>
          <a:pPr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Perilaku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musyawarah</a:t>
          </a:r>
          <a:endParaRPr lang="en-US" sz="2400" dirty="0" smtClean="0">
            <a:solidFill>
              <a:schemeClr val="tx2">
                <a:lumMod val="10000"/>
              </a:schemeClr>
            </a:solidFill>
          </a:endParaRPr>
        </a:p>
        <a:p>
          <a:pPr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Aturan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bagi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hasil</a:t>
          </a:r>
          <a:endParaRPr lang="en-US" sz="2400" dirty="0" smtClean="0">
            <a:solidFill>
              <a:schemeClr val="tx2">
                <a:lumMod val="10000"/>
              </a:schemeClr>
            </a:solidFill>
          </a:endParaRPr>
        </a:p>
        <a:p>
          <a:pPr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Gotong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royong</a:t>
          </a:r>
          <a:endParaRPr lang="en-US" sz="2400" dirty="0">
            <a:solidFill>
              <a:schemeClr val="tx2">
                <a:lumMod val="10000"/>
              </a:schemeClr>
            </a:solidFill>
          </a:endParaRPr>
        </a:p>
      </dgm:t>
    </dgm:pt>
    <dgm:pt modelId="{9246AB77-916F-414B-B95C-3EE88B87853D}" cxnId="{AA8011F2-8DC9-4FE2-A5C0-CAE92F876D84}" type="parTrans">
      <dgm:prSet/>
      <dgm:spPr/>
      <dgm:t>
        <a:bodyPr/>
        <a:lstStyle/>
        <a:p>
          <a:pPr>
            <a:spcAft>
              <a:spcPts val="0"/>
            </a:spcAft>
          </a:pPr>
          <a:endParaRPr lang="en-US" sz="1600">
            <a:solidFill>
              <a:schemeClr val="tx2">
                <a:lumMod val="10000"/>
              </a:schemeClr>
            </a:solidFill>
          </a:endParaRPr>
        </a:p>
      </dgm:t>
    </dgm:pt>
    <dgm:pt modelId="{6354B0A1-FC9C-448E-A6DF-7CE9E6727370}" cxnId="{AA8011F2-8DC9-4FE2-A5C0-CAE92F876D84}" type="sibTrans">
      <dgm:prSet/>
      <dgm:spPr/>
      <dgm:t>
        <a:bodyPr/>
        <a:lstStyle/>
        <a:p>
          <a:pPr>
            <a:spcAft>
              <a:spcPts val="0"/>
            </a:spcAft>
          </a:pPr>
          <a:endParaRPr lang="en-US" sz="1600">
            <a:solidFill>
              <a:schemeClr val="tx2">
                <a:lumMod val="10000"/>
              </a:schemeClr>
            </a:solidFill>
          </a:endParaRPr>
        </a:p>
      </dgm:t>
    </dgm:pt>
    <dgm:pt modelId="{200B27B2-5A3E-4E18-8CB1-E6F7A82E5FF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Lembaga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baru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 (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lembaga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lama yang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diperbaharui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)</a:t>
          </a:r>
          <a:endParaRPr lang="en-US" sz="2400" dirty="0">
            <a:solidFill>
              <a:schemeClr val="tx2">
                <a:lumMod val="10000"/>
              </a:schemeClr>
            </a:solidFill>
          </a:endParaRPr>
        </a:p>
      </dgm:t>
    </dgm:pt>
    <dgm:pt modelId="{51DB866D-18DF-4A97-84F7-9FB29868C458}" cxnId="{71A7CBDB-A1D6-4C7D-A076-0388913FC7D0}" type="parTrans">
      <dgm:prSet/>
      <dgm:spPr/>
      <dgm:t>
        <a:bodyPr/>
        <a:lstStyle/>
        <a:p>
          <a:pPr>
            <a:spcAft>
              <a:spcPts val="0"/>
            </a:spcAft>
          </a:pPr>
          <a:endParaRPr lang="en-US" sz="1600">
            <a:solidFill>
              <a:schemeClr val="tx2">
                <a:lumMod val="10000"/>
              </a:schemeClr>
            </a:solidFill>
          </a:endParaRPr>
        </a:p>
      </dgm:t>
    </dgm:pt>
    <dgm:pt modelId="{332795D0-3966-4BE7-863B-0D0A5B1831D4}" cxnId="{71A7CBDB-A1D6-4C7D-A076-0388913FC7D0}" type="sibTrans">
      <dgm:prSet/>
      <dgm:spPr/>
      <dgm:t>
        <a:bodyPr/>
        <a:lstStyle/>
        <a:p>
          <a:pPr>
            <a:spcAft>
              <a:spcPts val="0"/>
            </a:spcAft>
          </a:pPr>
          <a:endParaRPr lang="en-US" sz="1600">
            <a:solidFill>
              <a:schemeClr val="tx2">
                <a:lumMod val="10000"/>
              </a:schemeClr>
            </a:solidFill>
          </a:endParaRPr>
        </a:p>
      </dgm:t>
    </dgm:pt>
    <dgm:pt modelId="{050E70EC-6682-4D41-871F-C0A0E314A985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Gotong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royong</a:t>
          </a:r>
          <a:endParaRPr lang="en-US" sz="2400" dirty="0" smtClean="0">
            <a:solidFill>
              <a:schemeClr val="tx2">
                <a:lumMod val="10000"/>
              </a:schemeClr>
            </a:solidFill>
            <a:sym typeface="Wingdings" panose="05000000000000000000" pitchFamily="2" charset="2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Simpan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pinjam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 informal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Penyuluhan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Pertanian</a:t>
          </a:r>
          <a:endParaRPr lang="en-US" sz="2400" dirty="0" smtClean="0">
            <a:solidFill>
              <a:schemeClr val="tx2">
                <a:lumMod val="10000"/>
              </a:schemeClr>
            </a:solidFill>
            <a:sym typeface="Wingdings" panose="05000000000000000000" pitchFamily="2" charset="2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Penelt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 &amp;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Pengembangan</a:t>
          </a:r>
          <a:endParaRPr lang="en-US" sz="2400" dirty="0" smtClean="0">
            <a:solidFill>
              <a:schemeClr val="tx2">
                <a:lumMod val="10000"/>
              </a:schemeClr>
            </a:solidFill>
            <a:sym typeface="Wingdings" panose="05000000000000000000" pitchFamily="2" charset="2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Badan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 Usaha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Desa</a:t>
          </a:r>
          <a:endParaRPr lang="en-US" sz="2400" dirty="0" smtClean="0">
            <a:solidFill>
              <a:schemeClr val="tx2">
                <a:lumMod val="10000"/>
              </a:schemeClr>
            </a:solidFill>
            <a:sym typeface="Wingdings" panose="05000000000000000000" pitchFamily="2" charset="2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Jual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beli</a:t>
          </a:r>
          <a:endParaRPr lang="en-US" sz="2400" dirty="0">
            <a:solidFill>
              <a:schemeClr val="tx2">
                <a:lumMod val="10000"/>
              </a:schemeClr>
            </a:solidFill>
          </a:endParaRPr>
        </a:p>
      </dgm:t>
    </dgm:pt>
    <dgm:pt modelId="{E2D8B4C8-7917-451A-8B15-9BB1A63C864D}" cxnId="{AF5547FE-55B3-49E6-AE0E-294227F6540E}" type="parTrans">
      <dgm:prSet/>
      <dgm:spPr/>
      <dgm:t>
        <a:bodyPr/>
        <a:lstStyle/>
        <a:p>
          <a:pPr>
            <a:spcAft>
              <a:spcPts val="0"/>
            </a:spcAft>
          </a:pPr>
          <a:endParaRPr lang="en-US" sz="1600">
            <a:solidFill>
              <a:schemeClr val="tx2">
                <a:lumMod val="10000"/>
              </a:schemeClr>
            </a:solidFill>
          </a:endParaRPr>
        </a:p>
      </dgm:t>
    </dgm:pt>
    <dgm:pt modelId="{F157C899-9E64-4C97-BEC4-C6CA4122660E}" cxnId="{AF5547FE-55B3-49E6-AE0E-294227F6540E}" type="sibTrans">
      <dgm:prSet/>
      <dgm:spPr/>
      <dgm:t>
        <a:bodyPr/>
        <a:lstStyle/>
        <a:p>
          <a:pPr>
            <a:spcAft>
              <a:spcPts val="0"/>
            </a:spcAft>
          </a:pPr>
          <a:endParaRPr lang="en-US" sz="1600">
            <a:solidFill>
              <a:schemeClr val="tx2">
                <a:lumMod val="10000"/>
              </a:schemeClr>
            </a:solidFill>
          </a:endParaRPr>
        </a:p>
      </dgm:t>
    </dgm:pt>
    <dgm:pt modelId="{C8F48228-E123-41C2-B562-3CD52F3EBF5A}" type="pres">
      <dgm:prSet presAssocID="{19130738-9DBD-4B64-83EC-36A95765A0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7DF4FC2-D9E6-4C2C-9CC3-F46A3DBDCA15}" type="pres">
      <dgm:prSet presAssocID="{E2A07032-4015-4B41-B99C-C6926BAD7CC7}" presName="hierRoot1" presStyleCnt="0"/>
      <dgm:spPr/>
    </dgm:pt>
    <dgm:pt modelId="{59C4CF9D-16FB-459C-ADFD-5067920B4ACE}" type="pres">
      <dgm:prSet presAssocID="{E2A07032-4015-4B41-B99C-C6926BAD7CC7}" presName="composite" presStyleCnt="0"/>
      <dgm:spPr/>
    </dgm:pt>
    <dgm:pt modelId="{5E28F259-E908-4463-8EAF-673AFB672B05}" type="pres">
      <dgm:prSet presAssocID="{E2A07032-4015-4B41-B99C-C6926BAD7CC7}" presName="background" presStyleLbl="node0" presStyleIdx="0" presStyleCnt="1"/>
      <dgm:spPr/>
    </dgm:pt>
    <dgm:pt modelId="{5EFED805-074A-4A45-BE6A-DEBE8195E3F3}" type="pres">
      <dgm:prSet presAssocID="{E2A07032-4015-4B41-B99C-C6926BAD7CC7}" presName="text" presStyleLbl="fgAcc0" presStyleIdx="0" presStyleCnt="1" custScaleX="189293" custScaleY="33356" custLinFactNeighborX="-3523" custLinFactNeighborY="-532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A21345-0E32-46B6-9FB7-9E4BB36FBD51}" type="pres">
      <dgm:prSet presAssocID="{E2A07032-4015-4B41-B99C-C6926BAD7CC7}" presName="hierChild2" presStyleCnt="0"/>
      <dgm:spPr/>
    </dgm:pt>
    <dgm:pt modelId="{A510EBA2-3325-4FB4-A3D9-253C74267E71}" type="pres">
      <dgm:prSet presAssocID="{CF7EF4F8-519F-47B7-8E60-AE70E8974D3D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B8541A4-92DD-4F53-A06C-D04448D6FBF4}" type="pres">
      <dgm:prSet presAssocID="{85B2AF13-AFE3-4093-89AA-A3F4ECA63DC0}" presName="hierRoot2" presStyleCnt="0"/>
      <dgm:spPr/>
    </dgm:pt>
    <dgm:pt modelId="{4B30F0A3-F9ED-413B-88B4-355696E90E03}" type="pres">
      <dgm:prSet presAssocID="{85B2AF13-AFE3-4093-89AA-A3F4ECA63DC0}" presName="composite2" presStyleCnt="0"/>
      <dgm:spPr/>
    </dgm:pt>
    <dgm:pt modelId="{4658F04A-7533-49A9-ACCE-ED108026B8F3}" type="pres">
      <dgm:prSet presAssocID="{85B2AF13-AFE3-4093-89AA-A3F4ECA63DC0}" presName="background2" presStyleLbl="node2" presStyleIdx="0" presStyleCnt="2"/>
      <dgm:spPr/>
    </dgm:pt>
    <dgm:pt modelId="{A83E9EFB-FFC1-4747-9731-89024FA9BC9A}" type="pres">
      <dgm:prSet presAssocID="{85B2AF13-AFE3-4093-89AA-A3F4ECA63DC0}" presName="text2" presStyleLbl="fgAcc2" presStyleIdx="0" presStyleCnt="2" custScaleX="151178" custScaleY="64750" custLinFactNeighborX="-15909" custLinFactNeighborY="-552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F34BB2-E1A8-4CAB-91BF-AC60EE6112DC}" type="pres">
      <dgm:prSet presAssocID="{85B2AF13-AFE3-4093-89AA-A3F4ECA63DC0}" presName="hierChild3" presStyleCnt="0"/>
      <dgm:spPr/>
    </dgm:pt>
    <dgm:pt modelId="{95FDFAC9-AC00-4A57-8EBA-D7AD8C1B9FD6}" type="pres">
      <dgm:prSet presAssocID="{9246AB77-916F-414B-B95C-3EE88B87853D}" presName="Name17" presStyleLbl="parChTrans1D3" presStyleIdx="0" presStyleCnt="2"/>
      <dgm:spPr/>
      <dgm:t>
        <a:bodyPr/>
        <a:lstStyle/>
        <a:p>
          <a:endParaRPr lang="en-US"/>
        </a:p>
      </dgm:t>
    </dgm:pt>
    <dgm:pt modelId="{4435911F-3A3D-4126-9428-F7F2B5F4CE72}" type="pres">
      <dgm:prSet presAssocID="{A956B33A-F8E8-47BA-8652-0332E4A96B42}" presName="hierRoot3" presStyleCnt="0"/>
      <dgm:spPr/>
    </dgm:pt>
    <dgm:pt modelId="{849820E4-602D-4E89-9E86-039391F6E3CB}" type="pres">
      <dgm:prSet presAssocID="{A956B33A-F8E8-47BA-8652-0332E4A96B42}" presName="composite3" presStyleCnt="0"/>
      <dgm:spPr/>
    </dgm:pt>
    <dgm:pt modelId="{E9A2E25E-3FC7-4774-B7F4-25E8980E7530}" type="pres">
      <dgm:prSet presAssocID="{A956B33A-F8E8-47BA-8652-0332E4A96B42}" presName="background3" presStyleLbl="node3" presStyleIdx="0" presStyleCnt="2"/>
      <dgm:spPr/>
    </dgm:pt>
    <dgm:pt modelId="{DA49F001-73C2-42C1-B6B3-835E9E814598}" type="pres">
      <dgm:prSet presAssocID="{A956B33A-F8E8-47BA-8652-0332E4A96B42}" presName="text3" presStyleLbl="fgAcc3" presStyleIdx="0" presStyleCnt="2" custScaleX="184197" custScaleY="161584" custLinFactNeighborX="601" custLinFactNeighborY="-346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36127E-BD85-4B6C-A802-A82265986E0B}" type="pres">
      <dgm:prSet presAssocID="{A956B33A-F8E8-47BA-8652-0332E4A96B42}" presName="hierChild4" presStyleCnt="0"/>
      <dgm:spPr/>
    </dgm:pt>
    <dgm:pt modelId="{C23AF37A-890E-4C22-AE12-896889EAC346}" type="pres">
      <dgm:prSet presAssocID="{51DB866D-18DF-4A97-84F7-9FB29868C458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9F17908-1AB0-477C-84E1-1599D7DE2780}" type="pres">
      <dgm:prSet presAssocID="{200B27B2-5A3E-4E18-8CB1-E6F7A82E5FFE}" presName="hierRoot2" presStyleCnt="0"/>
      <dgm:spPr/>
    </dgm:pt>
    <dgm:pt modelId="{D1FFC6A2-DA5F-4A04-870E-87D3954D7B28}" type="pres">
      <dgm:prSet presAssocID="{200B27B2-5A3E-4E18-8CB1-E6F7A82E5FFE}" presName="composite2" presStyleCnt="0"/>
      <dgm:spPr/>
    </dgm:pt>
    <dgm:pt modelId="{FA54C7E3-DF70-4E47-BA88-CEEAB1238752}" type="pres">
      <dgm:prSet presAssocID="{200B27B2-5A3E-4E18-8CB1-E6F7A82E5FFE}" presName="background2" presStyleLbl="node2" presStyleIdx="1" presStyleCnt="2"/>
      <dgm:spPr/>
    </dgm:pt>
    <dgm:pt modelId="{C2710B91-EFBF-4436-B34A-47EEA51609DD}" type="pres">
      <dgm:prSet presAssocID="{200B27B2-5A3E-4E18-8CB1-E6F7A82E5FFE}" presName="text2" presStyleLbl="fgAcc2" presStyleIdx="1" presStyleCnt="2" custScaleX="223258" custScaleY="57053" custLinFactNeighborX="-3033" custLinFactNeighborY="-555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325500-9FF4-4770-BE18-CCCAD95783AE}" type="pres">
      <dgm:prSet presAssocID="{200B27B2-5A3E-4E18-8CB1-E6F7A82E5FFE}" presName="hierChild3" presStyleCnt="0"/>
      <dgm:spPr/>
    </dgm:pt>
    <dgm:pt modelId="{13715683-B057-497F-B4A4-1882FD1B81E6}" type="pres">
      <dgm:prSet presAssocID="{E2D8B4C8-7917-451A-8B15-9BB1A63C864D}" presName="Name17" presStyleLbl="parChTrans1D3" presStyleIdx="1" presStyleCnt="2"/>
      <dgm:spPr/>
      <dgm:t>
        <a:bodyPr/>
        <a:lstStyle/>
        <a:p>
          <a:endParaRPr lang="en-US"/>
        </a:p>
      </dgm:t>
    </dgm:pt>
    <dgm:pt modelId="{E4A6F81B-063B-4131-A68C-B053D1BFF8C2}" type="pres">
      <dgm:prSet presAssocID="{050E70EC-6682-4D41-871F-C0A0E314A985}" presName="hierRoot3" presStyleCnt="0"/>
      <dgm:spPr/>
    </dgm:pt>
    <dgm:pt modelId="{00EA90A4-B7FA-4141-959D-BD11405B62E8}" type="pres">
      <dgm:prSet presAssocID="{050E70EC-6682-4D41-871F-C0A0E314A985}" presName="composite3" presStyleCnt="0"/>
      <dgm:spPr/>
    </dgm:pt>
    <dgm:pt modelId="{0913541D-52A2-4E5E-87A9-FC198A7A49E7}" type="pres">
      <dgm:prSet presAssocID="{050E70EC-6682-4D41-871F-C0A0E314A985}" presName="background3" presStyleLbl="node3" presStyleIdx="1" presStyleCnt="2"/>
      <dgm:spPr/>
    </dgm:pt>
    <dgm:pt modelId="{7C4D6792-BB94-4B71-8D59-AA525593F625}" type="pres">
      <dgm:prSet presAssocID="{050E70EC-6682-4D41-871F-C0A0E314A985}" presName="text3" presStyleLbl="fgAcc3" presStyleIdx="1" presStyleCnt="2" custScaleX="221237" custScaleY="213331" custLinFactNeighborX="4341" custLinFactNeighborY="-582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F8491D-8E5B-407C-B633-D01F52F18C4E}" type="pres">
      <dgm:prSet presAssocID="{050E70EC-6682-4D41-871F-C0A0E314A985}" presName="hierChild4" presStyleCnt="0"/>
      <dgm:spPr/>
    </dgm:pt>
  </dgm:ptLst>
  <dgm:cxnLst>
    <dgm:cxn modelId="{D4192549-774B-4AE9-9254-ADB0FB489139}" srcId="{19130738-9DBD-4B64-83EC-36A95765A084}" destId="{E2A07032-4015-4B41-B99C-C6926BAD7CC7}" srcOrd="0" destOrd="0" parTransId="{A8AABCEE-7BC7-4CDF-8D35-90774EBC5416}" sibTransId="{80F406DE-5888-41B7-9642-F1495EAE0EE3}"/>
    <dgm:cxn modelId="{2753D576-083C-4ABD-A3CE-C23F8997992B}" type="presOf" srcId="{9246AB77-916F-414B-B95C-3EE88B87853D}" destId="{95FDFAC9-AC00-4A57-8EBA-D7AD8C1B9FD6}" srcOrd="0" destOrd="0" presId="urn:microsoft.com/office/officeart/2005/8/layout/hierarchy1"/>
    <dgm:cxn modelId="{6657BB4F-BF9E-44CE-B4AC-38A1385AB15D}" type="presOf" srcId="{050E70EC-6682-4D41-871F-C0A0E314A985}" destId="{7C4D6792-BB94-4B71-8D59-AA525593F625}" srcOrd="0" destOrd="0" presId="urn:microsoft.com/office/officeart/2005/8/layout/hierarchy1"/>
    <dgm:cxn modelId="{BD9CAB91-A70E-46C8-9CB9-EE99D4B3B26B}" type="presOf" srcId="{200B27B2-5A3E-4E18-8CB1-E6F7A82E5FFE}" destId="{C2710B91-EFBF-4436-B34A-47EEA51609DD}" srcOrd="0" destOrd="0" presId="urn:microsoft.com/office/officeart/2005/8/layout/hierarchy1"/>
    <dgm:cxn modelId="{CDEFF07A-0F12-4F97-9865-5575B8B9BEEC}" srcId="{E2A07032-4015-4B41-B99C-C6926BAD7CC7}" destId="{85B2AF13-AFE3-4093-89AA-A3F4ECA63DC0}" srcOrd="0" destOrd="0" parTransId="{CF7EF4F8-519F-47B7-8E60-AE70E8974D3D}" sibTransId="{D7A48FAB-CAD7-4B74-856B-5A25D176618F}"/>
    <dgm:cxn modelId="{AF5547FE-55B3-49E6-AE0E-294227F6540E}" srcId="{200B27B2-5A3E-4E18-8CB1-E6F7A82E5FFE}" destId="{050E70EC-6682-4D41-871F-C0A0E314A985}" srcOrd="0" destOrd="0" parTransId="{E2D8B4C8-7917-451A-8B15-9BB1A63C864D}" sibTransId="{F157C899-9E64-4C97-BEC4-C6CA4122660E}"/>
    <dgm:cxn modelId="{9C0CC2E1-2FF3-479D-A4FA-EDCA0F782639}" type="presOf" srcId="{85B2AF13-AFE3-4093-89AA-A3F4ECA63DC0}" destId="{A83E9EFB-FFC1-4747-9731-89024FA9BC9A}" srcOrd="0" destOrd="0" presId="urn:microsoft.com/office/officeart/2005/8/layout/hierarchy1"/>
    <dgm:cxn modelId="{AA8011F2-8DC9-4FE2-A5C0-CAE92F876D84}" srcId="{85B2AF13-AFE3-4093-89AA-A3F4ECA63DC0}" destId="{A956B33A-F8E8-47BA-8652-0332E4A96B42}" srcOrd="0" destOrd="0" parTransId="{9246AB77-916F-414B-B95C-3EE88B87853D}" sibTransId="{6354B0A1-FC9C-448E-A6DF-7CE9E6727370}"/>
    <dgm:cxn modelId="{07D40FF5-4997-4F30-A854-F715B400BCAE}" type="presOf" srcId="{A956B33A-F8E8-47BA-8652-0332E4A96B42}" destId="{DA49F001-73C2-42C1-B6B3-835E9E814598}" srcOrd="0" destOrd="0" presId="urn:microsoft.com/office/officeart/2005/8/layout/hierarchy1"/>
    <dgm:cxn modelId="{25B50AC1-CB3A-4620-83BB-73997E1BE86D}" type="presOf" srcId="{E2D8B4C8-7917-451A-8B15-9BB1A63C864D}" destId="{13715683-B057-497F-B4A4-1882FD1B81E6}" srcOrd="0" destOrd="0" presId="urn:microsoft.com/office/officeart/2005/8/layout/hierarchy1"/>
    <dgm:cxn modelId="{A5321DEE-2230-42F2-8534-7943E6612EC4}" type="presOf" srcId="{E2A07032-4015-4B41-B99C-C6926BAD7CC7}" destId="{5EFED805-074A-4A45-BE6A-DEBE8195E3F3}" srcOrd="0" destOrd="0" presId="urn:microsoft.com/office/officeart/2005/8/layout/hierarchy1"/>
    <dgm:cxn modelId="{71A7CBDB-A1D6-4C7D-A076-0388913FC7D0}" srcId="{E2A07032-4015-4B41-B99C-C6926BAD7CC7}" destId="{200B27B2-5A3E-4E18-8CB1-E6F7A82E5FFE}" srcOrd="1" destOrd="0" parTransId="{51DB866D-18DF-4A97-84F7-9FB29868C458}" sibTransId="{332795D0-3966-4BE7-863B-0D0A5B1831D4}"/>
    <dgm:cxn modelId="{916C7752-7434-47C5-AF06-34EAD2326A10}" type="presOf" srcId="{19130738-9DBD-4B64-83EC-36A95765A084}" destId="{C8F48228-E123-41C2-B562-3CD52F3EBF5A}" srcOrd="0" destOrd="0" presId="urn:microsoft.com/office/officeart/2005/8/layout/hierarchy1"/>
    <dgm:cxn modelId="{65F17F06-0635-4DDD-A3BF-6A56DF0BD762}" type="presOf" srcId="{CF7EF4F8-519F-47B7-8E60-AE70E8974D3D}" destId="{A510EBA2-3325-4FB4-A3D9-253C74267E71}" srcOrd="0" destOrd="0" presId="urn:microsoft.com/office/officeart/2005/8/layout/hierarchy1"/>
    <dgm:cxn modelId="{F39F5C62-CDA9-42EB-A9A8-4B0B87799718}" type="presOf" srcId="{51DB866D-18DF-4A97-84F7-9FB29868C458}" destId="{C23AF37A-890E-4C22-AE12-896889EAC346}" srcOrd="0" destOrd="0" presId="urn:microsoft.com/office/officeart/2005/8/layout/hierarchy1"/>
    <dgm:cxn modelId="{27DB97B4-7096-436F-A775-09FB4DABD998}" type="presParOf" srcId="{C8F48228-E123-41C2-B562-3CD52F3EBF5A}" destId="{57DF4FC2-D9E6-4C2C-9CC3-F46A3DBDCA15}" srcOrd="0" destOrd="0" presId="urn:microsoft.com/office/officeart/2005/8/layout/hierarchy1"/>
    <dgm:cxn modelId="{FA9E8C76-F439-4128-9A69-50E085BAE81B}" type="presParOf" srcId="{57DF4FC2-D9E6-4C2C-9CC3-F46A3DBDCA15}" destId="{59C4CF9D-16FB-459C-ADFD-5067920B4ACE}" srcOrd="0" destOrd="0" presId="urn:microsoft.com/office/officeart/2005/8/layout/hierarchy1"/>
    <dgm:cxn modelId="{7FE6BB21-4C21-4744-9A48-692FE47834B5}" type="presParOf" srcId="{59C4CF9D-16FB-459C-ADFD-5067920B4ACE}" destId="{5E28F259-E908-4463-8EAF-673AFB672B05}" srcOrd="0" destOrd="0" presId="urn:microsoft.com/office/officeart/2005/8/layout/hierarchy1"/>
    <dgm:cxn modelId="{1D54D495-0EAC-4524-9695-FE69FB145B51}" type="presParOf" srcId="{59C4CF9D-16FB-459C-ADFD-5067920B4ACE}" destId="{5EFED805-074A-4A45-BE6A-DEBE8195E3F3}" srcOrd="1" destOrd="0" presId="urn:microsoft.com/office/officeart/2005/8/layout/hierarchy1"/>
    <dgm:cxn modelId="{D0062A0D-6EC5-423F-88F6-F4FE6F7534B3}" type="presParOf" srcId="{57DF4FC2-D9E6-4C2C-9CC3-F46A3DBDCA15}" destId="{96A21345-0E32-46B6-9FB7-9E4BB36FBD51}" srcOrd="1" destOrd="0" presId="urn:microsoft.com/office/officeart/2005/8/layout/hierarchy1"/>
    <dgm:cxn modelId="{695F691C-E0F3-4A78-AB07-CC95F7BB23E8}" type="presParOf" srcId="{96A21345-0E32-46B6-9FB7-9E4BB36FBD51}" destId="{A510EBA2-3325-4FB4-A3D9-253C74267E71}" srcOrd="0" destOrd="0" presId="urn:microsoft.com/office/officeart/2005/8/layout/hierarchy1"/>
    <dgm:cxn modelId="{6E428BC6-F650-4110-AA97-C0C0C8C771B7}" type="presParOf" srcId="{96A21345-0E32-46B6-9FB7-9E4BB36FBD51}" destId="{2B8541A4-92DD-4F53-A06C-D04448D6FBF4}" srcOrd="1" destOrd="0" presId="urn:microsoft.com/office/officeart/2005/8/layout/hierarchy1"/>
    <dgm:cxn modelId="{7807627B-3C75-4004-AD98-6F7D558011A5}" type="presParOf" srcId="{2B8541A4-92DD-4F53-A06C-D04448D6FBF4}" destId="{4B30F0A3-F9ED-413B-88B4-355696E90E03}" srcOrd="0" destOrd="0" presId="urn:microsoft.com/office/officeart/2005/8/layout/hierarchy1"/>
    <dgm:cxn modelId="{87CA9DEA-057F-496F-BEB5-5224856F8757}" type="presParOf" srcId="{4B30F0A3-F9ED-413B-88B4-355696E90E03}" destId="{4658F04A-7533-49A9-ACCE-ED108026B8F3}" srcOrd="0" destOrd="0" presId="urn:microsoft.com/office/officeart/2005/8/layout/hierarchy1"/>
    <dgm:cxn modelId="{2E6200BC-0C04-458B-A69D-5FD03DBDAFCC}" type="presParOf" srcId="{4B30F0A3-F9ED-413B-88B4-355696E90E03}" destId="{A83E9EFB-FFC1-4747-9731-89024FA9BC9A}" srcOrd="1" destOrd="0" presId="urn:microsoft.com/office/officeart/2005/8/layout/hierarchy1"/>
    <dgm:cxn modelId="{BEBC576D-002B-4140-9B37-434857A17BBF}" type="presParOf" srcId="{2B8541A4-92DD-4F53-A06C-D04448D6FBF4}" destId="{F8F34BB2-E1A8-4CAB-91BF-AC60EE6112DC}" srcOrd="1" destOrd="0" presId="urn:microsoft.com/office/officeart/2005/8/layout/hierarchy1"/>
    <dgm:cxn modelId="{71942541-9446-4599-A0A3-5871CC6690D4}" type="presParOf" srcId="{F8F34BB2-E1A8-4CAB-91BF-AC60EE6112DC}" destId="{95FDFAC9-AC00-4A57-8EBA-D7AD8C1B9FD6}" srcOrd="0" destOrd="0" presId="urn:microsoft.com/office/officeart/2005/8/layout/hierarchy1"/>
    <dgm:cxn modelId="{D26F99E9-1366-48CB-B019-1A911F7B5AD0}" type="presParOf" srcId="{F8F34BB2-E1A8-4CAB-91BF-AC60EE6112DC}" destId="{4435911F-3A3D-4126-9428-F7F2B5F4CE72}" srcOrd="1" destOrd="0" presId="urn:microsoft.com/office/officeart/2005/8/layout/hierarchy1"/>
    <dgm:cxn modelId="{DF293B7C-984E-41B5-8FE0-18B7BB920C9C}" type="presParOf" srcId="{4435911F-3A3D-4126-9428-F7F2B5F4CE72}" destId="{849820E4-602D-4E89-9E86-039391F6E3CB}" srcOrd="0" destOrd="0" presId="urn:microsoft.com/office/officeart/2005/8/layout/hierarchy1"/>
    <dgm:cxn modelId="{D72128CF-4A2D-4081-9F1E-227F4D6AB48C}" type="presParOf" srcId="{849820E4-602D-4E89-9E86-039391F6E3CB}" destId="{E9A2E25E-3FC7-4774-B7F4-25E8980E7530}" srcOrd="0" destOrd="0" presId="urn:microsoft.com/office/officeart/2005/8/layout/hierarchy1"/>
    <dgm:cxn modelId="{D01E2A1F-BDAF-41A9-B483-CD00059A1BE2}" type="presParOf" srcId="{849820E4-602D-4E89-9E86-039391F6E3CB}" destId="{DA49F001-73C2-42C1-B6B3-835E9E814598}" srcOrd="1" destOrd="0" presId="urn:microsoft.com/office/officeart/2005/8/layout/hierarchy1"/>
    <dgm:cxn modelId="{9A2F66D5-276F-4B15-A436-46AE3120CC82}" type="presParOf" srcId="{4435911F-3A3D-4126-9428-F7F2B5F4CE72}" destId="{3836127E-BD85-4B6C-A802-A82265986E0B}" srcOrd="1" destOrd="0" presId="urn:microsoft.com/office/officeart/2005/8/layout/hierarchy1"/>
    <dgm:cxn modelId="{DA148E4B-B2F0-49A5-9298-27D2099CBE22}" type="presParOf" srcId="{96A21345-0E32-46B6-9FB7-9E4BB36FBD51}" destId="{C23AF37A-890E-4C22-AE12-896889EAC346}" srcOrd="2" destOrd="0" presId="urn:microsoft.com/office/officeart/2005/8/layout/hierarchy1"/>
    <dgm:cxn modelId="{9026A431-F3B3-4A6F-A534-DD40D154CA10}" type="presParOf" srcId="{96A21345-0E32-46B6-9FB7-9E4BB36FBD51}" destId="{09F17908-1AB0-477C-84E1-1599D7DE2780}" srcOrd="3" destOrd="0" presId="urn:microsoft.com/office/officeart/2005/8/layout/hierarchy1"/>
    <dgm:cxn modelId="{EC5E9034-DBA0-4ACC-BB2C-147E0040A45B}" type="presParOf" srcId="{09F17908-1AB0-477C-84E1-1599D7DE2780}" destId="{D1FFC6A2-DA5F-4A04-870E-87D3954D7B28}" srcOrd="0" destOrd="0" presId="urn:microsoft.com/office/officeart/2005/8/layout/hierarchy1"/>
    <dgm:cxn modelId="{3C76E3AB-F7EC-4AEE-B344-353E1C30A794}" type="presParOf" srcId="{D1FFC6A2-DA5F-4A04-870E-87D3954D7B28}" destId="{FA54C7E3-DF70-4E47-BA88-CEEAB1238752}" srcOrd="0" destOrd="0" presId="urn:microsoft.com/office/officeart/2005/8/layout/hierarchy1"/>
    <dgm:cxn modelId="{D9F803A3-C5C4-42AF-8667-353A0A9903C7}" type="presParOf" srcId="{D1FFC6A2-DA5F-4A04-870E-87D3954D7B28}" destId="{C2710B91-EFBF-4436-B34A-47EEA51609DD}" srcOrd="1" destOrd="0" presId="urn:microsoft.com/office/officeart/2005/8/layout/hierarchy1"/>
    <dgm:cxn modelId="{7581B92D-C683-4C65-8BCB-46A33D4761EC}" type="presParOf" srcId="{09F17908-1AB0-477C-84E1-1599D7DE2780}" destId="{ED325500-9FF4-4770-BE18-CCCAD95783AE}" srcOrd="1" destOrd="0" presId="urn:microsoft.com/office/officeart/2005/8/layout/hierarchy1"/>
    <dgm:cxn modelId="{3EB984E5-E7E1-4430-8964-85F1888851E6}" type="presParOf" srcId="{ED325500-9FF4-4770-BE18-CCCAD95783AE}" destId="{13715683-B057-497F-B4A4-1882FD1B81E6}" srcOrd="0" destOrd="0" presId="urn:microsoft.com/office/officeart/2005/8/layout/hierarchy1"/>
    <dgm:cxn modelId="{D3913A3D-EACE-4A9A-BBCC-315D7D398E43}" type="presParOf" srcId="{ED325500-9FF4-4770-BE18-CCCAD95783AE}" destId="{E4A6F81B-063B-4131-A68C-B053D1BFF8C2}" srcOrd="1" destOrd="0" presId="urn:microsoft.com/office/officeart/2005/8/layout/hierarchy1"/>
    <dgm:cxn modelId="{BAD3EBA8-AD4A-4688-92B9-DB0A31A4F5C3}" type="presParOf" srcId="{E4A6F81B-063B-4131-A68C-B053D1BFF8C2}" destId="{00EA90A4-B7FA-4141-959D-BD11405B62E8}" srcOrd="0" destOrd="0" presId="urn:microsoft.com/office/officeart/2005/8/layout/hierarchy1"/>
    <dgm:cxn modelId="{5B6DED76-CF27-4599-81D7-6060B7DCEA20}" type="presParOf" srcId="{00EA90A4-B7FA-4141-959D-BD11405B62E8}" destId="{0913541D-52A2-4E5E-87A9-FC198A7A49E7}" srcOrd="0" destOrd="0" presId="urn:microsoft.com/office/officeart/2005/8/layout/hierarchy1"/>
    <dgm:cxn modelId="{6992466A-DBAF-4241-9021-AAD0CE9DB9BA}" type="presParOf" srcId="{00EA90A4-B7FA-4141-959D-BD11405B62E8}" destId="{7C4D6792-BB94-4B71-8D59-AA525593F625}" srcOrd="1" destOrd="0" presId="urn:microsoft.com/office/officeart/2005/8/layout/hierarchy1"/>
    <dgm:cxn modelId="{72DF885C-F076-465F-B169-1FB97DC5AAB0}" type="presParOf" srcId="{E4A6F81B-063B-4131-A68C-B053D1BFF8C2}" destId="{DFF8491D-8E5B-407C-B633-D01F52F18C4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240C97-4021-43D8-BE82-17E11FDFBAEE}" type="doc">
      <dgm:prSet loTypeId="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5CF1CF6-E478-4399-9B0D-FCE06AAB1073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Koperasi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: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/>
          </a:r>
          <a:endParaRPr lang="en-US" sz="2000" dirty="0" smtClean="0">
            <a:solidFill>
              <a:schemeClr val="tx2">
                <a:lumMod val="10000"/>
              </a:schemeClr>
            </a:solidFill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Tujuan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????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/>
          </a:r>
          <a:endParaRPr lang="en-US" sz="2000" dirty="0" smtClean="0">
            <a:solidFill>
              <a:schemeClr val="tx2">
                <a:lumMod val="10000"/>
              </a:schemeClr>
            </a:solidFill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Kendala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????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/>
          </a:r>
          <a:endParaRPr lang="en-US" sz="2000" dirty="0" smtClean="0">
            <a:solidFill>
              <a:schemeClr val="tx2">
                <a:lumMod val="10000"/>
              </a:schemeClr>
            </a:solidFill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>
              <a:solidFill>
                <a:schemeClr val="tx2">
                  <a:lumMod val="10000"/>
                </a:schemeClr>
              </a:solidFill>
            </a:rPr>
            <a:t/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gm:t>
    </dgm:pt>
    <dgm:pt modelId="{E3201B9F-9624-48AA-BECA-192D33A404E3}" cxnId="{38CCEFE6-9A64-4D0D-B027-23059CD7C16F}" type="parTrans">
      <dgm:prSet/>
      <dgm:spPr/>
      <dgm:t>
        <a:bodyPr/>
        <a:lstStyle/>
        <a:p>
          <a:endParaRPr lang="en-US" sz="2400">
            <a:solidFill>
              <a:schemeClr val="tx2">
                <a:lumMod val="10000"/>
              </a:schemeClr>
            </a:solidFill>
          </a:endParaRPr>
        </a:p>
      </dgm:t>
    </dgm:pt>
    <dgm:pt modelId="{C52D1219-5030-4157-ABC4-C74BF8ECC5F1}" cxnId="{38CCEFE6-9A64-4D0D-B027-23059CD7C16F}" type="sibTrans">
      <dgm:prSet/>
      <dgm:spPr/>
      <dgm:t>
        <a:bodyPr/>
        <a:lstStyle/>
        <a:p>
          <a:endParaRPr lang="en-US" sz="2400">
            <a:solidFill>
              <a:schemeClr val="tx2">
                <a:lumMod val="10000"/>
              </a:schemeClr>
            </a:solidFill>
          </a:endParaRPr>
        </a:p>
      </dgm:t>
    </dgm:pt>
    <dgm:pt modelId="{2398DB28-95A3-45F9-A520-500B4DCF0C95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BPPT 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/>
          </a:r>
          <a:endParaRPr lang="en-US" sz="2000" dirty="0" smtClean="0">
            <a:solidFill>
              <a:schemeClr val="tx2">
                <a:lumMod val="10000"/>
              </a:schemeClr>
            </a:solidFill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Apa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????</a:t>
          </a:r>
          <a:r>
            <a:rPr lang="en-US" sz="2000" dirty="0">
              <a:solidFill>
                <a:schemeClr val="tx2">
                  <a:lumMod val="10000"/>
                </a:schemeClr>
              </a:solidFill>
            </a:rPr>
            <a:t/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gm:t>
    </dgm:pt>
    <dgm:pt modelId="{613116E6-493B-449F-AA86-D97E04A5E8C5}" cxnId="{BC025B96-D151-44DA-A5E7-651025EFE3C8}" type="parTrans">
      <dgm:prSet/>
      <dgm:spPr/>
      <dgm:t>
        <a:bodyPr/>
        <a:lstStyle/>
        <a:p>
          <a:endParaRPr lang="en-US" sz="2400">
            <a:solidFill>
              <a:schemeClr val="tx2">
                <a:lumMod val="10000"/>
              </a:schemeClr>
            </a:solidFill>
          </a:endParaRPr>
        </a:p>
      </dgm:t>
    </dgm:pt>
    <dgm:pt modelId="{A2935C07-8E26-40D9-8F8F-98E87C145939}" cxnId="{BC025B96-D151-44DA-A5E7-651025EFE3C8}" type="sibTrans">
      <dgm:prSet/>
      <dgm:spPr/>
      <dgm:t>
        <a:bodyPr/>
        <a:lstStyle/>
        <a:p>
          <a:endParaRPr lang="en-US" sz="2400">
            <a:solidFill>
              <a:schemeClr val="tx2">
                <a:lumMod val="10000"/>
              </a:schemeClr>
            </a:solidFill>
          </a:endParaRPr>
        </a:p>
      </dgm:t>
    </dgm:pt>
    <dgm:pt modelId="{B9CEC7E6-8F11-4886-86CD-AF447D210559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AIP 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/>
          </a:r>
          <a:endParaRPr lang="en-US" sz="2000" dirty="0" smtClean="0">
            <a:solidFill>
              <a:schemeClr val="tx2">
                <a:lumMod val="10000"/>
              </a:schemeClr>
            </a:solidFill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Definisi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?????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/>
          </a:r>
          <a:endParaRPr lang="en-US" sz="2000" dirty="0" smtClean="0">
            <a:solidFill>
              <a:schemeClr val="tx2">
                <a:lumMod val="10000"/>
              </a:schemeClr>
            </a:solidFill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Apa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saja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elemennya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???</a:t>
          </a:r>
          <a:r>
            <a:rPr lang="en-US" sz="2000" dirty="0">
              <a:solidFill>
                <a:schemeClr val="tx2">
                  <a:lumMod val="10000"/>
                </a:schemeClr>
              </a:solidFill>
            </a:rPr>
            <a:t/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gm:t>
    </dgm:pt>
    <dgm:pt modelId="{9ECB19AC-8272-403D-8B3D-FEF5AF56E8A3}" cxnId="{CE8C9032-3EE0-46D8-84F4-431256F8133B}" type="parTrans">
      <dgm:prSet/>
      <dgm:spPr/>
      <dgm:t>
        <a:bodyPr/>
        <a:lstStyle/>
        <a:p>
          <a:endParaRPr lang="en-US" sz="2400">
            <a:solidFill>
              <a:schemeClr val="tx2">
                <a:lumMod val="10000"/>
              </a:schemeClr>
            </a:solidFill>
          </a:endParaRPr>
        </a:p>
      </dgm:t>
    </dgm:pt>
    <dgm:pt modelId="{C026B190-15FC-441F-9037-6C68BA4AC3ED}" cxnId="{CE8C9032-3EE0-46D8-84F4-431256F8133B}" type="sibTrans">
      <dgm:prSet/>
      <dgm:spPr/>
      <dgm:t>
        <a:bodyPr/>
        <a:lstStyle/>
        <a:p>
          <a:endParaRPr lang="en-US" sz="2400">
            <a:solidFill>
              <a:schemeClr val="tx2">
                <a:lumMod val="10000"/>
              </a:schemeClr>
            </a:solidFill>
          </a:endParaRPr>
        </a:p>
      </dgm:t>
    </dgm:pt>
    <dgm:pt modelId="{B61DA83C-D142-400E-A2E0-5CB0C064828F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KUAT </a:t>
          </a:r>
          <a:r>
            <a:rPr lang="en-US" sz="2000" dirty="0">
              <a:solidFill>
                <a:schemeClr val="tx2">
                  <a:lumMod val="10000"/>
                </a:schemeClr>
              </a:solidFill>
            </a:rPr>
            <a:t/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gm:t>
    </dgm:pt>
    <dgm:pt modelId="{170883A0-5C05-4282-A6A2-11309637706D}" cxnId="{C6C99A64-9226-4525-91E4-7C1BFD822877}" type="parTrans">
      <dgm:prSet/>
      <dgm:spPr/>
      <dgm:t>
        <a:bodyPr/>
        <a:lstStyle/>
        <a:p>
          <a:endParaRPr lang="en-US" sz="2400">
            <a:solidFill>
              <a:schemeClr val="tx2">
                <a:lumMod val="10000"/>
              </a:schemeClr>
            </a:solidFill>
          </a:endParaRPr>
        </a:p>
      </dgm:t>
    </dgm:pt>
    <dgm:pt modelId="{6B7DFB83-82BE-4AA4-B0B5-23917BF6D359}" cxnId="{C6C99A64-9226-4525-91E4-7C1BFD822877}" type="sibTrans">
      <dgm:prSet/>
      <dgm:spPr/>
      <dgm:t>
        <a:bodyPr/>
        <a:lstStyle/>
        <a:p>
          <a:endParaRPr lang="en-US" sz="2400">
            <a:solidFill>
              <a:schemeClr val="tx2">
                <a:lumMod val="10000"/>
              </a:schemeClr>
            </a:solidFill>
          </a:endParaRPr>
        </a:p>
      </dgm:t>
    </dgm:pt>
    <dgm:pt modelId="{5B678940-398C-4572-B90F-4C8C24D904C0}" type="pres">
      <dgm:prSet presAssocID="{45240C97-4021-43D8-BE82-17E11FDFBAE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62D4EE-7A92-480C-94F0-0AC1DC330481}" type="pres">
      <dgm:prSet presAssocID="{75CF1CF6-E478-4399-9B0D-FCE06AAB107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3EC97-AC91-4EFE-B55B-F5F76149F08C}" type="pres">
      <dgm:prSet presAssocID="{C52D1219-5030-4157-ABC4-C74BF8ECC5F1}" presName="sibTrans" presStyleCnt="0"/>
      <dgm:spPr/>
    </dgm:pt>
    <dgm:pt modelId="{CEDD1E05-BB09-4847-8169-FCAF3C343EA9}" type="pres">
      <dgm:prSet presAssocID="{2398DB28-95A3-45F9-A520-500B4DCF0C9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EAED1-5DFA-459C-A92A-8B4A7E4CD8B3}" type="pres">
      <dgm:prSet presAssocID="{A2935C07-8E26-40D9-8F8F-98E87C145939}" presName="sibTrans" presStyleCnt="0"/>
      <dgm:spPr/>
    </dgm:pt>
    <dgm:pt modelId="{3545DCEB-A90D-4FC1-A118-A5C12BF86EAF}" type="pres">
      <dgm:prSet presAssocID="{B9CEC7E6-8F11-4886-86CD-AF447D21055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7AF9C-AFEB-4306-8C52-B75615C4E302}" type="pres">
      <dgm:prSet presAssocID="{C026B190-15FC-441F-9037-6C68BA4AC3ED}" presName="sibTrans" presStyleCnt="0"/>
      <dgm:spPr/>
    </dgm:pt>
    <dgm:pt modelId="{E5975872-731B-47AE-B636-077B672B2681}" type="pres">
      <dgm:prSet presAssocID="{B61DA83C-D142-400E-A2E0-5CB0C064828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CCEFE6-9A64-4D0D-B027-23059CD7C16F}" srcId="{45240C97-4021-43D8-BE82-17E11FDFBAEE}" destId="{75CF1CF6-E478-4399-9B0D-FCE06AAB1073}" srcOrd="0" destOrd="0" parTransId="{E3201B9F-9624-48AA-BECA-192D33A404E3}" sibTransId="{C52D1219-5030-4157-ABC4-C74BF8ECC5F1}"/>
    <dgm:cxn modelId="{BC025B96-D151-44DA-A5E7-651025EFE3C8}" srcId="{45240C97-4021-43D8-BE82-17E11FDFBAEE}" destId="{2398DB28-95A3-45F9-A520-500B4DCF0C95}" srcOrd="1" destOrd="0" parTransId="{613116E6-493B-449F-AA86-D97E04A5E8C5}" sibTransId="{A2935C07-8E26-40D9-8F8F-98E87C145939}"/>
    <dgm:cxn modelId="{CE8C9032-3EE0-46D8-84F4-431256F8133B}" srcId="{45240C97-4021-43D8-BE82-17E11FDFBAEE}" destId="{B9CEC7E6-8F11-4886-86CD-AF447D210559}" srcOrd="2" destOrd="0" parTransId="{9ECB19AC-8272-403D-8B3D-FEF5AF56E8A3}" sibTransId="{C026B190-15FC-441F-9037-6C68BA4AC3ED}"/>
    <dgm:cxn modelId="{C6C99A64-9226-4525-91E4-7C1BFD822877}" srcId="{45240C97-4021-43D8-BE82-17E11FDFBAEE}" destId="{B61DA83C-D142-400E-A2E0-5CB0C064828F}" srcOrd="3" destOrd="0" parTransId="{170883A0-5C05-4282-A6A2-11309637706D}" sibTransId="{6B7DFB83-82BE-4AA4-B0B5-23917BF6D359}"/>
    <dgm:cxn modelId="{28A2723D-BA95-4EF7-A79A-E7F8CBAE93B2}" type="presOf" srcId="{45240C97-4021-43D8-BE82-17E11FDFBAEE}" destId="{5B678940-398C-4572-B90F-4C8C24D904C0}" srcOrd="0" destOrd="0" presId="urn:microsoft.com/office/officeart/2005/8/layout/default"/>
    <dgm:cxn modelId="{D38CFC74-3039-4198-BCFF-068BC34ACFC0}" type="presParOf" srcId="{5B678940-398C-4572-B90F-4C8C24D904C0}" destId="{FC62D4EE-7A92-480C-94F0-0AC1DC330481}" srcOrd="0" destOrd="0" presId="urn:microsoft.com/office/officeart/2005/8/layout/default"/>
    <dgm:cxn modelId="{B2A7BA29-7C97-451E-904A-51DDAD1AB544}" type="presOf" srcId="{75CF1CF6-E478-4399-9B0D-FCE06AAB1073}" destId="{FC62D4EE-7A92-480C-94F0-0AC1DC330481}" srcOrd="0" destOrd="0" presId="urn:microsoft.com/office/officeart/2005/8/layout/default"/>
    <dgm:cxn modelId="{2F21E89B-E3FE-413A-A6A6-1D3ACE6AE289}" type="presParOf" srcId="{5B678940-398C-4572-B90F-4C8C24D904C0}" destId="{01F3EC97-AC91-4EFE-B55B-F5F76149F08C}" srcOrd="1" destOrd="0" presId="urn:microsoft.com/office/officeart/2005/8/layout/default"/>
    <dgm:cxn modelId="{B35356EC-DF9C-4D6E-8983-B46D8F7600F9}" type="presParOf" srcId="{5B678940-398C-4572-B90F-4C8C24D904C0}" destId="{CEDD1E05-BB09-4847-8169-FCAF3C343EA9}" srcOrd="2" destOrd="0" presId="urn:microsoft.com/office/officeart/2005/8/layout/default"/>
    <dgm:cxn modelId="{EE626322-D8AD-4658-8A38-1E94AAC65EDC}" type="presOf" srcId="{2398DB28-95A3-45F9-A520-500B4DCF0C95}" destId="{CEDD1E05-BB09-4847-8169-FCAF3C343EA9}" srcOrd="0" destOrd="0" presId="urn:microsoft.com/office/officeart/2005/8/layout/default"/>
    <dgm:cxn modelId="{5114A6CA-858E-478E-965A-F127920A0A52}" type="presParOf" srcId="{5B678940-398C-4572-B90F-4C8C24D904C0}" destId="{DACEAED1-5DFA-459C-A92A-8B4A7E4CD8B3}" srcOrd="3" destOrd="0" presId="urn:microsoft.com/office/officeart/2005/8/layout/default"/>
    <dgm:cxn modelId="{1BA85825-7DCF-4D10-B2E0-78EA8F6BFD05}" type="presParOf" srcId="{5B678940-398C-4572-B90F-4C8C24D904C0}" destId="{3545DCEB-A90D-4FC1-A118-A5C12BF86EAF}" srcOrd="4" destOrd="0" presId="urn:microsoft.com/office/officeart/2005/8/layout/default"/>
    <dgm:cxn modelId="{E5D92CD6-6DCE-4EC0-9175-4C8FC7D3C7B8}" type="presOf" srcId="{B9CEC7E6-8F11-4886-86CD-AF447D210559}" destId="{3545DCEB-A90D-4FC1-A118-A5C12BF86EAF}" srcOrd="0" destOrd="0" presId="urn:microsoft.com/office/officeart/2005/8/layout/default"/>
    <dgm:cxn modelId="{89DC312B-15A6-401D-A406-0DA2C0D25538}" type="presParOf" srcId="{5B678940-398C-4572-B90F-4C8C24D904C0}" destId="{FF87AF9C-AFEB-4306-8C52-B75615C4E302}" srcOrd="5" destOrd="0" presId="urn:microsoft.com/office/officeart/2005/8/layout/default"/>
    <dgm:cxn modelId="{AB7C134D-8DB1-49FC-9B2C-A68CBD1B2E09}" type="presParOf" srcId="{5B678940-398C-4572-B90F-4C8C24D904C0}" destId="{E5975872-731B-47AE-B636-077B672B2681}" srcOrd="6" destOrd="0" presId="urn:microsoft.com/office/officeart/2005/8/layout/default"/>
    <dgm:cxn modelId="{7BD120AB-E483-4DDA-848D-31F15F9AB539}" type="presOf" srcId="{B61DA83C-D142-400E-A2E0-5CB0C064828F}" destId="{E5975872-731B-47AE-B636-077B672B2681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F09204-28A7-42C1-9A48-E172E552BF5C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154F28F-0163-4357-A8F8-4508B7C0DCBD}">
      <dgm:prSet phldrT="[Text]" custT="1"/>
      <dgm:spPr/>
      <dgm:t>
        <a:bodyPr/>
        <a:lstStyle/>
        <a:p>
          <a:r>
            <a:rPr lang="en-US" sz="1800" dirty="0" smtClean="0"/>
            <a:t>1</a:t>
          </a:r>
          <a:endParaRPr lang="en-US" sz="1800" dirty="0"/>
        </a:p>
      </dgm:t>
    </dgm:pt>
    <dgm:pt modelId="{3DC7EF32-B6B1-4B56-AFFA-AE811106A6BF}" cxnId="{60C8E4AA-7D61-4791-ABF8-7A02C38DB12E}" type="parTrans">
      <dgm:prSet/>
      <dgm:spPr/>
      <dgm:t>
        <a:bodyPr/>
        <a:lstStyle/>
        <a:p>
          <a:endParaRPr lang="en-US" sz="1800"/>
        </a:p>
      </dgm:t>
    </dgm:pt>
    <dgm:pt modelId="{42335B03-294D-4E51-80EF-3CFF82795EF1}" cxnId="{60C8E4AA-7D61-4791-ABF8-7A02C38DB12E}" type="sibTrans">
      <dgm:prSet/>
      <dgm:spPr/>
      <dgm:t>
        <a:bodyPr/>
        <a:lstStyle/>
        <a:p>
          <a:endParaRPr lang="en-US" sz="1800"/>
        </a:p>
      </dgm:t>
    </dgm:pt>
    <dgm:pt modelId="{F70F74F0-664C-466D-A849-46C1C18D1862}">
      <dgm:prSet phldrT="[Text]" custT="1"/>
      <dgm:spPr/>
      <dgm:t>
        <a:bodyPr/>
        <a:lstStyle/>
        <a:p>
          <a:r>
            <a:rPr lang="en-US" sz="1800" dirty="0" err="1" smtClean="0">
              <a:solidFill>
                <a:srgbClr val="006600"/>
              </a:solidFill>
            </a:rPr>
            <a:t>Lembaga</a:t>
          </a:r>
          <a:r>
            <a:rPr lang="en-US" sz="1800" dirty="0" smtClean="0">
              <a:solidFill>
                <a:srgbClr val="006600"/>
              </a:solidFill>
            </a:rPr>
            <a:t> </a:t>
          </a:r>
          <a:r>
            <a:rPr lang="en-US" sz="1800" dirty="0" err="1" smtClean="0">
              <a:solidFill>
                <a:srgbClr val="006600"/>
              </a:solidFill>
            </a:rPr>
            <a:t>Produksi</a:t>
          </a:r>
          <a:r>
            <a:rPr lang="en-US" sz="1800" dirty="0" smtClean="0">
              <a:solidFill>
                <a:srgbClr val="006600"/>
              </a:solidFill>
            </a:rPr>
            <a:t>, 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berupa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Kelompok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Tani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maupun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GAPOKTAN (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pendekatan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domisili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ataupun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hamparan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)  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Aktivitas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usahatani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berdasar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keputusan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kolektif</a:t>
          </a:r>
          <a:endParaRPr lang="en-US" sz="1800" dirty="0"/>
        </a:p>
      </dgm:t>
    </dgm:pt>
    <dgm:pt modelId="{2F73BA31-C21E-4D00-B657-224E81BD68FC}" cxnId="{61979D58-C553-4A82-9DE0-3501DC6BA188}" type="parTrans">
      <dgm:prSet/>
      <dgm:spPr/>
      <dgm:t>
        <a:bodyPr/>
        <a:lstStyle/>
        <a:p>
          <a:endParaRPr lang="en-US" sz="1800"/>
        </a:p>
      </dgm:t>
    </dgm:pt>
    <dgm:pt modelId="{D651709F-9FB0-436A-A8C8-15C07EB342E9}" cxnId="{61979D58-C553-4A82-9DE0-3501DC6BA188}" type="sibTrans">
      <dgm:prSet/>
      <dgm:spPr/>
      <dgm:t>
        <a:bodyPr/>
        <a:lstStyle/>
        <a:p>
          <a:endParaRPr lang="en-US" sz="1800"/>
        </a:p>
      </dgm:t>
    </dgm:pt>
    <dgm:pt modelId="{26EFA924-35F7-4C36-A900-BD842493F306}">
      <dgm:prSet phldrT="[Text]" custT="1"/>
      <dgm:spPr/>
      <dgm:t>
        <a:bodyPr/>
        <a:lstStyle/>
        <a:p>
          <a:r>
            <a:rPr lang="en-US" sz="1800" dirty="0" smtClean="0"/>
            <a:t>2</a:t>
          </a:r>
          <a:endParaRPr lang="en-US" sz="1800" dirty="0"/>
        </a:p>
      </dgm:t>
    </dgm:pt>
    <dgm:pt modelId="{4C20FB15-55AE-4C5D-B04A-BFA0CFC77FE2}" cxnId="{5773746F-7998-4C40-AF5F-5383C9B89E89}" type="parTrans">
      <dgm:prSet/>
      <dgm:spPr/>
      <dgm:t>
        <a:bodyPr/>
        <a:lstStyle/>
        <a:p>
          <a:endParaRPr lang="en-US" sz="1800"/>
        </a:p>
      </dgm:t>
    </dgm:pt>
    <dgm:pt modelId="{2A0D22FE-7792-4CBD-B3FB-29D46DAC5BC2}" cxnId="{5773746F-7998-4C40-AF5F-5383C9B89E89}" type="sibTrans">
      <dgm:prSet/>
      <dgm:spPr/>
      <dgm:t>
        <a:bodyPr/>
        <a:lstStyle/>
        <a:p>
          <a:endParaRPr lang="en-US" sz="1800"/>
        </a:p>
      </dgm:t>
    </dgm:pt>
    <dgm:pt modelId="{5AB6627F-25F1-46A3-82BF-E28086CF765E}">
      <dgm:prSet phldrT="[Text]" custT="1"/>
      <dgm:spPr/>
      <dgm:t>
        <a:bodyPr/>
        <a:lstStyle/>
        <a:p>
          <a:r>
            <a:rPr lang="en-US" sz="1800" smtClean="0">
              <a:solidFill>
                <a:srgbClr val="006600"/>
              </a:solidFill>
            </a:rPr>
            <a:t>Lembaga Produksi , </a:t>
          </a:r>
          <a:r>
            <a:rPr lang="en-US" sz="1800" smtClean="0">
              <a:solidFill>
                <a:srgbClr val="006600"/>
              </a:solidFill>
              <a:sym typeface="Wingdings" panose="05000000000000000000" pitchFamily="2" charset="2"/>
            </a:rPr>
            <a:t>berupa Kelompok Tani maupun GAPOKTAN (pendekatan domisili ataupun hamparan)   Aktivitas usahatani berdasar keputusan kolektif</a:t>
          </a:r>
          <a:endParaRPr lang="en-US" sz="1800" dirty="0"/>
        </a:p>
      </dgm:t>
    </dgm:pt>
    <dgm:pt modelId="{4ECFD82F-1322-42A8-9020-DF935D15CE5A}" cxnId="{027AC0F6-447F-43A3-BA54-307569B88479}" type="parTrans">
      <dgm:prSet/>
      <dgm:spPr/>
      <dgm:t>
        <a:bodyPr/>
        <a:lstStyle/>
        <a:p>
          <a:endParaRPr lang="en-US" sz="1800"/>
        </a:p>
      </dgm:t>
    </dgm:pt>
    <dgm:pt modelId="{2967D767-F256-4D49-B457-0D166705A985}" cxnId="{027AC0F6-447F-43A3-BA54-307569B88479}" type="sibTrans">
      <dgm:prSet/>
      <dgm:spPr/>
      <dgm:t>
        <a:bodyPr/>
        <a:lstStyle/>
        <a:p>
          <a:endParaRPr lang="en-US" sz="1800"/>
        </a:p>
      </dgm:t>
    </dgm:pt>
    <dgm:pt modelId="{B2F4B346-B967-42D8-BFBF-F844999BA180}" type="pres">
      <dgm:prSet presAssocID="{A9F09204-28A7-42C1-9A48-E172E552BF5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BC8CBB-398F-447A-B2F5-42808541734B}" type="pres">
      <dgm:prSet presAssocID="{4154F28F-0163-4357-A8F8-4508B7C0DCBD}" presName="composite" presStyleCnt="0"/>
      <dgm:spPr/>
    </dgm:pt>
    <dgm:pt modelId="{2195BEEA-FB64-43FB-8C2B-92E95637ED4F}" type="pres">
      <dgm:prSet presAssocID="{4154F28F-0163-4357-A8F8-4508B7C0DCB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B4D26-FDB1-4F42-9FE0-262B31104581}" type="pres">
      <dgm:prSet presAssocID="{4154F28F-0163-4357-A8F8-4508B7C0DCBD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93C196-1BC1-43C9-9866-57265C997522}" type="pres">
      <dgm:prSet presAssocID="{42335B03-294D-4E51-80EF-3CFF82795EF1}" presName="sp" presStyleCnt="0"/>
      <dgm:spPr/>
    </dgm:pt>
    <dgm:pt modelId="{E4C329BB-0A45-4399-BC36-EC8150ABB724}" type="pres">
      <dgm:prSet presAssocID="{26EFA924-35F7-4C36-A900-BD842493F306}" presName="composite" presStyleCnt="0"/>
      <dgm:spPr/>
    </dgm:pt>
    <dgm:pt modelId="{E2CAAEB1-855B-45E2-ADB9-6C263A6F33AD}" type="pres">
      <dgm:prSet presAssocID="{26EFA924-35F7-4C36-A900-BD842493F30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F3348A-931C-4861-A63C-8A93831DF87A}" type="pres">
      <dgm:prSet presAssocID="{26EFA924-35F7-4C36-A900-BD842493F30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C8E4AA-7D61-4791-ABF8-7A02C38DB12E}" srcId="{A9F09204-28A7-42C1-9A48-E172E552BF5C}" destId="{4154F28F-0163-4357-A8F8-4508B7C0DCBD}" srcOrd="0" destOrd="0" parTransId="{3DC7EF32-B6B1-4B56-AFFA-AE811106A6BF}" sibTransId="{42335B03-294D-4E51-80EF-3CFF82795EF1}"/>
    <dgm:cxn modelId="{5773746F-7998-4C40-AF5F-5383C9B89E89}" srcId="{A9F09204-28A7-42C1-9A48-E172E552BF5C}" destId="{26EFA924-35F7-4C36-A900-BD842493F306}" srcOrd="1" destOrd="0" parTransId="{4C20FB15-55AE-4C5D-B04A-BFA0CFC77FE2}" sibTransId="{2A0D22FE-7792-4CBD-B3FB-29D46DAC5BC2}"/>
    <dgm:cxn modelId="{61979D58-C553-4A82-9DE0-3501DC6BA188}" srcId="{4154F28F-0163-4357-A8F8-4508B7C0DCBD}" destId="{F70F74F0-664C-466D-A849-46C1C18D1862}" srcOrd="0" destOrd="0" parTransId="{2F73BA31-C21E-4D00-B657-224E81BD68FC}" sibTransId="{D651709F-9FB0-436A-A8C8-15C07EB342E9}"/>
    <dgm:cxn modelId="{BA733576-78A9-4A4C-A6BF-A568662C16E0}" type="presOf" srcId="{F70F74F0-664C-466D-A849-46C1C18D1862}" destId="{5DBB4D26-FDB1-4F42-9FE0-262B31104581}" srcOrd="0" destOrd="0" presId="urn:microsoft.com/office/officeart/2005/8/layout/chevron2"/>
    <dgm:cxn modelId="{97C92E0D-B184-4D99-AD25-3E2D2F6CA8A1}" type="presOf" srcId="{A9F09204-28A7-42C1-9A48-E172E552BF5C}" destId="{B2F4B346-B967-42D8-BFBF-F844999BA180}" srcOrd="0" destOrd="0" presId="urn:microsoft.com/office/officeart/2005/8/layout/chevron2"/>
    <dgm:cxn modelId="{CA65EF59-675B-4D07-96EF-B2D72D252F90}" type="presOf" srcId="{5AB6627F-25F1-46A3-82BF-E28086CF765E}" destId="{31F3348A-931C-4861-A63C-8A93831DF87A}" srcOrd="0" destOrd="0" presId="urn:microsoft.com/office/officeart/2005/8/layout/chevron2"/>
    <dgm:cxn modelId="{69ED0449-9147-47BC-8566-86937BA99B16}" type="presOf" srcId="{4154F28F-0163-4357-A8F8-4508B7C0DCBD}" destId="{2195BEEA-FB64-43FB-8C2B-92E95637ED4F}" srcOrd="0" destOrd="0" presId="urn:microsoft.com/office/officeart/2005/8/layout/chevron2"/>
    <dgm:cxn modelId="{4E811A4E-C0F1-4443-B291-0827D1DEF8A3}" type="presOf" srcId="{26EFA924-35F7-4C36-A900-BD842493F306}" destId="{E2CAAEB1-855B-45E2-ADB9-6C263A6F33AD}" srcOrd="0" destOrd="0" presId="urn:microsoft.com/office/officeart/2005/8/layout/chevron2"/>
    <dgm:cxn modelId="{027AC0F6-447F-43A3-BA54-307569B88479}" srcId="{26EFA924-35F7-4C36-A900-BD842493F306}" destId="{5AB6627F-25F1-46A3-82BF-E28086CF765E}" srcOrd="0" destOrd="0" parTransId="{4ECFD82F-1322-42A8-9020-DF935D15CE5A}" sibTransId="{2967D767-F256-4D49-B457-0D166705A985}"/>
    <dgm:cxn modelId="{5132B128-ED2B-4853-B5E0-90AA7A334DC7}" type="presParOf" srcId="{B2F4B346-B967-42D8-BFBF-F844999BA180}" destId="{B1BC8CBB-398F-447A-B2F5-42808541734B}" srcOrd="0" destOrd="0" presId="urn:microsoft.com/office/officeart/2005/8/layout/chevron2"/>
    <dgm:cxn modelId="{903A5383-4EC0-4FEF-83DB-0721D46C7F81}" type="presParOf" srcId="{B1BC8CBB-398F-447A-B2F5-42808541734B}" destId="{2195BEEA-FB64-43FB-8C2B-92E95637ED4F}" srcOrd="0" destOrd="0" presId="urn:microsoft.com/office/officeart/2005/8/layout/chevron2"/>
    <dgm:cxn modelId="{BF73CECF-9E0B-4205-8354-CC8F15C94832}" type="presParOf" srcId="{B1BC8CBB-398F-447A-B2F5-42808541734B}" destId="{5DBB4D26-FDB1-4F42-9FE0-262B31104581}" srcOrd="1" destOrd="0" presId="urn:microsoft.com/office/officeart/2005/8/layout/chevron2"/>
    <dgm:cxn modelId="{25DCF6E2-49BB-4CA7-BBDA-B6E76108DDF8}" type="presParOf" srcId="{B2F4B346-B967-42D8-BFBF-F844999BA180}" destId="{5893C196-1BC1-43C9-9866-57265C997522}" srcOrd="1" destOrd="0" presId="urn:microsoft.com/office/officeart/2005/8/layout/chevron2"/>
    <dgm:cxn modelId="{49607378-E556-401A-8250-73F5A43E6E2F}" type="presParOf" srcId="{B2F4B346-B967-42D8-BFBF-F844999BA180}" destId="{E4C329BB-0A45-4399-BC36-EC8150ABB724}" srcOrd="2" destOrd="0" presId="urn:microsoft.com/office/officeart/2005/8/layout/chevron2"/>
    <dgm:cxn modelId="{E75301B0-6EC9-4CDD-A4FC-6FF4E24BEB0B}" type="presParOf" srcId="{E4C329BB-0A45-4399-BC36-EC8150ABB724}" destId="{E2CAAEB1-855B-45E2-ADB9-6C263A6F33AD}" srcOrd="0" destOrd="0" presId="urn:microsoft.com/office/officeart/2005/8/layout/chevron2"/>
    <dgm:cxn modelId="{FE00CC01-D339-4A8B-A710-F219702503D3}" type="presParOf" srcId="{E4C329BB-0A45-4399-BC36-EC8150ABB724}" destId="{31F3348A-931C-4861-A63C-8A93831DF8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F09204-28A7-42C1-9A48-E172E552BF5C}" type="doc">
      <dgm:prSet loTypeId="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154F28F-0163-4357-A8F8-4508B7C0DCBD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dirty="0" smtClean="0"/>
            <a:t>3</a:t>
          </a:r>
          <a:r>
            <a:rPr lang="en-US" sz="1600" dirty="0"/>
            <a:t/>
          </a:r>
          <a:endParaRPr lang="en-US" sz="1600" dirty="0"/>
        </a:p>
      </dgm:t>
    </dgm:pt>
    <dgm:pt modelId="{3DC7EF32-B6B1-4B56-AFFA-AE811106A6BF}" cxnId="{874E07AC-CCF1-4141-9625-CE6158B220A9}" type="parTrans">
      <dgm:prSet/>
      <dgm:spPr/>
      <dgm:t>
        <a:bodyPr/>
        <a:lstStyle/>
        <a:p>
          <a:endParaRPr lang="en-US" sz="1800"/>
        </a:p>
      </dgm:t>
    </dgm:pt>
    <dgm:pt modelId="{42335B03-294D-4E51-80EF-3CFF82795EF1}" cxnId="{874E07AC-CCF1-4141-9625-CE6158B220A9}" type="sibTrans">
      <dgm:prSet/>
      <dgm:spPr/>
      <dgm:t>
        <a:bodyPr/>
        <a:lstStyle/>
        <a:p>
          <a:endParaRPr lang="en-US" sz="1800"/>
        </a:p>
      </dgm:t>
    </dgm:pt>
    <dgm:pt modelId="{F70F74F0-664C-466D-A849-46C1C18D1862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Lembaga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Klinik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Agribisnis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, </a:t>
          </a:r>
          <a:r>
            <a:rPr lang="en-US" sz="1600" dirty="0"/>
            <a:t/>
          </a:r>
          <a:endParaRPr lang="en-US" sz="1600" dirty="0"/>
        </a:p>
      </dgm:t>
    </dgm:pt>
    <dgm:pt modelId="{2F73BA31-C21E-4D00-B657-224E81BD68FC}" cxnId="{DA70D88E-3B20-42C2-A645-99466C66EE3A}" type="parTrans">
      <dgm:prSet/>
      <dgm:spPr/>
      <dgm:t>
        <a:bodyPr/>
        <a:lstStyle/>
        <a:p>
          <a:endParaRPr lang="en-US" sz="1800"/>
        </a:p>
      </dgm:t>
    </dgm:pt>
    <dgm:pt modelId="{D651709F-9FB0-436A-A8C8-15C07EB342E9}" cxnId="{DA70D88E-3B20-42C2-A645-99466C66EE3A}" type="sibTrans">
      <dgm:prSet/>
      <dgm:spPr/>
      <dgm:t>
        <a:bodyPr/>
        <a:lstStyle/>
        <a:p>
          <a:endParaRPr lang="en-US" sz="1800"/>
        </a:p>
      </dgm:t>
    </dgm:pt>
    <dgm:pt modelId="{6E15E86F-AF2F-4096-9FBE-4B0618543FA5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Tujuan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: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meningkatkan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pelayanan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info :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tekno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pert,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pasar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&amp; modal</a:t>
          </a:r>
          <a:r>
            <a:rPr lang="en-US" sz="1600" dirty="0"/>
            <a:t/>
          </a:r>
          <a:endParaRPr lang="en-US" sz="1600" dirty="0"/>
        </a:p>
      </dgm:t>
    </dgm:pt>
    <dgm:pt modelId="{296CDC5D-6B7B-47B3-9B58-22A55507FD0F}" cxnId="{C98123E9-8001-40B8-B799-E4C2F2B3DF35}" type="parTrans">
      <dgm:prSet/>
      <dgm:spPr/>
    </dgm:pt>
    <dgm:pt modelId="{BDB726EC-6A2C-453A-B240-0D92D6576135}" cxnId="{C98123E9-8001-40B8-B799-E4C2F2B3DF35}" type="sibTrans">
      <dgm:prSet/>
      <dgm:spPr/>
    </dgm:pt>
    <dgm:pt modelId="{11CD04EB-74BF-4544-90D3-DB396FD8864B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Merup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organisasi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dg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anggota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: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para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penyuluh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,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peneliti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BPTP,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Puslit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dan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Balit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di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lingkup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DEPTAN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dan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petugas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dinas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terkait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. </a:t>
          </a:r>
          <a:r>
            <a:rPr lang="en-US" sz="1600" dirty="0">
              <a:solidFill>
                <a:schemeClr val="tx2">
                  <a:lumMod val="10000"/>
                </a:schemeClr>
              </a:solidFill>
            </a:rPr>
            <a:t/>
          </a:r>
          <a:endParaRPr lang="en-US" sz="1600" dirty="0">
            <a:solidFill>
              <a:schemeClr val="tx2">
                <a:lumMod val="10000"/>
              </a:schemeClr>
            </a:solidFill>
          </a:endParaRPr>
        </a:p>
      </dgm:t>
    </dgm:pt>
    <dgm:pt modelId="{550FF0DB-FCAA-4156-A3AC-CE94069D8BDF}" cxnId="{811BFB70-842F-4275-8896-CE9A6FBF233E}" type="parTrans">
      <dgm:prSet/>
      <dgm:spPr/>
    </dgm:pt>
    <dgm:pt modelId="{66FDDE7D-CCF6-453A-A05F-366C06AC7BCD}" cxnId="{811BFB70-842F-4275-8896-CE9A6FBF233E}" type="sibTrans">
      <dgm:prSet/>
      <dgm:spPr/>
    </dgm:pt>
    <dgm:pt modelId="{26EFA924-35F7-4C36-A900-BD842493F306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dirty="0" smtClean="0"/>
            <a:t>4</a:t>
          </a:r>
          <a:r>
            <a:rPr lang="en-US" sz="1600" dirty="0"/>
            <a:t/>
          </a:r>
          <a:endParaRPr lang="en-US" sz="1600" dirty="0"/>
        </a:p>
      </dgm:t>
    </dgm:pt>
    <dgm:pt modelId="{4C20FB15-55AE-4C5D-B04A-BFA0CFC77FE2}" cxnId="{7FBBF436-8A60-404C-A87A-82602FEFF1FF}" type="parTrans">
      <dgm:prSet/>
      <dgm:spPr/>
      <dgm:t>
        <a:bodyPr/>
        <a:lstStyle/>
        <a:p>
          <a:endParaRPr lang="en-US" sz="1800"/>
        </a:p>
      </dgm:t>
    </dgm:pt>
    <dgm:pt modelId="{2A0D22FE-7792-4CBD-B3FB-29D46DAC5BC2}" cxnId="{7FBBF436-8A60-404C-A87A-82602FEFF1FF}" type="sibTrans">
      <dgm:prSet/>
      <dgm:spPr/>
      <dgm:t>
        <a:bodyPr/>
        <a:lstStyle/>
        <a:p>
          <a:endParaRPr lang="en-US" sz="1800"/>
        </a:p>
      </dgm:t>
    </dgm:pt>
    <dgm:pt modelId="{5AB6627F-25F1-46A3-82BF-E28086CF765E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Lembaga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Pasca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Panen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/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Pemasaran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Hasil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Pert</a:t>
          </a:r>
          <a:r>
            <a:rPr lang="en-US" sz="1600" dirty="0"/>
            <a:t/>
          </a:r>
          <a:endParaRPr lang="en-US" sz="1600" dirty="0"/>
        </a:p>
      </dgm:t>
    </dgm:pt>
    <dgm:pt modelId="{4ECFD82F-1322-42A8-9020-DF935D15CE5A}" cxnId="{BB27929A-4537-42DB-9463-682E0A6298FE}" type="parTrans">
      <dgm:prSet/>
      <dgm:spPr/>
      <dgm:t>
        <a:bodyPr/>
        <a:lstStyle/>
        <a:p>
          <a:endParaRPr lang="en-US" sz="1800"/>
        </a:p>
      </dgm:t>
    </dgm:pt>
    <dgm:pt modelId="{2967D767-F256-4D49-B457-0D166705A985}" cxnId="{BB27929A-4537-42DB-9463-682E0A6298FE}" type="sibTrans">
      <dgm:prSet/>
      <dgm:spPr/>
      <dgm:t>
        <a:bodyPr/>
        <a:lstStyle/>
        <a:p>
          <a:endParaRPr lang="en-US" sz="1800"/>
        </a:p>
      </dgm:t>
    </dgm:pt>
    <dgm:pt modelId="{187C52FF-33EC-4406-A826-15B52F5EFF03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Tuj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: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menekan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kehilangan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hasil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mentah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nilai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tambah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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posisi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tawar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 pet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meningkat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 &amp;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memperlancar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pemasaran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hasil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 </a:t>
          </a:r>
          <a:r>
            <a:rPr lang="en-US" sz="1600" dirty="0">
              <a:solidFill>
                <a:schemeClr val="tx2">
                  <a:lumMod val="10000"/>
                </a:schemeClr>
              </a:solidFill>
            </a:rPr>
            <a:t/>
          </a:r>
          <a:endParaRPr lang="en-US" sz="1600" dirty="0">
            <a:solidFill>
              <a:schemeClr val="tx2">
                <a:lumMod val="10000"/>
              </a:schemeClr>
            </a:solidFill>
          </a:endParaRPr>
        </a:p>
      </dgm:t>
    </dgm:pt>
    <dgm:pt modelId="{0EF3259B-85FF-4DE1-B451-2C34B5459A2A}" cxnId="{37DC354D-8B13-4BFA-8B72-092E7E8745BB}" type="parTrans">
      <dgm:prSet/>
      <dgm:spPr/>
    </dgm:pt>
    <dgm:pt modelId="{ACD59A4A-DEA5-497A-9196-87A20400323A}" cxnId="{37DC354D-8B13-4BFA-8B72-092E7E8745BB}" type="sibTrans">
      <dgm:prSet/>
      <dgm:spPr/>
    </dgm:pt>
    <dgm:pt modelId="{7A569411-05A3-43B1-8978-FD546DA17D40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dirty="0" smtClean="0"/>
            <a:t>5</a:t>
          </a:r>
          <a:r>
            <a:rPr lang="en-US" sz="1600" dirty="0"/>
            <a:t/>
          </a:r>
          <a:endParaRPr lang="en-US" sz="1600" dirty="0"/>
        </a:p>
      </dgm:t>
    </dgm:pt>
    <dgm:pt modelId="{50D2D212-2125-4EDA-B033-2A26353A8D12}" cxnId="{98F55619-C4E5-4876-B147-C714282EBAB3}" type="parTrans">
      <dgm:prSet/>
      <dgm:spPr/>
      <dgm:t>
        <a:bodyPr/>
        <a:lstStyle/>
        <a:p>
          <a:endParaRPr lang="en-US" sz="1800"/>
        </a:p>
      </dgm:t>
    </dgm:pt>
    <dgm:pt modelId="{5B24E483-1B1D-422F-970E-E238071DD120}" cxnId="{98F55619-C4E5-4876-B147-C714282EBAB3}" type="sibTrans">
      <dgm:prSet/>
      <dgm:spPr/>
      <dgm:t>
        <a:bodyPr/>
        <a:lstStyle/>
        <a:p>
          <a:endParaRPr lang="en-US" sz="1800"/>
        </a:p>
      </dgm:t>
    </dgm:pt>
    <dgm:pt modelId="{33EA4C91-C9E3-48B1-B9BB-9348FE7B302E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Lembaga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Jasa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ALSINTAN</a:t>
          </a:r>
          <a:r>
            <a:rPr lang="en-US" sz="1600" dirty="0"/>
            <a:t/>
          </a:r>
          <a:endParaRPr lang="en-US" sz="1600" dirty="0"/>
        </a:p>
      </dgm:t>
    </dgm:pt>
    <dgm:pt modelId="{E4322070-2808-465F-A82F-06AA40F319B5}" cxnId="{5BDFB5A6-F525-4BCF-ABAF-33F84C1287CE}" type="parTrans">
      <dgm:prSet/>
      <dgm:spPr/>
      <dgm:t>
        <a:bodyPr/>
        <a:lstStyle/>
        <a:p>
          <a:endParaRPr lang="en-US" sz="1800"/>
        </a:p>
      </dgm:t>
    </dgm:pt>
    <dgm:pt modelId="{F6B5B9FC-658D-4AD2-871B-94BE32840DD0}" cxnId="{5BDFB5A6-F525-4BCF-ABAF-33F84C1287CE}" type="sibTrans">
      <dgm:prSet/>
      <dgm:spPr/>
      <dgm:t>
        <a:bodyPr/>
        <a:lstStyle/>
        <a:p>
          <a:endParaRPr lang="en-US" sz="1800"/>
        </a:p>
      </dgm:t>
    </dgm:pt>
    <dgm:pt modelId="{4675E356-6C51-4FB6-B361-6766D55C6A4A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Dirintis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dg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pelayanan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jasa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penyewaan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alsintan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,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tuj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: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efisiensi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usaha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dg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biaya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terjangkau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oleh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petani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dan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memberikan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keuntungan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yg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layak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(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bagi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lembaga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),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Pembinaan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dg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pemberian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kredit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murah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bagi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pelaku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usaha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jasa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alsintan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/>
          </a:r>
          <a:endParaRPr lang="en-US" sz="1600" dirty="0" smtClean="0">
            <a:solidFill>
              <a:schemeClr val="tx2">
                <a:lumMod val="10000"/>
              </a:schemeClr>
            </a:solidFill>
          </a:endParaRPr>
        </a:p>
      </dgm:t>
    </dgm:pt>
    <dgm:pt modelId="{F91FBC5E-1899-4092-BEEE-C4A2595DE8D6}" cxnId="{FE355CC5-7632-498C-A9F0-ED5EB96F1458}" type="parTrans">
      <dgm:prSet/>
      <dgm:spPr/>
    </dgm:pt>
    <dgm:pt modelId="{466C9351-6F2C-4EA6-B0D8-270BFBD6EC95}" cxnId="{FE355CC5-7632-498C-A9F0-ED5EB96F1458}" type="sibTrans">
      <dgm:prSet/>
      <dgm:spPr/>
    </dgm:pt>
    <dgm:pt modelId="{2EC82C47-FA93-45DB-98C2-002C859A00E8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dirty="0" smtClean="0"/>
            <a:t>6</a:t>
          </a:r>
          <a:r>
            <a:rPr lang="en-US" sz="1600" dirty="0"/>
            <a:t/>
          </a:r>
          <a:endParaRPr lang="en-US" sz="1600" dirty="0"/>
        </a:p>
      </dgm:t>
    </dgm:pt>
    <dgm:pt modelId="{1CA977BF-B7B3-45ED-969D-4925B36F0E88}" cxnId="{1D9BAB63-C04E-43D2-928B-27E8F4F082AD}" type="parTrans">
      <dgm:prSet/>
      <dgm:spPr/>
      <dgm:t>
        <a:bodyPr/>
        <a:lstStyle/>
        <a:p>
          <a:endParaRPr lang="en-US" sz="1800"/>
        </a:p>
      </dgm:t>
    </dgm:pt>
    <dgm:pt modelId="{74DCA382-2D2F-43D4-B9BF-F5208B20F77B}" cxnId="{1D9BAB63-C04E-43D2-928B-27E8F4F082AD}" type="sibTrans">
      <dgm:prSet/>
      <dgm:spPr/>
      <dgm:t>
        <a:bodyPr/>
        <a:lstStyle/>
        <a:p>
          <a:endParaRPr lang="en-US" sz="1800"/>
        </a:p>
      </dgm:t>
    </dgm:pt>
    <dgm:pt modelId="{55BF12FF-183B-4BCA-893C-4ABA0ED709C6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Lembaga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Permodalan</a:t>
          </a:r>
          <a:r>
            <a:rPr lang="en-US" sz="1600" dirty="0"/>
            <a:t/>
          </a:r>
          <a:endParaRPr lang="en-US" sz="1600" dirty="0"/>
        </a:p>
      </dgm:t>
    </dgm:pt>
    <dgm:pt modelId="{01BA9463-3373-4A63-9BEF-6290E3F3F812}" cxnId="{CA860606-8AD7-4B4E-B8DC-65C54329FA9D}" type="parTrans">
      <dgm:prSet/>
      <dgm:spPr/>
      <dgm:t>
        <a:bodyPr/>
        <a:lstStyle/>
        <a:p>
          <a:endParaRPr lang="en-US" sz="1800"/>
        </a:p>
      </dgm:t>
    </dgm:pt>
    <dgm:pt modelId="{6C5B4489-AEBC-4608-9B58-8D6DDFF5B88A}" cxnId="{CA860606-8AD7-4B4E-B8DC-65C54329FA9D}" type="sibTrans">
      <dgm:prSet/>
      <dgm:spPr/>
      <dgm:t>
        <a:bodyPr/>
        <a:lstStyle/>
        <a:p>
          <a:endParaRPr lang="en-US" sz="1800"/>
        </a:p>
      </dgm:t>
    </dgm:pt>
    <dgm:pt modelId="{16FFEAD3-FA92-4E1B-A7EE-34990FB37EA4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Merup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bentukan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baru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atau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memanfaatkan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yg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sudah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ada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.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Dikembangkan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dg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pola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Kredit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Usaha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Mandiri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(KUM)</a:t>
          </a:r>
          <a:r>
            <a:rPr sz="1600"/>
            <a:t/>
          </a:r>
          <a:endParaRPr sz="1600"/>
        </a:p>
      </dgm:t>
    </dgm:pt>
    <dgm:pt modelId="{FDC4CC6D-3288-4E92-9EC0-D01C1F0FA694}" cxnId="{D532E463-7597-479E-AC68-4E1168D1A97B}" type="parTrans">
      <dgm:prSet/>
      <dgm:spPr/>
    </dgm:pt>
    <dgm:pt modelId="{1326DA1D-FCE0-4FA9-A1CE-5313085E8709}" cxnId="{D532E463-7597-479E-AC68-4E1168D1A97B}" type="sibTrans">
      <dgm:prSet/>
      <dgm:spPr/>
    </dgm:pt>
    <dgm:pt modelId="{B2F4B346-B967-42D8-BFBF-F844999BA180}" type="pres">
      <dgm:prSet presAssocID="{A9F09204-28A7-42C1-9A48-E172E552BF5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BC8CBB-398F-447A-B2F5-42808541734B}" type="pres">
      <dgm:prSet presAssocID="{4154F28F-0163-4357-A8F8-4508B7C0DCBD}" presName="composite" presStyleCnt="0"/>
      <dgm:spPr/>
    </dgm:pt>
    <dgm:pt modelId="{2195BEEA-FB64-43FB-8C2B-92E95637ED4F}" type="pres">
      <dgm:prSet presAssocID="{4154F28F-0163-4357-A8F8-4508B7C0DCBD}" presName="parentText" presStyleLbl="alignNode1" presStyleIdx="0" presStyleCnt="4" custScaleX="97184" custScaleY="1184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B4D26-FDB1-4F42-9FE0-262B31104581}" type="pres">
      <dgm:prSet presAssocID="{4154F28F-0163-4357-A8F8-4508B7C0DCBD}" presName="descendantText" presStyleLbl="alignAcc1" presStyleIdx="0" presStyleCnt="4" custScaleY="1522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93C196-1BC1-43C9-9866-57265C997522}" type="pres">
      <dgm:prSet presAssocID="{42335B03-294D-4E51-80EF-3CFF82795EF1}" presName="sp" presStyleCnt="0"/>
      <dgm:spPr/>
    </dgm:pt>
    <dgm:pt modelId="{E4C329BB-0A45-4399-BC36-EC8150ABB724}" type="pres">
      <dgm:prSet presAssocID="{26EFA924-35F7-4C36-A900-BD842493F306}" presName="composite" presStyleCnt="0"/>
      <dgm:spPr/>
    </dgm:pt>
    <dgm:pt modelId="{E2CAAEB1-855B-45E2-ADB9-6C263A6F33AD}" type="pres">
      <dgm:prSet presAssocID="{26EFA924-35F7-4C36-A900-BD842493F306}" presName="parentText" presStyleLbl="alignNode1" presStyleIdx="1" presStyleCnt="4" custScaleX="98477" custScaleY="1260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F3348A-931C-4861-A63C-8A93831DF87A}" type="pres">
      <dgm:prSet presAssocID="{26EFA924-35F7-4C36-A900-BD842493F306}" presName="descendantText" presStyleLbl="alignAcc1" presStyleIdx="1" presStyleCnt="4" custScaleY="139765" custLinFactNeighborX="-89" custLinFactNeighborY="-2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4D824F-88CE-4B2A-A401-D3CA27A4BD58}" type="pres">
      <dgm:prSet presAssocID="{2A0D22FE-7792-4CBD-B3FB-29D46DAC5BC2}" presName="sp" presStyleCnt="0"/>
      <dgm:spPr/>
    </dgm:pt>
    <dgm:pt modelId="{043BC053-8264-4779-8814-BF725D0016E4}" type="pres">
      <dgm:prSet presAssocID="{7A569411-05A3-43B1-8978-FD546DA17D40}" presName="composite" presStyleCnt="0"/>
      <dgm:spPr/>
    </dgm:pt>
    <dgm:pt modelId="{CCCCFDE2-0C37-41FF-90DF-A8398AE1B2EE}" type="pres">
      <dgm:prSet presAssocID="{7A569411-05A3-43B1-8978-FD546DA17D40}" presName="parentText" presStyleLbl="alignNode1" presStyleIdx="2" presStyleCnt="4" custScaleY="15729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88FC8-5542-46CB-930E-05732248D935}" type="pres">
      <dgm:prSet presAssocID="{7A569411-05A3-43B1-8978-FD546DA17D40}" presName="descendantText" presStyleLbl="alignAcc1" presStyleIdx="2" presStyleCnt="4" custScaleY="1993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D10CA-8C31-47E7-B376-B0471819BF93}" type="pres">
      <dgm:prSet presAssocID="{5B24E483-1B1D-422F-970E-E238071DD120}" presName="sp" presStyleCnt="0"/>
      <dgm:spPr/>
    </dgm:pt>
    <dgm:pt modelId="{570CFA9B-3FEB-4C8B-809D-20B5CB63FAE7}" type="pres">
      <dgm:prSet presAssocID="{2EC82C47-FA93-45DB-98C2-002C859A00E8}" presName="composite" presStyleCnt="0"/>
      <dgm:spPr/>
    </dgm:pt>
    <dgm:pt modelId="{365A9539-E10E-441F-9B47-277E454D15E5}" type="pres">
      <dgm:prSet presAssocID="{2EC82C47-FA93-45DB-98C2-002C859A00E8}" presName="parentText" presStyleLbl="alignNode1" presStyleIdx="3" presStyleCnt="4" custScaleX="100565" custScaleY="10158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AB2B6-D62A-47C1-B336-E802DB171CCE}" type="pres">
      <dgm:prSet presAssocID="{2EC82C47-FA93-45DB-98C2-002C859A00E8}" presName="descendantText" presStyleLbl="alignAcc1" presStyleIdx="3" presStyleCnt="4" custScaleY="1085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4E07AC-CCF1-4141-9625-CE6158B220A9}" srcId="{A9F09204-28A7-42C1-9A48-E172E552BF5C}" destId="{4154F28F-0163-4357-A8F8-4508B7C0DCBD}" srcOrd="0" destOrd="0" parTransId="{3DC7EF32-B6B1-4B56-AFFA-AE811106A6BF}" sibTransId="{42335B03-294D-4E51-80EF-3CFF82795EF1}"/>
    <dgm:cxn modelId="{DA70D88E-3B20-42C2-A645-99466C66EE3A}" srcId="{4154F28F-0163-4357-A8F8-4508B7C0DCBD}" destId="{F70F74F0-664C-466D-A849-46C1C18D1862}" srcOrd="0" destOrd="0" parTransId="{2F73BA31-C21E-4D00-B657-224E81BD68FC}" sibTransId="{D651709F-9FB0-436A-A8C8-15C07EB342E9}"/>
    <dgm:cxn modelId="{C98123E9-8001-40B8-B799-E4C2F2B3DF35}" srcId="{4154F28F-0163-4357-A8F8-4508B7C0DCBD}" destId="{6E15E86F-AF2F-4096-9FBE-4B0618543FA5}" srcOrd="1" destOrd="0" parTransId="{296CDC5D-6B7B-47B3-9B58-22A55507FD0F}" sibTransId="{BDB726EC-6A2C-453A-B240-0D92D6576135}"/>
    <dgm:cxn modelId="{811BFB70-842F-4275-8896-CE9A6FBF233E}" srcId="{4154F28F-0163-4357-A8F8-4508B7C0DCBD}" destId="{11CD04EB-74BF-4544-90D3-DB396FD8864B}" srcOrd="2" destOrd="0" parTransId="{550FF0DB-FCAA-4156-A3AC-CE94069D8BDF}" sibTransId="{66FDDE7D-CCF6-453A-A05F-366C06AC7BCD}"/>
    <dgm:cxn modelId="{7FBBF436-8A60-404C-A87A-82602FEFF1FF}" srcId="{A9F09204-28A7-42C1-9A48-E172E552BF5C}" destId="{26EFA924-35F7-4C36-A900-BD842493F306}" srcOrd="1" destOrd="0" parTransId="{4C20FB15-55AE-4C5D-B04A-BFA0CFC77FE2}" sibTransId="{2A0D22FE-7792-4CBD-B3FB-29D46DAC5BC2}"/>
    <dgm:cxn modelId="{BB27929A-4537-42DB-9463-682E0A6298FE}" srcId="{26EFA924-35F7-4C36-A900-BD842493F306}" destId="{5AB6627F-25F1-46A3-82BF-E28086CF765E}" srcOrd="0" destOrd="1" parTransId="{4ECFD82F-1322-42A8-9020-DF935D15CE5A}" sibTransId="{2967D767-F256-4D49-B457-0D166705A985}"/>
    <dgm:cxn modelId="{37DC354D-8B13-4BFA-8B72-092E7E8745BB}" srcId="{26EFA924-35F7-4C36-A900-BD842493F306}" destId="{187C52FF-33EC-4406-A826-15B52F5EFF03}" srcOrd="1" destOrd="1" parTransId="{0EF3259B-85FF-4DE1-B451-2C34B5459A2A}" sibTransId="{ACD59A4A-DEA5-497A-9196-87A20400323A}"/>
    <dgm:cxn modelId="{98F55619-C4E5-4876-B147-C714282EBAB3}" srcId="{A9F09204-28A7-42C1-9A48-E172E552BF5C}" destId="{7A569411-05A3-43B1-8978-FD546DA17D40}" srcOrd="2" destOrd="0" parTransId="{50D2D212-2125-4EDA-B033-2A26353A8D12}" sibTransId="{5B24E483-1B1D-422F-970E-E238071DD120}"/>
    <dgm:cxn modelId="{5BDFB5A6-F525-4BCF-ABAF-33F84C1287CE}" srcId="{7A569411-05A3-43B1-8978-FD546DA17D40}" destId="{33EA4C91-C9E3-48B1-B9BB-9348FE7B302E}" srcOrd="0" destOrd="2" parTransId="{E4322070-2808-465F-A82F-06AA40F319B5}" sibTransId="{F6B5B9FC-658D-4AD2-871B-94BE32840DD0}"/>
    <dgm:cxn modelId="{FE355CC5-7632-498C-A9F0-ED5EB96F1458}" srcId="{7A569411-05A3-43B1-8978-FD546DA17D40}" destId="{4675E356-6C51-4FB6-B361-6766D55C6A4A}" srcOrd="1" destOrd="2" parTransId="{F91FBC5E-1899-4092-BEEE-C4A2595DE8D6}" sibTransId="{466C9351-6F2C-4EA6-B0D8-270BFBD6EC95}"/>
    <dgm:cxn modelId="{1D9BAB63-C04E-43D2-928B-27E8F4F082AD}" srcId="{A9F09204-28A7-42C1-9A48-E172E552BF5C}" destId="{2EC82C47-FA93-45DB-98C2-002C859A00E8}" srcOrd="3" destOrd="0" parTransId="{1CA977BF-B7B3-45ED-969D-4925B36F0E88}" sibTransId="{74DCA382-2D2F-43D4-B9BF-F5208B20F77B}"/>
    <dgm:cxn modelId="{CA860606-8AD7-4B4E-B8DC-65C54329FA9D}" srcId="{2EC82C47-FA93-45DB-98C2-002C859A00E8}" destId="{55BF12FF-183B-4BCA-893C-4ABA0ED709C6}" srcOrd="0" destOrd="3" parTransId="{01BA9463-3373-4A63-9BEF-6290E3F3F812}" sibTransId="{6C5B4489-AEBC-4608-9B58-8D6DDFF5B88A}"/>
    <dgm:cxn modelId="{D532E463-7597-479E-AC68-4E1168D1A97B}" srcId="{2EC82C47-FA93-45DB-98C2-002C859A00E8}" destId="{16FFEAD3-FA92-4E1B-A7EE-34990FB37EA4}" srcOrd="1" destOrd="3" parTransId="{FDC4CC6D-3288-4E92-9EC0-D01C1F0FA694}" sibTransId="{1326DA1D-FCE0-4FA9-A1CE-5313085E8709}"/>
    <dgm:cxn modelId="{F5EE806E-7DA9-4D66-945E-B29E76E3E91E}" type="presOf" srcId="{A9F09204-28A7-42C1-9A48-E172E552BF5C}" destId="{B2F4B346-B967-42D8-BFBF-F844999BA180}" srcOrd="0" destOrd="0" presId="urn:microsoft.com/office/officeart/2005/8/layout/chevron2"/>
    <dgm:cxn modelId="{E8A4F7B8-86C5-4D3A-B583-728B8E500EEC}" type="presParOf" srcId="{B2F4B346-B967-42D8-BFBF-F844999BA180}" destId="{B1BC8CBB-398F-447A-B2F5-42808541734B}" srcOrd="0" destOrd="0" presId="urn:microsoft.com/office/officeart/2005/8/layout/chevron2"/>
    <dgm:cxn modelId="{3AB5931E-7558-4115-9895-A3BE0D1A5ACC}" type="presParOf" srcId="{B1BC8CBB-398F-447A-B2F5-42808541734B}" destId="{2195BEEA-FB64-43FB-8C2B-92E95637ED4F}" srcOrd="0" destOrd="0" presId="urn:microsoft.com/office/officeart/2005/8/layout/chevron2"/>
    <dgm:cxn modelId="{E4058B50-DF92-4951-A00B-D8DA8198818E}" type="presOf" srcId="{4154F28F-0163-4357-A8F8-4508B7C0DCBD}" destId="{2195BEEA-FB64-43FB-8C2B-92E95637ED4F}" srcOrd="0" destOrd="0" presId="urn:microsoft.com/office/officeart/2005/8/layout/chevron2"/>
    <dgm:cxn modelId="{936ECE0F-8A37-4982-B571-10310CE6649C}" type="presParOf" srcId="{B1BC8CBB-398F-447A-B2F5-42808541734B}" destId="{5DBB4D26-FDB1-4F42-9FE0-262B31104581}" srcOrd="1" destOrd="0" presId="urn:microsoft.com/office/officeart/2005/8/layout/chevron2"/>
    <dgm:cxn modelId="{5DAD9D44-367F-4FB2-91D9-792BF2F606A3}" type="presOf" srcId="{F70F74F0-664C-466D-A849-46C1C18D1862}" destId="{5DBB4D26-FDB1-4F42-9FE0-262B31104581}" srcOrd="0" destOrd="0" presId="urn:microsoft.com/office/officeart/2005/8/layout/chevron2"/>
    <dgm:cxn modelId="{C1FB32E2-32F6-4B37-BC8A-2EFE1D3B677C}" type="presOf" srcId="{6E15E86F-AF2F-4096-9FBE-4B0618543FA5}" destId="{5DBB4D26-FDB1-4F42-9FE0-262B31104581}" srcOrd="0" destOrd="1" presId="urn:microsoft.com/office/officeart/2005/8/layout/chevron2"/>
    <dgm:cxn modelId="{CC7A5ED3-114B-4400-8A4B-A2BB33542D9A}" type="presOf" srcId="{11CD04EB-74BF-4544-90D3-DB396FD8864B}" destId="{5DBB4D26-FDB1-4F42-9FE0-262B31104581}" srcOrd="0" destOrd="2" presId="urn:microsoft.com/office/officeart/2005/8/layout/chevron2"/>
    <dgm:cxn modelId="{E6389141-5399-4B04-A643-F43468C96BB1}" type="presParOf" srcId="{B2F4B346-B967-42D8-BFBF-F844999BA180}" destId="{5893C196-1BC1-43C9-9866-57265C997522}" srcOrd="1" destOrd="0" presId="urn:microsoft.com/office/officeart/2005/8/layout/chevron2"/>
    <dgm:cxn modelId="{C49E2AAE-1948-461F-89C2-C8D7AECFCFE1}" type="presOf" srcId="{42335B03-294D-4E51-80EF-3CFF82795EF1}" destId="{5893C196-1BC1-43C9-9866-57265C997522}" srcOrd="0" destOrd="0" presId="urn:microsoft.com/office/officeart/2005/8/layout/chevron2"/>
    <dgm:cxn modelId="{B9168863-AB49-4341-BD01-1C3241F3C40C}" type="presParOf" srcId="{B2F4B346-B967-42D8-BFBF-F844999BA180}" destId="{E4C329BB-0A45-4399-BC36-EC8150ABB724}" srcOrd="2" destOrd="0" presId="urn:microsoft.com/office/officeart/2005/8/layout/chevron2"/>
    <dgm:cxn modelId="{68EC12A1-A2C3-4372-AD8A-F6531AE687F7}" type="presParOf" srcId="{E4C329BB-0A45-4399-BC36-EC8150ABB724}" destId="{E2CAAEB1-855B-45E2-ADB9-6C263A6F33AD}" srcOrd="0" destOrd="2" presId="urn:microsoft.com/office/officeart/2005/8/layout/chevron2"/>
    <dgm:cxn modelId="{C2EA8E67-1330-47D7-BEFF-D9AEDA59ACCD}" type="presOf" srcId="{26EFA924-35F7-4C36-A900-BD842493F306}" destId="{E2CAAEB1-855B-45E2-ADB9-6C263A6F33AD}" srcOrd="0" destOrd="0" presId="urn:microsoft.com/office/officeart/2005/8/layout/chevron2"/>
    <dgm:cxn modelId="{A18D5781-249A-4284-BF73-E9C98560FE2F}" type="presParOf" srcId="{E4C329BB-0A45-4399-BC36-EC8150ABB724}" destId="{31F3348A-931C-4861-A63C-8A93831DF87A}" srcOrd="1" destOrd="2" presId="urn:microsoft.com/office/officeart/2005/8/layout/chevron2"/>
    <dgm:cxn modelId="{B3501D79-F319-4A70-8985-066993ABD2C6}" type="presOf" srcId="{5AB6627F-25F1-46A3-82BF-E28086CF765E}" destId="{31F3348A-931C-4861-A63C-8A93831DF87A}" srcOrd="0" destOrd="0" presId="urn:microsoft.com/office/officeart/2005/8/layout/chevron2"/>
    <dgm:cxn modelId="{813F019B-8F5C-4292-B191-1CD3FF18C1B6}" type="presOf" srcId="{187C52FF-33EC-4406-A826-15B52F5EFF03}" destId="{31F3348A-931C-4861-A63C-8A93831DF87A}" srcOrd="0" destOrd="1" presId="urn:microsoft.com/office/officeart/2005/8/layout/chevron2"/>
    <dgm:cxn modelId="{10831745-12DB-4760-A7BA-E481B76FA7AC}" type="presParOf" srcId="{B2F4B346-B967-42D8-BFBF-F844999BA180}" destId="{454D824F-88CE-4B2A-A401-D3CA27A4BD58}" srcOrd="3" destOrd="0" presId="urn:microsoft.com/office/officeart/2005/8/layout/chevron2"/>
    <dgm:cxn modelId="{C00666F8-1589-46ED-81B4-18DA70DAFFE5}" type="presOf" srcId="{2A0D22FE-7792-4CBD-B3FB-29D46DAC5BC2}" destId="{454D824F-88CE-4B2A-A401-D3CA27A4BD58}" srcOrd="0" destOrd="0" presId="urn:microsoft.com/office/officeart/2005/8/layout/chevron2"/>
    <dgm:cxn modelId="{39B1D8F2-5C24-4E3A-9533-FB7A0859A23F}" type="presParOf" srcId="{B2F4B346-B967-42D8-BFBF-F844999BA180}" destId="{043BC053-8264-4779-8814-BF725D0016E4}" srcOrd="4" destOrd="0" presId="urn:microsoft.com/office/officeart/2005/8/layout/chevron2"/>
    <dgm:cxn modelId="{9832750F-30B0-4800-8174-E9F50C28EA39}" type="presParOf" srcId="{043BC053-8264-4779-8814-BF725D0016E4}" destId="{CCCCFDE2-0C37-41FF-90DF-A8398AE1B2EE}" srcOrd="0" destOrd="4" presId="urn:microsoft.com/office/officeart/2005/8/layout/chevron2"/>
    <dgm:cxn modelId="{6523C44F-F880-4B8E-9BC0-C4C354CD3688}" type="presOf" srcId="{7A569411-05A3-43B1-8978-FD546DA17D40}" destId="{CCCCFDE2-0C37-41FF-90DF-A8398AE1B2EE}" srcOrd="0" destOrd="0" presId="urn:microsoft.com/office/officeart/2005/8/layout/chevron2"/>
    <dgm:cxn modelId="{19433E72-0172-4A4F-8DBD-10081FDC61D2}" type="presParOf" srcId="{043BC053-8264-4779-8814-BF725D0016E4}" destId="{BC188FC8-5542-46CB-930E-05732248D935}" srcOrd="1" destOrd="4" presId="urn:microsoft.com/office/officeart/2005/8/layout/chevron2"/>
    <dgm:cxn modelId="{AE77AB2A-AF16-484B-86EC-6E2FED8B7A3E}" type="presOf" srcId="{33EA4C91-C9E3-48B1-B9BB-9348FE7B302E}" destId="{BC188FC8-5542-46CB-930E-05732248D935}" srcOrd="0" destOrd="0" presId="urn:microsoft.com/office/officeart/2005/8/layout/chevron2"/>
    <dgm:cxn modelId="{7A71ADA5-436F-466B-909B-E7C319C7BAEE}" type="presOf" srcId="{4675E356-6C51-4FB6-B361-6766D55C6A4A}" destId="{BC188FC8-5542-46CB-930E-05732248D935}" srcOrd="0" destOrd="1" presId="urn:microsoft.com/office/officeart/2005/8/layout/chevron2"/>
    <dgm:cxn modelId="{9DC35AE4-8E25-48FA-8AAF-3FE6A83BE863}" type="presParOf" srcId="{B2F4B346-B967-42D8-BFBF-F844999BA180}" destId="{4BBD10CA-8C31-47E7-B376-B0471819BF93}" srcOrd="5" destOrd="0" presId="urn:microsoft.com/office/officeart/2005/8/layout/chevron2"/>
    <dgm:cxn modelId="{652F17F0-953B-4ECE-9CF5-83B0DB0A0ED3}" type="presOf" srcId="{5B24E483-1B1D-422F-970E-E238071DD120}" destId="{4BBD10CA-8C31-47E7-B376-B0471819BF93}" srcOrd="0" destOrd="0" presId="urn:microsoft.com/office/officeart/2005/8/layout/chevron2"/>
    <dgm:cxn modelId="{E61E94A6-453B-43B9-A345-ADAD2395E809}" type="presParOf" srcId="{B2F4B346-B967-42D8-BFBF-F844999BA180}" destId="{570CFA9B-3FEB-4C8B-809D-20B5CB63FAE7}" srcOrd="6" destOrd="0" presId="urn:microsoft.com/office/officeart/2005/8/layout/chevron2"/>
    <dgm:cxn modelId="{689E7FC5-926D-434C-A28D-AA47598DECC3}" type="presParOf" srcId="{570CFA9B-3FEB-4C8B-809D-20B5CB63FAE7}" destId="{365A9539-E10E-441F-9B47-277E454D15E5}" srcOrd="0" destOrd="6" presId="urn:microsoft.com/office/officeart/2005/8/layout/chevron2"/>
    <dgm:cxn modelId="{A94566B0-E3DC-4482-858E-B457D6F46C2C}" type="presOf" srcId="{2EC82C47-FA93-45DB-98C2-002C859A00E8}" destId="{365A9539-E10E-441F-9B47-277E454D15E5}" srcOrd="0" destOrd="0" presId="urn:microsoft.com/office/officeart/2005/8/layout/chevron2"/>
    <dgm:cxn modelId="{A216B41D-1623-4387-9760-13C044DF9CBB}" type="presParOf" srcId="{570CFA9B-3FEB-4C8B-809D-20B5CB63FAE7}" destId="{CEAAB2B6-D62A-47C1-B336-E802DB171CCE}" srcOrd="1" destOrd="6" presId="urn:microsoft.com/office/officeart/2005/8/layout/chevron2"/>
    <dgm:cxn modelId="{1FCD5211-FD8A-4541-A562-6BBAF7F143B3}" type="presOf" srcId="{55BF12FF-183B-4BCA-893C-4ABA0ED709C6}" destId="{CEAAB2B6-D62A-47C1-B336-E802DB171CCE}" srcOrd="0" destOrd="0" presId="urn:microsoft.com/office/officeart/2005/8/layout/chevron2"/>
    <dgm:cxn modelId="{F8D52DD7-9C32-49C9-9634-38AE1F75240B}" type="presOf" srcId="{16FFEAD3-FA92-4E1B-A7EE-34990FB37EA4}" destId="{CEAAB2B6-D62A-47C1-B336-E802DB171CCE}" srcOrd="0" destOrd="1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7772400" cy="5715000"/>
        <a:chOff x="0" y="0"/>
        <a:chExt cx="7772400" cy="5715000"/>
      </a:xfrm>
    </dsp:grpSpPr>
    <dsp:sp modelId="{7546266C-1BA1-44C8-9A6E-9AE4DA65477C}">
      <dsp:nvSpPr>
        <dsp:cNvPr id="3" name="Rounded Rectangle 2"/>
        <dsp:cNvSpPr/>
      </dsp:nvSpPr>
      <dsp:spPr bwMode="white">
        <a:xfrm>
          <a:off x="0" y="0"/>
          <a:ext cx="7772400" cy="862823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DEFINISI ……………</a:t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sp:txBody>
      <dsp:txXfrm>
        <a:off x="0" y="0"/>
        <a:ext cx="7772400" cy="862823"/>
      </dsp:txXfrm>
    </dsp:sp>
    <dsp:sp modelId="{80B25072-FD59-44D3-87DD-1C3A92932DBD}">
      <dsp:nvSpPr>
        <dsp:cNvPr id="4" name="Rounded Rectangle 3"/>
        <dsp:cNvSpPr/>
      </dsp:nvSpPr>
      <dsp:spPr bwMode="white">
        <a:xfrm>
          <a:off x="0" y="1101656"/>
          <a:ext cx="5077172" cy="1159169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3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Kelembagaan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endParaRPr lang="en-US" sz="2000" dirty="0" smtClean="0">
            <a:solidFill>
              <a:schemeClr val="tx2">
                <a:lumMod val="10000"/>
              </a:schemeClr>
            </a:solidFill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sbg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aturan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main</a:t>
          </a:r>
          <a:endParaRPr lang="en-US" sz="2000" dirty="0" smtClean="0">
            <a:solidFill>
              <a:schemeClr val="tx2">
                <a:lumMod val="10000"/>
              </a:schemeClr>
            </a:solidFill>
          </a:endParaRPr>
        </a:p>
      </dsp:txBody>
      <dsp:txXfrm>
        <a:off x="0" y="1101656"/>
        <a:ext cx="5077172" cy="1159169"/>
      </dsp:txXfrm>
    </dsp:sp>
    <dsp:sp modelId="{02E2C40F-CB04-448A-831B-688E04AC7D4D}">
      <dsp:nvSpPr>
        <dsp:cNvPr id="5" name="Rounded Rectangle 4"/>
        <dsp:cNvSpPr/>
      </dsp:nvSpPr>
      <dsp:spPr bwMode="white">
        <a:xfrm>
          <a:off x="0" y="2499658"/>
          <a:ext cx="2486372" cy="313594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merup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perangkat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aturan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yg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membatasi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aktivitas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anggota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dan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pengurus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dlm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mencapai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tujuan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organisasi</a:t>
          </a:r>
          <a:endParaRPr lang="en-US" sz="2000" dirty="0"/>
        </a:p>
      </dsp:txBody>
      <dsp:txXfrm>
        <a:off x="0" y="2499658"/>
        <a:ext cx="2486372" cy="3135940"/>
      </dsp:txXfrm>
    </dsp:sp>
    <dsp:sp modelId="{8A6BBC2B-E6B3-4E45-9FFD-1B2491855D18}">
      <dsp:nvSpPr>
        <dsp:cNvPr id="6" name="Rounded Rectangle 5"/>
        <dsp:cNvSpPr/>
      </dsp:nvSpPr>
      <dsp:spPr bwMode="white">
        <a:xfrm>
          <a:off x="2590800" y="2499658"/>
          <a:ext cx="2486372" cy="313594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Aktivitas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eko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yg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dikoordinasikan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bukan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oleh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mekanisme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pasar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,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tetapi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melalui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mekanisme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administrasi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/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komando</a:t>
          </a:r>
          <a:endParaRPr lang="en-US" sz="2000" dirty="0"/>
        </a:p>
      </dsp:txBody>
      <dsp:txXfrm>
        <a:off x="2590800" y="2499658"/>
        <a:ext cx="2486372" cy="3135940"/>
      </dsp:txXfrm>
    </dsp:sp>
    <dsp:sp modelId="{1B477201-8C27-42D6-89CF-F2EDB21E3299}">
      <dsp:nvSpPr>
        <dsp:cNvPr id="7" name="Rounded Rectangle 6"/>
        <dsp:cNvSpPr/>
      </dsp:nvSpPr>
      <dsp:spPr bwMode="white">
        <a:xfrm>
          <a:off x="5286028" y="1101656"/>
          <a:ext cx="2486372" cy="1238571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3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Kelembagaan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sbg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organisasi</a:t>
          </a:r>
          <a:endParaRPr lang="en-US" sz="2000" dirty="0" smtClean="0">
            <a:solidFill>
              <a:schemeClr val="tx2">
                <a:lumMod val="10000"/>
              </a:schemeClr>
            </a:solidFill>
          </a:endParaRPr>
        </a:p>
      </dsp:txBody>
      <dsp:txXfrm>
        <a:off x="5286028" y="1101656"/>
        <a:ext cx="2486372" cy="1238571"/>
      </dsp:txXfrm>
    </dsp:sp>
    <dsp:sp modelId="{7671954B-0229-45AA-BDBB-1671A6F9E5A1}">
      <dsp:nvSpPr>
        <dsp:cNvPr id="8" name="Rounded Rectangle 7"/>
        <dsp:cNvSpPr/>
      </dsp:nvSpPr>
      <dsp:spPr bwMode="white">
        <a:xfrm>
          <a:off x="5286028" y="2579060"/>
          <a:ext cx="2486372" cy="313594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Kesatuan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yg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memungkinkan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orang2 (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para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petani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)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mencapai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tujuan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yg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tdk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dapat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dicapai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individu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secara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perseorangan</a:t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sp:txBody>
      <dsp:txXfrm>
        <a:off x="5286028" y="2579060"/>
        <a:ext cx="2486372" cy="31359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8458200" cy="5715000"/>
        <a:chOff x="0" y="0"/>
        <a:chExt cx="8458200" cy="5715000"/>
      </a:xfrm>
    </dsp:grpSpPr>
    <dsp:sp modelId="{A510EBA2-3325-4FB4-A3D9-253C74267E71}">
      <dsp:nvSpPr>
        <dsp:cNvPr id="5" name="Freeform 4"/>
        <dsp:cNvSpPr/>
      </dsp:nvSpPr>
      <dsp:spPr bwMode="white">
        <a:xfrm>
          <a:off x="1465344" y="204359"/>
          <a:ext cx="2747911" cy="429132"/>
        </a:xfrm>
        <a:custGeom>
          <a:avLst/>
          <a:gdLst/>
          <a:ahLst/>
          <a:cxnLst/>
          <a:pathLst>
            <a:path w="4327" h="676">
              <a:moveTo>
                <a:pt x="4327" y="0"/>
              </a:moveTo>
              <a:lnTo>
                <a:pt x="4327" y="372"/>
              </a:lnTo>
              <a:lnTo>
                <a:pt x="0" y="372"/>
              </a:lnTo>
              <a:lnTo>
                <a:pt x="0" y="676"/>
              </a:lnTo>
            </a:path>
          </a:pathLst>
        </a:custGeom>
      </dsp:spPr>
      <dsp:style>
        <a:lnRef idx="2">
          <a:schemeClr val="accent3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Xfrm>
        <a:off x="1465344" y="204359"/>
        <a:ext cx="2747911" cy="429132"/>
      </dsp:txXfrm>
    </dsp:sp>
    <dsp:sp modelId="{95FDFAC9-AC00-4A57-8EBA-D7AD8C1B9FD6}">
      <dsp:nvSpPr>
        <dsp:cNvPr id="8" name="Freeform 7"/>
        <dsp:cNvSpPr/>
      </dsp:nvSpPr>
      <dsp:spPr bwMode="white">
        <a:xfrm>
          <a:off x="1465344" y="1424275"/>
          <a:ext cx="317535" cy="810759"/>
        </a:xfrm>
        <a:custGeom>
          <a:avLst/>
          <a:gdLst/>
          <a:ahLst/>
          <a:cxnLst/>
          <a:pathLst>
            <a:path w="500" h="1277">
              <a:moveTo>
                <a:pt x="0" y="0"/>
              </a:moveTo>
              <a:lnTo>
                <a:pt x="0" y="973"/>
              </a:lnTo>
              <a:lnTo>
                <a:pt x="500" y="973"/>
              </a:lnTo>
              <a:lnTo>
                <a:pt x="500" y="1277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70000"/>
          </a:schemeClr>
        </a:fillRef>
        <a:effectRef idx="0">
          <a:scrgbClr r="0" g="0" b="0"/>
        </a:effectRef>
        <a:fontRef idx="minor"/>
      </dsp:style>
      <dsp:txXfrm>
        <a:off x="1465344" y="1424275"/>
        <a:ext cx="317535" cy="810759"/>
      </dsp:txXfrm>
    </dsp:sp>
    <dsp:sp modelId="{C23AF37A-890E-4C22-AE12-896889EAC346}">
      <dsp:nvSpPr>
        <dsp:cNvPr id="11" name="Freeform 10"/>
        <dsp:cNvSpPr/>
      </dsp:nvSpPr>
      <dsp:spPr bwMode="white">
        <a:xfrm>
          <a:off x="4213256" y="204359"/>
          <a:ext cx="1825963" cy="426335"/>
        </a:xfrm>
        <a:custGeom>
          <a:avLst/>
          <a:gdLst/>
          <a:ahLst/>
          <a:cxnLst/>
          <a:pathLst>
            <a:path w="2876" h="671">
              <a:moveTo>
                <a:pt x="0" y="0"/>
              </a:moveTo>
              <a:lnTo>
                <a:pt x="0" y="368"/>
              </a:lnTo>
              <a:lnTo>
                <a:pt x="2876" y="368"/>
              </a:lnTo>
              <a:lnTo>
                <a:pt x="2876" y="671"/>
              </a:lnTo>
            </a:path>
          </a:pathLst>
        </a:custGeom>
      </dsp:spPr>
      <dsp:style>
        <a:lnRef idx="2">
          <a:schemeClr val="accent3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Xfrm>
        <a:off x="4213256" y="204359"/>
        <a:ext cx="1825963" cy="426335"/>
      </dsp:txXfrm>
    </dsp:sp>
    <dsp:sp modelId="{13715683-B057-497F-B4A4-1882FD1B81E6}">
      <dsp:nvSpPr>
        <dsp:cNvPr id="14" name="Freeform 13"/>
        <dsp:cNvSpPr/>
      </dsp:nvSpPr>
      <dsp:spPr bwMode="white">
        <a:xfrm>
          <a:off x="6039219" y="1327476"/>
          <a:ext cx="77768" cy="526235"/>
        </a:xfrm>
        <a:custGeom>
          <a:avLst/>
          <a:gdLst/>
          <a:ahLst/>
          <a:cxnLst/>
          <a:pathLst>
            <a:path w="122" h="829">
              <a:moveTo>
                <a:pt x="0" y="0"/>
              </a:moveTo>
              <a:lnTo>
                <a:pt x="0" y="525"/>
              </a:lnTo>
              <a:lnTo>
                <a:pt x="122" y="525"/>
              </a:lnTo>
              <a:lnTo>
                <a:pt x="122" y="829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70000"/>
          </a:schemeClr>
        </a:fillRef>
        <a:effectRef idx="0">
          <a:scrgbClr r="0" g="0" b="0"/>
        </a:effectRef>
        <a:fontRef idx="minor"/>
      </dsp:style>
      <dsp:txXfrm>
        <a:off x="6039219" y="1327476"/>
        <a:ext cx="77768" cy="526235"/>
      </dsp:txXfrm>
    </dsp:sp>
    <dsp:sp modelId="{5E28F259-E908-4463-8EAF-673AFB672B05}">
      <dsp:nvSpPr>
        <dsp:cNvPr id="3" name="Rounded Rectangle 2"/>
        <dsp:cNvSpPr/>
      </dsp:nvSpPr>
      <dsp:spPr bwMode="white">
        <a:xfrm>
          <a:off x="2392930" y="-203014"/>
          <a:ext cx="3640652" cy="407373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2392930" y="-203014"/>
        <a:ext cx="3640652" cy="407373"/>
      </dsp:txXfrm>
    </dsp:sp>
    <dsp:sp modelId="{5EFED805-074A-4A45-BE6A-DEBE8195E3F3}">
      <dsp:nvSpPr>
        <dsp:cNvPr id="4" name="Rounded Rectangle 3"/>
        <dsp:cNvSpPr/>
      </dsp:nvSpPr>
      <dsp:spPr bwMode="white">
        <a:xfrm>
          <a:off x="2606629" y="0"/>
          <a:ext cx="3640652" cy="407373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91439" tIns="91439" rIns="91439" bIns="91439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Menurut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Asal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Usulnya</a:t>
          </a:r>
          <a:endParaRPr lang="en-US" sz="2400" dirty="0">
            <a:solidFill>
              <a:schemeClr val="tx2">
                <a:lumMod val="10000"/>
              </a:schemeClr>
            </a:solidFill>
          </a:endParaRPr>
        </a:p>
      </dsp:txBody>
      <dsp:txXfrm>
        <a:off x="2606629" y="0"/>
        <a:ext cx="3640652" cy="407373"/>
      </dsp:txXfrm>
    </dsp:sp>
    <dsp:sp modelId="{4658F04A-7533-49A9-ACCE-ED108026B8F3}">
      <dsp:nvSpPr>
        <dsp:cNvPr id="6" name="Rounded Rectangle 5"/>
        <dsp:cNvSpPr/>
      </dsp:nvSpPr>
      <dsp:spPr bwMode="white">
        <a:xfrm>
          <a:off x="11549" y="633491"/>
          <a:ext cx="2907590" cy="790784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3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11549" y="633491"/>
        <a:ext cx="2907590" cy="790784"/>
      </dsp:txXfrm>
    </dsp:sp>
    <dsp:sp modelId="{A83E9EFB-FFC1-4747-9731-89024FA9BC9A}">
      <dsp:nvSpPr>
        <dsp:cNvPr id="7" name="Rounded Rectangle 6"/>
        <dsp:cNvSpPr/>
      </dsp:nvSpPr>
      <dsp:spPr bwMode="white">
        <a:xfrm>
          <a:off x="225248" y="836505"/>
          <a:ext cx="2907590" cy="790784"/>
        </a:xfrm>
        <a:prstGeom prst="roundRect">
          <a:avLst>
            <a:gd name="adj" fmla="val 10000"/>
          </a:avLst>
        </a:prstGeom>
      </dsp:spPr>
      <dsp:style>
        <a:lnRef idx="2">
          <a:schemeClr val="accent3">
            <a:hueOff val="0"/>
            <a:satOff val="0"/>
            <a:lumOff val="0"/>
            <a:alpha val="100000"/>
          </a:schemeClr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91439" tIns="91439" rIns="91439" bIns="91439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Lembaga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Asli</a:t>
          </a:r>
          <a:endParaRPr lang="en-US" sz="2400" dirty="0">
            <a:solidFill>
              <a:schemeClr val="tx2">
                <a:lumMod val="10000"/>
              </a:schemeClr>
            </a:solidFill>
          </a:endParaRPr>
        </a:p>
      </dsp:txBody>
      <dsp:txXfrm>
        <a:off x="225248" y="836505"/>
        <a:ext cx="2907590" cy="790784"/>
      </dsp:txXfrm>
    </dsp:sp>
    <dsp:sp modelId="{E9A2E25E-3FC7-4774-B7F4-25E8980E7530}">
      <dsp:nvSpPr>
        <dsp:cNvPr id="9" name="Rounded Rectangle 8"/>
        <dsp:cNvSpPr/>
      </dsp:nvSpPr>
      <dsp:spPr bwMode="white">
        <a:xfrm>
          <a:off x="11559" y="2235034"/>
          <a:ext cx="3542641" cy="1973407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11559" y="2235034"/>
        <a:ext cx="3542641" cy="1973407"/>
      </dsp:txXfrm>
    </dsp:sp>
    <dsp:sp modelId="{DA49F001-73C2-42C1-B6B3-835E9E814598}">
      <dsp:nvSpPr>
        <dsp:cNvPr id="10" name="Rounded Rectangle 9"/>
        <dsp:cNvSpPr/>
      </dsp:nvSpPr>
      <dsp:spPr bwMode="white">
        <a:xfrm>
          <a:off x="225258" y="2438048"/>
          <a:ext cx="3542641" cy="1973407"/>
        </a:xfrm>
        <a:prstGeom prst="roundRect">
          <a:avLst>
            <a:gd name="adj" fmla="val 10000"/>
          </a:avLst>
        </a:prstGeom>
      </dsp:spPr>
      <dsp:style>
        <a:lnRef idx="2">
          <a:schemeClr val="accent4">
            <a:hueOff val="0"/>
            <a:satOff val="0"/>
            <a:lumOff val="0"/>
            <a:alpha val="100000"/>
          </a:schemeClr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91439" tIns="91439" rIns="91439" bIns="91439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Pemilikan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tanah</a:t>
          </a:r>
          <a:endParaRPr lang="en-US" sz="2400" dirty="0" smtClean="0">
            <a:solidFill>
              <a:schemeClr val="tx2">
                <a:lumMod val="10000"/>
              </a:schemeClr>
            </a:solidFill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Aturan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jual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beli</a:t>
          </a:r>
          <a:endParaRPr lang="en-US" sz="2400" dirty="0" smtClean="0">
            <a:solidFill>
              <a:schemeClr val="tx2">
                <a:lumMod val="10000"/>
              </a:schemeClr>
            </a:solidFill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Perilaku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musyawarah</a:t>
          </a:r>
          <a:endParaRPr lang="en-US" sz="2400" dirty="0" smtClean="0">
            <a:solidFill>
              <a:schemeClr val="tx2">
                <a:lumMod val="10000"/>
              </a:schemeClr>
            </a:solidFill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Aturan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bagi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hasil</a:t>
          </a:r>
          <a:endParaRPr lang="en-US" sz="2400" dirty="0" smtClean="0">
            <a:solidFill>
              <a:schemeClr val="tx2">
                <a:lumMod val="10000"/>
              </a:schemeClr>
            </a:solidFill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Gotong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royong</a:t>
          </a:r>
          <a:endParaRPr lang="en-US" sz="2400" dirty="0">
            <a:solidFill>
              <a:schemeClr val="tx2">
                <a:lumMod val="10000"/>
              </a:schemeClr>
            </a:solidFill>
          </a:endParaRPr>
        </a:p>
      </dsp:txBody>
      <dsp:txXfrm>
        <a:off x="225258" y="2438048"/>
        <a:ext cx="3542641" cy="1973407"/>
      </dsp:txXfrm>
    </dsp:sp>
    <dsp:sp modelId="{FA54C7E3-DF70-4E47-BA88-CEEAB1238752}">
      <dsp:nvSpPr>
        <dsp:cNvPr id="12" name="Rounded Rectangle 11"/>
        <dsp:cNvSpPr/>
      </dsp:nvSpPr>
      <dsp:spPr bwMode="white">
        <a:xfrm>
          <a:off x="3892271" y="630694"/>
          <a:ext cx="4293897" cy="696782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3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3892271" y="630694"/>
        <a:ext cx="4293897" cy="696782"/>
      </dsp:txXfrm>
    </dsp:sp>
    <dsp:sp modelId="{C2710B91-EFBF-4436-B34A-47EEA51609DD}">
      <dsp:nvSpPr>
        <dsp:cNvPr id="13" name="Rounded Rectangle 12"/>
        <dsp:cNvSpPr/>
      </dsp:nvSpPr>
      <dsp:spPr bwMode="white">
        <a:xfrm>
          <a:off x="4105969" y="833708"/>
          <a:ext cx="4293897" cy="696782"/>
        </a:xfrm>
        <a:prstGeom prst="roundRect">
          <a:avLst>
            <a:gd name="adj" fmla="val 10000"/>
          </a:avLst>
        </a:prstGeom>
      </dsp:spPr>
      <dsp:style>
        <a:lnRef idx="2">
          <a:schemeClr val="accent3">
            <a:hueOff val="0"/>
            <a:satOff val="0"/>
            <a:lumOff val="0"/>
            <a:alpha val="100000"/>
          </a:schemeClr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91439" tIns="91439" rIns="91439" bIns="91439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Lembaga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baru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 (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lembaga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lama yang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diperbaharui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)</a:t>
          </a:r>
          <a:endParaRPr lang="en-US" sz="2400" dirty="0">
            <a:solidFill>
              <a:schemeClr val="tx2">
                <a:lumMod val="10000"/>
              </a:schemeClr>
            </a:solidFill>
          </a:endParaRPr>
        </a:p>
      </dsp:txBody>
      <dsp:txXfrm>
        <a:off x="4105969" y="833708"/>
        <a:ext cx="4293897" cy="696782"/>
      </dsp:txXfrm>
    </dsp:sp>
    <dsp:sp modelId="{0913541D-52A2-4E5E-87A9-FC198A7A49E7}">
      <dsp:nvSpPr>
        <dsp:cNvPr id="15" name="Rounded Rectangle 14"/>
        <dsp:cNvSpPr/>
      </dsp:nvSpPr>
      <dsp:spPr bwMode="white">
        <a:xfrm>
          <a:off x="3989474" y="1853711"/>
          <a:ext cx="4255028" cy="2605387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3989474" y="1853711"/>
        <a:ext cx="4255028" cy="2605387"/>
      </dsp:txXfrm>
    </dsp:sp>
    <dsp:sp modelId="{7C4D6792-BB94-4B71-8D59-AA525593F625}">
      <dsp:nvSpPr>
        <dsp:cNvPr id="16" name="Rounded Rectangle 15"/>
        <dsp:cNvSpPr/>
      </dsp:nvSpPr>
      <dsp:spPr bwMode="white">
        <a:xfrm>
          <a:off x="4203172" y="2056725"/>
          <a:ext cx="4255028" cy="2605387"/>
        </a:xfrm>
        <a:prstGeom prst="roundRect">
          <a:avLst>
            <a:gd name="adj" fmla="val 10000"/>
          </a:avLst>
        </a:prstGeom>
      </dsp:spPr>
      <dsp:style>
        <a:lnRef idx="2">
          <a:schemeClr val="accent4">
            <a:hueOff val="0"/>
            <a:satOff val="0"/>
            <a:lumOff val="0"/>
            <a:alpha val="100000"/>
          </a:schemeClr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91439" tIns="91439" rIns="91439" bIns="91439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Gotong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royong</a:t>
          </a:r>
          <a:endParaRPr lang="en-US" sz="2400" dirty="0" smtClean="0">
            <a:solidFill>
              <a:schemeClr val="tx2">
                <a:lumMod val="10000"/>
              </a:schemeClr>
            </a:solidFill>
            <a:sym typeface="Wingdings" panose="05000000000000000000" pitchFamily="2" charset="2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Simpan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pinjam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 informal</a:t>
          </a:r>
          <a:endParaRPr lang="en-US" sz="2400" dirty="0" smtClean="0">
            <a:solidFill>
              <a:schemeClr val="tx2">
                <a:lumMod val="10000"/>
              </a:schemeClr>
            </a:solidFill>
            <a:sym typeface="Wingdings" panose="05000000000000000000" pitchFamily="2" charset="2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Penyuluhan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Pertanian</a:t>
          </a:r>
          <a:endParaRPr lang="en-US" sz="2400" dirty="0" smtClean="0">
            <a:solidFill>
              <a:schemeClr val="tx2">
                <a:lumMod val="10000"/>
              </a:schemeClr>
            </a:solidFill>
            <a:sym typeface="Wingdings" panose="05000000000000000000" pitchFamily="2" charset="2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Penelt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 &amp;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Pengembangan</a:t>
          </a:r>
          <a:endParaRPr lang="en-US" sz="2400" dirty="0" smtClean="0">
            <a:solidFill>
              <a:schemeClr val="tx2">
                <a:lumMod val="10000"/>
              </a:schemeClr>
            </a:solidFill>
            <a:sym typeface="Wingdings" panose="05000000000000000000" pitchFamily="2" charset="2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Badan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 Usaha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Desa</a:t>
          </a:r>
          <a:endParaRPr lang="en-US" sz="2400" dirty="0" smtClean="0">
            <a:solidFill>
              <a:schemeClr val="tx2">
                <a:lumMod val="10000"/>
              </a:schemeClr>
            </a:solidFill>
            <a:sym typeface="Wingdings" panose="05000000000000000000" pitchFamily="2" charset="2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Jual</a:t>
          </a:r>
          <a:r>
            <a:rPr lang="en-US" sz="24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tx2">
                  <a:lumMod val="10000"/>
                </a:schemeClr>
              </a:solidFill>
            </a:rPr>
            <a:t>beli</a:t>
          </a:r>
          <a:endParaRPr lang="en-US" sz="2400" dirty="0">
            <a:solidFill>
              <a:schemeClr val="tx2">
                <a:lumMod val="10000"/>
              </a:schemeClr>
            </a:solidFill>
          </a:endParaRPr>
        </a:p>
      </dsp:txBody>
      <dsp:txXfrm>
        <a:off x="4203172" y="2056725"/>
        <a:ext cx="4255028" cy="26053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6096000" cy="4064000"/>
        <a:chOff x="0" y="0"/>
        <a:chExt cx="6096000" cy="4064000"/>
      </a:xfrm>
    </dsp:grpSpPr>
    <dsp:sp modelId="{FC62D4EE-7A92-480C-94F0-0AC1DC330481}">
      <dsp:nvSpPr>
        <dsp:cNvPr id="3" name="Rectangles 2"/>
        <dsp:cNvSpPr/>
      </dsp:nvSpPr>
      <dsp:spPr bwMode="white">
        <a:xfrm>
          <a:off x="3870" y="146496"/>
          <a:ext cx="2902148" cy="1741289"/>
        </a:xfrm>
        <a:prstGeom prst="rect">
          <a:avLst/>
        </a:prstGeom>
      </dsp:spPr>
      <dsp:style>
        <a:lnRef idx="2">
          <a:schemeClr val="lt1"/>
        </a:lnRef>
        <a:fillRef idx="1">
          <a:schemeClr val="accent3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Koperasi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:</a:t>
          </a:r>
          <a:endParaRPr lang="en-US" sz="2000" dirty="0" smtClean="0">
            <a:solidFill>
              <a:schemeClr val="tx2">
                <a:lumMod val="10000"/>
              </a:schemeClr>
            </a:solidFill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Tujuan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????</a:t>
          </a:r>
          <a:endParaRPr lang="en-US" sz="2000" dirty="0" smtClean="0">
            <a:solidFill>
              <a:schemeClr val="tx2">
                <a:lumMod val="10000"/>
              </a:schemeClr>
            </a:solidFill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Kendala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????</a:t>
          </a:r>
          <a:endParaRPr lang="en-US" sz="2000" dirty="0" smtClean="0">
            <a:solidFill>
              <a:schemeClr val="tx2">
                <a:lumMod val="10000"/>
              </a:schemeClr>
            </a:solidFill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sp:txBody>
      <dsp:txXfrm>
        <a:off x="3870" y="146496"/>
        <a:ext cx="2902148" cy="1741289"/>
      </dsp:txXfrm>
    </dsp:sp>
    <dsp:sp modelId="{CEDD1E05-BB09-4847-8169-FCAF3C343EA9}">
      <dsp:nvSpPr>
        <dsp:cNvPr id="4" name="Rectangles 3"/>
        <dsp:cNvSpPr/>
      </dsp:nvSpPr>
      <dsp:spPr bwMode="white">
        <a:xfrm>
          <a:off x="3196233" y="146496"/>
          <a:ext cx="2902148" cy="1741289"/>
        </a:xfrm>
        <a:prstGeom prst="rect">
          <a:avLst/>
        </a:prstGeom>
      </dsp:spPr>
      <dsp:style>
        <a:lnRef idx="2">
          <a:schemeClr val="lt1"/>
        </a:lnRef>
        <a:fillRef idx="1">
          <a:schemeClr val="accent3">
            <a:hueOff val="5859999"/>
            <a:satOff val="-13463"/>
            <a:lumOff val="5359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BPPT </a:t>
          </a:r>
          <a:endParaRPr lang="en-US" sz="2000" dirty="0" smtClean="0">
            <a:solidFill>
              <a:schemeClr val="tx2">
                <a:lumMod val="10000"/>
              </a:schemeClr>
            </a:solidFill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Apa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????</a:t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sp:txBody>
      <dsp:txXfrm>
        <a:off x="3196233" y="146496"/>
        <a:ext cx="2902148" cy="1741289"/>
      </dsp:txXfrm>
    </dsp:sp>
    <dsp:sp modelId="{3545DCEB-A90D-4FC1-A118-A5C12BF86EAF}">
      <dsp:nvSpPr>
        <dsp:cNvPr id="5" name="Rectangles 4"/>
        <dsp:cNvSpPr/>
      </dsp:nvSpPr>
      <dsp:spPr bwMode="white">
        <a:xfrm>
          <a:off x="3870" y="2176214"/>
          <a:ext cx="2902148" cy="1741289"/>
        </a:xfrm>
        <a:prstGeom prst="rect">
          <a:avLst/>
        </a:prstGeom>
      </dsp:spPr>
      <dsp:style>
        <a:lnRef idx="2">
          <a:schemeClr val="lt1"/>
        </a:lnRef>
        <a:fillRef idx="1">
          <a:schemeClr val="accent3">
            <a:hueOff val="11719999"/>
            <a:satOff val="-26927"/>
            <a:lumOff val="10719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AIP </a:t>
          </a:r>
          <a:endParaRPr lang="en-US" sz="2000" dirty="0" smtClean="0">
            <a:solidFill>
              <a:schemeClr val="tx2">
                <a:lumMod val="10000"/>
              </a:schemeClr>
            </a:solidFill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Definisi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?????</a:t>
          </a:r>
          <a:endParaRPr lang="en-US" sz="2000" dirty="0" smtClean="0">
            <a:solidFill>
              <a:schemeClr val="tx2">
                <a:lumMod val="10000"/>
              </a:schemeClr>
            </a:solidFill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Apa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saja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elemennya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???</a:t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sp:txBody>
      <dsp:txXfrm>
        <a:off x="3870" y="2176214"/>
        <a:ext cx="2902148" cy="1741289"/>
      </dsp:txXfrm>
    </dsp:sp>
    <dsp:sp modelId="{E5975872-731B-47AE-B636-077B672B2681}">
      <dsp:nvSpPr>
        <dsp:cNvPr id="6" name="Rectangles 5"/>
        <dsp:cNvSpPr/>
      </dsp:nvSpPr>
      <dsp:spPr bwMode="white">
        <a:xfrm>
          <a:off x="3196233" y="2176214"/>
          <a:ext cx="2902148" cy="1741289"/>
        </a:xfrm>
        <a:prstGeom prst="rect">
          <a:avLst/>
        </a:prstGeom>
      </dsp:spPr>
      <dsp:style>
        <a:lnRef idx="2">
          <a:schemeClr val="lt1"/>
        </a:lnRef>
        <a:fillRef idx="1">
          <a:schemeClr val="accent3">
            <a:hueOff val="17580000"/>
            <a:satOff val="-40391"/>
            <a:lumOff val="16078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KUAT </a:t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sp:txBody>
      <dsp:txXfrm>
        <a:off x="3196233" y="2176214"/>
        <a:ext cx="2902148" cy="17412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8382000" cy="4267200"/>
        <a:chOff x="0" y="0"/>
        <a:chExt cx="8382000" cy="4267200"/>
      </a:xfrm>
    </dsp:grpSpPr>
    <dsp:sp modelId="{2195BEEA-FB64-43FB-8C2B-92E95637ED4F}">
      <dsp:nvSpPr>
        <dsp:cNvPr id="3" name="Chevron 2"/>
        <dsp:cNvSpPr/>
      </dsp:nvSpPr>
      <dsp:spPr bwMode="white">
        <a:xfrm rot="5400000">
          <a:off x="-341473" y="341473"/>
          <a:ext cx="2276489" cy="1593542"/>
        </a:xfrm>
        <a:prstGeom prst="chevron">
          <a:avLst/>
        </a:prstGeom>
      </dsp:spPr>
      <dsp:style>
        <a:lnRef idx="2">
          <a:schemeClr val="accent3">
            <a:hueOff val="0"/>
            <a:satOff val="0"/>
            <a:lumOff val="0"/>
            <a:alpha val="100000"/>
          </a:schemeClr>
        </a:lnRef>
        <a:fillRef idx="1">
          <a:schemeClr val="accent3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-5400000" lIns="11430" tIns="11430" rIns="11430" bIns="1143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 smtClean="0"/>
            <a:t>1</a:t>
          </a:r>
          <a:endParaRPr lang="en-US" sz="1800" dirty="0"/>
        </a:p>
      </dsp:txBody>
      <dsp:txXfrm rot="5400000">
        <a:off x="-341473" y="341473"/>
        <a:ext cx="2276489" cy="1593542"/>
      </dsp:txXfrm>
    </dsp:sp>
    <dsp:sp modelId="{5DBB4D26-FDB1-4F42-9FE0-262B31104581}">
      <dsp:nvSpPr>
        <dsp:cNvPr id="4" name="Round Same Side Corner Rectangle 3"/>
        <dsp:cNvSpPr/>
      </dsp:nvSpPr>
      <dsp:spPr bwMode="white">
        <a:xfrm rot="5400000">
          <a:off x="4247912" y="-2654370"/>
          <a:ext cx="1479718" cy="6788458"/>
        </a:xfrm>
        <a:prstGeom prst="round2SameRect">
          <a:avLst/>
        </a:prstGeom>
      </dsp:spPr>
      <dsp:style>
        <a:lnRef idx="2">
          <a:schemeClr val="accent3">
            <a:hueOff val="0"/>
            <a:satOff val="0"/>
            <a:lumOff val="0"/>
            <a:alpha val="100000"/>
          </a:schemeClr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rot="-5400000" lIns="128016" tIns="11430" rIns="11430" bIns="11430" anchor="ctr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dirty="0" err="1" smtClean="0">
              <a:solidFill>
                <a:srgbClr val="006600"/>
              </a:solidFill>
            </a:rPr>
            <a:t>Lembaga</a:t>
          </a:r>
          <a:r>
            <a:rPr lang="en-US" sz="1800" dirty="0" smtClean="0">
              <a:solidFill>
                <a:srgbClr val="006600"/>
              </a:solidFill>
            </a:rPr>
            <a:t> </a:t>
          </a:r>
          <a:r>
            <a:rPr lang="en-US" sz="1800" dirty="0" err="1" smtClean="0">
              <a:solidFill>
                <a:srgbClr val="006600"/>
              </a:solidFill>
            </a:rPr>
            <a:t>Produksi</a:t>
          </a:r>
          <a:r>
            <a:rPr lang="en-US" sz="1800" dirty="0" smtClean="0">
              <a:solidFill>
                <a:srgbClr val="006600"/>
              </a:solidFill>
            </a:rPr>
            <a:t>, 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berupa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Kelompok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Tani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maupun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GAPOKTAN (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pendekatan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domisili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ataupun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hamparan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)  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Aktivitas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usahatani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berdasar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keputusan</a:t>
          </a:r>
          <a:r>
            <a:rPr lang="en-US" sz="1800" dirty="0" smtClean="0">
              <a:solidFill>
                <a:srgbClr val="006600"/>
              </a:solidFill>
              <a:sym typeface="Wingdings" panose="05000000000000000000" pitchFamily="2" charset="2"/>
            </a:rPr>
            <a:t> </a:t>
          </a:r>
          <a:r>
            <a:rPr lang="en-US" sz="1800" dirty="0" err="1" smtClean="0">
              <a:solidFill>
                <a:srgbClr val="006600"/>
              </a:solidFill>
              <a:sym typeface="Wingdings" panose="05000000000000000000" pitchFamily="2" charset="2"/>
            </a:rPr>
            <a:t>kolektif</a:t>
          </a:r>
          <a:endParaRPr lang="en-US" sz="1800" dirty="0">
            <a:solidFill>
              <a:schemeClr val="dk1"/>
            </a:solidFill>
          </a:endParaRPr>
        </a:p>
      </dsp:txBody>
      <dsp:txXfrm rot="5400000">
        <a:off x="4247912" y="-2654370"/>
        <a:ext cx="1479718" cy="6788458"/>
      </dsp:txXfrm>
    </dsp:sp>
    <dsp:sp modelId="{E2CAAEB1-855B-45E2-ADB9-6C263A6F33AD}">
      <dsp:nvSpPr>
        <dsp:cNvPr id="5" name="Chevron 4"/>
        <dsp:cNvSpPr/>
      </dsp:nvSpPr>
      <dsp:spPr bwMode="white">
        <a:xfrm rot="5400000">
          <a:off x="-341473" y="2332185"/>
          <a:ext cx="2276489" cy="1593542"/>
        </a:xfrm>
        <a:prstGeom prst="chevron">
          <a:avLst/>
        </a:prstGeom>
      </dsp:spPr>
      <dsp:style>
        <a:lnRef idx="2">
          <a:schemeClr val="accent3">
            <a:hueOff val="17580000"/>
            <a:satOff val="-40391"/>
            <a:lumOff val="16078"/>
            <a:alpha val="100000"/>
          </a:schemeClr>
        </a:lnRef>
        <a:fillRef idx="1">
          <a:schemeClr val="accent3">
            <a:hueOff val="17580000"/>
            <a:satOff val="-40391"/>
            <a:lumOff val="16078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-5400000" lIns="11430" tIns="11430" rIns="11430" bIns="1143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 smtClean="0"/>
            <a:t>2</a:t>
          </a:r>
          <a:endParaRPr lang="en-US" sz="1800" dirty="0"/>
        </a:p>
      </dsp:txBody>
      <dsp:txXfrm rot="5400000">
        <a:off x="-341473" y="2332185"/>
        <a:ext cx="2276489" cy="1593542"/>
      </dsp:txXfrm>
    </dsp:sp>
    <dsp:sp modelId="{31F3348A-931C-4861-A63C-8A93831DF87A}">
      <dsp:nvSpPr>
        <dsp:cNvPr id="6" name="Round Same Side Corner Rectangle 5"/>
        <dsp:cNvSpPr/>
      </dsp:nvSpPr>
      <dsp:spPr bwMode="white">
        <a:xfrm rot="5400000">
          <a:off x="4247912" y="-663659"/>
          <a:ext cx="1479718" cy="6788458"/>
        </a:xfrm>
        <a:prstGeom prst="round2SameRect">
          <a:avLst/>
        </a:prstGeom>
      </dsp:spPr>
      <dsp:style>
        <a:lnRef idx="2">
          <a:schemeClr val="accent3">
            <a:hueOff val="17580000"/>
            <a:satOff val="-40391"/>
            <a:lumOff val="16078"/>
            <a:alpha val="100000"/>
          </a:schemeClr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rot="-5400000" lIns="128016" tIns="11430" rIns="11430" bIns="11430" anchor="ctr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smtClean="0">
              <a:solidFill>
                <a:srgbClr val="006600"/>
              </a:solidFill>
            </a:rPr>
            <a:t>Lembaga Produksi , </a:t>
          </a:r>
          <a:r>
            <a:rPr lang="en-US" sz="1800" smtClean="0">
              <a:solidFill>
                <a:srgbClr val="006600"/>
              </a:solidFill>
              <a:sym typeface="Wingdings" panose="05000000000000000000" pitchFamily="2" charset="2"/>
            </a:rPr>
            <a:t>berupa Kelompok Tani maupun GAPOKTAN (pendekatan domisili ataupun hamparan)   Aktivitas usahatani berdasar keputusan kolektif</a:t>
          </a:r>
          <a:endParaRPr lang="en-US" sz="1800" dirty="0">
            <a:solidFill>
              <a:schemeClr val="dk1"/>
            </a:solidFill>
          </a:endParaRPr>
        </a:p>
      </dsp:txBody>
      <dsp:txXfrm rot="5400000">
        <a:off x="4247912" y="-663659"/>
        <a:ext cx="1479718" cy="67884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8382000" cy="6276340"/>
        <a:chOff x="0" y="0"/>
        <a:chExt cx="8382000" cy="6276340"/>
      </a:xfrm>
    </dsp:grpSpPr>
    <dsp:sp modelId="{2195BEEA-FB64-43FB-8C2B-92E95637ED4F}">
      <dsp:nvSpPr>
        <dsp:cNvPr id="3" name="Chevron 2"/>
        <dsp:cNvSpPr/>
      </dsp:nvSpPr>
      <dsp:spPr bwMode="white">
        <a:xfrm rot="5400000">
          <a:off x="-251459" y="251459"/>
          <a:ext cx="1676394" cy="1173476"/>
        </a:xfrm>
        <a:prstGeom prst="chevron">
          <a:avLst/>
        </a:prstGeom>
      </dsp:spPr>
      <dsp:style>
        <a:lnRef idx="2">
          <a:schemeClr val="accent3">
            <a:hueOff val="0"/>
            <a:satOff val="0"/>
            <a:lumOff val="0"/>
            <a:alpha val="100000"/>
          </a:schemeClr>
        </a:lnRef>
        <a:fillRef idx="1">
          <a:schemeClr val="accent3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-5400000" vert="horz" wrap="square" lIns="10160" tIns="10160" rIns="10160" bIns="101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dirty="0" smtClean="0"/>
            <a:t>3</a:t>
          </a:r>
          <a:endParaRPr lang="en-US" sz="1600" dirty="0"/>
        </a:p>
      </dsp:txBody>
      <dsp:txXfrm rot="5400000">
        <a:off x="-251459" y="251459"/>
        <a:ext cx="1676394" cy="1173476"/>
      </dsp:txXfrm>
    </dsp:sp>
    <dsp:sp modelId="{5DBB4D26-FDB1-4F42-9FE0-262B31104581}">
      <dsp:nvSpPr>
        <dsp:cNvPr id="4" name="Round Same Side Corner Rectangle 3"/>
        <dsp:cNvSpPr/>
      </dsp:nvSpPr>
      <dsp:spPr bwMode="white">
        <a:xfrm rot="5400000">
          <a:off x="4232910" y="-3059434"/>
          <a:ext cx="1089656" cy="7208524"/>
        </a:xfrm>
        <a:prstGeom prst="round2SameRect">
          <a:avLst/>
        </a:prstGeom>
      </dsp:spPr>
      <dsp:style>
        <a:lnRef idx="2">
          <a:schemeClr val="accent3">
            <a:hueOff val="0"/>
            <a:satOff val="0"/>
            <a:lumOff val="0"/>
            <a:alpha val="100000"/>
          </a:schemeClr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113792" tIns="10160" rIns="10160" bIns="10160" anchor="ctr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Lembaga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Klinik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Agribisnis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, </a:t>
          </a:r>
          <a:endParaRPr lang="en-US" sz="1600" dirty="0">
            <a:solidFill>
              <a:schemeClr val="dk1"/>
            </a:solidFill>
          </a:endParaRPr>
        </a:p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Tujuan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: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meningkatkan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pelayanan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info :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tekno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pert,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pasar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&amp; modal</a:t>
          </a:r>
          <a:endParaRPr lang="en-US" sz="1600" dirty="0">
            <a:solidFill>
              <a:schemeClr val="dk1"/>
            </a:solidFill>
          </a:endParaRPr>
        </a:p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Merup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organisasi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dg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anggota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: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para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penyuluh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,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peneliti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BPTP,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Puslit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dan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Balit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di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lingkup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DEPTAN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dan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petugas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dinas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terkait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. </a:t>
          </a:r>
          <a:endParaRPr lang="en-US" sz="1600" dirty="0">
            <a:solidFill>
              <a:schemeClr val="tx2">
                <a:lumMod val="10000"/>
              </a:schemeClr>
            </a:solidFill>
          </a:endParaRPr>
        </a:p>
      </dsp:txBody>
      <dsp:txXfrm rot="5400000">
        <a:off x="4232910" y="-3059434"/>
        <a:ext cx="1089656" cy="7208524"/>
      </dsp:txXfrm>
    </dsp:sp>
    <dsp:sp modelId="{E2CAAEB1-855B-45E2-ADB9-6C263A6F33AD}">
      <dsp:nvSpPr>
        <dsp:cNvPr id="5" name="Chevron 4"/>
        <dsp:cNvSpPr/>
      </dsp:nvSpPr>
      <dsp:spPr bwMode="white">
        <a:xfrm rot="5400000">
          <a:off x="-251459" y="1784774"/>
          <a:ext cx="1676394" cy="1173476"/>
        </a:xfrm>
        <a:prstGeom prst="chevron">
          <a:avLst/>
        </a:prstGeom>
      </dsp:spPr>
      <dsp:style>
        <a:lnRef idx="2">
          <a:schemeClr val="accent3">
            <a:hueOff val="5859999"/>
            <a:satOff val="-13463"/>
            <a:lumOff val="5359"/>
            <a:alpha val="100000"/>
          </a:schemeClr>
        </a:lnRef>
        <a:fillRef idx="1">
          <a:schemeClr val="accent3">
            <a:hueOff val="5859999"/>
            <a:satOff val="-13463"/>
            <a:lumOff val="5359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-5400000" vert="horz" wrap="square" lIns="10160" tIns="10160" rIns="10160" bIns="101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dirty="0" smtClean="0"/>
            <a:t>4</a:t>
          </a:r>
          <a:endParaRPr lang="en-US" sz="1600" dirty="0"/>
        </a:p>
      </dsp:txBody>
      <dsp:txXfrm rot="5400000">
        <a:off x="-251459" y="1784774"/>
        <a:ext cx="1676394" cy="1173476"/>
      </dsp:txXfrm>
    </dsp:sp>
    <dsp:sp modelId="{31F3348A-931C-4861-A63C-8A93831DF87A}">
      <dsp:nvSpPr>
        <dsp:cNvPr id="6" name="Round Same Side Corner Rectangle 5"/>
        <dsp:cNvSpPr/>
      </dsp:nvSpPr>
      <dsp:spPr bwMode="white">
        <a:xfrm rot="5400000">
          <a:off x="4226494" y="-1545259"/>
          <a:ext cx="1089656" cy="7208524"/>
        </a:xfrm>
        <a:prstGeom prst="round2SameRect">
          <a:avLst/>
        </a:prstGeom>
      </dsp:spPr>
      <dsp:style>
        <a:lnRef idx="2">
          <a:schemeClr val="accent3">
            <a:hueOff val="5859999"/>
            <a:satOff val="-13463"/>
            <a:lumOff val="5359"/>
            <a:alpha val="100000"/>
          </a:schemeClr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113792" tIns="10160" rIns="10160" bIns="10160" anchor="ctr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Lembaga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Pasca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Panen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/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Pemasaran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Hasil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Pert</a:t>
          </a:r>
          <a:endParaRPr lang="en-US" sz="1600" dirty="0">
            <a:solidFill>
              <a:schemeClr val="dk1"/>
            </a:solidFill>
          </a:endParaRPr>
        </a:p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Tuj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: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menekan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kehilangan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hasil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mentah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nilai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tambah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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posisi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tawar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 pet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meningkat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rPr>
            <a:t> &amp;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memperlancar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pemasaran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hasil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 </a:t>
          </a:r>
          <a:endParaRPr lang="en-US" sz="1600" dirty="0">
            <a:solidFill>
              <a:schemeClr val="tx2">
                <a:lumMod val="10000"/>
              </a:schemeClr>
            </a:solidFill>
          </a:endParaRPr>
        </a:p>
      </dsp:txBody>
      <dsp:txXfrm rot="5400000">
        <a:off x="4226494" y="-1545259"/>
        <a:ext cx="1089656" cy="7208524"/>
      </dsp:txXfrm>
    </dsp:sp>
    <dsp:sp modelId="{CCCCFDE2-0C37-41FF-90DF-A8398AE1B2EE}">
      <dsp:nvSpPr>
        <dsp:cNvPr id="7" name="Chevron 6"/>
        <dsp:cNvSpPr/>
      </dsp:nvSpPr>
      <dsp:spPr bwMode="white">
        <a:xfrm rot="5400000">
          <a:off x="-251459" y="3318090"/>
          <a:ext cx="1676394" cy="1173476"/>
        </a:xfrm>
        <a:prstGeom prst="chevron">
          <a:avLst/>
        </a:prstGeom>
      </dsp:spPr>
      <dsp:style>
        <a:lnRef idx="2">
          <a:schemeClr val="accent3">
            <a:hueOff val="11719999"/>
            <a:satOff val="-26927"/>
            <a:lumOff val="10719"/>
            <a:alpha val="100000"/>
          </a:schemeClr>
        </a:lnRef>
        <a:fillRef idx="1">
          <a:schemeClr val="accent3">
            <a:hueOff val="11719999"/>
            <a:satOff val="-26927"/>
            <a:lumOff val="10719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-5400000" vert="horz" wrap="square" lIns="10160" tIns="10160" rIns="10160" bIns="101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dirty="0" smtClean="0"/>
            <a:t>5</a:t>
          </a:r>
          <a:endParaRPr lang="en-US" sz="1600" dirty="0"/>
        </a:p>
      </dsp:txBody>
      <dsp:txXfrm rot="5400000">
        <a:off x="-251459" y="3318090"/>
        <a:ext cx="1676394" cy="1173476"/>
      </dsp:txXfrm>
    </dsp:sp>
    <dsp:sp modelId="{BC188FC8-5542-46CB-930E-05732248D935}">
      <dsp:nvSpPr>
        <dsp:cNvPr id="8" name="Round Same Side Corner Rectangle 7"/>
        <dsp:cNvSpPr/>
      </dsp:nvSpPr>
      <dsp:spPr bwMode="white">
        <a:xfrm rot="5400000">
          <a:off x="4232910" y="7197"/>
          <a:ext cx="1089656" cy="7208524"/>
        </a:xfrm>
        <a:prstGeom prst="round2SameRect">
          <a:avLst/>
        </a:prstGeom>
      </dsp:spPr>
      <dsp:style>
        <a:lnRef idx="2">
          <a:schemeClr val="accent3">
            <a:hueOff val="11719999"/>
            <a:satOff val="-26927"/>
            <a:lumOff val="10719"/>
            <a:alpha val="100000"/>
          </a:schemeClr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113792" tIns="10160" rIns="10160" bIns="10160" anchor="ctr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Lembaga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Jasa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ALSINTAN</a:t>
          </a:r>
          <a:endParaRPr lang="en-US" sz="1600" dirty="0">
            <a:solidFill>
              <a:schemeClr val="dk1"/>
            </a:solidFill>
          </a:endParaRPr>
        </a:p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Dirintis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dg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pelayanan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jasa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penyewaan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alsintan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,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tuj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: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efisiensi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usaha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dg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biaya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terjangkau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oleh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petani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dan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memberikan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keuntungan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yg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layak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(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bagi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lembaga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),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Pembinaan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dg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pemberian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kredit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murah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bagi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pelaku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usaha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jasa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alsintan</a:t>
          </a:r>
          <a:endParaRPr lang="en-US" sz="1600" dirty="0" smtClean="0">
            <a:solidFill>
              <a:schemeClr val="tx2">
                <a:lumMod val="10000"/>
              </a:schemeClr>
            </a:solidFill>
          </a:endParaRPr>
        </a:p>
      </dsp:txBody>
      <dsp:txXfrm rot="5400000">
        <a:off x="4232910" y="7197"/>
        <a:ext cx="1089656" cy="7208524"/>
      </dsp:txXfrm>
    </dsp:sp>
    <dsp:sp modelId="{365A9539-E10E-441F-9B47-277E454D15E5}">
      <dsp:nvSpPr>
        <dsp:cNvPr id="9" name="Chevron 8"/>
        <dsp:cNvSpPr/>
      </dsp:nvSpPr>
      <dsp:spPr bwMode="white">
        <a:xfrm rot="5400000">
          <a:off x="-251459" y="4851405"/>
          <a:ext cx="1676394" cy="1173476"/>
        </a:xfrm>
        <a:prstGeom prst="chevron">
          <a:avLst/>
        </a:prstGeom>
      </dsp:spPr>
      <dsp:style>
        <a:lnRef idx="2">
          <a:schemeClr val="accent3">
            <a:hueOff val="17580000"/>
            <a:satOff val="-40391"/>
            <a:lumOff val="16078"/>
            <a:alpha val="100000"/>
          </a:schemeClr>
        </a:lnRef>
        <a:fillRef idx="1">
          <a:schemeClr val="accent3">
            <a:hueOff val="17580000"/>
            <a:satOff val="-40391"/>
            <a:lumOff val="16078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-5400000" vert="horz" wrap="square" lIns="10160" tIns="10160" rIns="10160" bIns="101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dirty="0" smtClean="0"/>
            <a:t>6</a:t>
          </a:r>
          <a:endParaRPr lang="en-US" sz="1600" dirty="0"/>
        </a:p>
      </dsp:txBody>
      <dsp:txXfrm rot="5400000">
        <a:off x="-251459" y="4851405"/>
        <a:ext cx="1676394" cy="1173476"/>
      </dsp:txXfrm>
    </dsp:sp>
    <dsp:sp modelId="{CEAAB2B6-D62A-47C1-B336-E802DB171CCE}">
      <dsp:nvSpPr>
        <dsp:cNvPr id="10" name="Round Same Side Corner Rectangle 9"/>
        <dsp:cNvSpPr/>
      </dsp:nvSpPr>
      <dsp:spPr bwMode="white">
        <a:xfrm rot="5400000">
          <a:off x="4232910" y="1540512"/>
          <a:ext cx="1089656" cy="7208524"/>
        </a:xfrm>
        <a:prstGeom prst="round2SameRect">
          <a:avLst/>
        </a:prstGeom>
      </dsp:spPr>
      <dsp:style>
        <a:lnRef idx="2">
          <a:schemeClr val="accent3">
            <a:hueOff val="17580000"/>
            <a:satOff val="-40391"/>
            <a:lumOff val="16078"/>
            <a:alpha val="100000"/>
          </a:schemeClr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113792" tIns="10160" rIns="10160" bIns="10160" anchor="ctr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Lembaga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Permodalan</a:t>
          </a:r>
          <a:endParaRPr lang="en-US" sz="1600" dirty="0">
            <a:solidFill>
              <a:schemeClr val="dk1"/>
            </a:solidFill>
          </a:endParaRPr>
        </a:p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Merup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bentukan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baru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atau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memanfaatkan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yg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sudah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ada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.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Dikembangkan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dg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pola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Kredit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Usaha </a:t>
          </a:r>
          <a:r>
            <a:rPr lang="en-US" sz="1600" dirty="0" err="1" smtClean="0">
              <a:solidFill>
                <a:schemeClr val="tx2">
                  <a:lumMod val="10000"/>
                </a:schemeClr>
              </a:solidFill>
            </a:rPr>
            <a:t>Mandiri</a:t>
          </a:r>
          <a:r>
            <a:rPr lang="en-US" sz="1600" dirty="0" smtClean="0">
              <a:solidFill>
                <a:schemeClr val="tx2">
                  <a:lumMod val="10000"/>
                </a:schemeClr>
              </a:solidFill>
            </a:rPr>
            <a:t> (KUM)</a:t>
          </a:r>
          <a:endParaRPr sz="1600">
            <a:solidFill>
              <a:schemeClr val="dk1"/>
            </a:solidFill>
          </a:endParaRPr>
        </a:p>
      </dsp:txBody>
      <dsp:txXfrm rot="5400000">
        <a:off x="4232910" y="1540512"/>
        <a:ext cx="1089656" cy="7208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off" val="ctr"/>
          <dgm:param type="contDir" val="sameDir"/>
          <dgm:param type="grDir" val="tL"/>
          <dgm:param type="flowDir" val="row"/>
        </dgm:alg>
      </dgm:if>
      <dgm:else name="Name2">
        <dgm:alg type="snake">
          <dgm:param type="off" val="ctr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46F7F4E1-2DB4-4464-8C02-0CF88C4E6B9A}" type="datetimeFigureOut">
              <a:rPr lang="en-US" smtClean="0"/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6E11D359-9F3F-4A4F-9EE1-D27E5E63B990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F4E1-2DB4-4464-8C02-0CF88C4E6B9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D359-9F3F-4A4F-9EE1-D27E5E63B990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46F7F4E1-2DB4-4464-8C02-0CF88C4E6B9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11D359-9F3F-4A4F-9EE1-D27E5E63B990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F4E1-2DB4-4464-8C02-0CF88C4E6B9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D359-9F3F-4A4F-9EE1-D27E5E63B990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F7F4E1-2DB4-4464-8C02-0CF88C4E6B9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6E11D359-9F3F-4A4F-9EE1-D27E5E63B990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F4E1-2DB4-4464-8C02-0CF88C4E6B9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D359-9F3F-4A4F-9EE1-D27E5E63B990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F4E1-2DB4-4464-8C02-0CF88C4E6B9A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D359-9F3F-4A4F-9EE1-D27E5E63B990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F4E1-2DB4-4464-8C02-0CF88C4E6B9A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D359-9F3F-4A4F-9EE1-D27E5E63B990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F7F4E1-2DB4-4464-8C02-0CF88C4E6B9A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D359-9F3F-4A4F-9EE1-D27E5E63B990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F4E1-2DB4-4464-8C02-0CF88C4E6B9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D359-9F3F-4A4F-9EE1-D27E5E63B990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defRPr/>
            </a:pPr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F4E1-2DB4-4464-8C02-0CF88C4E6B9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D359-9F3F-4A4F-9EE1-D27E5E63B990}" type="slidenum">
              <a:rPr lang="en-US" smtClean="0"/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46F7F4E1-2DB4-4464-8C02-0CF88C4E6B9A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6E11D359-9F3F-4A4F-9EE1-D27E5E63B99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335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825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 panose="05000000000000000000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 panose="05000000000000000000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1930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225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215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anose="05000000000000000000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Referensi%20Kelembagaan.ppt" TargetMode="External"/><Relationship Id="rId1" Type="http://schemas.openxmlformats.org/officeDocument/2006/relationships/hyperlink" Target="../../../Ajar%20Gasal%202010/Keb%20Pert/1.%20Kebjkn%20Litbang%20Pert.ppt" TargetMode="Externa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5.xml"/><Relationship Id="rId4" Type="http://schemas.openxmlformats.org/officeDocument/2006/relationships/diagramColors" Target="../diagrams/colors5.xml"/><Relationship Id="rId3" Type="http://schemas.openxmlformats.org/officeDocument/2006/relationships/diagramQuickStyle" Target="../diagrams/quickStyle5.xml"/><Relationship Id="rId2" Type="http://schemas.openxmlformats.org/officeDocument/2006/relationships/diagramLayout" Target="../diagrams/layout5.xml"/><Relationship Id="rId1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066800"/>
            <a:ext cx="6400800" cy="2590800"/>
          </a:xfrm>
          <a:noFill/>
          <a:ln>
            <a:noFill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sz="5400" dirty="0" smtClean="0">
                <a:solidFill>
                  <a:schemeClr val="bg2"/>
                </a:solidFill>
              </a:rPr>
              <a:t>10. KELEMBAGAAN PERTANIAN</a:t>
            </a:r>
            <a:endParaRPr lang="en-US" sz="5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534400" cy="334962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4.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Kuat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: 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Kelompok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usaha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agribisnis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terpadu</a:t>
            </a:r>
            <a:endParaRPr lang="en-US" sz="2000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838200"/>
            <a:ext cx="8229600" cy="3276600"/>
          </a:xfrm>
        </p:spPr>
        <p:txBody>
          <a:bodyPr>
            <a:noAutofit/>
          </a:bodyPr>
          <a:lstStyle/>
          <a:p>
            <a:pPr marL="609600" indent="-609600">
              <a:buClrTx/>
              <a:buFont typeface="Wingdings" panose="05000000000000000000" pitchFamily="2" charset="2"/>
              <a:buChar char="Ø"/>
            </a:pP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Rekayasa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kelembagaan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yg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dikembangkan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dlm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P3T (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Peningkatan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Produktivitas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Padi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Terpadu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)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yg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diharapkan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dpt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mewujudkan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lembaga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keuangan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mikro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yg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berorientasi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agribisnis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pedesaan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endParaRPr lang="en-US" sz="20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609600" indent="-609600">
              <a:buClrTx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Program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yg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dikembangkan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: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Pengelolaan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Tanaman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Sumber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Daya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Terpadu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(PTT)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Padi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Sawah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Irigasi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,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Sistem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Integrasi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Padi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Ternak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(SIPT),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Pengembangan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Padi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Hibrida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/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Padi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Tipe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Baru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pelayanredit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Usaha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Mandiri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(KUM). </a:t>
            </a:r>
            <a:endParaRPr lang="en-US" sz="20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609600" indent="-609600">
              <a:buClrTx/>
              <a:buFont typeface="Wingdings" panose="05000000000000000000" pitchFamily="2" charset="2"/>
              <a:buChar char="Ø"/>
            </a:pP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Kondsi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tahun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2003 : 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Lokasi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KUAT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11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propinsi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21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35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desa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.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Melibatkan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68  kelp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tani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dg 8.575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petani</a:t>
            </a:r>
            <a:endParaRPr lang="en-US" sz="20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609600" indent="-609600">
              <a:buClrTx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Diagram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Sistem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pengembangan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KUAT</a:t>
            </a:r>
            <a:endParaRPr lang="en-US" sz="20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endParaRPr lang="en-US" sz="2000" dirty="0" smtClean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429000" y="2438400"/>
            <a:ext cx="1905000" cy="1447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PROSES KELEMBAGAAN KUAT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4200" y="304800"/>
            <a:ext cx="2590800" cy="990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INPUT LINGKUNGAN :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 algn="just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Kebijakan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Pemrth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 algn="just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Agroklimat</a:t>
            </a:r>
            <a:endParaRPr lang="en-US" sz="16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2743200" cy="1905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INPUT TAK TERKONTROL 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Motivasi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Petani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Motivasi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Anggota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Motivasi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Peg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Tekno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Harga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input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Harga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output</a:t>
            </a:r>
            <a:endParaRPr lang="en-US" sz="16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733800"/>
            <a:ext cx="3124200" cy="25908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INPUT TERKONTROL :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Tekno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budidaya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padi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Tekno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budidaya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ternak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&amp;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pengandangan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(SIPT)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Pembentukan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kelp (PTT, KUM, SIPT)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Penyaluran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kredit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Sistem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Irigasi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Pandum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Juklak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Juknis</a:t>
            </a:r>
            <a:endParaRPr lang="en-US" sz="16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7600" y="5638800"/>
            <a:ext cx="1524000" cy="990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Monitoring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dan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Pengendalian</a:t>
            </a:r>
            <a:endParaRPr lang="en-US" sz="16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7400" y="990600"/>
            <a:ext cx="3048000" cy="2667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OUTPUT DIKEHENDAKI :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Produktivitas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padi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meningkat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Populasi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dan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prod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ternak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meningkat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Kredit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kembali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tunggakan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rendah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), modal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bergulir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Sistem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agrib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berkembang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Pembentukan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tabungan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Pdptn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RT pet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meningkat</a:t>
            </a:r>
            <a:endParaRPr lang="en-US" sz="16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4038600"/>
            <a:ext cx="3124200" cy="2514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OUTPUT TAK DIKEHENDAKI :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Produktivitas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padi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menurun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Populasi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dan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prod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ternak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menurun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Tunggakan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kredit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tinggi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Agrib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tdk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berkembang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Tdk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ada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keg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menabung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Pdptn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RT pet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menurun</a:t>
            </a:r>
            <a:endParaRPr lang="en-US" sz="1600" dirty="0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15" name="Straight Arrow Connector 14"/>
          <p:cNvCxnSpPr>
            <a:stCxn id="4" idx="2"/>
            <a:endCxn id="3" idx="0"/>
          </p:cNvCxnSpPr>
          <p:nvPr/>
        </p:nvCxnSpPr>
        <p:spPr>
          <a:xfrm rot="5400000">
            <a:off x="3829050" y="1847850"/>
            <a:ext cx="1143000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</p:cNvCxnSpPr>
          <p:nvPr/>
        </p:nvCxnSpPr>
        <p:spPr>
          <a:xfrm>
            <a:off x="3048000" y="2247900"/>
            <a:ext cx="457200" cy="41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3"/>
          </p:cNvCxnSpPr>
          <p:nvPr/>
        </p:nvCxnSpPr>
        <p:spPr>
          <a:xfrm flipV="1">
            <a:off x="3124200" y="4114800"/>
            <a:ext cx="7620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7"/>
            <a:endCxn id="8" idx="1"/>
          </p:cNvCxnSpPr>
          <p:nvPr/>
        </p:nvCxnSpPr>
        <p:spPr>
          <a:xfrm rot="5400000" flipH="1" flipV="1">
            <a:off x="5298047" y="2081073"/>
            <a:ext cx="326325" cy="8123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" idx="5"/>
          </p:cNvCxnSpPr>
          <p:nvPr/>
        </p:nvCxnSpPr>
        <p:spPr>
          <a:xfrm rot="16200000" flipH="1">
            <a:off x="4859897" y="3869296"/>
            <a:ext cx="1126425" cy="7361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3" idx="4"/>
          </p:cNvCxnSpPr>
          <p:nvPr/>
        </p:nvCxnSpPr>
        <p:spPr>
          <a:xfrm rot="16200000" flipV="1">
            <a:off x="3562350" y="4705350"/>
            <a:ext cx="1676400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7" idx="3"/>
          </p:cNvCxnSpPr>
          <p:nvPr/>
        </p:nvCxnSpPr>
        <p:spPr>
          <a:xfrm rot="10800000">
            <a:off x="5181600" y="6134100"/>
            <a:ext cx="6096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1"/>
          </p:cNvCxnSpPr>
          <p:nvPr/>
        </p:nvCxnSpPr>
        <p:spPr>
          <a:xfrm rot="10800000">
            <a:off x="3124200" y="609600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  <p:bldP spid="4" grpId="0" animBg="1" build="p"/>
      <p:bldP spid="5" grpId="0" animBg="1" build="p"/>
      <p:bldP spid="6" grpId="0" animBg="1" build="p"/>
      <p:bldP spid="7" grpId="0" animBg="1" build="p"/>
      <p:bldP spid="8" grpId="0" animBg="1" build="p"/>
      <p:bldP spid="9" grpId="0" animBg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800" dirty="0" smtClean="0"/>
              <a:t>MENGAPA …..  ?????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990600"/>
            <a:ext cx="8458200" cy="3352800"/>
          </a:xfrm>
        </p:spPr>
        <p:txBody>
          <a:bodyPr>
            <a:normAutofit lnSpcReduction="10000"/>
          </a:bodyPr>
          <a:lstStyle/>
          <a:p>
            <a:pPr marL="349250" indent="-349250">
              <a:buFontTx/>
              <a:buBlip>
                <a:blip r:embed="rId1"/>
              </a:buBlip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Nilai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tambah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terbesar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kegiatan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eko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pert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tdp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pd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kegiatan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yg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justru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tdk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dilakukan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secara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individual.</a:t>
            </a:r>
            <a:endParaRPr lang="en-US" sz="24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9250" indent="-349250">
              <a:buFontTx/>
              <a:buBlip>
                <a:blip r:embed="rId1"/>
              </a:buBlip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Kegiatan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perdagangan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pengangkutan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pengolahan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dll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lebih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ekonomis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jk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dilaksanakan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bersama-sama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shg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keuntungan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lbh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besar</a:t>
            </a:r>
            <a:endParaRPr lang="en-US" sz="24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9250" indent="-349250">
              <a:buFontTx/>
              <a:buBlip>
                <a:blip r:embed="rId1"/>
              </a:buBlip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Kelembagan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pert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baik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formal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maupun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 informal,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memegang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peranan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penting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dlm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peningkatan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kualitas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SDM,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produksi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pendapatan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pet</a:t>
            </a:r>
            <a:endParaRPr lang="en-US" sz="24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9250" indent="-349250">
              <a:buFontTx/>
              <a:buBlip>
                <a:blip r:embed="rId1"/>
              </a:buBlip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Namun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petani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masih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sulit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(???)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mengaksesnya</a:t>
            </a:r>
            <a:endParaRPr lang="en-US" sz="2400" dirty="0" smtClean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04800" y="533400"/>
          <a:ext cx="7772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46266C-1BA1-44C8-9A6E-9AE4DA654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7546266C-1BA1-44C8-9A6E-9AE4DA6547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B25072-FD59-44D3-87DD-1C3A92932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80B25072-FD59-44D3-87DD-1C3A92932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477201-8C27-42D6-89CF-F2EDB21E3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1B477201-8C27-42D6-89CF-F2EDB21E32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E2C40F-CB04-448A-831B-688E04AC7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>
                                            <p:graphicEl>
                                              <a:dgm id="{02E2C40F-CB04-448A-831B-688E04AC7D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6BBC2B-E6B3-4E45-9FFD-1B2491855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>
                                            <p:graphicEl>
                                              <a:dgm id="{8A6BBC2B-E6B3-4E45-9FFD-1B2491855D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71954B-0229-45AA-BDBB-1671A6F9E5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dgm id="{7671954B-0229-45AA-BDBB-1671A6F9E5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81000" y="304800"/>
          <a:ext cx="8458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28F259-E908-4463-8EAF-673AFB672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5E28F259-E908-4463-8EAF-673AFB672B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FED805-074A-4A45-BE6A-DEBE8195E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5EFED805-074A-4A45-BE6A-DEBE8195E3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10EBA2-3325-4FB4-A3D9-253C74267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A510EBA2-3325-4FB4-A3D9-253C74267E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58F04A-7533-49A9-ACCE-ED108026B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4658F04A-7533-49A9-ACCE-ED108026B8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3E9EFB-FFC1-4747-9731-89024FA9BC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A83E9EFB-FFC1-4747-9731-89024FA9BC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3AF37A-890E-4C22-AE12-896889EAC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C23AF37A-890E-4C22-AE12-896889EAC3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54C7E3-DF70-4E47-BA88-CEEAB1238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FA54C7E3-DF70-4E47-BA88-CEEAB12387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710B91-EFBF-4436-B34A-47EEA51609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C2710B91-EFBF-4436-B34A-47EEA51609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FDFAC9-AC00-4A57-8EBA-D7AD8C1B9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95FDFAC9-AC00-4A57-8EBA-D7AD8C1B9F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A2E25E-3FC7-4774-B7F4-25E8980E7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E9A2E25E-3FC7-4774-B7F4-25E8980E75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49F001-73C2-42C1-B6B3-835E9E814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graphicEl>
                                              <a:dgm id="{DA49F001-73C2-42C1-B6B3-835E9E8145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715683-B057-497F-B4A4-1882FD1B81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13715683-B057-497F-B4A4-1882FD1B81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13541D-52A2-4E5E-87A9-FC198A7A49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>
                                            <p:graphicEl>
                                              <a:dgm id="{0913541D-52A2-4E5E-87A9-FC198A7A49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4D6792-BB94-4B71-8D59-AA525593F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">
                                            <p:graphicEl>
                                              <a:dgm id="{7C4D6792-BB94-4B71-8D59-AA525593F6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62D4EE-7A92-480C-94F0-0AC1DC330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FC62D4EE-7A92-480C-94F0-0AC1DC3304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DD1E05-BB09-4847-8169-FCAF3C343E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CEDD1E05-BB09-4847-8169-FCAF3C343E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45DCEB-A90D-4FC1-A118-A5C12BF86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">
                                            <p:graphicEl>
                                              <a:dgm id="{3545DCEB-A90D-4FC1-A118-A5C12BF86E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975872-731B-47AE-B636-077B672B2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">
                                            <p:graphicEl>
                                              <a:dgm id="{E5975872-731B-47AE-B636-077B672B26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3058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2. </a:t>
            </a:r>
            <a:r>
              <a:rPr lang="en-US" sz="2800" dirty="0" err="1" smtClean="0">
                <a:hlinkClick r:id="rId1" action="ppaction://hlinkpres?slideindex=1&amp;slidetitle="/>
              </a:rPr>
              <a:t>Lembaga</a:t>
            </a:r>
            <a:r>
              <a:rPr lang="en-US" sz="2800" dirty="0" smtClean="0"/>
              <a:t> BPPT </a:t>
            </a:r>
            <a:br>
              <a:rPr lang="en-US" sz="2800" dirty="0" smtClean="0"/>
            </a:br>
            <a:r>
              <a:rPr lang="en-US" sz="2400" dirty="0" smtClean="0"/>
              <a:t>( </a:t>
            </a:r>
            <a:r>
              <a:rPr lang="en-US" sz="2400" dirty="0" err="1" smtClean="0">
                <a:hlinkClick r:id="rId2" action="ppaction://hlinkpres?slideindex=1&amp;slidetitle="/>
              </a:rPr>
              <a:t>Badan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Pengkajian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600200"/>
            <a:ext cx="8229600" cy="3200400"/>
          </a:xfrm>
        </p:spPr>
        <p:txBody>
          <a:bodyPr/>
          <a:lstStyle/>
          <a:p>
            <a:pPr marL="609600" indent="-609600">
              <a:buClrTx/>
              <a:buFont typeface="Wingdings" panose="05000000000000000000" pitchFamily="2" charset="2"/>
              <a:buChar char="v"/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Sbg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lembaga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intermediasi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lembaga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pelaksana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, 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lembaga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pengkaji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tekno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pelaksana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audit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tekno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lembaga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pemberi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solusi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teknologi</a:t>
            </a:r>
            <a:endParaRPr lang="en-US" sz="24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609600" indent="-609600">
              <a:buClrTx/>
              <a:buFont typeface="Wingdings" panose="05000000000000000000" pitchFamily="2" charset="2"/>
              <a:buChar char="v"/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Balai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Inkubator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Teknologi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(BIT)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sbg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ujung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tombak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perekayasaan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tekno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sbg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wahana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inkubasi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komersialisasi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invensi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&amp;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inovasi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tekno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yg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dihasilkan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BPPT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utk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mewujudkan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wirausahawan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baru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berbasis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teknologi</a:t>
            </a:r>
            <a:endParaRPr lang="en-US" sz="2400" dirty="0" smtClean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534400" cy="334962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3.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Kelembagaan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AIP (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Agribisnis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Industrial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Pedesaan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)</a:t>
            </a:r>
            <a:endParaRPr lang="en-US" sz="2000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838200"/>
            <a:ext cx="8229600" cy="1828800"/>
          </a:xfrm>
        </p:spPr>
        <p:txBody>
          <a:bodyPr>
            <a:normAutofit fontScale="92500"/>
          </a:bodyPr>
          <a:lstStyle/>
          <a:p>
            <a:pPr marL="398780" indent="-398780">
              <a:buClrTx/>
              <a:buFont typeface="Wingdings" panose="05000000000000000000" pitchFamily="2" charset="2"/>
              <a:buChar char="Ø"/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Inovasi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kelembagaan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yg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dikembangkan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melalui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PRIMA TANI </a:t>
            </a:r>
            <a:endParaRPr lang="en-US" sz="24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98780" indent="-398780">
              <a:buClrTx/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Program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Rintisan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Akselerasi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Pemasyarakatan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Inovasi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Teknologi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Pertanian</a:t>
            </a:r>
            <a:endParaRPr lang="en-US" sz="24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98780" indent="-398780">
              <a:buClrTx/>
              <a:buFont typeface="Wingdings" panose="05000000000000000000" pitchFamily="2" charset="2"/>
              <a:buChar char="Ø"/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Penumbuhan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elemen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AIP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meliputi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:</a:t>
            </a:r>
            <a:endParaRPr lang="en-US" sz="24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endParaRPr lang="en-US" sz="2400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81000" y="2590800"/>
          <a:ext cx="8382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95BEEA-FB64-43FB-8C2B-92E95637E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2195BEEA-FB64-43FB-8C2B-92E95637ED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BB4D26-FDB1-4F42-9FE0-262B31104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5DBB4D26-FDB1-4F42-9FE0-262B311045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CAAEB1-855B-45E2-ADB9-6C263A6F33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graphicEl>
                                              <a:dgm id="{E2CAAEB1-855B-45E2-ADB9-6C263A6F33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F3348A-931C-4861-A63C-8A93831DF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dgm id="{31F3348A-931C-4861-A63C-8A93831DF8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" grpId="0" build="p"/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457200" y="228600"/>
          <a:ext cx="8382000" cy="6276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95BEEA-FB64-43FB-8C2B-92E95637E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2195BEEA-FB64-43FB-8C2B-92E95637ED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BB4D26-FDB1-4F42-9FE0-262B31104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5DBB4D26-FDB1-4F42-9FE0-262B311045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2CAAEB1-855B-45E2-ADB9-6C263A6F33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E2CAAEB1-855B-45E2-ADB9-6C263A6F33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F3348A-931C-4861-A63C-8A93831DF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31F3348A-931C-4861-A63C-8A93831DF8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CCCFDE2-0C37-41FF-90DF-A8398AE1B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CCCCFDE2-0C37-41FF-90DF-A8398AE1B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C188FC8-5542-46CB-930E-05732248D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BC188FC8-5542-46CB-930E-05732248D9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5A9539-E10E-441F-9B47-277E454D1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365A9539-E10E-441F-9B47-277E454D15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AAB2B6-D62A-47C1-B336-E802DB171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CEAAB2B6-D62A-47C1-B336-E802DB171C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228600"/>
            <a:ext cx="2743200" cy="609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000000"/>
                </a:solidFill>
              </a:rPr>
              <a:t>Produsen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tekno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komersial</a:t>
            </a:r>
            <a:r>
              <a:rPr lang="en-US" sz="1600" dirty="0" smtClean="0">
                <a:solidFill>
                  <a:srgbClr val="000000"/>
                </a:solidFill>
              </a:rPr>
              <a:t> (</a:t>
            </a:r>
            <a:r>
              <a:rPr lang="en-US" sz="1600" dirty="0" err="1" smtClean="0">
                <a:solidFill>
                  <a:srgbClr val="000000"/>
                </a:solidFill>
              </a:rPr>
              <a:t>benih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unggul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6600" y="1371600"/>
            <a:ext cx="2895600" cy="609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BPTP (</a:t>
            </a:r>
            <a:r>
              <a:rPr lang="en-US" sz="1600" dirty="0" err="1" smtClean="0">
                <a:solidFill>
                  <a:srgbClr val="000000"/>
                </a:solidFill>
              </a:rPr>
              <a:t>tekno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matang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</a:rPr>
              <a:t>spesifik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lokasi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dan</a:t>
            </a:r>
            <a:r>
              <a:rPr lang="en-US" sz="1600" dirty="0" smtClean="0">
                <a:solidFill>
                  <a:srgbClr val="000000"/>
                </a:solidFill>
              </a:rPr>
              <a:t> user)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5600" y="1295400"/>
            <a:ext cx="2133600" cy="609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000000"/>
                </a:solidFill>
              </a:rPr>
              <a:t>Institusi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daerah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</a:rPr>
              <a:t>univ</a:t>
            </a:r>
            <a:r>
              <a:rPr lang="en-US" sz="1600" dirty="0" smtClean="0">
                <a:solidFill>
                  <a:srgbClr val="000000"/>
                </a:solidFill>
              </a:rPr>
              <a:t>  (</a:t>
            </a:r>
            <a:r>
              <a:rPr lang="en-US" sz="1600" dirty="0" err="1" smtClean="0">
                <a:solidFill>
                  <a:srgbClr val="000000"/>
                </a:solidFill>
              </a:rPr>
              <a:t>tekno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dasar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2286000" cy="609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000000"/>
                </a:solidFill>
              </a:rPr>
              <a:t>Balit</a:t>
            </a:r>
            <a:r>
              <a:rPr lang="en-US" sz="1600" dirty="0" smtClean="0">
                <a:solidFill>
                  <a:srgbClr val="000000"/>
                </a:solidFill>
              </a:rPr>
              <a:t>/</a:t>
            </a:r>
            <a:r>
              <a:rPr lang="en-US" sz="1600" dirty="0" err="1" smtClean="0">
                <a:solidFill>
                  <a:srgbClr val="000000"/>
                </a:solidFill>
              </a:rPr>
              <a:t>Puslit</a:t>
            </a:r>
            <a:r>
              <a:rPr lang="en-US" sz="1600" dirty="0" smtClean="0">
                <a:solidFill>
                  <a:srgbClr val="000000"/>
                </a:solidFill>
              </a:rPr>
              <a:t> (</a:t>
            </a:r>
            <a:r>
              <a:rPr lang="en-US" sz="1600" dirty="0" err="1" smtClean="0">
                <a:solidFill>
                  <a:srgbClr val="000000"/>
                </a:solidFill>
              </a:rPr>
              <a:t>tekno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terapan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2438400"/>
            <a:ext cx="4419600" cy="1066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KLINIK AGRIBISNIS </a:t>
            </a:r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Info </a:t>
            </a:r>
            <a:r>
              <a:rPr lang="en-US" sz="1600" dirty="0" err="1" smtClean="0">
                <a:solidFill>
                  <a:schemeClr val="bg1"/>
                </a:solidFill>
              </a:rPr>
              <a:t>tekno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matang</a:t>
            </a:r>
            <a:r>
              <a:rPr lang="en-US" sz="1600" dirty="0" smtClean="0">
                <a:solidFill>
                  <a:schemeClr val="bg1"/>
                </a:solidFill>
              </a:rPr>
              <a:t> , Info </a:t>
            </a:r>
            <a:r>
              <a:rPr lang="en-US" sz="1600" dirty="0" err="1" smtClean="0">
                <a:solidFill>
                  <a:schemeClr val="bg1"/>
                </a:solidFill>
              </a:rPr>
              <a:t>pasar</a:t>
            </a:r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Info </a:t>
            </a:r>
            <a:r>
              <a:rPr lang="en-US" sz="1600" dirty="0" err="1" smtClean="0">
                <a:solidFill>
                  <a:schemeClr val="bg1"/>
                </a:solidFill>
              </a:rPr>
              <a:t>permodalan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Umpan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balik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kebuthn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tekno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4267200"/>
            <a:ext cx="18288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Jasa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Alsintan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86600" y="4267200"/>
            <a:ext cx="18288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Permodalan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3581400"/>
            <a:ext cx="2286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000000"/>
                </a:solidFill>
              </a:rPr>
              <a:t>Sarana</a:t>
            </a:r>
            <a:r>
              <a:rPr lang="en-US" sz="1600" dirty="0" smtClean="0">
                <a:solidFill>
                  <a:srgbClr val="000000"/>
                </a:solidFill>
              </a:rPr>
              <a:t> prod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4953000"/>
            <a:ext cx="2286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Prod pert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7600" y="5562600"/>
            <a:ext cx="22860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000000"/>
                </a:solidFill>
              </a:rPr>
              <a:t>Pasca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panen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57600" y="6172200"/>
            <a:ext cx="22860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000000"/>
                </a:solidFill>
              </a:rPr>
              <a:t>Pemasaran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Hasil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14" name="Straight Arrow Connector 13"/>
          <p:cNvCxnSpPr>
            <a:stCxn id="2" idx="1"/>
            <a:endCxn id="5" idx="0"/>
          </p:cNvCxnSpPr>
          <p:nvPr/>
        </p:nvCxnSpPr>
        <p:spPr>
          <a:xfrm rot="10800000" flipV="1">
            <a:off x="1447800" y="533400"/>
            <a:ext cx="19050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" idx="3"/>
            <a:endCxn id="4" idx="0"/>
          </p:cNvCxnSpPr>
          <p:nvPr/>
        </p:nvCxnSpPr>
        <p:spPr>
          <a:xfrm>
            <a:off x="6096000" y="533400"/>
            <a:ext cx="16764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3" idx="1"/>
          </p:cNvCxnSpPr>
          <p:nvPr/>
        </p:nvCxnSpPr>
        <p:spPr>
          <a:xfrm>
            <a:off x="2590800" y="1600200"/>
            <a:ext cx="6858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" idx="3"/>
            <a:endCxn id="4" idx="1"/>
          </p:cNvCxnSpPr>
          <p:nvPr/>
        </p:nvCxnSpPr>
        <p:spPr>
          <a:xfrm flipV="1">
            <a:off x="6172200" y="1600200"/>
            <a:ext cx="5334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" idx="2"/>
            <a:endCxn id="3" idx="0"/>
          </p:cNvCxnSpPr>
          <p:nvPr/>
        </p:nvCxnSpPr>
        <p:spPr>
          <a:xfrm rot="5400000">
            <a:off x="4457700" y="1104900"/>
            <a:ext cx="533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0"/>
            <a:endCxn id="6" idx="1"/>
          </p:cNvCxnSpPr>
          <p:nvPr/>
        </p:nvCxnSpPr>
        <p:spPr>
          <a:xfrm rot="5400000" flipH="1" flipV="1">
            <a:off x="1181100" y="3009900"/>
            <a:ext cx="1295400" cy="1219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0"/>
            <a:endCxn id="6" idx="3"/>
          </p:cNvCxnSpPr>
          <p:nvPr/>
        </p:nvCxnSpPr>
        <p:spPr>
          <a:xfrm rot="16200000" flipV="1">
            <a:off x="6781800" y="3048000"/>
            <a:ext cx="1295400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3"/>
            <a:endCxn id="9" idx="1"/>
          </p:cNvCxnSpPr>
          <p:nvPr/>
        </p:nvCxnSpPr>
        <p:spPr>
          <a:xfrm flipV="1">
            <a:off x="2133600" y="3771900"/>
            <a:ext cx="1524000" cy="800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657600" y="4114800"/>
            <a:ext cx="2286000" cy="609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000000"/>
                </a:solidFill>
              </a:rPr>
              <a:t>Permodalan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36" name="Straight Arrow Connector 35"/>
          <p:cNvCxnSpPr>
            <a:stCxn id="7" idx="3"/>
          </p:cNvCxnSpPr>
          <p:nvPr/>
        </p:nvCxnSpPr>
        <p:spPr>
          <a:xfrm>
            <a:off x="2133600" y="4572000"/>
            <a:ext cx="14478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7" idx="3"/>
            <a:endCxn id="11" idx="1"/>
          </p:cNvCxnSpPr>
          <p:nvPr/>
        </p:nvCxnSpPr>
        <p:spPr>
          <a:xfrm>
            <a:off x="2133600" y="4572000"/>
            <a:ext cx="1524000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7" idx="3"/>
            <a:endCxn id="12" idx="1"/>
          </p:cNvCxnSpPr>
          <p:nvPr/>
        </p:nvCxnSpPr>
        <p:spPr>
          <a:xfrm>
            <a:off x="2133600" y="4572000"/>
            <a:ext cx="1524000" cy="1828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8" idx="1"/>
            <a:endCxn id="34" idx="3"/>
          </p:cNvCxnSpPr>
          <p:nvPr/>
        </p:nvCxnSpPr>
        <p:spPr>
          <a:xfrm rot="10800000">
            <a:off x="5943600" y="4419600"/>
            <a:ext cx="11430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1"/>
            <a:endCxn id="10" idx="3"/>
          </p:cNvCxnSpPr>
          <p:nvPr/>
        </p:nvCxnSpPr>
        <p:spPr>
          <a:xfrm rot="10800000" flipV="1">
            <a:off x="5943600" y="4572000"/>
            <a:ext cx="1143000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" idx="1"/>
            <a:endCxn id="11" idx="3"/>
          </p:cNvCxnSpPr>
          <p:nvPr/>
        </p:nvCxnSpPr>
        <p:spPr>
          <a:xfrm rot="10800000" flipV="1">
            <a:off x="5943600" y="4572000"/>
            <a:ext cx="1143000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8" idx="1"/>
            <a:endCxn id="12" idx="3"/>
          </p:cNvCxnSpPr>
          <p:nvPr/>
        </p:nvCxnSpPr>
        <p:spPr>
          <a:xfrm rot="10800000" flipV="1">
            <a:off x="5943600" y="4572000"/>
            <a:ext cx="1143000" cy="1828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0" name="Down Arrow 49"/>
          <p:cNvSpPr/>
          <p:nvPr/>
        </p:nvSpPr>
        <p:spPr>
          <a:xfrm>
            <a:off x="3886200" y="1905000"/>
            <a:ext cx="533400" cy="5334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Up Arrow 50"/>
          <p:cNvSpPr/>
          <p:nvPr/>
        </p:nvSpPr>
        <p:spPr>
          <a:xfrm>
            <a:off x="5105400" y="1905000"/>
            <a:ext cx="457200" cy="457200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 rot="5400000">
            <a:off x="1752600" y="4876800"/>
            <a:ext cx="2743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3124200" y="62484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3200400" y="54864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10" idx="1"/>
          </p:cNvCxnSpPr>
          <p:nvPr/>
        </p:nvCxnSpPr>
        <p:spPr>
          <a:xfrm flipV="1">
            <a:off x="3124200" y="5143500"/>
            <a:ext cx="5334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34" idx="1"/>
          </p:cNvCxnSpPr>
          <p:nvPr/>
        </p:nvCxnSpPr>
        <p:spPr>
          <a:xfrm flipV="1">
            <a:off x="3124200" y="44196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5105400" y="4953000"/>
            <a:ext cx="289560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12" idx="3"/>
          </p:cNvCxnSpPr>
          <p:nvPr/>
        </p:nvCxnSpPr>
        <p:spPr>
          <a:xfrm rot="10800000">
            <a:off x="5943600" y="6400800"/>
            <a:ext cx="609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11" idx="3"/>
          </p:cNvCxnSpPr>
          <p:nvPr/>
        </p:nvCxnSpPr>
        <p:spPr>
          <a:xfrm rot="10800000">
            <a:off x="5943600" y="57912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endCxn id="10" idx="3"/>
          </p:cNvCxnSpPr>
          <p:nvPr/>
        </p:nvCxnSpPr>
        <p:spPr>
          <a:xfrm rot="10800000">
            <a:off x="5943600" y="5143500"/>
            <a:ext cx="609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34" idx="3"/>
          </p:cNvCxnSpPr>
          <p:nvPr/>
        </p:nvCxnSpPr>
        <p:spPr>
          <a:xfrm rot="10800000">
            <a:off x="5943600" y="44196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0" y="2819400"/>
            <a:ext cx="24384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858000" y="2819400"/>
            <a:ext cx="2286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304800" y="2057400"/>
            <a:ext cx="1828800" cy="685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Sistem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inovasi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228600" y="3048000"/>
            <a:ext cx="1752600" cy="685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Sistem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Agribisnis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rot="5400000" flipH="1">
            <a:off x="5372100" y="3848100"/>
            <a:ext cx="1371600" cy="2667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10" idx="2"/>
          </p:cNvCxnSpPr>
          <p:nvPr/>
        </p:nvCxnSpPr>
        <p:spPr>
          <a:xfrm rot="5400000">
            <a:off x="4572000" y="55626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1" idx="2"/>
          </p:cNvCxnSpPr>
          <p:nvPr/>
        </p:nvCxnSpPr>
        <p:spPr>
          <a:xfrm rot="5400000">
            <a:off x="4686300" y="61341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build="p"/>
      <p:bldP spid="3" grpId="0" animBg="1" build="allAtOnce"/>
      <p:bldP spid="4" grpId="0" animBg="1" build="p"/>
      <p:bldP spid="5" grpId="0" animBg="1" build="p"/>
      <p:bldP spid="6" grpId="0" animBg="1" build="p"/>
      <p:bldP spid="7" grpId="0" animBg="1" build="p"/>
      <p:bldP spid="8" grpId="0" animBg="1" build="p"/>
      <p:bldP spid="9" grpId="0" animBg="1" build="p"/>
      <p:bldP spid="10" grpId="0" animBg="1" build="p"/>
      <p:bldP spid="11" grpId="0" animBg="1" build="p"/>
      <p:bldP spid="12" grpId="0" animBg="1" build="p"/>
      <p:bldP spid="34" grpId="0" animBg="1" build="p"/>
      <p:bldP spid="50" grpId="0" animBg="1"/>
      <p:bldP spid="51" grpId="0" animBg="1"/>
      <p:bldP spid="80" grpId="0" animBg="1" build="p"/>
      <p:bldP spid="81" grpId="0" animBg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6">
      <a:dk1>
        <a:srgbClr val="B2C4DA"/>
      </a:dk1>
      <a:lt1>
        <a:sysClr val="window" lastClr="FFFFFF"/>
      </a:lt1>
      <a:dk2>
        <a:srgbClr val="D8D8D8"/>
      </a:dk2>
      <a:lt2>
        <a:srgbClr val="FEFAC9"/>
      </a:lt2>
      <a:accent1>
        <a:srgbClr val="FEFAC9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FCECDA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2673</Words>
  <Application>WPS Presentation</Application>
  <PresentationFormat>On-screen Show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SimSun</vt:lpstr>
      <vt:lpstr>Wingdings</vt:lpstr>
      <vt:lpstr>Wingdings 2</vt:lpstr>
      <vt:lpstr>Wingdings</vt:lpstr>
      <vt:lpstr>Microsoft YaHei</vt:lpstr>
      <vt:lpstr>Arial Unicode MS</vt:lpstr>
      <vt:lpstr>Calibri</vt:lpstr>
      <vt:lpstr>Wingdings</vt:lpstr>
      <vt:lpstr>Opulent</vt:lpstr>
      <vt:lpstr>10. KELEMBAGAAN PERTANIAN</vt:lpstr>
      <vt:lpstr>MENGAPA …..  ?????</vt:lpstr>
      <vt:lpstr>PowerPoint 演示文稿</vt:lpstr>
      <vt:lpstr>PowerPoint 演示文稿</vt:lpstr>
      <vt:lpstr>PowerPoint 演示文稿</vt:lpstr>
      <vt:lpstr>2. Lembaga BPPT  ( Badan Pengkajian dan Penerapan Teknologi)</vt:lpstr>
      <vt:lpstr>3. Kelembagaan AIP (Agribisnis Industrial Pedesaan)</vt:lpstr>
      <vt:lpstr>PowerPoint 演示文稿</vt:lpstr>
      <vt:lpstr>PowerPoint 演示文稿</vt:lpstr>
      <vt:lpstr>4. Kuat :  Kelompok usaha agribisnis terpadu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KELEMBAGAAN PERTANIAN</dc:title>
  <dc:creator>User</dc:creator>
  <cp:lastModifiedBy>Umi B Chamdan</cp:lastModifiedBy>
  <cp:revision>24</cp:revision>
  <dcterms:created xsi:type="dcterms:W3CDTF">2011-11-28T16:44:00Z</dcterms:created>
  <dcterms:modified xsi:type="dcterms:W3CDTF">2020-05-16T03:07:36Z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1033-11.2.0.9327</vt:lpwstr>
  </property>
</Properties>
</file>