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259" r:id="rId4"/>
    <p:sldId id="296" r:id="rId5"/>
    <p:sldId id="284" r:id="rId6"/>
    <p:sldId id="280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7B53-F302-4EA5-96F7-FC04A292C356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D17B4-3942-46D7-99FF-DB370D825B9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MATERI AJAR KEBUDAYAAN JAWA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PERTEMUAN 6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7391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PROGRAM STUDI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DESAIN INTERIOR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FAKULTAS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SENI RUPA DAN</a:t>
                      </a:r>
                      <a:r>
                        <a:rPr lang="en-US" baseline="0"/>
                        <a:t> DESAIN</a:t>
                      </a:r>
                    </a:p>
                    <a:p>
                      <a:r>
                        <a:rPr lang="en-US" baseline="0"/>
                        <a:t>UNIVERSITAS SEBELAS MARET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NAMA DOSEN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Dr.</a:t>
                      </a:r>
                      <a:r>
                        <a:rPr lang="en-US" baseline="0"/>
                        <a:t> RAHMANU WIDAYAT, M.Sn.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19621221 199201 1 001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MATA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KEBUDAYAAN</a:t>
                      </a:r>
                      <a:r>
                        <a:rPr lang="en-US" baseline="0"/>
                        <a:t>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KODE MATA KULIAH/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SR2110/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SEMESTER/SKS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III/2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PERTEMUAN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/>
                        <a:t>TUGAS PRESENTASI DAN DISKUSI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/>
                        <a:t>KELOMPOK 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/>
                        <a:t>MATERI “KEBUDAYAAN YOGYAKARTA”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PRESENTASI KELOMPOK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FORMAT: POWERPOINT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2"/>
            <a:ext cx="4040188" cy="395128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JUDUL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PENDAHULUAN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PEMBAHASAN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KESIMPULAN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DAFTAR PUSTAKA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TATA CARA PRESENTASI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041775" cy="3951288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PEMBUKAAN (PERKENALAN)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PRESENTASI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TANYA-JAWAB/DISKUSI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PENUTUP</a:t>
            </a:r>
          </a:p>
        </p:txBody>
      </p:sp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00834"/>
            <a:ext cx="3000364" cy="35716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000364" y="6500834"/>
            <a:ext cx="3214678" cy="3571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6215074" y="6500834"/>
            <a:ext cx="2928926" cy="3571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01ADAA7-01FE-4C5B-B74F-8C879321966D}"/>
              </a:ext>
            </a:extLst>
          </p:cNvPr>
          <p:cNvSpPr txBox="1">
            <a:spLocks/>
          </p:cNvSpPr>
          <p:nvPr/>
        </p:nvSpPr>
        <p:spPr>
          <a:xfrm>
            <a:off x="0" y="-17102"/>
            <a:ext cx="9144000" cy="11275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PENDAHULUAN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DIY.jpg"/>
          <p:cNvPicPr>
            <a:picLocks noChangeAspect="1"/>
          </p:cNvPicPr>
          <p:nvPr/>
        </p:nvPicPr>
        <p:blipFill>
          <a:blip r:embed="rId2" cstate="print"/>
          <a:srcRect t="2810" r="3015"/>
          <a:stretch>
            <a:fillRect/>
          </a:stretch>
        </p:blipFill>
        <p:spPr>
          <a:xfrm>
            <a:off x="1167779" y="1248685"/>
            <a:ext cx="6808442" cy="5094898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ATA\DATA FOTO\Wayang beber wonosari from gayuh\topik\Untitled-1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4916" t="10471" r="3052" b="18665"/>
          <a:stretch>
            <a:fillRect/>
          </a:stretch>
        </p:blipFill>
        <p:spPr bwMode="auto">
          <a:xfrm>
            <a:off x="0" y="785794"/>
            <a:ext cx="9144000" cy="564360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6429396"/>
            <a:ext cx="3000364" cy="4286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000364" y="6429396"/>
            <a:ext cx="3214678" cy="4286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6215074" y="6429396"/>
            <a:ext cx="2928926" cy="428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785786" y="1210459"/>
            <a:ext cx="3286148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/>
              <a:t>KASULTANAN </a:t>
            </a:r>
            <a:r>
              <a:rPr lang="id-ID" sz="2000" b="1"/>
              <a:t>YOGYAKARTA 1755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3504" y="1210459"/>
            <a:ext cx="3286148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/>
              <a:t>PAKUALAMAN</a:t>
            </a:r>
          </a:p>
          <a:p>
            <a:pPr algn="ctr"/>
            <a:r>
              <a:rPr lang="id-ID" sz="2000" b="1"/>
              <a:t> 1813</a:t>
            </a:r>
          </a:p>
        </p:txBody>
      </p:sp>
      <p:pic>
        <p:nvPicPr>
          <p:cNvPr id="1027" name="Picture 3" descr="E:\PERKULIAHAN S3\PERKULIAHAN S3 SMT I\DISERTASI\IMAGE\wid wid\23-puro-pakualaman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3504" y="3970284"/>
            <a:ext cx="3286148" cy="2101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E:\PERKULIAHAN S3\PERKULIAHAN S3 SMT I\DISERTASI\IMAGE\wid wid\PA 3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22222" b="5009"/>
          <a:stretch>
            <a:fillRect/>
          </a:stretch>
        </p:blipFill>
        <p:spPr bwMode="auto">
          <a:xfrm>
            <a:off x="5143504" y="2000240"/>
            <a:ext cx="3272391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MATERI KULIAH S1\KUMPULAN POWER POINT\KEBUDAYAAN JAWA\GAMBAR\gambar 2\kraton-yogyakarta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2090" b="9329"/>
          <a:stretch>
            <a:fillRect/>
          </a:stretch>
        </p:blipFill>
        <p:spPr bwMode="auto">
          <a:xfrm>
            <a:off x="785786" y="4071942"/>
            <a:ext cx="3231196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4" descr="D:\MATERI KULIAH S1\KUMPULAN POWER POINT\KEBUDAYAAN JAWA\GAMBAR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928802"/>
            <a:ext cx="1625407" cy="203639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II. PEMBAHASAN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857256"/>
          </a:xfrm>
          <a:solidFill>
            <a:srgbClr val="C00000"/>
          </a:solidFill>
        </p:spPr>
        <p:txBody>
          <a:bodyPr/>
          <a:lstStyle/>
          <a:p>
            <a:r>
              <a:rPr lang="id-ID">
                <a:solidFill>
                  <a:schemeClr val="bg1"/>
                </a:solidFill>
              </a:rPr>
              <a:t>WAYANG HIP HOP</a:t>
            </a:r>
          </a:p>
        </p:txBody>
      </p:sp>
      <p:pic>
        <p:nvPicPr>
          <p:cNvPr id="1026" name="Picture 2" descr="D:\MATERI KULIAH S1\KUMPULAN POWER POINT\KEBUDAYAAN JAWA\GAMBAR\gambar wayang hip hop\403630_316127281757054_651773233_n.jpg"/>
          <p:cNvPicPr>
            <a:picLocks noChangeAspect="1" noChangeArrowheads="1"/>
          </p:cNvPicPr>
          <p:nvPr/>
        </p:nvPicPr>
        <p:blipFill>
          <a:blip r:embed="rId2"/>
          <a:srcRect l="3289" t="3125" r="2960" b="3124"/>
          <a:stretch>
            <a:fillRect/>
          </a:stretch>
        </p:blipFill>
        <p:spPr bwMode="auto">
          <a:xfrm>
            <a:off x="428595" y="1000108"/>
            <a:ext cx="2375313" cy="2500330"/>
          </a:xfrm>
          <a:prstGeom prst="rect">
            <a:avLst/>
          </a:prstGeom>
          <a:noFill/>
        </p:spPr>
      </p:pic>
      <p:pic>
        <p:nvPicPr>
          <p:cNvPr id="1027" name="Picture 3" descr="D:\MATERI KULIAH S1\KUMPULAN POWER POINT\KEBUDAYAAN JAWA\GAMBAR\gambar wayang hip hop\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009410"/>
            <a:ext cx="2357454" cy="2510935"/>
          </a:xfrm>
          <a:prstGeom prst="rect">
            <a:avLst/>
          </a:prstGeom>
          <a:noFill/>
        </p:spPr>
      </p:pic>
      <p:pic>
        <p:nvPicPr>
          <p:cNvPr id="1030" name="Picture 6" descr="D:\MATERI KULIAH S1\KUMPULAN POWER POINT\KEBUDAYAAN JAWA\GAMBAR\gambar wayang hip hop\1322408401_190526014317182_137192196317231_420386_75806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82" y="1000108"/>
            <a:ext cx="3238523" cy="2428892"/>
          </a:xfrm>
          <a:prstGeom prst="rect">
            <a:avLst/>
          </a:prstGeom>
          <a:noFill/>
        </p:spPr>
      </p:pic>
      <p:pic>
        <p:nvPicPr>
          <p:cNvPr id="1031" name="Picture 7" descr="D:\MATERI KULIAH S1\KUMPULAN POWER POINT\KEBUDAYAAN JAWA\GAMBAR\gambar wayang hip hop\20120727Wayang-Hiphop-260712-meli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19477"/>
            <a:ext cx="4857784" cy="3238523"/>
          </a:xfrm>
          <a:prstGeom prst="rect">
            <a:avLst/>
          </a:prstGeom>
          <a:noFill/>
        </p:spPr>
      </p:pic>
      <p:pic>
        <p:nvPicPr>
          <p:cNvPr id="1032" name="Picture 8" descr="D:\MATERI KULIAH S1\KUMPULAN POWER POINT\KEBUDAYAAN JAWA\GAMBAR\gambar wayang hip hop\Wayang_Hip_Hop.jpg"/>
          <p:cNvPicPr>
            <a:picLocks noChangeAspect="1" noChangeArrowheads="1"/>
          </p:cNvPicPr>
          <p:nvPr/>
        </p:nvPicPr>
        <p:blipFill>
          <a:blip r:embed="rId6"/>
          <a:srcRect r="2174"/>
          <a:stretch>
            <a:fillRect/>
          </a:stretch>
        </p:blipFill>
        <p:spPr bwMode="auto">
          <a:xfrm>
            <a:off x="5500694" y="3571853"/>
            <a:ext cx="321471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1"/>
            <a:ext cx="3714744" cy="107154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III. PENUTUP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8114"/>
            <a:ext cx="3714744" cy="578645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MANFAAT :</a:t>
            </a:r>
            <a:endParaRPr lang="id-ID" sz="2400" dirty="0">
              <a:solidFill>
                <a:schemeClr val="bg1"/>
              </a:solidFill>
            </a:endParaRPr>
          </a:p>
          <a:p>
            <a:r>
              <a:rPr lang="id-ID" sz="2400" dirty="0">
                <a:solidFill>
                  <a:schemeClr val="bg1"/>
                </a:solidFill>
              </a:rPr>
              <a:t>MENDESAIN INTERIOR PUSAT KEBUDAYAAN YOGYAKARTA</a:t>
            </a:r>
          </a:p>
          <a:p>
            <a:r>
              <a:rPr lang="id-ID" sz="2400" dirty="0">
                <a:solidFill>
                  <a:schemeClr val="bg1"/>
                </a:solidFill>
              </a:rPr>
              <a:t>MENDESAIN INTERIOR MUSEUM KEBUDAYAAN YOGYAKARTA</a:t>
            </a:r>
          </a:p>
          <a:p>
            <a:r>
              <a:rPr lang="id-ID" sz="2400" dirty="0">
                <a:solidFill>
                  <a:schemeClr val="bg1"/>
                </a:solidFill>
              </a:rPr>
              <a:t>MENDESAIN INTERIOR GEDUNG PERTUNJUKAN SENI TRADISIONAL YOGYAKARTA</a:t>
            </a:r>
          </a:p>
          <a:p>
            <a:r>
              <a:rPr lang="id-ID" sz="2400" dirty="0">
                <a:solidFill>
                  <a:schemeClr val="bg1"/>
                </a:solidFill>
              </a:rPr>
              <a:t>MENDESAIN INTERIOR DENGAN TEMA YOGYAKARTA</a:t>
            </a:r>
          </a:p>
        </p:txBody>
      </p:sp>
      <p:pic>
        <p:nvPicPr>
          <p:cNvPr id="7" name="Picture 4" descr="D:\MATERI KULIAH S1\KUMPULAN POWER POINT\KEBUDAYAAN JAWA\GAMBAR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4507"/>
            <a:ext cx="1840371" cy="2305707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435813" y="24918"/>
            <a:ext cx="4714876" cy="10278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solidFill>
                  <a:schemeClr val="bg1"/>
                </a:solidFill>
              </a:rPr>
              <a:t>KEPUSTAKAAN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35813" y="1052735"/>
            <a:ext cx="4714876" cy="5830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id-ID" b="1" dirty="0" smtClean="0">
                <a:solidFill>
                  <a:schemeClr val="bg1"/>
                </a:solidFill>
              </a:rPr>
              <a:t>BUKU: 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Koentjaraningrat, 1994. </a:t>
            </a:r>
            <a:r>
              <a:rPr lang="id-ID" i="1" dirty="0" smtClean="0">
                <a:solidFill>
                  <a:schemeClr val="bg1"/>
                </a:solidFill>
              </a:rPr>
              <a:t>Kebudayaan Jawa</a:t>
            </a:r>
            <a:r>
              <a:rPr lang="id-ID" dirty="0" smtClean="0">
                <a:solidFill>
                  <a:schemeClr val="bg1"/>
                </a:solidFill>
              </a:rPr>
              <a:t>. Jakarta: 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id-ID" dirty="0" smtClean="0">
                <a:solidFill>
                  <a:schemeClr val="bg1"/>
                </a:solidFill>
              </a:rPr>
              <a:t>alai Pustaka.</a:t>
            </a:r>
          </a:p>
          <a:p>
            <a:pPr>
              <a:buFont typeface="Arial" pitchFamily="34" charset="0"/>
              <a:buNone/>
            </a:pPr>
            <a:r>
              <a:rPr lang="id-ID" b="1" dirty="0" smtClean="0">
                <a:solidFill>
                  <a:schemeClr val="bg1"/>
                </a:solidFill>
              </a:rPr>
              <a:t>VIDEO:</a:t>
            </a:r>
          </a:p>
          <a:p>
            <a:r>
              <a:rPr lang="id-ID" i="1" dirty="0" smtClean="0">
                <a:solidFill>
                  <a:schemeClr val="bg1"/>
                </a:solidFill>
              </a:rPr>
              <a:t>Youtube</a:t>
            </a:r>
            <a:r>
              <a:rPr lang="id-ID" dirty="0" smtClean="0">
                <a:solidFill>
                  <a:schemeClr val="bg1"/>
                </a:solidFill>
              </a:rPr>
              <a:t>, rekaman sendiri, rekaman rekan</a:t>
            </a:r>
          </a:p>
          <a:p>
            <a:pPr>
              <a:buFont typeface="Arial" pitchFamily="34" charset="0"/>
              <a:buNone/>
            </a:pPr>
            <a:r>
              <a:rPr lang="id-ID" b="1" dirty="0" smtClean="0">
                <a:solidFill>
                  <a:schemeClr val="bg1"/>
                </a:solidFill>
              </a:rPr>
              <a:t>GAMBAR:</a:t>
            </a:r>
          </a:p>
          <a:p>
            <a:r>
              <a:rPr lang="id-ID" i="1" dirty="0" smtClean="0">
                <a:solidFill>
                  <a:schemeClr val="bg1"/>
                </a:solidFill>
              </a:rPr>
              <a:t>Google Image</a:t>
            </a:r>
            <a:r>
              <a:rPr lang="id-ID" dirty="0" smtClean="0">
                <a:solidFill>
                  <a:schemeClr val="bg1"/>
                </a:solidFill>
              </a:rPr>
              <a:t>, </a:t>
            </a:r>
            <a:r>
              <a:rPr lang="id-ID" i="1" dirty="0" smtClean="0">
                <a:solidFill>
                  <a:schemeClr val="bg1"/>
                </a:solidFill>
              </a:rPr>
              <a:t>scan</a:t>
            </a:r>
            <a:r>
              <a:rPr lang="id-ID" dirty="0" smtClean="0">
                <a:solidFill>
                  <a:schemeClr val="bg1"/>
                </a:solidFill>
              </a:rPr>
              <a:t> gambar, foto pribadi, sketsa pribadi, foto rekan, foto dokumentasi mahasiswa Interior FS</a:t>
            </a:r>
            <a:r>
              <a:rPr lang="en-US" dirty="0" smtClean="0">
                <a:solidFill>
                  <a:schemeClr val="bg1"/>
                </a:solidFill>
              </a:rPr>
              <a:t>RD</a:t>
            </a:r>
            <a:r>
              <a:rPr lang="id-ID" dirty="0" smtClean="0">
                <a:solidFill>
                  <a:schemeClr val="bg1"/>
                </a:solidFill>
              </a:rPr>
              <a:t> UNS, foto dokumentasi Jurusan Desain Interior FS</a:t>
            </a:r>
            <a:r>
              <a:rPr lang="en-US" dirty="0" smtClean="0">
                <a:solidFill>
                  <a:schemeClr val="bg1"/>
                </a:solidFill>
              </a:rPr>
              <a:t>RD</a:t>
            </a:r>
            <a:r>
              <a:rPr lang="id-ID" dirty="0" smtClean="0">
                <a:solidFill>
                  <a:schemeClr val="bg1"/>
                </a:solidFill>
              </a:rPr>
              <a:t> UNS, foto dokumentasi Jurusan Seni Kriya ISI Surakarta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186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MATERI AJAR KEBUDAYAAN JAWA PERTEMUAN 6</vt:lpstr>
      <vt:lpstr>PRESENTASI KELOMPOK</vt:lpstr>
      <vt:lpstr>PowerPoint Presentation</vt:lpstr>
      <vt:lpstr>PowerPoint Presentation</vt:lpstr>
      <vt:lpstr>WAYANG HIP HOP</vt:lpstr>
      <vt:lpstr>III. PENUTUP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YOGYAKARTA</dc:title>
  <dc:creator>Rohmanu</dc:creator>
  <cp:lastModifiedBy>user</cp:lastModifiedBy>
  <cp:revision>113</cp:revision>
  <dcterms:created xsi:type="dcterms:W3CDTF">2012-02-29T09:17:58Z</dcterms:created>
  <dcterms:modified xsi:type="dcterms:W3CDTF">2020-08-30T09:08:26Z</dcterms:modified>
</cp:coreProperties>
</file>