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diagrams/data15.xml" ContentType="application/vnd.openxmlformats-officedocument.drawingml.diagramData+xml"/>
  <Override PartName="/ppt/diagrams/layout15.xml" ContentType="application/vnd.openxmlformats-officedocument.drawingml.diagramLayout+xml"/>
  <Override PartName="/ppt/diagrams/quickStyle15.xml" ContentType="application/vnd.openxmlformats-officedocument.drawingml.diagramStyle+xml"/>
  <Override PartName="/ppt/diagrams/colors15.xml" ContentType="application/vnd.openxmlformats-officedocument.drawingml.diagramColors+xml"/>
  <Override PartName="/ppt/diagrams/drawing15.xml" ContentType="application/vnd.ms-office.drawingml.diagramDrawing+xml"/>
  <Override PartName="/ppt/diagrams/data16.xml" ContentType="application/vnd.openxmlformats-officedocument.drawingml.diagramData+xml"/>
  <Override PartName="/ppt/diagrams/layout16.xml" ContentType="application/vnd.openxmlformats-officedocument.drawingml.diagramLayout+xml"/>
  <Override PartName="/ppt/diagrams/quickStyle16.xml" ContentType="application/vnd.openxmlformats-officedocument.drawingml.diagramStyle+xml"/>
  <Override PartName="/ppt/diagrams/colors16.xml" ContentType="application/vnd.openxmlformats-officedocument.drawingml.diagramColors+xml"/>
  <Override PartName="/ppt/diagrams/drawing16.xml" ContentType="application/vnd.ms-office.drawingml.diagramDrawing+xml"/>
  <Override PartName="/ppt/diagrams/data17.xml" ContentType="application/vnd.openxmlformats-officedocument.drawingml.diagramData+xml"/>
  <Override PartName="/ppt/diagrams/layout17.xml" ContentType="application/vnd.openxmlformats-officedocument.drawingml.diagramLayout+xml"/>
  <Override PartName="/ppt/diagrams/quickStyle17.xml" ContentType="application/vnd.openxmlformats-officedocument.drawingml.diagramStyle+xml"/>
  <Override PartName="/ppt/diagrams/colors17.xml" ContentType="application/vnd.openxmlformats-officedocument.drawingml.diagramColors+xml"/>
  <Override PartName="/ppt/diagrams/drawing17.xml" ContentType="application/vnd.ms-office.drawingml.diagramDrawing+xml"/>
  <Override PartName="/ppt/diagrams/data18.xml" ContentType="application/vnd.openxmlformats-officedocument.drawingml.diagramData+xml"/>
  <Override PartName="/ppt/diagrams/layout18.xml" ContentType="application/vnd.openxmlformats-officedocument.drawingml.diagramLayout+xml"/>
  <Override PartName="/ppt/diagrams/quickStyle18.xml" ContentType="application/vnd.openxmlformats-officedocument.drawingml.diagramStyle+xml"/>
  <Override PartName="/ppt/diagrams/colors18.xml" ContentType="application/vnd.openxmlformats-officedocument.drawingml.diagramColors+xml"/>
  <Override PartName="/ppt/diagrams/drawing18.xml" ContentType="application/vnd.ms-office.drawingml.diagramDrawing+xml"/>
  <Override PartName="/ppt/diagrams/data19.xml" ContentType="application/vnd.openxmlformats-officedocument.drawingml.diagramData+xml"/>
  <Override PartName="/ppt/diagrams/layout19.xml" ContentType="application/vnd.openxmlformats-officedocument.drawingml.diagramLayout+xml"/>
  <Override PartName="/ppt/diagrams/quickStyle19.xml" ContentType="application/vnd.openxmlformats-officedocument.drawingml.diagramStyle+xml"/>
  <Override PartName="/ppt/diagrams/colors19.xml" ContentType="application/vnd.openxmlformats-officedocument.drawingml.diagramColors+xml"/>
  <Override PartName="/ppt/diagrams/drawing19.xml" ContentType="application/vnd.ms-office.drawingml.diagramDrawing+xml"/>
  <Override PartName="/ppt/diagrams/data20.xml" ContentType="application/vnd.openxmlformats-officedocument.drawingml.diagramData+xml"/>
  <Override PartName="/ppt/diagrams/layout20.xml" ContentType="application/vnd.openxmlformats-officedocument.drawingml.diagramLayout+xml"/>
  <Override PartName="/ppt/diagrams/quickStyle20.xml" ContentType="application/vnd.openxmlformats-officedocument.drawingml.diagramStyle+xml"/>
  <Override PartName="/ppt/diagrams/colors20.xml" ContentType="application/vnd.openxmlformats-officedocument.drawingml.diagramColors+xml"/>
  <Override PartName="/ppt/diagrams/drawing20.xml" ContentType="application/vnd.ms-office.drawingml.diagramDrawing+xml"/>
  <Override PartName="/ppt/diagrams/data21.xml" ContentType="application/vnd.openxmlformats-officedocument.drawingml.diagramData+xml"/>
  <Override PartName="/ppt/diagrams/layout21.xml" ContentType="application/vnd.openxmlformats-officedocument.drawingml.diagramLayout+xml"/>
  <Override PartName="/ppt/diagrams/quickStyle21.xml" ContentType="application/vnd.openxmlformats-officedocument.drawingml.diagramStyle+xml"/>
  <Override PartName="/ppt/diagrams/colors21.xml" ContentType="application/vnd.openxmlformats-officedocument.drawingml.diagramColors+xml"/>
  <Override PartName="/ppt/diagrams/drawing21.xml" ContentType="application/vnd.ms-office.drawingml.diagramDrawing+xml"/>
  <Override PartName="/ppt/diagrams/data22.xml" ContentType="application/vnd.openxmlformats-officedocument.drawingml.diagramData+xml"/>
  <Override PartName="/ppt/diagrams/layout22.xml" ContentType="application/vnd.openxmlformats-officedocument.drawingml.diagramLayout+xml"/>
  <Override PartName="/ppt/diagrams/quickStyle22.xml" ContentType="application/vnd.openxmlformats-officedocument.drawingml.diagramStyle+xml"/>
  <Override PartName="/ppt/diagrams/colors22.xml" ContentType="application/vnd.openxmlformats-officedocument.drawingml.diagramColors+xml"/>
  <Override PartName="/ppt/diagrams/drawing22.xml" ContentType="application/vnd.ms-office.drawingml.diagramDrawing+xml"/>
  <Override PartName="/ppt/diagrams/data23.xml" ContentType="application/vnd.openxmlformats-officedocument.drawingml.diagramData+xml"/>
  <Override PartName="/ppt/diagrams/layout23.xml" ContentType="application/vnd.openxmlformats-officedocument.drawingml.diagramLayout+xml"/>
  <Override PartName="/ppt/diagrams/quickStyle23.xml" ContentType="application/vnd.openxmlformats-officedocument.drawingml.diagramStyle+xml"/>
  <Override PartName="/ppt/diagrams/colors23.xml" ContentType="application/vnd.openxmlformats-officedocument.drawingml.diagramColors+xml"/>
  <Override PartName="/ppt/diagrams/drawing23.xml" ContentType="application/vnd.ms-office.drawingml.diagramDrawing+xml"/>
  <Override PartName="/ppt/diagrams/data24.xml" ContentType="application/vnd.openxmlformats-officedocument.drawingml.diagramData+xml"/>
  <Override PartName="/ppt/diagrams/layout24.xml" ContentType="application/vnd.openxmlformats-officedocument.drawingml.diagramLayout+xml"/>
  <Override PartName="/ppt/diagrams/quickStyle24.xml" ContentType="application/vnd.openxmlformats-officedocument.drawingml.diagramStyle+xml"/>
  <Override PartName="/ppt/diagrams/colors24.xml" ContentType="application/vnd.openxmlformats-officedocument.drawingml.diagramColors+xml"/>
  <Override PartName="/ppt/diagrams/drawing24.xml" ContentType="application/vnd.ms-office.drawingml.diagramDrawing+xml"/>
  <Override PartName="/ppt/diagrams/data25.xml" ContentType="application/vnd.openxmlformats-officedocument.drawingml.diagramData+xml"/>
  <Override PartName="/ppt/diagrams/layout25.xml" ContentType="application/vnd.openxmlformats-officedocument.drawingml.diagramLayout+xml"/>
  <Override PartName="/ppt/diagrams/quickStyle25.xml" ContentType="application/vnd.openxmlformats-officedocument.drawingml.diagramStyle+xml"/>
  <Override PartName="/ppt/diagrams/colors25.xml" ContentType="application/vnd.openxmlformats-officedocument.drawingml.diagramColors+xml"/>
  <Override PartName="/ppt/diagrams/drawing25.xml" ContentType="application/vnd.ms-office.drawingml.diagramDrawing+xml"/>
  <Override PartName="/ppt/diagrams/data26.xml" ContentType="application/vnd.openxmlformats-officedocument.drawingml.diagramData+xml"/>
  <Override PartName="/ppt/diagrams/layout26.xml" ContentType="application/vnd.openxmlformats-officedocument.drawingml.diagramLayout+xml"/>
  <Override PartName="/ppt/diagrams/quickStyle26.xml" ContentType="application/vnd.openxmlformats-officedocument.drawingml.diagramStyle+xml"/>
  <Override PartName="/ppt/diagrams/colors26.xml" ContentType="application/vnd.openxmlformats-officedocument.drawingml.diagramColors+xml"/>
  <Override PartName="/ppt/diagrams/drawing2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6" r:id="rId2"/>
    <p:sldId id="276" r:id="rId3"/>
    <p:sldId id="259" r:id="rId4"/>
    <p:sldId id="261" r:id="rId5"/>
    <p:sldId id="262" r:id="rId6"/>
    <p:sldId id="264" r:id="rId7"/>
    <p:sldId id="265" r:id="rId8"/>
    <p:sldId id="260" r:id="rId9"/>
    <p:sldId id="270" r:id="rId10"/>
    <p:sldId id="283" r:id="rId11"/>
    <p:sldId id="269" r:id="rId12"/>
    <p:sldId id="271" r:id="rId13"/>
    <p:sldId id="282" r:id="rId14"/>
    <p:sldId id="272" r:id="rId15"/>
    <p:sldId id="279" r:id="rId16"/>
    <p:sldId id="280" r:id="rId17"/>
    <p:sldId id="266" r:id="rId18"/>
    <p:sldId id="278" r:id="rId19"/>
    <p:sldId id="273" r:id="rId20"/>
    <p:sldId id="274" r:id="rId21"/>
    <p:sldId id="267" r:id="rId22"/>
    <p:sldId id="275" r:id="rId23"/>
    <p:sldId id="268" r:id="rId24"/>
    <p:sldId id="285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ida Ramadhani" initials="AR" lastIdx="1" clrIdx="0">
    <p:extLst>
      <p:ext uri="{19B8F6BF-5375-455C-9EA6-DF929625EA0E}">
        <p15:presenceInfo xmlns:p15="http://schemas.microsoft.com/office/powerpoint/2012/main" userId="c94878be104cf86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3C04A"/>
    <a:srgbClr val="A0C358"/>
    <a:srgbClr val="F26D9A"/>
    <a:srgbClr val="FAD2DF"/>
    <a:srgbClr val="FCE8EF"/>
    <a:srgbClr val="A0C3E6"/>
    <a:srgbClr val="ADCDEA"/>
    <a:srgbClr val="9B9B9B"/>
    <a:srgbClr val="DB5A67"/>
    <a:srgbClr val="ABB7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1" d="100"/>
          <a:sy n="71" d="100"/>
        </p:scale>
        <p:origin x="61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commentAuthors" Target="commentAuthors.xml"/><Relationship Id="rId30" Type="http://schemas.openxmlformats.org/officeDocument/2006/relationships/theme" Target="theme/theme1.xml"/></Relationships>
</file>

<file path=ppt/diagrams/_rels/data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image" Target="../media/image10.jpg"/></Relationships>
</file>

<file path=ppt/diagrams/_rels/drawing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image" Target="../media/image10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5">
  <dgm:title val=""/>
  <dgm:desc val=""/>
  <dgm:catLst>
    <dgm:cat type="accent1" pri="11500"/>
  </dgm:catLst>
  <dgm:styleLbl name="node0">
    <dgm:fillClrLst meth="cycle"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1">
        <a:alpha val="90000"/>
      </a:schemeClr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1">
        <a:alpha val="90000"/>
      </a:schemeClr>
      <a:schemeClr val="accent1">
        <a:alpha val="5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/>
    <dgm:txEffectClrLst/>
  </dgm:styleLbl>
  <dgm:styleLbl name="lnNode1">
    <dgm:fillClrLst>
      <a:schemeClr val="accent1">
        <a:shade val="90000"/>
      </a:schemeClr>
      <a:schemeClr val="accent1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1">
        <a:shade val="80000"/>
        <a:alpha val="50000"/>
      </a:schemeClr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  <a:alpha val="90000"/>
      </a:schemeClr>
      <a:schemeClr val="accent1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1">
        <a:alpha val="90000"/>
        <a:tint val="40000"/>
      </a:schemeClr>
      <a:schemeClr val="accent1">
        <a:alpha val="5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6_1">
  <dgm:title val=""/>
  <dgm:desc val=""/>
  <dgm:catLst>
    <dgm:cat type="accent6" pri="11100"/>
  </dgm:catLst>
  <dgm:styleLbl name="node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6">
        <a:alpha val="4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6_1">
  <dgm:title val=""/>
  <dgm:desc val=""/>
  <dgm:catLst>
    <dgm:cat type="accent6" pri="11100"/>
  </dgm:catLst>
  <dgm:styleLbl name="node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6">
        <a:alpha val="4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5">
  <dgm:title val=""/>
  <dgm:desc val=""/>
  <dgm:catLst>
    <dgm:cat type="accent1" pri="11500"/>
  </dgm:catLst>
  <dgm:styleLbl name="node0">
    <dgm:fillClrLst meth="cycle"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1">
        <a:alpha val="90000"/>
      </a:schemeClr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1">
        <a:alpha val="90000"/>
      </a:schemeClr>
      <a:schemeClr val="accent1">
        <a:alpha val="5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/>
    <dgm:txEffectClrLst/>
  </dgm:styleLbl>
  <dgm:styleLbl name="lnNode1">
    <dgm:fillClrLst>
      <a:schemeClr val="accent1">
        <a:shade val="90000"/>
      </a:schemeClr>
      <a:schemeClr val="accent1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1">
        <a:shade val="80000"/>
        <a:alpha val="50000"/>
      </a:schemeClr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  <a:alpha val="90000"/>
      </a:schemeClr>
      <a:schemeClr val="accent1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1">
        <a:alpha val="90000"/>
        <a:tint val="40000"/>
      </a:schemeClr>
      <a:schemeClr val="accent1">
        <a:alpha val="5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48EA363-42FD-4236-9F24-DD2ADBDFDB83}" type="doc">
      <dgm:prSet loTypeId="urn:microsoft.com/office/officeart/2005/8/layout/vList2" loCatId="list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en-US"/>
        </a:p>
      </dgm:t>
    </dgm:pt>
    <dgm:pt modelId="{8A5887CA-A7E4-4A45-BA4A-CEF5E28FE010}">
      <dgm:prSet custT="1"/>
      <dgm:spPr>
        <a:ln>
          <a:solidFill>
            <a:srgbClr val="F26D9A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Biokimia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ilmu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kimia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mempelajari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senyawa-senyawa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organik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891E892-0749-4C51-BA3E-0A425F09DF45}" type="parTrans" cxnId="{8A36D325-27DF-4DA5-840D-E921EF27F6A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8045724-9987-47BF-8F41-6433C8DC53DB}" type="sibTrans" cxnId="{8A36D325-27DF-4DA5-840D-E921EF27F6A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05230EA-85F0-4CF8-AA94-3771D04FC705}">
      <dgm:prSet custT="1"/>
      <dgm:spPr>
        <a:ln>
          <a:solidFill>
            <a:srgbClr val="F26D9A"/>
          </a:solidFill>
        </a:ln>
      </dgm:spPr>
      <dgm:t>
        <a:bodyPr/>
        <a:lstStyle/>
        <a:p>
          <a:pPr rtl="0"/>
          <a:r>
            <a:rPr lang="en-US" sz="18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Biokimia mempelajari senyawa kimia (biomolekul) dan rangkaian reaksi-reaksinya (bioreaksi).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06E5DDB-40D1-4810-84F4-A9CB1FF28FFC}" type="parTrans" cxnId="{9C942D51-F763-481E-A3E1-00D1131E068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18B34A1-AB24-4D07-9927-E26D3394E123}" type="sibTrans" cxnId="{9C942D51-F763-481E-A3E1-00D1131E068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FF367CD-0B18-4C74-82AC-758F9A7B28BB}" type="pres">
      <dgm:prSet presAssocID="{D48EA363-42FD-4236-9F24-DD2ADBDFDB83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96A8A4C-A554-4DEE-9237-2768404F8643}" type="pres">
      <dgm:prSet presAssocID="{8A5887CA-A7E4-4A45-BA4A-CEF5E28FE010}" presName="parentText" presStyleLbl="node1" presStyleIdx="0" presStyleCnt="2" custScaleY="17443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55CC08C-0DBB-403B-A6A1-3275CE0F304D}" type="pres">
      <dgm:prSet presAssocID="{A8045724-9987-47BF-8F41-6433C8DC53DB}" presName="spacer" presStyleCnt="0"/>
      <dgm:spPr/>
    </dgm:pt>
    <dgm:pt modelId="{328F5304-CFCC-4FF2-89FA-F1E470CCDF69}" type="pres">
      <dgm:prSet presAssocID="{005230EA-85F0-4CF8-AA94-3771D04FC705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A36D325-27DF-4DA5-840D-E921EF27F6AB}" srcId="{D48EA363-42FD-4236-9F24-DD2ADBDFDB83}" destId="{8A5887CA-A7E4-4A45-BA4A-CEF5E28FE010}" srcOrd="0" destOrd="0" parTransId="{6891E892-0749-4C51-BA3E-0A425F09DF45}" sibTransId="{A8045724-9987-47BF-8F41-6433C8DC53DB}"/>
    <dgm:cxn modelId="{F10078DD-3925-460C-8085-EBEED9E4296C}" type="presOf" srcId="{D48EA363-42FD-4236-9F24-DD2ADBDFDB83}" destId="{BFF367CD-0B18-4C74-82AC-758F9A7B28BB}" srcOrd="0" destOrd="0" presId="urn:microsoft.com/office/officeart/2005/8/layout/vList2"/>
    <dgm:cxn modelId="{6C8ABEF8-EF27-4D97-A778-F5D605E64BF3}" type="presOf" srcId="{8A5887CA-A7E4-4A45-BA4A-CEF5E28FE010}" destId="{596A8A4C-A554-4DEE-9237-2768404F8643}" srcOrd="0" destOrd="0" presId="urn:microsoft.com/office/officeart/2005/8/layout/vList2"/>
    <dgm:cxn modelId="{68228318-FC60-443E-A4B3-4EE8F823BFE1}" type="presOf" srcId="{005230EA-85F0-4CF8-AA94-3771D04FC705}" destId="{328F5304-CFCC-4FF2-89FA-F1E470CCDF69}" srcOrd="0" destOrd="0" presId="urn:microsoft.com/office/officeart/2005/8/layout/vList2"/>
    <dgm:cxn modelId="{9C942D51-F763-481E-A3E1-00D1131E068B}" srcId="{D48EA363-42FD-4236-9F24-DD2ADBDFDB83}" destId="{005230EA-85F0-4CF8-AA94-3771D04FC705}" srcOrd="1" destOrd="0" parTransId="{206E5DDB-40D1-4810-84F4-A9CB1FF28FFC}" sibTransId="{E18B34A1-AB24-4D07-9927-E26D3394E123}"/>
    <dgm:cxn modelId="{FF6B4741-3544-4BC3-BF8D-C36108186C03}" type="presParOf" srcId="{BFF367CD-0B18-4C74-82AC-758F9A7B28BB}" destId="{596A8A4C-A554-4DEE-9237-2768404F8643}" srcOrd="0" destOrd="0" presId="urn:microsoft.com/office/officeart/2005/8/layout/vList2"/>
    <dgm:cxn modelId="{F518FED8-05C9-470E-AFA7-EB178CBA4B58}" type="presParOf" srcId="{BFF367CD-0B18-4C74-82AC-758F9A7B28BB}" destId="{855CC08C-0DBB-403B-A6A1-3275CE0F304D}" srcOrd="1" destOrd="0" presId="urn:microsoft.com/office/officeart/2005/8/layout/vList2"/>
    <dgm:cxn modelId="{2367F899-36D7-408E-B68E-BCCE54A28F57}" type="presParOf" srcId="{BFF367CD-0B18-4C74-82AC-758F9A7B28BB}" destId="{328F5304-CFCC-4FF2-89FA-F1E470CCDF69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CE632B83-ECD2-4C08-80F6-C6C4D1C21508}" type="doc">
      <dgm:prSet loTypeId="urn:microsoft.com/office/officeart/2005/8/layout/hProcess7" loCatId="list" qsTypeId="urn:microsoft.com/office/officeart/2005/8/quickstyle/simple1" qsCatId="simple" csTypeId="urn:microsoft.com/office/officeart/2005/8/colors/accent1_5" csCatId="accent1" phldr="1"/>
      <dgm:spPr/>
      <dgm:t>
        <a:bodyPr/>
        <a:lstStyle/>
        <a:p>
          <a:endParaRPr lang="en-US"/>
        </a:p>
      </dgm:t>
    </dgm:pt>
    <dgm:pt modelId="{FE5A33D8-B427-4AC1-B334-57420BC187E4}">
      <dgm:prSet custT="1"/>
      <dgm:spPr>
        <a:solidFill>
          <a:srgbClr val="ADCDEA">
            <a:alpha val="90000"/>
          </a:srgbClr>
        </a:solidFill>
      </dgm:spPr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Glukosa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52D5EBC1-B31D-4044-AAB6-712B51F8F2B7}" type="parTrans" cxnId="{974CC7AF-337A-4B36-84B6-3EEDD96B6576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E88961F-D503-4728-978F-B6E9EBBEB3EC}" type="sibTrans" cxnId="{974CC7AF-337A-4B36-84B6-3EEDD96B6576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5A7E17B-06DE-4E53-BA62-E08D0E462078}">
      <dgm:prSet custT="1"/>
      <dgm:spPr>
        <a:solidFill>
          <a:srgbClr val="ADCDEA"/>
        </a:solidFill>
      </dgm:spPr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Fruktosa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2361A252-7579-4F6B-AA6B-6A68D8CF914B}" type="parTrans" cxnId="{C4496A82-D609-4426-AB7C-C665D3CDEBB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FD1C52D-9369-4BC0-B197-6C3CC912CA2D}" type="sibTrans" cxnId="{C4496A82-D609-4426-AB7C-C665D3CDEBB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53A1C86-B18B-4CD6-BFC5-048383CAA239}">
      <dgm:prSet custT="1"/>
      <dgm:spPr/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Galaktosa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3557FA74-FA3B-42DD-B18F-1F162753B1B6}" type="parTrans" cxnId="{7BF0816C-CFC5-44DB-84DB-675CF623E17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952A64D-6735-43B0-BFB4-33F05404C9C0}" type="sibTrans" cxnId="{7BF0816C-CFC5-44DB-84DB-675CF623E17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33B3F09-89A3-4348-8557-17BD5165A63B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anggur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58818C9-872A-411A-A2C3-DABA05D73BE9}" type="parTrans" cxnId="{B8F5C70D-DDDD-414B-B0CC-993AB847E3C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1C88387-A8D2-4826-90A0-7E9C211F7575}" type="sibTrans" cxnId="{B8F5C70D-DDDD-414B-B0CC-993AB847E3C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4F7E396-CC11-44FA-8F9D-C168E804760A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beredar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0308E3F-7DEB-466A-B2C2-D07636693ED9}" type="parTrans" cxnId="{AE11153C-0A67-404A-8A54-0672AD80E01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6BD3469-2F11-491E-A30C-646E8AD0DD42}" type="sibTrans" cxnId="{AE11153C-0A67-404A-8A54-0672AD80E01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ED32C92-C4D9-4DBC-ADB9-403A12BE2FA5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levulosa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buah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A6C6DCC-B5D8-4B7D-9FB6-25A3B1CBEAE1}" type="parTrans" cxnId="{467DF6CE-E1BC-4A1A-B510-60BC29BDC9F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DD1E8F4-4139-4E89-A735-6915087E550F}" type="sibTrans" cxnId="{467DF6CE-E1BC-4A1A-B510-60BC29BDC9F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99EECDC-333D-4DF7-9E10-5836E9A68B2D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halnya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tetapi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hasil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pencernaan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D81A5F5-3641-45C9-A9EF-BF723E0872C8}" type="parTrans" cxnId="{4801E00E-BA68-45BB-92DD-BDC3B881A0C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3A44C9D-7C70-4EA0-AD72-30E869D71D01}" type="sibTrans" cxnId="{4801E00E-BA68-45BB-92DD-BDC3B881A0C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057A35D-24D5-473B-B692-DDD722E88FD6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sumber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55E4F81-3708-48F6-8F96-512F8E19ABB3}" type="parTrans" cxnId="{355501A3-73B7-4B22-A680-77DB16824F04}">
      <dgm:prSet/>
      <dgm:spPr/>
      <dgm:t>
        <a:bodyPr/>
        <a:lstStyle/>
        <a:p>
          <a:endParaRPr lang="en-US"/>
        </a:p>
      </dgm:t>
    </dgm:pt>
    <dgm:pt modelId="{52C8C50F-8B53-48D6-996B-AD623C6A883E}" type="sibTrans" cxnId="{355501A3-73B7-4B22-A680-77DB16824F04}">
      <dgm:prSet/>
      <dgm:spPr/>
      <dgm:t>
        <a:bodyPr/>
        <a:lstStyle/>
        <a:p>
          <a:endParaRPr lang="en-US"/>
        </a:p>
      </dgm:t>
    </dgm:pt>
    <dgm:pt modelId="{40238F5E-0481-4ED7-8FD9-C166F518080C}" type="pres">
      <dgm:prSet presAssocID="{CE632B83-ECD2-4C08-80F6-C6C4D1C2150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3E5ED107-FFB8-42D2-8649-5B3D647C04AE}" type="pres">
      <dgm:prSet presAssocID="{FE5A33D8-B427-4AC1-B334-57420BC187E4}" presName="compositeNode" presStyleCnt="0">
        <dgm:presLayoutVars>
          <dgm:bulletEnabled val="1"/>
        </dgm:presLayoutVars>
      </dgm:prSet>
      <dgm:spPr/>
    </dgm:pt>
    <dgm:pt modelId="{A86F207A-DED7-4E01-BFEF-6A0531E95D92}" type="pres">
      <dgm:prSet presAssocID="{FE5A33D8-B427-4AC1-B334-57420BC187E4}" presName="bgRect" presStyleLbl="node1" presStyleIdx="0" presStyleCnt="3"/>
      <dgm:spPr/>
      <dgm:t>
        <a:bodyPr/>
        <a:lstStyle/>
        <a:p>
          <a:endParaRPr lang="en-US"/>
        </a:p>
      </dgm:t>
    </dgm:pt>
    <dgm:pt modelId="{579C1B32-F801-40B0-B86A-FF96C3634E81}" type="pres">
      <dgm:prSet presAssocID="{FE5A33D8-B427-4AC1-B334-57420BC187E4}" presName="parentNode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DED73AB-4A51-4F90-9955-24AFB3AFADFE}" type="pres">
      <dgm:prSet presAssocID="{FE5A33D8-B427-4AC1-B334-57420BC187E4}" presName="child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BFC0B03-BA4A-4B04-8041-CF3E768960E7}" type="pres">
      <dgm:prSet presAssocID="{0E88961F-D503-4728-978F-B6E9EBBEB3EC}" presName="hSp" presStyleCnt="0"/>
      <dgm:spPr/>
    </dgm:pt>
    <dgm:pt modelId="{3FD73B8A-E02C-4F02-BF6B-2CD768A0DDA7}" type="pres">
      <dgm:prSet presAssocID="{0E88961F-D503-4728-978F-B6E9EBBEB3EC}" presName="vProcSp" presStyleCnt="0"/>
      <dgm:spPr/>
    </dgm:pt>
    <dgm:pt modelId="{6BFD106D-FE66-463F-8A6C-6977C84CAE41}" type="pres">
      <dgm:prSet presAssocID="{0E88961F-D503-4728-978F-B6E9EBBEB3EC}" presName="vSp1" presStyleCnt="0"/>
      <dgm:spPr/>
    </dgm:pt>
    <dgm:pt modelId="{F8EA6207-5425-45B0-9589-E3F37528072C}" type="pres">
      <dgm:prSet presAssocID="{0E88961F-D503-4728-978F-B6E9EBBEB3EC}" presName="simulatedConn" presStyleLbl="solidFgAcc1" presStyleIdx="0" presStyleCnt="2"/>
      <dgm:spPr/>
    </dgm:pt>
    <dgm:pt modelId="{26423F40-F3B2-41DA-8D78-80CB69B3BC48}" type="pres">
      <dgm:prSet presAssocID="{0E88961F-D503-4728-978F-B6E9EBBEB3EC}" presName="vSp2" presStyleCnt="0"/>
      <dgm:spPr/>
    </dgm:pt>
    <dgm:pt modelId="{D8F21C3C-22FC-4A84-B662-76F2C500CCA4}" type="pres">
      <dgm:prSet presAssocID="{0E88961F-D503-4728-978F-B6E9EBBEB3EC}" presName="sibTrans" presStyleCnt="0"/>
      <dgm:spPr/>
    </dgm:pt>
    <dgm:pt modelId="{928607B8-949D-4159-ADF4-FE04EB06C48F}" type="pres">
      <dgm:prSet presAssocID="{D5A7E17B-06DE-4E53-BA62-E08D0E462078}" presName="compositeNode" presStyleCnt="0">
        <dgm:presLayoutVars>
          <dgm:bulletEnabled val="1"/>
        </dgm:presLayoutVars>
      </dgm:prSet>
      <dgm:spPr/>
    </dgm:pt>
    <dgm:pt modelId="{FB18A937-395B-4301-AA61-4F22E91491F2}" type="pres">
      <dgm:prSet presAssocID="{D5A7E17B-06DE-4E53-BA62-E08D0E462078}" presName="bgRect" presStyleLbl="node1" presStyleIdx="1" presStyleCnt="3"/>
      <dgm:spPr/>
      <dgm:t>
        <a:bodyPr/>
        <a:lstStyle/>
        <a:p>
          <a:endParaRPr lang="en-US"/>
        </a:p>
      </dgm:t>
    </dgm:pt>
    <dgm:pt modelId="{A64ACE71-BEAC-468E-924D-FBB09A4A03F4}" type="pres">
      <dgm:prSet presAssocID="{D5A7E17B-06DE-4E53-BA62-E08D0E462078}" presName="parentNode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161B346-29F9-4689-83F5-189ACB6809F0}" type="pres">
      <dgm:prSet presAssocID="{D5A7E17B-06DE-4E53-BA62-E08D0E462078}" presName="child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509BFF0-9332-47E1-B6F2-6588984B5FA9}" type="pres">
      <dgm:prSet presAssocID="{6FD1C52D-9369-4BC0-B197-6C3CC912CA2D}" presName="hSp" presStyleCnt="0"/>
      <dgm:spPr/>
    </dgm:pt>
    <dgm:pt modelId="{F260B4D6-8F83-4E29-9E92-4470A1E01356}" type="pres">
      <dgm:prSet presAssocID="{6FD1C52D-9369-4BC0-B197-6C3CC912CA2D}" presName="vProcSp" presStyleCnt="0"/>
      <dgm:spPr/>
    </dgm:pt>
    <dgm:pt modelId="{7F4CAC6D-86D5-45FE-9C5B-FD54BE956A01}" type="pres">
      <dgm:prSet presAssocID="{6FD1C52D-9369-4BC0-B197-6C3CC912CA2D}" presName="vSp1" presStyleCnt="0"/>
      <dgm:spPr/>
    </dgm:pt>
    <dgm:pt modelId="{EBC67A87-30B3-49F2-88DF-E031DF410D9F}" type="pres">
      <dgm:prSet presAssocID="{6FD1C52D-9369-4BC0-B197-6C3CC912CA2D}" presName="simulatedConn" presStyleLbl="solidFgAcc1" presStyleIdx="1" presStyleCnt="2"/>
      <dgm:spPr/>
    </dgm:pt>
    <dgm:pt modelId="{4E2FEF3E-9DB6-4924-BF20-F3FDB8AABF36}" type="pres">
      <dgm:prSet presAssocID="{6FD1C52D-9369-4BC0-B197-6C3CC912CA2D}" presName="vSp2" presStyleCnt="0"/>
      <dgm:spPr/>
    </dgm:pt>
    <dgm:pt modelId="{85725187-A88C-4E45-BB09-E2EFD4C92233}" type="pres">
      <dgm:prSet presAssocID="{6FD1C52D-9369-4BC0-B197-6C3CC912CA2D}" presName="sibTrans" presStyleCnt="0"/>
      <dgm:spPr/>
    </dgm:pt>
    <dgm:pt modelId="{94E5ED69-3D0F-42D8-A672-B1D8A4FBB4AC}" type="pres">
      <dgm:prSet presAssocID="{E53A1C86-B18B-4CD6-BFC5-048383CAA239}" presName="compositeNode" presStyleCnt="0">
        <dgm:presLayoutVars>
          <dgm:bulletEnabled val="1"/>
        </dgm:presLayoutVars>
      </dgm:prSet>
      <dgm:spPr/>
    </dgm:pt>
    <dgm:pt modelId="{4D2B4DEE-DC93-4E01-B3B0-AC4706729261}" type="pres">
      <dgm:prSet presAssocID="{E53A1C86-B18B-4CD6-BFC5-048383CAA239}" presName="bgRect" presStyleLbl="node1" presStyleIdx="2" presStyleCnt="3"/>
      <dgm:spPr/>
      <dgm:t>
        <a:bodyPr/>
        <a:lstStyle/>
        <a:p>
          <a:endParaRPr lang="en-US"/>
        </a:p>
      </dgm:t>
    </dgm:pt>
    <dgm:pt modelId="{1439D350-8C09-4BB5-9369-A43162452152}" type="pres">
      <dgm:prSet presAssocID="{E53A1C86-B18B-4CD6-BFC5-048383CAA239}" presName="parentNode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E379934-B2E4-4DBD-95E5-6923BA36561C}" type="pres">
      <dgm:prSet presAssocID="{E53A1C86-B18B-4CD6-BFC5-048383CAA239}" presName="child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081037F-79AC-4BE2-9068-737CA3038AB3}" type="presOf" srcId="{E53A1C86-B18B-4CD6-BFC5-048383CAA239}" destId="{4D2B4DEE-DC93-4E01-B3B0-AC4706729261}" srcOrd="0" destOrd="0" presId="urn:microsoft.com/office/officeart/2005/8/layout/hProcess7"/>
    <dgm:cxn modelId="{68168D39-801F-4C3A-9889-EDCCDFA82C1D}" type="presOf" srcId="{E53A1C86-B18B-4CD6-BFC5-048383CAA239}" destId="{1439D350-8C09-4BB5-9369-A43162452152}" srcOrd="1" destOrd="0" presId="urn:microsoft.com/office/officeart/2005/8/layout/hProcess7"/>
    <dgm:cxn modelId="{F5A1C8D6-FD02-4DA9-9FF2-C396AEDFC323}" type="presOf" srcId="{CE632B83-ECD2-4C08-80F6-C6C4D1C21508}" destId="{40238F5E-0481-4ED7-8FD9-C166F518080C}" srcOrd="0" destOrd="0" presId="urn:microsoft.com/office/officeart/2005/8/layout/hProcess7"/>
    <dgm:cxn modelId="{EA16B5F8-59C6-404C-B649-2A3D8F1F93E0}" type="presOf" srcId="{FE5A33D8-B427-4AC1-B334-57420BC187E4}" destId="{579C1B32-F801-40B0-B86A-FF96C3634E81}" srcOrd="1" destOrd="0" presId="urn:microsoft.com/office/officeart/2005/8/layout/hProcess7"/>
    <dgm:cxn modelId="{C4496A82-D609-4426-AB7C-C665D3CDEBBB}" srcId="{CE632B83-ECD2-4C08-80F6-C6C4D1C21508}" destId="{D5A7E17B-06DE-4E53-BA62-E08D0E462078}" srcOrd="1" destOrd="0" parTransId="{2361A252-7579-4F6B-AA6B-6A68D8CF914B}" sibTransId="{6FD1C52D-9369-4BC0-B197-6C3CC912CA2D}"/>
    <dgm:cxn modelId="{7BF0816C-CFC5-44DB-84DB-675CF623E17E}" srcId="{CE632B83-ECD2-4C08-80F6-C6C4D1C21508}" destId="{E53A1C86-B18B-4CD6-BFC5-048383CAA239}" srcOrd="2" destOrd="0" parTransId="{3557FA74-FA3B-42DD-B18F-1F162753B1B6}" sibTransId="{D952A64D-6735-43B0-BFB4-33F05404C9C0}"/>
    <dgm:cxn modelId="{83AE6A36-C0CE-4780-92D5-E77F1F45FCC8}" type="presOf" srcId="{599EECDC-333D-4DF7-9E10-5836E9A68B2D}" destId="{BE379934-B2E4-4DBD-95E5-6923BA36561C}" srcOrd="0" destOrd="0" presId="urn:microsoft.com/office/officeart/2005/8/layout/hProcess7"/>
    <dgm:cxn modelId="{467DF6CE-E1BC-4A1A-B510-60BC29BDC9F1}" srcId="{D5A7E17B-06DE-4E53-BA62-E08D0E462078}" destId="{CED32C92-C4D9-4DBC-ADB9-403A12BE2FA5}" srcOrd="0" destOrd="0" parTransId="{DA6C6DCC-B5D8-4B7D-9FB6-25A3B1CBEAE1}" sibTransId="{CDD1E8F4-4139-4E89-A735-6915087E550F}"/>
    <dgm:cxn modelId="{B8F5C70D-DDDD-414B-B0CC-993AB847E3CF}" srcId="{FE5A33D8-B427-4AC1-B334-57420BC187E4}" destId="{D33B3F09-89A3-4348-8557-17BD5165A63B}" srcOrd="0" destOrd="0" parTransId="{A58818C9-872A-411A-A2C3-DABA05D73BE9}" sibTransId="{01C88387-A8D2-4826-90A0-7E9C211F7575}"/>
    <dgm:cxn modelId="{AE11153C-0A67-404A-8A54-0672AD80E011}" srcId="{FE5A33D8-B427-4AC1-B334-57420BC187E4}" destId="{C4F7E396-CC11-44FA-8F9D-C168E804760A}" srcOrd="1" destOrd="0" parTransId="{F0308E3F-7DEB-466A-B2C2-D07636693ED9}" sibTransId="{56BD3469-2F11-491E-A30C-646E8AD0DD42}"/>
    <dgm:cxn modelId="{2D234FA7-9170-429E-8120-7FC441B6EE04}" type="presOf" srcId="{FE5A33D8-B427-4AC1-B334-57420BC187E4}" destId="{A86F207A-DED7-4E01-BFEF-6A0531E95D92}" srcOrd="0" destOrd="0" presId="urn:microsoft.com/office/officeart/2005/8/layout/hProcess7"/>
    <dgm:cxn modelId="{B98313EA-18E3-4D96-9F74-0F381FB9E7D7}" type="presOf" srcId="{C4F7E396-CC11-44FA-8F9D-C168E804760A}" destId="{1DED73AB-4A51-4F90-9955-24AFB3AFADFE}" srcOrd="0" destOrd="1" presId="urn:microsoft.com/office/officeart/2005/8/layout/hProcess7"/>
    <dgm:cxn modelId="{974CC7AF-337A-4B36-84B6-3EEDD96B6576}" srcId="{CE632B83-ECD2-4C08-80F6-C6C4D1C21508}" destId="{FE5A33D8-B427-4AC1-B334-57420BC187E4}" srcOrd="0" destOrd="0" parTransId="{52D5EBC1-B31D-4044-AAB6-712B51F8F2B7}" sibTransId="{0E88961F-D503-4728-978F-B6E9EBBEB3EC}"/>
    <dgm:cxn modelId="{150635D9-F43C-402D-B17D-B53C4C1A3970}" type="presOf" srcId="{CED32C92-C4D9-4DBC-ADB9-403A12BE2FA5}" destId="{0161B346-29F9-4689-83F5-189ACB6809F0}" srcOrd="0" destOrd="0" presId="urn:microsoft.com/office/officeart/2005/8/layout/hProcess7"/>
    <dgm:cxn modelId="{01B12E69-4B15-4257-B6FA-A7A2A25B4A55}" type="presOf" srcId="{D5A7E17B-06DE-4E53-BA62-E08D0E462078}" destId="{A64ACE71-BEAC-468E-924D-FBB09A4A03F4}" srcOrd="1" destOrd="0" presId="urn:microsoft.com/office/officeart/2005/8/layout/hProcess7"/>
    <dgm:cxn modelId="{4801E00E-BA68-45BB-92DD-BDC3B881A0CB}" srcId="{E53A1C86-B18B-4CD6-BFC5-048383CAA239}" destId="{599EECDC-333D-4DF7-9E10-5836E9A68B2D}" srcOrd="0" destOrd="0" parTransId="{5D81A5F5-3641-45C9-A9EF-BF723E0872C8}" sibTransId="{23A44C9D-7C70-4EA0-AD72-30E869D71D01}"/>
    <dgm:cxn modelId="{4F90E63C-9D96-4598-8543-D1288E4FD24A}" type="presOf" srcId="{D5A7E17B-06DE-4E53-BA62-E08D0E462078}" destId="{FB18A937-395B-4301-AA61-4F22E91491F2}" srcOrd="0" destOrd="0" presId="urn:microsoft.com/office/officeart/2005/8/layout/hProcess7"/>
    <dgm:cxn modelId="{82D42366-3BD3-43DF-B0BD-D70E852279F1}" type="presOf" srcId="{2057A35D-24D5-473B-B692-DDD722E88FD6}" destId="{1DED73AB-4A51-4F90-9955-24AFB3AFADFE}" srcOrd="0" destOrd="2" presId="urn:microsoft.com/office/officeart/2005/8/layout/hProcess7"/>
    <dgm:cxn modelId="{355501A3-73B7-4B22-A680-77DB16824F04}" srcId="{FE5A33D8-B427-4AC1-B334-57420BC187E4}" destId="{2057A35D-24D5-473B-B692-DDD722E88FD6}" srcOrd="2" destOrd="0" parTransId="{555E4F81-3708-48F6-8F96-512F8E19ABB3}" sibTransId="{52C8C50F-8B53-48D6-996B-AD623C6A883E}"/>
    <dgm:cxn modelId="{EDCEEA85-A3E3-4E66-B607-837D311DC1B0}" type="presOf" srcId="{D33B3F09-89A3-4348-8557-17BD5165A63B}" destId="{1DED73AB-4A51-4F90-9955-24AFB3AFADFE}" srcOrd="0" destOrd="0" presId="urn:microsoft.com/office/officeart/2005/8/layout/hProcess7"/>
    <dgm:cxn modelId="{F8885313-F790-4014-9CDA-FA05282E95D2}" type="presParOf" srcId="{40238F5E-0481-4ED7-8FD9-C166F518080C}" destId="{3E5ED107-FFB8-42D2-8649-5B3D647C04AE}" srcOrd="0" destOrd="0" presId="urn:microsoft.com/office/officeart/2005/8/layout/hProcess7"/>
    <dgm:cxn modelId="{3CC501D1-1E0C-43B6-B5DF-B250A2B51B97}" type="presParOf" srcId="{3E5ED107-FFB8-42D2-8649-5B3D647C04AE}" destId="{A86F207A-DED7-4E01-BFEF-6A0531E95D92}" srcOrd="0" destOrd="0" presId="urn:microsoft.com/office/officeart/2005/8/layout/hProcess7"/>
    <dgm:cxn modelId="{68DAFC74-F491-4855-904A-2FEE68890743}" type="presParOf" srcId="{3E5ED107-FFB8-42D2-8649-5B3D647C04AE}" destId="{579C1B32-F801-40B0-B86A-FF96C3634E81}" srcOrd="1" destOrd="0" presId="urn:microsoft.com/office/officeart/2005/8/layout/hProcess7"/>
    <dgm:cxn modelId="{85E30CEA-DCAE-467E-BB8D-3380EB57A20F}" type="presParOf" srcId="{3E5ED107-FFB8-42D2-8649-5B3D647C04AE}" destId="{1DED73AB-4A51-4F90-9955-24AFB3AFADFE}" srcOrd="2" destOrd="0" presId="urn:microsoft.com/office/officeart/2005/8/layout/hProcess7"/>
    <dgm:cxn modelId="{154DFFDE-0914-4942-8E33-BF72624CBC1C}" type="presParOf" srcId="{40238F5E-0481-4ED7-8FD9-C166F518080C}" destId="{ABFC0B03-BA4A-4B04-8041-CF3E768960E7}" srcOrd="1" destOrd="0" presId="urn:microsoft.com/office/officeart/2005/8/layout/hProcess7"/>
    <dgm:cxn modelId="{44237888-6093-4676-9EAD-AD6452E71053}" type="presParOf" srcId="{40238F5E-0481-4ED7-8FD9-C166F518080C}" destId="{3FD73B8A-E02C-4F02-BF6B-2CD768A0DDA7}" srcOrd="2" destOrd="0" presId="urn:microsoft.com/office/officeart/2005/8/layout/hProcess7"/>
    <dgm:cxn modelId="{E6512431-EB76-4596-87CC-E58BD6A9A3D4}" type="presParOf" srcId="{3FD73B8A-E02C-4F02-BF6B-2CD768A0DDA7}" destId="{6BFD106D-FE66-463F-8A6C-6977C84CAE41}" srcOrd="0" destOrd="0" presId="urn:microsoft.com/office/officeart/2005/8/layout/hProcess7"/>
    <dgm:cxn modelId="{A16E78B5-63BD-452D-A740-780C568D271C}" type="presParOf" srcId="{3FD73B8A-E02C-4F02-BF6B-2CD768A0DDA7}" destId="{F8EA6207-5425-45B0-9589-E3F37528072C}" srcOrd="1" destOrd="0" presId="urn:microsoft.com/office/officeart/2005/8/layout/hProcess7"/>
    <dgm:cxn modelId="{0EC97413-80C2-48D3-AD28-AC539BEB86E8}" type="presParOf" srcId="{3FD73B8A-E02C-4F02-BF6B-2CD768A0DDA7}" destId="{26423F40-F3B2-41DA-8D78-80CB69B3BC48}" srcOrd="2" destOrd="0" presId="urn:microsoft.com/office/officeart/2005/8/layout/hProcess7"/>
    <dgm:cxn modelId="{1DD11477-23A9-414B-A5F5-A7ED8119EA45}" type="presParOf" srcId="{40238F5E-0481-4ED7-8FD9-C166F518080C}" destId="{D8F21C3C-22FC-4A84-B662-76F2C500CCA4}" srcOrd="3" destOrd="0" presId="urn:microsoft.com/office/officeart/2005/8/layout/hProcess7"/>
    <dgm:cxn modelId="{81F6E034-516E-48A3-84D2-2BAAED18461E}" type="presParOf" srcId="{40238F5E-0481-4ED7-8FD9-C166F518080C}" destId="{928607B8-949D-4159-ADF4-FE04EB06C48F}" srcOrd="4" destOrd="0" presId="urn:microsoft.com/office/officeart/2005/8/layout/hProcess7"/>
    <dgm:cxn modelId="{63441FB5-5334-4854-9570-CD6248799F44}" type="presParOf" srcId="{928607B8-949D-4159-ADF4-FE04EB06C48F}" destId="{FB18A937-395B-4301-AA61-4F22E91491F2}" srcOrd="0" destOrd="0" presId="urn:microsoft.com/office/officeart/2005/8/layout/hProcess7"/>
    <dgm:cxn modelId="{D5C7EFB8-A062-4764-B669-02B76C800B96}" type="presParOf" srcId="{928607B8-949D-4159-ADF4-FE04EB06C48F}" destId="{A64ACE71-BEAC-468E-924D-FBB09A4A03F4}" srcOrd="1" destOrd="0" presId="urn:microsoft.com/office/officeart/2005/8/layout/hProcess7"/>
    <dgm:cxn modelId="{1045C7FB-425D-4988-9C54-006C28007B58}" type="presParOf" srcId="{928607B8-949D-4159-ADF4-FE04EB06C48F}" destId="{0161B346-29F9-4689-83F5-189ACB6809F0}" srcOrd="2" destOrd="0" presId="urn:microsoft.com/office/officeart/2005/8/layout/hProcess7"/>
    <dgm:cxn modelId="{5C08992F-CBE6-4905-A4A8-5035007666D2}" type="presParOf" srcId="{40238F5E-0481-4ED7-8FD9-C166F518080C}" destId="{F509BFF0-9332-47E1-B6F2-6588984B5FA9}" srcOrd="5" destOrd="0" presId="urn:microsoft.com/office/officeart/2005/8/layout/hProcess7"/>
    <dgm:cxn modelId="{1F9AF6FC-4D44-49A9-89AF-04AAD568CCDA}" type="presParOf" srcId="{40238F5E-0481-4ED7-8FD9-C166F518080C}" destId="{F260B4D6-8F83-4E29-9E92-4470A1E01356}" srcOrd="6" destOrd="0" presId="urn:microsoft.com/office/officeart/2005/8/layout/hProcess7"/>
    <dgm:cxn modelId="{194389A0-31A8-45FB-BC81-3A3B8E5F8063}" type="presParOf" srcId="{F260B4D6-8F83-4E29-9E92-4470A1E01356}" destId="{7F4CAC6D-86D5-45FE-9C5B-FD54BE956A01}" srcOrd="0" destOrd="0" presId="urn:microsoft.com/office/officeart/2005/8/layout/hProcess7"/>
    <dgm:cxn modelId="{C87D41BE-D063-4B44-A52B-C2F9988A004D}" type="presParOf" srcId="{F260B4D6-8F83-4E29-9E92-4470A1E01356}" destId="{EBC67A87-30B3-49F2-88DF-E031DF410D9F}" srcOrd="1" destOrd="0" presId="urn:microsoft.com/office/officeart/2005/8/layout/hProcess7"/>
    <dgm:cxn modelId="{EE67612F-AC87-41BC-8355-DABAC13AD569}" type="presParOf" srcId="{F260B4D6-8F83-4E29-9E92-4470A1E01356}" destId="{4E2FEF3E-9DB6-4924-BF20-F3FDB8AABF36}" srcOrd="2" destOrd="0" presId="urn:microsoft.com/office/officeart/2005/8/layout/hProcess7"/>
    <dgm:cxn modelId="{853A8A1B-DA80-431C-A16C-FFBB7160F89E}" type="presParOf" srcId="{40238F5E-0481-4ED7-8FD9-C166F518080C}" destId="{85725187-A88C-4E45-BB09-E2EFD4C92233}" srcOrd="7" destOrd="0" presId="urn:microsoft.com/office/officeart/2005/8/layout/hProcess7"/>
    <dgm:cxn modelId="{288B6C91-15A6-4A65-BAC4-CFC9D45D3A03}" type="presParOf" srcId="{40238F5E-0481-4ED7-8FD9-C166F518080C}" destId="{94E5ED69-3D0F-42D8-A672-B1D8A4FBB4AC}" srcOrd="8" destOrd="0" presId="urn:microsoft.com/office/officeart/2005/8/layout/hProcess7"/>
    <dgm:cxn modelId="{C973A6A5-AE86-4938-98B0-489E04513D67}" type="presParOf" srcId="{94E5ED69-3D0F-42D8-A672-B1D8A4FBB4AC}" destId="{4D2B4DEE-DC93-4E01-B3B0-AC4706729261}" srcOrd="0" destOrd="0" presId="urn:microsoft.com/office/officeart/2005/8/layout/hProcess7"/>
    <dgm:cxn modelId="{41A89092-3D99-4BFC-91B6-3356099B240F}" type="presParOf" srcId="{94E5ED69-3D0F-42D8-A672-B1D8A4FBB4AC}" destId="{1439D350-8C09-4BB5-9369-A43162452152}" srcOrd="1" destOrd="0" presId="urn:microsoft.com/office/officeart/2005/8/layout/hProcess7"/>
    <dgm:cxn modelId="{DF11DA06-A604-4DB1-879A-16F5BB8F9E61}" type="presParOf" srcId="{94E5ED69-3D0F-42D8-A672-B1D8A4FBB4AC}" destId="{BE379934-B2E4-4DBD-95E5-6923BA36561C}" srcOrd="2" destOrd="0" presId="urn:microsoft.com/office/officeart/2005/8/layout/hProcess7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906DBAD9-313A-4C71-9266-608A1B7CAB9C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F3ABF2E6-1E60-4D19-8015-2CB1ADE906C7}">
      <dgm:prSet custT="1"/>
      <dgm:spPr>
        <a:noFill/>
        <a:ln>
          <a:solidFill>
            <a:srgbClr val="A0C358"/>
          </a:solidFill>
        </a:ln>
      </dgm:spPr>
      <dgm:t>
        <a:bodyPr/>
        <a:lstStyle/>
        <a:p>
          <a:pPr rtl="0"/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unit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terikat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sama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lain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377EF0A-6CE5-4D5B-B485-7FBE988299F8}" type="par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77C792-92EB-4905-B7EF-56A7AC43D647}" type="sib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BAAB969-2FFC-4F27-8967-3C4E93F42900}">
      <dgm:prSet custT="1"/>
      <dgm:spPr>
        <a:noFill/>
        <a:ln>
          <a:solidFill>
            <a:srgbClr val="A0C358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antara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membentuk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maltosa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disebut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α-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;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sedangkan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β-</a:t>
          </a:r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153FC0-781C-4533-BD74-F298441814D2}" type="parTrans" cxnId="{0DB4AB2B-1262-4477-8B25-A0FAAC38CB04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235F3A8-347A-40D4-93A0-BDB17F4D5B9E}" type="sibTrans" cxnId="{0DB4AB2B-1262-4477-8B25-A0FAAC38CB04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8734C48-1383-4FF2-9587-ED45C0163E03}">
      <dgm:prSet custT="1"/>
      <dgm:spPr>
        <a:noFill/>
        <a:ln>
          <a:solidFill>
            <a:srgbClr val="A0C358"/>
          </a:solidFill>
        </a:ln>
      </dgm:spPr>
      <dgm:t>
        <a:bodyPr/>
        <a:lstStyle/>
        <a:p>
          <a:pPr rtl="0"/>
          <a:r>
            <a:rPr lang="es-ES_tradnl" sz="1800" dirty="0" err="1" smtClean="0"/>
            <a:t>Disakarida</a:t>
          </a:r>
          <a:r>
            <a:rPr lang="es-ES_tradnl" sz="1800" dirty="0" smtClean="0"/>
            <a:t> </a:t>
          </a:r>
          <a:r>
            <a:rPr lang="es-ES_tradnl" sz="1800" dirty="0" err="1" smtClean="0"/>
            <a:t>dapat</a:t>
          </a:r>
          <a:r>
            <a:rPr lang="es-ES_tradnl" sz="1800" dirty="0" smtClean="0"/>
            <a:t> </a:t>
          </a:r>
          <a:r>
            <a:rPr lang="es-ES_tradnl" sz="1800" dirty="0" err="1" smtClean="0"/>
            <a:t>dipecah</a:t>
          </a:r>
          <a:r>
            <a:rPr lang="es-ES_tradnl" sz="1800" dirty="0" smtClean="0"/>
            <a:t> </a:t>
          </a:r>
          <a:r>
            <a:rPr lang="es-ES_tradnl" sz="1800" dirty="0" err="1" smtClean="0"/>
            <a:t>kembali</a:t>
          </a:r>
          <a:r>
            <a:rPr lang="es-ES_tradnl" sz="1800" dirty="0" smtClean="0"/>
            <a:t> </a:t>
          </a:r>
          <a:r>
            <a:rPr lang="es-ES_tradnl" sz="1800" dirty="0" err="1" smtClean="0"/>
            <a:t>mejadi</a:t>
          </a:r>
          <a:r>
            <a:rPr lang="es-ES_tradnl" sz="1800" dirty="0" smtClean="0"/>
            <a:t> </a:t>
          </a:r>
          <a:r>
            <a:rPr lang="es-ES_tradnl" sz="1800" dirty="0" err="1" smtClean="0"/>
            <a:t>dua</a:t>
          </a:r>
          <a:r>
            <a:rPr lang="es-ES_tradnl" sz="1800" dirty="0" smtClean="0"/>
            <a:t> </a:t>
          </a:r>
          <a:r>
            <a:rPr lang="es-ES_tradnl" sz="1800" dirty="0" err="1" smtClean="0"/>
            <a:t>molekul</a:t>
          </a:r>
          <a:r>
            <a:rPr lang="es-ES_tradnl" sz="1800" dirty="0" smtClean="0"/>
            <a:t> </a:t>
          </a:r>
          <a:r>
            <a:rPr lang="es-ES_tradnl" sz="1800" dirty="0" err="1" smtClean="0"/>
            <a:t>monosakarida</a:t>
          </a:r>
          <a:r>
            <a:rPr lang="es-ES_tradnl" sz="1800" dirty="0" smtClean="0"/>
            <a:t> </a:t>
          </a:r>
          <a:r>
            <a:rPr lang="es-ES_tradnl" sz="1800" dirty="0" err="1" smtClean="0"/>
            <a:t>melalui</a:t>
          </a:r>
          <a:r>
            <a:rPr lang="es-ES_tradnl" sz="1800" dirty="0" smtClean="0"/>
            <a:t> </a:t>
          </a:r>
          <a:r>
            <a:rPr lang="es-ES_tradnl" sz="1800" dirty="0" err="1" smtClean="0"/>
            <a:t>reaksi</a:t>
          </a:r>
          <a:r>
            <a:rPr lang="es-ES_tradnl" sz="1800" dirty="0" smtClean="0"/>
            <a:t> hidrolisis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8AFC192-46B9-4559-8507-9D19852F093D}" type="parTrans" cxnId="{2BD5FDB3-7B15-4567-B981-C0B2F5C3FB86}">
      <dgm:prSet/>
      <dgm:spPr/>
      <dgm:t>
        <a:bodyPr/>
        <a:lstStyle/>
        <a:p>
          <a:endParaRPr lang="en-US"/>
        </a:p>
      </dgm:t>
    </dgm:pt>
    <dgm:pt modelId="{14C57BC8-0C5C-4AD4-B969-AFFDCF071BF3}" type="sibTrans" cxnId="{2BD5FDB3-7B15-4567-B981-C0B2F5C3FB86}">
      <dgm:prSet/>
      <dgm:spPr/>
      <dgm:t>
        <a:bodyPr/>
        <a:lstStyle/>
        <a:p>
          <a:endParaRPr lang="en-US"/>
        </a:p>
      </dgm:t>
    </dgm:pt>
    <dgm:pt modelId="{4AA148CD-0271-4C0F-ADA1-F0263B7128B6}" type="pres">
      <dgm:prSet presAssocID="{906DBAD9-313A-4C71-9266-608A1B7CAB9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9EE5F3-A975-43E4-80E5-AD493E30FADA}" type="pres">
      <dgm:prSet presAssocID="{F3ABF2E6-1E60-4D19-8015-2CB1ADE906C7}" presName="parentText" presStyleLbl="node1" presStyleIdx="0" presStyleCnt="3" custScaleY="69894" custLinFactY="-32663" custLinFactNeighborX="930" custLinFactNeighborY="-10000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45A35B-A02A-486B-9E94-346302B09C7C}" type="pres">
      <dgm:prSet presAssocID="{A477C792-92EB-4905-B7EF-56A7AC43D647}" presName="spacer" presStyleCnt="0"/>
      <dgm:spPr/>
    </dgm:pt>
    <dgm:pt modelId="{0AE75B5F-2E07-4732-A8D0-41252AA7A2B0}" type="pres">
      <dgm:prSet presAssocID="{FBAAB969-2FFC-4F27-8967-3C4E93F42900}" presName="parentText" presStyleLbl="node1" presStyleIdx="1" presStyleCnt="3" custScaleY="13435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18332FC-7F2C-42F8-BEBC-D3A271FFF8EB}" type="pres">
      <dgm:prSet presAssocID="{6235F3A8-347A-40D4-93A0-BDB17F4D5B9E}" presName="spacer" presStyleCnt="0"/>
      <dgm:spPr/>
    </dgm:pt>
    <dgm:pt modelId="{E968CA42-3412-4342-8530-A714C107A65C}" type="pres">
      <dgm:prSet presAssocID="{68734C48-1383-4FF2-9587-ED45C0163E03}" presName="parentText" presStyleLbl="node1" presStyleIdx="2" presStyleCnt="3" custScaleY="5770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7B810AD-4B94-4019-A11D-CAB279EA410E}" type="presOf" srcId="{68734C48-1383-4FF2-9587-ED45C0163E03}" destId="{E968CA42-3412-4342-8530-A714C107A65C}" srcOrd="0" destOrd="0" presId="urn:microsoft.com/office/officeart/2005/8/layout/vList2"/>
    <dgm:cxn modelId="{0DB4AB2B-1262-4477-8B25-A0FAAC38CB04}" srcId="{906DBAD9-313A-4C71-9266-608A1B7CAB9C}" destId="{FBAAB969-2FFC-4F27-8967-3C4E93F42900}" srcOrd="1" destOrd="0" parTransId="{A4153FC0-781C-4533-BD74-F298441814D2}" sibTransId="{6235F3A8-347A-40D4-93A0-BDB17F4D5B9E}"/>
    <dgm:cxn modelId="{8BC8B05F-1591-453E-BD24-C27BC09FC5B9}" type="presOf" srcId="{F3ABF2E6-1E60-4D19-8015-2CB1ADE906C7}" destId="{2B9EE5F3-A975-43E4-80E5-AD493E30FADA}" srcOrd="0" destOrd="0" presId="urn:microsoft.com/office/officeart/2005/8/layout/vList2"/>
    <dgm:cxn modelId="{7E4E115A-DD6D-4EE9-82DB-3DC83228DBB7}" srcId="{906DBAD9-313A-4C71-9266-608A1B7CAB9C}" destId="{F3ABF2E6-1E60-4D19-8015-2CB1ADE906C7}" srcOrd="0" destOrd="0" parTransId="{F377EF0A-6CE5-4D5B-B485-7FBE988299F8}" sibTransId="{A477C792-92EB-4905-B7EF-56A7AC43D647}"/>
    <dgm:cxn modelId="{EE7382A3-FA41-408D-B6DE-CFB0457E1C05}" type="presOf" srcId="{FBAAB969-2FFC-4F27-8967-3C4E93F42900}" destId="{0AE75B5F-2E07-4732-A8D0-41252AA7A2B0}" srcOrd="0" destOrd="0" presId="urn:microsoft.com/office/officeart/2005/8/layout/vList2"/>
    <dgm:cxn modelId="{8D3DC262-DC5A-484B-8BCF-BEBDC29330E6}" type="presOf" srcId="{906DBAD9-313A-4C71-9266-608A1B7CAB9C}" destId="{4AA148CD-0271-4C0F-ADA1-F0263B7128B6}" srcOrd="0" destOrd="0" presId="urn:microsoft.com/office/officeart/2005/8/layout/vList2"/>
    <dgm:cxn modelId="{2BD5FDB3-7B15-4567-B981-C0B2F5C3FB86}" srcId="{906DBAD9-313A-4C71-9266-608A1B7CAB9C}" destId="{68734C48-1383-4FF2-9587-ED45C0163E03}" srcOrd="2" destOrd="0" parTransId="{58AFC192-46B9-4559-8507-9D19852F093D}" sibTransId="{14C57BC8-0C5C-4AD4-B969-AFFDCF071BF3}"/>
    <dgm:cxn modelId="{87EC93DC-B559-4161-9625-E6D41AE1BF52}" type="presParOf" srcId="{4AA148CD-0271-4C0F-ADA1-F0263B7128B6}" destId="{2B9EE5F3-A975-43E4-80E5-AD493E30FADA}" srcOrd="0" destOrd="0" presId="urn:microsoft.com/office/officeart/2005/8/layout/vList2"/>
    <dgm:cxn modelId="{75FC05F6-5611-4B22-B013-AD72176C1322}" type="presParOf" srcId="{4AA148CD-0271-4C0F-ADA1-F0263B7128B6}" destId="{0945A35B-A02A-486B-9E94-346302B09C7C}" srcOrd="1" destOrd="0" presId="urn:microsoft.com/office/officeart/2005/8/layout/vList2"/>
    <dgm:cxn modelId="{191E21CA-E732-4822-85AE-D2D1A4C33A35}" type="presParOf" srcId="{4AA148CD-0271-4C0F-ADA1-F0263B7128B6}" destId="{0AE75B5F-2E07-4732-A8D0-41252AA7A2B0}" srcOrd="2" destOrd="0" presId="urn:microsoft.com/office/officeart/2005/8/layout/vList2"/>
    <dgm:cxn modelId="{D2397216-475F-470B-8342-BE994B37E744}" type="presParOf" srcId="{4AA148CD-0271-4C0F-ADA1-F0263B7128B6}" destId="{F18332FC-7F2C-42F8-BEBC-D3A271FFF8EB}" srcOrd="3" destOrd="0" presId="urn:microsoft.com/office/officeart/2005/8/layout/vList2"/>
    <dgm:cxn modelId="{106F9424-327C-4972-B86C-A31819BDCD08}" type="presParOf" srcId="{4AA148CD-0271-4C0F-ADA1-F0263B7128B6}" destId="{E968CA42-3412-4342-8530-A714C107A65C}" srcOrd="4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F25212F9-9BB6-4437-BE00-BAAFB3CBBAF8}" type="doc">
      <dgm:prSet loTypeId="urn:microsoft.com/office/officeart/2005/8/layout/hProcess7" loCatId="process" qsTypeId="urn:microsoft.com/office/officeart/2005/8/quickstyle/simple1" qsCatId="simple" csTypeId="urn:microsoft.com/office/officeart/2005/8/colors/accent6_2" csCatId="accent6" phldr="1"/>
      <dgm:spPr/>
      <dgm:t>
        <a:bodyPr/>
        <a:lstStyle/>
        <a:p>
          <a:endParaRPr lang="en-US"/>
        </a:p>
      </dgm:t>
    </dgm:pt>
    <dgm:pt modelId="{A2F2EFAF-FA2D-46F7-9679-70B5CDC37F89}">
      <dgm:prSet/>
      <dgm:spPr/>
      <dgm:t>
        <a:bodyPr/>
        <a:lstStyle/>
        <a:p>
          <a:pPr rtl="0"/>
          <a:r>
            <a:rPr lang="es-ES_tradnl" i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Sukrosa </a:t>
          </a:r>
          <a:endParaRPr lang="en-US" i="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6467349A-C8DE-422B-B5A7-2839638DE3D1}" type="parTrans" cxnId="{234CA1AF-7847-400C-A655-685289F7155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E3421C4-802A-4709-93BE-A5166CFC61EB}" type="sibTrans" cxnId="{234CA1AF-7847-400C-A655-685289F7155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D632B9A-1159-4C82-A16A-FEDF2B09865C}">
      <dgm:prSet custT="1"/>
      <dgm:spPr/>
      <dgm:t>
        <a:bodyPr/>
        <a:lstStyle/>
        <a:p>
          <a:pPr rtl="0"/>
          <a:r>
            <a:rPr lang="es-ES_tradnl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 dari fruktosa dan glukosa</a:t>
          </a:r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047EA7A-C4EE-4496-8CB7-BE436960E4FD}" type="parTrans" cxnId="{C4F645F9-4E39-41C3-8ED6-1B0CAFD21E8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5168E24-7A84-4CFB-AC57-F7D55B43231C}" type="sibTrans" cxnId="{C4F645F9-4E39-41C3-8ED6-1B0CAFD21E8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55C95F7-6355-41FC-B787-011E31E30AF0}">
      <dgm:prSet custT="1"/>
      <dgm:spPr/>
      <dgm:t>
        <a:bodyPr/>
        <a:lstStyle/>
        <a:p>
          <a:pPr rtl="0"/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juga gula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tebu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gula bit. 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E612F08-71C4-4099-BE9F-64474F29734A}" type="parTrans" cxnId="{0B06DBE3-DA6D-44F9-8C95-5F2AA23B528D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ED064B6-C029-4230-AB37-D1C9E7F74F5C}" type="sibTrans" cxnId="{0B06DBE3-DA6D-44F9-8C95-5F2AA23B528D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8567C8B-5A48-4E75-933D-0372B1DAE744}">
      <dgm:prSet custT="1"/>
      <dgm:spPr/>
      <dgm:t>
        <a:bodyPr/>
        <a:lstStyle/>
        <a:p>
          <a:pPr rtl="0"/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Secara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komersial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gula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pasir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99%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sukrosa</a:t>
          </a:r>
          <a:r>
            <a:rPr lang="es-ES_tradnl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35EAC06-06C8-4443-9EFD-41451D93F935}" type="parTrans" cxnId="{1D1EF249-1A96-4972-8E4E-1FE0115CB1C7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F3BB8CD-B0E8-41F5-A1AC-029AEA6CDEDA}" type="sibTrans" cxnId="{1D1EF249-1A96-4972-8E4E-1FE0115CB1C7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38D201B-889C-4F97-8881-CA2AC85A1BDD}">
      <dgm:prSet/>
      <dgm:spPr/>
      <dgm:t>
        <a:bodyPr/>
        <a:lstStyle/>
        <a:p>
          <a:pPr rtl="0"/>
          <a:r>
            <a:rPr lang="en-US" i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Maltosa</a:t>
          </a:r>
          <a:endParaRPr lang="en-US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1C13C30-BF48-4DFB-B541-064984014A50}" type="parTrans" cxnId="{49B2F567-744F-42BF-991D-3E77F0F26CE9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370A1A4-7AB7-4802-BAD2-A9E02D5C1EFB}" type="sibTrans" cxnId="{49B2F567-744F-42BF-991D-3E77F0F26CE9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348CD38-2D7D-411C-9EA0-9BCD6DB057CB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2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81664DE-AC71-4935-9D70-044F5BDE5772}" type="parTrans" cxnId="{FDBA5775-CFA4-4008-85E4-D01C6007F9E5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55BFF8E-A550-49A1-98B4-2DE10BEFD6A3}" type="sibTrans" cxnId="{FDBA5775-CFA4-4008-85E4-D01C6007F9E5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AAD4B17-EE37-42C8-A645-58DAA0CC699C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DCD364E-DCEA-48B9-A522-857A6C6380B8}" type="parTrans" cxnId="{BE8B824D-4D60-47F6-99D3-F48DD7D4E43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6533DB9-F355-4625-A94D-DB39B5DCADC1}" type="sibTrans" cxnId="{BE8B824D-4D60-47F6-99D3-F48DD7D4E43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ED24804-B4D1-4000-B1E3-4F97ECF16521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Maltosa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setiap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pemecahan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C096BE0-69B5-4307-AE5B-D212798A26E9}" type="parTrans" cxnId="{1868D7F2-2E74-4A81-87FA-A3F302FE8233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6C67F88-88E0-4F4C-9250-1C6FF97D7CEC}" type="sibTrans" cxnId="{1868D7F2-2E74-4A81-87FA-A3F302FE8233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E3B6A98-2355-434E-ABC0-3222C3AB726C}">
      <dgm:prSet/>
      <dgm:spPr/>
      <dgm:t>
        <a:bodyPr/>
        <a:lstStyle/>
        <a:p>
          <a:pPr rtl="0"/>
          <a:r>
            <a:rPr lang="en-US" i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Laktosa</a:t>
          </a:r>
          <a:endParaRPr lang="en-US" i="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EDEF3855-8B14-450B-8A47-E3ABABD2EB03}" type="parTrans" cxnId="{FD9B15E9-051D-4DF2-8684-DEFAC1FE3EBA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895F974-55A0-4FD0-A76D-09BE49F70C76}" type="sibTrans" cxnId="{FD9B15E9-051D-4DF2-8684-DEFAC1FE3EBA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D6B2C1A-A39D-46AA-B9DD-890C63F7FD6A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unit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unit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75CF23F-B77C-4875-8A33-9BD02E65B649}" type="parTrans" cxnId="{39E66F58-01EB-4761-AB3C-DD97FE3058D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EDB078A-4DAD-4EA8-ACC1-EA1A893BB2EE}" type="sibTrans" cxnId="{39E66F58-01EB-4761-AB3C-DD97FE3058D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C315405-44E3-4C82-BF6B-4DE1EE4B63F2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susu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AC6AEAF-CADC-4CF1-ADC2-FF4B1D908E74}" type="parTrans" cxnId="{677891E1-47B7-4803-AFAD-A5EB14197680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D013999-0094-47E0-9052-3311CFC2D87F}" type="sibTrans" cxnId="{677891E1-47B7-4803-AFAD-A5EB14197680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C3E7EAB-10C1-4E11-A7B5-2421D32C6223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rasanya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seperenam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36427BF-BB8E-400D-A8B8-E5F2F20216F3}" type="parTrans" cxnId="{A785B951-B0BA-4C79-AED9-2A4BC0B4699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E186F7A-9915-416F-9FA4-AEB06D207AC7}" type="sibTrans" cxnId="{A785B951-B0BA-4C79-AED9-2A4BC0B4699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F2990B2-4932-426D-AF41-A5962B76BF31}" type="pres">
      <dgm:prSet presAssocID="{F25212F9-9BB6-4437-BE00-BAAFB3CBBAF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3DB9C34-A466-44DB-AC0C-86BDACFDD93A}" type="pres">
      <dgm:prSet presAssocID="{A2F2EFAF-FA2D-46F7-9679-70B5CDC37F89}" presName="compositeNode" presStyleCnt="0">
        <dgm:presLayoutVars>
          <dgm:bulletEnabled val="1"/>
        </dgm:presLayoutVars>
      </dgm:prSet>
      <dgm:spPr/>
    </dgm:pt>
    <dgm:pt modelId="{4710A309-562D-4A23-879D-8F6C7E93155D}" type="pres">
      <dgm:prSet presAssocID="{A2F2EFAF-FA2D-46F7-9679-70B5CDC37F89}" presName="bgRect" presStyleLbl="node1" presStyleIdx="0" presStyleCnt="3"/>
      <dgm:spPr/>
      <dgm:t>
        <a:bodyPr/>
        <a:lstStyle/>
        <a:p>
          <a:endParaRPr lang="en-US"/>
        </a:p>
      </dgm:t>
    </dgm:pt>
    <dgm:pt modelId="{EB386C4B-B083-4F3C-97EA-9356AA5A5DC2}" type="pres">
      <dgm:prSet presAssocID="{A2F2EFAF-FA2D-46F7-9679-70B5CDC37F89}" presName="parentNode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7C232FE-1C2C-4897-904B-6D358C9D1B8B}" type="pres">
      <dgm:prSet presAssocID="{A2F2EFAF-FA2D-46F7-9679-70B5CDC37F89}" presName="child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F13E59-A0E5-4A56-BEE9-A031CC1231D3}" type="pres">
      <dgm:prSet presAssocID="{AE3421C4-802A-4709-93BE-A5166CFC61EB}" presName="hSp" presStyleCnt="0"/>
      <dgm:spPr/>
    </dgm:pt>
    <dgm:pt modelId="{3B6FCAFB-616D-49A0-852F-AA77599D8768}" type="pres">
      <dgm:prSet presAssocID="{AE3421C4-802A-4709-93BE-A5166CFC61EB}" presName="vProcSp" presStyleCnt="0"/>
      <dgm:spPr/>
    </dgm:pt>
    <dgm:pt modelId="{1A92735F-115A-4D2C-8042-56BE98CACC16}" type="pres">
      <dgm:prSet presAssocID="{AE3421C4-802A-4709-93BE-A5166CFC61EB}" presName="vSp1" presStyleCnt="0"/>
      <dgm:spPr/>
    </dgm:pt>
    <dgm:pt modelId="{168F27F2-1550-461F-BFAA-253872D1B7D7}" type="pres">
      <dgm:prSet presAssocID="{AE3421C4-802A-4709-93BE-A5166CFC61EB}" presName="simulatedConn" presStyleLbl="solidFgAcc1" presStyleIdx="0" presStyleCnt="2"/>
      <dgm:spPr/>
    </dgm:pt>
    <dgm:pt modelId="{4ACCFF7C-4A8D-4B3D-9888-F5BED5CCB019}" type="pres">
      <dgm:prSet presAssocID="{AE3421C4-802A-4709-93BE-A5166CFC61EB}" presName="vSp2" presStyleCnt="0"/>
      <dgm:spPr/>
    </dgm:pt>
    <dgm:pt modelId="{BE27DD9D-A63D-4D28-9B94-7575CC42E5B3}" type="pres">
      <dgm:prSet presAssocID="{AE3421C4-802A-4709-93BE-A5166CFC61EB}" presName="sibTrans" presStyleCnt="0"/>
      <dgm:spPr/>
    </dgm:pt>
    <dgm:pt modelId="{DC82334B-42B0-46E8-8EA2-47199C2BFAFC}" type="pres">
      <dgm:prSet presAssocID="{C38D201B-889C-4F97-8881-CA2AC85A1BDD}" presName="compositeNode" presStyleCnt="0">
        <dgm:presLayoutVars>
          <dgm:bulletEnabled val="1"/>
        </dgm:presLayoutVars>
      </dgm:prSet>
      <dgm:spPr/>
    </dgm:pt>
    <dgm:pt modelId="{A0271F24-7C59-4D3D-A652-AA1BE9AD1B1C}" type="pres">
      <dgm:prSet presAssocID="{C38D201B-889C-4F97-8881-CA2AC85A1BDD}" presName="bgRect" presStyleLbl="node1" presStyleIdx="1" presStyleCnt="3"/>
      <dgm:spPr/>
      <dgm:t>
        <a:bodyPr/>
        <a:lstStyle/>
        <a:p>
          <a:endParaRPr lang="en-US"/>
        </a:p>
      </dgm:t>
    </dgm:pt>
    <dgm:pt modelId="{2868EF4D-1179-4C80-994D-48D9711D958F}" type="pres">
      <dgm:prSet presAssocID="{C38D201B-889C-4F97-8881-CA2AC85A1BDD}" presName="parentNode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CF22AC-E8DD-438A-8663-760E63F2BDC7}" type="pres">
      <dgm:prSet presAssocID="{C38D201B-889C-4F97-8881-CA2AC85A1BDD}" presName="child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3F6726-AD5C-404D-B8E4-3218F664CDD4}" type="pres">
      <dgm:prSet presAssocID="{C370A1A4-7AB7-4802-BAD2-A9E02D5C1EFB}" presName="hSp" presStyleCnt="0"/>
      <dgm:spPr/>
    </dgm:pt>
    <dgm:pt modelId="{7BA72514-3884-4A62-9186-CFE3C03D488F}" type="pres">
      <dgm:prSet presAssocID="{C370A1A4-7AB7-4802-BAD2-A9E02D5C1EFB}" presName="vProcSp" presStyleCnt="0"/>
      <dgm:spPr/>
    </dgm:pt>
    <dgm:pt modelId="{CFE05572-C091-48E8-AB50-B01F0434B7C0}" type="pres">
      <dgm:prSet presAssocID="{C370A1A4-7AB7-4802-BAD2-A9E02D5C1EFB}" presName="vSp1" presStyleCnt="0"/>
      <dgm:spPr/>
    </dgm:pt>
    <dgm:pt modelId="{1C49DC41-9ACD-4B2A-B4B0-C8BF6C47AC07}" type="pres">
      <dgm:prSet presAssocID="{C370A1A4-7AB7-4802-BAD2-A9E02D5C1EFB}" presName="simulatedConn" presStyleLbl="solidFgAcc1" presStyleIdx="1" presStyleCnt="2"/>
      <dgm:spPr/>
    </dgm:pt>
    <dgm:pt modelId="{E6406A4C-0C3B-4C84-9695-0140F88D208E}" type="pres">
      <dgm:prSet presAssocID="{C370A1A4-7AB7-4802-BAD2-A9E02D5C1EFB}" presName="vSp2" presStyleCnt="0"/>
      <dgm:spPr/>
    </dgm:pt>
    <dgm:pt modelId="{82815426-A1CF-4A96-8CD7-B171E24FBCF5}" type="pres">
      <dgm:prSet presAssocID="{C370A1A4-7AB7-4802-BAD2-A9E02D5C1EFB}" presName="sibTrans" presStyleCnt="0"/>
      <dgm:spPr/>
    </dgm:pt>
    <dgm:pt modelId="{2DBC6E81-104D-4A49-9803-AD6DD8A56DD2}" type="pres">
      <dgm:prSet presAssocID="{DE3B6A98-2355-434E-ABC0-3222C3AB726C}" presName="compositeNode" presStyleCnt="0">
        <dgm:presLayoutVars>
          <dgm:bulletEnabled val="1"/>
        </dgm:presLayoutVars>
      </dgm:prSet>
      <dgm:spPr/>
    </dgm:pt>
    <dgm:pt modelId="{47E18CC3-F4CA-4552-844F-4047A2D2164F}" type="pres">
      <dgm:prSet presAssocID="{DE3B6A98-2355-434E-ABC0-3222C3AB726C}" presName="bgRect" presStyleLbl="node1" presStyleIdx="2" presStyleCnt="3"/>
      <dgm:spPr/>
      <dgm:t>
        <a:bodyPr/>
        <a:lstStyle/>
        <a:p>
          <a:endParaRPr lang="en-US"/>
        </a:p>
      </dgm:t>
    </dgm:pt>
    <dgm:pt modelId="{F93289F4-9C9D-4EF4-8C99-127DB7DB23EF}" type="pres">
      <dgm:prSet presAssocID="{DE3B6A98-2355-434E-ABC0-3222C3AB726C}" presName="parentNode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E1BDAFE-F66C-415B-9E36-C193558A2044}" type="pres">
      <dgm:prSet presAssocID="{DE3B6A98-2355-434E-ABC0-3222C3AB726C}" presName="child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A4EFF61-20F8-45AE-A757-97272CEEAD10}" type="presOf" srcId="{4ED24804-B4D1-4000-B1E3-4F97ECF16521}" destId="{E8CF22AC-E8DD-438A-8663-760E63F2BDC7}" srcOrd="0" destOrd="2" presId="urn:microsoft.com/office/officeart/2005/8/layout/hProcess7"/>
    <dgm:cxn modelId="{0B06DBE3-DA6D-44F9-8C95-5F2AA23B528D}" srcId="{A2F2EFAF-FA2D-46F7-9679-70B5CDC37F89}" destId="{F55C95F7-6355-41FC-B787-011E31E30AF0}" srcOrd="1" destOrd="0" parTransId="{CE612F08-71C4-4099-BE9F-64474F29734A}" sibTransId="{0ED064B6-C029-4230-AB37-D1C9E7F74F5C}"/>
    <dgm:cxn modelId="{BDC1056B-8A72-4417-9B47-37D6E7EFAEE3}" type="presOf" srcId="{F55C95F7-6355-41FC-B787-011E31E30AF0}" destId="{37C232FE-1C2C-4897-904B-6D358C9D1B8B}" srcOrd="0" destOrd="1" presId="urn:microsoft.com/office/officeart/2005/8/layout/hProcess7"/>
    <dgm:cxn modelId="{A6641642-9ACC-4388-9DF1-77F503742CEA}" type="presOf" srcId="{BD632B9A-1159-4C82-A16A-FEDF2B09865C}" destId="{37C232FE-1C2C-4897-904B-6D358C9D1B8B}" srcOrd="0" destOrd="0" presId="urn:microsoft.com/office/officeart/2005/8/layout/hProcess7"/>
    <dgm:cxn modelId="{C46BFD14-94D8-4DF5-83D7-3BD7A1D52A75}" type="presOf" srcId="{A2F2EFAF-FA2D-46F7-9679-70B5CDC37F89}" destId="{4710A309-562D-4A23-879D-8F6C7E93155D}" srcOrd="0" destOrd="0" presId="urn:microsoft.com/office/officeart/2005/8/layout/hProcess7"/>
    <dgm:cxn modelId="{2C4A52AC-885C-4C15-8F98-9BDB3E871048}" type="presOf" srcId="{DE3B6A98-2355-434E-ABC0-3222C3AB726C}" destId="{47E18CC3-F4CA-4552-844F-4047A2D2164F}" srcOrd="0" destOrd="0" presId="urn:microsoft.com/office/officeart/2005/8/layout/hProcess7"/>
    <dgm:cxn modelId="{677891E1-47B7-4803-AFAD-A5EB14197680}" srcId="{DE3B6A98-2355-434E-ABC0-3222C3AB726C}" destId="{4C315405-44E3-4C82-BF6B-4DE1EE4B63F2}" srcOrd="1" destOrd="0" parTransId="{EAC6AEAF-CADC-4CF1-ADC2-FF4B1D908E74}" sibTransId="{AD013999-0094-47E0-9052-3311CFC2D87F}"/>
    <dgm:cxn modelId="{A785B951-B0BA-4C79-AED9-2A4BC0B4699F}" srcId="{DE3B6A98-2355-434E-ABC0-3222C3AB726C}" destId="{6C3E7EAB-10C1-4E11-A7B5-2421D32C6223}" srcOrd="2" destOrd="0" parTransId="{636427BF-BB8E-400D-A8B8-E5F2F20216F3}" sibTransId="{9E186F7A-9915-416F-9FA4-AEB06D207AC7}"/>
    <dgm:cxn modelId="{FD9B15E9-051D-4DF2-8684-DEFAC1FE3EBA}" srcId="{F25212F9-9BB6-4437-BE00-BAAFB3CBBAF8}" destId="{DE3B6A98-2355-434E-ABC0-3222C3AB726C}" srcOrd="2" destOrd="0" parTransId="{EDEF3855-8B14-450B-8A47-E3ABABD2EB03}" sibTransId="{B895F974-55A0-4FD0-A76D-09BE49F70C76}"/>
    <dgm:cxn modelId="{6169A71D-2FC0-4A62-B467-1F4E32ACA149}" type="presOf" srcId="{2AAD4B17-EE37-42C8-A645-58DAA0CC699C}" destId="{E8CF22AC-E8DD-438A-8663-760E63F2BDC7}" srcOrd="0" destOrd="1" presId="urn:microsoft.com/office/officeart/2005/8/layout/hProcess7"/>
    <dgm:cxn modelId="{70411D2B-410D-4A53-942F-21DB712B973E}" type="presOf" srcId="{BD6B2C1A-A39D-46AA-B9DD-890C63F7FD6A}" destId="{7E1BDAFE-F66C-415B-9E36-C193558A2044}" srcOrd="0" destOrd="0" presId="urn:microsoft.com/office/officeart/2005/8/layout/hProcess7"/>
    <dgm:cxn modelId="{D19BC77A-9AA3-4CBA-8622-90E38F157F39}" type="presOf" srcId="{DE3B6A98-2355-434E-ABC0-3222C3AB726C}" destId="{F93289F4-9C9D-4EF4-8C99-127DB7DB23EF}" srcOrd="1" destOrd="0" presId="urn:microsoft.com/office/officeart/2005/8/layout/hProcess7"/>
    <dgm:cxn modelId="{B2331B2D-AE38-4004-9DDA-B96101A5161F}" type="presOf" srcId="{F25212F9-9BB6-4437-BE00-BAAFB3CBBAF8}" destId="{BF2990B2-4932-426D-AF41-A5962B76BF31}" srcOrd="0" destOrd="0" presId="urn:microsoft.com/office/officeart/2005/8/layout/hProcess7"/>
    <dgm:cxn modelId="{7A01CEDB-E039-49AA-9963-52EB9F95D57D}" type="presOf" srcId="{C38D201B-889C-4F97-8881-CA2AC85A1BDD}" destId="{2868EF4D-1179-4C80-994D-48D9711D958F}" srcOrd="1" destOrd="0" presId="urn:microsoft.com/office/officeart/2005/8/layout/hProcess7"/>
    <dgm:cxn modelId="{1D1EF249-1A96-4972-8E4E-1FE0115CB1C7}" srcId="{A2F2EFAF-FA2D-46F7-9679-70B5CDC37F89}" destId="{28567C8B-5A48-4E75-933D-0372B1DAE744}" srcOrd="2" destOrd="0" parTransId="{A35EAC06-06C8-4443-9EFD-41451D93F935}" sibTransId="{5F3BB8CD-B0E8-41F5-A1AC-029AEA6CDEDA}"/>
    <dgm:cxn modelId="{B707FAF2-9888-4FC3-A931-78E2DAD26348}" type="presOf" srcId="{A2F2EFAF-FA2D-46F7-9679-70B5CDC37F89}" destId="{EB386C4B-B083-4F3C-97EA-9356AA5A5DC2}" srcOrd="1" destOrd="0" presId="urn:microsoft.com/office/officeart/2005/8/layout/hProcess7"/>
    <dgm:cxn modelId="{1868D7F2-2E74-4A81-87FA-A3F302FE8233}" srcId="{C38D201B-889C-4F97-8881-CA2AC85A1BDD}" destId="{4ED24804-B4D1-4000-B1E3-4F97ECF16521}" srcOrd="2" destOrd="0" parTransId="{BC096BE0-69B5-4307-AE5B-D212798A26E9}" sibTransId="{16C67F88-88E0-4F4C-9250-1C6FF97D7CEC}"/>
    <dgm:cxn modelId="{7416C2F5-98E4-4D3B-B829-E4C542D4EE99}" type="presOf" srcId="{4C315405-44E3-4C82-BF6B-4DE1EE4B63F2}" destId="{7E1BDAFE-F66C-415B-9E36-C193558A2044}" srcOrd="0" destOrd="1" presId="urn:microsoft.com/office/officeart/2005/8/layout/hProcess7"/>
    <dgm:cxn modelId="{BDBAD44E-954F-40B8-AF86-15529CF8758E}" type="presOf" srcId="{C38D201B-889C-4F97-8881-CA2AC85A1BDD}" destId="{A0271F24-7C59-4D3D-A652-AA1BE9AD1B1C}" srcOrd="0" destOrd="0" presId="urn:microsoft.com/office/officeart/2005/8/layout/hProcess7"/>
    <dgm:cxn modelId="{39E66F58-01EB-4761-AB3C-DD97FE3058D1}" srcId="{DE3B6A98-2355-434E-ABC0-3222C3AB726C}" destId="{BD6B2C1A-A39D-46AA-B9DD-890C63F7FD6A}" srcOrd="0" destOrd="0" parTransId="{475CF23F-B77C-4875-8A33-9BD02E65B649}" sibTransId="{1EDB078A-4DAD-4EA8-ACC1-EA1A893BB2EE}"/>
    <dgm:cxn modelId="{234CA1AF-7847-400C-A655-685289F7155E}" srcId="{F25212F9-9BB6-4437-BE00-BAAFB3CBBAF8}" destId="{A2F2EFAF-FA2D-46F7-9679-70B5CDC37F89}" srcOrd="0" destOrd="0" parTransId="{6467349A-C8DE-422B-B5A7-2839638DE3D1}" sibTransId="{AE3421C4-802A-4709-93BE-A5166CFC61EB}"/>
    <dgm:cxn modelId="{C4F645F9-4E39-41C3-8ED6-1B0CAFD21E8E}" srcId="{A2F2EFAF-FA2D-46F7-9679-70B5CDC37F89}" destId="{BD632B9A-1159-4C82-A16A-FEDF2B09865C}" srcOrd="0" destOrd="0" parTransId="{2047EA7A-C4EE-4496-8CB7-BE436960E4FD}" sibTransId="{55168E24-7A84-4CFB-AC57-F7D55B43231C}"/>
    <dgm:cxn modelId="{929A4DF1-F8AE-4916-92D9-342895AA0191}" type="presOf" srcId="{E348CD38-2D7D-411C-9EA0-9BCD6DB057CB}" destId="{E8CF22AC-E8DD-438A-8663-760E63F2BDC7}" srcOrd="0" destOrd="0" presId="urn:microsoft.com/office/officeart/2005/8/layout/hProcess7"/>
    <dgm:cxn modelId="{FDBA5775-CFA4-4008-85E4-D01C6007F9E5}" srcId="{C38D201B-889C-4F97-8881-CA2AC85A1BDD}" destId="{E348CD38-2D7D-411C-9EA0-9BCD6DB057CB}" srcOrd="0" destOrd="0" parTransId="{281664DE-AC71-4935-9D70-044F5BDE5772}" sibTransId="{155BFF8E-A550-49A1-98B4-2DE10BEFD6A3}"/>
    <dgm:cxn modelId="{8B5C8969-1585-4BB9-BC9C-E8DCD53C30E1}" type="presOf" srcId="{28567C8B-5A48-4E75-933D-0372B1DAE744}" destId="{37C232FE-1C2C-4897-904B-6D358C9D1B8B}" srcOrd="0" destOrd="2" presId="urn:microsoft.com/office/officeart/2005/8/layout/hProcess7"/>
    <dgm:cxn modelId="{BE8B824D-4D60-47F6-99D3-F48DD7D4E43E}" srcId="{C38D201B-889C-4F97-8881-CA2AC85A1BDD}" destId="{2AAD4B17-EE37-42C8-A645-58DAA0CC699C}" srcOrd="1" destOrd="0" parTransId="{EDCD364E-DCEA-48B9-A522-857A6C6380B8}" sibTransId="{86533DB9-F355-4625-A94D-DB39B5DCADC1}"/>
    <dgm:cxn modelId="{82090826-E90D-4B44-A097-73FBA635A589}" type="presOf" srcId="{6C3E7EAB-10C1-4E11-A7B5-2421D32C6223}" destId="{7E1BDAFE-F66C-415B-9E36-C193558A2044}" srcOrd="0" destOrd="2" presId="urn:microsoft.com/office/officeart/2005/8/layout/hProcess7"/>
    <dgm:cxn modelId="{49B2F567-744F-42BF-991D-3E77F0F26CE9}" srcId="{F25212F9-9BB6-4437-BE00-BAAFB3CBBAF8}" destId="{C38D201B-889C-4F97-8881-CA2AC85A1BDD}" srcOrd="1" destOrd="0" parTransId="{B1C13C30-BF48-4DFB-B541-064984014A50}" sibTransId="{C370A1A4-7AB7-4802-BAD2-A9E02D5C1EFB}"/>
    <dgm:cxn modelId="{FDD146F4-F5F2-41C2-94A9-2A0DE48E7D23}" type="presParOf" srcId="{BF2990B2-4932-426D-AF41-A5962B76BF31}" destId="{03DB9C34-A466-44DB-AC0C-86BDACFDD93A}" srcOrd="0" destOrd="0" presId="urn:microsoft.com/office/officeart/2005/8/layout/hProcess7"/>
    <dgm:cxn modelId="{6F9AEA1A-B8D9-4771-A74D-5821A1CF043B}" type="presParOf" srcId="{03DB9C34-A466-44DB-AC0C-86BDACFDD93A}" destId="{4710A309-562D-4A23-879D-8F6C7E93155D}" srcOrd="0" destOrd="0" presId="urn:microsoft.com/office/officeart/2005/8/layout/hProcess7"/>
    <dgm:cxn modelId="{7D94C4D5-A15F-4D9F-8AFD-98F52CAA4A99}" type="presParOf" srcId="{03DB9C34-A466-44DB-AC0C-86BDACFDD93A}" destId="{EB386C4B-B083-4F3C-97EA-9356AA5A5DC2}" srcOrd="1" destOrd="0" presId="urn:microsoft.com/office/officeart/2005/8/layout/hProcess7"/>
    <dgm:cxn modelId="{AEC6A4D3-87D4-4FB5-9A28-52A02FE2EE61}" type="presParOf" srcId="{03DB9C34-A466-44DB-AC0C-86BDACFDD93A}" destId="{37C232FE-1C2C-4897-904B-6D358C9D1B8B}" srcOrd="2" destOrd="0" presId="urn:microsoft.com/office/officeart/2005/8/layout/hProcess7"/>
    <dgm:cxn modelId="{4B98B1F6-68D7-44D5-AEFF-63FB530A39B6}" type="presParOf" srcId="{BF2990B2-4932-426D-AF41-A5962B76BF31}" destId="{DBF13E59-A0E5-4A56-BEE9-A031CC1231D3}" srcOrd="1" destOrd="0" presId="urn:microsoft.com/office/officeart/2005/8/layout/hProcess7"/>
    <dgm:cxn modelId="{58E26950-26ED-42D2-B0BD-24606BDC137F}" type="presParOf" srcId="{BF2990B2-4932-426D-AF41-A5962B76BF31}" destId="{3B6FCAFB-616D-49A0-852F-AA77599D8768}" srcOrd="2" destOrd="0" presId="urn:microsoft.com/office/officeart/2005/8/layout/hProcess7"/>
    <dgm:cxn modelId="{92AD8559-8C71-446C-AA3B-D46DCBE0E378}" type="presParOf" srcId="{3B6FCAFB-616D-49A0-852F-AA77599D8768}" destId="{1A92735F-115A-4D2C-8042-56BE98CACC16}" srcOrd="0" destOrd="0" presId="urn:microsoft.com/office/officeart/2005/8/layout/hProcess7"/>
    <dgm:cxn modelId="{DCA7E64F-AA72-4997-A46C-30B3A9B821EE}" type="presParOf" srcId="{3B6FCAFB-616D-49A0-852F-AA77599D8768}" destId="{168F27F2-1550-461F-BFAA-253872D1B7D7}" srcOrd="1" destOrd="0" presId="urn:microsoft.com/office/officeart/2005/8/layout/hProcess7"/>
    <dgm:cxn modelId="{700B5895-53C4-453C-BB38-7997A2087E85}" type="presParOf" srcId="{3B6FCAFB-616D-49A0-852F-AA77599D8768}" destId="{4ACCFF7C-4A8D-4B3D-9888-F5BED5CCB019}" srcOrd="2" destOrd="0" presId="urn:microsoft.com/office/officeart/2005/8/layout/hProcess7"/>
    <dgm:cxn modelId="{68F965D3-6FA6-4C60-8989-D8A657D16569}" type="presParOf" srcId="{BF2990B2-4932-426D-AF41-A5962B76BF31}" destId="{BE27DD9D-A63D-4D28-9B94-7575CC42E5B3}" srcOrd="3" destOrd="0" presId="urn:microsoft.com/office/officeart/2005/8/layout/hProcess7"/>
    <dgm:cxn modelId="{084ACB8B-E6F7-4E39-A6BF-6A448D5532C5}" type="presParOf" srcId="{BF2990B2-4932-426D-AF41-A5962B76BF31}" destId="{DC82334B-42B0-46E8-8EA2-47199C2BFAFC}" srcOrd="4" destOrd="0" presId="urn:microsoft.com/office/officeart/2005/8/layout/hProcess7"/>
    <dgm:cxn modelId="{DFDA112B-5C78-4433-A0F1-6D1FA97B7609}" type="presParOf" srcId="{DC82334B-42B0-46E8-8EA2-47199C2BFAFC}" destId="{A0271F24-7C59-4D3D-A652-AA1BE9AD1B1C}" srcOrd="0" destOrd="0" presId="urn:microsoft.com/office/officeart/2005/8/layout/hProcess7"/>
    <dgm:cxn modelId="{86E6014D-A39B-4EE4-9624-96668E0FEEC5}" type="presParOf" srcId="{DC82334B-42B0-46E8-8EA2-47199C2BFAFC}" destId="{2868EF4D-1179-4C80-994D-48D9711D958F}" srcOrd="1" destOrd="0" presId="urn:microsoft.com/office/officeart/2005/8/layout/hProcess7"/>
    <dgm:cxn modelId="{BF7A0D45-1004-46ED-AC58-C0219F1DB563}" type="presParOf" srcId="{DC82334B-42B0-46E8-8EA2-47199C2BFAFC}" destId="{E8CF22AC-E8DD-438A-8663-760E63F2BDC7}" srcOrd="2" destOrd="0" presId="urn:microsoft.com/office/officeart/2005/8/layout/hProcess7"/>
    <dgm:cxn modelId="{8E08CBB3-0DDB-4D13-AC3C-20558C22ED88}" type="presParOf" srcId="{BF2990B2-4932-426D-AF41-A5962B76BF31}" destId="{963F6726-AD5C-404D-B8E4-3218F664CDD4}" srcOrd="5" destOrd="0" presId="urn:microsoft.com/office/officeart/2005/8/layout/hProcess7"/>
    <dgm:cxn modelId="{07B58B22-A90C-4E27-A888-D3C06AEC22BE}" type="presParOf" srcId="{BF2990B2-4932-426D-AF41-A5962B76BF31}" destId="{7BA72514-3884-4A62-9186-CFE3C03D488F}" srcOrd="6" destOrd="0" presId="urn:microsoft.com/office/officeart/2005/8/layout/hProcess7"/>
    <dgm:cxn modelId="{2F85D874-0049-4E34-93FE-3CA387B72FB7}" type="presParOf" srcId="{7BA72514-3884-4A62-9186-CFE3C03D488F}" destId="{CFE05572-C091-48E8-AB50-B01F0434B7C0}" srcOrd="0" destOrd="0" presId="urn:microsoft.com/office/officeart/2005/8/layout/hProcess7"/>
    <dgm:cxn modelId="{C63F5EA5-F749-4D69-8FFC-AF8A34C2C9E2}" type="presParOf" srcId="{7BA72514-3884-4A62-9186-CFE3C03D488F}" destId="{1C49DC41-9ACD-4B2A-B4B0-C8BF6C47AC07}" srcOrd="1" destOrd="0" presId="urn:microsoft.com/office/officeart/2005/8/layout/hProcess7"/>
    <dgm:cxn modelId="{7AD84062-E0C6-48D4-B93B-2C42A0536DE2}" type="presParOf" srcId="{7BA72514-3884-4A62-9186-CFE3C03D488F}" destId="{E6406A4C-0C3B-4C84-9695-0140F88D208E}" srcOrd="2" destOrd="0" presId="urn:microsoft.com/office/officeart/2005/8/layout/hProcess7"/>
    <dgm:cxn modelId="{EFAC657D-9DC6-4CF6-94AD-D26C23A3F9AF}" type="presParOf" srcId="{BF2990B2-4932-426D-AF41-A5962B76BF31}" destId="{82815426-A1CF-4A96-8CD7-B171E24FBCF5}" srcOrd="7" destOrd="0" presId="urn:microsoft.com/office/officeart/2005/8/layout/hProcess7"/>
    <dgm:cxn modelId="{DCEF567E-DA56-4CEA-999A-76C990152353}" type="presParOf" srcId="{BF2990B2-4932-426D-AF41-A5962B76BF31}" destId="{2DBC6E81-104D-4A49-9803-AD6DD8A56DD2}" srcOrd="8" destOrd="0" presId="urn:microsoft.com/office/officeart/2005/8/layout/hProcess7"/>
    <dgm:cxn modelId="{64D1E12F-E4B2-4539-A583-ABFDC1FF3AB1}" type="presParOf" srcId="{2DBC6E81-104D-4A49-9803-AD6DD8A56DD2}" destId="{47E18CC3-F4CA-4552-844F-4047A2D2164F}" srcOrd="0" destOrd="0" presId="urn:microsoft.com/office/officeart/2005/8/layout/hProcess7"/>
    <dgm:cxn modelId="{13171B88-06A3-462C-A57C-2FBA2C790102}" type="presParOf" srcId="{2DBC6E81-104D-4A49-9803-AD6DD8A56DD2}" destId="{F93289F4-9C9D-4EF4-8C99-127DB7DB23EF}" srcOrd="1" destOrd="0" presId="urn:microsoft.com/office/officeart/2005/8/layout/hProcess7"/>
    <dgm:cxn modelId="{172DCCB5-8C5E-4E89-8BAF-3933174D66BC}" type="presParOf" srcId="{2DBC6E81-104D-4A49-9803-AD6DD8A56DD2}" destId="{7E1BDAFE-F66C-415B-9E36-C193558A2044}" srcOrd="2" destOrd="0" presId="urn:microsoft.com/office/officeart/2005/8/layout/hProcess7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906DBAD9-313A-4C71-9266-608A1B7CAB9C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F3ABF2E6-1E60-4D19-8015-2CB1ADE906C7}">
      <dgm:prSet custT="1"/>
      <dgm:spPr>
        <a:noFill/>
        <a:ln>
          <a:solidFill>
            <a:srgbClr val="A0C358"/>
          </a:solidFill>
        </a:ln>
      </dgm:spPr>
      <dgm:t>
        <a:bodyPr/>
        <a:lstStyle/>
        <a:p>
          <a:pPr rtl="0"/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(2 – 20)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terikat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sama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lain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s-ES_tradnl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377EF0A-6CE5-4D5B-B485-7FBE988299F8}" type="par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77C792-92EB-4905-B7EF-56A7AC43D647}" type="sib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AA148CD-0271-4C0F-ADA1-F0263B7128B6}" type="pres">
      <dgm:prSet presAssocID="{906DBAD9-313A-4C71-9266-608A1B7CAB9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9EE5F3-A975-43E4-80E5-AD493E30FADA}" type="pres">
      <dgm:prSet presAssocID="{F3ABF2E6-1E60-4D19-8015-2CB1ADE906C7}" presName="parentText" presStyleLbl="node1" presStyleIdx="0" presStyleCnt="1" custScaleY="57705" custLinFactY="-32663" custLinFactNeighborX="930" custLinFactNeighborY="-10000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6DCF72C-C78C-4A8B-BD47-607754AFEB38}" type="presOf" srcId="{906DBAD9-313A-4C71-9266-608A1B7CAB9C}" destId="{4AA148CD-0271-4C0F-ADA1-F0263B7128B6}" srcOrd="0" destOrd="0" presId="urn:microsoft.com/office/officeart/2005/8/layout/vList2"/>
    <dgm:cxn modelId="{3DE222D8-B3CA-402A-806F-5958962A8DC0}" type="presOf" srcId="{F3ABF2E6-1E60-4D19-8015-2CB1ADE906C7}" destId="{2B9EE5F3-A975-43E4-80E5-AD493E30FADA}" srcOrd="0" destOrd="0" presId="urn:microsoft.com/office/officeart/2005/8/layout/vList2"/>
    <dgm:cxn modelId="{7E4E115A-DD6D-4EE9-82DB-3DC83228DBB7}" srcId="{906DBAD9-313A-4C71-9266-608A1B7CAB9C}" destId="{F3ABF2E6-1E60-4D19-8015-2CB1ADE906C7}" srcOrd="0" destOrd="0" parTransId="{F377EF0A-6CE5-4D5B-B485-7FBE988299F8}" sibTransId="{A477C792-92EB-4905-B7EF-56A7AC43D647}"/>
    <dgm:cxn modelId="{A17E2707-3566-4731-98AA-E4C25AEE8B3A}" type="presParOf" srcId="{4AA148CD-0271-4C0F-ADA1-F0263B7128B6}" destId="{2B9EE5F3-A975-43E4-80E5-AD493E30FADA}" srcOrd="0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906DBAD9-313A-4C71-9266-608A1B7CAB9C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F3ABF2E6-1E60-4D19-8015-2CB1ADE906C7}">
      <dgm:prSet custT="1"/>
      <dgm:spPr>
        <a:noFill/>
        <a:ln>
          <a:solidFill>
            <a:srgbClr val="F3C04A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Turunan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karbonil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keton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aldehid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nya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direduksi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hidroksil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primer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sekunder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377EF0A-6CE5-4D5B-B485-7FBE988299F8}" type="par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77C792-92EB-4905-B7EF-56A7AC43D647}" type="sib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6F6D3E2-977D-47B7-A4C7-E224393DE524}">
      <dgm:prSet custT="1"/>
      <dgm:spPr>
        <a:noFill/>
        <a:ln>
          <a:solidFill>
            <a:srgbClr val="F3C04A"/>
          </a:solidFill>
        </a:ln>
      </dgm:spPr>
      <dgm:t>
        <a:bodyPr/>
        <a:lstStyle/>
        <a:p>
          <a:pPr rtl="0"/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Menggunakan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akhiran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–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itol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nama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asalnya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(sorbitol,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manitol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xylitol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dls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.)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5847FFC-C229-411F-AA2F-4CB927DD5029}" type="parTrans" cxnId="{5DF0AAB2-350D-4D4F-944C-780029F272CD}">
      <dgm:prSet/>
      <dgm:spPr/>
      <dgm:t>
        <a:bodyPr/>
        <a:lstStyle/>
        <a:p>
          <a:endParaRPr lang="en-US"/>
        </a:p>
      </dgm:t>
    </dgm:pt>
    <dgm:pt modelId="{14522E55-2378-4D49-9F7F-4868841AC05C}" type="sibTrans" cxnId="{5DF0AAB2-350D-4D4F-944C-780029F272CD}">
      <dgm:prSet/>
      <dgm:spPr/>
      <dgm:t>
        <a:bodyPr/>
        <a:lstStyle/>
        <a:p>
          <a:endParaRPr lang="en-US"/>
        </a:p>
      </dgm:t>
    </dgm:pt>
    <dgm:pt modelId="{4AA148CD-0271-4C0F-ADA1-F0263B7128B6}" type="pres">
      <dgm:prSet presAssocID="{906DBAD9-313A-4C71-9266-608A1B7CAB9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9EE5F3-A975-43E4-80E5-AD493E30FADA}" type="pres">
      <dgm:prSet presAssocID="{F3ABF2E6-1E60-4D19-8015-2CB1ADE906C7}" presName="parentText" presStyleLbl="node1" presStyleIdx="0" presStyleCnt="2" custScaleY="57705" custLinFactY="-32663" custLinFactNeighborX="930" custLinFactNeighborY="-10000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45A35B-A02A-486B-9E94-346302B09C7C}" type="pres">
      <dgm:prSet presAssocID="{A477C792-92EB-4905-B7EF-56A7AC43D647}" presName="spacer" presStyleCnt="0"/>
      <dgm:spPr/>
    </dgm:pt>
    <dgm:pt modelId="{0A6AFA31-EF80-4014-8F5A-037D783636DC}" type="pres">
      <dgm:prSet presAssocID="{A6F6D3E2-977D-47B7-A4C7-E224393DE524}" presName="parentText" presStyleLbl="node1" presStyleIdx="1" presStyleCnt="2" custScaleY="4466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25D83C6-B7E9-470B-B676-4D289A1EADB9}" type="presOf" srcId="{906DBAD9-313A-4C71-9266-608A1B7CAB9C}" destId="{4AA148CD-0271-4C0F-ADA1-F0263B7128B6}" srcOrd="0" destOrd="0" presId="urn:microsoft.com/office/officeart/2005/8/layout/vList2"/>
    <dgm:cxn modelId="{5E6C1755-7F96-4AF4-89F9-FE4068DDEF6C}" type="presOf" srcId="{A6F6D3E2-977D-47B7-A4C7-E224393DE524}" destId="{0A6AFA31-EF80-4014-8F5A-037D783636DC}" srcOrd="0" destOrd="0" presId="urn:microsoft.com/office/officeart/2005/8/layout/vList2"/>
    <dgm:cxn modelId="{5DF0AAB2-350D-4D4F-944C-780029F272CD}" srcId="{906DBAD9-313A-4C71-9266-608A1B7CAB9C}" destId="{A6F6D3E2-977D-47B7-A4C7-E224393DE524}" srcOrd="1" destOrd="0" parTransId="{45847FFC-C229-411F-AA2F-4CB927DD5029}" sibTransId="{14522E55-2378-4D49-9F7F-4868841AC05C}"/>
    <dgm:cxn modelId="{F27A9399-957B-4D0D-9EE2-97760AE46708}" type="presOf" srcId="{F3ABF2E6-1E60-4D19-8015-2CB1ADE906C7}" destId="{2B9EE5F3-A975-43E4-80E5-AD493E30FADA}" srcOrd="0" destOrd="0" presId="urn:microsoft.com/office/officeart/2005/8/layout/vList2"/>
    <dgm:cxn modelId="{7E4E115A-DD6D-4EE9-82DB-3DC83228DBB7}" srcId="{906DBAD9-313A-4C71-9266-608A1B7CAB9C}" destId="{F3ABF2E6-1E60-4D19-8015-2CB1ADE906C7}" srcOrd="0" destOrd="0" parTransId="{F377EF0A-6CE5-4D5B-B485-7FBE988299F8}" sibTransId="{A477C792-92EB-4905-B7EF-56A7AC43D647}"/>
    <dgm:cxn modelId="{7A0E0C1E-F315-4346-9E25-FA7F15693F20}" type="presParOf" srcId="{4AA148CD-0271-4C0F-ADA1-F0263B7128B6}" destId="{2B9EE5F3-A975-43E4-80E5-AD493E30FADA}" srcOrd="0" destOrd="0" presId="urn:microsoft.com/office/officeart/2005/8/layout/vList2"/>
    <dgm:cxn modelId="{FC5A6567-F3A1-40A1-8DAC-DB8160B5A8F3}" type="presParOf" srcId="{4AA148CD-0271-4C0F-ADA1-F0263B7128B6}" destId="{0945A35B-A02A-486B-9E94-346302B09C7C}" srcOrd="1" destOrd="0" presId="urn:microsoft.com/office/officeart/2005/8/layout/vList2"/>
    <dgm:cxn modelId="{692FE9ED-0362-4410-95EE-6D54512F8B60}" type="presParOf" srcId="{4AA148CD-0271-4C0F-ADA1-F0263B7128B6}" destId="{0A6AFA31-EF80-4014-8F5A-037D783636DC}" srcOrd="2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717908B3-1BEB-40B5-B5D1-A36B2CEA7B95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CD11B80A-49E1-4B4A-8CB7-8EE0A9A7902C}">
      <dgm:prSet custT="1"/>
      <dgm:spPr/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Tersusun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panjang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lurus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bercabang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0F2F3C1-8C0B-4AE1-BAC0-C963D7505592}" type="parTrans" cxnId="{DC9FD995-438D-4DE5-B4B4-3D515E00BA3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609C7AF-9FF3-46F1-981F-1233619EA9F6}" type="sibTrans" cxnId="{DC9FD995-438D-4DE5-B4B4-3D515E00BA3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852C873-141E-4369-9B3A-F81DF7609F13}">
      <dgm:prSet custT="1"/>
      <dgm:spPr/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lebih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20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EA3B1ED-CBBB-4D23-9890-4F687986CAD4}" type="parTrans" cxnId="{4F65BEC4-09B3-4555-85BE-E0F20FF02C36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9612388-7DB1-4C84-ABD2-373903A9FFF9}" type="sibTrans" cxnId="{4F65BEC4-09B3-4555-85BE-E0F20FF02C36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58A455B-41FA-4769-A76B-7F083ADA4D68}">
      <dgm:prSet custT="1"/>
      <dgm:spPr/>
      <dgm:t>
        <a:bodyPr/>
        <a:lstStyle/>
        <a:p>
          <a:pPr rtl="0"/>
          <a:r>
            <a:rPr lang="en-US" sz="18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 dipecah menjadi sub-unit penyusunnya dengan reaksi hidrolisis.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5085679-5809-49D4-A156-266FB8498E75}" type="parTrans" cxnId="{5D393A7D-F9DB-449C-81AF-A47B10FF0D90}">
      <dgm:prSet/>
      <dgm:spPr/>
      <dgm:t>
        <a:bodyPr/>
        <a:lstStyle/>
        <a:p>
          <a:endParaRPr lang="en-US"/>
        </a:p>
      </dgm:t>
    </dgm:pt>
    <dgm:pt modelId="{D7027469-76B2-49B8-92E3-05A9DF9529C9}" type="sibTrans" cxnId="{5D393A7D-F9DB-449C-81AF-A47B10FF0D90}">
      <dgm:prSet/>
      <dgm:spPr/>
      <dgm:t>
        <a:bodyPr/>
        <a:lstStyle/>
        <a:p>
          <a:endParaRPr lang="en-US"/>
        </a:p>
      </dgm:t>
    </dgm:pt>
    <dgm:pt modelId="{6FA44224-363E-4996-9FC5-73FDD6B699FA}" type="pres">
      <dgm:prSet presAssocID="{717908B3-1BEB-40B5-B5D1-A36B2CEA7B95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59D448B-9D79-498F-A5C3-D65D9911A7EB}" type="pres">
      <dgm:prSet presAssocID="{CD11B80A-49E1-4B4A-8CB7-8EE0A9A7902C}" presName="parentText" presStyleLbl="node1" presStyleIdx="0" presStyleCnt="3" custScaleY="12899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9BB2C4-FFFB-425B-8242-44EE3E1C0DF3}" type="pres">
      <dgm:prSet presAssocID="{D609C7AF-9FF3-46F1-981F-1233619EA9F6}" presName="spacer" presStyleCnt="0"/>
      <dgm:spPr/>
    </dgm:pt>
    <dgm:pt modelId="{BABA1AE9-121C-44FA-95F9-682CE4F522F6}" type="pres">
      <dgm:prSet presAssocID="{F852C873-141E-4369-9B3A-F81DF7609F13}" presName="parentText" presStyleLbl="node1" presStyleIdx="1" presStyleCnt="3" custScaleY="9840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0673685-31B8-4CD6-836C-51532498EA64}" type="pres">
      <dgm:prSet presAssocID="{79612388-7DB1-4C84-ABD2-373903A9FFF9}" presName="spacer" presStyleCnt="0"/>
      <dgm:spPr/>
    </dgm:pt>
    <dgm:pt modelId="{50ECE5E9-2252-4A3C-95A3-5DE0226841CF}" type="pres">
      <dgm:prSet presAssocID="{C58A455B-41FA-4769-A76B-7F083ADA4D68}" presName="parentText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3C4EEB5-9356-4F63-A4A9-B4B0A97B15BC}" type="presOf" srcId="{CD11B80A-49E1-4B4A-8CB7-8EE0A9A7902C}" destId="{459D448B-9D79-498F-A5C3-D65D9911A7EB}" srcOrd="0" destOrd="0" presId="urn:microsoft.com/office/officeart/2005/8/layout/vList2"/>
    <dgm:cxn modelId="{FA9F24BB-2BAD-43FE-A9AF-B0CB718FA713}" type="presOf" srcId="{C58A455B-41FA-4769-A76B-7F083ADA4D68}" destId="{50ECE5E9-2252-4A3C-95A3-5DE0226841CF}" srcOrd="0" destOrd="0" presId="urn:microsoft.com/office/officeart/2005/8/layout/vList2"/>
    <dgm:cxn modelId="{4F65BEC4-09B3-4555-85BE-E0F20FF02C36}" srcId="{717908B3-1BEB-40B5-B5D1-A36B2CEA7B95}" destId="{F852C873-141E-4369-9B3A-F81DF7609F13}" srcOrd="1" destOrd="0" parTransId="{0EA3B1ED-CBBB-4D23-9890-4F687986CAD4}" sibTransId="{79612388-7DB1-4C84-ABD2-373903A9FFF9}"/>
    <dgm:cxn modelId="{5D393A7D-F9DB-449C-81AF-A47B10FF0D90}" srcId="{717908B3-1BEB-40B5-B5D1-A36B2CEA7B95}" destId="{C58A455B-41FA-4769-A76B-7F083ADA4D68}" srcOrd="2" destOrd="0" parTransId="{F5085679-5809-49D4-A156-266FB8498E75}" sibTransId="{D7027469-76B2-49B8-92E3-05A9DF9529C9}"/>
    <dgm:cxn modelId="{5A061F8C-C5BC-4A83-926E-8E49D0C28B73}" type="presOf" srcId="{717908B3-1BEB-40B5-B5D1-A36B2CEA7B95}" destId="{6FA44224-363E-4996-9FC5-73FDD6B699FA}" srcOrd="0" destOrd="0" presId="urn:microsoft.com/office/officeart/2005/8/layout/vList2"/>
    <dgm:cxn modelId="{8F066743-DF90-4E9D-8163-E8E045CE49CC}" type="presOf" srcId="{F852C873-141E-4369-9B3A-F81DF7609F13}" destId="{BABA1AE9-121C-44FA-95F9-682CE4F522F6}" srcOrd="0" destOrd="0" presId="urn:microsoft.com/office/officeart/2005/8/layout/vList2"/>
    <dgm:cxn modelId="{DC9FD995-438D-4DE5-B4B4-3D515E00BA3B}" srcId="{717908B3-1BEB-40B5-B5D1-A36B2CEA7B95}" destId="{CD11B80A-49E1-4B4A-8CB7-8EE0A9A7902C}" srcOrd="0" destOrd="0" parTransId="{F0F2F3C1-8C0B-4AE1-BAC0-C963D7505592}" sibTransId="{D609C7AF-9FF3-46F1-981F-1233619EA9F6}"/>
    <dgm:cxn modelId="{AC16E968-13F0-45F5-9B37-C7FA7A39B15D}" type="presParOf" srcId="{6FA44224-363E-4996-9FC5-73FDD6B699FA}" destId="{459D448B-9D79-498F-A5C3-D65D9911A7EB}" srcOrd="0" destOrd="0" presId="urn:microsoft.com/office/officeart/2005/8/layout/vList2"/>
    <dgm:cxn modelId="{2FC798E1-18D9-49C8-B935-114800654673}" type="presParOf" srcId="{6FA44224-363E-4996-9FC5-73FDD6B699FA}" destId="{409BB2C4-FFFB-425B-8242-44EE3E1C0DF3}" srcOrd="1" destOrd="0" presId="urn:microsoft.com/office/officeart/2005/8/layout/vList2"/>
    <dgm:cxn modelId="{9D9D4A8D-D71C-498F-9B8F-1CC20863554D}" type="presParOf" srcId="{6FA44224-363E-4996-9FC5-73FDD6B699FA}" destId="{BABA1AE9-121C-44FA-95F9-682CE4F522F6}" srcOrd="2" destOrd="0" presId="urn:microsoft.com/office/officeart/2005/8/layout/vList2"/>
    <dgm:cxn modelId="{BCE0C883-7B75-49CF-8CFE-C06A3F076E98}" type="presParOf" srcId="{6FA44224-363E-4996-9FC5-73FDD6B699FA}" destId="{30673685-31B8-4CD6-836C-51532498EA64}" srcOrd="3" destOrd="0" presId="urn:microsoft.com/office/officeart/2005/8/layout/vList2"/>
    <dgm:cxn modelId="{5F882127-E91B-4A35-B157-F2DF1B5CD19E}" type="presParOf" srcId="{6FA44224-363E-4996-9FC5-73FDD6B699FA}" destId="{50ECE5E9-2252-4A3C-95A3-5DE0226841CF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A02D35BC-93E9-4915-AA57-5A1021BC66F3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E509826-7CDB-4088-871F-28581B6410F0}">
      <dgm:prSet custT="1"/>
      <dgm:spPr/>
      <dgm:t>
        <a:bodyPr/>
        <a:lstStyle/>
        <a:p>
          <a:pPr rtl="0"/>
          <a:r>
            <a:rPr lang="en-US" sz="18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Storage Polysaccharides</a:t>
          </a:r>
          <a:endParaRPr lang="en-US" sz="18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F3241BE-7ADD-45E5-ACD3-728872A290E8}" type="parTrans" cxnId="{78BDA468-E034-433B-B0C0-D4A556C131DC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A065285-2F50-4363-8E10-6F7AFCF03F3D}" type="sibTrans" cxnId="{78BDA468-E034-433B-B0C0-D4A556C131DC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BCEBABF-E5C5-4315-8D01-6F6F0199B97A}">
      <dgm:prSet custT="1"/>
      <dgm:spPr/>
      <dgm:t>
        <a:bodyPr/>
        <a:lstStyle/>
        <a:p>
          <a:pPr rtl="0"/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r>
            <a:rPr lang="en-US" sz="16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inulin, </a:t>
          </a:r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glikogen</a:t>
          </a:r>
          <a:r>
            <a:rPr lang="en-US" sz="16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dll</a:t>
          </a:r>
          <a:r>
            <a:rPr lang="en-US" sz="16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10D5287-CD82-498A-88F1-0D6F4F7DA07D}" type="parTrans" cxnId="{B38AFAED-2575-4E5B-8FB3-0B82D9474D4A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A74BEFF-F8D3-497A-90DE-F946EF3BC640}" type="sibTrans" cxnId="{B38AFAED-2575-4E5B-8FB3-0B82D9474D4A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C69BE17-6C08-4C8D-9BD6-3AA2F14FFAD8}">
      <dgm:prSet custT="1"/>
      <dgm:spPr/>
      <dgm:t>
        <a:bodyPr/>
        <a:lstStyle/>
        <a:p>
          <a:pPr rtl="0"/>
          <a:r>
            <a:rPr lang="en-US" sz="18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Structural Polysaccharides</a:t>
          </a:r>
          <a:endParaRPr lang="en-US" sz="18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486E856-0F08-47E9-92C8-FE470A91C3FC}" type="parTrans" cxnId="{30188C0E-E259-4366-B9CA-3CBCE0E0D490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2D32480-20B6-4F7D-876B-73912050284D}" type="sibTrans" cxnId="{30188C0E-E259-4366-B9CA-3CBCE0E0D490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6F26E19-C8F4-4106-87F1-959E870DDEE5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Pektin, selulosa, hemiselulosa, dll.</a:t>
          </a:r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66193C9-0D0D-4567-B2EB-8692ADD24972}" type="parTrans" cxnId="{F72230E4-4577-48C6-9094-28EF568975E2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7C09A32-9C0D-47DB-86D7-954306A865C8}" type="sibTrans" cxnId="{F72230E4-4577-48C6-9094-28EF568975E2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F24AA17-E1C7-4EBC-ABB8-838884964BE8}">
      <dgm:prSet custT="1"/>
      <dgm:spPr/>
      <dgm:t>
        <a:bodyPr/>
        <a:lstStyle/>
        <a:p>
          <a:pPr rtl="0"/>
          <a:r>
            <a:rPr lang="en-US" sz="18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Food gums</a:t>
          </a:r>
          <a:endParaRPr lang="en-US" sz="18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F2AA9BF-BDB8-4E17-8F18-52F1C92C2108}" type="parTrans" cxnId="{AF4AC786-FC1A-4151-99C0-80BBF4E14193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72987A4-0A18-4E6B-9615-9467883CED5C}" type="sibTrans" cxnId="{AF4AC786-FC1A-4151-99C0-80BBF4E14193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7ECAC3A-CF87-4AC3-8495-50D9405ED6C3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Pektin, alginate, karagenan, galaktomanan, dll</a:t>
          </a:r>
          <a:endParaRPr lang="en-US" sz="16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31E1E7E-BF69-459F-B268-6E61A233058E}" type="parTrans" cxnId="{542F3038-42BD-4E44-9838-B1B104430086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800EEEB-920D-4F0D-9D5F-D3255DD29B1E}" type="sibTrans" cxnId="{542F3038-42BD-4E44-9838-B1B104430086}">
      <dgm:prSet/>
      <dgm:spPr/>
      <dgm:t>
        <a:bodyPr/>
        <a:lstStyle/>
        <a:p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2857B5D-5E1C-42E8-AFE2-A0FBD1CA4AEC}" type="pres">
      <dgm:prSet presAssocID="{A02D35BC-93E9-4915-AA57-5A1021BC66F3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0AAF9C56-B562-498C-94CB-C084D9C7E2C7}" type="pres">
      <dgm:prSet presAssocID="{CE509826-7CDB-4088-871F-28581B6410F0}" presName="root" presStyleCnt="0"/>
      <dgm:spPr/>
    </dgm:pt>
    <dgm:pt modelId="{1746B345-EE9F-41F9-8949-517FF13FCBA8}" type="pres">
      <dgm:prSet presAssocID="{CE509826-7CDB-4088-871F-28581B6410F0}" presName="rootComposite" presStyleCnt="0"/>
      <dgm:spPr/>
    </dgm:pt>
    <dgm:pt modelId="{3E3AAE41-EFEF-4D6E-82F3-B7488D800EBC}" type="pres">
      <dgm:prSet presAssocID="{CE509826-7CDB-4088-871F-28581B6410F0}" presName="rootText" presStyleLbl="node1" presStyleIdx="0" presStyleCnt="3"/>
      <dgm:spPr/>
      <dgm:t>
        <a:bodyPr/>
        <a:lstStyle/>
        <a:p>
          <a:endParaRPr lang="en-US"/>
        </a:p>
      </dgm:t>
    </dgm:pt>
    <dgm:pt modelId="{FB67E424-80DC-4FD8-A55A-B0E5DA08A42F}" type="pres">
      <dgm:prSet presAssocID="{CE509826-7CDB-4088-871F-28581B6410F0}" presName="rootConnector" presStyleLbl="node1" presStyleIdx="0" presStyleCnt="3"/>
      <dgm:spPr/>
    </dgm:pt>
    <dgm:pt modelId="{F86DBCD9-B6F7-4D6C-AE1A-B6998685CDB7}" type="pres">
      <dgm:prSet presAssocID="{CE509826-7CDB-4088-871F-28581B6410F0}" presName="childShape" presStyleCnt="0"/>
      <dgm:spPr/>
    </dgm:pt>
    <dgm:pt modelId="{37177172-00E3-4EE0-A2E0-9B5B854DC720}" type="pres">
      <dgm:prSet presAssocID="{010D5287-CD82-498A-88F1-0D6F4F7DA07D}" presName="Name13" presStyleLbl="parChTrans1D2" presStyleIdx="0" presStyleCnt="3"/>
      <dgm:spPr/>
    </dgm:pt>
    <dgm:pt modelId="{C99A806B-6746-4295-AEBC-1C0FD87FF8B3}" type="pres">
      <dgm:prSet presAssocID="{0BCEBABF-E5C5-4315-8D01-6F6F0199B97A}" presName="childText" presStyleLbl="bgAcc1" presStyleIdx="0" presStyleCnt="3">
        <dgm:presLayoutVars>
          <dgm:bulletEnabled val="1"/>
        </dgm:presLayoutVars>
      </dgm:prSet>
      <dgm:spPr/>
    </dgm:pt>
    <dgm:pt modelId="{7A27EDC5-36C2-4AB5-841C-548648797E16}" type="pres">
      <dgm:prSet presAssocID="{5C69BE17-6C08-4C8D-9BD6-3AA2F14FFAD8}" presName="root" presStyleCnt="0"/>
      <dgm:spPr/>
    </dgm:pt>
    <dgm:pt modelId="{63E5F17F-702F-4C5A-A712-B0685C5DC936}" type="pres">
      <dgm:prSet presAssocID="{5C69BE17-6C08-4C8D-9BD6-3AA2F14FFAD8}" presName="rootComposite" presStyleCnt="0"/>
      <dgm:spPr/>
    </dgm:pt>
    <dgm:pt modelId="{79CF581D-D310-49B0-97BC-731D4ED84F90}" type="pres">
      <dgm:prSet presAssocID="{5C69BE17-6C08-4C8D-9BD6-3AA2F14FFAD8}" presName="rootText" presStyleLbl="node1" presStyleIdx="1" presStyleCnt="3"/>
      <dgm:spPr/>
      <dgm:t>
        <a:bodyPr/>
        <a:lstStyle/>
        <a:p>
          <a:endParaRPr lang="en-US"/>
        </a:p>
      </dgm:t>
    </dgm:pt>
    <dgm:pt modelId="{9BE5BA95-D770-4E72-B874-D09835E0D089}" type="pres">
      <dgm:prSet presAssocID="{5C69BE17-6C08-4C8D-9BD6-3AA2F14FFAD8}" presName="rootConnector" presStyleLbl="node1" presStyleIdx="1" presStyleCnt="3"/>
      <dgm:spPr/>
    </dgm:pt>
    <dgm:pt modelId="{8AAA6DA3-1267-426D-86CD-6C608729FAE5}" type="pres">
      <dgm:prSet presAssocID="{5C69BE17-6C08-4C8D-9BD6-3AA2F14FFAD8}" presName="childShape" presStyleCnt="0"/>
      <dgm:spPr/>
    </dgm:pt>
    <dgm:pt modelId="{1E6AE540-BC50-4DB6-8853-E80B51E6AEE5}" type="pres">
      <dgm:prSet presAssocID="{266193C9-0D0D-4567-B2EB-8692ADD24972}" presName="Name13" presStyleLbl="parChTrans1D2" presStyleIdx="1" presStyleCnt="3"/>
      <dgm:spPr/>
    </dgm:pt>
    <dgm:pt modelId="{4C2B13F8-786D-4A2F-A677-932B4AB373D6}" type="pres">
      <dgm:prSet presAssocID="{26F26E19-C8F4-4106-87F1-959E870DDEE5}" presName="childText" presStyleLbl="bgAcc1" presStyleIdx="1" presStyleCnt="3">
        <dgm:presLayoutVars>
          <dgm:bulletEnabled val="1"/>
        </dgm:presLayoutVars>
      </dgm:prSet>
      <dgm:spPr/>
    </dgm:pt>
    <dgm:pt modelId="{5EABA814-BC19-4A0F-8596-5421E4746785}" type="pres">
      <dgm:prSet presAssocID="{BF24AA17-E1C7-4EBC-ABB8-838884964BE8}" presName="root" presStyleCnt="0"/>
      <dgm:spPr/>
    </dgm:pt>
    <dgm:pt modelId="{E03E0C8C-DBF3-4437-B8CF-F89B55181438}" type="pres">
      <dgm:prSet presAssocID="{BF24AA17-E1C7-4EBC-ABB8-838884964BE8}" presName="rootComposite" presStyleCnt="0"/>
      <dgm:spPr/>
    </dgm:pt>
    <dgm:pt modelId="{E45F650C-FDA0-4705-B5DB-0E25C0CCFFE0}" type="pres">
      <dgm:prSet presAssocID="{BF24AA17-E1C7-4EBC-ABB8-838884964BE8}" presName="rootText" presStyleLbl="node1" presStyleIdx="2" presStyleCnt="3"/>
      <dgm:spPr/>
      <dgm:t>
        <a:bodyPr/>
        <a:lstStyle/>
        <a:p>
          <a:endParaRPr lang="en-US"/>
        </a:p>
      </dgm:t>
    </dgm:pt>
    <dgm:pt modelId="{20D3D75E-910A-4501-B038-56EF39BF33D6}" type="pres">
      <dgm:prSet presAssocID="{BF24AA17-E1C7-4EBC-ABB8-838884964BE8}" presName="rootConnector" presStyleLbl="node1" presStyleIdx="2" presStyleCnt="3"/>
      <dgm:spPr/>
    </dgm:pt>
    <dgm:pt modelId="{32D9F86B-A88F-48C0-8133-77876F13C06D}" type="pres">
      <dgm:prSet presAssocID="{BF24AA17-E1C7-4EBC-ABB8-838884964BE8}" presName="childShape" presStyleCnt="0"/>
      <dgm:spPr/>
    </dgm:pt>
    <dgm:pt modelId="{03A98037-AB24-4232-AF8B-0ABD868D35A1}" type="pres">
      <dgm:prSet presAssocID="{731E1E7E-BF69-459F-B268-6E61A233058E}" presName="Name13" presStyleLbl="parChTrans1D2" presStyleIdx="2" presStyleCnt="3"/>
      <dgm:spPr/>
    </dgm:pt>
    <dgm:pt modelId="{BCF7B784-BBBC-404F-8AC1-EE4D9765F39F}" type="pres">
      <dgm:prSet presAssocID="{A7ECAC3A-CF87-4AC3-8495-50D9405ED6C3}" presName="childText" presStyleLbl="bgAcc1" presStyleIdx="2" presStyleCnt="3">
        <dgm:presLayoutVars>
          <dgm:bulletEnabled val="1"/>
        </dgm:presLayoutVars>
      </dgm:prSet>
      <dgm:spPr/>
    </dgm:pt>
  </dgm:ptLst>
  <dgm:cxnLst>
    <dgm:cxn modelId="{878E4B6A-EF4A-4B2A-A064-B6D90126731C}" type="presOf" srcId="{CE509826-7CDB-4088-871F-28581B6410F0}" destId="{FB67E424-80DC-4FD8-A55A-B0E5DA08A42F}" srcOrd="1" destOrd="0" presId="urn:microsoft.com/office/officeart/2005/8/layout/hierarchy3"/>
    <dgm:cxn modelId="{30188C0E-E259-4366-B9CA-3CBCE0E0D490}" srcId="{A02D35BC-93E9-4915-AA57-5A1021BC66F3}" destId="{5C69BE17-6C08-4C8D-9BD6-3AA2F14FFAD8}" srcOrd="1" destOrd="0" parTransId="{9486E856-0F08-47E9-92C8-FE470A91C3FC}" sibTransId="{22D32480-20B6-4F7D-876B-73912050284D}"/>
    <dgm:cxn modelId="{A5463879-4390-4A43-BC52-7DDF8B7E58B3}" type="presOf" srcId="{731E1E7E-BF69-459F-B268-6E61A233058E}" destId="{03A98037-AB24-4232-AF8B-0ABD868D35A1}" srcOrd="0" destOrd="0" presId="urn:microsoft.com/office/officeart/2005/8/layout/hierarchy3"/>
    <dgm:cxn modelId="{542F3038-42BD-4E44-9838-B1B104430086}" srcId="{BF24AA17-E1C7-4EBC-ABB8-838884964BE8}" destId="{A7ECAC3A-CF87-4AC3-8495-50D9405ED6C3}" srcOrd="0" destOrd="0" parTransId="{731E1E7E-BF69-459F-B268-6E61A233058E}" sibTransId="{E800EEEB-920D-4F0D-9D5F-D3255DD29B1E}"/>
    <dgm:cxn modelId="{AF4AC786-FC1A-4151-99C0-80BBF4E14193}" srcId="{A02D35BC-93E9-4915-AA57-5A1021BC66F3}" destId="{BF24AA17-E1C7-4EBC-ABB8-838884964BE8}" srcOrd="2" destOrd="0" parTransId="{BF2AA9BF-BDB8-4E17-8F18-52F1C92C2108}" sibTransId="{D72987A4-0A18-4E6B-9615-9467883CED5C}"/>
    <dgm:cxn modelId="{F72230E4-4577-48C6-9094-28EF568975E2}" srcId="{5C69BE17-6C08-4C8D-9BD6-3AA2F14FFAD8}" destId="{26F26E19-C8F4-4106-87F1-959E870DDEE5}" srcOrd="0" destOrd="0" parTransId="{266193C9-0D0D-4567-B2EB-8692ADD24972}" sibTransId="{F7C09A32-9C0D-47DB-86D7-954306A865C8}"/>
    <dgm:cxn modelId="{B3A83E76-BA9B-4DA8-8316-CD4D55107D20}" type="presOf" srcId="{BF24AA17-E1C7-4EBC-ABB8-838884964BE8}" destId="{20D3D75E-910A-4501-B038-56EF39BF33D6}" srcOrd="1" destOrd="0" presId="urn:microsoft.com/office/officeart/2005/8/layout/hierarchy3"/>
    <dgm:cxn modelId="{EC5D62B6-8194-4C2C-A3BA-F77BFA56AAD7}" type="presOf" srcId="{5C69BE17-6C08-4C8D-9BD6-3AA2F14FFAD8}" destId="{79CF581D-D310-49B0-97BC-731D4ED84F90}" srcOrd="0" destOrd="0" presId="urn:microsoft.com/office/officeart/2005/8/layout/hierarchy3"/>
    <dgm:cxn modelId="{C3470BC2-785D-4FE4-934F-4C1CBE101C81}" type="presOf" srcId="{010D5287-CD82-498A-88F1-0D6F4F7DA07D}" destId="{37177172-00E3-4EE0-A2E0-9B5B854DC720}" srcOrd="0" destOrd="0" presId="urn:microsoft.com/office/officeart/2005/8/layout/hierarchy3"/>
    <dgm:cxn modelId="{CCF0669C-9237-44F1-BA06-8836A81359F6}" type="presOf" srcId="{266193C9-0D0D-4567-B2EB-8692ADD24972}" destId="{1E6AE540-BC50-4DB6-8853-E80B51E6AEE5}" srcOrd="0" destOrd="0" presId="urn:microsoft.com/office/officeart/2005/8/layout/hierarchy3"/>
    <dgm:cxn modelId="{3A63A295-9645-4E49-BD0E-AC7D1E58B9C5}" type="presOf" srcId="{5C69BE17-6C08-4C8D-9BD6-3AA2F14FFAD8}" destId="{9BE5BA95-D770-4E72-B874-D09835E0D089}" srcOrd="1" destOrd="0" presId="urn:microsoft.com/office/officeart/2005/8/layout/hierarchy3"/>
    <dgm:cxn modelId="{52E92718-90DC-44B8-81D0-8905E732123A}" type="presOf" srcId="{0BCEBABF-E5C5-4315-8D01-6F6F0199B97A}" destId="{C99A806B-6746-4295-AEBC-1C0FD87FF8B3}" srcOrd="0" destOrd="0" presId="urn:microsoft.com/office/officeart/2005/8/layout/hierarchy3"/>
    <dgm:cxn modelId="{78BDA468-E034-433B-B0C0-D4A556C131DC}" srcId="{A02D35BC-93E9-4915-AA57-5A1021BC66F3}" destId="{CE509826-7CDB-4088-871F-28581B6410F0}" srcOrd="0" destOrd="0" parTransId="{6F3241BE-7ADD-45E5-ACD3-728872A290E8}" sibTransId="{AA065285-2F50-4363-8E10-6F7AFCF03F3D}"/>
    <dgm:cxn modelId="{6AD7B831-C092-471E-9761-591DBBC386D7}" type="presOf" srcId="{BF24AA17-E1C7-4EBC-ABB8-838884964BE8}" destId="{E45F650C-FDA0-4705-B5DB-0E25C0CCFFE0}" srcOrd="0" destOrd="0" presId="urn:microsoft.com/office/officeart/2005/8/layout/hierarchy3"/>
    <dgm:cxn modelId="{B38AFAED-2575-4E5B-8FB3-0B82D9474D4A}" srcId="{CE509826-7CDB-4088-871F-28581B6410F0}" destId="{0BCEBABF-E5C5-4315-8D01-6F6F0199B97A}" srcOrd="0" destOrd="0" parTransId="{010D5287-CD82-498A-88F1-0D6F4F7DA07D}" sibTransId="{EA74BEFF-F8D3-497A-90DE-F946EF3BC640}"/>
    <dgm:cxn modelId="{F62432DD-279E-415A-AF49-28938B11583B}" type="presOf" srcId="{A02D35BC-93E9-4915-AA57-5A1021BC66F3}" destId="{32857B5D-5E1C-42E8-AFE2-A0FBD1CA4AEC}" srcOrd="0" destOrd="0" presId="urn:microsoft.com/office/officeart/2005/8/layout/hierarchy3"/>
    <dgm:cxn modelId="{C747EE0E-63B6-431F-BE36-7075D000D6C9}" type="presOf" srcId="{A7ECAC3A-CF87-4AC3-8495-50D9405ED6C3}" destId="{BCF7B784-BBBC-404F-8AC1-EE4D9765F39F}" srcOrd="0" destOrd="0" presId="urn:microsoft.com/office/officeart/2005/8/layout/hierarchy3"/>
    <dgm:cxn modelId="{9780429C-829F-4014-B4B2-0EED37F88C73}" type="presOf" srcId="{CE509826-7CDB-4088-871F-28581B6410F0}" destId="{3E3AAE41-EFEF-4D6E-82F3-B7488D800EBC}" srcOrd="0" destOrd="0" presId="urn:microsoft.com/office/officeart/2005/8/layout/hierarchy3"/>
    <dgm:cxn modelId="{05599894-8E38-4E64-A231-9CB2D9924742}" type="presOf" srcId="{26F26E19-C8F4-4106-87F1-959E870DDEE5}" destId="{4C2B13F8-786D-4A2F-A677-932B4AB373D6}" srcOrd="0" destOrd="0" presId="urn:microsoft.com/office/officeart/2005/8/layout/hierarchy3"/>
    <dgm:cxn modelId="{2E4F8994-8AFD-4A37-9AA1-F2F53BC4DB1B}" type="presParOf" srcId="{32857B5D-5E1C-42E8-AFE2-A0FBD1CA4AEC}" destId="{0AAF9C56-B562-498C-94CB-C084D9C7E2C7}" srcOrd="0" destOrd="0" presId="urn:microsoft.com/office/officeart/2005/8/layout/hierarchy3"/>
    <dgm:cxn modelId="{CFC5E9B0-F484-4C52-BC75-2D597EBFBC7F}" type="presParOf" srcId="{0AAF9C56-B562-498C-94CB-C084D9C7E2C7}" destId="{1746B345-EE9F-41F9-8949-517FF13FCBA8}" srcOrd="0" destOrd="0" presId="urn:microsoft.com/office/officeart/2005/8/layout/hierarchy3"/>
    <dgm:cxn modelId="{7EACBFF0-A1CC-4283-804B-9BF284E73188}" type="presParOf" srcId="{1746B345-EE9F-41F9-8949-517FF13FCBA8}" destId="{3E3AAE41-EFEF-4D6E-82F3-B7488D800EBC}" srcOrd="0" destOrd="0" presId="urn:microsoft.com/office/officeart/2005/8/layout/hierarchy3"/>
    <dgm:cxn modelId="{05D75176-073A-46EE-942A-41DD806C3441}" type="presParOf" srcId="{1746B345-EE9F-41F9-8949-517FF13FCBA8}" destId="{FB67E424-80DC-4FD8-A55A-B0E5DA08A42F}" srcOrd="1" destOrd="0" presId="urn:microsoft.com/office/officeart/2005/8/layout/hierarchy3"/>
    <dgm:cxn modelId="{FF878BC8-E410-432E-9A73-E4E8D30B0D37}" type="presParOf" srcId="{0AAF9C56-B562-498C-94CB-C084D9C7E2C7}" destId="{F86DBCD9-B6F7-4D6C-AE1A-B6998685CDB7}" srcOrd="1" destOrd="0" presId="urn:microsoft.com/office/officeart/2005/8/layout/hierarchy3"/>
    <dgm:cxn modelId="{AF71369D-E63D-48DF-BE81-6E1FC8B84B3D}" type="presParOf" srcId="{F86DBCD9-B6F7-4D6C-AE1A-B6998685CDB7}" destId="{37177172-00E3-4EE0-A2E0-9B5B854DC720}" srcOrd="0" destOrd="0" presId="urn:microsoft.com/office/officeart/2005/8/layout/hierarchy3"/>
    <dgm:cxn modelId="{DA86FD26-85B8-4239-9B72-D4AB8026B590}" type="presParOf" srcId="{F86DBCD9-B6F7-4D6C-AE1A-B6998685CDB7}" destId="{C99A806B-6746-4295-AEBC-1C0FD87FF8B3}" srcOrd="1" destOrd="0" presId="urn:microsoft.com/office/officeart/2005/8/layout/hierarchy3"/>
    <dgm:cxn modelId="{BC968607-4C28-4277-BE08-5CF3FD5D8106}" type="presParOf" srcId="{32857B5D-5E1C-42E8-AFE2-A0FBD1CA4AEC}" destId="{7A27EDC5-36C2-4AB5-841C-548648797E16}" srcOrd="1" destOrd="0" presId="urn:microsoft.com/office/officeart/2005/8/layout/hierarchy3"/>
    <dgm:cxn modelId="{33614D2A-87F0-4DDA-A4B4-4B300FDCA19C}" type="presParOf" srcId="{7A27EDC5-36C2-4AB5-841C-548648797E16}" destId="{63E5F17F-702F-4C5A-A712-B0685C5DC936}" srcOrd="0" destOrd="0" presId="urn:microsoft.com/office/officeart/2005/8/layout/hierarchy3"/>
    <dgm:cxn modelId="{CDDC3BE6-B249-42AD-A6D9-4D7B21CD1B70}" type="presParOf" srcId="{63E5F17F-702F-4C5A-A712-B0685C5DC936}" destId="{79CF581D-D310-49B0-97BC-731D4ED84F90}" srcOrd="0" destOrd="0" presId="urn:microsoft.com/office/officeart/2005/8/layout/hierarchy3"/>
    <dgm:cxn modelId="{6BFF0BF2-D0F3-4224-8D91-75A2975A6953}" type="presParOf" srcId="{63E5F17F-702F-4C5A-A712-B0685C5DC936}" destId="{9BE5BA95-D770-4E72-B874-D09835E0D089}" srcOrd="1" destOrd="0" presId="urn:microsoft.com/office/officeart/2005/8/layout/hierarchy3"/>
    <dgm:cxn modelId="{3CC0A93E-AC64-4D7E-A667-FCC7F7D251A9}" type="presParOf" srcId="{7A27EDC5-36C2-4AB5-841C-548648797E16}" destId="{8AAA6DA3-1267-426D-86CD-6C608729FAE5}" srcOrd="1" destOrd="0" presId="urn:microsoft.com/office/officeart/2005/8/layout/hierarchy3"/>
    <dgm:cxn modelId="{A825CC54-DD1C-4660-92EC-F0306F444434}" type="presParOf" srcId="{8AAA6DA3-1267-426D-86CD-6C608729FAE5}" destId="{1E6AE540-BC50-4DB6-8853-E80B51E6AEE5}" srcOrd="0" destOrd="0" presId="urn:microsoft.com/office/officeart/2005/8/layout/hierarchy3"/>
    <dgm:cxn modelId="{934E7A0B-C533-412D-9800-AC382A4A93E4}" type="presParOf" srcId="{8AAA6DA3-1267-426D-86CD-6C608729FAE5}" destId="{4C2B13F8-786D-4A2F-A677-932B4AB373D6}" srcOrd="1" destOrd="0" presId="urn:microsoft.com/office/officeart/2005/8/layout/hierarchy3"/>
    <dgm:cxn modelId="{212CFE66-3FF6-4EA7-AFC8-4946DF1D03AB}" type="presParOf" srcId="{32857B5D-5E1C-42E8-AFE2-A0FBD1CA4AEC}" destId="{5EABA814-BC19-4A0F-8596-5421E4746785}" srcOrd="2" destOrd="0" presId="urn:microsoft.com/office/officeart/2005/8/layout/hierarchy3"/>
    <dgm:cxn modelId="{FEFA560B-7B37-479F-9F44-15B11964E8F7}" type="presParOf" srcId="{5EABA814-BC19-4A0F-8596-5421E4746785}" destId="{E03E0C8C-DBF3-4437-B8CF-F89B55181438}" srcOrd="0" destOrd="0" presId="urn:microsoft.com/office/officeart/2005/8/layout/hierarchy3"/>
    <dgm:cxn modelId="{A62C8EB9-7CEE-4C97-9F9D-1529A828D209}" type="presParOf" srcId="{E03E0C8C-DBF3-4437-B8CF-F89B55181438}" destId="{E45F650C-FDA0-4705-B5DB-0E25C0CCFFE0}" srcOrd="0" destOrd="0" presId="urn:microsoft.com/office/officeart/2005/8/layout/hierarchy3"/>
    <dgm:cxn modelId="{8F337396-26B9-40A3-A26A-4AECB363A195}" type="presParOf" srcId="{E03E0C8C-DBF3-4437-B8CF-F89B55181438}" destId="{20D3D75E-910A-4501-B038-56EF39BF33D6}" srcOrd="1" destOrd="0" presId="urn:microsoft.com/office/officeart/2005/8/layout/hierarchy3"/>
    <dgm:cxn modelId="{08739484-4C96-411D-9EA5-CACB9D8EA549}" type="presParOf" srcId="{5EABA814-BC19-4A0F-8596-5421E4746785}" destId="{32D9F86B-A88F-48C0-8133-77876F13C06D}" srcOrd="1" destOrd="0" presId="urn:microsoft.com/office/officeart/2005/8/layout/hierarchy3"/>
    <dgm:cxn modelId="{8BFC80B3-48D7-430F-8766-A5626B02E2B0}" type="presParOf" srcId="{32D9F86B-A88F-48C0-8133-77876F13C06D}" destId="{03A98037-AB24-4232-AF8B-0ABD868D35A1}" srcOrd="0" destOrd="0" presId="urn:microsoft.com/office/officeart/2005/8/layout/hierarchy3"/>
    <dgm:cxn modelId="{8989CCDC-2770-4901-8209-8CF9DD7C90E0}" type="presParOf" srcId="{32D9F86B-A88F-48C0-8133-77876F13C06D}" destId="{BCF7B784-BBBC-404F-8AC1-EE4D9765F39F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97E4A256-E985-4F69-BC23-8ACF51A1D2DB}" type="doc">
      <dgm:prSet loTypeId="urn:microsoft.com/office/officeart/2005/8/layout/vList2" loCatId="list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en-US"/>
        </a:p>
      </dgm:t>
    </dgm:pt>
    <dgm:pt modelId="{A641A455-5FE6-49D0-8FA5-96452359BA76}">
      <dgm:prSet custT="1"/>
      <dgm:spPr/>
      <dgm:t>
        <a:bodyPr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kompleks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larut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air,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berwujud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bubuk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putih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tawar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berbau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3B8F1DC-45B0-424F-8C54-C449A6EF6C34}" type="parTrans" cxnId="{E3C1DB8E-6C2A-4465-BA1F-BE580DD441A3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427B797-54AC-40F8-ADB2-45A74FC008B7}" type="sibTrans" cxnId="{E3C1DB8E-6C2A-4465-BA1F-BE580DD441A3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73C5809-2554-4068-9DB0-0B4A381FF295}">
      <dgm:prSet custT="1"/>
      <dgm:spPr/>
      <dgm:t>
        <a:bodyPr/>
        <a:lstStyle/>
        <a:p>
          <a:pPr rtl="0"/>
          <a:r>
            <a:rPr lang="en-US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 utama yang dihasilkan oleh tumbuhan untuk menyimpan kelebihan glukosa (sebagai produk fotosintesis) dalam jangka panjang. </a:t>
          </a:r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77D9BE7-89B0-4BAD-BAA3-D344300F4DC6}" type="parTrans" cxnId="{C83DA8AE-5386-4CF6-AC8D-4B5CF02FB531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F5F7484-8021-4EF3-B36C-3009735D60D3}" type="sibTrans" cxnId="{C83DA8AE-5386-4CF6-AC8D-4B5CF02FB531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A1FB12E-8FFE-45EF-9268-1763915972A1}">
      <dgm:prSet custT="1"/>
      <dgm:spPr/>
      <dgm:t>
        <a:bodyPr/>
        <a:lstStyle/>
        <a:p>
          <a:pPr rtl="0"/>
          <a:r>
            <a:rPr lang="en-US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 dari </a:t>
          </a:r>
          <a:r>
            <a:rPr lang="en-US" sz="1700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amilosa (polisakarida rantai lurus) </a:t>
          </a:r>
          <a:r>
            <a:rPr lang="en-US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 </a:t>
          </a:r>
          <a:r>
            <a:rPr lang="en-US" sz="1700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amilopektin (bercabang)</a:t>
          </a:r>
          <a:r>
            <a:rPr lang="en-US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3A99662-C84E-4073-B44A-9CAC6291A5A8}" type="parTrans" cxnId="{F2C50C7B-1B47-4B94-ABCE-7E481668C01C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0EE821A-1A65-439A-B4D7-551BFBF91768}" type="sibTrans" cxnId="{F2C50C7B-1B47-4B94-ABCE-7E481668C01C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AE7635B-691C-4232-9075-5D625CA9CFFA}">
      <dgm:prSet custT="1"/>
      <dgm:spPr/>
      <dgm:t>
        <a:bodyPr/>
        <a:lstStyle/>
        <a:p>
          <a:pPr rtl="0"/>
          <a:r>
            <a:rPr lang="en-US" sz="17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Amilosa memberikan sifat keras (pera) sedangkan amilopektin menyebabkan sifat lengket.</a:t>
          </a:r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1330CCB-9CF0-4BB4-8B1C-C3C85B3FF429}" type="parTrans" cxnId="{A09D7120-0548-4A07-A46E-4C3FE10B764F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D84B906-9DAF-446C-9590-B5AB8B0BD15A}" type="sibTrans" cxnId="{A09D7120-0548-4A07-A46E-4C3FE10B764F}">
      <dgm:prSet/>
      <dgm:spPr/>
      <dgm:t>
        <a:bodyPr/>
        <a:lstStyle/>
        <a:p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6342B9D-3E76-47AC-AF59-AA075B1DC02D}" type="pres">
      <dgm:prSet presAssocID="{97E4A256-E985-4F69-BC23-8ACF51A1D2DB}" presName="linear" presStyleCnt="0">
        <dgm:presLayoutVars>
          <dgm:animLvl val="lvl"/>
          <dgm:resizeHandles val="exact"/>
        </dgm:presLayoutVars>
      </dgm:prSet>
      <dgm:spPr/>
    </dgm:pt>
    <dgm:pt modelId="{CDC4ACF8-26D4-48A5-92F6-EB55196FD3D7}" type="pres">
      <dgm:prSet presAssocID="{A641A455-5FE6-49D0-8FA5-96452359BA76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F747F18B-A780-4ED2-A0BA-1E58BFDA0FF6}" type="pres">
      <dgm:prSet presAssocID="{9427B797-54AC-40F8-ADB2-45A74FC008B7}" presName="spacer" presStyleCnt="0"/>
      <dgm:spPr/>
    </dgm:pt>
    <dgm:pt modelId="{18DD1070-CDA5-4835-B162-633000BBCA23}" type="pres">
      <dgm:prSet presAssocID="{673C5809-2554-4068-9DB0-0B4A381FF295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2D50B6CC-B875-43D6-A23B-9B5A313C4B82}" type="pres">
      <dgm:prSet presAssocID="{0F5F7484-8021-4EF3-B36C-3009735D60D3}" presName="spacer" presStyleCnt="0"/>
      <dgm:spPr/>
    </dgm:pt>
    <dgm:pt modelId="{3FF72833-0EC0-477A-81AD-01F5E2E220DF}" type="pres">
      <dgm:prSet presAssocID="{3A1FB12E-8FFE-45EF-9268-1763915972A1}" presName="parentText" presStyleLbl="node1" presStyleIdx="2" presStyleCnt="4" custScaleY="69990">
        <dgm:presLayoutVars>
          <dgm:chMax val="0"/>
          <dgm:bulletEnabled val="1"/>
        </dgm:presLayoutVars>
      </dgm:prSet>
      <dgm:spPr/>
    </dgm:pt>
    <dgm:pt modelId="{668BE441-E12B-4D78-B9ED-6B79DAB9B76B}" type="pres">
      <dgm:prSet presAssocID="{00EE821A-1A65-439A-B4D7-551BFBF91768}" presName="spacer" presStyleCnt="0"/>
      <dgm:spPr/>
    </dgm:pt>
    <dgm:pt modelId="{E0C5D099-8B07-4CA9-8B2A-FFBBD49D6531}" type="pres">
      <dgm:prSet presAssocID="{3AE7635B-691C-4232-9075-5D625CA9CFFA}" presName="parentText" presStyleLbl="node1" presStyleIdx="3" presStyleCnt="4" custScaleY="67761">
        <dgm:presLayoutVars>
          <dgm:chMax val="0"/>
          <dgm:bulletEnabled val="1"/>
        </dgm:presLayoutVars>
      </dgm:prSet>
      <dgm:spPr/>
    </dgm:pt>
  </dgm:ptLst>
  <dgm:cxnLst>
    <dgm:cxn modelId="{E3C1DB8E-6C2A-4465-BA1F-BE580DD441A3}" srcId="{97E4A256-E985-4F69-BC23-8ACF51A1D2DB}" destId="{A641A455-5FE6-49D0-8FA5-96452359BA76}" srcOrd="0" destOrd="0" parTransId="{D3B8F1DC-45B0-424F-8C54-C449A6EF6C34}" sibTransId="{9427B797-54AC-40F8-ADB2-45A74FC008B7}"/>
    <dgm:cxn modelId="{5AAF3D30-0C18-49A3-B71D-15E3627DFD53}" type="presOf" srcId="{3A1FB12E-8FFE-45EF-9268-1763915972A1}" destId="{3FF72833-0EC0-477A-81AD-01F5E2E220DF}" srcOrd="0" destOrd="0" presId="urn:microsoft.com/office/officeart/2005/8/layout/vList2"/>
    <dgm:cxn modelId="{9F47BCC6-36A8-4115-A40C-EA118E36E6A7}" type="presOf" srcId="{3AE7635B-691C-4232-9075-5D625CA9CFFA}" destId="{E0C5D099-8B07-4CA9-8B2A-FFBBD49D6531}" srcOrd="0" destOrd="0" presId="urn:microsoft.com/office/officeart/2005/8/layout/vList2"/>
    <dgm:cxn modelId="{A09D7120-0548-4A07-A46E-4C3FE10B764F}" srcId="{97E4A256-E985-4F69-BC23-8ACF51A1D2DB}" destId="{3AE7635B-691C-4232-9075-5D625CA9CFFA}" srcOrd="3" destOrd="0" parTransId="{B1330CCB-9CF0-4BB4-8B1C-C3C85B3FF429}" sibTransId="{7D84B906-9DAF-446C-9590-B5AB8B0BD15A}"/>
    <dgm:cxn modelId="{202F842D-B4CB-461F-BB4C-D75619B89114}" type="presOf" srcId="{673C5809-2554-4068-9DB0-0B4A381FF295}" destId="{18DD1070-CDA5-4835-B162-633000BBCA23}" srcOrd="0" destOrd="0" presId="urn:microsoft.com/office/officeart/2005/8/layout/vList2"/>
    <dgm:cxn modelId="{CB9B4361-1469-4757-9540-40BD927F9831}" type="presOf" srcId="{97E4A256-E985-4F69-BC23-8ACF51A1D2DB}" destId="{06342B9D-3E76-47AC-AF59-AA075B1DC02D}" srcOrd="0" destOrd="0" presId="urn:microsoft.com/office/officeart/2005/8/layout/vList2"/>
    <dgm:cxn modelId="{C83DA8AE-5386-4CF6-AC8D-4B5CF02FB531}" srcId="{97E4A256-E985-4F69-BC23-8ACF51A1D2DB}" destId="{673C5809-2554-4068-9DB0-0B4A381FF295}" srcOrd="1" destOrd="0" parTransId="{777D9BE7-89B0-4BAD-BAA3-D344300F4DC6}" sibTransId="{0F5F7484-8021-4EF3-B36C-3009735D60D3}"/>
    <dgm:cxn modelId="{27FBF0DF-DDF9-46A4-8305-E005E55D5744}" type="presOf" srcId="{A641A455-5FE6-49D0-8FA5-96452359BA76}" destId="{CDC4ACF8-26D4-48A5-92F6-EB55196FD3D7}" srcOrd="0" destOrd="0" presId="urn:microsoft.com/office/officeart/2005/8/layout/vList2"/>
    <dgm:cxn modelId="{F2C50C7B-1B47-4B94-ABCE-7E481668C01C}" srcId="{97E4A256-E985-4F69-BC23-8ACF51A1D2DB}" destId="{3A1FB12E-8FFE-45EF-9268-1763915972A1}" srcOrd="2" destOrd="0" parTransId="{A3A99662-C84E-4073-B44A-9CAC6291A5A8}" sibTransId="{00EE821A-1A65-439A-B4D7-551BFBF91768}"/>
    <dgm:cxn modelId="{E2BF2C8A-13BD-46C4-80FC-16F6B0205A97}" type="presParOf" srcId="{06342B9D-3E76-47AC-AF59-AA075B1DC02D}" destId="{CDC4ACF8-26D4-48A5-92F6-EB55196FD3D7}" srcOrd="0" destOrd="0" presId="urn:microsoft.com/office/officeart/2005/8/layout/vList2"/>
    <dgm:cxn modelId="{FC0D3C97-AC07-4D20-827E-6BAF0C3BBAB2}" type="presParOf" srcId="{06342B9D-3E76-47AC-AF59-AA075B1DC02D}" destId="{F747F18B-A780-4ED2-A0BA-1E58BFDA0FF6}" srcOrd="1" destOrd="0" presId="urn:microsoft.com/office/officeart/2005/8/layout/vList2"/>
    <dgm:cxn modelId="{06315ABB-801E-49F2-95AD-237383A08C3A}" type="presParOf" srcId="{06342B9D-3E76-47AC-AF59-AA075B1DC02D}" destId="{18DD1070-CDA5-4835-B162-633000BBCA23}" srcOrd="2" destOrd="0" presId="urn:microsoft.com/office/officeart/2005/8/layout/vList2"/>
    <dgm:cxn modelId="{AAFE52FD-09F1-4862-B5A9-1598963A26C6}" type="presParOf" srcId="{06342B9D-3E76-47AC-AF59-AA075B1DC02D}" destId="{2D50B6CC-B875-43D6-A23B-9B5A313C4B82}" srcOrd="3" destOrd="0" presId="urn:microsoft.com/office/officeart/2005/8/layout/vList2"/>
    <dgm:cxn modelId="{83892BBA-7CD1-4543-8E91-7FEE5E738A2E}" type="presParOf" srcId="{06342B9D-3E76-47AC-AF59-AA075B1DC02D}" destId="{3FF72833-0EC0-477A-81AD-01F5E2E220DF}" srcOrd="4" destOrd="0" presId="urn:microsoft.com/office/officeart/2005/8/layout/vList2"/>
    <dgm:cxn modelId="{84C53931-15AF-4295-913B-1A616340976A}" type="presParOf" srcId="{06342B9D-3E76-47AC-AF59-AA075B1DC02D}" destId="{668BE441-E12B-4D78-B9ED-6B79DAB9B76B}" srcOrd="5" destOrd="0" presId="urn:microsoft.com/office/officeart/2005/8/layout/vList2"/>
    <dgm:cxn modelId="{BC59F297-3207-4735-8BFD-C22B3AFA7842}" type="presParOf" srcId="{06342B9D-3E76-47AC-AF59-AA075B1DC02D}" destId="{E0C5D099-8B07-4CA9-8B2A-FFBBD49D6531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97E4A256-E985-4F69-BC23-8ACF51A1D2DB}" type="doc">
      <dgm:prSet loTypeId="urn:microsoft.com/office/officeart/2005/8/layout/vList2" loCatId="list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en-US"/>
        </a:p>
      </dgm:t>
    </dgm:pt>
    <dgm:pt modelId="{D9FD4F07-A850-43CA-924B-64F55EA92A86}">
      <dgm:prSet custT="1"/>
      <dgm:spPr/>
      <dgm:t>
        <a:bodyPr/>
        <a:lstStyle/>
        <a:p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utama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disintesis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oleh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tanaman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60%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penyusun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kayu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8C00625-5E30-488E-8CBC-9B5BA2E08665}" type="parTrans" cxnId="{A0BF0BAF-224A-4464-9E6E-0F83F5E2128C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D4F2C50-B3C1-42AE-A292-DB587A16B06D}" type="sibTrans" cxnId="{A0BF0BAF-224A-4464-9E6E-0F83F5E2128C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D700312-72DF-4B39-BFCD-9030D2FEDAE7}">
      <dgm:prSet custT="1"/>
      <dgm:spPr/>
      <dgm:t>
        <a:bodyPr/>
        <a:lstStyle/>
        <a:p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berantai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lurus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β-1,4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CD7ECAA-626B-4301-8EB1-06A7F68CACBF}" type="parTrans" cxnId="{EE88A4ED-2BAB-48A0-94BD-BDF70A0D72F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FFECE63-BF55-47B2-BC99-860635000DA7}" type="sibTrans" cxnId="{EE88A4ED-2BAB-48A0-94BD-BDF70A0D72FB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E67D972-0675-47B3-BB4A-6AA892445592}">
      <dgm:prSet custT="1"/>
      <dgm:spPr/>
      <dgm:t>
        <a:bodyPr/>
        <a:lstStyle/>
        <a:p>
          <a:r>
            <a:rPr lang="fi-FI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Selalu berikatan dengan bahan lain seperti lignin dan hemiselulosa,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pembentuk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dinding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tumbuhan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0EA3369-A0DB-4880-A0E0-02DF55C10AB2}" type="parTrans" cxnId="{77F3162F-5D1E-42C4-8180-36283963C00B}">
      <dgm:prSet/>
      <dgm:spPr/>
      <dgm:t>
        <a:bodyPr/>
        <a:lstStyle/>
        <a:p>
          <a:endParaRPr lang="en-US"/>
        </a:p>
      </dgm:t>
    </dgm:pt>
    <dgm:pt modelId="{B0212102-0D52-4236-9727-852C27C156F5}" type="sibTrans" cxnId="{77F3162F-5D1E-42C4-8180-36283963C00B}">
      <dgm:prSet/>
      <dgm:spPr/>
      <dgm:t>
        <a:bodyPr/>
        <a:lstStyle/>
        <a:p>
          <a:endParaRPr lang="en-US"/>
        </a:p>
      </dgm:t>
    </dgm:pt>
    <dgm:pt modelId="{06342B9D-3E76-47AC-AF59-AA075B1DC02D}" type="pres">
      <dgm:prSet presAssocID="{97E4A256-E985-4F69-BC23-8ACF51A1D2DB}" presName="linear" presStyleCnt="0">
        <dgm:presLayoutVars>
          <dgm:animLvl val="lvl"/>
          <dgm:resizeHandles val="exact"/>
        </dgm:presLayoutVars>
      </dgm:prSet>
      <dgm:spPr/>
    </dgm:pt>
    <dgm:pt modelId="{37C9AAE8-DF43-4754-A8E0-90577A8703D1}" type="pres">
      <dgm:prSet presAssocID="{D9FD4F07-A850-43CA-924B-64F55EA92A86}" presName="parentText" presStyleLbl="node1" presStyleIdx="0" presStyleCnt="3" custScaleY="8383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6BA8F1C-468A-4DBA-B86B-AE6020575089}" type="pres">
      <dgm:prSet presAssocID="{FD4F2C50-B3C1-42AE-A292-DB587A16B06D}" presName="spacer" presStyleCnt="0"/>
      <dgm:spPr/>
    </dgm:pt>
    <dgm:pt modelId="{C2B1F247-8767-46C9-AF3A-2C97F423C2FE}" type="pres">
      <dgm:prSet presAssocID="{ED700312-72DF-4B39-BFCD-9030D2FEDAE7}" presName="parentText" presStyleLbl="node1" presStyleIdx="1" presStyleCnt="3" custScaleY="68577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A54098-BC25-44BB-AFE4-8D67B9DBBA79}" type="pres">
      <dgm:prSet presAssocID="{DFFECE63-BF55-47B2-BC99-860635000DA7}" presName="spacer" presStyleCnt="0"/>
      <dgm:spPr/>
    </dgm:pt>
    <dgm:pt modelId="{54E91322-D05E-4022-B383-5F36BA08049B}" type="pres">
      <dgm:prSet presAssocID="{8E67D972-0675-47B3-BB4A-6AA892445592}" presName="parentText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7F3162F-5D1E-42C4-8180-36283963C00B}" srcId="{97E4A256-E985-4F69-BC23-8ACF51A1D2DB}" destId="{8E67D972-0675-47B3-BB4A-6AA892445592}" srcOrd="2" destOrd="0" parTransId="{F0EA3369-A0DB-4880-A0E0-02DF55C10AB2}" sibTransId="{B0212102-0D52-4236-9727-852C27C156F5}"/>
    <dgm:cxn modelId="{65F829F4-5CC3-460C-BAC2-C4B81A35DA29}" type="presOf" srcId="{D9FD4F07-A850-43CA-924B-64F55EA92A86}" destId="{37C9AAE8-DF43-4754-A8E0-90577A8703D1}" srcOrd="0" destOrd="0" presId="urn:microsoft.com/office/officeart/2005/8/layout/vList2"/>
    <dgm:cxn modelId="{A0BF0BAF-224A-4464-9E6E-0F83F5E2128C}" srcId="{97E4A256-E985-4F69-BC23-8ACF51A1D2DB}" destId="{D9FD4F07-A850-43CA-924B-64F55EA92A86}" srcOrd="0" destOrd="0" parTransId="{E8C00625-5E30-488E-8CBC-9B5BA2E08665}" sibTransId="{FD4F2C50-B3C1-42AE-A292-DB587A16B06D}"/>
    <dgm:cxn modelId="{EE88A4ED-2BAB-48A0-94BD-BDF70A0D72FB}" srcId="{97E4A256-E985-4F69-BC23-8ACF51A1D2DB}" destId="{ED700312-72DF-4B39-BFCD-9030D2FEDAE7}" srcOrd="1" destOrd="0" parTransId="{4CD7ECAA-626B-4301-8EB1-06A7F68CACBF}" sibTransId="{DFFECE63-BF55-47B2-BC99-860635000DA7}"/>
    <dgm:cxn modelId="{4BD44631-9920-4471-AF2C-21CCBADC14C0}" type="presOf" srcId="{8E67D972-0675-47B3-BB4A-6AA892445592}" destId="{54E91322-D05E-4022-B383-5F36BA08049B}" srcOrd="0" destOrd="0" presId="urn:microsoft.com/office/officeart/2005/8/layout/vList2"/>
    <dgm:cxn modelId="{C614A677-A5E6-49E6-A501-ADBF03B8D2DE}" type="presOf" srcId="{97E4A256-E985-4F69-BC23-8ACF51A1D2DB}" destId="{06342B9D-3E76-47AC-AF59-AA075B1DC02D}" srcOrd="0" destOrd="0" presId="urn:microsoft.com/office/officeart/2005/8/layout/vList2"/>
    <dgm:cxn modelId="{5A92DCD0-781A-45BB-ABD2-BA4A627659EA}" type="presOf" srcId="{ED700312-72DF-4B39-BFCD-9030D2FEDAE7}" destId="{C2B1F247-8767-46C9-AF3A-2C97F423C2FE}" srcOrd="0" destOrd="0" presId="urn:microsoft.com/office/officeart/2005/8/layout/vList2"/>
    <dgm:cxn modelId="{1BA13FDA-48C4-435E-992E-46CC5472B140}" type="presParOf" srcId="{06342B9D-3E76-47AC-AF59-AA075B1DC02D}" destId="{37C9AAE8-DF43-4754-A8E0-90577A8703D1}" srcOrd="0" destOrd="0" presId="urn:microsoft.com/office/officeart/2005/8/layout/vList2"/>
    <dgm:cxn modelId="{6621FFC3-B1CB-45FB-975A-A5EB93B0A421}" type="presParOf" srcId="{06342B9D-3E76-47AC-AF59-AA075B1DC02D}" destId="{16BA8F1C-468A-4DBA-B86B-AE6020575089}" srcOrd="1" destOrd="0" presId="urn:microsoft.com/office/officeart/2005/8/layout/vList2"/>
    <dgm:cxn modelId="{16FEB6B0-6D99-40C0-B848-2262AFA060E2}" type="presParOf" srcId="{06342B9D-3E76-47AC-AF59-AA075B1DC02D}" destId="{C2B1F247-8767-46C9-AF3A-2C97F423C2FE}" srcOrd="2" destOrd="0" presId="urn:microsoft.com/office/officeart/2005/8/layout/vList2"/>
    <dgm:cxn modelId="{D1D71F37-9951-4B04-804F-1BF575EE5573}" type="presParOf" srcId="{06342B9D-3E76-47AC-AF59-AA075B1DC02D}" destId="{74A54098-BC25-44BB-AFE4-8D67B9DBBA79}" srcOrd="3" destOrd="0" presId="urn:microsoft.com/office/officeart/2005/8/layout/vList2"/>
    <dgm:cxn modelId="{88FFB263-9163-4A42-93B4-948319E09EF7}" type="presParOf" srcId="{06342B9D-3E76-47AC-AF59-AA075B1DC02D}" destId="{54E91322-D05E-4022-B383-5F36BA08049B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18E01E6A-9772-4005-855E-6CF898A5369D}" type="doc">
      <dgm:prSet loTypeId="urn:microsoft.com/office/officeart/2005/8/layout/vList2" loCatId="list" qsTypeId="urn:microsoft.com/office/officeart/2005/8/quickstyle/simple1" qsCatId="simple" csTypeId="urn:microsoft.com/office/officeart/2005/8/colors/accent4_1" csCatId="accent4" phldr="1"/>
      <dgm:spPr/>
      <dgm:t>
        <a:bodyPr/>
        <a:lstStyle/>
        <a:p>
          <a:endParaRPr lang="en-US"/>
        </a:p>
      </dgm:t>
    </dgm:pt>
    <dgm:pt modelId="{A5219D09-F0B5-4A39-95CF-308C1D07C19B}">
      <dgm:prSet custT="1"/>
      <dgm:spPr/>
      <dgm:t>
        <a:bodyPr/>
        <a:lstStyle/>
        <a:p>
          <a:pPr rtl="0"/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pembangun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dasar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sel-sel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polimer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07AEE15-E0DB-4D8E-9F64-8AF5A673B3B4}" type="parTrans" cxnId="{5C748C2B-4705-403E-96B1-03D9FAE9080C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EF67C0E-63E2-47FC-BEAE-BC53C3C4F478}" type="sibTrans" cxnId="{5C748C2B-4705-403E-96B1-03D9FAE9080C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B404593-7389-48AD-AA4B-458DEE4952AF}">
      <dgm:prSet custT="1"/>
      <dgm:spPr/>
      <dgm:t>
        <a:bodyPr/>
        <a:lstStyle/>
        <a:p>
          <a:pPr rtl="0"/>
          <a:r>
            <a:rPr lang="en-US" sz="1800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bergabung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peptida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AB07D58-5363-47D0-81FC-DDE095091572}" type="parTrans" cxnId="{72470491-9606-4BB6-888F-3101AB422A72}">
      <dgm:prSet/>
      <dgm:spPr/>
      <dgm:t>
        <a:bodyPr/>
        <a:lstStyle/>
        <a:p>
          <a:endParaRPr lang="en-US"/>
        </a:p>
      </dgm:t>
    </dgm:pt>
    <dgm:pt modelId="{96F732DA-8F44-4473-846B-6B899A6CA529}" type="sibTrans" cxnId="{72470491-9606-4BB6-888F-3101AB422A72}">
      <dgm:prSet/>
      <dgm:spPr/>
      <dgm:t>
        <a:bodyPr/>
        <a:lstStyle/>
        <a:p>
          <a:endParaRPr lang="en-US"/>
        </a:p>
      </dgm:t>
    </dgm:pt>
    <dgm:pt modelId="{9D856EF8-A612-42A6-A517-B63F7BA8F875}">
      <dgm:prSet custT="1"/>
      <dgm:spPr/>
      <dgm:t>
        <a:bodyPr/>
        <a:lstStyle/>
        <a:p>
          <a:pPr rtl="0"/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D5174A1-41BC-41CB-BB19-087AB66783F8}" type="parTrans" cxnId="{E30C5658-7B4E-41DA-B922-5BAABC0E5D7C}">
      <dgm:prSet/>
      <dgm:spPr/>
      <dgm:t>
        <a:bodyPr/>
        <a:lstStyle/>
        <a:p>
          <a:endParaRPr lang="en-US"/>
        </a:p>
      </dgm:t>
    </dgm:pt>
    <dgm:pt modelId="{C9575639-0F46-462F-AC19-5ADF8EAAE79A}" type="sibTrans" cxnId="{E30C5658-7B4E-41DA-B922-5BAABC0E5D7C}">
      <dgm:prSet/>
      <dgm:spPr/>
      <dgm:t>
        <a:bodyPr/>
        <a:lstStyle/>
        <a:p>
          <a:endParaRPr lang="en-US"/>
        </a:p>
      </dgm:t>
    </dgm:pt>
    <dgm:pt modelId="{5C472263-7D54-41B7-B4BF-408CAB66DB3E}">
      <dgm:prSet custT="1"/>
      <dgm:spPr/>
      <dgm:t>
        <a:bodyPr/>
        <a:lstStyle/>
        <a:p>
          <a:pPr rtl="0"/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Amfoter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karena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karboksil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basa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amina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952B5A0-5CF6-4C14-8711-CAA42D809B11}" type="parTrans" cxnId="{0F731D84-028C-40F7-B2F6-EED82FC41458}">
      <dgm:prSet/>
      <dgm:spPr/>
      <dgm:t>
        <a:bodyPr/>
        <a:lstStyle/>
        <a:p>
          <a:endParaRPr lang="en-US"/>
        </a:p>
      </dgm:t>
    </dgm:pt>
    <dgm:pt modelId="{9D36731C-FB2B-4142-A8D3-311823E95C00}" type="sibTrans" cxnId="{0F731D84-028C-40F7-B2F6-EED82FC41458}">
      <dgm:prSet/>
      <dgm:spPr/>
      <dgm:t>
        <a:bodyPr/>
        <a:lstStyle/>
        <a:p>
          <a:endParaRPr lang="en-US"/>
        </a:p>
      </dgm:t>
    </dgm:pt>
    <dgm:pt modelId="{3FBD177C-BF07-4353-B995-0E70AE98882C}">
      <dgm:prSet custT="1"/>
      <dgm:spPr/>
      <dgm:t>
        <a:bodyPr/>
        <a:lstStyle/>
        <a:p>
          <a:pPr rtl="0"/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800" b="1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mengalami</a:t>
          </a:r>
          <a:r>
            <a:rPr lang="en-US" sz="1800" b="1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denaturasi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rusaknya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protein</a:t>
          </a:r>
          <a:b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akibat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suhu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tinggi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/>
          </a:r>
          <a:b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71E58AD-6846-46A9-8C87-F33D920C36A6}" type="parTrans" cxnId="{5F8E2237-AA5A-41C9-BD6E-D9C85FC260B9}">
      <dgm:prSet/>
      <dgm:spPr/>
      <dgm:t>
        <a:bodyPr/>
        <a:lstStyle/>
        <a:p>
          <a:endParaRPr lang="en-US"/>
        </a:p>
      </dgm:t>
    </dgm:pt>
    <dgm:pt modelId="{812CFC96-BC84-4D27-A251-B5DED3FD9302}" type="sibTrans" cxnId="{5F8E2237-AA5A-41C9-BD6E-D9C85FC260B9}">
      <dgm:prSet/>
      <dgm:spPr/>
      <dgm:t>
        <a:bodyPr/>
        <a:lstStyle/>
        <a:p>
          <a:endParaRPr lang="en-US"/>
        </a:p>
      </dgm:t>
    </dgm:pt>
    <dgm:pt modelId="{1DF28AB4-6E3A-4B99-95B9-306B0E465ACC}" type="pres">
      <dgm:prSet presAssocID="{18E01E6A-9772-4005-855E-6CF898A5369D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4015386-583F-441B-A1A5-597FEE200D2E}" type="pres">
      <dgm:prSet presAssocID="{A5219D09-F0B5-4A39-95CF-308C1D07C19B}" presName="parentText" presStyleLbl="node1" presStyleIdx="0" presStyleCnt="3" custScaleY="8159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9568B6-284E-4A44-BE66-5D45CCB6566E}" type="pres">
      <dgm:prSet presAssocID="{EEF67C0E-63E2-47FC-BEAE-BC53C3C4F478}" presName="spacer" presStyleCnt="0"/>
      <dgm:spPr/>
    </dgm:pt>
    <dgm:pt modelId="{7660CFB0-7E8E-4DFB-A94A-4556AE578669}" type="pres">
      <dgm:prSet presAssocID="{3B404593-7389-48AD-AA4B-458DEE4952AF}" presName="parentText" presStyleLbl="node1" presStyleIdx="1" presStyleCnt="3" custScaleY="4994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55F85BF-B30E-476D-A6F8-2F6619332737}" type="pres">
      <dgm:prSet presAssocID="{96F732DA-8F44-4473-846B-6B899A6CA529}" presName="spacer" presStyleCnt="0"/>
      <dgm:spPr/>
    </dgm:pt>
    <dgm:pt modelId="{A9EB74AD-A9D3-474F-9940-6873FC630E1A}" type="pres">
      <dgm:prSet presAssocID="{9D856EF8-A612-42A6-A517-B63F7BA8F875}" presName="parentText" presStyleLbl="node1" presStyleIdx="2" presStyleCnt="3" custScaleY="53867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449F9C-381A-4480-9D90-F7AED04E8EA7}" type="pres">
      <dgm:prSet presAssocID="{9D856EF8-A612-42A6-A517-B63F7BA8F875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D70C0FA-8315-4711-A24F-6A05A06C6F0E}" type="presOf" srcId="{5C472263-7D54-41B7-B4BF-408CAB66DB3E}" destId="{A2449F9C-381A-4480-9D90-F7AED04E8EA7}" srcOrd="0" destOrd="0" presId="urn:microsoft.com/office/officeart/2005/8/layout/vList2"/>
    <dgm:cxn modelId="{C793E630-C699-44E9-8E59-BF1078775477}" type="presOf" srcId="{18E01E6A-9772-4005-855E-6CF898A5369D}" destId="{1DF28AB4-6E3A-4B99-95B9-306B0E465ACC}" srcOrd="0" destOrd="0" presId="urn:microsoft.com/office/officeart/2005/8/layout/vList2"/>
    <dgm:cxn modelId="{615BCB31-A20A-42E0-BB30-D70836DD9436}" type="presOf" srcId="{A5219D09-F0B5-4A39-95CF-308C1D07C19B}" destId="{C4015386-583F-441B-A1A5-597FEE200D2E}" srcOrd="0" destOrd="0" presId="urn:microsoft.com/office/officeart/2005/8/layout/vList2"/>
    <dgm:cxn modelId="{F77156F1-E82A-4624-AF70-6E6AF3BDAE7A}" type="presOf" srcId="{3FBD177C-BF07-4353-B995-0E70AE98882C}" destId="{A2449F9C-381A-4480-9D90-F7AED04E8EA7}" srcOrd="0" destOrd="1" presId="urn:microsoft.com/office/officeart/2005/8/layout/vList2"/>
    <dgm:cxn modelId="{5C748C2B-4705-403E-96B1-03D9FAE9080C}" srcId="{18E01E6A-9772-4005-855E-6CF898A5369D}" destId="{A5219D09-F0B5-4A39-95CF-308C1D07C19B}" srcOrd="0" destOrd="0" parTransId="{C07AEE15-E0DB-4D8E-9F64-8AF5A673B3B4}" sibTransId="{EEF67C0E-63E2-47FC-BEAE-BC53C3C4F478}"/>
    <dgm:cxn modelId="{5F8E2237-AA5A-41C9-BD6E-D9C85FC260B9}" srcId="{9D856EF8-A612-42A6-A517-B63F7BA8F875}" destId="{3FBD177C-BF07-4353-B995-0E70AE98882C}" srcOrd="1" destOrd="0" parTransId="{271E58AD-6846-46A9-8C87-F33D920C36A6}" sibTransId="{812CFC96-BC84-4D27-A251-B5DED3FD9302}"/>
    <dgm:cxn modelId="{72470491-9606-4BB6-888F-3101AB422A72}" srcId="{18E01E6A-9772-4005-855E-6CF898A5369D}" destId="{3B404593-7389-48AD-AA4B-458DEE4952AF}" srcOrd="1" destOrd="0" parTransId="{7AB07D58-5363-47D0-81FC-DDE095091572}" sibTransId="{96F732DA-8F44-4473-846B-6B899A6CA529}"/>
    <dgm:cxn modelId="{67AC5A7F-8EAC-43A3-A9E2-E32F783CDA28}" type="presOf" srcId="{3B404593-7389-48AD-AA4B-458DEE4952AF}" destId="{7660CFB0-7E8E-4DFB-A94A-4556AE578669}" srcOrd="0" destOrd="0" presId="urn:microsoft.com/office/officeart/2005/8/layout/vList2"/>
    <dgm:cxn modelId="{0F731D84-028C-40F7-B2F6-EED82FC41458}" srcId="{9D856EF8-A612-42A6-A517-B63F7BA8F875}" destId="{5C472263-7D54-41B7-B4BF-408CAB66DB3E}" srcOrd="0" destOrd="0" parTransId="{9952B5A0-5CF6-4C14-8711-CAA42D809B11}" sibTransId="{9D36731C-FB2B-4142-A8D3-311823E95C00}"/>
    <dgm:cxn modelId="{455A925C-C29B-4EE7-873E-9C34F6EBDEEA}" type="presOf" srcId="{9D856EF8-A612-42A6-A517-B63F7BA8F875}" destId="{A9EB74AD-A9D3-474F-9940-6873FC630E1A}" srcOrd="0" destOrd="0" presId="urn:microsoft.com/office/officeart/2005/8/layout/vList2"/>
    <dgm:cxn modelId="{E30C5658-7B4E-41DA-B922-5BAABC0E5D7C}" srcId="{18E01E6A-9772-4005-855E-6CF898A5369D}" destId="{9D856EF8-A612-42A6-A517-B63F7BA8F875}" srcOrd="2" destOrd="0" parTransId="{7D5174A1-41BC-41CB-BB19-087AB66783F8}" sibTransId="{C9575639-0F46-462F-AC19-5ADF8EAAE79A}"/>
    <dgm:cxn modelId="{E8FEED9A-B34F-4117-AEA3-1B86C8CF35FB}" type="presParOf" srcId="{1DF28AB4-6E3A-4B99-95B9-306B0E465ACC}" destId="{C4015386-583F-441B-A1A5-597FEE200D2E}" srcOrd="0" destOrd="0" presId="urn:microsoft.com/office/officeart/2005/8/layout/vList2"/>
    <dgm:cxn modelId="{C3518240-FEE5-41C6-98FA-DA6DDBFEA701}" type="presParOf" srcId="{1DF28AB4-6E3A-4B99-95B9-306B0E465ACC}" destId="{389568B6-284E-4A44-BE66-5D45CCB6566E}" srcOrd="1" destOrd="0" presId="urn:microsoft.com/office/officeart/2005/8/layout/vList2"/>
    <dgm:cxn modelId="{B38478E0-69BD-4AA2-AD31-D536DA56FD17}" type="presParOf" srcId="{1DF28AB4-6E3A-4B99-95B9-306B0E465ACC}" destId="{7660CFB0-7E8E-4DFB-A94A-4556AE578669}" srcOrd="2" destOrd="0" presId="urn:microsoft.com/office/officeart/2005/8/layout/vList2"/>
    <dgm:cxn modelId="{8E1EA0FB-96B0-472A-B3E2-5D60B65AF6E8}" type="presParOf" srcId="{1DF28AB4-6E3A-4B99-95B9-306B0E465ACC}" destId="{F55F85BF-B30E-476D-A6F8-2F6619332737}" srcOrd="3" destOrd="0" presId="urn:microsoft.com/office/officeart/2005/8/layout/vList2"/>
    <dgm:cxn modelId="{8FFBFD4E-E888-485D-9A89-42AE4E68C7EC}" type="presParOf" srcId="{1DF28AB4-6E3A-4B99-95B9-306B0E465ACC}" destId="{A9EB74AD-A9D3-474F-9940-6873FC630E1A}" srcOrd="4" destOrd="0" presId="urn:microsoft.com/office/officeart/2005/8/layout/vList2"/>
    <dgm:cxn modelId="{A2A3CCFB-F956-4212-BE53-FB695414900A}" type="presParOf" srcId="{1DF28AB4-6E3A-4B99-95B9-306B0E465ACC}" destId="{A2449F9C-381A-4480-9D90-F7AED04E8EA7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F1CCF1E-370C-487F-BE90-B72A005F1643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3CFBB2C8-25D1-45E5-8295-8966E825F67F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Semua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atom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proton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elektron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sama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E41F923-1129-41FF-8CCF-09AA71E3A2D6}" type="parTrans" cxnId="{8A1E1E25-61A8-4B6B-9854-AF593F3D7E51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B0D1ECA-8081-4D73-A77E-4670EE03E09A}" type="sibTrans" cxnId="{8A1E1E25-61A8-4B6B-9854-AF593F3D7E51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4C87CF1-5B23-4087-B8DA-19C3AF287654}">
      <dgm:prSet custT="1"/>
      <dgm:spPr>
        <a:noFill/>
      </dgm:spPr>
      <dgm:t>
        <a:bodyPr/>
        <a:lstStyle/>
        <a:p>
          <a:pPr rtl="0"/>
          <a:r>
            <a:rPr lang="en-US" sz="18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 proton dalam nukleus disebut nomor atom.</a:t>
          </a:r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2D8C740-831A-4179-A9EF-A917218AFD73}" type="parTrans" cxnId="{0AD4148B-53B3-4ED7-A35F-7C6A8CA6CEE5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35128E4-541E-4700-A823-9604AAC091D3}" type="sibTrans" cxnId="{0AD4148B-53B3-4ED7-A35F-7C6A8CA6CEE5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1C16660-1FAD-4970-A207-964CA54E9698}">
      <dgm:prSet custT="1"/>
      <dgm:spPr>
        <a:noFill/>
      </dgm:spPr>
      <dgm:t>
        <a:bodyPr/>
        <a:lstStyle/>
        <a:p>
          <a:pPr rtl="0"/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Total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proton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neutron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dikenal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endParaRPr lang="en-US" sz="1800" dirty="0" smtClean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massa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F25DE73-771E-41E1-B60F-E9A1A18513CE}" type="parTrans" cxnId="{32ED9FA1-77D1-4F12-B43A-9B22F9C2CF7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441AF0A-1E79-41C9-9210-676409064565}" type="sibTrans" cxnId="{32ED9FA1-77D1-4F12-B43A-9B22F9C2CF7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7837AD6-ABE0-4E91-B5C8-C68BC6E07A39}" type="pres">
      <dgm:prSet presAssocID="{7F1CCF1E-370C-487F-BE90-B72A005F1643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8BE9EB-0AE5-4261-9ABA-B05C1CE96AAE}" type="pres">
      <dgm:prSet presAssocID="{3CFBB2C8-25D1-45E5-8295-8966E825F67F}" presName="parentText" presStyleLbl="node1" presStyleIdx="0" presStyleCnt="3" custScaleY="7292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F0F8BE8-AB9E-4273-88E2-4CBEFB8356B0}" type="pres">
      <dgm:prSet presAssocID="{FB0D1ECA-8081-4D73-A77E-4670EE03E09A}" presName="spacer" presStyleCnt="0"/>
      <dgm:spPr/>
    </dgm:pt>
    <dgm:pt modelId="{17A4B640-FC3B-4450-94A1-50090B63A65E}" type="pres">
      <dgm:prSet presAssocID="{64C87CF1-5B23-4087-B8DA-19C3AF287654}" presName="parentText" presStyleLbl="node1" presStyleIdx="1" presStyleCnt="3" custScaleY="62907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E9F78A-3117-4CFB-B44D-29A353EA11F3}" type="pres">
      <dgm:prSet presAssocID="{C35128E4-541E-4700-A823-9604AAC091D3}" presName="spacer" presStyleCnt="0"/>
      <dgm:spPr/>
    </dgm:pt>
    <dgm:pt modelId="{A9EF51E5-8853-45B6-90D0-7AF40758F341}" type="pres">
      <dgm:prSet presAssocID="{21C16660-1FAD-4970-A207-964CA54E9698}" presName="parentText" presStyleLbl="node1" presStyleIdx="2" presStyleCnt="3" custScaleY="77919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AD4148B-53B3-4ED7-A35F-7C6A8CA6CEE5}" srcId="{7F1CCF1E-370C-487F-BE90-B72A005F1643}" destId="{64C87CF1-5B23-4087-B8DA-19C3AF287654}" srcOrd="1" destOrd="0" parTransId="{B2D8C740-831A-4179-A9EF-A917218AFD73}" sibTransId="{C35128E4-541E-4700-A823-9604AAC091D3}"/>
    <dgm:cxn modelId="{8A1E1E25-61A8-4B6B-9854-AF593F3D7E51}" srcId="{7F1CCF1E-370C-487F-BE90-B72A005F1643}" destId="{3CFBB2C8-25D1-45E5-8295-8966E825F67F}" srcOrd="0" destOrd="0" parTransId="{CE41F923-1129-41FF-8CCF-09AA71E3A2D6}" sibTransId="{FB0D1ECA-8081-4D73-A77E-4670EE03E09A}"/>
    <dgm:cxn modelId="{839839DF-6709-4A85-B658-C38AEA261FB6}" type="presOf" srcId="{21C16660-1FAD-4970-A207-964CA54E9698}" destId="{A9EF51E5-8853-45B6-90D0-7AF40758F341}" srcOrd="0" destOrd="0" presId="urn:microsoft.com/office/officeart/2005/8/layout/vList2"/>
    <dgm:cxn modelId="{22C42839-2B51-49C0-98EC-3EA2D6D3F85F}" type="presOf" srcId="{64C87CF1-5B23-4087-B8DA-19C3AF287654}" destId="{17A4B640-FC3B-4450-94A1-50090B63A65E}" srcOrd="0" destOrd="0" presId="urn:microsoft.com/office/officeart/2005/8/layout/vList2"/>
    <dgm:cxn modelId="{23FD273E-AE7E-4829-8BC8-82E4E0FD86DE}" type="presOf" srcId="{7F1CCF1E-370C-487F-BE90-B72A005F1643}" destId="{27837AD6-ABE0-4E91-B5C8-C68BC6E07A39}" srcOrd="0" destOrd="0" presId="urn:microsoft.com/office/officeart/2005/8/layout/vList2"/>
    <dgm:cxn modelId="{CEE743B3-883B-4519-96DC-0F41C2510E12}" type="presOf" srcId="{3CFBB2C8-25D1-45E5-8295-8966E825F67F}" destId="{2B8BE9EB-0AE5-4261-9ABA-B05C1CE96AAE}" srcOrd="0" destOrd="0" presId="urn:microsoft.com/office/officeart/2005/8/layout/vList2"/>
    <dgm:cxn modelId="{32ED9FA1-77D1-4F12-B43A-9B22F9C2CF73}" srcId="{7F1CCF1E-370C-487F-BE90-B72A005F1643}" destId="{21C16660-1FAD-4970-A207-964CA54E9698}" srcOrd="2" destOrd="0" parTransId="{CF25DE73-771E-41E1-B60F-E9A1A18513CE}" sibTransId="{6441AF0A-1E79-41C9-9210-676409064565}"/>
    <dgm:cxn modelId="{1846731D-A92E-498C-A910-4EE68D38FF19}" type="presParOf" srcId="{27837AD6-ABE0-4E91-B5C8-C68BC6E07A39}" destId="{2B8BE9EB-0AE5-4261-9ABA-B05C1CE96AAE}" srcOrd="0" destOrd="0" presId="urn:microsoft.com/office/officeart/2005/8/layout/vList2"/>
    <dgm:cxn modelId="{F4879E21-DDE3-439D-9D76-A078F854DFF0}" type="presParOf" srcId="{27837AD6-ABE0-4E91-B5C8-C68BC6E07A39}" destId="{0F0F8BE8-AB9E-4273-88E2-4CBEFB8356B0}" srcOrd="1" destOrd="0" presId="urn:microsoft.com/office/officeart/2005/8/layout/vList2"/>
    <dgm:cxn modelId="{7613D218-E13C-4990-8B09-BE165618A38D}" type="presParOf" srcId="{27837AD6-ABE0-4E91-B5C8-C68BC6E07A39}" destId="{17A4B640-FC3B-4450-94A1-50090B63A65E}" srcOrd="2" destOrd="0" presId="urn:microsoft.com/office/officeart/2005/8/layout/vList2"/>
    <dgm:cxn modelId="{E87BD581-3DA3-4DB4-9302-DE298480530E}" type="presParOf" srcId="{27837AD6-ABE0-4E91-B5C8-C68BC6E07A39}" destId="{63E9F78A-3117-4CFB-B44D-29A353EA11F3}" srcOrd="3" destOrd="0" presId="urn:microsoft.com/office/officeart/2005/8/layout/vList2"/>
    <dgm:cxn modelId="{183F181A-51AC-4451-A1BF-0A0A405DEDCA}" type="presParOf" srcId="{27837AD6-ABE0-4E91-B5C8-C68BC6E07A39}" destId="{A9EF51E5-8853-45B6-90D0-7AF40758F341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C86DF01B-5350-4153-9A19-F7A02FE9F51E}" type="doc">
      <dgm:prSet loTypeId="urn:microsoft.com/office/officeart/2005/8/layout/hList1" loCatId="list" qsTypeId="urn:microsoft.com/office/officeart/2005/8/quickstyle/simple1" qsCatId="simple" csTypeId="urn:microsoft.com/office/officeart/2005/8/colors/accent6_2" csCatId="accent6" phldr="1"/>
      <dgm:spPr/>
      <dgm:t>
        <a:bodyPr/>
        <a:lstStyle/>
        <a:p>
          <a:endParaRPr lang="en-US"/>
        </a:p>
      </dgm:t>
    </dgm:pt>
    <dgm:pt modelId="{AEE5202B-7398-4528-9307-1C5B6A75784A}">
      <dgm:prSet/>
      <dgm:spPr/>
      <dgm:t>
        <a:bodyPr/>
        <a:lstStyle/>
        <a:p>
          <a:pPr rtl="0"/>
          <a:r>
            <a:rPr lang="en-US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Berdasarkan</a:t>
          </a:r>
          <a:r>
            <a:rPr lang="en-US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biologisnya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protein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terbagi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</a:t>
          </a:r>
          <a:endParaRPr lang="en-US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106A078-465B-46D7-BC60-083D35206A6B}" type="parTrans" cxnId="{3345F923-64CD-41B1-9FC3-0DB862CC463B}">
      <dgm:prSet/>
      <dgm:spPr/>
      <dgm:t>
        <a:bodyPr/>
        <a:lstStyle/>
        <a:p>
          <a:endParaRPr lang="en-US"/>
        </a:p>
      </dgm:t>
    </dgm:pt>
    <dgm:pt modelId="{6E13330A-85A4-4EE5-B1AF-B73F40F1254D}" type="sibTrans" cxnId="{3345F923-64CD-41B1-9FC3-0DB862CC463B}">
      <dgm:prSet/>
      <dgm:spPr/>
      <dgm:t>
        <a:bodyPr/>
        <a:lstStyle/>
        <a:p>
          <a:endParaRPr lang="en-US"/>
        </a:p>
      </dgm:t>
    </dgm:pt>
    <dgm:pt modelId="{74582F31-12C5-4188-8BC1-00EFF77F3D96}">
      <dgm:prSet/>
      <dgm:spPr/>
      <dgm:t>
        <a:bodyPr/>
        <a:lstStyle/>
        <a:p>
          <a:pPr rtl="0"/>
          <a:r>
            <a:rPr lang="en-US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Enzim</a:t>
          </a:r>
          <a:r>
            <a:rPr lang="en-US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biokatalisator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b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amilase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lipase,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tripsin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61A8AA0-B159-4FC0-B930-562A8ED37492}" type="parTrans" cxnId="{ACF85C7F-C6D2-4536-9616-02E220125EEB}">
      <dgm:prSet/>
      <dgm:spPr/>
      <dgm:t>
        <a:bodyPr/>
        <a:lstStyle/>
        <a:p>
          <a:endParaRPr lang="en-US"/>
        </a:p>
      </dgm:t>
    </dgm:pt>
    <dgm:pt modelId="{05DD8327-AB6C-4592-A11F-4979606CF89E}" type="sibTrans" cxnId="{ACF85C7F-C6D2-4536-9616-02E220125EEB}">
      <dgm:prSet/>
      <dgm:spPr/>
      <dgm:t>
        <a:bodyPr/>
        <a:lstStyle/>
        <a:p>
          <a:endParaRPr lang="en-US"/>
        </a:p>
      </dgm:t>
    </dgm:pt>
    <dgm:pt modelId="{D294A1BA-A3EB-4168-B118-1AEA152C6462}">
      <dgm:prSet/>
      <dgm:spPr/>
      <dgm:t>
        <a:bodyPr/>
        <a:lstStyle/>
        <a:p>
          <a:pPr rtl="0"/>
          <a:r>
            <a:rPr lang="en-US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Hormon </a:t>
          </a: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(pengatur)</a:t>
          </a:r>
          <a:b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FSH, LH, adrenalin, noradrenalin.</a:t>
          </a:r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F66764B-29E8-44CE-8238-7DC10BF083F5}" type="parTrans" cxnId="{88D14579-746F-4635-B82A-997A50706750}">
      <dgm:prSet/>
      <dgm:spPr/>
      <dgm:t>
        <a:bodyPr/>
        <a:lstStyle/>
        <a:p>
          <a:endParaRPr lang="en-US"/>
        </a:p>
      </dgm:t>
    </dgm:pt>
    <dgm:pt modelId="{E3C527C2-1221-4963-A659-FF74690739A6}" type="sibTrans" cxnId="{88D14579-746F-4635-B82A-997A50706750}">
      <dgm:prSet/>
      <dgm:spPr/>
      <dgm:t>
        <a:bodyPr/>
        <a:lstStyle/>
        <a:p>
          <a:endParaRPr lang="en-US"/>
        </a:p>
      </dgm:t>
    </dgm:pt>
    <dgm:pt modelId="{B7A6373D-4A5F-4F03-8525-1C5B4E948D50}">
      <dgm:prSet/>
      <dgm:spPr/>
      <dgm:t>
        <a:bodyPr/>
        <a:lstStyle/>
        <a:p>
          <a:pPr rtl="0"/>
          <a:r>
            <a:rPr lang="en-US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Antibodi </a:t>
          </a: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(sistem imun)</a:t>
          </a:r>
          <a:b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trombin, fibrinogen, immunoglobin.</a:t>
          </a:r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73A8103-C617-4DC6-ABF4-07419D3D3B96}" type="parTrans" cxnId="{81999976-D07A-47B9-A364-D3F3630AF9AC}">
      <dgm:prSet/>
      <dgm:spPr/>
      <dgm:t>
        <a:bodyPr/>
        <a:lstStyle/>
        <a:p>
          <a:endParaRPr lang="en-US"/>
        </a:p>
      </dgm:t>
    </dgm:pt>
    <dgm:pt modelId="{AF3F81FC-695C-4E7A-9168-1B1EEA5FCB18}" type="sibTrans" cxnId="{81999976-D07A-47B9-A364-D3F3630AF9AC}">
      <dgm:prSet/>
      <dgm:spPr/>
      <dgm:t>
        <a:bodyPr/>
        <a:lstStyle/>
        <a:p>
          <a:endParaRPr lang="en-US"/>
        </a:p>
      </dgm:t>
    </dgm:pt>
    <dgm:pt modelId="{47FE8512-6455-4B1A-A2B6-769F20EBEAEE}">
      <dgm:prSet/>
      <dgm:spPr/>
      <dgm:t>
        <a:bodyPr/>
        <a:lstStyle/>
        <a:p>
          <a:pPr rtl="0"/>
          <a:r>
            <a:rPr lang="en-US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transpor </a:t>
          </a: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(transpor molekul)</a:t>
          </a:r>
          <a:b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hemoglobin, protein membran.</a:t>
          </a:r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65C66C4-7C8A-4ADC-AC28-C8EDF6A2215A}" type="parTrans" cxnId="{B54D7322-D90B-4125-8E38-55B912AF7EBF}">
      <dgm:prSet/>
      <dgm:spPr/>
      <dgm:t>
        <a:bodyPr/>
        <a:lstStyle/>
        <a:p>
          <a:endParaRPr lang="en-US"/>
        </a:p>
      </dgm:t>
    </dgm:pt>
    <dgm:pt modelId="{9E146FE3-62C6-4223-8EE4-099ADFAF0D2B}" type="sibTrans" cxnId="{B54D7322-D90B-4125-8E38-55B912AF7EBF}">
      <dgm:prSet/>
      <dgm:spPr/>
      <dgm:t>
        <a:bodyPr/>
        <a:lstStyle/>
        <a:p>
          <a:endParaRPr lang="en-US"/>
        </a:p>
      </dgm:t>
    </dgm:pt>
    <dgm:pt modelId="{A7AC9A8B-A322-453B-BDC7-590356CF153B}">
      <dgm:prSet/>
      <dgm:spPr/>
      <dgm:t>
        <a:bodyPr/>
        <a:lstStyle/>
        <a:p>
          <a:pPr rtl="0"/>
          <a:r>
            <a:rPr lang="en-US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kontraktil </a:t>
          </a: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(alat gerak)</a:t>
          </a:r>
          <a:b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aktin, myosin, mikrotubulus.</a:t>
          </a:r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F058B50-21BA-4A88-A91D-09EDB88C4833}" type="parTrans" cxnId="{C3BCEDA1-00F9-40CC-BDA0-5AAFCF712083}">
      <dgm:prSet/>
      <dgm:spPr/>
      <dgm:t>
        <a:bodyPr/>
        <a:lstStyle/>
        <a:p>
          <a:endParaRPr lang="en-US"/>
        </a:p>
      </dgm:t>
    </dgm:pt>
    <dgm:pt modelId="{2486A210-A9E0-446E-B039-AAAD23909F86}" type="sibTrans" cxnId="{C3BCEDA1-00F9-40CC-BDA0-5AAFCF712083}">
      <dgm:prSet/>
      <dgm:spPr/>
      <dgm:t>
        <a:bodyPr/>
        <a:lstStyle/>
        <a:p>
          <a:endParaRPr lang="en-US"/>
        </a:p>
      </dgm:t>
    </dgm:pt>
    <dgm:pt modelId="{B680CDBD-6CE7-4A8C-8B72-FA979ACBEA98}">
      <dgm:prSet/>
      <dgm:spPr/>
      <dgm:t>
        <a:bodyPr/>
        <a:lstStyle/>
        <a:p>
          <a:pPr rtl="0"/>
          <a:r>
            <a:rPr lang="en-US" b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struktur </a:t>
          </a: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(pelindung)</a:t>
          </a:r>
          <a:b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kolagen, keratin.</a:t>
          </a:r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CC5066D-ED6F-489F-B227-A8B762ABA8D1}" type="parTrans" cxnId="{ACC26366-FD52-44D3-9566-AEBA588B6168}">
      <dgm:prSet/>
      <dgm:spPr/>
      <dgm:t>
        <a:bodyPr/>
        <a:lstStyle/>
        <a:p>
          <a:endParaRPr lang="en-US"/>
        </a:p>
      </dgm:t>
    </dgm:pt>
    <dgm:pt modelId="{CF2447EA-B547-4884-8F6E-965BC1B146FD}" type="sibTrans" cxnId="{ACC26366-FD52-44D3-9566-AEBA588B6168}">
      <dgm:prSet/>
      <dgm:spPr/>
      <dgm:t>
        <a:bodyPr/>
        <a:lstStyle/>
        <a:p>
          <a:endParaRPr lang="en-US"/>
        </a:p>
      </dgm:t>
    </dgm:pt>
    <dgm:pt modelId="{C9528492-FABA-4FA1-96FC-CF335F0B6203}">
      <dgm:prSet/>
      <dgm:spPr/>
      <dgm:t>
        <a:bodyPr/>
        <a:lstStyle/>
        <a:p>
          <a:pPr rtl="0"/>
          <a:r>
            <a:rPr lang="en-US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</a:t>
          </a:r>
          <a:r>
            <a:rPr lang="en-US" b="1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nutrien</a:t>
          </a:r>
          <a:r>
            <a:rPr lang="en-US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cadangan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makanan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b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 albumin, </a:t>
          </a:r>
          <a:r>
            <a:rPr lang="en-US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kasein</a:t>
          </a:r>
          <a:r>
            <a: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endParaRPr lang="en-US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EC61EB3-E2BC-4B6F-9D07-D256C555AE15}" type="parTrans" cxnId="{91813ADA-E6D7-4C79-A631-27E5F367F128}">
      <dgm:prSet/>
      <dgm:spPr/>
      <dgm:t>
        <a:bodyPr/>
        <a:lstStyle/>
        <a:p>
          <a:endParaRPr lang="en-US"/>
        </a:p>
      </dgm:t>
    </dgm:pt>
    <dgm:pt modelId="{849F6C50-FFB3-41E7-8A3A-C9491F0FBB10}" type="sibTrans" cxnId="{91813ADA-E6D7-4C79-A631-27E5F367F128}">
      <dgm:prSet/>
      <dgm:spPr/>
      <dgm:t>
        <a:bodyPr/>
        <a:lstStyle/>
        <a:p>
          <a:endParaRPr lang="en-US"/>
        </a:p>
      </dgm:t>
    </dgm:pt>
    <dgm:pt modelId="{262E61C0-AD44-4DF9-9A06-68B1633F4BD7}" type="pres">
      <dgm:prSet presAssocID="{C86DF01B-5350-4153-9A19-F7A02FE9F51E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BB00A8A-5F0B-450C-98C8-7474F76AE12C}" type="pres">
      <dgm:prSet presAssocID="{AEE5202B-7398-4528-9307-1C5B6A75784A}" presName="composite" presStyleCnt="0"/>
      <dgm:spPr/>
    </dgm:pt>
    <dgm:pt modelId="{7F79CD47-27C6-4E4E-AF3D-EB03B4AAD456}" type="pres">
      <dgm:prSet presAssocID="{AEE5202B-7398-4528-9307-1C5B6A75784A}" presName="parTx" presStyleLbl="alignNode1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9E0AEFA-5534-4F25-BADB-3E2D1E3A3E9A}" type="pres">
      <dgm:prSet presAssocID="{AEE5202B-7398-4528-9307-1C5B6A75784A}" presName="desTx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7C98773-AA1F-4BEC-8CFB-794B9696CD2F}" type="presOf" srcId="{D294A1BA-A3EB-4168-B118-1AEA152C6462}" destId="{29E0AEFA-5534-4F25-BADB-3E2D1E3A3E9A}" srcOrd="0" destOrd="1" presId="urn:microsoft.com/office/officeart/2005/8/layout/hList1"/>
    <dgm:cxn modelId="{BF2B9ED9-815A-40F5-9B9B-E38B32DCEA8E}" type="presOf" srcId="{47FE8512-6455-4B1A-A2B6-769F20EBEAEE}" destId="{29E0AEFA-5534-4F25-BADB-3E2D1E3A3E9A}" srcOrd="0" destOrd="3" presId="urn:microsoft.com/office/officeart/2005/8/layout/hList1"/>
    <dgm:cxn modelId="{C3BCEDA1-00F9-40CC-BDA0-5AAFCF712083}" srcId="{AEE5202B-7398-4528-9307-1C5B6A75784A}" destId="{A7AC9A8B-A322-453B-BDC7-590356CF153B}" srcOrd="4" destOrd="0" parTransId="{5F058B50-21BA-4A88-A91D-09EDB88C4833}" sibTransId="{2486A210-A9E0-446E-B039-AAAD23909F86}"/>
    <dgm:cxn modelId="{88D14579-746F-4635-B82A-997A50706750}" srcId="{AEE5202B-7398-4528-9307-1C5B6A75784A}" destId="{D294A1BA-A3EB-4168-B118-1AEA152C6462}" srcOrd="1" destOrd="0" parTransId="{AF66764B-29E8-44CE-8238-7DC10BF083F5}" sibTransId="{E3C527C2-1221-4963-A659-FF74690739A6}"/>
    <dgm:cxn modelId="{ACC26366-FD52-44D3-9566-AEBA588B6168}" srcId="{AEE5202B-7398-4528-9307-1C5B6A75784A}" destId="{B680CDBD-6CE7-4A8C-8B72-FA979ACBEA98}" srcOrd="5" destOrd="0" parTransId="{0CC5066D-ED6F-489F-B227-A8B762ABA8D1}" sibTransId="{CF2447EA-B547-4884-8F6E-965BC1B146FD}"/>
    <dgm:cxn modelId="{3ED00F6F-623B-4788-A8F1-B17374F03669}" type="presOf" srcId="{A7AC9A8B-A322-453B-BDC7-590356CF153B}" destId="{29E0AEFA-5534-4F25-BADB-3E2D1E3A3E9A}" srcOrd="0" destOrd="4" presId="urn:microsoft.com/office/officeart/2005/8/layout/hList1"/>
    <dgm:cxn modelId="{2B81567E-EC4A-4BE1-9DE0-899472D1B8AF}" type="presOf" srcId="{B7A6373D-4A5F-4F03-8525-1C5B4E948D50}" destId="{29E0AEFA-5534-4F25-BADB-3E2D1E3A3E9A}" srcOrd="0" destOrd="2" presId="urn:microsoft.com/office/officeart/2005/8/layout/hList1"/>
    <dgm:cxn modelId="{81999976-D07A-47B9-A364-D3F3630AF9AC}" srcId="{AEE5202B-7398-4528-9307-1C5B6A75784A}" destId="{B7A6373D-4A5F-4F03-8525-1C5B4E948D50}" srcOrd="2" destOrd="0" parTransId="{073A8103-C617-4DC6-ABF4-07419D3D3B96}" sibTransId="{AF3F81FC-695C-4E7A-9168-1B1EEA5FCB18}"/>
    <dgm:cxn modelId="{B54D7322-D90B-4125-8E38-55B912AF7EBF}" srcId="{AEE5202B-7398-4528-9307-1C5B6A75784A}" destId="{47FE8512-6455-4B1A-A2B6-769F20EBEAEE}" srcOrd="3" destOrd="0" parTransId="{265C66C4-7C8A-4ADC-AC28-C8EDF6A2215A}" sibTransId="{9E146FE3-62C6-4223-8EE4-099ADFAF0D2B}"/>
    <dgm:cxn modelId="{0CD09FF5-A9A0-4EAE-8415-F5CC63E66627}" type="presOf" srcId="{C86DF01B-5350-4153-9A19-F7A02FE9F51E}" destId="{262E61C0-AD44-4DF9-9A06-68B1633F4BD7}" srcOrd="0" destOrd="0" presId="urn:microsoft.com/office/officeart/2005/8/layout/hList1"/>
    <dgm:cxn modelId="{EE544931-A801-4FE4-B1B5-C82C5A7D6606}" type="presOf" srcId="{C9528492-FABA-4FA1-96FC-CF335F0B6203}" destId="{29E0AEFA-5534-4F25-BADB-3E2D1E3A3E9A}" srcOrd="0" destOrd="6" presId="urn:microsoft.com/office/officeart/2005/8/layout/hList1"/>
    <dgm:cxn modelId="{91813ADA-E6D7-4C79-A631-27E5F367F128}" srcId="{AEE5202B-7398-4528-9307-1C5B6A75784A}" destId="{C9528492-FABA-4FA1-96FC-CF335F0B6203}" srcOrd="6" destOrd="0" parTransId="{AEC61EB3-E2BC-4B6F-9D07-D256C555AE15}" sibTransId="{849F6C50-FFB3-41E7-8A3A-C9491F0FBB10}"/>
    <dgm:cxn modelId="{9860161E-9E43-4400-A582-00340C27C227}" type="presOf" srcId="{74582F31-12C5-4188-8BC1-00EFF77F3D96}" destId="{29E0AEFA-5534-4F25-BADB-3E2D1E3A3E9A}" srcOrd="0" destOrd="0" presId="urn:microsoft.com/office/officeart/2005/8/layout/hList1"/>
    <dgm:cxn modelId="{46392828-3158-4FAE-9790-EB2273ADCB38}" type="presOf" srcId="{AEE5202B-7398-4528-9307-1C5B6A75784A}" destId="{7F79CD47-27C6-4E4E-AF3D-EB03B4AAD456}" srcOrd="0" destOrd="0" presId="urn:microsoft.com/office/officeart/2005/8/layout/hList1"/>
    <dgm:cxn modelId="{ACF85C7F-C6D2-4536-9616-02E220125EEB}" srcId="{AEE5202B-7398-4528-9307-1C5B6A75784A}" destId="{74582F31-12C5-4188-8BC1-00EFF77F3D96}" srcOrd="0" destOrd="0" parTransId="{861A8AA0-B159-4FC0-B930-562A8ED37492}" sibTransId="{05DD8327-AB6C-4592-A11F-4979606CF89E}"/>
    <dgm:cxn modelId="{3345F923-64CD-41B1-9FC3-0DB862CC463B}" srcId="{C86DF01B-5350-4153-9A19-F7A02FE9F51E}" destId="{AEE5202B-7398-4528-9307-1C5B6A75784A}" srcOrd="0" destOrd="0" parTransId="{0106A078-465B-46D7-BC60-083D35206A6B}" sibTransId="{6E13330A-85A4-4EE5-B1AF-B73F40F1254D}"/>
    <dgm:cxn modelId="{E2435C5D-626D-4507-918C-F7D4CD609DFA}" type="presOf" srcId="{B680CDBD-6CE7-4A8C-8B72-FA979ACBEA98}" destId="{29E0AEFA-5534-4F25-BADB-3E2D1E3A3E9A}" srcOrd="0" destOrd="5" presId="urn:microsoft.com/office/officeart/2005/8/layout/hList1"/>
    <dgm:cxn modelId="{7C166D43-B64D-40BB-91BF-123900834B94}" type="presParOf" srcId="{262E61C0-AD44-4DF9-9A06-68B1633F4BD7}" destId="{0BB00A8A-5F0B-450C-98C8-7474F76AE12C}" srcOrd="0" destOrd="0" presId="urn:microsoft.com/office/officeart/2005/8/layout/hList1"/>
    <dgm:cxn modelId="{67049F34-B810-4DFF-A5BC-C826701A0873}" type="presParOf" srcId="{0BB00A8A-5F0B-450C-98C8-7474F76AE12C}" destId="{7F79CD47-27C6-4E4E-AF3D-EB03B4AAD456}" srcOrd="0" destOrd="0" presId="urn:microsoft.com/office/officeart/2005/8/layout/hList1"/>
    <dgm:cxn modelId="{AC81A0CF-9349-4B73-9DDC-10D66453A76D}" type="presParOf" srcId="{0BB00A8A-5F0B-450C-98C8-7474F76AE12C}" destId="{29E0AEFA-5534-4F25-BADB-3E2D1E3A3E9A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46B831DB-C19E-4818-BF5B-B41A275BC7B3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B2961D9-EC77-4740-8F59-01D6A59AA493}">
      <dgm:prSet/>
      <dgm:spPr>
        <a:solidFill>
          <a:schemeClr val="bg1"/>
        </a:solidFill>
        <a:ln>
          <a:solidFill>
            <a:srgbClr val="A0C358"/>
          </a:solidFill>
        </a:ln>
      </dgm:spPr>
      <dgm:t>
        <a:bodyPr/>
        <a:lstStyle/>
        <a:p>
          <a:pPr rtl="0"/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Protein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berupa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sangat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besar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berat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hingga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puluhan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ratusan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ribu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A1F9CBC-B073-4D66-BA96-1CA5A3A65330}" type="parTrans" cxnId="{6FE0C0EA-C308-4CBB-B977-0B6A3BAC385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90D76A3-EB65-4FBD-9B1D-3432CF3ABF00}" type="sibTrans" cxnId="{6FE0C0EA-C308-4CBB-B977-0B6A3BAC385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1D8947B-21E9-41AA-973A-AE16D9F17A99}">
      <dgm:prSet/>
      <dgm:spPr>
        <a:solidFill>
          <a:schemeClr val="bg1"/>
        </a:solidFill>
        <a:ln>
          <a:solidFill>
            <a:srgbClr val="A0C358"/>
          </a:solidFill>
        </a:ln>
      </dgm:spPr>
      <dgm:t>
        <a:bodyPr/>
        <a:lstStyle/>
        <a:p>
          <a:pPr rtl="0"/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Unsur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protein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b="1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karbon</a:t>
          </a:r>
          <a:r>
            <a:rPr lang="en-US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b="1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hidrogen</a:t>
          </a:r>
          <a:r>
            <a:rPr lang="en-US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b="1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oksigen</a:t>
          </a:r>
          <a:r>
            <a:rPr lang="en-US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nitrogen, </a:t>
          </a:r>
          <a:r>
            <a:rPr lang="en-US" b="1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b="1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belerang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Selain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itu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unsur-unsur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lain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protein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khusus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tertentu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hemoglobin (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zat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besi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kasein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fosfor</a:t>
          </a:r>
          <a:r>
            <a: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A474677-290B-4AA7-92E6-03BF067FB4D3}" type="parTrans" cxnId="{01B3320E-6151-4000-85BE-C0B7C72EA7C3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D677FBB-3866-4D5E-B4DB-CB9149ADE715}" type="sibTrans" cxnId="{01B3320E-6151-4000-85BE-C0B7C72EA7C3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857A069-8A03-4B6A-8881-1A48B495C5B5}" type="pres">
      <dgm:prSet presAssocID="{46B831DB-C19E-4818-BF5B-B41A275BC7B3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21D07F8-C3EA-4DD0-B7C6-0A0ABA0B0FFC}" type="pres">
      <dgm:prSet presAssocID="{5B2961D9-EC77-4740-8F59-01D6A59AA493}" presName="parentText" presStyleLbl="node1" presStyleIdx="0" presStyleCnt="2" custScaleY="58787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8173552-EEF4-45F9-9F42-6BC174A19E8D}" type="pres">
      <dgm:prSet presAssocID="{890D76A3-EB65-4FBD-9B1D-3432CF3ABF00}" presName="spacer" presStyleCnt="0"/>
      <dgm:spPr/>
    </dgm:pt>
    <dgm:pt modelId="{4CF3A26F-8AAC-4012-B1E2-BC1DAA374341}" type="pres">
      <dgm:prSet presAssocID="{61D8947B-21E9-41AA-973A-AE16D9F17A99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FE0C0EA-C308-4CBB-B977-0B6A3BAC385E}" srcId="{46B831DB-C19E-4818-BF5B-B41A275BC7B3}" destId="{5B2961D9-EC77-4740-8F59-01D6A59AA493}" srcOrd="0" destOrd="0" parTransId="{BA1F9CBC-B073-4D66-BA96-1CA5A3A65330}" sibTransId="{890D76A3-EB65-4FBD-9B1D-3432CF3ABF00}"/>
    <dgm:cxn modelId="{E1BD1609-557D-47DE-8C2C-A59FB4019773}" type="presOf" srcId="{5B2961D9-EC77-4740-8F59-01D6A59AA493}" destId="{721D07F8-C3EA-4DD0-B7C6-0A0ABA0B0FFC}" srcOrd="0" destOrd="0" presId="urn:microsoft.com/office/officeart/2005/8/layout/vList2"/>
    <dgm:cxn modelId="{A80672B7-4D4E-429B-AB65-A0803073D341}" type="presOf" srcId="{61D8947B-21E9-41AA-973A-AE16D9F17A99}" destId="{4CF3A26F-8AAC-4012-B1E2-BC1DAA374341}" srcOrd="0" destOrd="0" presId="urn:microsoft.com/office/officeart/2005/8/layout/vList2"/>
    <dgm:cxn modelId="{3BEE1719-5FAB-4EC3-8CE8-3AE033ABB5A3}" type="presOf" srcId="{46B831DB-C19E-4818-BF5B-B41A275BC7B3}" destId="{C857A069-8A03-4B6A-8881-1A48B495C5B5}" srcOrd="0" destOrd="0" presId="urn:microsoft.com/office/officeart/2005/8/layout/vList2"/>
    <dgm:cxn modelId="{01B3320E-6151-4000-85BE-C0B7C72EA7C3}" srcId="{46B831DB-C19E-4818-BF5B-B41A275BC7B3}" destId="{61D8947B-21E9-41AA-973A-AE16D9F17A99}" srcOrd="1" destOrd="0" parTransId="{6A474677-290B-4AA7-92E6-03BF067FB4D3}" sibTransId="{3D677FBB-3866-4D5E-B4DB-CB9149ADE715}"/>
    <dgm:cxn modelId="{B3378C2B-AAE4-4D78-9011-8181135624CF}" type="presParOf" srcId="{C857A069-8A03-4B6A-8881-1A48B495C5B5}" destId="{721D07F8-C3EA-4DD0-B7C6-0A0ABA0B0FFC}" srcOrd="0" destOrd="0" presId="urn:microsoft.com/office/officeart/2005/8/layout/vList2"/>
    <dgm:cxn modelId="{3D8F3976-87B8-494B-B813-0FEA8C6E398B}" type="presParOf" srcId="{C857A069-8A03-4B6A-8881-1A48B495C5B5}" destId="{D8173552-EEF4-45F9-9F42-6BC174A19E8D}" srcOrd="1" destOrd="0" presId="urn:microsoft.com/office/officeart/2005/8/layout/vList2"/>
    <dgm:cxn modelId="{F4087162-15E3-442F-90BA-64809BEE2339}" type="presParOf" srcId="{C857A069-8A03-4B6A-8881-1A48B495C5B5}" destId="{4CF3A26F-8AAC-4012-B1E2-BC1DAA374341}" srcOrd="2" destOrd="0" presId="urn:microsoft.com/office/officeart/2005/8/layout/vList2"/>
  </dgm:cxnLst>
  <dgm:bg>
    <a:noFill/>
  </dgm:bg>
  <dgm:whole>
    <a:ln>
      <a:noFill/>
    </a:ln>
  </dgm:whole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8C312890-622F-4511-A72D-7BDBC851D2DA}" type="doc">
      <dgm:prSet loTypeId="urn:microsoft.com/office/officeart/2005/8/layout/vList5" loCatId="list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en-US"/>
        </a:p>
      </dgm:t>
    </dgm:pt>
    <dgm:pt modelId="{F2918EEE-D5F6-4A89-9A21-A60CF41614FC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deoksiribonukleat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(DNA)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ribonukleat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(RNA),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polimer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monomer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D0AA30D-D003-4A15-ACA9-BD0BDBD513D8}" type="parTrans" cxnId="{CDC26DC5-03E5-4E0B-AC17-9DA6701F234B}">
      <dgm:prSet/>
      <dgm:spPr/>
      <dgm:t>
        <a:bodyPr/>
        <a:lstStyle/>
        <a:p>
          <a:pPr algn="l"/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B7FC0E7-A076-41F8-9252-AA22C6CE7631}" type="sibTrans" cxnId="{CDC26DC5-03E5-4E0B-AC17-9DA6701F234B}">
      <dgm:prSet/>
      <dgm:spPr/>
      <dgm:t>
        <a:bodyPr/>
        <a:lstStyle/>
        <a:p>
          <a:pPr algn="l"/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AD788EC-2163-4175-8F46-BA02750AE4E6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DNA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berfungsi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menyimpan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informasi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genetik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</a:p>
      </dgm:t>
    </dgm:pt>
    <dgm:pt modelId="{6F12F3C5-1A12-414A-9D03-62C1C3BD4F31}" type="parTrans" cxnId="{3E5EA64A-6CCF-4725-8464-C68CD2D1B594}">
      <dgm:prSet/>
      <dgm:spPr/>
      <dgm:t>
        <a:bodyPr/>
        <a:lstStyle/>
        <a:p>
          <a:pPr algn="l"/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7459366-BC37-4072-94A0-484EFBF20757}" type="sibTrans" cxnId="{3E5EA64A-6CCF-4725-8464-C68CD2D1B594}">
      <dgm:prSet/>
      <dgm:spPr/>
      <dgm:t>
        <a:bodyPr/>
        <a:lstStyle/>
        <a:p>
          <a:pPr algn="l"/>
          <a:endParaRPr lang="en-US" sz="17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97EECD6-5270-4D44-8B8C-58793EF0F107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DNA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penyimpan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Reducing power.</a:t>
          </a:r>
        </a:p>
      </dgm:t>
    </dgm:pt>
    <dgm:pt modelId="{6FE94EF4-5E72-4C7A-B54A-6972740AD18E}" type="parTrans" cxnId="{CA496721-D05C-44D9-9210-78A41AFD366B}">
      <dgm:prSet/>
      <dgm:spPr/>
      <dgm:t>
        <a:bodyPr/>
        <a:lstStyle/>
        <a:p>
          <a:endParaRPr lang="en-US"/>
        </a:p>
      </dgm:t>
    </dgm:pt>
    <dgm:pt modelId="{C1E29757-2AD3-4451-A9F2-ACD43CDDA796}" type="sibTrans" cxnId="{CA496721-D05C-44D9-9210-78A41AFD366B}">
      <dgm:prSet/>
      <dgm:spPr/>
      <dgm:t>
        <a:bodyPr/>
        <a:lstStyle/>
        <a:p>
          <a:endParaRPr lang="en-US"/>
        </a:p>
      </dgm:t>
    </dgm:pt>
    <dgm:pt modelId="{32E854A6-7ABB-43F9-AEF3-F1CD3EE75304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7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Monomer </a:t>
          </a:r>
          <a:r>
            <a:rPr lang="en-US" sz="17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bergabung</a:t>
          </a:r>
          <a:r>
            <a:rPr lang="en-US" sz="17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7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7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posfodiester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4F53C23-8E03-4B20-83DE-25ABBDF13960}" type="parTrans" cxnId="{C690261D-4B6E-46AB-A6FE-D1EAF9A5387D}">
      <dgm:prSet/>
      <dgm:spPr/>
      <dgm:t>
        <a:bodyPr/>
        <a:lstStyle/>
        <a:p>
          <a:endParaRPr lang="en-US"/>
        </a:p>
      </dgm:t>
    </dgm:pt>
    <dgm:pt modelId="{4C5FE65A-686D-4487-8DC1-AC9D2C6C955D}" type="sibTrans" cxnId="{C690261D-4B6E-46AB-A6FE-D1EAF9A5387D}">
      <dgm:prSet/>
      <dgm:spPr/>
      <dgm:t>
        <a:bodyPr/>
        <a:lstStyle/>
        <a:p>
          <a:endParaRPr lang="en-US"/>
        </a:p>
      </dgm:t>
    </dgm:pt>
    <dgm:pt modelId="{E18A7C71-417E-489D-8C66-20067D750247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hanya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namun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berpasangan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berikatan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berbentuk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1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double helix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</a:p>
      </dgm:t>
    </dgm:pt>
    <dgm:pt modelId="{01CF7620-F978-4B5C-BF09-96F1D92EE171}" type="parTrans" cxnId="{92E7DD5B-9B2F-4966-8324-102E3BC83659}">
      <dgm:prSet/>
      <dgm:spPr/>
      <dgm:t>
        <a:bodyPr/>
        <a:lstStyle/>
        <a:p>
          <a:endParaRPr lang="en-US"/>
        </a:p>
      </dgm:t>
    </dgm:pt>
    <dgm:pt modelId="{4CF42D49-5F74-4218-BE77-AE7958E22F66}" type="sibTrans" cxnId="{92E7DD5B-9B2F-4966-8324-102E3BC83659}">
      <dgm:prSet/>
      <dgm:spPr/>
      <dgm:t>
        <a:bodyPr/>
        <a:lstStyle/>
        <a:p>
          <a:endParaRPr lang="en-US"/>
        </a:p>
      </dgm:t>
    </dgm:pt>
    <dgm:pt modelId="{3EAFA75D-E1F1-45C4-8005-45D86401D519}" type="pres">
      <dgm:prSet presAssocID="{8C312890-622F-4511-A72D-7BDBC851D2DA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6A107AB-5AC6-449C-8800-625F2E5911EE}" type="pres">
      <dgm:prSet presAssocID="{F2918EEE-D5F6-4A89-9A21-A60CF41614FC}" presName="linNode" presStyleCnt="0"/>
      <dgm:spPr/>
    </dgm:pt>
    <dgm:pt modelId="{2D424A3F-E37F-403C-9757-031043B3B15E}" type="pres">
      <dgm:prSet presAssocID="{F2918EEE-D5F6-4A89-9A21-A60CF41614FC}" presName="parentText" presStyleLbl="node1" presStyleIdx="0" presStyleCnt="5" custScaleX="214298" custScaleY="66426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F28EAEC-D0E0-4898-9FDB-F7BB16BC551D}" type="pres">
      <dgm:prSet presAssocID="{6B7FC0E7-A076-41F8-9252-AA22C6CE7631}" presName="sp" presStyleCnt="0"/>
      <dgm:spPr/>
    </dgm:pt>
    <dgm:pt modelId="{E545E67A-2DCB-4499-8224-B128F3FE2DEF}" type="pres">
      <dgm:prSet presAssocID="{32E854A6-7ABB-43F9-AEF3-F1CD3EE75304}" presName="linNode" presStyleCnt="0"/>
      <dgm:spPr/>
    </dgm:pt>
    <dgm:pt modelId="{82757BCC-83E5-4895-9930-BAC77506BB06}" type="pres">
      <dgm:prSet presAssocID="{32E854A6-7ABB-43F9-AEF3-F1CD3EE75304}" presName="parentText" presStyleLbl="node1" presStyleIdx="1" presStyleCnt="5" custScaleX="213241" custScaleY="3310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5E6E3BC-419E-438E-93F3-BD1301665B04}" type="pres">
      <dgm:prSet presAssocID="{4C5FE65A-686D-4487-8DC1-AC9D2C6C955D}" presName="sp" presStyleCnt="0"/>
      <dgm:spPr/>
    </dgm:pt>
    <dgm:pt modelId="{97171913-3D6F-4FE6-8776-C4CF1694A6AA}" type="pres">
      <dgm:prSet presAssocID="{0AD788EC-2163-4175-8F46-BA02750AE4E6}" presName="linNode" presStyleCnt="0"/>
      <dgm:spPr/>
    </dgm:pt>
    <dgm:pt modelId="{3766DDC6-7240-4868-AE95-12F3D3353440}" type="pres">
      <dgm:prSet presAssocID="{0AD788EC-2163-4175-8F46-BA02750AE4E6}" presName="parentText" presStyleLbl="node1" presStyleIdx="2" presStyleCnt="5" custScaleX="214298" custScaleY="28487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126B50-48BE-49C2-B016-638BD69D171F}" type="pres">
      <dgm:prSet presAssocID="{87459366-BC37-4072-94A0-484EFBF20757}" presName="sp" presStyleCnt="0"/>
      <dgm:spPr/>
    </dgm:pt>
    <dgm:pt modelId="{C4801426-7603-43E8-836B-C163A3994758}" type="pres">
      <dgm:prSet presAssocID="{297EECD6-5270-4D44-8B8C-58793EF0F107}" presName="linNode" presStyleCnt="0"/>
      <dgm:spPr/>
    </dgm:pt>
    <dgm:pt modelId="{7F9D2BBA-64AD-4C48-8E0E-920BF849DF24}" type="pres">
      <dgm:prSet presAssocID="{297EECD6-5270-4D44-8B8C-58793EF0F107}" presName="parentText" presStyleLbl="node1" presStyleIdx="3" presStyleCnt="5" custScaleX="214298" custScaleY="41319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76433A1-CF51-4C1F-8C58-D9DE7A3BA610}" type="pres">
      <dgm:prSet presAssocID="{C1E29757-2AD3-4451-A9F2-ACD43CDDA796}" presName="sp" presStyleCnt="0"/>
      <dgm:spPr/>
    </dgm:pt>
    <dgm:pt modelId="{EA58C0CA-ABE5-4533-BFDE-75BCD8545C77}" type="pres">
      <dgm:prSet presAssocID="{E18A7C71-417E-489D-8C66-20067D750247}" presName="linNode" presStyleCnt="0"/>
      <dgm:spPr/>
    </dgm:pt>
    <dgm:pt modelId="{6A0D3522-BC66-4CFF-A67D-AACF376BB6E9}" type="pres">
      <dgm:prSet presAssocID="{E18A7C71-417E-489D-8C66-20067D750247}" presName="parentText" presStyleLbl="node1" presStyleIdx="4" presStyleCnt="5" custScaleX="214298" custScaleY="4677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9284152-92EB-41A4-95E0-709D7DD6B816}" type="presOf" srcId="{F2918EEE-D5F6-4A89-9A21-A60CF41614FC}" destId="{2D424A3F-E37F-403C-9757-031043B3B15E}" srcOrd="0" destOrd="0" presId="urn:microsoft.com/office/officeart/2005/8/layout/vList5"/>
    <dgm:cxn modelId="{92E7DD5B-9B2F-4966-8324-102E3BC83659}" srcId="{8C312890-622F-4511-A72D-7BDBC851D2DA}" destId="{E18A7C71-417E-489D-8C66-20067D750247}" srcOrd="4" destOrd="0" parTransId="{01CF7620-F978-4B5C-BF09-96F1D92EE171}" sibTransId="{4CF42D49-5F74-4218-BE77-AE7958E22F66}"/>
    <dgm:cxn modelId="{CA496721-D05C-44D9-9210-78A41AFD366B}" srcId="{8C312890-622F-4511-A72D-7BDBC851D2DA}" destId="{297EECD6-5270-4D44-8B8C-58793EF0F107}" srcOrd="3" destOrd="0" parTransId="{6FE94EF4-5E72-4C7A-B54A-6972740AD18E}" sibTransId="{C1E29757-2AD3-4451-A9F2-ACD43CDDA796}"/>
    <dgm:cxn modelId="{3E5EA64A-6CCF-4725-8464-C68CD2D1B594}" srcId="{8C312890-622F-4511-A72D-7BDBC851D2DA}" destId="{0AD788EC-2163-4175-8F46-BA02750AE4E6}" srcOrd="2" destOrd="0" parTransId="{6F12F3C5-1A12-414A-9D03-62C1C3BD4F31}" sibTransId="{87459366-BC37-4072-94A0-484EFBF20757}"/>
    <dgm:cxn modelId="{11122FA8-FCB1-4B15-83E6-2A4D251F15B7}" type="presOf" srcId="{297EECD6-5270-4D44-8B8C-58793EF0F107}" destId="{7F9D2BBA-64AD-4C48-8E0E-920BF849DF24}" srcOrd="0" destOrd="0" presId="urn:microsoft.com/office/officeart/2005/8/layout/vList5"/>
    <dgm:cxn modelId="{CDC26DC5-03E5-4E0B-AC17-9DA6701F234B}" srcId="{8C312890-622F-4511-A72D-7BDBC851D2DA}" destId="{F2918EEE-D5F6-4A89-9A21-A60CF41614FC}" srcOrd="0" destOrd="0" parTransId="{CD0AA30D-D003-4A15-ACA9-BD0BDBD513D8}" sibTransId="{6B7FC0E7-A076-41F8-9252-AA22C6CE7631}"/>
    <dgm:cxn modelId="{6858E332-D9E3-407E-B061-BA87129C905E}" type="presOf" srcId="{32E854A6-7ABB-43F9-AEF3-F1CD3EE75304}" destId="{82757BCC-83E5-4895-9930-BAC77506BB06}" srcOrd="0" destOrd="0" presId="urn:microsoft.com/office/officeart/2005/8/layout/vList5"/>
    <dgm:cxn modelId="{C690261D-4B6E-46AB-A6FE-D1EAF9A5387D}" srcId="{8C312890-622F-4511-A72D-7BDBC851D2DA}" destId="{32E854A6-7ABB-43F9-AEF3-F1CD3EE75304}" srcOrd="1" destOrd="0" parTransId="{B4F53C23-8E03-4B20-83DE-25ABBDF13960}" sibTransId="{4C5FE65A-686D-4487-8DC1-AC9D2C6C955D}"/>
    <dgm:cxn modelId="{6D26E4FA-ACE5-4A6E-B497-AF2EFA660A91}" type="presOf" srcId="{E18A7C71-417E-489D-8C66-20067D750247}" destId="{6A0D3522-BC66-4CFF-A67D-AACF376BB6E9}" srcOrd="0" destOrd="0" presId="urn:microsoft.com/office/officeart/2005/8/layout/vList5"/>
    <dgm:cxn modelId="{99A6F503-DFDF-4005-9623-CB2BBE1B6C8E}" type="presOf" srcId="{8C312890-622F-4511-A72D-7BDBC851D2DA}" destId="{3EAFA75D-E1F1-45C4-8005-45D86401D519}" srcOrd="0" destOrd="0" presId="urn:microsoft.com/office/officeart/2005/8/layout/vList5"/>
    <dgm:cxn modelId="{3DD28298-71EC-4A4B-987F-86366A03AFD7}" type="presOf" srcId="{0AD788EC-2163-4175-8F46-BA02750AE4E6}" destId="{3766DDC6-7240-4868-AE95-12F3D3353440}" srcOrd="0" destOrd="0" presId="urn:microsoft.com/office/officeart/2005/8/layout/vList5"/>
    <dgm:cxn modelId="{741CDA1A-6F77-4CC1-A880-EBD68136D800}" type="presParOf" srcId="{3EAFA75D-E1F1-45C4-8005-45D86401D519}" destId="{66A107AB-5AC6-449C-8800-625F2E5911EE}" srcOrd="0" destOrd="0" presId="urn:microsoft.com/office/officeart/2005/8/layout/vList5"/>
    <dgm:cxn modelId="{6C6D3149-FC63-492B-B5E5-B098A8A80D31}" type="presParOf" srcId="{66A107AB-5AC6-449C-8800-625F2E5911EE}" destId="{2D424A3F-E37F-403C-9757-031043B3B15E}" srcOrd="0" destOrd="0" presId="urn:microsoft.com/office/officeart/2005/8/layout/vList5"/>
    <dgm:cxn modelId="{2CC23D4B-F143-4DA2-BFF1-8070D071F393}" type="presParOf" srcId="{3EAFA75D-E1F1-45C4-8005-45D86401D519}" destId="{7F28EAEC-D0E0-4898-9FDB-F7BB16BC551D}" srcOrd="1" destOrd="0" presId="urn:microsoft.com/office/officeart/2005/8/layout/vList5"/>
    <dgm:cxn modelId="{287639FB-70FE-43E0-91DB-6C4285626F1C}" type="presParOf" srcId="{3EAFA75D-E1F1-45C4-8005-45D86401D519}" destId="{E545E67A-2DCB-4499-8224-B128F3FE2DEF}" srcOrd="2" destOrd="0" presId="urn:microsoft.com/office/officeart/2005/8/layout/vList5"/>
    <dgm:cxn modelId="{D3DEE995-26D0-44CE-BFCD-633A35669E53}" type="presParOf" srcId="{E545E67A-2DCB-4499-8224-B128F3FE2DEF}" destId="{82757BCC-83E5-4895-9930-BAC77506BB06}" srcOrd="0" destOrd="0" presId="urn:microsoft.com/office/officeart/2005/8/layout/vList5"/>
    <dgm:cxn modelId="{7B8373D2-CA09-40CE-9E8C-FC79F559387F}" type="presParOf" srcId="{3EAFA75D-E1F1-45C4-8005-45D86401D519}" destId="{A5E6E3BC-419E-438E-93F3-BD1301665B04}" srcOrd="3" destOrd="0" presId="urn:microsoft.com/office/officeart/2005/8/layout/vList5"/>
    <dgm:cxn modelId="{01B54C44-BCF1-44B8-BF8C-D8843B855757}" type="presParOf" srcId="{3EAFA75D-E1F1-45C4-8005-45D86401D519}" destId="{97171913-3D6F-4FE6-8776-C4CF1694A6AA}" srcOrd="4" destOrd="0" presId="urn:microsoft.com/office/officeart/2005/8/layout/vList5"/>
    <dgm:cxn modelId="{0F27657E-A03A-42BD-84E8-9DF8844742F9}" type="presParOf" srcId="{97171913-3D6F-4FE6-8776-C4CF1694A6AA}" destId="{3766DDC6-7240-4868-AE95-12F3D3353440}" srcOrd="0" destOrd="0" presId="urn:microsoft.com/office/officeart/2005/8/layout/vList5"/>
    <dgm:cxn modelId="{17570A21-2F48-4770-B041-57B219E88469}" type="presParOf" srcId="{3EAFA75D-E1F1-45C4-8005-45D86401D519}" destId="{38126B50-48BE-49C2-B016-638BD69D171F}" srcOrd="5" destOrd="0" presId="urn:microsoft.com/office/officeart/2005/8/layout/vList5"/>
    <dgm:cxn modelId="{F7BF18CB-9F7B-4E9B-83F5-8BAA1AC38E38}" type="presParOf" srcId="{3EAFA75D-E1F1-45C4-8005-45D86401D519}" destId="{C4801426-7603-43E8-836B-C163A3994758}" srcOrd="6" destOrd="0" presId="urn:microsoft.com/office/officeart/2005/8/layout/vList5"/>
    <dgm:cxn modelId="{B6A2786F-72AB-4759-B1A6-B3A6F8D66334}" type="presParOf" srcId="{C4801426-7603-43E8-836B-C163A3994758}" destId="{7F9D2BBA-64AD-4C48-8E0E-920BF849DF24}" srcOrd="0" destOrd="0" presId="urn:microsoft.com/office/officeart/2005/8/layout/vList5"/>
    <dgm:cxn modelId="{3EFD7CBB-2C85-4B0A-BFB8-0F0D9C72F455}" type="presParOf" srcId="{3EAFA75D-E1F1-45C4-8005-45D86401D519}" destId="{A76433A1-CF51-4C1F-8C58-D9DE7A3BA610}" srcOrd="7" destOrd="0" presId="urn:microsoft.com/office/officeart/2005/8/layout/vList5"/>
    <dgm:cxn modelId="{F913AE30-2259-40D7-AFB2-0C7C1729966A}" type="presParOf" srcId="{3EAFA75D-E1F1-45C4-8005-45D86401D519}" destId="{EA58C0CA-ABE5-4533-BFDE-75BCD8545C77}" srcOrd="8" destOrd="0" presId="urn:microsoft.com/office/officeart/2005/8/layout/vList5"/>
    <dgm:cxn modelId="{8E5AAC4A-3B2E-482F-BE5E-F5A7DA118707}" type="presParOf" srcId="{EA58C0CA-ABE5-4533-BFDE-75BCD8545C77}" destId="{6A0D3522-BC66-4CFF-A67D-AACF376BB6E9}" srcOrd="0" destOrd="0" presId="urn:microsoft.com/office/officeart/2005/8/layout/vList5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47F485A7-2B40-4525-B858-480EBBEBB500}" type="doc">
      <dgm:prSet loTypeId="urn:microsoft.com/office/officeart/2005/8/layout/vList2" loCatId="list" qsTypeId="urn:microsoft.com/office/officeart/2005/8/quickstyle/simple1" qsCatId="simple" csTypeId="urn:microsoft.com/office/officeart/2005/8/colors/accent6_1" csCatId="accent6" phldr="1"/>
      <dgm:spPr/>
      <dgm:t>
        <a:bodyPr/>
        <a:lstStyle/>
        <a:p>
          <a:endParaRPr lang="en-US"/>
        </a:p>
      </dgm:t>
    </dgm:pt>
    <dgm:pt modelId="{83D7983E-DA4B-4A22-8258-F9C664F3B0A7}">
      <dgm:prSet custT="1"/>
      <dgm:spPr>
        <a:ln>
          <a:solidFill>
            <a:srgbClr val="F26D9A"/>
          </a:solidFill>
        </a:ln>
      </dgm:spPr>
      <dgm:t>
        <a:bodyPr/>
        <a:lstStyle/>
        <a:p>
          <a:pPr rtl="0"/>
          <a:r>
            <a:rPr lang="en-US" sz="18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RNA berfungsi dalam sintesis protein.</a:t>
          </a:r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141C329-EAD9-46BD-87B2-CF4E03BAB256}" type="parTrans" cxnId="{6CF302FB-CE4A-4B43-8165-B3316C18FAA1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9965E78-432F-41D4-9C69-DF00B5C9CEA6}" type="sibTrans" cxnId="{6CF302FB-CE4A-4B43-8165-B3316C18FAA1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2480E91-0C6A-4FDD-89FC-F7774CD276EE}">
      <dgm:prSet custT="1"/>
      <dgm:spPr>
        <a:ln>
          <a:solidFill>
            <a:srgbClr val="F26D9A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hanya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polinukleotida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folding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sekunder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tersier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karena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pasangan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C2701C5-9468-4363-BB1E-78767D9EA2D0}" type="parTrans" cxnId="{32B1983C-D22F-410C-89A6-8E6A72D98FE0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9CC6D2B-AC97-466B-97C8-49F7B637F3DF}" type="sibTrans" cxnId="{32B1983C-D22F-410C-89A6-8E6A72D98FE0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1B5A644-4823-4410-8339-698D0909D501}" type="pres">
      <dgm:prSet presAssocID="{47F485A7-2B40-4525-B858-480EBBEBB500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1F9A425-02F0-4680-AC4B-76D451879917}" type="pres">
      <dgm:prSet presAssocID="{83D7983E-DA4B-4A22-8258-F9C664F3B0A7}" presName="parentText" presStyleLbl="node1" presStyleIdx="0" presStyleCnt="2" custScaleY="5536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AF0C880-DF23-4B63-9357-B3E17511F609}" type="pres">
      <dgm:prSet presAssocID="{59965E78-432F-41D4-9C69-DF00B5C9CEA6}" presName="spacer" presStyleCnt="0"/>
      <dgm:spPr/>
    </dgm:pt>
    <dgm:pt modelId="{EB05CE51-E857-4DFC-A570-0C5DC10DA94F}" type="pres">
      <dgm:prSet presAssocID="{F2480E91-0C6A-4FDD-89FC-F7774CD276EE}" presName="parentText" presStyleLbl="node1" presStyleIdx="1" presStyleCnt="2" custScaleY="10560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2B1983C-D22F-410C-89A6-8E6A72D98FE0}" srcId="{47F485A7-2B40-4525-B858-480EBBEBB500}" destId="{F2480E91-0C6A-4FDD-89FC-F7774CD276EE}" srcOrd="1" destOrd="0" parTransId="{9C2701C5-9468-4363-BB1E-78767D9EA2D0}" sibTransId="{29CC6D2B-AC97-466B-97C8-49F7B637F3DF}"/>
    <dgm:cxn modelId="{1BA9D136-55D6-483D-A281-4D77679571D7}" type="presOf" srcId="{83D7983E-DA4B-4A22-8258-F9C664F3B0A7}" destId="{A1F9A425-02F0-4680-AC4B-76D451879917}" srcOrd="0" destOrd="0" presId="urn:microsoft.com/office/officeart/2005/8/layout/vList2"/>
    <dgm:cxn modelId="{DFD91FEE-263B-40F3-BEE6-85155E06C759}" type="presOf" srcId="{47F485A7-2B40-4525-B858-480EBBEBB500}" destId="{21B5A644-4823-4410-8339-698D0909D501}" srcOrd="0" destOrd="0" presId="urn:microsoft.com/office/officeart/2005/8/layout/vList2"/>
    <dgm:cxn modelId="{174EB2AA-DA1C-4E85-A113-0CAAA031CDCC}" type="presOf" srcId="{F2480E91-0C6A-4FDD-89FC-F7774CD276EE}" destId="{EB05CE51-E857-4DFC-A570-0C5DC10DA94F}" srcOrd="0" destOrd="0" presId="urn:microsoft.com/office/officeart/2005/8/layout/vList2"/>
    <dgm:cxn modelId="{6CF302FB-CE4A-4B43-8165-B3316C18FAA1}" srcId="{47F485A7-2B40-4525-B858-480EBBEBB500}" destId="{83D7983E-DA4B-4A22-8258-F9C664F3B0A7}" srcOrd="0" destOrd="0" parTransId="{9141C329-EAD9-46BD-87B2-CF4E03BAB256}" sibTransId="{59965E78-432F-41D4-9C69-DF00B5C9CEA6}"/>
    <dgm:cxn modelId="{DBA67954-6949-4D09-9A00-CDC93AE0EA85}" type="presParOf" srcId="{21B5A644-4823-4410-8339-698D0909D501}" destId="{A1F9A425-02F0-4680-AC4B-76D451879917}" srcOrd="0" destOrd="0" presId="urn:microsoft.com/office/officeart/2005/8/layout/vList2"/>
    <dgm:cxn modelId="{7DC120F9-2993-4B86-8C19-CB3218155E9A}" type="presParOf" srcId="{21B5A644-4823-4410-8339-698D0909D501}" destId="{CAF0C880-DF23-4B63-9357-B3E17511F609}" srcOrd="1" destOrd="0" presId="urn:microsoft.com/office/officeart/2005/8/layout/vList2"/>
    <dgm:cxn modelId="{BFEABA08-0A66-4AAF-8708-24B0706CC2AF}" type="presParOf" srcId="{21B5A644-4823-4410-8339-698D0909D501}" destId="{EB05CE51-E857-4DFC-A570-0C5DC10DA94F}" srcOrd="2" destOrd="0" presId="urn:microsoft.com/office/officeart/2005/8/layout/vList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2928A1FA-E98A-4FF0-8E45-9F894F7D4F90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EA8B6553-B76B-4FD2-97FF-E5029E6E930B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Lipid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turunan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mengandung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ester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EBE2FC7-AD83-413F-8722-33C14BA9717B}" type="parTrans" cxnId="{A1D0A938-2D24-4377-94DC-759627CB1186}">
      <dgm:prSet/>
      <dgm:spPr/>
      <dgm:t>
        <a:bodyPr/>
        <a:lstStyle/>
        <a:p>
          <a:endParaRPr lang="en-US"/>
        </a:p>
      </dgm:t>
    </dgm:pt>
    <dgm:pt modelId="{BF5760C0-3995-41C1-A69E-5CB6FE68A48D}" type="sibTrans" cxnId="{A1D0A938-2D24-4377-94DC-759627CB1186}">
      <dgm:prSet/>
      <dgm:spPr/>
      <dgm:t>
        <a:bodyPr/>
        <a:lstStyle/>
        <a:p>
          <a:endParaRPr lang="en-US"/>
        </a:p>
      </dgm:t>
    </dgm:pt>
    <dgm:pt modelId="{0FCDCCFE-77AE-4CF8-A06F-9DD0CD107661}">
      <dgm:prSet custT="1"/>
      <dgm:spPr>
        <a:ln>
          <a:solidFill>
            <a:srgbClr val="F26D9A"/>
          </a:solidFill>
        </a:ln>
      </dgm:spPr>
      <dgm:t>
        <a:bodyPr/>
        <a:lstStyle/>
        <a:p>
          <a:pPr algn="l" rtl="0"/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Lipid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hidrofobik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105AEAD-7B70-4F47-89E3-400B899BC265}" type="parTrans" cxnId="{D4313A41-8190-4775-9D48-8D8D248BDBE5}">
      <dgm:prSet/>
      <dgm:spPr/>
      <dgm:t>
        <a:bodyPr/>
        <a:lstStyle/>
        <a:p>
          <a:endParaRPr lang="en-US"/>
        </a:p>
      </dgm:t>
    </dgm:pt>
    <dgm:pt modelId="{F80A7D58-8386-493E-8ECB-16BD8E11AD05}" type="sibTrans" cxnId="{D4313A41-8190-4775-9D48-8D8D248BDBE5}">
      <dgm:prSet/>
      <dgm:spPr/>
      <dgm:t>
        <a:bodyPr/>
        <a:lstStyle/>
        <a:p>
          <a:endParaRPr lang="en-US"/>
        </a:p>
      </dgm:t>
    </dgm:pt>
    <dgm:pt modelId="{AA6599FD-D9E6-4600-9BF6-0C74D55409B7}" type="pres">
      <dgm:prSet presAssocID="{2928A1FA-E98A-4FF0-8E45-9F894F7D4F90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EF065F26-FDA4-4CAE-9FBA-884E8437D299}" type="pres">
      <dgm:prSet presAssocID="{EA8B6553-B76B-4FD2-97FF-E5029E6E930B}" presName="parentText" presStyleLbl="node1" presStyleIdx="0" presStyleCnt="2" custScaleY="10269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A224743-D732-49F2-825D-CB796ED0F04C}" type="pres">
      <dgm:prSet presAssocID="{BF5760C0-3995-41C1-A69E-5CB6FE68A48D}" presName="spacer" presStyleCnt="0"/>
      <dgm:spPr/>
    </dgm:pt>
    <dgm:pt modelId="{7B3E65F4-D0A4-4EEB-9DA4-A9EC317D60A6}" type="pres">
      <dgm:prSet presAssocID="{0FCDCCFE-77AE-4CF8-A06F-9DD0CD107661}" presName="parentText" presStyleLbl="node1" presStyleIdx="1" presStyleCnt="2" custScaleY="9584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1D0A938-2D24-4377-94DC-759627CB1186}" srcId="{2928A1FA-E98A-4FF0-8E45-9F894F7D4F90}" destId="{EA8B6553-B76B-4FD2-97FF-E5029E6E930B}" srcOrd="0" destOrd="0" parTransId="{DEBE2FC7-AD83-413F-8722-33C14BA9717B}" sibTransId="{BF5760C0-3995-41C1-A69E-5CB6FE68A48D}"/>
    <dgm:cxn modelId="{3E0234F5-CC1D-4E86-B8EC-372DBA981019}" type="presOf" srcId="{2928A1FA-E98A-4FF0-8E45-9F894F7D4F90}" destId="{AA6599FD-D9E6-4600-9BF6-0C74D55409B7}" srcOrd="0" destOrd="0" presId="urn:microsoft.com/office/officeart/2005/8/layout/vList2"/>
    <dgm:cxn modelId="{CF748F22-BB9E-45E2-ABD5-9EAD6B544DAA}" type="presOf" srcId="{EA8B6553-B76B-4FD2-97FF-E5029E6E930B}" destId="{EF065F26-FDA4-4CAE-9FBA-884E8437D299}" srcOrd="0" destOrd="0" presId="urn:microsoft.com/office/officeart/2005/8/layout/vList2"/>
    <dgm:cxn modelId="{449161FB-6076-4B5D-905A-4C1A418C2903}" type="presOf" srcId="{0FCDCCFE-77AE-4CF8-A06F-9DD0CD107661}" destId="{7B3E65F4-D0A4-4EEB-9DA4-A9EC317D60A6}" srcOrd="0" destOrd="0" presId="urn:microsoft.com/office/officeart/2005/8/layout/vList2"/>
    <dgm:cxn modelId="{D4313A41-8190-4775-9D48-8D8D248BDBE5}" srcId="{2928A1FA-E98A-4FF0-8E45-9F894F7D4F90}" destId="{0FCDCCFE-77AE-4CF8-A06F-9DD0CD107661}" srcOrd="1" destOrd="0" parTransId="{D105AEAD-7B70-4F47-89E3-400B899BC265}" sibTransId="{F80A7D58-8386-493E-8ECB-16BD8E11AD05}"/>
    <dgm:cxn modelId="{7D2ACBA2-8629-48A1-BE28-3219FE48E0C5}" type="presParOf" srcId="{AA6599FD-D9E6-4600-9BF6-0C74D55409B7}" destId="{EF065F26-FDA4-4CAE-9FBA-884E8437D299}" srcOrd="0" destOrd="0" presId="urn:microsoft.com/office/officeart/2005/8/layout/vList2"/>
    <dgm:cxn modelId="{32BEB8B5-155E-434A-ACEE-60A8E7D9CEA2}" type="presParOf" srcId="{AA6599FD-D9E6-4600-9BF6-0C74D55409B7}" destId="{9A224743-D732-49F2-825D-CB796ED0F04C}" srcOrd="1" destOrd="0" presId="urn:microsoft.com/office/officeart/2005/8/layout/vList2"/>
    <dgm:cxn modelId="{A10A5F2C-124E-4A0D-B93B-DE933E1A2688}" type="presParOf" srcId="{AA6599FD-D9E6-4600-9BF6-0C74D55409B7}" destId="{7B3E65F4-D0A4-4EEB-9DA4-A9EC317D60A6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FFAAAD6F-ED67-4F28-B090-0237A4E32E77}" type="doc">
      <dgm:prSet loTypeId="urn:microsoft.com/office/officeart/2005/8/layout/h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ABB9FA5-6415-4A2A-9069-FE9E6E6F85D6}">
      <dgm:prSet/>
      <dgm:spPr/>
      <dgm:t>
        <a:bodyPr/>
        <a:lstStyle/>
        <a:p>
          <a:pPr rtl="0"/>
          <a:r>
            <a:rPr lang="en-US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Lemak</a:t>
          </a:r>
          <a:r>
            <a:rPr lang="en-US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 (Fats)</a:t>
          </a:r>
          <a:endParaRPr lang="en-US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14436391-84F4-4860-BD47-D2D57D388CE8}" type="parTrans" cxnId="{1331862A-0131-44C6-BF32-D5CFE656AB00}">
      <dgm:prSet/>
      <dgm:spPr/>
      <dgm:t>
        <a:bodyPr/>
        <a:lstStyle/>
        <a:p>
          <a:endParaRPr lang="en-US"/>
        </a:p>
      </dgm:t>
    </dgm:pt>
    <dgm:pt modelId="{7938D48B-36AD-4F15-8CC1-0D10AEE950C6}" type="sibTrans" cxnId="{1331862A-0131-44C6-BF32-D5CFE656AB00}">
      <dgm:prSet/>
      <dgm:spPr/>
      <dgm:t>
        <a:bodyPr/>
        <a:lstStyle/>
        <a:p>
          <a:endParaRPr lang="en-US"/>
        </a:p>
      </dgm:t>
    </dgm:pt>
    <dgm:pt modelId="{DB8EB0A1-52CA-4664-8638-C50C111B4778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panjang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berakhir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karboksil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(-COOH).</a:t>
          </a: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9B1C814-54ED-480F-8D76-38C035ABE054}" type="parTrans" cxnId="{C8E61DE0-E28D-44CD-8662-E42BABF7E36E}">
      <dgm:prSet/>
      <dgm:spPr/>
      <dgm:t>
        <a:bodyPr/>
        <a:lstStyle/>
        <a:p>
          <a:endParaRPr lang="en-US"/>
        </a:p>
      </dgm:t>
    </dgm:pt>
    <dgm:pt modelId="{10C29DA5-2130-420D-BB7A-FC3CE55C7531}" type="sibTrans" cxnId="{C8E61DE0-E28D-44CD-8662-E42BABF7E36E}">
      <dgm:prSet/>
      <dgm:spPr/>
      <dgm:t>
        <a:bodyPr/>
        <a:lstStyle/>
        <a:p>
          <a:endParaRPr lang="en-US"/>
        </a:p>
      </dgm:t>
    </dgm:pt>
    <dgm:pt modelId="{C4C4B069-43CA-4F43-8E9E-CD3F509E9EDC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3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1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gliserol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b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</a:b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E89E16A-CB7E-4A5E-8A3E-FE34886149D8}" type="parTrans" cxnId="{6DBCE6D0-6A91-4C4B-B0F8-8AEB33773113}">
      <dgm:prSet/>
      <dgm:spPr/>
      <dgm:t>
        <a:bodyPr/>
        <a:lstStyle/>
        <a:p>
          <a:endParaRPr lang="en-US"/>
        </a:p>
      </dgm:t>
    </dgm:pt>
    <dgm:pt modelId="{0D747FB9-CF62-4F73-977F-B0DB5D90195D}" type="sibTrans" cxnId="{6DBCE6D0-6A91-4C4B-B0F8-8AEB33773113}">
      <dgm:prSet/>
      <dgm:spPr/>
      <dgm:t>
        <a:bodyPr/>
        <a:lstStyle/>
        <a:p>
          <a:endParaRPr lang="en-US"/>
        </a:p>
      </dgm:t>
    </dgm:pt>
    <dgm:pt modelId="{CB1AB47B-9199-4939-8F9E-616D830F41DD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lipid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dasarnya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FB3758F-264A-4AF9-AD0E-19B639E9647F}" type="parTrans" cxnId="{10A991B9-C68C-473A-867B-BA6A536CE26E}">
      <dgm:prSet/>
      <dgm:spPr/>
      <dgm:t>
        <a:bodyPr/>
        <a:lstStyle/>
        <a:p>
          <a:endParaRPr lang="en-US"/>
        </a:p>
      </dgm:t>
    </dgm:pt>
    <dgm:pt modelId="{1576837A-42F5-4FD3-9022-8BFA22BA5119}" type="sibTrans" cxnId="{10A991B9-C68C-473A-867B-BA6A536CE26E}">
      <dgm:prSet/>
      <dgm:spPr/>
      <dgm:t>
        <a:bodyPr/>
        <a:lstStyle/>
        <a:p>
          <a:endParaRPr lang="en-US"/>
        </a:p>
      </dgm:t>
    </dgm:pt>
    <dgm:pt modelId="{FF679D04-C464-4017-8AF7-08BB606B73C7}" type="pres">
      <dgm:prSet presAssocID="{FFAAAD6F-ED67-4F28-B090-0237A4E32E77}" presName="linearFlow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E58EE50E-08D1-427A-A8B5-0EEAE29961C4}" type="pres">
      <dgm:prSet presAssocID="{DABB9FA5-6415-4A2A-9069-FE9E6E6F85D6}" presName="compositeNode" presStyleCnt="0">
        <dgm:presLayoutVars>
          <dgm:bulletEnabled val="1"/>
        </dgm:presLayoutVars>
      </dgm:prSet>
      <dgm:spPr/>
    </dgm:pt>
    <dgm:pt modelId="{E26BB6C4-6C14-4572-B511-F4B56871EA60}" type="pres">
      <dgm:prSet presAssocID="{DABB9FA5-6415-4A2A-9069-FE9E6E6F85D6}" presName="image" presStyleLbl="fgImgPlace1" presStyleIdx="0" presStyleCnt="1"/>
      <dgm:spPr>
        <a:noFill/>
      </dgm:spPr>
    </dgm:pt>
    <dgm:pt modelId="{F8F74694-CD11-41EB-B823-37D70CDBFA79}" type="pres">
      <dgm:prSet presAssocID="{DABB9FA5-6415-4A2A-9069-FE9E6E6F85D6}" presName="childNode" presStyleLbl="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9DBB2AE-0B30-4CA3-B3B0-95378CC32969}" type="pres">
      <dgm:prSet presAssocID="{DABB9FA5-6415-4A2A-9069-FE9E6E6F85D6}" presName="parentNode" presStyleLbl="revTx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0A991B9-C68C-473A-867B-BA6A536CE26E}" srcId="{DABB9FA5-6415-4A2A-9069-FE9E6E6F85D6}" destId="{CB1AB47B-9199-4939-8F9E-616D830F41DD}" srcOrd="0" destOrd="0" parTransId="{1FB3758F-264A-4AF9-AD0E-19B639E9647F}" sibTransId="{1576837A-42F5-4FD3-9022-8BFA22BA5119}"/>
    <dgm:cxn modelId="{FD5A2157-C94D-4051-A4CB-BB164C4E7567}" type="presOf" srcId="{C4C4B069-43CA-4F43-8E9E-CD3F509E9EDC}" destId="{F8F74694-CD11-41EB-B823-37D70CDBFA79}" srcOrd="0" destOrd="2" presId="urn:microsoft.com/office/officeart/2005/8/layout/hList2"/>
    <dgm:cxn modelId="{AE832C5B-250B-49DF-96B5-F1F976F2AE49}" type="presOf" srcId="{CB1AB47B-9199-4939-8F9E-616D830F41DD}" destId="{F8F74694-CD11-41EB-B823-37D70CDBFA79}" srcOrd="0" destOrd="0" presId="urn:microsoft.com/office/officeart/2005/8/layout/hList2"/>
    <dgm:cxn modelId="{C2C44823-91B1-4FBB-AB3A-DFC744E23DA2}" type="presOf" srcId="{DB8EB0A1-52CA-4664-8638-C50C111B4778}" destId="{F8F74694-CD11-41EB-B823-37D70CDBFA79}" srcOrd="0" destOrd="1" presId="urn:microsoft.com/office/officeart/2005/8/layout/hList2"/>
    <dgm:cxn modelId="{716E1D53-20DE-44C8-80EC-06CE54D11FD7}" type="presOf" srcId="{FFAAAD6F-ED67-4F28-B090-0237A4E32E77}" destId="{FF679D04-C464-4017-8AF7-08BB606B73C7}" srcOrd="0" destOrd="0" presId="urn:microsoft.com/office/officeart/2005/8/layout/hList2"/>
    <dgm:cxn modelId="{1331862A-0131-44C6-BF32-D5CFE656AB00}" srcId="{FFAAAD6F-ED67-4F28-B090-0237A4E32E77}" destId="{DABB9FA5-6415-4A2A-9069-FE9E6E6F85D6}" srcOrd="0" destOrd="0" parTransId="{14436391-84F4-4860-BD47-D2D57D388CE8}" sibTransId="{7938D48B-36AD-4F15-8CC1-0D10AEE950C6}"/>
    <dgm:cxn modelId="{CD26B2D3-F6B9-43B4-A18D-A6BBA4E69961}" type="presOf" srcId="{DABB9FA5-6415-4A2A-9069-FE9E6E6F85D6}" destId="{C9DBB2AE-0B30-4CA3-B3B0-95378CC32969}" srcOrd="0" destOrd="0" presId="urn:microsoft.com/office/officeart/2005/8/layout/hList2"/>
    <dgm:cxn modelId="{6DBCE6D0-6A91-4C4B-B0F8-8AEB33773113}" srcId="{DABB9FA5-6415-4A2A-9069-FE9E6E6F85D6}" destId="{C4C4B069-43CA-4F43-8E9E-CD3F509E9EDC}" srcOrd="2" destOrd="0" parTransId="{DE89E16A-CB7E-4A5E-8A3E-FE34886149D8}" sibTransId="{0D747FB9-CF62-4F73-977F-B0DB5D90195D}"/>
    <dgm:cxn modelId="{C8E61DE0-E28D-44CD-8662-E42BABF7E36E}" srcId="{DABB9FA5-6415-4A2A-9069-FE9E6E6F85D6}" destId="{DB8EB0A1-52CA-4664-8638-C50C111B4778}" srcOrd="1" destOrd="0" parTransId="{69B1C814-54ED-480F-8D76-38C035ABE054}" sibTransId="{10C29DA5-2130-420D-BB7A-FC3CE55C7531}"/>
    <dgm:cxn modelId="{8F9AA09F-EE60-4ED2-A1BC-1A1D18538F88}" type="presParOf" srcId="{FF679D04-C464-4017-8AF7-08BB606B73C7}" destId="{E58EE50E-08D1-427A-A8B5-0EEAE29961C4}" srcOrd="0" destOrd="0" presId="urn:microsoft.com/office/officeart/2005/8/layout/hList2"/>
    <dgm:cxn modelId="{BA9F0FFB-D6C5-430E-B251-83FA7D2BB24D}" type="presParOf" srcId="{E58EE50E-08D1-427A-A8B5-0EEAE29961C4}" destId="{E26BB6C4-6C14-4572-B511-F4B56871EA60}" srcOrd="0" destOrd="0" presId="urn:microsoft.com/office/officeart/2005/8/layout/hList2"/>
    <dgm:cxn modelId="{1FAA99F3-7E3A-4B31-AC1D-C561B26A6B64}" type="presParOf" srcId="{E58EE50E-08D1-427A-A8B5-0EEAE29961C4}" destId="{F8F74694-CD11-41EB-B823-37D70CDBFA79}" srcOrd="1" destOrd="0" presId="urn:microsoft.com/office/officeart/2005/8/layout/hList2"/>
    <dgm:cxn modelId="{C4B868E3-2B2C-49FD-B4C0-64B1EB7FF9E6}" type="presParOf" srcId="{E58EE50E-08D1-427A-A8B5-0EEAE29961C4}" destId="{C9DBB2AE-0B30-4CA3-B3B0-95378CC32969}" srcOrd="2" destOrd="0" presId="urn:microsoft.com/office/officeart/2005/8/layout/hList2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40504195-7B41-4F1A-BAF8-898DE3091AD1}" type="doc">
      <dgm:prSet loTypeId="urn:microsoft.com/office/officeart/2005/8/layout/h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19B105B-1CFE-4AA0-ABF7-A030642DF889}">
      <dgm:prSet custT="1"/>
      <dgm:spPr/>
      <dgm:t>
        <a:bodyPr/>
        <a:lstStyle/>
        <a:p>
          <a:pPr rtl="0"/>
          <a:r>
            <a:rPr lang="en-US" sz="28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Phospolipid</a:t>
          </a:r>
          <a:endParaRPr lang="en-US" sz="2800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EFBDAB50-0963-49FF-B79F-7FFD92D4B1B5}" type="parTrans" cxnId="{1DF2AAD7-F07F-427E-B2D0-C20BEFEAD4C5}">
      <dgm:prSet/>
      <dgm:spPr/>
      <dgm:t>
        <a:bodyPr/>
        <a:lstStyle/>
        <a:p>
          <a:endParaRPr lang="en-US"/>
        </a:p>
      </dgm:t>
    </dgm:pt>
    <dgm:pt modelId="{A01A744A-B6B3-46B2-88B0-0A9952665E84}" type="sibTrans" cxnId="{1DF2AAD7-F07F-427E-B2D0-C20BEFEAD4C5}">
      <dgm:prSet/>
      <dgm:spPr/>
      <dgm:t>
        <a:bodyPr/>
        <a:lstStyle/>
        <a:p>
          <a:endParaRPr lang="en-US"/>
        </a:p>
      </dgm:t>
    </dgm:pt>
    <dgm:pt modelId="{A4850FE5-6B36-4781-B8A7-98F57047D033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sama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namun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adanya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posfat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mengganti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salah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berikatan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gliserol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1DD48E3-4FE6-43FE-AFA7-354D519FC8D6}" type="parTrans" cxnId="{01DCE5F1-EC10-482A-9DE0-861AD366A12C}">
      <dgm:prSet/>
      <dgm:spPr/>
      <dgm:t>
        <a:bodyPr/>
        <a:lstStyle/>
        <a:p>
          <a:endParaRPr lang="en-US"/>
        </a:p>
      </dgm:t>
    </dgm:pt>
    <dgm:pt modelId="{C2B75B5D-DAE9-407D-B3D2-3C3082C22F69}" type="sibTrans" cxnId="{01DCE5F1-EC10-482A-9DE0-861AD366A12C}">
      <dgm:prSet/>
      <dgm:spPr/>
      <dgm:t>
        <a:bodyPr/>
        <a:lstStyle/>
        <a:p>
          <a:endParaRPr lang="en-US"/>
        </a:p>
      </dgm:t>
    </dgm:pt>
    <dgm:pt modelId="{A263E127-1D1E-490F-A0ED-3E0BF4D32171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kunci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mengatur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/>
          </a:r>
          <a:b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permeabilitas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selektif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membran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sel.</a:t>
          </a: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88A4DB3-0F8D-4825-9017-08FBCF3B9941}" type="parTrans" cxnId="{EDEF4591-CD45-425F-8F4C-07AD5840A71B}">
      <dgm:prSet/>
      <dgm:spPr/>
      <dgm:t>
        <a:bodyPr/>
        <a:lstStyle/>
        <a:p>
          <a:endParaRPr lang="en-US"/>
        </a:p>
      </dgm:t>
    </dgm:pt>
    <dgm:pt modelId="{2A47BDF1-8872-4994-8088-AEF8FB575991}" type="sibTrans" cxnId="{EDEF4591-CD45-425F-8F4C-07AD5840A71B}">
      <dgm:prSet/>
      <dgm:spPr/>
      <dgm:t>
        <a:bodyPr/>
        <a:lstStyle/>
        <a:p>
          <a:endParaRPr lang="en-US"/>
        </a:p>
      </dgm:t>
    </dgm:pt>
    <dgm:pt modelId="{07E39FB9-4588-412F-ADF4-11919D180E6F}">
      <dgm:prSet custT="1"/>
      <dgm:spPr>
        <a:solidFill>
          <a:srgbClr val="A0C3E6"/>
        </a:solidFill>
      </dgm:spPr>
      <dgm:t>
        <a:bodyPr/>
        <a:lstStyle/>
        <a:p>
          <a:pPr rtl="0"/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posfat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hidrofilik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hidrofobik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dasar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membrane </a:t>
          </a:r>
          <a:r>
            <a:rPr lang="en-US" sz="16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6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6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F49B8D2-938E-420F-8128-449C08973D7C}" type="parTrans" cxnId="{5D6EA8C8-9681-4BA9-84EA-C74927207995}">
      <dgm:prSet/>
      <dgm:spPr/>
      <dgm:t>
        <a:bodyPr/>
        <a:lstStyle/>
        <a:p>
          <a:endParaRPr lang="en-US"/>
        </a:p>
      </dgm:t>
    </dgm:pt>
    <dgm:pt modelId="{D6381CAE-9562-411E-B054-06F0A35C29F3}" type="sibTrans" cxnId="{5D6EA8C8-9681-4BA9-84EA-C74927207995}">
      <dgm:prSet/>
      <dgm:spPr/>
      <dgm:t>
        <a:bodyPr/>
        <a:lstStyle/>
        <a:p>
          <a:endParaRPr lang="en-US"/>
        </a:p>
      </dgm:t>
    </dgm:pt>
    <dgm:pt modelId="{5225A3C6-19CB-40E1-9CAF-1AA25EE612FC}" type="pres">
      <dgm:prSet presAssocID="{40504195-7B41-4F1A-BAF8-898DE3091AD1}" presName="linearFlow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9F6E0DD1-A813-4ECD-9601-58E937635CB6}" type="pres">
      <dgm:prSet presAssocID="{A19B105B-1CFE-4AA0-ABF7-A030642DF889}" presName="compositeNode" presStyleCnt="0">
        <dgm:presLayoutVars>
          <dgm:bulletEnabled val="1"/>
        </dgm:presLayoutVars>
      </dgm:prSet>
      <dgm:spPr/>
    </dgm:pt>
    <dgm:pt modelId="{9838FA61-555C-4D73-985F-FC88B534C59D}" type="pres">
      <dgm:prSet presAssocID="{A19B105B-1CFE-4AA0-ABF7-A030642DF889}" presName="image" presStyleLbl="fgImgPlace1" presStyleIdx="0" presStyleCnt="1"/>
      <dgm:spPr>
        <a:noFill/>
      </dgm:spPr>
    </dgm:pt>
    <dgm:pt modelId="{B8B97210-D7B0-4E9D-9AB5-1F97D7B093EE}" type="pres">
      <dgm:prSet presAssocID="{A19B105B-1CFE-4AA0-ABF7-A030642DF889}" presName="childNode" presStyleLbl="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80CFCF-57C4-4840-BC40-FE9F96B31A48}" type="pres">
      <dgm:prSet presAssocID="{A19B105B-1CFE-4AA0-ABF7-A030642DF889}" presName="parentNode" presStyleLbl="revTx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92EECC1-88C8-4B07-8545-7D953D3E8C52}" type="presOf" srcId="{A4850FE5-6B36-4781-B8A7-98F57047D033}" destId="{B8B97210-D7B0-4E9D-9AB5-1F97D7B093EE}" srcOrd="0" destOrd="0" presId="urn:microsoft.com/office/officeart/2005/8/layout/hList2"/>
    <dgm:cxn modelId="{01DCE5F1-EC10-482A-9DE0-861AD366A12C}" srcId="{A19B105B-1CFE-4AA0-ABF7-A030642DF889}" destId="{A4850FE5-6B36-4781-B8A7-98F57047D033}" srcOrd="0" destOrd="0" parTransId="{A1DD48E3-4FE6-43FE-AFA7-354D519FC8D6}" sibTransId="{C2B75B5D-DAE9-407D-B3D2-3C3082C22F69}"/>
    <dgm:cxn modelId="{FA785145-0F1D-42A7-A8F3-B0879CE75AD9}" type="presOf" srcId="{40504195-7B41-4F1A-BAF8-898DE3091AD1}" destId="{5225A3C6-19CB-40E1-9CAF-1AA25EE612FC}" srcOrd="0" destOrd="0" presId="urn:microsoft.com/office/officeart/2005/8/layout/hList2"/>
    <dgm:cxn modelId="{1AE2823D-20B6-4EF2-9A26-96F68F260C25}" type="presOf" srcId="{07E39FB9-4588-412F-ADF4-11919D180E6F}" destId="{B8B97210-D7B0-4E9D-9AB5-1F97D7B093EE}" srcOrd="0" destOrd="2" presId="urn:microsoft.com/office/officeart/2005/8/layout/hList2"/>
    <dgm:cxn modelId="{15A44F7D-E207-4339-94FE-AC0D9E196E84}" type="presOf" srcId="{A263E127-1D1E-490F-A0ED-3E0BF4D32171}" destId="{B8B97210-D7B0-4E9D-9AB5-1F97D7B093EE}" srcOrd="0" destOrd="1" presId="urn:microsoft.com/office/officeart/2005/8/layout/hList2"/>
    <dgm:cxn modelId="{EDEF4591-CD45-425F-8F4C-07AD5840A71B}" srcId="{A19B105B-1CFE-4AA0-ABF7-A030642DF889}" destId="{A263E127-1D1E-490F-A0ED-3E0BF4D32171}" srcOrd="1" destOrd="0" parTransId="{288A4DB3-0F8D-4825-9017-08FBCF3B9941}" sibTransId="{2A47BDF1-8872-4994-8088-AEF8FB575991}"/>
    <dgm:cxn modelId="{6EDB1446-F23F-4C7B-AC3C-672DA1029451}" type="presOf" srcId="{A19B105B-1CFE-4AA0-ABF7-A030642DF889}" destId="{0C80CFCF-57C4-4840-BC40-FE9F96B31A48}" srcOrd="0" destOrd="0" presId="urn:microsoft.com/office/officeart/2005/8/layout/hList2"/>
    <dgm:cxn modelId="{1DF2AAD7-F07F-427E-B2D0-C20BEFEAD4C5}" srcId="{40504195-7B41-4F1A-BAF8-898DE3091AD1}" destId="{A19B105B-1CFE-4AA0-ABF7-A030642DF889}" srcOrd="0" destOrd="0" parTransId="{EFBDAB50-0963-49FF-B79F-7FFD92D4B1B5}" sibTransId="{A01A744A-B6B3-46B2-88B0-0A9952665E84}"/>
    <dgm:cxn modelId="{5D6EA8C8-9681-4BA9-84EA-C74927207995}" srcId="{A19B105B-1CFE-4AA0-ABF7-A030642DF889}" destId="{07E39FB9-4588-412F-ADF4-11919D180E6F}" srcOrd="2" destOrd="0" parTransId="{1F49B8D2-938E-420F-8128-449C08973D7C}" sibTransId="{D6381CAE-9562-411E-B054-06F0A35C29F3}"/>
    <dgm:cxn modelId="{E540DB25-192A-4B6A-9731-EAE35CBCA6CF}" type="presParOf" srcId="{5225A3C6-19CB-40E1-9CAF-1AA25EE612FC}" destId="{9F6E0DD1-A813-4ECD-9601-58E937635CB6}" srcOrd="0" destOrd="0" presId="urn:microsoft.com/office/officeart/2005/8/layout/hList2"/>
    <dgm:cxn modelId="{C8FB2AF7-55AB-4C53-9E29-21D89663853D}" type="presParOf" srcId="{9F6E0DD1-A813-4ECD-9601-58E937635CB6}" destId="{9838FA61-555C-4D73-985F-FC88B534C59D}" srcOrd="0" destOrd="0" presId="urn:microsoft.com/office/officeart/2005/8/layout/hList2"/>
    <dgm:cxn modelId="{D05F6B14-1B95-4916-83B0-337939DBC3E3}" type="presParOf" srcId="{9F6E0DD1-A813-4ECD-9601-58E937635CB6}" destId="{B8B97210-D7B0-4E9D-9AB5-1F97D7B093EE}" srcOrd="1" destOrd="0" presId="urn:microsoft.com/office/officeart/2005/8/layout/hList2"/>
    <dgm:cxn modelId="{90743B7E-3038-4AAF-B823-2DFBD00E45C3}" type="presParOf" srcId="{9F6E0DD1-A813-4ECD-9601-58E937635CB6}" destId="{0C80CFCF-57C4-4840-BC40-FE9F96B31A48}" srcOrd="2" destOrd="0" presId="urn:microsoft.com/office/officeart/2005/8/layout/hList2"/>
  </dgm:cxnLst>
  <dgm:bg/>
  <dgm:whole/>
  <dgm:extLst>
    <a:ext uri="http://schemas.microsoft.com/office/drawing/2008/diagram">
      <dsp:dataModelExt xmlns:dsp="http://schemas.microsoft.com/office/drawing/2008/diagram" relId="rId1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221AB4C-0FCF-4E36-8E8E-FD1B1A9EBA22}" type="doc">
      <dgm:prSet loTypeId="urn:microsoft.com/office/officeart/2008/layout/VerticalCircleList" loCatId="list" qsTypeId="urn:microsoft.com/office/officeart/2005/8/quickstyle/simple2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52866213-4F0D-4694-85D7-5F783E6E6167}">
      <dgm:prSet custT="1"/>
      <dgm:spPr/>
      <dgm:t>
        <a:bodyPr/>
        <a:lstStyle/>
        <a:p>
          <a:pPr rtl="0"/>
          <a:r>
            <a:rPr lang="en-US" sz="2000" b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 Ion</a:t>
          </a:r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D9B2E849-6044-4697-9E3B-30A3A4AF707F}" type="parTrans" cxnId="{634D9143-DA58-4D5F-AA4F-5A9A6B890D2E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6D7893B0-743E-4C61-82FF-70DF7E3E7992}" type="sibTrans" cxnId="{634D9143-DA58-4D5F-AA4F-5A9A6B890D2E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2968EF01-EBCB-4A22-94C6-4DE262F2F84F}">
      <dgm:prSet custT="1"/>
      <dgm:spPr/>
      <dgm:t>
        <a:bodyPr/>
        <a:lstStyle/>
        <a:p>
          <a:pPr rtl="0"/>
          <a:r>
            <a:rPr lang="en-US" sz="2000" b="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</a:t>
          </a:r>
          <a:r>
            <a:rPr lang="en-US" sz="2000" b="0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 </a:t>
          </a:r>
          <a:r>
            <a:rPr lang="en-US" sz="2000" b="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Kovalen</a:t>
          </a:r>
          <a:endParaRPr lang="en-US" sz="2000" b="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229D4556-9D39-49DE-B53B-EB9F54877931}" type="parTrans" cxnId="{7D7E461D-AB60-47BB-AA6B-A9FC47FA3F9E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8B6BDE31-4775-41E5-B8AD-AD981E9BB3C7}" type="sibTrans" cxnId="{7D7E461D-AB60-47BB-AA6B-A9FC47FA3F9E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86EF672C-9CDA-4E26-BE87-D3E25795EFB4}">
      <dgm:prSet custT="1"/>
      <dgm:spPr/>
      <dgm:t>
        <a:bodyPr/>
        <a:lstStyle/>
        <a:p>
          <a:pPr rtl="0"/>
          <a:r>
            <a:rPr lang="en-US" sz="2000" b="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</a:t>
          </a:r>
          <a:r>
            <a:rPr lang="en-US" sz="2000" b="0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 Polar</a:t>
          </a:r>
          <a:endParaRPr lang="en-US" sz="2000" b="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1AE0F5A5-4D40-4529-B82D-DE22A0B236A4}" type="parTrans" cxnId="{CE3155C5-AC5F-4691-A97F-238023D36116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2BA0CA43-EC2D-4F4E-8229-649BEB275691}" type="sibTrans" cxnId="{CE3155C5-AC5F-4691-A97F-238023D36116}">
      <dgm:prSet/>
      <dgm:spPr/>
      <dgm:t>
        <a:bodyPr/>
        <a:lstStyle/>
        <a:p>
          <a:endParaRPr lang="en-US" sz="2000" b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B0242F53-86DE-434D-9EFA-1EF1E0907F0C}" type="pres">
      <dgm:prSet presAssocID="{7221AB4C-0FCF-4E36-8E8E-FD1B1A9EBA22}" presName="Name0" presStyleCnt="0">
        <dgm:presLayoutVars>
          <dgm:dir/>
        </dgm:presLayoutVars>
      </dgm:prSet>
      <dgm:spPr/>
      <dgm:t>
        <a:bodyPr/>
        <a:lstStyle/>
        <a:p>
          <a:endParaRPr lang="en-US"/>
        </a:p>
      </dgm:t>
    </dgm:pt>
    <dgm:pt modelId="{AAED5310-C931-4EA1-A4B4-AB12AC30083C}" type="pres">
      <dgm:prSet presAssocID="{52866213-4F0D-4694-85D7-5F783E6E6167}" presName="noChildren" presStyleCnt="0"/>
      <dgm:spPr/>
    </dgm:pt>
    <dgm:pt modelId="{B4201417-F547-411C-828C-BA49951DDA70}" type="pres">
      <dgm:prSet presAssocID="{52866213-4F0D-4694-85D7-5F783E6E6167}" presName="gap" presStyleCnt="0"/>
      <dgm:spPr/>
    </dgm:pt>
    <dgm:pt modelId="{B67DB4E4-4123-42C6-8856-A01FF7A4D585}" type="pres">
      <dgm:prSet presAssocID="{52866213-4F0D-4694-85D7-5F783E6E6167}" presName="medCircle2" presStyleLbl="vennNode1" presStyleIdx="0" presStyleCnt="3"/>
      <dgm:spPr/>
    </dgm:pt>
    <dgm:pt modelId="{A2201150-A3FA-4A83-8811-BB9EB9863487}" type="pres">
      <dgm:prSet presAssocID="{52866213-4F0D-4694-85D7-5F783E6E6167}" presName="txLvlOnly1" presStyleLbl="revTx" presStyleIdx="0" presStyleCnt="3"/>
      <dgm:spPr/>
      <dgm:t>
        <a:bodyPr/>
        <a:lstStyle/>
        <a:p>
          <a:endParaRPr lang="en-US"/>
        </a:p>
      </dgm:t>
    </dgm:pt>
    <dgm:pt modelId="{A7E4D67D-E605-4586-A1D6-3FF072684D8A}" type="pres">
      <dgm:prSet presAssocID="{2968EF01-EBCB-4A22-94C6-4DE262F2F84F}" presName="noChildren" presStyleCnt="0"/>
      <dgm:spPr/>
    </dgm:pt>
    <dgm:pt modelId="{C0DB7810-EB8C-4EB5-A448-5D5B5225C967}" type="pres">
      <dgm:prSet presAssocID="{2968EF01-EBCB-4A22-94C6-4DE262F2F84F}" presName="gap" presStyleCnt="0"/>
      <dgm:spPr/>
    </dgm:pt>
    <dgm:pt modelId="{1E86CEE7-00E4-4370-94B2-42414AC85FF7}" type="pres">
      <dgm:prSet presAssocID="{2968EF01-EBCB-4A22-94C6-4DE262F2F84F}" presName="medCircle2" presStyleLbl="vennNode1" presStyleIdx="1" presStyleCnt="3"/>
      <dgm:spPr/>
    </dgm:pt>
    <dgm:pt modelId="{FFDB941A-E1E7-4069-8F7F-82BD460C0888}" type="pres">
      <dgm:prSet presAssocID="{2968EF01-EBCB-4A22-94C6-4DE262F2F84F}" presName="txLvlOnly1" presStyleLbl="revTx" presStyleIdx="1" presStyleCnt="3"/>
      <dgm:spPr/>
      <dgm:t>
        <a:bodyPr/>
        <a:lstStyle/>
        <a:p>
          <a:endParaRPr lang="en-US"/>
        </a:p>
      </dgm:t>
    </dgm:pt>
    <dgm:pt modelId="{91540384-256A-4489-9091-32A021AB7266}" type="pres">
      <dgm:prSet presAssocID="{86EF672C-9CDA-4E26-BE87-D3E25795EFB4}" presName="noChildren" presStyleCnt="0"/>
      <dgm:spPr/>
    </dgm:pt>
    <dgm:pt modelId="{EC8D81E4-904A-474D-8542-00896ED0FB50}" type="pres">
      <dgm:prSet presAssocID="{86EF672C-9CDA-4E26-BE87-D3E25795EFB4}" presName="gap" presStyleCnt="0"/>
      <dgm:spPr/>
    </dgm:pt>
    <dgm:pt modelId="{7B9087F6-86D4-4445-B816-72157E72BC43}" type="pres">
      <dgm:prSet presAssocID="{86EF672C-9CDA-4E26-BE87-D3E25795EFB4}" presName="medCircle2" presStyleLbl="vennNode1" presStyleIdx="2" presStyleCnt="3"/>
      <dgm:spPr/>
    </dgm:pt>
    <dgm:pt modelId="{E248DB46-8B78-4C44-8167-476B6B1AC996}" type="pres">
      <dgm:prSet presAssocID="{86EF672C-9CDA-4E26-BE87-D3E25795EFB4}" presName="txLvlOnly1" presStyleLbl="revTx" presStyleIdx="2" presStyleCnt="3"/>
      <dgm:spPr/>
      <dgm:t>
        <a:bodyPr/>
        <a:lstStyle/>
        <a:p>
          <a:endParaRPr lang="en-US"/>
        </a:p>
      </dgm:t>
    </dgm:pt>
  </dgm:ptLst>
  <dgm:cxnLst>
    <dgm:cxn modelId="{0A4CA169-B89A-4B32-9DA7-BA961D2512D3}" type="presOf" srcId="{7221AB4C-0FCF-4E36-8E8E-FD1B1A9EBA22}" destId="{B0242F53-86DE-434D-9EFA-1EF1E0907F0C}" srcOrd="0" destOrd="0" presId="urn:microsoft.com/office/officeart/2008/layout/VerticalCircleList"/>
    <dgm:cxn modelId="{4A0992D3-43E3-40E8-85A6-3A142787B851}" type="presOf" srcId="{2968EF01-EBCB-4A22-94C6-4DE262F2F84F}" destId="{FFDB941A-E1E7-4069-8F7F-82BD460C0888}" srcOrd="0" destOrd="0" presId="urn:microsoft.com/office/officeart/2008/layout/VerticalCircleList"/>
    <dgm:cxn modelId="{634D9143-DA58-4D5F-AA4F-5A9A6B890D2E}" srcId="{7221AB4C-0FCF-4E36-8E8E-FD1B1A9EBA22}" destId="{52866213-4F0D-4694-85D7-5F783E6E6167}" srcOrd="0" destOrd="0" parTransId="{D9B2E849-6044-4697-9E3B-30A3A4AF707F}" sibTransId="{6D7893B0-743E-4C61-82FF-70DF7E3E7992}"/>
    <dgm:cxn modelId="{79A30B13-A86E-4F4C-869C-06C399887AE2}" type="presOf" srcId="{86EF672C-9CDA-4E26-BE87-D3E25795EFB4}" destId="{E248DB46-8B78-4C44-8167-476B6B1AC996}" srcOrd="0" destOrd="0" presId="urn:microsoft.com/office/officeart/2008/layout/VerticalCircleList"/>
    <dgm:cxn modelId="{CE3155C5-AC5F-4691-A97F-238023D36116}" srcId="{7221AB4C-0FCF-4E36-8E8E-FD1B1A9EBA22}" destId="{86EF672C-9CDA-4E26-BE87-D3E25795EFB4}" srcOrd="2" destOrd="0" parTransId="{1AE0F5A5-4D40-4529-B82D-DE22A0B236A4}" sibTransId="{2BA0CA43-EC2D-4F4E-8229-649BEB275691}"/>
    <dgm:cxn modelId="{7C9D8139-551A-40FE-92A1-66BCBD102108}" type="presOf" srcId="{52866213-4F0D-4694-85D7-5F783E6E6167}" destId="{A2201150-A3FA-4A83-8811-BB9EB9863487}" srcOrd="0" destOrd="0" presId="urn:microsoft.com/office/officeart/2008/layout/VerticalCircleList"/>
    <dgm:cxn modelId="{7D7E461D-AB60-47BB-AA6B-A9FC47FA3F9E}" srcId="{7221AB4C-0FCF-4E36-8E8E-FD1B1A9EBA22}" destId="{2968EF01-EBCB-4A22-94C6-4DE262F2F84F}" srcOrd="1" destOrd="0" parTransId="{229D4556-9D39-49DE-B53B-EB9F54877931}" sibTransId="{8B6BDE31-4775-41E5-B8AD-AD981E9BB3C7}"/>
    <dgm:cxn modelId="{321A8EFA-7852-42C4-A9B9-19EC769631B8}" type="presParOf" srcId="{B0242F53-86DE-434D-9EFA-1EF1E0907F0C}" destId="{AAED5310-C931-4EA1-A4B4-AB12AC30083C}" srcOrd="0" destOrd="0" presId="urn:microsoft.com/office/officeart/2008/layout/VerticalCircleList"/>
    <dgm:cxn modelId="{7EF58CAC-0253-4D91-9CE7-F92A5A655809}" type="presParOf" srcId="{AAED5310-C931-4EA1-A4B4-AB12AC30083C}" destId="{B4201417-F547-411C-828C-BA49951DDA70}" srcOrd="0" destOrd="0" presId="urn:microsoft.com/office/officeart/2008/layout/VerticalCircleList"/>
    <dgm:cxn modelId="{8D25D193-5FD8-4999-B3C9-17C490E21003}" type="presParOf" srcId="{AAED5310-C931-4EA1-A4B4-AB12AC30083C}" destId="{B67DB4E4-4123-42C6-8856-A01FF7A4D585}" srcOrd="1" destOrd="0" presId="urn:microsoft.com/office/officeart/2008/layout/VerticalCircleList"/>
    <dgm:cxn modelId="{4DD4FD0B-7500-4FC3-94C1-C7B5F2194BBA}" type="presParOf" srcId="{AAED5310-C931-4EA1-A4B4-AB12AC30083C}" destId="{A2201150-A3FA-4A83-8811-BB9EB9863487}" srcOrd="2" destOrd="0" presId="urn:microsoft.com/office/officeart/2008/layout/VerticalCircleList"/>
    <dgm:cxn modelId="{56B19B2E-FAA1-4574-83F4-C061753425AF}" type="presParOf" srcId="{B0242F53-86DE-434D-9EFA-1EF1E0907F0C}" destId="{A7E4D67D-E605-4586-A1D6-3FF072684D8A}" srcOrd="1" destOrd="0" presId="urn:microsoft.com/office/officeart/2008/layout/VerticalCircleList"/>
    <dgm:cxn modelId="{E391954C-C705-4115-A399-4CD279B4DF64}" type="presParOf" srcId="{A7E4D67D-E605-4586-A1D6-3FF072684D8A}" destId="{C0DB7810-EB8C-4EB5-A448-5D5B5225C967}" srcOrd="0" destOrd="0" presId="urn:microsoft.com/office/officeart/2008/layout/VerticalCircleList"/>
    <dgm:cxn modelId="{6BB7663D-502B-4048-98B3-E2F2AC706FEB}" type="presParOf" srcId="{A7E4D67D-E605-4586-A1D6-3FF072684D8A}" destId="{1E86CEE7-00E4-4370-94B2-42414AC85FF7}" srcOrd="1" destOrd="0" presId="urn:microsoft.com/office/officeart/2008/layout/VerticalCircleList"/>
    <dgm:cxn modelId="{649B44B7-2531-4C57-B7C3-7D67E1F69B8D}" type="presParOf" srcId="{A7E4D67D-E605-4586-A1D6-3FF072684D8A}" destId="{FFDB941A-E1E7-4069-8F7F-82BD460C0888}" srcOrd="2" destOrd="0" presId="urn:microsoft.com/office/officeart/2008/layout/VerticalCircleList"/>
    <dgm:cxn modelId="{093EC33D-78CB-4396-9237-985FCFEAF055}" type="presParOf" srcId="{B0242F53-86DE-434D-9EFA-1EF1E0907F0C}" destId="{91540384-256A-4489-9091-32A021AB7266}" srcOrd="2" destOrd="0" presId="urn:microsoft.com/office/officeart/2008/layout/VerticalCircleList"/>
    <dgm:cxn modelId="{7D139109-937E-46A9-B05F-11FFFA34286A}" type="presParOf" srcId="{91540384-256A-4489-9091-32A021AB7266}" destId="{EC8D81E4-904A-474D-8542-00896ED0FB50}" srcOrd="0" destOrd="0" presId="urn:microsoft.com/office/officeart/2008/layout/VerticalCircleList"/>
    <dgm:cxn modelId="{9CCBC207-FFBA-4C09-A07D-C9B13454370A}" type="presParOf" srcId="{91540384-256A-4489-9091-32A021AB7266}" destId="{7B9087F6-86D4-4445-B816-72157E72BC43}" srcOrd="1" destOrd="0" presId="urn:microsoft.com/office/officeart/2008/layout/VerticalCircleList"/>
    <dgm:cxn modelId="{D751F5AB-63C8-4D44-931F-E6EC10EC543A}" type="presParOf" srcId="{91540384-256A-4489-9091-32A021AB7266}" destId="{E248DB46-8B78-4C44-8167-476B6B1AC996}" srcOrd="2" destOrd="0" presId="urn:microsoft.com/office/officeart/2008/layout/VerticalCircle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1145D6F-44C5-4CA6-B250-3EC8AD426456}" type="doc">
      <dgm:prSet loTypeId="urn:microsoft.com/office/officeart/2005/8/layout/vList2" loCatId="list" qsTypeId="urn:microsoft.com/office/officeart/2005/8/quickstyle/simple1" qsCatId="simple" csTypeId="urn:microsoft.com/office/officeart/2005/8/colors/accent6_1" csCatId="accent6" phldr="1"/>
      <dgm:spPr/>
      <dgm:t>
        <a:bodyPr/>
        <a:lstStyle/>
        <a:p>
          <a:endParaRPr lang="en-US"/>
        </a:p>
      </dgm:t>
    </dgm:pt>
    <dgm:pt modelId="{FE0F5977-0DDF-491D-9ED4-87CFF68E75F3}">
      <dgm:prSet custT="1"/>
      <dgm:spPr/>
      <dgm:t>
        <a:bodyPr/>
        <a:lstStyle/>
        <a:p>
          <a:pPr algn="ctr" rtl="0"/>
          <a:r>
            <a:rPr lang="en-US" sz="20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Karbohidrat</a:t>
          </a:r>
          <a:endParaRPr lang="en-US" sz="2000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20336BE5-1861-47C9-8B19-BFD157B26D78}" type="parTrans" cxnId="{80C70F55-D82D-4C31-839C-6C2148B3D853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D0A03A6D-919C-4359-9BD7-381C1D7C1B71}" type="sibTrans" cxnId="{80C70F55-D82D-4C31-839C-6C2148B3D853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808BDBC8-BD92-4A3A-9CEE-341FA12209F3}">
      <dgm:prSet custT="1"/>
      <dgm:spPr/>
      <dgm:t>
        <a:bodyPr/>
        <a:lstStyle/>
        <a:p>
          <a:pPr algn="ctr" rtl="0"/>
          <a:r>
            <a:rPr lang="en-US" sz="20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Protein</a:t>
          </a:r>
          <a:endParaRPr lang="en-US" sz="2000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68C93A89-965D-4F7D-9238-DD8366910776}" type="parTrans" cxnId="{1B7C864B-D4A1-4E9E-91BF-DF40DC6372F0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92D0691A-3CD9-4813-9864-8CE8AF6B5A20}" type="sibTrans" cxnId="{1B7C864B-D4A1-4E9E-91BF-DF40DC6372F0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264C05EB-6012-4946-81C6-5A86EF1D9E78}">
      <dgm:prSet custT="1"/>
      <dgm:spPr/>
      <dgm:t>
        <a:bodyPr/>
        <a:lstStyle/>
        <a:p>
          <a:pPr algn="ctr" rtl="0"/>
          <a:r>
            <a:rPr lang="en-US" sz="20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Asam</a:t>
          </a:r>
          <a:r>
            <a:rPr lang="en-US" sz="20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 </a:t>
          </a:r>
          <a:r>
            <a:rPr lang="en-US" sz="20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Nukleat</a:t>
          </a:r>
          <a:endParaRPr lang="en-US" sz="2000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E5B330FC-5F12-4D4A-8A71-92BB8ED414A5}" type="parTrans" cxnId="{7F3A84EE-0A77-4854-86E1-AC0AC3800BEC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32D8945F-8979-4F33-B051-4B60205D5AF8}" type="sibTrans" cxnId="{7F3A84EE-0A77-4854-86E1-AC0AC3800BEC}">
      <dgm:prSet/>
      <dgm:spPr/>
      <dgm:t>
        <a:bodyPr/>
        <a:lstStyle/>
        <a:p>
          <a:pPr algn="ctr"/>
          <a:endParaRPr lang="en-US" sz="200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4C9DEEE1-335F-421E-B7B5-8C823A58FDAA}">
      <dgm:prSet custT="1"/>
      <dgm:spPr/>
      <dgm:t>
        <a:bodyPr/>
        <a:lstStyle/>
        <a:p>
          <a:pPr algn="ctr" rtl="0"/>
          <a:r>
            <a:rPr lang="en-US" sz="20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Lipid</a:t>
          </a:r>
          <a:endParaRPr lang="en-US" sz="2000" dirty="0">
            <a:latin typeface="Segoe UI Black" panose="020B0A02040204020203" pitchFamily="34" charset="0"/>
            <a:ea typeface="Segoe UI Black" panose="020B0A02040204020203" pitchFamily="34" charset="0"/>
          </a:endParaRPr>
        </a:p>
      </dgm:t>
    </dgm:pt>
    <dgm:pt modelId="{CF8C3CB7-11F7-4C0D-AD6E-8A006CEBBF66}" type="parTrans" cxnId="{EFDD0BFF-D9EE-44C9-9DE8-2412B6F66E95}">
      <dgm:prSet/>
      <dgm:spPr/>
      <dgm:t>
        <a:bodyPr/>
        <a:lstStyle/>
        <a:p>
          <a:endParaRPr lang="en-US"/>
        </a:p>
      </dgm:t>
    </dgm:pt>
    <dgm:pt modelId="{5CC8469F-92A4-4E4C-B037-DCA98D3EC141}" type="sibTrans" cxnId="{EFDD0BFF-D9EE-44C9-9DE8-2412B6F66E95}">
      <dgm:prSet/>
      <dgm:spPr/>
      <dgm:t>
        <a:bodyPr/>
        <a:lstStyle/>
        <a:p>
          <a:endParaRPr lang="en-US"/>
        </a:p>
      </dgm:t>
    </dgm:pt>
    <dgm:pt modelId="{CA239B51-F42F-48D5-92BB-42D5D3B7AB8B}" type="pres">
      <dgm:prSet presAssocID="{41145D6F-44C5-4CA6-B250-3EC8AD426456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4780896-9D7E-42D6-A5A9-F90B9AEA81AA}" type="pres">
      <dgm:prSet presAssocID="{FE0F5977-0DDF-491D-9ED4-87CFF68E75F3}" presName="parentText" presStyleLbl="node1" presStyleIdx="0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03DD15-2686-41F9-B683-A20CF5D6E18D}" type="pres">
      <dgm:prSet presAssocID="{D0A03A6D-919C-4359-9BD7-381C1D7C1B71}" presName="spacer" presStyleCnt="0"/>
      <dgm:spPr/>
      <dgm:t>
        <a:bodyPr/>
        <a:lstStyle/>
        <a:p>
          <a:endParaRPr lang="en-US"/>
        </a:p>
      </dgm:t>
    </dgm:pt>
    <dgm:pt modelId="{250BD87C-E714-4AB1-B8C2-4AA64A826175}" type="pres">
      <dgm:prSet presAssocID="{808BDBC8-BD92-4A3A-9CEE-341FA12209F3}" presName="parentText" presStyleLbl="node1" presStyleIdx="1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07967FB-D418-454F-8F60-1A2D50BA3BFD}" type="pres">
      <dgm:prSet presAssocID="{92D0691A-3CD9-4813-9864-8CE8AF6B5A20}" presName="spacer" presStyleCnt="0"/>
      <dgm:spPr/>
      <dgm:t>
        <a:bodyPr/>
        <a:lstStyle/>
        <a:p>
          <a:endParaRPr lang="en-US"/>
        </a:p>
      </dgm:t>
    </dgm:pt>
    <dgm:pt modelId="{BD6FD169-A64A-4004-87B7-36696E986FAB}" type="pres">
      <dgm:prSet presAssocID="{264C05EB-6012-4946-81C6-5A86EF1D9E78}" presName="parentText" presStyleLbl="node1" presStyleIdx="2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03618E-3589-4B4E-AF70-3040C5145B5C}" type="pres">
      <dgm:prSet presAssocID="{32D8945F-8979-4F33-B051-4B60205D5AF8}" presName="spacer" presStyleCnt="0"/>
      <dgm:spPr/>
    </dgm:pt>
    <dgm:pt modelId="{9F656E83-8B19-4C16-8F6C-79AD3A821F78}" type="pres">
      <dgm:prSet presAssocID="{4C9DEEE1-335F-421E-B7B5-8C823A58FDAA}" presName="parentText" presStyleLbl="node1" presStyleIdx="3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B7C864B-D4A1-4E9E-91BF-DF40DC6372F0}" srcId="{41145D6F-44C5-4CA6-B250-3EC8AD426456}" destId="{808BDBC8-BD92-4A3A-9CEE-341FA12209F3}" srcOrd="1" destOrd="0" parTransId="{68C93A89-965D-4F7D-9238-DD8366910776}" sibTransId="{92D0691A-3CD9-4813-9864-8CE8AF6B5A20}"/>
    <dgm:cxn modelId="{7F3A84EE-0A77-4854-86E1-AC0AC3800BEC}" srcId="{41145D6F-44C5-4CA6-B250-3EC8AD426456}" destId="{264C05EB-6012-4946-81C6-5A86EF1D9E78}" srcOrd="2" destOrd="0" parTransId="{E5B330FC-5F12-4D4A-8A71-92BB8ED414A5}" sibTransId="{32D8945F-8979-4F33-B051-4B60205D5AF8}"/>
    <dgm:cxn modelId="{5E81C3C1-9135-4D09-8782-2A110D21D6E9}" type="presOf" srcId="{264C05EB-6012-4946-81C6-5A86EF1D9E78}" destId="{BD6FD169-A64A-4004-87B7-36696E986FAB}" srcOrd="0" destOrd="0" presId="urn:microsoft.com/office/officeart/2005/8/layout/vList2"/>
    <dgm:cxn modelId="{80C70F55-D82D-4C31-839C-6C2148B3D853}" srcId="{41145D6F-44C5-4CA6-B250-3EC8AD426456}" destId="{FE0F5977-0DDF-491D-9ED4-87CFF68E75F3}" srcOrd="0" destOrd="0" parTransId="{20336BE5-1861-47C9-8B19-BFD157B26D78}" sibTransId="{D0A03A6D-919C-4359-9BD7-381C1D7C1B71}"/>
    <dgm:cxn modelId="{EFDD0BFF-D9EE-44C9-9DE8-2412B6F66E95}" srcId="{41145D6F-44C5-4CA6-B250-3EC8AD426456}" destId="{4C9DEEE1-335F-421E-B7B5-8C823A58FDAA}" srcOrd="3" destOrd="0" parTransId="{CF8C3CB7-11F7-4C0D-AD6E-8A006CEBBF66}" sibTransId="{5CC8469F-92A4-4E4C-B037-DCA98D3EC141}"/>
    <dgm:cxn modelId="{4040C989-C42A-445A-AA06-A0CF48723ABF}" type="presOf" srcId="{4C9DEEE1-335F-421E-B7B5-8C823A58FDAA}" destId="{9F656E83-8B19-4C16-8F6C-79AD3A821F78}" srcOrd="0" destOrd="0" presId="urn:microsoft.com/office/officeart/2005/8/layout/vList2"/>
    <dgm:cxn modelId="{1A6EF34B-6AF0-44AE-859C-2195717390F9}" type="presOf" srcId="{FE0F5977-0DDF-491D-9ED4-87CFF68E75F3}" destId="{F4780896-9D7E-42D6-A5A9-F90B9AEA81AA}" srcOrd="0" destOrd="0" presId="urn:microsoft.com/office/officeart/2005/8/layout/vList2"/>
    <dgm:cxn modelId="{A8D356FF-A532-4E6C-A87A-D55A3593127B}" type="presOf" srcId="{41145D6F-44C5-4CA6-B250-3EC8AD426456}" destId="{CA239B51-F42F-48D5-92BB-42D5D3B7AB8B}" srcOrd="0" destOrd="0" presId="urn:microsoft.com/office/officeart/2005/8/layout/vList2"/>
    <dgm:cxn modelId="{93BEDC87-9727-451B-ACE9-951897C56A29}" type="presOf" srcId="{808BDBC8-BD92-4A3A-9CEE-341FA12209F3}" destId="{250BD87C-E714-4AB1-B8C2-4AA64A826175}" srcOrd="0" destOrd="0" presId="urn:microsoft.com/office/officeart/2005/8/layout/vList2"/>
    <dgm:cxn modelId="{F3DFF4CB-7B43-46F3-9682-DBA2EC2B15F1}" type="presParOf" srcId="{CA239B51-F42F-48D5-92BB-42D5D3B7AB8B}" destId="{F4780896-9D7E-42D6-A5A9-F90B9AEA81AA}" srcOrd="0" destOrd="0" presId="urn:microsoft.com/office/officeart/2005/8/layout/vList2"/>
    <dgm:cxn modelId="{F50C60A1-FA93-43A7-B2CF-329B2616343A}" type="presParOf" srcId="{CA239B51-F42F-48D5-92BB-42D5D3B7AB8B}" destId="{0303DD15-2686-41F9-B683-A20CF5D6E18D}" srcOrd="1" destOrd="0" presId="urn:microsoft.com/office/officeart/2005/8/layout/vList2"/>
    <dgm:cxn modelId="{5062A13D-49B0-471E-8E73-52FD91857557}" type="presParOf" srcId="{CA239B51-F42F-48D5-92BB-42D5D3B7AB8B}" destId="{250BD87C-E714-4AB1-B8C2-4AA64A826175}" srcOrd="2" destOrd="0" presId="urn:microsoft.com/office/officeart/2005/8/layout/vList2"/>
    <dgm:cxn modelId="{98072DEE-B63F-4193-A838-F34B5E5C78E6}" type="presParOf" srcId="{CA239B51-F42F-48D5-92BB-42D5D3B7AB8B}" destId="{007967FB-D418-454F-8F60-1A2D50BA3BFD}" srcOrd="3" destOrd="0" presId="urn:microsoft.com/office/officeart/2005/8/layout/vList2"/>
    <dgm:cxn modelId="{BD5822A4-5DA7-440C-93D0-8EE1B620DCF0}" type="presParOf" srcId="{CA239B51-F42F-48D5-92BB-42D5D3B7AB8B}" destId="{BD6FD169-A64A-4004-87B7-36696E986FAB}" srcOrd="4" destOrd="0" presId="urn:microsoft.com/office/officeart/2005/8/layout/vList2"/>
    <dgm:cxn modelId="{42125445-0619-40AE-9958-3535F22DC503}" type="presParOf" srcId="{CA239B51-F42F-48D5-92BB-42D5D3B7AB8B}" destId="{F203618E-3589-4B4E-AF70-3040C5145B5C}" srcOrd="5" destOrd="0" presId="urn:microsoft.com/office/officeart/2005/8/layout/vList2"/>
    <dgm:cxn modelId="{A995A055-939C-40A0-9D32-0A11A9192BC6}" type="presParOf" srcId="{CA239B51-F42F-48D5-92BB-42D5D3B7AB8B}" destId="{9F656E83-8B19-4C16-8F6C-79AD3A821F78}" srcOrd="6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538FE183-C1FF-4B0B-ACD6-A9D42478AD57}" type="doc">
      <dgm:prSet loTypeId="urn:microsoft.com/office/officeart/2005/8/layout/vList2" loCatId="list" qsTypeId="urn:microsoft.com/office/officeart/2005/8/quickstyle/simple2" qsCatId="simple" csTypeId="urn:microsoft.com/office/officeart/2005/8/colors/accent4_1" csCatId="accent4" phldr="1"/>
      <dgm:spPr/>
      <dgm:t>
        <a:bodyPr/>
        <a:lstStyle/>
        <a:p>
          <a:endParaRPr lang="en-US"/>
        </a:p>
      </dgm:t>
    </dgm:pt>
    <dgm:pt modelId="{2A4884E8-CA4D-47D8-BF0A-EFF92E4E59B4}">
      <dgm:prSet custT="1"/>
      <dgm:spPr>
        <a:ln>
          <a:solidFill>
            <a:srgbClr val="76B1D1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Berperan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struktural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cadangan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sel.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2C9F4BE-078C-4889-94A8-4D676423ACE4}" type="parTrans" cxnId="{96E23E66-3333-4CF3-A937-C31DC694E896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BAD72A4-6832-4D78-ACD7-D64DA0718FCE}" type="sibTrans" cxnId="{96E23E66-3333-4CF3-A937-C31DC694E896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FC88E7A-0A97-46C8-833A-11AB291FF841}">
      <dgm:prSet custT="1"/>
      <dgm:spPr>
        <a:ln>
          <a:solidFill>
            <a:srgbClr val="76B1D1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unsur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(C),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hidrogen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(H),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oksigen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(O).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6E55662-95B2-4A63-A2F1-F501F4734608}" type="parTrans" cxnId="{019C700F-DA44-4C96-859E-A7DC15EEAC72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C12C42B-02E4-4C87-AB3B-C4F8818D681C}" type="sibTrans" cxnId="{019C700F-DA44-4C96-859E-A7DC15EEAC72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2B04C19-AF91-403D-8113-8C95AECC17EB}">
      <dgm:prSet custT="1"/>
      <dgm:spPr>
        <a:ln>
          <a:solidFill>
            <a:srgbClr val="76B1D1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disintesis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proses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fotosintesis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5E2788F-4F20-4CE5-9947-9174043E6B74}" type="parTrans" cxnId="{8C55516B-AB7E-44D7-BA55-720BF3387068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6FDD039-10E8-4DD1-9D1F-9E75CE0E5C87}" type="sibTrans" cxnId="{8C55516B-AB7E-44D7-BA55-720BF3387068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39759AD5-9E71-4150-9D85-CE1C17081E55}">
      <dgm:prSet custT="1"/>
      <dgm:spPr>
        <a:ln>
          <a:solidFill>
            <a:srgbClr val="76B1D1"/>
          </a:solidFill>
        </a:ln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dibagi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kompleks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5ADC186-934F-47AB-9C35-4A1F92C0DA1E}" type="parTrans" cxnId="{9C2E60D3-4E9F-4CA5-AFF2-8AC3DCE111E0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7A9683A-F597-4E78-A181-2C9013A91EA5}" type="sibTrans" cxnId="{9C2E60D3-4E9F-4CA5-AFF2-8AC3DCE111E0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577A6AA-AF84-41DB-9135-714B868883A1}" type="pres">
      <dgm:prSet presAssocID="{538FE183-C1FF-4B0B-ACD6-A9D42478AD57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10AACE0C-4D08-49AC-B6E6-DC2C9809440A}" type="pres">
      <dgm:prSet presAssocID="{2A4884E8-CA4D-47D8-BF0A-EFF92E4E59B4}" presName="parentText" presStyleLbl="node1" presStyleIdx="0" presStyleCnt="4" custScaleY="9329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25B6E27-1276-4AEE-A68D-EB8A0AA57919}" type="pres">
      <dgm:prSet presAssocID="{7BAD72A4-6832-4D78-ACD7-D64DA0718FCE}" presName="spacer" presStyleCnt="0"/>
      <dgm:spPr/>
    </dgm:pt>
    <dgm:pt modelId="{6917B6E2-DA8C-4F55-888A-F020798B4F7D}" type="pres">
      <dgm:prSet presAssocID="{2FC88E7A-0A97-46C8-833A-11AB291FF841}" presName="parentText" presStyleLbl="node1" presStyleIdx="1" presStyleCnt="4" custScaleY="85469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AABCA59-26BC-47F7-9152-A84961E29752}" type="pres">
      <dgm:prSet presAssocID="{4C12C42B-02E4-4C87-AB3B-C4F8818D681C}" presName="spacer" presStyleCnt="0"/>
      <dgm:spPr/>
    </dgm:pt>
    <dgm:pt modelId="{DD1B882C-47AE-4696-ADD5-62EE20B5454D}" type="pres">
      <dgm:prSet presAssocID="{82B04C19-AF91-403D-8113-8C95AECC17EB}" presName="parentText" presStyleLbl="node1" presStyleIdx="2" presStyleCnt="4" custScaleY="7556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587CF56-88F8-47E1-A660-4B297CC522C5}" type="pres">
      <dgm:prSet presAssocID="{86FDD039-10E8-4DD1-9D1F-9E75CE0E5C87}" presName="spacer" presStyleCnt="0"/>
      <dgm:spPr/>
    </dgm:pt>
    <dgm:pt modelId="{5D5D42F1-641D-4352-B62A-9D119E0D58DF}" type="pres">
      <dgm:prSet presAssocID="{39759AD5-9E71-4150-9D85-CE1C17081E55}" presName="parentText" presStyleLbl="node1" presStyleIdx="3" presStyleCnt="4" custScaleY="6635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6E23E66-3333-4CF3-A937-C31DC694E896}" srcId="{538FE183-C1FF-4B0B-ACD6-A9D42478AD57}" destId="{2A4884E8-CA4D-47D8-BF0A-EFF92E4E59B4}" srcOrd="0" destOrd="0" parTransId="{72C9F4BE-078C-4889-94A8-4D676423ACE4}" sibTransId="{7BAD72A4-6832-4D78-ACD7-D64DA0718FCE}"/>
    <dgm:cxn modelId="{9E09AA4E-4EF7-4D3B-B622-DD18905C7F26}" type="presOf" srcId="{82B04C19-AF91-403D-8113-8C95AECC17EB}" destId="{DD1B882C-47AE-4696-ADD5-62EE20B5454D}" srcOrd="0" destOrd="0" presId="urn:microsoft.com/office/officeart/2005/8/layout/vList2"/>
    <dgm:cxn modelId="{43AB2C5D-5257-432A-A4E6-C619C242E6F2}" type="presOf" srcId="{2FC88E7A-0A97-46C8-833A-11AB291FF841}" destId="{6917B6E2-DA8C-4F55-888A-F020798B4F7D}" srcOrd="0" destOrd="0" presId="urn:microsoft.com/office/officeart/2005/8/layout/vList2"/>
    <dgm:cxn modelId="{256C9921-A1ED-45B9-A4CB-F6E72857007B}" type="presOf" srcId="{2A4884E8-CA4D-47D8-BF0A-EFF92E4E59B4}" destId="{10AACE0C-4D08-49AC-B6E6-DC2C9809440A}" srcOrd="0" destOrd="0" presId="urn:microsoft.com/office/officeart/2005/8/layout/vList2"/>
    <dgm:cxn modelId="{019C700F-DA44-4C96-859E-A7DC15EEAC72}" srcId="{538FE183-C1FF-4B0B-ACD6-A9D42478AD57}" destId="{2FC88E7A-0A97-46C8-833A-11AB291FF841}" srcOrd="1" destOrd="0" parTransId="{56E55662-95B2-4A63-A2F1-F501F4734608}" sibTransId="{4C12C42B-02E4-4C87-AB3B-C4F8818D681C}"/>
    <dgm:cxn modelId="{64D95B78-13AD-4C96-A87C-67C3AE9B8090}" type="presOf" srcId="{39759AD5-9E71-4150-9D85-CE1C17081E55}" destId="{5D5D42F1-641D-4352-B62A-9D119E0D58DF}" srcOrd="0" destOrd="0" presId="urn:microsoft.com/office/officeart/2005/8/layout/vList2"/>
    <dgm:cxn modelId="{8C55516B-AB7E-44D7-BA55-720BF3387068}" srcId="{538FE183-C1FF-4B0B-ACD6-A9D42478AD57}" destId="{82B04C19-AF91-403D-8113-8C95AECC17EB}" srcOrd="2" destOrd="0" parTransId="{15E2788F-4F20-4CE5-9947-9174043E6B74}" sibTransId="{86FDD039-10E8-4DD1-9D1F-9E75CE0E5C87}"/>
    <dgm:cxn modelId="{FD31DF82-8286-4FB8-A62C-5F6BB0D5E1E2}" type="presOf" srcId="{538FE183-C1FF-4B0B-ACD6-A9D42478AD57}" destId="{B577A6AA-AF84-41DB-9135-714B868883A1}" srcOrd="0" destOrd="0" presId="urn:microsoft.com/office/officeart/2005/8/layout/vList2"/>
    <dgm:cxn modelId="{9C2E60D3-4E9F-4CA5-AFF2-8AC3DCE111E0}" srcId="{538FE183-C1FF-4B0B-ACD6-A9D42478AD57}" destId="{39759AD5-9E71-4150-9D85-CE1C17081E55}" srcOrd="3" destOrd="0" parTransId="{45ADC186-934F-47AB-9C35-4A1F92C0DA1E}" sibTransId="{77A9683A-F597-4E78-A181-2C9013A91EA5}"/>
    <dgm:cxn modelId="{E4A03248-F36F-4241-88BC-AF6790D21792}" type="presParOf" srcId="{B577A6AA-AF84-41DB-9135-714B868883A1}" destId="{10AACE0C-4D08-49AC-B6E6-DC2C9809440A}" srcOrd="0" destOrd="0" presId="urn:microsoft.com/office/officeart/2005/8/layout/vList2"/>
    <dgm:cxn modelId="{773E0ADA-2F10-49BA-826F-6E532AE5ED4F}" type="presParOf" srcId="{B577A6AA-AF84-41DB-9135-714B868883A1}" destId="{E25B6E27-1276-4AEE-A68D-EB8A0AA57919}" srcOrd="1" destOrd="0" presId="urn:microsoft.com/office/officeart/2005/8/layout/vList2"/>
    <dgm:cxn modelId="{F82BDAEE-6A6D-45D8-9265-F6E432FD3B71}" type="presParOf" srcId="{B577A6AA-AF84-41DB-9135-714B868883A1}" destId="{6917B6E2-DA8C-4F55-888A-F020798B4F7D}" srcOrd="2" destOrd="0" presId="urn:microsoft.com/office/officeart/2005/8/layout/vList2"/>
    <dgm:cxn modelId="{9CD7D417-38ED-4773-8C5B-3C749878417D}" type="presParOf" srcId="{B577A6AA-AF84-41DB-9135-714B868883A1}" destId="{0AABCA59-26BC-47F7-9152-A84961E29752}" srcOrd="3" destOrd="0" presId="urn:microsoft.com/office/officeart/2005/8/layout/vList2"/>
    <dgm:cxn modelId="{F61EED82-9124-49B9-BB57-E25862B980B8}" type="presParOf" srcId="{B577A6AA-AF84-41DB-9135-714B868883A1}" destId="{DD1B882C-47AE-4696-ADD5-62EE20B5454D}" srcOrd="4" destOrd="0" presId="urn:microsoft.com/office/officeart/2005/8/layout/vList2"/>
    <dgm:cxn modelId="{AAC98F3B-4E6F-4CEA-96A8-B3B1C251DAA5}" type="presParOf" srcId="{B577A6AA-AF84-41DB-9135-714B868883A1}" destId="{2587CF56-88F8-47E1-A660-4B297CC522C5}" srcOrd="5" destOrd="0" presId="urn:microsoft.com/office/officeart/2005/8/layout/vList2"/>
    <dgm:cxn modelId="{BD9E5B61-E2C2-4A8E-A23F-4D09B50CE14D}" type="presParOf" srcId="{B577A6AA-AF84-41DB-9135-714B868883A1}" destId="{5D5D42F1-641D-4352-B62A-9D119E0D58DF}" srcOrd="6" destOrd="0" presId="urn:microsoft.com/office/officeart/2005/8/layout/vList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FEEA07C8-0CB1-4ACF-A209-EAE42603BAB9}" type="doc">
      <dgm:prSet loTypeId="urn:microsoft.com/office/officeart/2005/8/layout/b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719D74A7-5792-4972-AE58-938FF63F89F7}">
      <dgm:prSet custT="1"/>
      <dgm:spPr/>
      <dgm:t>
        <a:bodyPr/>
        <a:lstStyle/>
        <a:p>
          <a:pPr rtl="0"/>
          <a:r>
            <a:rPr lang="en-US" sz="18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Sederhana</a:t>
          </a:r>
          <a:endParaRPr lang="en-US" sz="18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C9850722-527C-402D-A7DC-19F915F7C9D1}" type="parTrans" cxnId="{F2A84044-B4D6-43D5-BB11-71E0F34CA093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12CCBBE-D90D-4D40-8026-518C26967646}" type="sibTrans" cxnId="{F2A84044-B4D6-43D5-BB11-71E0F34CA093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84820CD-C00F-4D0E-B36E-9F2A84472D99}">
      <dgm:prSet custT="1"/>
      <dgm:spPr/>
      <dgm:t>
        <a:bodyPr/>
        <a:lstStyle/>
        <a:p>
          <a:pPr rtl="0"/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endParaRPr lang="en-US" sz="16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15674A9-4899-42CE-8D07-07C9514F4B13}" type="parTrans" cxnId="{C5CB8476-6B42-4F2C-B528-B3175FF87FA6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529F236-924B-40BE-80CD-B33EE66EB471}" type="sibTrans" cxnId="{C5CB8476-6B42-4F2C-B528-B3175FF87FA6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966ECF0-E659-417A-B3F3-B068417C2D97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Disakarida</a:t>
          </a:r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B96BAC01-B14A-440F-86B1-F5C4B433641F}" type="parTrans" cxnId="{ECA3AA1A-02CE-40D5-825D-AB52C6E45E0D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543833F-483D-4589-9596-B0289AEE6727}" type="sibTrans" cxnId="{ECA3AA1A-02CE-40D5-825D-AB52C6E45E0D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AAE58D3-C9EA-4314-A02D-CB80D6A36132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 alcohol</a:t>
          </a:r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34A0EB4-37F2-479C-8384-A6A95C2F7A19}" type="parTrans" cxnId="{CAEAA1D4-A3FD-410D-AF09-87AF0EC864B9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D5A058B-DC75-4673-9552-D42475BF4902}" type="sibTrans" cxnId="{CAEAA1D4-A3FD-410D-AF09-87AF0EC864B9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DEF49A3-3097-4850-81BC-3B9CA7871544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Oligosakarida</a:t>
          </a:r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9415134-BC5A-4234-9E0C-34052EE45852}" type="parTrans" cxnId="{2713999B-9C72-45AF-AEF1-CC7E2A88C750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5668665-CBD6-4585-98BD-F7DA3EBE685B}" type="sibTrans" cxnId="{2713999B-9C72-45AF-AEF1-CC7E2A88C750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AFE003A-3ED2-47FC-BCAF-F4B112014531}">
      <dgm:prSet custT="1"/>
      <dgm:spPr/>
      <dgm:t>
        <a:bodyPr/>
        <a:lstStyle/>
        <a:p>
          <a:pPr rtl="0"/>
          <a:r>
            <a:rPr lang="en-US" sz="18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Kompleks</a:t>
          </a:r>
          <a:endParaRPr lang="en-US" sz="18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0E21C1BB-BA22-4ACC-87F8-0D79F0406A69}" type="parTrans" cxnId="{25841401-B18E-4677-BCEA-5DB2198479BC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7D371FCE-6175-4086-A3B8-72AE523DB695}" type="sibTrans" cxnId="{25841401-B18E-4677-BCEA-5DB2198479BC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0800A11-4052-48E6-812C-23A81944FD22}">
      <dgm:prSet custT="1"/>
      <dgm:spPr/>
      <dgm:t>
        <a:bodyPr/>
        <a:lstStyle/>
        <a:p>
          <a:pPr rtl="0"/>
          <a:r>
            <a:rPr lang="en-US" sz="16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 pati</a:t>
          </a:r>
          <a:endParaRPr lang="en-US" sz="16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519F71B-E604-484B-9005-524983B48164}" type="parTrans" cxnId="{42A2FA2B-F0DF-4F48-BC7B-F69C0977A1EE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6BD885F-CDCE-46ED-9F81-63AC2D284456}" type="sibTrans" cxnId="{42A2FA2B-F0DF-4F48-BC7B-F69C0977A1EE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7D5A613-0871-4E8A-BDFF-806A2FB0486F}">
      <dgm:prSet custT="1"/>
      <dgm:spPr/>
      <dgm:t>
        <a:bodyPr/>
        <a:lstStyle/>
        <a:p>
          <a:pPr rtl="0"/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6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non </a:t>
          </a:r>
          <a:r>
            <a:rPr lang="en-US" sz="16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endParaRPr lang="en-US" sz="16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945B7B8C-9A70-45FC-B580-30001F36FDB7}" type="parTrans" cxnId="{336DE1A1-0CF9-40AB-B7D9-4A646B9CB465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E2F78E8-692B-468C-9F2D-768DABFB018F}" type="sibTrans" cxnId="{336DE1A1-0CF9-40AB-B7D9-4A646B9CB465}">
      <dgm:prSet/>
      <dgm:spPr/>
      <dgm:t>
        <a:bodyPr/>
        <a:lstStyle/>
        <a:p>
          <a:endParaRPr lang="en-US" sz="14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CF40AEF-3020-4BC7-9A46-9BC7613A7118}" type="pres">
      <dgm:prSet presAssocID="{FEEA07C8-0CB1-4ACF-A209-EAE42603BAB9}" presName="diagram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B5D9E7A-32DB-45FE-B204-74B31C2846D4}" type="pres">
      <dgm:prSet presAssocID="{719D74A7-5792-4972-AE58-938FF63F89F7}" presName="compNode" presStyleCnt="0"/>
      <dgm:spPr/>
    </dgm:pt>
    <dgm:pt modelId="{FD985701-D87A-42DF-981C-EC744511AF63}" type="pres">
      <dgm:prSet presAssocID="{719D74A7-5792-4972-AE58-938FF63F89F7}" presName="childRect" presStyleLbl="bgAcc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1662840-E8DB-428B-87B5-4515B25E78D7}" type="pres">
      <dgm:prSet presAssocID="{719D74A7-5792-4972-AE58-938FF63F89F7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7BE5F96-9961-4DE8-81F8-1A5993CF95CC}" type="pres">
      <dgm:prSet presAssocID="{719D74A7-5792-4972-AE58-938FF63F89F7}" presName="parentRect" presStyleLbl="alignNode1" presStyleIdx="0" presStyleCnt="2"/>
      <dgm:spPr/>
      <dgm:t>
        <a:bodyPr/>
        <a:lstStyle/>
        <a:p>
          <a:endParaRPr lang="en-US"/>
        </a:p>
      </dgm:t>
    </dgm:pt>
    <dgm:pt modelId="{FC3315EE-BA5D-43A5-B749-E3EC51F8F40C}" type="pres">
      <dgm:prSet presAssocID="{719D74A7-5792-4972-AE58-938FF63F89F7}" presName="adorn" presStyleLbl="fgAccFollow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2000" r="-32000"/>
          </a:stretch>
        </a:blipFill>
      </dgm:spPr>
    </dgm:pt>
    <dgm:pt modelId="{445C4FA8-6B9B-4461-8293-04B9E00A49A8}" type="pres">
      <dgm:prSet presAssocID="{712CCBBE-D90D-4D40-8026-518C26967646}" presName="sibTrans" presStyleLbl="sibTrans2D1" presStyleIdx="0" presStyleCnt="0"/>
      <dgm:spPr/>
      <dgm:t>
        <a:bodyPr/>
        <a:lstStyle/>
        <a:p>
          <a:endParaRPr lang="en-US"/>
        </a:p>
      </dgm:t>
    </dgm:pt>
    <dgm:pt modelId="{1B6D91FA-29B2-4221-9B01-688D4016F478}" type="pres">
      <dgm:prSet presAssocID="{5AFE003A-3ED2-47FC-BCAF-F4B112014531}" presName="compNode" presStyleCnt="0"/>
      <dgm:spPr/>
    </dgm:pt>
    <dgm:pt modelId="{D4F518E3-F86F-4B0B-B59A-0A88C883798C}" type="pres">
      <dgm:prSet presAssocID="{5AFE003A-3ED2-47FC-BCAF-F4B112014531}" presName="childRect" presStyleLbl="bgAcc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361E5C-355F-438F-9780-6378644D7F3C}" type="pres">
      <dgm:prSet presAssocID="{5AFE003A-3ED2-47FC-BCAF-F4B112014531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690A5E-AFA2-49C7-AC58-8806367BF798}" type="pres">
      <dgm:prSet presAssocID="{5AFE003A-3ED2-47FC-BCAF-F4B112014531}" presName="parentRect" presStyleLbl="alignNode1" presStyleIdx="1" presStyleCnt="2"/>
      <dgm:spPr/>
      <dgm:t>
        <a:bodyPr/>
        <a:lstStyle/>
        <a:p>
          <a:endParaRPr lang="en-US"/>
        </a:p>
      </dgm:t>
    </dgm:pt>
    <dgm:pt modelId="{67CCF868-F29D-4519-B11D-5F3C6E923A6C}" type="pres">
      <dgm:prSet presAssocID="{5AFE003A-3ED2-47FC-BCAF-F4B112014531}" presName="adorn" presStyleLbl="fgAccFollowNode1" presStyleIdx="1" presStyleCnt="2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000" r="-6000"/>
          </a:stretch>
        </a:blipFill>
      </dgm:spPr>
    </dgm:pt>
  </dgm:ptLst>
  <dgm:cxnLst>
    <dgm:cxn modelId="{2713999B-9C72-45AF-AEF1-CC7E2A88C750}" srcId="{719D74A7-5792-4972-AE58-938FF63F89F7}" destId="{6DEF49A3-3097-4850-81BC-3B9CA7871544}" srcOrd="3" destOrd="0" parTransId="{89415134-BC5A-4234-9E0C-34052EE45852}" sibTransId="{85668665-CBD6-4585-98BD-F7DA3EBE685B}"/>
    <dgm:cxn modelId="{13D8E051-44D2-45E0-9355-263F2C13AE6E}" type="presOf" srcId="{712CCBBE-D90D-4D40-8026-518C26967646}" destId="{445C4FA8-6B9B-4461-8293-04B9E00A49A8}" srcOrd="0" destOrd="0" presId="urn:microsoft.com/office/officeart/2005/8/layout/bList2"/>
    <dgm:cxn modelId="{3F2E34D5-713A-4ECA-9CB4-6F6542919556}" type="presOf" srcId="{719D74A7-5792-4972-AE58-938FF63F89F7}" destId="{31662840-E8DB-428B-87B5-4515B25E78D7}" srcOrd="0" destOrd="0" presId="urn:microsoft.com/office/officeart/2005/8/layout/bList2"/>
    <dgm:cxn modelId="{C7A12E63-2F13-4EBC-B6C1-D39FC11D3035}" type="presOf" srcId="{1AAE58D3-C9EA-4314-A02D-CB80D6A36132}" destId="{FD985701-D87A-42DF-981C-EC744511AF63}" srcOrd="0" destOrd="2" presId="urn:microsoft.com/office/officeart/2005/8/layout/bList2"/>
    <dgm:cxn modelId="{42A2FA2B-F0DF-4F48-BC7B-F69C0977A1EE}" srcId="{5AFE003A-3ED2-47FC-BCAF-F4B112014531}" destId="{20800A11-4052-48E6-812C-23A81944FD22}" srcOrd="0" destOrd="0" parTransId="{6519F71B-E604-484B-9005-524983B48164}" sibTransId="{06BD885F-CDCE-46ED-9F81-63AC2D284456}"/>
    <dgm:cxn modelId="{F2A84044-B4D6-43D5-BB11-71E0F34CA093}" srcId="{FEEA07C8-0CB1-4ACF-A209-EAE42603BAB9}" destId="{719D74A7-5792-4972-AE58-938FF63F89F7}" srcOrd="0" destOrd="0" parTransId="{C9850722-527C-402D-A7DC-19F915F7C9D1}" sibTransId="{712CCBBE-D90D-4D40-8026-518C26967646}"/>
    <dgm:cxn modelId="{31259FE7-E007-4297-8C6D-52F8EBFFB8B1}" type="presOf" srcId="{5AFE003A-3ED2-47FC-BCAF-F4B112014531}" destId="{FF690A5E-AFA2-49C7-AC58-8806367BF798}" srcOrd="1" destOrd="0" presId="urn:microsoft.com/office/officeart/2005/8/layout/bList2"/>
    <dgm:cxn modelId="{57A669AC-5660-469E-A742-96B92C3C146C}" type="presOf" srcId="{5966ECF0-E659-417A-B3F3-B068417C2D97}" destId="{FD985701-D87A-42DF-981C-EC744511AF63}" srcOrd="0" destOrd="1" presId="urn:microsoft.com/office/officeart/2005/8/layout/bList2"/>
    <dgm:cxn modelId="{41EDAF19-1267-488A-A26A-B51B3C0DCBCD}" type="presOf" srcId="{FEEA07C8-0CB1-4ACF-A209-EAE42603BAB9}" destId="{DCF40AEF-3020-4BC7-9A46-9BC7613A7118}" srcOrd="0" destOrd="0" presId="urn:microsoft.com/office/officeart/2005/8/layout/bList2"/>
    <dgm:cxn modelId="{E13B99FF-624C-4D71-B946-7B3894BD53FE}" type="presOf" srcId="{5AFE003A-3ED2-47FC-BCAF-F4B112014531}" destId="{77361E5C-355F-438F-9780-6378644D7F3C}" srcOrd="0" destOrd="0" presId="urn:microsoft.com/office/officeart/2005/8/layout/bList2"/>
    <dgm:cxn modelId="{25841401-B18E-4677-BCEA-5DB2198479BC}" srcId="{FEEA07C8-0CB1-4ACF-A209-EAE42603BAB9}" destId="{5AFE003A-3ED2-47FC-BCAF-F4B112014531}" srcOrd="1" destOrd="0" parTransId="{0E21C1BB-BA22-4ACC-87F8-0D79F0406A69}" sibTransId="{7D371FCE-6175-4086-A3B8-72AE523DB695}"/>
    <dgm:cxn modelId="{C6C20EAA-3C3B-4673-A1A8-2B2A02D4B7DE}" type="presOf" srcId="{6DEF49A3-3097-4850-81BC-3B9CA7871544}" destId="{FD985701-D87A-42DF-981C-EC744511AF63}" srcOrd="0" destOrd="3" presId="urn:microsoft.com/office/officeart/2005/8/layout/bList2"/>
    <dgm:cxn modelId="{DB00BCDC-141D-4E73-B2DF-D660C7242E01}" type="presOf" srcId="{20800A11-4052-48E6-812C-23A81944FD22}" destId="{D4F518E3-F86F-4B0B-B59A-0A88C883798C}" srcOrd="0" destOrd="0" presId="urn:microsoft.com/office/officeart/2005/8/layout/bList2"/>
    <dgm:cxn modelId="{CAEAA1D4-A3FD-410D-AF09-87AF0EC864B9}" srcId="{719D74A7-5792-4972-AE58-938FF63F89F7}" destId="{1AAE58D3-C9EA-4314-A02D-CB80D6A36132}" srcOrd="2" destOrd="0" parTransId="{A34A0EB4-37F2-479C-8384-A6A95C2F7A19}" sibTransId="{7D5A058B-DC75-4673-9552-D42475BF4902}"/>
    <dgm:cxn modelId="{B9BA5B82-5BBC-42F8-A0AB-6EF17D7E464D}" type="presOf" srcId="{D7D5A613-0871-4E8A-BDFF-806A2FB0486F}" destId="{D4F518E3-F86F-4B0B-B59A-0A88C883798C}" srcOrd="0" destOrd="1" presId="urn:microsoft.com/office/officeart/2005/8/layout/bList2"/>
    <dgm:cxn modelId="{2B18BEBD-33EB-4768-BBD4-C7AE5D019FEF}" type="presOf" srcId="{084820CD-C00F-4D0E-B36E-9F2A84472D99}" destId="{FD985701-D87A-42DF-981C-EC744511AF63}" srcOrd="0" destOrd="0" presId="urn:microsoft.com/office/officeart/2005/8/layout/bList2"/>
    <dgm:cxn modelId="{C5CB8476-6B42-4F2C-B528-B3175FF87FA6}" srcId="{719D74A7-5792-4972-AE58-938FF63F89F7}" destId="{084820CD-C00F-4D0E-B36E-9F2A84472D99}" srcOrd="0" destOrd="0" parTransId="{E15674A9-4899-42CE-8D07-07C9514F4B13}" sibTransId="{5529F236-924B-40BE-80CD-B33EE66EB471}"/>
    <dgm:cxn modelId="{65AAEED5-F985-4647-9723-EA6481DEEF05}" type="presOf" srcId="{719D74A7-5792-4972-AE58-938FF63F89F7}" destId="{D7BE5F96-9961-4DE8-81F8-1A5993CF95CC}" srcOrd="1" destOrd="0" presId="urn:microsoft.com/office/officeart/2005/8/layout/bList2"/>
    <dgm:cxn modelId="{336DE1A1-0CF9-40AB-B7D9-4A646B9CB465}" srcId="{5AFE003A-3ED2-47FC-BCAF-F4B112014531}" destId="{D7D5A613-0871-4E8A-BDFF-806A2FB0486F}" srcOrd="1" destOrd="0" parTransId="{945B7B8C-9A70-45FC-B580-30001F36FDB7}" sibTransId="{DE2F78E8-692B-468C-9F2D-768DABFB018F}"/>
    <dgm:cxn modelId="{ECA3AA1A-02CE-40D5-825D-AB52C6E45E0D}" srcId="{719D74A7-5792-4972-AE58-938FF63F89F7}" destId="{5966ECF0-E659-417A-B3F3-B068417C2D97}" srcOrd="1" destOrd="0" parTransId="{B96BAC01-B14A-440F-86B1-F5C4B433641F}" sibTransId="{F543833F-483D-4589-9596-B0289AEE6727}"/>
    <dgm:cxn modelId="{16BD0316-161D-4294-A831-098EAB40EC11}" type="presParOf" srcId="{DCF40AEF-3020-4BC7-9A46-9BC7613A7118}" destId="{5B5D9E7A-32DB-45FE-B204-74B31C2846D4}" srcOrd="0" destOrd="0" presId="urn:microsoft.com/office/officeart/2005/8/layout/bList2"/>
    <dgm:cxn modelId="{5C60FF4A-3901-4052-9FAA-4A4A552814FC}" type="presParOf" srcId="{5B5D9E7A-32DB-45FE-B204-74B31C2846D4}" destId="{FD985701-D87A-42DF-981C-EC744511AF63}" srcOrd="0" destOrd="0" presId="urn:microsoft.com/office/officeart/2005/8/layout/bList2"/>
    <dgm:cxn modelId="{DB994CEB-5D8F-4866-8E52-1C4819C7D0D5}" type="presParOf" srcId="{5B5D9E7A-32DB-45FE-B204-74B31C2846D4}" destId="{31662840-E8DB-428B-87B5-4515B25E78D7}" srcOrd="1" destOrd="0" presId="urn:microsoft.com/office/officeart/2005/8/layout/bList2"/>
    <dgm:cxn modelId="{E279ADE8-DB8F-4731-BBDB-F3D535BEA56C}" type="presParOf" srcId="{5B5D9E7A-32DB-45FE-B204-74B31C2846D4}" destId="{D7BE5F96-9961-4DE8-81F8-1A5993CF95CC}" srcOrd="2" destOrd="0" presId="urn:microsoft.com/office/officeart/2005/8/layout/bList2"/>
    <dgm:cxn modelId="{FAC7E9A4-C3FA-4F1F-B796-82BC974E336C}" type="presParOf" srcId="{5B5D9E7A-32DB-45FE-B204-74B31C2846D4}" destId="{FC3315EE-BA5D-43A5-B749-E3EC51F8F40C}" srcOrd="3" destOrd="0" presId="urn:microsoft.com/office/officeart/2005/8/layout/bList2"/>
    <dgm:cxn modelId="{7ECD6AA9-7BC9-421F-A336-E15DB563238E}" type="presParOf" srcId="{DCF40AEF-3020-4BC7-9A46-9BC7613A7118}" destId="{445C4FA8-6B9B-4461-8293-04B9E00A49A8}" srcOrd="1" destOrd="0" presId="urn:microsoft.com/office/officeart/2005/8/layout/bList2"/>
    <dgm:cxn modelId="{E6B39801-2EB6-4624-B36D-BE010D3A3F6E}" type="presParOf" srcId="{DCF40AEF-3020-4BC7-9A46-9BC7613A7118}" destId="{1B6D91FA-29B2-4221-9B01-688D4016F478}" srcOrd="2" destOrd="0" presId="urn:microsoft.com/office/officeart/2005/8/layout/bList2"/>
    <dgm:cxn modelId="{4F9B795E-FED8-4755-969E-AB1EFA2F42E6}" type="presParOf" srcId="{1B6D91FA-29B2-4221-9B01-688D4016F478}" destId="{D4F518E3-F86F-4B0B-B59A-0A88C883798C}" srcOrd="0" destOrd="0" presId="urn:microsoft.com/office/officeart/2005/8/layout/bList2"/>
    <dgm:cxn modelId="{0C432A4A-D002-4404-839E-EF675CB0164A}" type="presParOf" srcId="{1B6D91FA-29B2-4221-9B01-688D4016F478}" destId="{77361E5C-355F-438F-9780-6378644D7F3C}" srcOrd="1" destOrd="0" presId="urn:microsoft.com/office/officeart/2005/8/layout/bList2"/>
    <dgm:cxn modelId="{21E31F8D-EDBF-4A86-AA88-270310B5A915}" type="presParOf" srcId="{1B6D91FA-29B2-4221-9B01-688D4016F478}" destId="{FF690A5E-AFA2-49C7-AC58-8806367BF798}" srcOrd="2" destOrd="0" presId="urn:microsoft.com/office/officeart/2005/8/layout/bList2"/>
    <dgm:cxn modelId="{DE3AA7FB-12B7-4D1F-9A5C-5B132EC0F8AC}" type="presParOf" srcId="{1B6D91FA-29B2-4221-9B01-688D4016F478}" destId="{67CCF868-F29D-4519-B11D-5F3C6E923A6C}" srcOrd="3" destOrd="0" presId="urn:microsoft.com/office/officeart/2005/8/layout/bList2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906DBAD9-313A-4C71-9266-608A1B7CAB9C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F3ABF2E6-1E60-4D19-8015-2CB1ADE906C7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rumus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(CH</a:t>
          </a:r>
          <a:r>
            <a:rPr lang="en-US" sz="1800" baseline="-250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O)n 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377EF0A-6CE5-4D5B-B485-7FBE988299F8}" type="par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77C792-92EB-4905-B7EF-56A7AC43D647}" type="sib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3AE3076-001A-444F-9597-B140875D5E7E}">
      <dgm:prSet custT="1"/>
      <dgm:spPr>
        <a:noFill/>
      </dgm:spPr>
      <dgm:t>
        <a:bodyPr/>
        <a:lstStyle/>
        <a:p>
          <a:pPr rtl="0"/>
          <a:r>
            <a:rPr lang="en-US" sz="1800" b="0" i="0" dirty="0" err="1" smtClean="0"/>
            <a:t>Terdiri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dari</a:t>
          </a:r>
          <a:r>
            <a:rPr lang="en-US" sz="1800" b="0" i="0" dirty="0" smtClean="0"/>
            <a:t> 3 </a:t>
          </a:r>
          <a:r>
            <a:rPr lang="en-US" sz="1800" b="0" i="0" dirty="0" err="1" smtClean="0"/>
            <a:t>hingga</a:t>
          </a:r>
          <a:r>
            <a:rPr lang="en-US" sz="1800" b="0" i="0" dirty="0" smtClean="0"/>
            <a:t> 7 atom </a:t>
          </a:r>
          <a:r>
            <a:rPr lang="en-US" sz="1800" b="0" i="0" dirty="0" err="1" smtClean="0"/>
            <a:t>karbon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dengan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gugus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aldosa</a:t>
          </a:r>
          <a:r>
            <a:rPr lang="en-US" sz="1800" b="0" i="0" dirty="0" smtClean="0"/>
            <a:t> (</a:t>
          </a:r>
          <a:r>
            <a:rPr lang="en-US" sz="1800" b="0" i="0" dirty="0" err="1" smtClean="0"/>
            <a:t>aldehid</a:t>
          </a:r>
          <a:r>
            <a:rPr lang="en-US" sz="1800" b="0" i="0" dirty="0" smtClean="0"/>
            <a:t>) </a:t>
          </a:r>
          <a:r>
            <a:rPr lang="en-US" sz="1800" b="0" i="0" dirty="0" err="1" smtClean="0"/>
            <a:t>atau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ketosa</a:t>
          </a:r>
          <a:r>
            <a:rPr lang="en-US" sz="1800" b="0" i="0" dirty="0" smtClean="0"/>
            <a:t> (</a:t>
          </a:r>
          <a:r>
            <a:rPr lang="en-US" sz="1800" b="0" i="0" dirty="0" err="1" smtClean="0"/>
            <a:t>keton</a:t>
          </a:r>
          <a:r>
            <a:rPr lang="en-US" sz="1800" b="0" i="0" dirty="0" smtClean="0"/>
            <a:t>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5A9C366-BFE9-4929-800E-8912D7CE70CE}" type="parTrans" cxnId="{B239B6CF-538C-49FC-969D-C21D90FD3CB9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4D2FD47-FBB7-4B09-81B0-D763C4CAFF32}" type="sibTrans" cxnId="{B239B6CF-538C-49FC-969D-C21D90FD3CB9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83B061B-12EA-48A3-9534-CA4A5AD45492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jenis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heksosa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system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3CF5098-B0E0-4130-BDB3-3F68A89E6EB9}" type="parTrans" cxnId="{D401C31A-BB1F-4EF8-9E8B-51AE4F025BA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ACFA02B-34E0-4CDB-B9E5-1403198FBD39}" type="sibTrans" cxnId="{D401C31A-BB1F-4EF8-9E8B-51AE4F025BA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AECACA6-5775-4360-91B7-BEA03B166C2E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umumnya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isomer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10BA57B-4B51-40ED-87D2-E403F62FC5D6}" type="parTrans" cxnId="{0D641549-B76C-4820-A885-C374C5AF256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2161137-9048-4714-B2A7-F99EAA23089F}" type="sibTrans" cxnId="{0D641549-B76C-4820-A885-C374C5AF256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AA148CD-0271-4C0F-ADA1-F0263B7128B6}" type="pres">
      <dgm:prSet presAssocID="{906DBAD9-313A-4C71-9266-608A1B7CAB9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9EE5F3-A975-43E4-80E5-AD493E30FADA}" type="pres">
      <dgm:prSet presAssocID="{F3ABF2E6-1E60-4D19-8015-2CB1ADE906C7}" presName="parentText" presStyleLbl="node1" presStyleIdx="0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45A35B-A02A-486B-9E94-346302B09C7C}" type="pres">
      <dgm:prSet presAssocID="{A477C792-92EB-4905-B7EF-56A7AC43D647}" presName="spacer" presStyleCnt="0"/>
      <dgm:spPr/>
    </dgm:pt>
    <dgm:pt modelId="{4B078DF0-DF57-4858-AAAB-B20B9E6A1505}" type="pres">
      <dgm:prSet presAssocID="{83AE3076-001A-444F-9597-B140875D5E7E}" presName="parentText" presStyleLbl="node1" presStyleIdx="1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025CDA7-CAED-45A8-B7AE-5910AB9A3D64}" type="pres">
      <dgm:prSet presAssocID="{14D2FD47-FBB7-4B09-81B0-D763C4CAFF32}" presName="spacer" presStyleCnt="0"/>
      <dgm:spPr/>
    </dgm:pt>
    <dgm:pt modelId="{C8EAF29C-0183-4FC0-AAB0-ACB5B50721F8}" type="pres">
      <dgm:prSet presAssocID="{A83B061B-12EA-48A3-9534-CA4A5AD45492}" presName="parentText" presStyleLbl="node1" presStyleIdx="2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6F2E7C2-D8E7-457A-AC14-68448FCC5018}" type="pres">
      <dgm:prSet presAssocID="{4ACFA02B-34E0-4CDB-B9E5-1403198FBD39}" presName="spacer" presStyleCnt="0"/>
      <dgm:spPr/>
    </dgm:pt>
    <dgm:pt modelId="{7B5B341F-CF6C-4C3B-B89A-A8268405A428}" type="pres">
      <dgm:prSet presAssocID="{EAECACA6-5775-4360-91B7-BEA03B166C2E}" presName="parentText" presStyleLbl="node1" presStyleIdx="3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D641549-B76C-4820-A885-C374C5AF2563}" srcId="{906DBAD9-313A-4C71-9266-608A1B7CAB9C}" destId="{EAECACA6-5775-4360-91B7-BEA03B166C2E}" srcOrd="3" destOrd="0" parTransId="{F10BA57B-4B51-40ED-87D2-E403F62FC5D6}" sibTransId="{42161137-9048-4714-B2A7-F99EAA23089F}"/>
    <dgm:cxn modelId="{7E4E115A-DD6D-4EE9-82DB-3DC83228DBB7}" srcId="{906DBAD9-313A-4C71-9266-608A1B7CAB9C}" destId="{F3ABF2E6-1E60-4D19-8015-2CB1ADE906C7}" srcOrd="0" destOrd="0" parTransId="{F377EF0A-6CE5-4D5B-B485-7FBE988299F8}" sibTransId="{A477C792-92EB-4905-B7EF-56A7AC43D647}"/>
    <dgm:cxn modelId="{0A540F12-08C6-41F7-8E08-10846BE1BCAC}" type="presOf" srcId="{A83B061B-12EA-48A3-9534-CA4A5AD45492}" destId="{C8EAF29C-0183-4FC0-AAB0-ACB5B50721F8}" srcOrd="0" destOrd="0" presId="urn:microsoft.com/office/officeart/2005/8/layout/vList2"/>
    <dgm:cxn modelId="{D401C31A-BB1F-4EF8-9E8B-51AE4F025BA3}" srcId="{906DBAD9-313A-4C71-9266-608A1B7CAB9C}" destId="{A83B061B-12EA-48A3-9534-CA4A5AD45492}" srcOrd="2" destOrd="0" parTransId="{63CF5098-B0E0-4130-BDB3-3F68A89E6EB9}" sibTransId="{4ACFA02B-34E0-4CDB-B9E5-1403198FBD39}"/>
    <dgm:cxn modelId="{2F0ECAC7-440F-488C-AB34-983346BB2CEE}" type="presOf" srcId="{F3ABF2E6-1E60-4D19-8015-2CB1ADE906C7}" destId="{2B9EE5F3-A975-43E4-80E5-AD493E30FADA}" srcOrd="0" destOrd="0" presId="urn:microsoft.com/office/officeart/2005/8/layout/vList2"/>
    <dgm:cxn modelId="{70B2C73F-DE17-42A8-859A-61CC68B2EB2A}" type="presOf" srcId="{906DBAD9-313A-4C71-9266-608A1B7CAB9C}" destId="{4AA148CD-0271-4C0F-ADA1-F0263B7128B6}" srcOrd="0" destOrd="0" presId="urn:microsoft.com/office/officeart/2005/8/layout/vList2"/>
    <dgm:cxn modelId="{B239B6CF-538C-49FC-969D-C21D90FD3CB9}" srcId="{906DBAD9-313A-4C71-9266-608A1B7CAB9C}" destId="{83AE3076-001A-444F-9597-B140875D5E7E}" srcOrd="1" destOrd="0" parTransId="{E5A9C366-BFE9-4929-800E-8912D7CE70CE}" sibTransId="{14D2FD47-FBB7-4B09-81B0-D763C4CAFF32}"/>
    <dgm:cxn modelId="{C672DBDE-9C48-430A-A90B-1DBC939ACF86}" type="presOf" srcId="{EAECACA6-5775-4360-91B7-BEA03B166C2E}" destId="{7B5B341F-CF6C-4C3B-B89A-A8268405A428}" srcOrd="0" destOrd="0" presId="urn:microsoft.com/office/officeart/2005/8/layout/vList2"/>
    <dgm:cxn modelId="{8E69F945-B78E-4C3C-B212-920F7D1BDE5C}" type="presOf" srcId="{83AE3076-001A-444F-9597-B140875D5E7E}" destId="{4B078DF0-DF57-4858-AAAB-B20B9E6A1505}" srcOrd="0" destOrd="0" presId="urn:microsoft.com/office/officeart/2005/8/layout/vList2"/>
    <dgm:cxn modelId="{41FE721A-7048-4173-955B-C319E9B79C0C}" type="presParOf" srcId="{4AA148CD-0271-4C0F-ADA1-F0263B7128B6}" destId="{2B9EE5F3-A975-43E4-80E5-AD493E30FADA}" srcOrd="0" destOrd="0" presId="urn:microsoft.com/office/officeart/2005/8/layout/vList2"/>
    <dgm:cxn modelId="{35993179-CA9E-4FA4-9887-F7E9322246D1}" type="presParOf" srcId="{4AA148CD-0271-4C0F-ADA1-F0263B7128B6}" destId="{0945A35B-A02A-486B-9E94-346302B09C7C}" srcOrd="1" destOrd="0" presId="urn:microsoft.com/office/officeart/2005/8/layout/vList2"/>
    <dgm:cxn modelId="{25D38F3B-443F-4B71-8F82-E5929EFD46DD}" type="presParOf" srcId="{4AA148CD-0271-4C0F-ADA1-F0263B7128B6}" destId="{4B078DF0-DF57-4858-AAAB-B20B9E6A1505}" srcOrd="2" destOrd="0" presId="urn:microsoft.com/office/officeart/2005/8/layout/vList2"/>
    <dgm:cxn modelId="{AB7AA6A9-DAC6-4CB9-8B25-060E60A58C4B}" type="presParOf" srcId="{4AA148CD-0271-4C0F-ADA1-F0263B7128B6}" destId="{6025CDA7-CAED-45A8-B7AE-5910AB9A3D64}" srcOrd="3" destOrd="0" presId="urn:microsoft.com/office/officeart/2005/8/layout/vList2"/>
    <dgm:cxn modelId="{EFC97B3E-05F2-4A9F-973F-1D80632C474F}" type="presParOf" srcId="{4AA148CD-0271-4C0F-ADA1-F0263B7128B6}" destId="{C8EAF29C-0183-4FC0-AAB0-ACB5B50721F8}" srcOrd="4" destOrd="0" presId="urn:microsoft.com/office/officeart/2005/8/layout/vList2"/>
    <dgm:cxn modelId="{AF531552-8F5D-4C21-AD73-E8976264D314}" type="presParOf" srcId="{4AA148CD-0271-4C0F-ADA1-F0263B7128B6}" destId="{56F2E7C2-D8E7-457A-AC14-68448FCC5018}" srcOrd="5" destOrd="0" presId="urn:microsoft.com/office/officeart/2005/8/layout/vList2"/>
    <dgm:cxn modelId="{30CF78C3-8C4D-4FFD-BE57-D6BA7C6717F6}" type="presParOf" srcId="{4AA148CD-0271-4C0F-ADA1-F0263B7128B6}" destId="{7B5B341F-CF6C-4C3B-B89A-A8268405A428}" srcOrd="6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CE632B83-ECD2-4C08-80F6-C6C4D1C21508}" type="doc">
      <dgm:prSet loTypeId="urn:microsoft.com/office/officeart/2005/8/layout/hProcess7" loCatId="list" qsTypeId="urn:microsoft.com/office/officeart/2005/8/quickstyle/simple1" qsCatId="simple" csTypeId="urn:microsoft.com/office/officeart/2005/8/colors/accent1_5" csCatId="accent1" phldr="1"/>
      <dgm:spPr/>
      <dgm:t>
        <a:bodyPr/>
        <a:lstStyle/>
        <a:p>
          <a:endParaRPr lang="en-US"/>
        </a:p>
      </dgm:t>
    </dgm:pt>
    <dgm:pt modelId="{FE5A33D8-B427-4AC1-B334-57420BC187E4}">
      <dgm:prSet custT="1"/>
      <dgm:spPr>
        <a:solidFill>
          <a:srgbClr val="ADCDEA">
            <a:alpha val="90000"/>
          </a:srgbClr>
        </a:solidFill>
      </dgm:spPr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Glukosa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52D5EBC1-B31D-4044-AAB6-712B51F8F2B7}" type="parTrans" cxnId="{974CC7AF-337A-4B36-84B6-3EEDD96B6576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E88961F-D503-4728-978F-B6E9EBBEB3EC}" type="sibTrans" cxnId="{974CC7AF-337A-4B36-84B6-3EEDD96B6576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5A7E17B-06DE-4E53-BA62-E08D0E462078}">
      <dgm:prSet custT="1"/>
      <dgm:spPr>
        <a:solidFill>
          <a:srgbClr val="ADCDEA"/>
        </a:solidFill>
      </dgm:spPr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Fruktosa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2361A252-7579-4F6B-AA6B-6A68D8CF914B}" type="parTrans" cxnId="{C4496A82-D609-4426-AB7C-C665D3CDEBB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FD1C52D-9369-4BC0-B197-6C3CC912CA2D}" type="sibTrans" cxnId="{C4496A82-D609-4426-AB7C-C665D3CDEBB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53A1C86-B18B-4CD6-BFC5-048383CAA239}">
      <dgm:prSet custT="1"/>
      <dgm:spPr/>
      <dgm:t>
        <a:bodyPr/>
        <a:lstStyle/>
        <a:p>
          <a:pPr rtl="0"/>
          <a:r>
            <a:rPr lang="en-US" sz="24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Galaktosa</a:t>
          </a:r>
          <a:endParaRPr lang="en-US" sz="24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gm:t>
    </dgm:pt>
    <dgm:pt modelId="{3557FA74-FA3B-42DD-B18F-1F162753B1B6}" type="parTrans" cxnId="{7BF0816C-CFC5-44DB-84DB-675CF623E17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952A64D-6735-43B0-BFB4-33F05404C9C0}" type="sibTrans" cxnId="{7BF0816C-CFC5-44DB-84DB-675CF623E17E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33B3F09-89A3-4348-8557-17BD5165A63B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anggur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58818C9-872A-411A-A2C3-DABA05D73BE9}" type="parTrans" cxnId="{B8F5C70D-DDDD-414B-B0CC-993AB847E3C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01C88387-A8D2-4826-90A0-7E9C211F7575}" type="sibTrans" cxnId="{B8F5C70D-DDDD-414B-B0CC-993AB847E3CF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4F7E396-CC11-44FA-8F9D-C168E804760A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beredar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0308E3F-7DEB-466A-B2C2-D07636693ED9}" type="parTrans" cxnId="{AE11153C-0A67-404A-8A54-0672AD80E01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6BD3469-2F11-491E-A30C-646E8AD0DD42}" type="sibTrans" cxnId="{AE11153C-0A67-404A-8A54-0672AD80E01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ED32C92-C4D9-4DBC-ADB9-403A12BE2FA5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levulosa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buah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DA6C6DCC-B5D8-4B7D-9FB6-25A3B1CBEAE1}" type="parTrans" cxnId="{467DF6CE-E1BC-4A1A-B510-60BC29BDC9F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CDD1E8F4-4139-4E89-A735-6915087E550F}" type="sibTrans" cxnId="{467DF6CE-E1BC-4A1A-B510-60BC29BDC9F1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99EECDC-333D-4DF7-9E10-5836E9A68B2D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halnya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tetapi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hasil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pencernaan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D81A5F5-3641-45C9-A9EF-BF723E0872C8}" type="parTrans" cxnId="{4801E00E-BA68-45BB-92DD-BDC3B881A0C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3A44C9D-7C70-4EA0-AD72-30E869D71D01}" type="sibTrans" cxnId="{4801E00E-BA68-45BB-92DD-BDC3B881A0CB}">
      <dgm:prSet/>
      <dgm:spPr/>
      <dgm:t>
        <a:bodyPr/>
        <a:lstStyle/>
        <a:p>
          <a:endParaRPr lang="en-US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2057A35D-24D5-473B-B692-DDD722E88FD6}">
      <dgm:prSet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 anchor="ctr"/>
        <a:lstStyle/>
        <a:p>
          <a:pPr rtl="0"/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sumber</a:t>
          </a:r>
          <a:r>
            <a:rPr lang="en-US" sz="17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endParaRPr lang="en-US" sz="17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555E4F81-3708-48F6-8F96-512F8E19ABB3}" type="parTrans" cxnId="{355501A3-73B7-4B22-A680-77DB16824F04}">
      <dgm:prSet/>
      <dgm:spPr/>
      <dgm:t>
        <a:bodyPr/>
        <a:lstStyle/>
        <a:p>
          <a:endParaRPr lang="en-US"/>
        </a:p>
      </dgm:t>
    </dgm:pt>
    <dgm:pt modelId="{52C8C50F-8B53-48D6-996B-AD623C6A883E}" type="sibTrans" cxnId="{355501A3-73B7-4B22-A680-77DB16824F04}">
      <dgm:prSet/>
      <dgm:spPr/>
      <dgm:t>
        <a:bodyPr/>
        <a:lstStyle/>
        <a:p>
          <a:endParaRPr lang="en-US"/>
        </a:p>
      </dgm:t>
    </dgm:pt>
    <dgm:pt modelId="{40238F5E-0481-4ED7-8FD9-C166F518080C}" type="pres">
      <dgm:prSet presAssocID="{CE632B83-ECD2-4C08-80F6-C6C4D1C2150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3E5ED107-FFB8-42D2-8649-5B3D647C04AE}" type="pres">
      <dgm:prSet presAssocID="{FE5A33D8-B427-4AC1-B334-57420BC187E4}" presName="compositeNode" presStyleCnt="0">
        <dgm:presLayoutVars>
          <dgm:bulletEnabled val="1"/>
        </dgm:presLayoutVars>
      </dgm:prSet>
      <dgm:spPr/>
    </dgm:pt>
    <dgm:pt modelId="{A86F207A-DED7-4E01-BFEF-6A0531E95D92}" type="pres">
      <dgm:prSet presAssocID="{FE5A33D8-B427-4AC1-B334-57420BC187E4}" presName="bgRect" presStyleLbl="node1" presStyleIdx="0" presStyleCnt="3"/>
      <dgm:spPr/>
      <dgm:t>
        <a:bodyPr/>
        <a:lstStyle/>
        <a:p>
          <a:endParaRPr lang="en-US"/>
        </a:p>
      </dgm:t>
    </dgm:pt>
    <dgm:pt modelId="{579C1B32-F801-40B0-B86A-FF96C3634E81}" type="pres">
      <dgm:prSet presAssocID="{FE5A33D8-B427-4AC1-B334-57420BC187E4}" presName="parentNode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DED73AB-4A51-4F90-9955-24AFB3AFADFE}" type="pres">
      <dgm:prSet presAssocID="{FE5A33D8-B427-4AC1-B334-57420BC187E4}" presName="child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BFC0B03-BA4A-4B04-8041-CF3E768960E7}" type="pres">
      <dgm:prSet presAssocID="{0E88961F-D503-4728-978F-B6E9EBBEB3EC}" presName="hSp" presStyleCnt="0"/>
      <dgm:spPr/>
    </dgm:pt>
    <dgm:pt modelId="{3FD73B8A-E02C-4F02-BF6B-2CD768A0DDA7}" type="pres">
      <dgm:prSet presAssocID="{0E88961F-D503-4728-978F-B6E9EBBEB3EC}" presName="vProcSp" presStyleCnt="0"/>
      <dgm:spPr/>
    </dgm:pt>
    <dgm:pt modelId="{6BFD106D-FE66-463F-8A6C-6977C84CAE41}" type="pres">
      <dgm:prSet presAssocID="{0E88961F-D503-4728-978F-B6E9EBBEB3EC}" presName="vSp1" presStyleCnt="0"/>
      <dgm:spPr/>
    </dgm:pt>
    <dgm:pt modelId="{F8EA6207-5425-45B0-9589-E3F37528072C}" type="pres">
      <dgm:prSet presAssocID="{0E88961F-D503-4728-978F-B6E9EBBEB3EC}" presName="simulatedConn" presStyleLbl="solidFgAcc1" presStyleIdx="0" presStyleCnt="2"/>
      <dgm:spPr/>
    </dgm:pt>
    <dgm:pt modelId="{26423F40-F3B2-41DA-8D78-80CB69B3BC48}" type="pres">
      <dgm:prSet presAssocID="{0E88961F-D503-4728-978F-B6E9EBBEB3EC}" presName="vSp2" presStyleCnt="0"/>
      <dgm:spPr/>
    </dgm:pt>
    <dgm:pt modelId="{D8F21C3C-22FC-4A84-B662-76F2C500CCA4}" type="pres">
      <dgm:prSet presAssocID="{0E88961F-D503-4728-978F-B6E9EBBEB3EC}" presName="sibTrans" presStyleCnt="0"/>
      <dgm:spPr/>
    </dgm:pt>
    <dgm:pt modelId="{928607B8-949D-4159-ADF4-FE04EB06C48F}" type="pres">
      <dgm:prSet presAssocID="{D5A7E17B-06DE-4E53-BA62-E08D0E462078}" presName="compositeNode" presStyleCnt="0">
        <dgm:presLayoutVars>
          <dgm:bulletEnabled val="1"/>
        </dgm:presLayoutVars>
      </dgm:prSet>
      <dgm:spPr/>
    </dgm:pt>
    <dgm:pt modelId="{FB18A937-395B-4301-AA61-4F22E91491F2}" type="pres">
      <dgm:prSet presAssocID="{D5A7E17B-06DE-4E53-BA62-E08D0E462078}" presName="bgRect" presStyleLbl="node1" presStyleIdx="1" presStyleCnt="3"/>
      <dgm:spPr/>
      <dgm:t>
        <a:bodyPr/>
        <a:lstStyle/>
        <a:p>
          <a:endParaRPr lang="en-US"/>
        </a:p>
      </dgm:t>
    </dgm:pt>
    <dgm:pt modelId="{A64ACE71-BEAC-468E-924D-FBB09A4A03F4}" type="pres">
      <dgm:prSet presAssocID="{D5A7E17B-06DE-4E53-BA62-E08D0E462078}" presName="parentNode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161B346-29F9-4689-83F5-189ACB6809F0}" type="pres">
      <dgm:prSet presAssocID="{D5A7E17B-06DE-4E53-BA62-E08D0E462078}" presName="child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509BFF0-9332-47E1-B6F2-6588984B5FA9}" type="pres">
      <dgm:prSet presAssocID="{6FD1C52D-9369-4BC0-B197-6C3CC912CA2D}" presName="hSp" presStyleCnt="0"/>
      <dgm:spPr/>
    </dgm:pt>
    <dgm:pt modelId="{F260B4D6-8F83-4E29-9E92-4470A1E01356}" type="pres">
      <dgm:prSet presAssocID="{6FD1C52D-9369-4BC0-B197-6C3CC912CA2D}" presName="vProcSp" presStyleCnt="0"/>
      <dgm:spPr/>
    </dgm:pt>
    <dgm:pt modelId="{7F4CAC6D-86D5-45FE-9C5B-FD54BE956A01}" type="pres">
      <dgm:prSet presAssocID="{6FD1C52D-9369-4BC0-B197-6C3CC912CA2D}" presName="vSp1" presStyleCnt="0"/>
      <dgm:spPr/>
    </dgm:pt>
    <dgm:pt modelId="{EBC67A87-30B3-49F2-88DF-E031DF410D9F}" type="pres">
      <dgm:prSet presAssocID="{6FD1C52D-9369-4BC0-B197-6C3CC912CA2D}" presName="simulatedConn" presStyleLbl="solidFgAcc1" presStyleIdx="1" presStyleCnt="2"/>
      <dgm:spPr/>
    </dgm:pt>
    <dgm:pt modelId="{4E2FEF3E-9DB6-4924-BF20-F3FDB8AABF36}" type="pres">
      <dgm:prSet presAssocID="{6FD1C52D-9369-4BC0-B197-6C3CC912CA2D}" presName="vSp2" presStyleCnt="0"/>
      <dgm:spPr/>
    </dgm:pt>
    <dgm:pt modelId="{85725187-A88C-4E45-BB09-E2EFD4C92233}" type="pres">
      <dgm:prSet presAssocID="{6FD1C52D-9369-4BC0-B197-6C3CC912CA2D}" presName="sibTrans" presStyleCnt="0"/>
      <dgm:spPr/>
    </dgm:pt>
    <dgm:pt modelId="{94E5ED69-3D0F-42D8-A672-B1D8A4FBB4AC}" type="pres">
      <dgm:prSet presAssocID="{E53A1C86-B18B-4CD6-BFC5-048383CAA239}" presName="compositeNode" presStyleCnt="0">
        <dgm:presLayoutVars>
          <dgm:bulletEnabled val="1"/>
        </dgm:presLayoutVars>
      </dgm:prSet>
      <dgm:spPr/>
    </dgm:pt>
    <dgm:pt modelId="{4D2B4DEE-DC93-4E01-B3B0-AC4706729261}" type="pres">
      <dgm:prSet presAssocID="{E53A1C86-B18B-4CD6-BFC5-048383CAA239}" presName="bgRect" presStyleLbl="node1" presStyleIdx="2" presStyleCnt="3"/>
      <dgm:spPr/>
      <dgm:t>
        <a:bodyPr/>
        <a:lstStyle/>
        <a:p>
          <a:endParaRPr lang="en-US"/>
        </a:p>
      </dgm:t>
    </dgm:pt>
    <dgm:pt modelId="{1439D350-8C09-4BB5-9369-A43162452152}" type="pres">
      <dgm:prSet presAssocID="{E53A1C86-B18B-4CD6-BFC5-048383CAA239}" presName="parentNode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E379934-B2E4-4DBD-95E5-6923BA36561C}" type="pres">
      <dgm:prSet presAssocID="{E53A1C86-B18B-4CD6-BFC5-048383CAA239}" presName="child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CCD3590-F6D1-4FCD-B9BE-A9377A70E021}" type="presOf" srcId="{FE5A33D8-B427-4AC1-B334-57420BC187E4}" destId="{579C1B32-F801-40B0-B86A-FF96C3634E81}" srcOrd="1" destOrd="0" presId="urn:microsoft.com/office/officeart/2005/8/layout/hProcess7"/>
    <dgm:cxn modelId="{5691835D-580F-486B-8BF7-25DCAEB42BFC}" type="presOf" srcId="{FE5A33D8-B427-4AC1-B334-57420BC187E4}" destId="{A86F207A-DED7-4E01-BFEF-6A0531E95D92}" srcOrd="0" destOrd="0" presId="urn:microsoft.com/office/officeart/2005/8/layout/hProcess7"/>
    <dgm:cxn modelId="{2CC26BE3-6F13-4982-8C0C-736984728AAB}" type="presOf" srcId="{CE632B83-ECD2-4C08-80F6-C6C4D1C21508}" destId="{40238F5E-0481-4ED7-8FD9-C166F518080C}" srcOrd="0" destOrd="0" presId="urn:microsoft.com/office/officeart/2005/8/layout/hProcess7"/>
    <dgm:cxn modelId="{C4496A82-D609-4426-AB7C-C665D3CDEBBB}" srcId="{CE632B83-ECD2-4C08-80F6-C6C4D1C21508}" destId="{D5A7E17B-06DE-4E53-BA62-E08D0E462078}" srcOrd="1" destOrd="0" parTransId="{2361A252-7579-4F6B-AA6B-6A68D8CF914B}" sibTransId="{6FD1C52D-9369-4BC0-B197-6C3CC912CA2D}"/>
    <dgm:cxn modelId="{7BF0816C-CFC5-44DB-84DB-675CF623E17E}" srcId="{CE632B83-ECD2-4C08-80F6-C6C4D1C21508}" destId="{E53A1C86-B18B-4CD6-BFC5-048383CAA239}" srcOrd="2" destOrd="0" parTransId="{3557FA74-FA3B-42DD-B18F-1F162753B1B6}" sibTransId="{D952A64D-6735-43B0-BFB4-33F05404C9C0}"/>
    <dgm:cxn modelId="{7CF35292-5A28-498B-A2DD-FA194DCF9EE4}" type="presOf" srcId="{E53A1C86-B18B-4CD6-BFC5-048383CAA239}" destId="{4D2B4DEE-DC93-4E01-B3B0-AC4706729261}" srcOrd="0" destOrd="0" presId="urn:microsoft.com/office/officeart/2005/8/layout/hProcess7"/>
    <dgm:cxn modelId="{4A0EC352-0B41-46B2-BF9E-F4F14B80490A}" type="presOf" srcId="{D5A7E17B-06DE-4E53-BA62-E08D0E462078}" destId="{FB18A937-395B-4301-AA61-4F22E91491F2}" srcOrd="0" destOrd="0" presId="urn:microsoft.com/office/officeart/2005/8/layout/hProcess7"/>
    <dgm:cxn modelId="{467DF6CE-E1BC-4A1A-B510-60BC29BDC9F1}" srcId="{D5A7E17B-06DE-4E53-BA62-E08D0E462078}" destId="{CED32C92-C4D9-4DBC-ADB9-403A12BE2FA5}" srcOrd="0" destOrd="0" parTransId="{DA6C6DCC-B5D8-4B7D-9FB6-25A3B1CBEAE1}" sibTransId="{CDD1E8F4-4139-4E89-A735-6915087E550F}"/>
    <dgm:cxn modelId="{B8F5C70D-DDDD-414B-B0CC-993AB847E3CF}" srcId="{FE5A33D8-B427-4AC1-B334-57420BC187E4}" destId="{D33B3F09-89A3-4348-8557-17BD5165A63B}" srcOrd="0" destOrd="0" parTransId="{A58818C9-872A-411A-A2C3-DABA05D73BE9}" sibTransId="{01C88387-A8D2-4826-90A0-7E9C211F7575}"/>
    <dgm:cxn modelId="{C759F9E7-4BDC-447D-BB57-07CEEBB22E94}" type="presOf" srcId="{599EECDC-333D-4DF7-9E10-5836E9A68B2D}" destId="{BE379934-B2E4-4DBD-95E5-6923BA36561C}" srcOrd="0" destOrd="0" presId="urn:microsoft.com/office/officeart/2005/8/layout/hProcess7"/>
    <dgm:cxn modelId="{AE11153C-0A67-404A-8A54-0672AD80E011}" srcId="{FE5A33D8-B427-4AC1-B334-57420BC187E4}" destId="{C4F7E396-CC11-44FA-8F9D-C168E804760A}" srcOrd="1" destOrd="0" parTransId="{F0308E3F-7DEB-466A-B2C2-D07636693ED9}" sibTransId="{56BD3469-2F11-491E-A30C-646E8AD0DD42}"/>
    <dgm:cxn modelId="{AFCDCFAF-29CA-4F35-8B57-38B87BA70D5E}" type="presOf" srcId="{E53A1C86-B18B-4CD6-BFC5-048383CAA239}" destId="{1439D350-8C09-4BB5-9369-A43162452152}" srcOrd="1" destOrd="0" presId="urn:microsoft.com/office/officeart/2005/8/layout/hProcess7"/>
    <dgm:cxn modelId="{974CC7AF-337A-4B36-84B6-3EEDD96B6576}" srcId="{CE632B83-ECD2-4C08-80F6-C6C4D1C21508}" destId="{FE5A33D8-B427-4AC1-B334-57420BC187E4}" srcOrd="0" destOrd="0" parTransId="{52D5EBC1-B31D-4044-AAB6-712B51F8F2B7}" sibTransId="{0E88961F-D503-4728-978F-B6E9EBBEB3EC}"/>
    <dgm:cxn modelId="{273C1520-7577-41EA-830B-32155063A52C}" type="presOf" srcId="{D5A7E17B-06DE-4E53-BA62-E08D0E462078}" destId="{A64ACE71-BEAC-468E-924D-FBB09A4A03F4}" srcOrd="1" destOrd="0" presId="urn:microsoft.com/office/officeart/2005/8/layout/hProcess7"/>
    <dgm:cxn modelId="{7BED7C4A-6AE7-4E7B-8640-768D52282CD1}" type="presOf" srcId="{CED32C92-C4D9-4DBC-ADB9-403A12BE2FA5}" destId="{0161B346-29F9-4689-83F5-189ACB6809F0}" srcOrd="0" destOrd="0" presId="urn:microsoft.com/office/officeart/2005/8/layout/hProcess7"/>
    <dgm:cxn modelId="{4801E00E-BA68-45BB-92DD-BDC3B881A0CB}" srcId="{E53A1C86-B18B-4CD6-BFC5-048383CAA239}" destId="{599EECDC-333D-4DF7-9E10-5836E9A68B2D}" srcOrd="0" destOrd="0" parTransId="{5D81A5F5-3641-45C9-A9EF-BF723E0872C8}" sibTransId="{23A44C9D-7C70-4EA0-AD72-30E869D71D01}"/>
    <dgm:cxn modelId="{355501A3-73B7-4B22-A680-77DB16824F04}" srcId="{FE5A33D8-B427-4AC1-B334-57420BC187E4}" destId="{2057A35D-24D5-473B-B692-DDD722E88FD6}" srcOrd="2" destOrd="0" parTransId="{555E4F81-3708-48F6-8F96-512F8E19ABB3}" sibTransId="{52C8C50F-8B53-48D6-996B-AD623C6A883E}"/>
    <dgm:cxn modelId="{A302AE0D-76D3-4E70-8200-35C8D3214D4F}" type="presOf" srcId="{D33B3F09-89A3-4348-8557-17BD5165A63B}" destId="{1DED73AB-4A51-4F90-9955-24AFB3AFADFE}" srcOrd="0" destOrd="0" presId="urn:microsoft.com/office/officeart/2005/8/layout/hProcess7"/>
    <dgm:cxn modelId="{46D757CD-F613-4BF8-B4D9-6848ADD8B029}" type="presOf" srcId="{C4F7E396-CC11-44FA-8F9D-C168E804760A}" destId="{1DED73AB-4A51-4F90-9955-24AFB3AFADFE}" srcOrd="0" destOrd="1" presId="urn:microsoft.com/office/officeart/2005/8/layout/hProcess7"/>
    <dgm:cxn modelId="{56383860-D6C0-4100-B71A-21BBF2725717}" type="presOf" srcId="{2057A35D-24D5-473B-B692-DDD722E88FD6}" destId="{1DED73AB-4A51-4F90-9955-24AFB3AFADFE}" srcOrd="0" destOrd="2" presId="urn:microsoft.com/office/officeart/2005/8/layout/hProcess7"/>
    <dgm:cxn modelId="{6BB67D6C-C907-4E5A-9999-032E2BB75C07}" type="presParOf" srcId="{40238F5E-0481-4ED7-8FD9-C166F518080C}" destId="{3E5ED107-FFB8-42D2-8649-5B3D647C04AE}" srcOrd="0" destOrd="0" presId="urn:microsoft.com/office/officeart/2005/8/layout/hProcess7"/>
    <dgm:cxn modelId="{F35FC8FD-46D8-493C-B19A-96D3AC97CE1B}" type="presParOf" srcId="{3E5ED107-FFB8-42D2-8649-5B3D647C04AE}" destId="{A86F207A-DED7-4E01-BFEF-6A0531E95D92}" srcOrd="0" destOrd="0" presId="urn:microsoft.com/office/officeart/2005/8/layout/hProcess7"/>
    <dgm:cxn modelId="{B1DCB5D3-6A19-4283-81A1-25B248225999}" type="presParOf" srcId="{3E5ED107-FFB8-42D2-8649-5B3D647C04AE}" destId="{579C1B32-F801-40B0-B86A-FF96C3634E81}" srcOrd="1" destOrd="0" presId="urn:microsoft.com/office/officeart/2005/8/layout/hProcess7"/>
    <dgm:cxn modelId="{7F2A767A-BD4D-4560-BB19-B832E5E8C039}" type="presParOf" srcId="{3E5ED107-FFB8-42D2-8649-5B3D647C04AE}" destId="{1DED73AB-4A51-4F90-9955-24AFB3AFADFE}" srcOrd="2" destOrd="0" presId="urn:microsoft.com/office/officeart/2005/8/layout/hProcess7"/>
    <dgm:cxn modelId="{B2A60713-5207-4558-B3EF-C4FEF8BF8920}" type="presParOf" srcId="{40238F5E-0481-4ED7-8FD9-C166F518080C}" destId="{ABFC0B03-BA4A-4B04-8041-CF3E768960E7}" srcOrd="1" destOrd="0" presId="urn:microsoft.com/office/officeart/2005/8/layout/hProcess7"/>
    <dgm:cxn modelId="{2F4B5C3E-F929-4C5C-B5E4-5D641D0EA1FF}" type="presParOf" srcId="{40238F5E-0481-4ED7-8FD9-C166F518080C}" destId="{3FD73B8A-E02C-4F02-BF6B-2CD768A0DDA7}" srcOrd="2" destOrd="0" presId="urn:microsoft.com/office/officeart/2005/8/layout/hProcess7"/>
    <dgm:cxn modelId="{64BCE593-A345-40EA-B144-D330EB7018CF}" type="presParOf" srcId="{3FD73B8A-E02C-4F02-BF6B-2CD768A0DDA7}" destId="{6BFD106D-FE66-463F-8A6C-6977C84CAE41}" srcOrd="0" destOrd="0" presId="urn:microsoft.com/office/officeart/2005/8/layout/hProcess7"/>
    <dgm:cxn modelId="{7453A516-5131-49C6-B525-9F66695AD6DD}" type="presParOf" srcId="{3FD73B8A-E02C-4F02-BF6B-2CD768A0DDA7}" destId="{F8EA6207-5425-45B0-9589-E3F37528072C}" srcOrd="1" destOrd="0" presId="urn:microsoft.com/office/officeart/2005/8/layout/hProcess7"/>
    <dgm:cxn modelId="{0718A603-2879-45B0-9688-3442667BF522}" type="presParOf" srcId="{3FD73B8A-E02C-4F02-BF6B-2CD768A0DDA7}" destId="{26423F40-F3B2-41DA-8D78-80CB69B3BC48}" srcOrd="2" destOrd="0" presId="urn:microsoft.com/office/officeart/2005/8/layout/hProcess7"/>
    <dgm:cxn modelId="{42D9FBA8-2FD5-4C93-A91E-02C7992B9F2C}" type="presParOf" srcId="{40238F5E-0481-4ED7-8FD9-C166F518080C}" destId="{D8F21C3C-22FC-4A84-B662-76F2C500CCA4}" srcOrd="3" destOrd="0" presId="urn:microsoft.com/office/officeart/2005/8/layout/hProcess7"/>
    <dgm:cxn modelId="{DFCCF690-9894-4D0B-9CE2-F0E5F8E75D70}" type="presParOf" srcId="{40238F5E-0481-4ED7-8FD9-C166F518080C}" destId="{928607B8-949D-4159-ADF4-FE04EB06C48F}" srcOrd="4" destOrd="0" presId="urn:microsoft.com/office/officeart/2005/8/layout/hProcess7"/>
    <dgm:cxn modelId="{CE37F8FB-61EA-44C4-B50C-596054674718}" type="presParOf" srcId="{928607B8-949D-4159-ADF4-FE04EB06C48F}" destId="{FB18A937-395B-4301-AA61-4F22E91491F2}" srcOrd="0" destOrd="0" presId="urn:microsoft.com/office/officeart/2005/8/layout/hProcess7"/>
    <dgm:cxn modelId="{13649280-3E26-4F8D-90F2-8E840E57C6FB}" type="presParOf" srcId="{928607B8-949D-4159-ADF4-FE04EB06C48F}" destId="{A64ACE71-BEAC-468E-924D-FBB09A4A03F4}" srcOrd="1" destOrd="0" presId="urn:microsoft.com/office/officeart/2005/8/layout/hProcess7"/>
    <dgm:cxn modelId="{58243999-8DAC-4C3C-AA81-18DC00D1AD56}" type="presParOf" srcId="{928607B8-949D-4159-ADF4-FE04EB06C48F}" destId="{0161B346-29F9-4689-83F5-189ACB6809F0}" srcOrd="2" destOrd="0" presId="urn:microsoft.com/office/officeart/2005/8/layout/hProcess7"/>
    <dgm:cxn modelId="{808C4D39-71ED-465B-97B5-8684396A56C8}" type="presParOf" srcId="{40238F5E-0481-4ED7-8FD9-C166F518080C}" destId="{F509BFF0-9332-47E1-B6F2-6588984B5FA9}" srcOrd="5" destOrd="0" presId="urn:microsoft.com/office/officeart/2005/8/layout/hProcess7"/>
    <dgm:cxn modelId="{CE26BE8B-1C12-411D-875A-9D7E4B36D8FB}" type="presParOf" srcId="{40238F5E-0481-4ED7-8FD9-C166F518080C}" destId="{F260B4D6-8F83-4E29-9E92-4470A1E01356}" srcOrd="6" destOrd="0" presId="urn:microsoft.com/office/officeart/2005/8/layout/hProcess7"/>
    <dgm:cxn modelId="{E94427A3-43DF-4D52-A350-045C986DB17B}" type="presParOf" srcId="{F260B4D6-8F83-4E29-9E92-4470A1E01356}" destId="{7F4CAC6D-86D5-45FE-9C5B-FD54BE956A01}" srcOrd="0" destOrd="0" presId="urn:microsoft.com/office/officeart/2005/8/layout/hProcess7"/>
    <dgm:cxn modelId="{03AC5CD7-A11C-4E90-B1A8-ED345FE11304}" type="presParOf" srcId="{F260B4D6-8F83-4E29-9E92-4470A1E01356}" destId="{EBC67A87-30B3-49F2-88DF-E031DF410D9F}" srcOrd="1" destOrd="0" presId="urn:microsoft.com/office/officeart/2005/8/layout/hProcess7"/>
    <dgm:cxn modelId="{463CD14E-8F22-4476-98EB-10D6F3238974}" type="presParOf" srcId="{F260B4D6-8F83-4E29-9E92-4470A1E01356}" destId="{4E2FEF3E-9DB6-4924-BF20-F3FDB8AABF36}" srcOrd="2" destOrd="0" presId="urn:microsoft.com/office/officeart/2005/8/layout/hProcess7"/>
    <dgm:cxn modelId="{ACE021EE-AB8C-44F9-B4AF-37C8E3757664}" type="presParOf" srcId="{40238F5E-0481-4ED7-8FD9-C166F518080C}" destId="{85725187-A88C-4E45-BB09-E2EFD4C92233}" srcOrd="7" destOrd="0" presId="urn:microsoft.com/office/officeart/2005/8/layout/hProcess7"/>
    <dgm:cxn modelId="{52E8FB6E-7E48-4652-B58C-8F4E1B011AA6}" type="presParOf" srcId="{40238F5E-0481-4ED7-8FD9-C166F518080C}" destId="{94E5ED69-3D0F-42D8-A672-B1D8A4FBB4AC}" srcOrd="8" destOrd="0" presId="urn:microsoft.com/office/officeart/2005/8/layout/hProcess7"/>
    <dgm:cxn modelId="{DDA28434-349F-4465-BEC5-B6991D5A690C}" type="presParOf" srcId="{94E5ED69-3D0F-42D8-A672-B1D8A4FBB4AC}" destId="{4D2B4DEE-DC93-4E01-B3B0-AC4706729261}" srcOrd="0" destOrd="0" presId="urn:microsoft.com/office/officeart/2005/8/layout/hProcess7"/>
    <dgm:cxn modelId="{A78D592B-5280-44C2-AD44-6528FCFC6DA9}" type="presParOf" srcId="{94E5ED69-3D0F-42D8-A672-B1D8A4FBB4AC}" destId="{1439D350-8C09-4BB5-9369-A43162452152}" srcOrd="1" destOrd="0" presId="urn:microsoft.com/office/officeart/2005/8/layout/hProcess7"/>
    <dgm:cxn modelId="{C71FBA28-5D56-4B99-8192-F03DCB27E34E}" type="presParOf" srcId="{94E5ED69-3D0F-42D8-A672-B1D8A4FBB4AC}" destId="{BE379934-B2E4-4DBD-95E5-6923BA36561C}" srcOrd="2" destOrd="0" presId="urn:microsoft.com/office/officeart/2005/8/layout/hProcess7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06DBAD9-313A-4C71-9266-608A1B7CAB9C}" type="doc">
      <dgm:prSet loTypeId="urn:microsoft.com/office/officeart/2005/8/layout/vList2" loCatId="list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US"/>
        </a:p>
      </dgm:t>
    </dgm:pt>
    <dgm:pt modelId="{F3ABF2E6-1E60-4D19-8015-2CB1ADE906C7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rumus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(CH</a:t>
          </a:r>
          <a:r>
            <a:rPr lang="en-US" sz="1800" baseline="-250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O)n 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377EF0A-6CE5-4D5B-B485-7FBE988299F8}" type="par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477C792-92EB-4905-B7EF-56A7AC43D647}" type="sibTrans" cxnId="{7E4E115A-DD6D-4EE9-82DB-3DC83228DBB7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83AE3076-001A-444F-9597-B140875D5E7E}">
      <dgm:prSet custT="1"/>
      <dgm:spPr>
        <a:noFill/>
      </dgm:spPr>
      <dgm:t>
        <a:bodyPr/>
        <a:lstStyle/>
        <a:p>
          <a:pPr rtl="0"/>
          <a:r>
            <a:rPr lang="en-US" sz="1800" b="0" i="0" dirty="0" err="1" smtClean="0"/>
            <a:t>Terdiri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dari</a:t>
          </a:r>
          <a:r>
            <a:rPr lang="en-US" sz="1800" b="0" i="0" dirty="0" smtClean="0"/>
            <a:t> 3 </a:t>
          </a:r>
          <a:r>
            <a:rPr lang="en-US" sz="1800" b="0" i="0" dirty="0" err="1" smtClean="0"/>
            <a:t>hingga</a:t>
          </a:r>
          <a:r>
            <a:rPr lang="en-US" sz="1800" b="0" i="0" dirty="0" smtClean="0"/>
            <a:t> 7 atom </a:t>
          </a:r>
          <a:r>
            <a:rPr lang="en-US" sz="1800" b="0" i="0" dirty="0" err="1" smtClean="0"/>
            <a:t>karbon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dengan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gugus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aldosa</a:t>
          </a:r>
          <a:r>
            <a:rPr lang="en-US" sz="1800" b="0" i="0" dirty="0" smtClean="0"/>
            <a:t> (</a:t>
          </a:r>
          <a:r>
            <a:rPr lang="en-US" sz="1800" b="0" i="0" dirty="0" err="1" smtClean="0"/>
            <a:t>aldehid</a:t>
          </a:r>
          <a:r>
            <a:rPr lang="en-US" sz="1800" b="0" i="0" dirty="0" smtClean="0"/>
            <a:t>) </a:t>
          </a:r>
          <a:r>
            <a:rPr lang="en-US" sz="1800" b="0" i="0" dirty="0" err="1" smtClean="0"/>
            <a:t>atau</a:t>
          </a:r>
          <a:r>
            <a:rPr lang="en-US" sz="1800" b="0" i="0" dirty="0" smtClean="0"/>
            <a:t> </a:t>
          </a:r>
          <a:r>
            <a:rPr lang="en-US" sz="1800" b="0" i="0" dirty="0" err="1" smtClean="0"/>
            <a:t>ketosa</a:t>
          </a:r>
          <a:r>
            <a:rPr lang="en-US" sz="1800" b="0" i="0" dirty="0" smtClean="0"/>
            <a:t> (</a:t>
          </a:r>
          <a:r>
            <a:rPr lang="en-US" sz="1800" b="0" i="0" dirty="0" err="1" smtClean="0"/>
            <a:t>keton</a:t>
          </a:r>
          <a:r>
            <a:rPr lang="en-US" sz="1800" b="0" i="0" dirty="0" smtClean="0"/>
            <a:t>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5A9C366-BFE9-4929-800E-8912D7CE70CE}" type="parTrans" cxnId="{B239B6CF-538C-49FC-969D-C21D90FD3CB9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14D2FD47-FBB7-4B09-81B0-D763C4CAFF32}" type="sibTrans" cxnId="{B239B6CF-538C-49FC-969D-C21D90FD3CB9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A83B061B-12EA-48A3-9534-CA4A5AD45492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jenis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heksosa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system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63CF5098-B0E0-4130-BDB3-3F68A89E6EB9}" type="parTrans" cxnId="{D401C31A-BB1F-4EF8-9E8B-51AE4F025BA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ACFA02B-34E0-4CDB-B9E5-1403198FBD39}" type="sibTrans" cxnId="{D401C31A-BB1F-4EF8-9E8B-51AE4F025BA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EAECACA6-5775-4360-91B7-BEA03B166C2E}">
      <dgm:prSet custT="1"/>
      <dgm:spPr>
        <a:noFill/>
      </dgm:spPr>
      <dgm:t>
        <a:bodyPr/>
        <a:lstStyle/>
        <a:p>
          <a:pPr rtl="0"/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umumnya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isomer </a:t>
          </a:r>
          <a:r>
            <a:rPr lang="en-US" sz="18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</a:t>
          </a:r>
          <a:r>
            <a:rPr lang="en-US" sz="18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(D).</a:t>
          </a:r>
          <a:endParaRPr lang="en-US" sz="18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F10BA57B-4B51-40ED-87D2-E403F62FC5D6}" type="parTrans" cxnId="{0D641549-B76C-4820-A885-C374C5AF256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2161137-9048-4714-B2A7-F99EAA23089F}" type="sibTrans" cxnId="{0D641549-B76C-4820-A885-C374C5AF2563}">
      <dgm:prSet/>
      <dgm:spPr/>
      <dgm:t>
        <a:bodyPr/>
        <a:lstStyle/>
        <a:p>
          <a:endParaRPr lang="en-US" sz="1800">
            <a:latin typeface="Segoe UI Semilight" panose="020B0402040204020203" pitchFamily="34" charset="0"/>
            <a:cs typeface="Segoe UI Semilight" panose="020B0402040204020203" pitchFamily="34" charset="0"/>
          </a:endParaRPr>
        </a:p>
      </dgm:t>
    </dgm:pt>
    <dgm:pt modelId="{4AA148CD-0271-4C0F-ADA1-F0263B7128B6}" type="pres">
      <dgm:prSet presAssocID="{906DBAD9-313A-4C71-9266-608A1B7CAB9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B9EE5F3-A975-43E4-80E5-AD493E30FADA}" type="pres">
      <dgm:prSet presAssocID="{F3ABF2E6-1E60-4D19-8015-2CB1ADE906C7}" presName="parentText" presStyleLbl="node1" presStyleIdx="0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45A35B-A02A-486B-9E94-346302B09C7C}" type="pres">
      <dgm:prSet presAssocID="{A477C792-92EB-4905-B7EF-56A7AC43D647}" presName="spacer" presStyleCnt="0"/>
      <dgm:spPr/>
    </dgm:pt>
    <dgm:pt modelId="{4B078DF0-DF57-4858-AAAB-B20B9E6A1505}" type="pres">
      <dgm:prSet presAssocID="{83AE3076-001A-444F-9597-B140875D5E7E}" presName="parentText" presStyleLbl="node1" presStyleIdx="1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025CDA7-CAED-45A8-B7AE-5910AB9A3D64}" type="pres">
      <dgm:prSet presAssocID="{14D2FD47-FBB7-4B09-81B0-D763C4CAFF32}" presName="spacer" presStyleCnt="0"/>
      <dgm:spPr/>
    </dgm:pt>
    <dgm:pt modelId="{C8EAF29C-0183-4FC0-AAB0-ACB5B50721F8}" type="pres">
      <dgm:prSet presAssocID="{A83B061B-12EA-48A3-9534-CA4A5AD45492}" presName="parentText" presStyleLbl="node1" presStyleIdx="2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6F2E7C2-D8E7-457A-AC14-68448FCC5018}" type="pres">
      <dgm:prSet presAssocID="{4ACFA02B-34E0-4CDB-B9E5-1403198FBD39}" presName="spacer" presStyleCnt="0"/>
      <dgm:spPr/>
    </dgm:pt>
    <dgm:pt modelId="{7B5B341F-CF6C-4C3B-B89A-A8268405A428}" type="pres">
      <dgm:prSet presAssocID="{EAECACA6-5775-4360-91B7-BEA03B166C2E}" presName="parentText" presStyleLbl="node1" presStyleIdx="3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D641549-B76C-4820-A885-C374C5AF2563}" srcId="{906DBAD9-313A-4C71-9266-608A1B7CAB9C}" destId="{EAECACA6-5775-4360-91B7-BEA03B166C2E}" srcOrd="3" destOrd="0" parTransId="{F10BA57B-4B51-40ED-87D2-E403F62FC5D6}" sibTransId="{42161137-9048-4714-B2A7-F99EAA23089F}"/>
    <dgm:cxn modelId="{30DBE1CB-9B7B-48BD-A732-EBF41F1122AD}" type="presOf" srcId="{83AE3076-001A-444F-9597-B140875D5E7E}" destId="{4B078DF0-DF57-4858-AAAB-B20B9E6A1505}" srcOrd="0" destOrd="0" presId="urn:microsoft.com/office/officeart/2005/8/layout/vList2"/>
    <dgm:cxn modelId="{CDD05661-922B-49DC-8124-F3B885DAD9C5}" type="presOf" srcId="{906DBAD9-313A-4C71-9266-608A1B7CAB9C}" destId="{4AA148CD-0271-4C0F-ADA1-F0263B7128B6}" srcOrd="0" destOrd="0" presId="urn:microsoft.com/office/officeart/2005/8/layout/vList2"/>
    <dgm:cxn modelId="{7E4E115A-DD6D-4EE9-82DB-3DC83228DBB7}" srcId="{906DBAD9-313A-4C71-9266-608A1B7CAB9C}" destId="{F3ABF2E6-1E60-4D19-8015-2CB1ADE906C7}" srcOrd="0" destOrd="0" parTransId="{F377EF0A-6CE5-4D5B-B485-7FBE988299F8}" sibTransId="{A477C792-92EB-4905-B7EF-56A7AC43D647}"/>
    <dgm:cxn modelId="{D401C31A-BB1F-4EF8-9E8B-51AE4F025BA3}" srcId="{906DBAD9-313A-4C71-9266-608A1B7CAB9C}" destId="{A83B061B-12EA-48A3-9534-CA4A5AD45492}" srcOrd="2" destOrd="0" parTransId="{63CF5098-B0E0-4130-BDB3-3F68A89E6EB9}" sibTransId="{4ACFA02B-34E0-4CDB-B9E5-1403198FBD39}"/>
    <dgm:cxn modelId="{089CECB3-105D-4AB8-A9AF-971F69D38460}" type="presOf" srcId="{A83B061B-12EA-48A3-9534-CA4A5AD45492}" destId="{C8EAF29C-0183-4FC0-AAB0-ACB5B50721F8}" srcOrd="0" destOrd="0" presId="urn:microsoft.com/office/officeart/2005/8/layout/vList2"/>
    <dgm:cxn modelId="{B239B6CF-538C-49FC-969D-C21D90FD3CB9}" srcId="{906DBAD9-313A-4C71-9266-608A1B7CAB9C}" destId="{83AE3076-001A-444F-9597-B140875D5E7E}" srcOrd="1" destOrd="0" parTransId="{E5A9C366-BFE9-4929-800E-8912D7CE70CE}" sibTransId="{14D2FD47-FBB7-4B09-81B0-D763C4CAFF32}"/>
    <dgm:cxn modelId="{2B6ECD2E-6482-417D-834B-05A67F25B476}" type="presOf" srcId="{F3ABF2E6-1E60-4D19-8015-2CB1ADE906C7}" destId="{2B9EE5F3-A975-43E4-80E5-AD493E30FADA}" srcOrd="0" destOrd="0" presId="urn:microsoft.com/office/officeart/2005/8/layout/vList2"/>
    <dgm:cxn modelId="{3FE2FED6-B8E0-4E01-8B9D-7D4FD950FA79}" type="presOf" srcId="{EAECACA6-5775-4360-91B7-BEA03B166C2E}" destId="{7B5B341F-CF6C-4C3B-B89A-A8268405A428}" srcOrd="0" destOrd="0" presId="urn:microsoft.com/office/officeart/2005/8/layout/vList2"/>
    <dgm:cxn modelId="{34474609-5858-4117-AD04-8387ED9408E6}" type="presParOf" srcId="{4AA148CD-0271-4C0F-ADA1-F0263B7128B6}" destId="{2B9EE5F3-A975-43E4-80E5-AD493E30FADA}" srcOrd="0" destOrd="0" presId="urn:microsoft.com/office/officeart/2005/8/layout/vList2"/>
    <dgm:cxn modelId="{B6C27AA1-7FEE-44B3-B4EF-76A7487A0FEE}" type="presParOf" srcId="{4AA148CD-0271-4C0F-ADA1-F0263B7128B6}" destId="{0945A35B-A02A-486B-9E94-346302B09C7C}" srcOrd="1" destOrd="0" presId="urn:microsoft.com/office/officeart/2005/8/layout/vList2"/>
    <dgm:cxn modelId="{E7C257A9-E6F6-4C56-B9F8-B1F798368F75}" type="presParOf" srcId="{4AA148CD-0271-4C0F-ADA1-F0263B7128B6}" destId="{4B078DF0-DF57-4858-AAAB-B20B9E6A1505}" srcOrd="2" destOrd="0" presId="urn:microsoft.com/office/officeart/2005/8/layout/vList2"/>
    <dgm:cxn modelId="{D6966A9F-7DC9-4D6B-8ADA-5B5A2B2A2504}" type="presParOf" srcId="{4AA148CD-0271-4C0F-ADA1-F0263B7128B6}" destId="{6025CDA7-CAED-45A8-B7AE-5910AB9A3D64}" srcOrd="3" destOrd="0" presId="urn:microsoft.com/office/officeart/2005/8/layout/vList2"/>
    <dgm:cxn modelId="{F16FAAAA-94BB-4658-8A06-0E342770992F}" type="presParOf" srcId="{4AA148CD-0271-4C0F-ADA1-F0263B7128B6}" destId="{C8EAF29C-0183-4FC0-AAB0-ACB5B50721F8}" srcOrd="4" destOrd="0" presId="urn:microsoft.com/office/officeart/2005/8/layout/vList2"/>
    <dgm:cxn modelId="{6F58B68F-33C2-44B7-ADB5-72F959B294F7}" type="presParOf" srcId="{4AA148CD-0271-4C0F-ADA1-F0263B7128B6}" destId="{56F2E7C2-D8E7-457A-AC14-68448FCC5018}" srcOrd="5" destOrd="0" presId="urn:microsoft.com/office/officeart/2005/8/layout/vList2"/>
    <dgm:cxn modelId="{268C49B9-744F-4C0E-B62A-2C70FF4A0E24}" type="presParOf" srcId="{4AA148CD-0271-4C0F-ADA1-F0263B7128B6}" destId="{7B5B341F-CF6C-4C3B-B89A-A8268405A428}" srcOrd="6" destOrd="0" presId="urn:microsoft.com/office/officeart/2005/8/layout/vList2"/>
  </dgm:cxnLst>
  <dgm:bg>
    <a:noFill/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6A8A4C-A554-4DEE-9237-2768404F8643}">
      <dsp:nvSpPr>
        <dsp:cNvPr id="0" name=""/>
        <dsp:cNvSpPr/>
      </dsp:nvSpPr>
      <dsp:spPr>
        <a:xfrm>
          <a:off x="0" y="491"/>
          <a:ext cx="10009093" cy="93260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Biokimia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ilmu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kimia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mempelajari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senyawa-senyawa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organik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45526" y="46017"/>
        <a:ext cx="9918041" cy="841557"/>
      </dsp:txXfrm>
    </dsp:sp>
    <dsp:sp modelId="{328F5304-CFCC-4FF2-89FA-F1E470CCDF69}">
      <dsp:nvSpPr>
        <dsp:cNvPr id="0" name=""/>
        <dsp:cNvSpPr/>
      </dsp:nvSpPr>
      <dsp:spPr>
        <a:xfrm>
          <a:off x="0" y="943070"/>
          <a:ext cx="10009093" cy="53465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Biokimia mempelajari senyawa kimia (biomolekul) dan rangkaian reaksi-reaksinya (bioreaksi).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6100" y="969170"/>
        <a:ext cx="9956893" cy="482458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86F207A-DED7-4E01-BFEF-6A0531E95D92}">
      <dsp:nvSpPr>
        <dsp:cNvPr id="0" name=""/>
        <dsp:cNvSpPr/>
      </dsp:nvSpPr>
      <dsp:spPr>
        <a:xfrm>
          <a:off x="784" y="0"/>
          <a:ext cx="3377700" cy="2156900"/>
        </a:xfrm>
        <a:prstGeom prst="roundRect">
          <a:avLst>
            <a:gd name="adj" fmla="val 5000"/>
          </a:avLst>
        </a:prstGeom>
        <a:solidFill>
          <a:srgbClr val="ADCDEA">
            <a:alpha val="90000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Glukosa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-545774" y="546558"/>
        <a:ext cx="1768658" cy="675540"/>
      </dsp:txXfrm>
    </dsp:sp>
    <dsp:sp modelId="{1DED73AB-4A51-4F90-9955-24AFB3AFADFE}">
      <dsp:nvSpPr>
        <dsp:cNvPr id="0" name=""/>
        <dsp:cNvSpPr/>
      </dsp:nvSpPr>
      <dsp:spPr>
        <a:xfrm>
          <a:off x="67632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anggur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beredar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sumber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676324" y="0"/>
        <a:ext cx="2516386" cy="2156900"/>
      </dsp:txXfrm>
    </dsp:sp>
    <dsp:sp modelId="{FB18A937-395B-4301-AA61-4F22E91491F2}">
      <dsp:nvSpPr>
        <dsp:cNvPr id="0" name=""/>
        <dsp:cNvSpPr/>
      </dsp:nvSpPr>
      <dsp:spPr>
        <a:xfrm>
          <a:off x="3496704" y="0"/>
          <a:ext cx="3377700" cy="2156900"/>
        </a:xfrm>
        <a:prstGeom prst="roundRect">
          <a:avLst>
            <a:gd name="adj" fmla="val 5000"/>
          </a:avLst>
        </a:prstGeom>
        <a:solidFill>
          <a:srgbClr val="ADCDEA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Fruktosa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2950145" y="546558"/>
        <a:ext cx="1768658" cy="675540"/>
      </dsp:txXfrm>
    </dsp:sp>
    <dsp:sp modelId="{F8EA6207-5425-45B0-9589-E3F37528072C}">
      <dsp:nvSpPr>
        <dsp:cNvPr id="0" name=""/>
        <dsp:cNvSpPr/>
      </dsp:nvSpPr>
      <dsp:spPr>
        <a:xfrm rot="5400000">
          <a:off x="3355026" y="1596621"/>
          <a:ext cx="317134" cy="506655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161B346-29F9-4689-83F5-189ACB6809F0}">
      <dsp:nvSpPr>
        <dsp:cNvPr id="0" name=""/>
        <dsp:cNvSpPr/>
      </dsp:nvSpPr>
      <dsp:spPr>
        <a:xfrm>
          <a:off x="417224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levulosa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buah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4172244" y="0"/>
        <a:ext cx="2516386" cy="2156900"/>
      </dsp:txXfrm>
    </dsp:sp>
    <dsp:sp modelId="{4D2B4DEE-DC93-4E01-B3B0-AC4706729261}">
      <dsp:nvSpPr>
        <dsp:cNvPr id="0" name=""/>
        <dsp:cNvSpPr/>
      </dsp:nvSpPr>
      <dsp:spPr>
        <a:xfrm>
          <a:off x="6992624" y="0"/>
          <a:ext cx="3377700" cy="2156900"/>
        </a:xfrm>
        <a:prstGeom prst="roundRect">
          <a:avLst>
            <a:gd name="adj" fmla="val 5000"/>
          </a:avLst>
        </a:prstGeom>
        <a:solidFill>
          <a:schemeClr val="accent1">
            <a:alpha val="90000"/>
            <a:hueOff val="0"/>
            <a:satOff val="0"/>
            <a:lumOff val="0"/>
            <a:alphaOff val="-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Galaktosa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6446065" y="546558"/>
        <a:ext cx="1768658" cy="675540"/>
      </dsp:txXfrm>
    </dsp:sp>
    <dsp:sp modelId="{EBC67A87-30B3-49F2-88DF-E031DF410D9F}">
      <dsp:nvSpPr>
        <dsp:cNvPr id="0" name=""/>
        <dsp:cNvSpPr/>
      </dsp:nvSpPr>
      <dsp:spPr>
        <a:xfrm rot="5400000">
          <a:off x="6850946" y="1596621"/>
          <a:ext cx="317134" cy="506655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-4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E379934-B2E4-4DBD-95E5-6923BA36561C}">
      <dsp:nvSpPr>
        <dsp:cNvPr id="0" name=""/>
        <dsp:cNvSpPr/>
      </dsp:nvSpPr>
      <dsp:spPr>
        <a:xfrm>
          <a:off x="766816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halnya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tetapi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hasil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pencernaan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7668164" y="0"/>
        <a:ext cx="2516386" cy="2156900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9EE5F3-A975-43E4-80E5-AD493E30FADA}">
      <dsp:nvSpPr>
        <dsp:cNvPr id="0" name=""/>
        <dsp:cNvSpPr/>
      </dsp:nvSpPr>
      <dsp:spPr>
        <a:xfrm>
          <a:off x="0" y="0"/>
          <a:ext cx="9198970" cy="554049"/>
        </a:xfrm>
        <a:prstGeom prst="roundRect">
          <a:avLst/>
        </a:prstGeom>
        <a:noFill/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unit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terikat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sama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lain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7046" y="27046"/>
        <a:ext cx="9144878" cy="499957"/>
      </dsp:txXfrm>
    </dsp:sp>
    <dsp:sp modelId="{0AE75B5F-2E07-4732-A8D0-41252AA7A2B0}">
      <dsp:nvSpPr>
        <dsp:cNvPr id="0" name=""/>
        <dsp:cNvSpPr/>
      </dsp:nvSpPr>
      <dsp:spPr>
        <a:xfrm>
          <a:off x="0" y="562865"/>
          <a:ext cx="9198970" cy="1065054"/>
        </a:xfrm>
        <a:prstGeom prst="roundRect">
          <a:avLst/>
        </a:prstGeom>
        <a:noFill/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antara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membentuk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maltosa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disebut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α-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;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sedangkan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β-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51992" y="614857"/>
        <a:ext cx="9094986" cy="961070"/>
      </dsp:txXfrm>
    </dsp:sp>
    <dsp:sp modelId="{E968CA42-3412-4342-8530-A714C107A65C}">
      <dsp:nvSpPr>
        <dsp:cNvPr id="0" name=""/>
        <dsp:cNvSpPr/>
      </dsp:nvSpPr>
      <dsp:spPr>
        <a:xfrm>
          <a:off x="0" y="1636086"/>
          <a:ext cx="9198970" cy="457387"/>
        </a:xfrm>
        <a:prstGeom prst="roundRect">
          <a:avLst/>
        </a:prstGeom>
        <a:noFill/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800" kern="1200" dirty="0" err="1" smtClean="0"/>
            <a:t>Disakarida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dapat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dipecah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kembali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mejadi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dua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molekul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monosakarida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melalui</a:t>
          </a:r>
          <a:r>
            <a:rPr lang="es-ES_tradnl" sz="1800" kern="1200" dirty="0" smtClean="0"/>
            <a:t> </a:t>
          </a:r>
          <a:r>
            <a:rPr lang="es-ES_tradnl" sz="1800" kern="1200" dirty="0" err="1" smtClean="0"/>
            <a:t>reaksi</a:t>
          </a:r>
          <a:r>
            <a:rPr lang="es-ES_tradnl" sz="1800" kern="1200" dirty="0" smtClean="0"/>
            <a:t> hidrolisis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328" y="1658414"/>
        <a:ext cx="9154314" cy="412731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10A309-562D-4A23-879D-8F6C7E93155D}">
      <dsp:nvSpPr>
        <dsp:cNvPr id="0" name=""/>
        <dsp:cNvSpPr/>
      </dsp:nvSpPr>
      <dsp:spPr>
        <a:xfrm>
          <a:off x="786" y="0"/>
          <a:ext cx="3383531" cy="2722082"/>
        </a:xfrm>
        <a:prstGeom prst="roundRect">
          <a:avLst>
            <a:gd name="adj" fmla="val 5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20015" rIns="155575" bIns="0" numCol="1" spcCol="1270" anchor="t" anchorCtr="0">
          <a:noAutofit/>
        </a:bodyPr>
        <a:lstStyle/>
        <a:p>
          <a:pPr lvl="0" algn="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3500" i="0" kern="120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Sukrosa </a:t>
          </a:r>
          <a:endParaRPr lang="en-US" sz="3500" i="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-776914" y="777700"/>
        <a:ext cx="2232107" cy="676706"/>
      </dsp:txXfrm>
    </dsp:sp>
    <dsp:sp modelId="{37C232FE-1C2C-4897-904B-6D358C9D1B8B}">
      <dsp:nvSpPr>
        <dsp:cNvPr id="0" name=""/>
        <dsp:cNvSpPr/>
      </dsp:nvSpPr>
      <dsp:spPr>
        <a:xfrm>
          <a:off x="677492" y="0"/>
          <a:ext cx="2520730" cy="2722082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58293" rIns="0" bIns="0" numCol="1" spcCol="1270" anchor="t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 dari fruktosa dan glukosa</a:t>
          </a:r>
          <a:endParaRPr lang="en-US" sz="17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juga gula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tebu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gula bit. 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Secara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komersial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gula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pasir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99%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sukrosa</a:t>
          </a:r>
          <a:r>
            <a:rPr lang="es-ES_tradnl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677492" y="0"/>
        <a:ext cx="2520730" cy="2722082"/>
      </dsp:txXfrm>
    </dsp:sp>
    <dsp:sp modelId="{A0271F24-7C59-4D3D-A652-AA1BE9AD1B1C}">
      <dsp:nvSpPr>
        <dsp:cNvPr id="0" name=""/>
        <dsp:cNvSpPr/>
      </dsp:nvSpPr>
      <dsp:spPr>
        <a:xfrm>
          <a:off x="3502741" y="0"/>
          <a:ext cx="3383531" cy="2722082"/>
        </a:xfrm>
        <a:prstGeom prst="roundRect">
          <a:avLst>
            <a:gd name="adj" fmla="val 5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20015" rIns="155575" bIns="0" numCol="1" spcCol="1270" anchor="t" anchorCtr="0">
          <a:noAutofit/>
        </a:bodyPr>
        <a:lstStyle/>
        <a:p>
          <a:pPr lvl="0" algn="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i="0" kern="120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Maltosa</a:t>
          </a:r>
          <a:endParaRPr lang="en-US" sz="35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 rot="16200000">
        <a:off x="2725040" y="777700"/>
        <a:ext cx="2232107" cy="676706"/>
      </dsp:txXfrm>
    </dsp:sp>
    <dsp:sp modelId="{168F27F2-1550-461F-BFAA-253872D1B7D7}">
      <dsp:nvSpPr>
        <dsp:cNvPr id="0" name=""/>
        <dsp:cNvSpPr/>
      </dsp:nvSpPr>
      <dsp:spPr>
        <a:xfrm rot="5400000">
          <a:off x="3319538" y="2080973"/>
          <a:ext cx="400240" cy="507529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8CF22AC-E8DD-438A-8663-760E63F2BDC7}">
      <dsp:nvSpPr>
        <dsp:cNvPr id="0" name=""/>
        <dsp:cNvSpPr/>
      </dsp:nvSpPr>
      <dsp:spPr>
        <a:xfrm>
          <a:off x="4179447" y="0"/>
          <a:ext cx="2520730" cy="2722082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58293" rIns="0" bIns="0" numCol="1" spcCol="1270" anchor="t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2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Maltosa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setiap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pemecahan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4179447" y="0"/>
        <a:ext cx="2520730" cy="2722082"/>
      </dsp:txXfrm>
    </dsp:sp>
    <dsp:sp modelId="{47E18CC3-F4CA-4552-844F-4047A2D2164F}">
      <dsp:nvSpPr>
        <dsp:cNvPr id="0" name=""/>
        <dsp:cNvSpPr/>
      </dsp:nvSpPr>
      <dsp:spPr>
        <a:xfrm>
          <a:off x="7004696" y="0"/>
          <a:ext cx="3383531" cy="2722082"/>
        </a:xfrm>
        <a:prstGeom prst="roundRect">
          <a:avLst>
            <a:gd name="adj" fmla="val 5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20015" rIns="155575" bIns="0" numCol="1" spcCol="1270" anchor="t" anchorCtr="0">
          <a:noAutofit/>
        </a:bodyPr>
        <a:lstStyle/>
        <a:p>
          <a:pPr lvl="0" algn="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i="0" kern="120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Laktosa</a:t>
          </a:r>
          <a:endParaRPr lang="en-US" sz="3500" i="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6226995" y="777700"/>
        <a:ext cx="2232107" cy="676706"/>
      </dsp:txXfrm>
    </dsp:sp>
    <dsp:sp modelId="{1C49DC41-9ACD-4B2A-B4B0-C8BF6C47AC07}">
      <dsp:nvSpPr>
        <dsp:cNvPr id="0" name=""/>
        <dsp:cNvSpPr/>
      </dsp:nvSpPr>
      <dsp:spPr>
        <a:xfrm rot="5400000">
          <a:off x="6821493" y="2080973"/>
          <a:ext cx="400240" cy="507529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E1BDAFE-F66C-415B-9E36-C193558A2044}">
      <dsp:nvSpPr>
        <dsp:cNvPr id="0" name=""/>
        <dsp:cNvSpPr/>
      </dsp:nvSpPr>
      <dsp:spPr>
        <a:xfrm>
          <a:off x="7681402" y="0"/>
          <a:ext cx="2520730" cy="2722082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58293" rIns="0" bIns="0" numCol="1" spcCol="1270" anchor="t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unit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unit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susu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rasanya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seperenam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7681402" y="0"/>
        <a:ext cx="2520730" cy="2722082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9EE5F3-A975-43E4-80E5-AD493E30FADA}">
      <dsp:nvSpPr>
        <dsp:cNvPr id="0" name=""/>
        <dsp:cNvSpPr/>
      </dsp:nvSpPr>
      <dsp:spPr>
        <a:xfrm>
          <a:off x="0" y="0"/>
          <a:ext cx="9198970" cy="702154"/>
        </a:xfrm>
        <a:prstGeom prst="roundRect">
          <a:avLst/>
        </a:prstGeom>
        <a:noFill/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atas 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(2 – 20)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terikat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sama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lain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s-ES_tradnl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s-ES_tradnl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glikosidik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4276" y="34276"/>
        <a:ext cx="9130418" cy="633602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9EE5F3-A975-43E4-80E5-AD493E30FADA}">
      <dsp:nvSpPr>
        <dsp:cNvPr id="0" name=""/>
        <dsp:cNvSpPr/>
      </dsp:nvSpPr>
      <dsp:spPr>
        <a:xfrm>
          <a:off x="0" y="0"/>
          <a:ext cx="9198970" cy="637340"/>
        </a:xfrm>
        <a:prstGeom prst="roundRect">
          <a:avLst/>
        </a:prstGeom>
        <a:noFill/>
        <a:ln w="12700" cap="flat" cmpd="sng" algn="ctr">
          <a:solidFill>
            <a:srgbClr val="F3C04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Turunan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karbonil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keton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aldehid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nya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direduksi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hidroksil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primer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sekunder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1112" y="31112"/>
        <a:ext cx="9136746" cy="575116"/>
      </dsp:txXfrm>
    </dsp:sp>
    <dsp:sp modelId="{0A6AFA31-EF80-4014-8F5A-037D783636DC}">
      <dsp:nvSpPr>
        <dsp:cNvPr id="0" name=""/>
        <dsp:cNvSpPr/>
      </dsp:nvSpPr>
      <dsp:spPr>
        <a:xfrm>
          <a:off x="0" y="813447"/>
          <a:ext cx="9198970" cy="493260"/>
        </a:xfrm>
        <a:prstGeom prst="roundRect">
          <a:avLst/>
        </a:prstGeom>
        <a:noFill/>
        <a:ln w="12700" cap="flat" cmpd="sng" algn="ctr">
          <a:solidFill>
            <a:srgbClr val="F3C04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Menggunakan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akhiran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–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itol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nama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asalnya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(sorbitol,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manitol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xylitol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dls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.)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4079" y="837526"/>
        <a:ext cx="9150812" cy="445102"/>
      </dsp:txXfrm>
    </dsp:sp>
  </dsp:spTree>
</dsp:drawing>
</file>

<file path=ppt/diagrams/drawing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9D448B-9D79-498F-A5C3-D65D9911A7EB}">
      <dsp:nvSpPr>
        <dsp:cNvPr id="0" name=""/>
        <dsp:cNvSpPr/>
      </dsp:nvSpPr>
      <dsp:spPr>
        <a:xfrm>
          <a:off x="0" y="26430"/>
          <a:ext cx="7445138" cy="70028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Tersusun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panjang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lurus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bercabang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4185" y="60615"/>
        <a:ext cx="7376768" cy="631918"/>
      </dsp:txXfrm>
    </dsp:sp>
    <dsp:sp modelId="{BABA1AE9-121C-44FA-95F9-682CE4F522F6}">
      <dsp:nvSpPr>
        <dsp:cNvPr id="0" name=""/>
        <dsp:cNvSpPr/>
      </dsp:nvSpPr>
      <dsp:spPr>
        <a:xfrm>
          <a:off x="0" y="810238"/>
          <a:ext cx="7445138" cy="53421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terbentuk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lebih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20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6078" y="836316"/>
        <a:ext cx="7392982" cy="482054"/>
      </dsp:txXfrm>
    </dsp:sp>
    <dsp:sp modelId="{50ECE5E9-2252-4A3C-95A3-5DE0226841CF}">
      <dsp:nvSpPr>
        <dsp:cNvPr id="0" name=""/>
        <dsp:cNvSpPr/>
      </dsp:nvSpPr>
      <dsp:spPr>
        <a:xfrm>
          <a:off x="0" y="1427969"/>
          <a:ext cx="7445138" cy="54288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 dipecah menjadi sub-unit penyusunnya dengan reaksi hidrolisis.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6501" y="1454470"/>
        <a:ext cx="7392136" cy="489878"/>
      </dsp:txXfrm>
    </dsp:sp>
  </dsp:spTree>
</dsp:drawing>
</file>

<file path=ppt/diagrams/drawing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E3AAE41-EFEF-4D6E-82F3-B7488D800EBC}">
      <dsp:nvSpPr>
        <dsp:cNvPr id="0" name=""/>
        <dsp:cNvSpPr/>
      </dsp:nvSpPr>
      <dsp:spPr>
        <a:xfrm>
          <a:off x="1002" y="35735"/>
          <a:ext cx="2345225" cy="11726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Storage Polysaccharides</a:t>
          </a:r>
          <a:endParaRPr lang="en-US" sz="1800" kern="12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5347" y="70080"/>
        <a:ext cx="2276535" cy="1103922"/>
      </dsp:txXfrm>
    </dsp:sp>
    <dsp:sp modelId="{37177172-00E3-4EE0-A2E0-9B5B854DC720}">
      <dsp:nvSpPr>
        <dsp:cNvPr id="0" name=""/>
        <dsp:cNvSpPr/>
      </dsp:nvSpPr>
      <dsp:spPr>
        <a:xfrm>
          <a:off x="235524" y="1208348"/>
          <a:ext cx="234522" cy="87945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79459"/>
              </a:lnTo>
              <a:lnTo>
                <a:pt x="234522" y="87945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99A806B-6746-4295-AEBC-1C0FD87FF8B3}">
      <dsp:nvSpPr>
        <dsp:cNvPr id="0" name=""/>
        <dsp:cNvSpPr/>
      </dsp:nvSpPr>
      <dsp:spPr>
        <a:xfrm>
          <a:off x="470047" y="1501501"/>
          <a:ext cx="1876180" cy="11726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r>
            <a:rPr lang="en-US" sz="16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inulin, </a:t>
          </a: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glikogen</a:t>
          </a:r>
          <a:r>
            <a:rPr lang="en-US" sz="16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dll</a:t>
          </a:r>
          <a:r>
            <a:rPr lang="en-US" sz="16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504392" y="1535846"/>
        <a:ext cx="1807490" cy="1103922"/>
      </dsp:txXfrm>
    </dsp:sp>
    <dsp:sp modelId="{79CF581D-D310-49B0-97BC-731D4ED84F90}">
      <dsp:nvSpPr>
        <dsp:cNvPr id="0" name=""/>
        <dsp:cNvSpPr/>
      </dsp:nvSpPr>
      <dsp:spPr>
        <a:xfrm>
          <a:off x="2932534" y="35735"/>
          <a:ext cx="2345225" cy="11726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Structural Polysaccharides</a:t>
          </a:r>
          <a:endParaRPr lang="en-US" sz="1800" kern="12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966879" y="70080"/>
        <a:ext cx="2276535" cy="1103922"/>
      </dsp:txXfrm>
    </dsp:sp>
    <dsp:sp modelId="{1E6AE540-BC50-4DB6-8853-E80B51E6AEE5}">
      <dsp:nvSpPr>
        <dsp:cNvPr id="0" name=""/>
        <dsp:cNvSpPr/>
      </dsp:nvSpPr>
      <dsp:spPr>
        <a:xfrm>
          <a:off x="3167057" y="1208348"/>
          <a:ext cx="234522" cy="87945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79459"/>
              </a:lnTo>
              <a:lnTo>
                <a:pt x="234522" y="87945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C2B13F8-786D-4A2F-A677-932B4AB373D6}">
      <dsp:nvSpPr>
        <dsp:cNvPr id="0" name=""/>
        <dsp:cNvSpPr/>
      </dsp:nvSpPr>
      <dsp:spPr>
        <a:xfrm>
          <a:off x="3401579" y="1501501"/>
          <a:ext cx="1876180" cy="11726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Pektin, selulosa, hemiselulosa, dll.</a:t>
          </a:r>
          <a:endParaRPr lang="en-US" sz="16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435924" y="1535846"/>
        <a:ext cx="1807490" cy="1103922"/>
      </dsp:txXfrm>
    </dsp:sp>
    <dsp:sp modelId="{E45F650C-FDA0-4705-B5DB-0E25C0CCFFE0}">
      <dsp:nvSpPr>
        <dsp:cNvPr id="0" name=""/>
        <dsp:cNvSpPr/>
      </dsp:nvSpPr>
      <dsp:spPr>
        <a:xfrm>
          <a:off x="5864066" y="35735"/>
          <a:ext cx="2345225" cy="11726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solidFill>
                <a:sysClr val="windowText" lastClr="000000"/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Food gums</a:t>
          </a:r>
          <a:endParaRPr lang="en-US" sz="1800" kern="1200" dirty="0">
            <a:solidFill>
              <a:sysClr val="windowText" lastClr="000000"/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5898411" y="70080"/>
        <a:ext cx="2276535" cy="1103922"/>
      </dsp:txXfrm>
    </dsp:sp>
    <dsp:sp modelId="{03A98037-AB24-4232-AF8B-0ABD868D35A1}">
      <dsp:nvSpPr>
        <dsp:cNvPr id="0" name=""/>
        <dsp:cNvSpPr/>
      </dsp:nvSpPr>
      <dsp:spPr>
        <a:xfrm>
          <a:off x="6098589" y="1208348"/>
          <a:ext cx="234522" cy="87945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79459"/>
              </a:lnTo>
              <a:lnTo>
                <a:pt x="234522" y="87945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CF7B784-BBBC-404F-8AC1-EE4D9765F39F}">
      <dsp:nvSpPr>
        <dsp:cNvPr id="0" name=""/>
        <dsp:cNvSpPr/>
      </dsp:nvSpPr>
      <dsp:spPr>
        <a:xfrm>
          <a:off x="6333112" y="1501501"/>
          <a:ext cx="1876180" cy="11726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Pektin, alginate, karagenan, galaktomanan, dll</a:t>
          </a:r>
          <a:endParaRPr lang="en-US" sz="16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6367457" y="1535846"/>
        <a:ext cx="1807490" cy="1103922"/>
      </dsp:txXfrm>
    </dsp:sp>
  </dsp:spTree>
</dsp:drawing>
</file>

<file path=ppt/diagrams/drawing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DC4ACF8-26D4-48A5-92F6-EB55196FD3D7}">
      <dsp:nvSpPr>
        <dsp:cNvPr id="0" name=""/>
        <dsp:cNvSpPr/>
      </dsp:nvSpPr>
      <dsp:spPr>
        <a:xfrm>
          <a:off x="0" y="178742"/>
          <a:ext cx="9198970" cy="5967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kompleks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larut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air,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berwujud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bubuk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putih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tawar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berbau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9128" y="207870"/>
        <a:ext cx="9140714" cy="538444"/>
      </dsp:txXfrm>
    </dsp:sp>
    <dsp:sp modelId="{18DD1070-CDA5-4835-B162-633000BBCA23}">
      <dsp:nvSpPr>
        <dsp:cNvPr id="0" name=""/>
        <dsp:cNvSpPr/>
      </dsp:nvSpPr>
      <dsp:spPr>
        <a:xfrm>
          <a:off x="0" y="789842"/>
          <a:ext cx="9198970" cy="5967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 utama yang dihasilkan oleh tumbuhan untuk menyimpan kelebihan glukosa (sebagai produk fotosintesis) dalam jangka panjang. </a:t>
          </a:r>
          <a:endParaRPr lang="en-US" sz="17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9128" y="818970"/>
        <a:ext cx="9140714" cy="538444"/>
      </dsp:txXfrm>
    </dsp:sp>
    <dsp:sp modelId="{3FF72833-0EC0-477A-81AD-01F5E2E220DF}">
      <dsp:nvSpPr>
        <dsp:cNvPr id="0" name=""/>
        <dsp:cNvSpPr/>
      </dsp:nvSpPr>
      <dsp:spPr>
        <a:xfrm>
          <a:off x="0" y="1400942"/>
          <a:ext cx="9198970" cy="41763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 dari </a:t>
          </a:r>
          <a:r>
            <a:rPr lang="en-US" sz="17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amilosa (polisakarida rantai lurus) </a:t>
          </a:r>
          <a:r>
            <a:rPr lang="en-US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 </a:t>
          </a:r>
          <a:r>
            <a:rPr lang="en-US" sz="17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amilopektin (bercabang)</a:t>
          </a:r>
          <a:r>
            <a:rPr lang="en-US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0387" y="1421329"/>
        <a:ext cx="9158196" cy="376856"/>
      </dsp:txXfrm>
    </dsp:sp>
    <dsp:sp modelId="{E0C5D099-8B07-4CA9-8B2A-FFBBD49D6531}">
      <dsp:nvSpPr>
        <dsp:cNvPr id="0" name=""/>
        <dsp:cNvSpPr/>
      </dsp:nvSpPr>
      <dsp:spPr>
        <a:xfrm>
          <a:off x="0" y="1832973"/>
          <a:ext cx="9198970" cy="40432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Amilosa memberikan sifat keras (pera) sedangkan amilopektin menyebabkan sifat lengket.</a:t>
          </a:r>
          <a:endParaRPr lang="en-US" sz="17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19738" y="1852711"/>
        <a:ext cx="9159494" cy="364853"/>
      </dsp:txXfrm>
    </dsp:sp>
  </dsp:spTree>
</dsp:drawing>
</file>

<file path=ppt/diagrams/drawing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7C9AAE8-DF43-4754-A8E0-90577A8703D1}">
      <dsp:nvSpPr>
        <dsp:cNvPr id="0" name=""/>
        <dsp:cNvSpPr/>
      </dsp:nvSpPr>
      <dsp:spPr>
        <a:xfrm>
          <a:off x="0" y="18966"/>
          <a:ext cx="8526641" cy="643435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utama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disintesis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oleh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tanaman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60%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penyusun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kayu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1410" y="50376"/>
        <a:ext cx="8463821" cy="580615"/>
      </dsp:txXfrm>
    </dsp:sp>
    <dsp:sp modelId="{C2B1F247-8767-46C9-AF3A-2C97F423C2FE}">
      <dsp:nvSpPr>
        <dsp:cNvPr id="0" name=""/>
        <dsp:cNvSpPr/>
      </dsp:nvSpPr>
      <dsp:spPr>
        <a:xfrm>
          <a:off x="0" y="780481"/>
          <a:ext cx="8526641" cy="526342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berantai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lurus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l-GR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β-1,4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5694" y="806175"/>
        <a:ext cx="8475253" cy="474954"/>
      </dsp:txXfrm>
    </dsp:sp>
    <dsp:sp modelId="{54E91322-D05E-4022-B383-5F36BA08049B}">
      <dsp:nvSpPr>
        <dsp:cNvPr id="0" name=""/>
        <dsp:cNvSpPr/>
      </dsp:nvSpPr>
      <dsp:spPr>
        <a:xfrm>
          <a:off x="0" y="1424904"/>
          <a:ext cx="8526641" cy="76752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Selalu berikatan dengan bahan lain seperti lignin dan hemiselulosa,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pembentuk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dinding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tumbuhan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7467" y="1462371"/>
        <a:ext cx="8451707" cy="692586"/>
      </dsp:txXfrm>
    </dsp:sp>
  </dsp:spTree>
</dsp:drawing>
</file>

<file path=ppt/diagrams/drawing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4015386-583F-441B-A1A5-597FEE200D2E}">
      <dsp:nvSpPr>
        <dsp:cNvPr id="0" name=""/>
        <dsp:cNvSpPr/>
      </dsp:nvSpPr>
      <dsp:spPr>
        <a:xfrm>
          <a:off x="0" y="4939"/>
          <a:ext cx="9368733" cy="672073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bahan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pembangun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dasar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sel-sel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polimer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2808" y="37747"/>
        <a:ext cx="9303117" cy="606457"/>
      </dsp:txXfrm>
    </dsp:sp>
    <dsp:sp modelId="{7660CFB0-7E8E-4DFB-A94A-4556AE578669}">
      <dsp:nvSpPr>
        <dsp:cNvPr id="0" name=""/>
        <dsp:cNvSpPr/>
      </dsp:nvSpPr>
      <dsp:spPr>
        <a:xfrm>
          <a:off x="0" y="803733"/>
          <a:ext cx="9368733" cy="41137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bergabung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melalui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peptida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0081" y="823814"/>
        <a:ext cx="9328571" cy="371208"/>
      </dsp:txXfrm>
    </dsp:sp>
    <dsp:sp modelId="{A9EB74AD-A9D3-474F-9940-6873FC630E1A}">
      <dsp:nvSpPr>
        <dsp:cNvPr id="0" name=""/>
        <dsp:cNvSpPr/>
      </dsp:nvSpPr>
      <dsp:spPr>
        <a:xfrm>
          <a:off x="0" y="1341823"/>
          <a:ext cx="9368733" cy="443691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1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amino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1659" y="1363482"/>
        <a:ext cx="9325415" cy="400373"/>
      </dsp:txXfrm>
    </dsp:sp>
    <dsp:sp modelId="{A2449F9C-381A-4480-9D90-F7AED04E8EA7}">
      <dsp:nvSpPr>
        <dsp:cNvPr id="0" name=""/>
        <dsp:cNvSpPr/>
      </dsp:nvSpPr>
      <dsp:spPr>
        <a:xfrm>
          <a:off x="0" y="1785515"/>
          <a:ext cx="9368733" cy="12068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97457" tIns="22860" rIns="128016" bIns="22860" numCol="1" spcCol="1270" anchor="t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Amfoter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karena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karboksil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basa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amina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800" b="1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mengalami</a:t>
          </a:r>
          <a:r>
            <a:rPr lang="en-US" sz="1800" b="1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denaturasi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rusaknya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protein</a:t>
          </a:r>
          <a:b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akibat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suhu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tinggi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/>
          </a:r>
          <a:b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0" y="1785515"/>
        <a:ext cx="9368733" cy="120681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8BE9EB-0AE5-4261-9ABA-B05C1CE96AAE}">
      <dsp:nvSpPr>
        <dsp:cNvPr id="0" name=""/>
        <dsp:cNvSpPr/>
      </dsp:nvSpPr>
      <dsp:spPr>
        <a:xfrm>
          <a:off x="0" y="9830"/>
          <a:ext cx="5444825" cy="682531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Semua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atom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proton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elektron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sama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3318" y="43148"/>
        <a:ext cx="5378189" cy="615895"/>
      </dsp:txXfrm>
    </dsp:sp>
    <dsp:sp modelId="{17A4B640-FC3B-4450-94A1-50090B63A65E}">
      <dsp:nvSpPr>
        <dsp:cNvPr id="0" name=""/>
        <dsp:cNvSpPr/>
      </dsp:nvSpPr>
      <dsp:spPr>
        <a:xfrm>
          <a:off x="0" y="836361"/>
          <a:ext cx="5444825" cy="58880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 proton dalam nukleus disebut nomor atom.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8743" y="865104"/>
        <a:ext cx="5387339" cy="531323"/>
      </dsp:txXfrm>
    </dsp:sp>
    <dsp:sp modelId="{A9EF51E5-8853-45B6-90D0-7AF40758F341}">
      <dsp:nvSpPr>
        <dsp:cNvPr id="0" name=""/>
        <dsp:cNvSpPr/>
      </dsp:nvSpPr>
      <dsp:spPr>
        <a:xfrm>
          <a:off x="0" y="1569171"/>
          <a:ext cx="5444825" cy="729321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Total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proton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neutron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dikenal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endParaRPr lang="en-US" sz="1800" kern="1200" dirty="0" smtClean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jumlah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massa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5603" y="1604774"/>
        <a:ext cx="5373619" cy="658115"/>
      </dsp:txXfrm>
    </dsp:sp>
  </dsp:spTree>
</dsp:drawing>
</file>

<file path=ppt/diagrams/drawing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79CD47-27C6-4E4E-AF3D-EB03B4AAD456}">
      <dsp:nvSpPr>
        <dsp:cNvPr id="0" name=""/>
        <dsp:cNvSpPr/>
      </dsp:nvSpPr>
      <dsp:spPr>
        <a:xfrm>
          <a:off x="0" y="98222"/>
          <a:ext cx="6096000" cy="518400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Berdasarkan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fungsi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biologisnya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protein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terbagi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0" y="98222"/>
        <a:ext cx="6096000" cy="518400"/>
      </dsp:txXfrm>
    </dsp:sp>
    <dsp:sp modelId="{29E0AEFA-5534-4F25-BADB-3E2D1E3A3E9A}">
      <dsp:nvSpPr>
        <dsp:cNvPr id="0" name=""/>
        <dsp:cNvSpPr/>
      </dsp:nvSpPr>
      <dsp:spPr>
        <a:xfrm>
          <a:off x="0" y="616622"/>
          <a:ext cx="6096000" cy="4348079"/>
        </a:xfrm>
        <a:prstGeom prst="rect">
          <a:avLst/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Enzim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biokatalisator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b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amilase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lipase,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tripsin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Hormon </a:t>
          </a: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(pengatur)</a:t>
          </a:r>
          <a:b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FSH, LH, adrenalin, noradrenalin.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Antibodi </a:t>
          </a: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(sistem imun)</a:t>
          </a:r>
          <a:b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trombin, fibrinogen, immunoglobin.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transpor </a:t>
          </a: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(transpor molekul)</a:t>
          </a:r>
          <a:b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hemoglobin, protein membran.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kontraktil </a:t>
          </a: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(alat gerak)</a:t>
          </a:r>
          <a:b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aktin, myosin, mikrotubulus.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struktur </a:t>
          </a: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(pelindung)</a:t>
          </a:r>
          <a:b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Contoh: kolagen, keratin.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Protein </a:t>
          </a:r>
          <a:r>
            <a:rPr lang="en-US" sz="1800" b="1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nutrien</a:t>
          </a:r>
          <a:r>
            <a:rPr lang="en-US" sz="18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(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cadangan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makanan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)</a:t>
          </a:r>
          <a:b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Contoh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: albumin,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kasein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0" y="616622"/>
        <a:ext cx="6096000" cy="4348079"/>
      </dsp:txXfrm>
    </dsp:sp>
  </dsp:spTree>
</dsp:drawing>
</file>

<file path=ppt/diagrams/drawing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1D07F8-C3EA-4DD0-B7C6-0A0ABA0B0FFC}">
      <dsp:nvSpPr>
        <dsp:cNvPr id="0" name=""/>
        <dsp:cNvSpPr/>
      </dsp:nvSpPr>
      <dsp:spPr>
        <a:xfrm>
          <a:off x="0" y="101242"/>
          <a:ext cx="5329518" cy="1041384"/>
        </a:xfrm>
        <a:prstGeom prst="roundRect">
          <a:avLst/>
        </a:prstGeom>
        <a:solidFill>
          <a:schemeClr val="bg1"/>
        </a:solidFill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Protein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berupa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sangat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besar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berat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hingga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puluhan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ratusan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ribu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50836" y="152078"/>
        <a:ext cx="5227846" cy="939712"/>
      </dsp:txXfrm>
    </dsp:sp>
    <dsp:sp modelId="{4CF3A26F-8AAC-4012-B1E2-BC1DAA374341}">
      <dsp:nvSpPr>
        <dsp:cNvPr id="0" name=""/>
        <dsp:cNvSpPr/>
      </dsp:nvSpPr>
      <dsp:spPr>
        <a:xfrm>
          <a:off x="0" y="1197346"/>
          <a:ext cx="5329518" cy="1771453"/>
        </a:xfrm>
        <a:prstGeom prst="roundRect">
          <a:avLst/>
        </a:prstGeom>
        <a:solidFill>
          <a:schemeClr val="bg1"/>
        </a:solidFill>
        <a:ln w="12700" cap="flat" cmpd="sng" algn="ctr">
          <a:solidFill>
            <a:srgbClr val="A0C358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Unsur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protein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1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karbon</a:t>
          </a:r>
          <a:r>
            <a:rPr lang="en-US" sz="1700" b="1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b="1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hidrogen</a:t>
          </a:r>
          <a:r>
            <a:rPr lang="en-US" sz="1700" b="1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b="1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oksigen</a:t>
          </a:r>
          <a:r>
            <a:rPr lang="en-US" sz="1700" b="1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nitrogen, </a:t>
          </a:r>
          <a:r>
            <a:rPr lang="en-US" sz="1700" b="1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b="1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1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belerang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Selain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itu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unsur-unsur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lain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protein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khusus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tertentu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hemoglobin (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zat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besi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kasein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7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fosfor</a:t>
          </a:r>
          <a:r>
            <a:rPr lang="en-US" sz="17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7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86475" y="1283821"/>
        <a:ext cx="5156568" cy="1598503"/>
      </dsp:txXfrm>
    </dsp:sp>
  </dsp:spTree>
</dsp:drawing>
</file>

<file path=ppt/diagrams/drawing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D424A3F-E37F-403C-9757-031043B3B15E}">
      <dsp:nvSpPr>
        <dsp:cNvPr id="0" name=""/>
        <dsp:cNvSpPr/>
      </dsp:nvSpPr>
      <dsp:spPr>
        <a:xfrm>
          <a:off x="953612" y="742"/>
          <a:ext cx="6438497" cy="922815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deoksiribonukleat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(DNA)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ribonukleat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(RNA),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polimer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monomer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998660" y="45790"/>
        <a:ext cx="6348401" cy="832719"/>
      </dsp:txXfrm>
    </dsp:sp>
    <dsp:sp modelId="{82757BCC-83E5-4895-9930-BAC77506BB06}">
      <dsp:nvSpPr>
        <dsp:cNvPr id="0" name=""/>
        <dsp:cNvSpPr/>
      </dsp:nvSpPr>
      <dsp:spPr>
        <a:xfrm>
          <a:off x="953612" y="993019"/>
          <a:ext cx="6406740" cy="459893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Monomer </a:t>
          </a:r>
          <a:r>
            <a:rPr lang="en-US" sz="17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bergabung</a:t>
          </a:r>
          <a:r>
            <a:rPr lang="en-US" sz="17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7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ikatan</a:t>
          </a:r>
          <a:r>
            <a:rPr lang="en-US" sz="17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posfodiester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976062" y="1015469"/>
        <a:ext cx="6361840" cy="414993"/>
      </dsp:txXfrm>
    </dsp:sp>
    <dsp:sp modelId="{3766DDC6-7240-4868-AE95-12F3D3353440}">
      <dsp:nvSpPr>
        <dsp:cNvPr id="0" name=""/>
        <dsp:cNvSpPr/>
      </dsp:nvSpPr>
      <dsp:spPr>
        <a:xfrm>
          <a:off x="953612" y="1522374"/>
          <a:ext cx="6438497" cy="395752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DNA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berfungsi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menyimpan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informasi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genetik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</a:p>
      </dsp:txBody>
      <dsp:txXfrm>
        <a:off x="972931" y="1541693"/>
        <a:ext cx="6399859" cy="357114"/>
      </dsp:txXfrm>
    </dsp:sp>
    <dsp:sp modelId="{7F9D2BBA-64AD-4C48-8E0E-920BF849DF24}">
      <dsp:nvSpPr>
        <dsp:cNvPr id="0" name=""/>
        <dsp:cNvSpPr/>
      </dsp:nvSpPr>
      <dsp:spPr>
        <a:xfrm>
          <a:off x="953612" y="1987589"/>
          <a:ext cx="6438497" cy="57401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DNA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penyimpan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Reducing power.</a:t>
          </a:r>
        </a:p>
      </dsp:txBody>
      <dsp:txXfrm>
        <a:off x="981633" y="2015610"/>
        <a:ext cx="6382455" cy="517977"/>
      </dsp:txXfrm>
    </dsp:sp>
    <dsp:sp modelId="{6A0D3522-BC66-4CFF-A67D-AACF376BB6E9}">
      <dsp:nvSpPr>
        <dsp:cNvPr id="0" name=""/>
        <dsp:cNvSpPr/>
      </dsp:nvSpPr>
      <dsp:spPr>
        <a:xfrm>
          <a:off x="953612" y="2631070"/>
          <a:ext cx="6438497" cy="649802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hanya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nukleotida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namun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dua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berpasangan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berikatan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berbentuk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b="1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double helix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</a:p>
      </dsp:txBody>
      <dsp:txXfrm>
        <a:off x="985333" y="2662791"/>
        <a:ext cx="6375055" cy="586360"/>
      </dsp:txXfrm>
    </dsp:sp>
  </dsp:spTree>
</dsp:drawing>
</file>

<file path=ppt/diagrams/drawing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1F9A425-02F0-4680-AC4B-76D451879917}">
      <dsp:nvSpPr>
        <dsp:cNvPr id="0" name=""/>
        <dsp:cNvSpPr/>
      </dsp:nvSpPr>
      <dsp:spPr>
        <a:xfrm>
          <a:off x="0" y="74780"/>
          <a:ext cx="5574547" cy="673656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RNA berfungsi dalam sintesis protein.</a:t>
          </a:r>
          <a:endParaRPr lang="en-US" sz="18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2885" y="107665"/>
        <a:ext cx="5508777" cy="607886"/>
      </dsp:txXfrm>
    </dsp:sp>
    <dsp:sp modelId="{EB05CE51-E857-4DFC-A570-0C5DC10DA94F}">
      <dsp:nvSpPr>
        <dsp:cNvPr id="0" name=""/>
        <dsp:cNvSpPr/>
      </dsp:nvSpPr>
      <dsp:spPr>
        <a:xfrm>
          <a:off x="0" y="935637"/>
          <a:ext cx="5574547" cy="1285001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hanya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polinukleotida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folding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sekunder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tersier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karena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pasangan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basa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62729" y="998366"/>
        <a:ext cx="5449089" cy="1159543"/>
      </dsp:txXfrm>
    </dsp:sp>
  </dsp:spTree>
</dsp:drawing>
</file>

<file path=ppt/diagrams/drawing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F065F26-FDA4-4CAE-9FBA-884E8437D299}">
      <dsp:nvSpPr>
        <dsp:cNvPr id="0" name=""/>
        <dsp:cNvSpPr/>
      </dsp:nvSpPr>
      <dsp:spPr>
        <a:xfrm>
          <a:off x="0" y="1945"/>
          <a:ext cx="7973086" cy="672837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Lipid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biomolekul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turunan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mengandung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b="0" i="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800" b="0" i="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ester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2845" y="34790"/>
        <a:ext cx="7907396" cy="607147"/>
      </dsp:txXfrm>
    </dsp:sp>
    <dsp:sp modelId="{7B3E65F4-D0A4-4EEB-9DA4-A9EC317D60A6}">
      <dsp:nvSpPr>
        <dsp:cNvPr id="0" name=""/>
        <dsp:cNvSpPr/>
      </dsp:nvSpPr>
      <dsp:spPr>
        <a:xfrm>
          <a:off x="0" y="775582"/>
          <a:ext cx="7973086" cy="627982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F26D9A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Lipid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hidrofobik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0656" y="806238"/>
        <a:ext cx="7911774" cy="566670"/>
      </dsp:txXfrm>
    </dsp:sp>
  </dsp:spTree>
</dsp:drawing>
</file>

<file path=ppt/diagrams/drawing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9DBB2AE-0B30-4CA3-B3B0-95378CC32969}">
      <dsp:nvSpPr>
        <dsp:cNvPr id="0" name=""/>
        <dsp:cNvSpPr/>
      </dsp:nvSpPr>
      <dsp:spPr>
        <a:xfrm rot="16200000">
          <a:off x="-969101" y="1925141"/>
          <a:ext cx="2852602" cy="6034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532196" bIns="0" numCol="1" spcCol="1270" anchor="t" anchorCtr="0">
          <a:noAutofit/>
        </a:bodyPr>
        <a:lstStyle/>
        <a:p>
          <a:pPr lvl="0" algn="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Lemak</a:t>
          </a:r>
          <a:r>
            <a:rPr lang="en-US" sz="2800" kern="12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 (Fats)</a:t>
          </a:r>
          <a:endParaRPr lang="en-US" sz="28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-969101" y="1925141"/>
        <a:ext cx="2852602" cy="603435"/>
      </dsp:txXfrm>
    </dsp:sp>
    <dsp:sp modelId="{F8F74694-CD11-41EB-B823-37D70CDBFA79}">
      <dsp:nvSpPr>
        <dsp:cNvPr id="0" name=""/>
        <dsp:cNvSpPr/>
      </dsp:nvSpPr>
      <dsp:spPr>
        <a:xfrm>
          <a:off x="758917" y="800557"/>
          <a:ext cx="5181600" cy="2852602"/>
        </a:xfrm>
        <a:prstGeom prst="rect">
          <a:avLst/>
        </a:prstGeom>
        <a:solidFill>
          <a:srgbClr val="A0C3E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532196" rIns="113792" bIns="113792" numCol="1" spcCol="1270" anchor="t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lipid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yang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dasarnya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panjang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berakhir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karboksil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(-COOH).</a:t>
          </a: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gabungan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3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1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molekul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gliserol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 </a:t>
          </a:r>
          <a:b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</a:b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758917" y="800557"/>
        <a:ext cx="5181600" cy="2852602"/>
      </dsp:txXfrm>
    </dsp:sp>
    <dsp:sp modelId="{E26BB6C4-6C14-4572-B511-F4B56871EA60}">
      <dsp:nvSpPr>
        <dsp:cNvPr id="0" name=""/>
        <dsp:cNvSpPr/>
      </dsp:nvSpPr>
      <dsp:spPr>
        <a:xfrm>
          <a:off x="155482" y="4022"/>
          <a:ext cx="1206870" cy="1206870"/>
        </a:xfrm>
        <a:prstGeom prst="rect">
          <a:avLst/>
        </a:prstGeom>
        <a:noFill/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80CFCF-57C4-4840-BC40-FE9F96B31A48}">
      <dsp:nvSpPr>
        <dsp:cNvPr id="0" name=""/>
        <dsp:cNvSpPr/>
      </dsp:nvSpPr>
      <dsp:spPr>
        <a:xfrm rot="16200000">
          <a:off x="-983194" y="1944163"/>
          <a:ext cx="2880789" cy="60939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537455" bIns="0" numCol="1" spcCol="1270" anchor="t" anchorCtr="0">
          <a:noAutofit/>
        </a:bodyPr>
        <a:lstStyle/>
        <a:p>
          <a:pPr lvl="0" algn="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Phospolipid</a:t>
          </a:r>
          <a:endParaRPr lang="en-US" sz="28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-983194" y="1944163"/>
        <a:ext cx="2880789" cy="609397"/>
      </dsp:txXfrm>
    </dsp:sp>
    <dsp:sp modelId="{B8B97210-D7B0-4E9D-9AB5-1F97D7B093EE}">
      <dsp:nvSpPr>
        <dsp:cNvPr id="0" name=""/>
        <dsp:cNvSpPr/>
      </dsp:nvSpPr>
      <dsp:spPr>
        <a:xfrm>
          <a:off x="761898" y="808467"/>
          <a:ext cx="5181600" cy="2880789"/>
        </a:xfrm>
        <a:prstGeom prst="rect">
          <a:avLst/>
        </a:prstGeom>
        <a:solidFill>
          <a:srgbClr val="A0C3E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537455" rIns="113792" bIns="113792" numCol="1" spcCol="1270" anchor="t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Memiliki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struktur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sama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namun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adanya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posfat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mengganti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salah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satu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asam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lemak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berikatan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gliserol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komponen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kunci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mengatur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/>
          </a:r>
          <a:b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</a:b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permeabilitas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selektif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membran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sel.</a:t>
          </a: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Gugus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posfat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hidrofilik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rantai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hidrokarbon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bersifat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hidrofobik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(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dasar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 membrane </a:t>
          </a:r>
          <a:r>
            <a:rPr lang="en-US" sz="16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600" kern="12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Semilight" panose="020B0402040204020203" pitchFamily="34" charset="0"/>
              <a:cs typeface="Segoe UI Semilight" panose="020B0402040204020203" pitchFamily="34" charset="0"/>
            </a:rPr>
            <a:t>).</a:t>
          </a:r>
          <a:endParaRPr lang="en-US" sz="1600" kern="1200" dirty="0">
            <a:solidFill>
              <a:schemeClr val="tx1">
                <a:lumMod val="75000"/>
                <a:lumOff val="25000"/>
              </a:schemeClr>
            </a:solidFill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761898" y="808467"/>
        <a:ext cx="5181600" cy="2880789"/>
      </dsp:txXfrm>
    </dsp:sp>
    <dsp:sp modelId="{9838FA61-555C-4D73-985F-FC88B534C59D}">
      <dsp:nvSpPr>
        <dsp:cNvPr id="0" name=""/>
        <dsp:cNvSpPr/>
      </dsp:nvSpPr>
      <dsp:spPr>
        <a:xfrm>
          <a:off x="152501" y="4062"/>
          <a:ext cx="1218795" cy="1218795"/>
        </a:xfrm>
        <a:prstGeom prst="rect">
          <a:avLst/>
        </a:prstGeom>
        <a:noFill/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7DB4E4-4123-42C6-8856-A01FF7A4D585}">
      <dsp:nvSpPr>
        <dsp:cNvPr id="0" name=""/>
        <dsp:cNvSpPr/>
      </dsp:nvSpPr>
      <dsp:spPr>
        <a:xfrm>
          <a:off x="187174" y="319228"/>
          <a:ext cx="713875" cy="713875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A2201150-A3FA-4A83-8811-BB9EB9863487}">
      <dsp:nvSpPr>
        <dsp:cNvPr id="0" name=""/>
        <dsp:cNvSpPr/>
      </dsp:nvSpPr>
      <dsp:spPr>
        <a:xfrm>
          <a:off x="544112" y="319228"/>
          <a:ext cx="3808789" cy="71387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5400" rIns="0" bIns="254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0" kern="120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 Ion</a:t>
          </a:r>
          <a:endParaRPr lang="en-US" sz="2000" b="0" kern="120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>
        <a:off x="544112" y="319228"/>
        <a:ext cx="3808789" cy="713875"/>
      </dsp:txXfrm>
    </dsp:sp>
    <dsp:sp modelId="{1E86CEE7-00E4-4370-94B2-42414AC85FF7}">
      <dsp:nvSpPr>
        <dsp:cNvPr id="0" name=""/>
        <dsp:cNvSpPr/>
      </dsp:nvSpPr>
      <dsp:spPr>
        <a:xfrm>
          <a:off x="187174" y="1033104"/>
          <a:ext cx="713875" cy="713875"/>
        </a:xfrm>
        <a:prstGeom prst="ellipse">
          <a:avLst/>
        </a:prstGeom>
        <a:solidFill>
          <a:schemeClr val="accent4">
            <a:alpha val="50000"/>
            <a:hueOff val="5197846"/>
            <a:satOff val="-23984"/>
            <a:lumOff val="883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FFDB941A-E1E7-4069-8F7F-82BD460C0888}">
      <dsp:nvSpPr>
        <dsp:cNvPr id="0" name=""/>
        <dsp:cNvSpPr/>
      </dsp:nvSpPr>
      <dsp:spPr>
        <a:xfrm>
          <a:off x="544112" y="1033104"/>
          <a:ext cx="3808789" cy="71387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5400" rIns="0" bIns="254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0" kern="12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</a:t>
          </a:r>
          <a:r>
            <a:rPr lang="en-US" sz="2000" b="0" kern="1200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 </a:t>
          </a:r>
          <a:r>
            <a:rPr lang="en-US" sz="2000" b="0" kern="12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Kovalen</a:t>
          </a:r>
          <a:endParaRPr lang="en-US" sz="2000" b="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>
        <a:off x="544112" y="1033104"/>
        <a:ext cx="3808789" cy="713875"/>
      </dsp:txXfrm>
    </dsp:sp>
    <dsp:sp modelId="{7B9087F6-86D4-4445-B816-72157E72BC43}">
      <dsp:nvSpPr>
        <dsp:cNvPr id="0" name=""/>
        <dsp:cNvSpPr/>
      </dsp:nvSpPr>
      <dsp:spPr>
        <a:xfrm>
          <a:off x="187174" y="1746979"/>
          <a:ext cx="713875" cy="713875"/>
        </a:xfrm>
        <a:prstGeom prst="ellipse">
          <a:avLst/>
        </a:prstGeom>
        <a:solidFill>
          <a:schemeClr val="accent4">
            <a:alpha val="50000"/>
            <a:hueOff val="10395692"/>
            <a:satOff val="-47968"/>
            <a:lumOff val="1765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248DB46-8B78-4C44-8167-476B6B1AC996}">
      <dsp:nvSpPr>
        <dsp:cNvPr id="0" name=""/>
        <dsp:cNvSpPr/>
      </dsp:nvSpPr>
      <dsp:spPr>
        <a:xfrm>
          <a:off x="544112" y="1746979"/>
          <a:ext cx="3808789" cy="71387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5400" rIns="0" bIns="254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0" kern="12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Ikatan</a:t>
          </a:r>
          <a:r>
            <a:rPr lang="en-US" sz="2000" b="0" kern="1200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 Polar</a:t>
          </a:r>
          <a:endParaRPr lang="en-US" sz="2000" b="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>
        <a:off x="544112" y="1746979"/>
        <a:ext cx="3808789" cy="71387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4780896-9D7E-42D6-A5A9-F90B9AEA81AA}">
      <dsp:nvSpPr>
        <dsp:cNvPr id="0" name=""/>
        <dsp:cNvSpPr/>
      </dsp:nvSpPr>
      <dsp:spPr>
        <a:xfrm>
          <a:off x="0" y="17927"/>
          <a:ext cx="2668169" cy="5616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Karbohidrat</a:t>
          </a:r>
          <a:endParaRPr lang="en-US" sz="20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27415" y="45342"/>
        <a:ext cx="2613339" cy="506770"/>
      </dsp:txXfrm>
    </dsp:sp>
    <dsp:sp modelId="{250BD87C-E714-4AB1-B8C2-4AA64A826175}">
      <dsp:nvSpPr>
        <dsp:cNvPr id="0" name=""/>
        <dsp:cNvSpPr/>
      </dsp:nvSpPr>
      <dsp:spPr>
        <a:xfrm>
          <a:off x="0" y="665927"/>
          <a:ext cx="2668169" cy="5616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Protein</a:t>
          </a:r>
          <a:endParaRPr lang="en-US" sz="20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27415" y="693342"/>
        <a:ext cx="2613339" cy="506770"/>
      </dsp:txXfrm>
    </dsp:sp>
    <dsp:sp modelId="{BD6FD169-A64A-4004-87B7-36696E986FAB}">
      <dsp:nvSpPr>
        <dsp:cNvPr id="0" name=""/>
        <dsp:cNvSpPr/>
      </dsp:nvSpPr>
      <dsp:spPr>
        <a:xfrm>
          <a:off x="0" y="1313927"/>
          <a:ext cx="2668169" cy="5616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Asam</a:t>
          </a:r>
          <a:r>
            <a:rPr lang="en-US" sz="2000" kern="12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 </a:t>
          </a:r>
          <a:r>
            <a:rPr lang="en-US" sz="2000" kern="1200" dirty="0" err="1" smtClean="0">
              <a:latin typeface="Segoe UI Black" panose="020B0A02040204020203" pitchFamily="34" charset="0"/>
              <a:ea typeface="Segoe UI Black" panose="020B0A02040204020203" pitchFamily="34" charset="0"/>
            </a:rPr>
            <a:t>Nukleat</a:t>
          </a:r>
          <a:endParaRPr lang="en-US" sz="20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27415" y="1341342"/>
        <a:ext cx="2613339" cy="506770"/>
      </dsp:txXfrm>
    </dsp:sp>
    <dsp:sp modelId="{9F656E83-8B19-4C16-8F6C-79AD3A821F78}">
      <dsp:nvSpPr>
        <dsp:cNvPr id="0" name=""/>
        <dsp:cNvSpPr/>
      </dsp:nvSpPr>
      <dsp:spPr>
        <a:xfrm>
          <a:off x="0" y="1961927"/>
          <a:ext cx="2668169" cy="56160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>
              <a:latin typeface="Segoe UI Black" panose="020B0A02040204020203" pitchFamily="34" charset="0"/>
              <a:ea typeface="Segoe UI Black" panose="020B0A02040204020203" pitchFamily="34" charset="0"/>
            </a:rPr>
            <a:t>Lipid</a:t>
          </a:r>
          <a:endParaRPr lang="en-US" sz="2000" kern="1200" dirty="0">
            <a:latin typeface="Segoe UI Black" panose="020B0A02040204020203" pitchFamily="34" charset="0"/>
            <a:ea typeface="Segoe UI Black" panose="020B0A02040204020203" pitchFamily="34" charset="0"/>
          </a:endParaRPr>
        </a:p>
      </dsp:txBody>
      <dsp:txXfrm>
        <a:off x="27415" y="1989342"/>
        <a:ext cx="2613339" cy="50677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0AACE0C-4D08-49AC-B6E6-DC2C9809440A}">
      <dsp:nvSpPr>
        <dsp:cNvPr id="0" name=""/>
        <dsp:cNvSpPr/>
      </dsp:nvSpPr>
      <dsp:spPr>
        <a:xfrm>
          <a:off x="0" y="27313"/>
          <a:ext cx="7361303" cy="66367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76B1D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Berperan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senyawa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struktural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cadangan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sel.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2398" y="59711"/>
        <a:ext cx="7296507" cy="598874"/>
      </dsp:txXfrm>
    </dsp:sp>
    <dsp:sp modelId="{6917B6E2-DA8C-4F55-888A-F020798B4F7D}">
      <dsp:nvSpPr>
        <dsp:cNvPr id="0" name=""/>
        <dsp:cNvSpPr/>
      </dsp:nvSpPr>
      <dsp:spPr>
        <a:xfrm>
          <a:off x="0" y="800424"/>
          <a:ext cx="7361303" cy="607992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76B1D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Terdiri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dari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unsur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(C),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hidrogen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(H),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oksigen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(O).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9680" y="830104"/>
        <a:ext cx="7301943" cy="548632"/>
      </dsp:txXfrm>
    </dsp:sp>
    <dsp:sp modelId="{DD1B882C-47AE-4696-ADD5-62EE20B5454D}">
      <dsp:nvSpPr>
        <dsp:cNvPr id="0" name=""/>
        <dsp:cNvSpPr/>
      </dsp:nvSpPr>
      <dsp:spPr>
        <a:xfrm>
          <a:off x="0" y="1517856"/>
          <a:ext cx="7361303" cy="53751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76B1D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Dapat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disintesis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proses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fotosintesis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6239" y="1544095"/>
        <a:ext cx="7308825" cy="485032"/>
      </dsp:txXfrm>
    </dsp:sp>
    <dsp:sp modelId="{5D5D42F1-641D-4352-B62A-9D119E0D58DF}">
      <dsp:nvSpPr>
        <dsp:cNvPr id="0" name=""/>
        <dsp:cNvSpPr/>
      </dsp:nvSpPr>
      <dsp:spPr>
        <a:xfrm>
          <a:off x="0" y="2164807"/>
          <a:ext cx="7361303" cy="472015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76B1D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dibagi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menjadi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kompleks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3042" y="2187849"/>
        <a:ext cx="7315219" cy="425931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D985701-D87A-42DF-981C-EC744511AF63}">
      <dsp:nvSpPr>
        <dsp:cNvPr id="0" name=""/>
        <dsp:cNvSpPr/>
      </dsp:nvSpPr>
      <dsp:spPr>
        <a:xfrm>
          <a:off x="1700" y="104516"/>
          <a:ext cx="1838129" cy="1372124"/>
        </a:xfrm>
        <a:prstGeom prst="round2SameRect">
          <a:avLst>
            <a:gd name="adj1" fmla="val 8000"/>
            <a:gd name="adj2" fmla="val 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60960" rIns="20320" bIns="20320" numCol="1" spcCol="1270" anchor="t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endParaRPr lang="en-US" sz="16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Disakarida</a:t>
          </a:r>
          <a:endParaRPr lang="en-US" sz="16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 alcohol</a:t>
          </a:r>
          <a:endParaRPr lang="en-US" sz="16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Oligosakarida</a:t>
          </a:r>
          <a:endParaRPr lang="en-US" sz="16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33851" y="136667"/>
        <a:ext cx="1773827" cy="1339973"/>
      </dsp:txXfrm>
    </dsp:sp>
    <dsp:sp modelId="{D7BE5F96-9961-4DE8-81F8-1A5993CF95CC}">
      <dsp:nvSpPr>
        <dsp:cNvPr id="0" name=""/>
        <dsp:cNvSpPr/>
      </dsp:nvSpPr>
      <dsp:spPr>
        <a:xfrm>
          <a:off x="1700" y="1476641"/>
          <a:ext cx="1838129" cy="590013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0" rIns="22860" bIns="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Sederhana</a:t>
          </a:r>
          <a:endParaRPr lang="en-US" sz="180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>
        <a:off x="1700" y="1476641"/>
        <a:ext cx="1294457" cy="590013"/>
      </dsp:txXfrm>
    </dsp:sp>
    <dsp:sp modelId="{FC3315EE-BA5D-43A5-B749-E3EC51F8F40C}">
      <dsp:nvSpPr>
        <dsp:cNvPr id="0" name=""/>
        <dsp:cNvSpPr/>
      </dsp:nvSpPr>
      <dsp:spPr>
        <a:xfrm>
          <a:off x="1348155" y="1570359"/>
          <a:ext cx="643345" cy="643345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2000" r="-32000"/>
          </a:stretch>
        </a:blip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4F518E3-F86F-4B0B-B59A-0A88C883798C}">
      <dsp:nvSpPr>
        <dsp:cNvPr id="0" name=""/>
        <dsp:cNvSpPr/>
      </dsp:nvSpPr>
      <dsp:spPr>
        <a:xfrm>
          <a:off x="2150885" y="104516"/>
          <a:ext cx="1838129" cy="1372124"/>
        </a:xfrm>
        <a:prstGeom prst="round2SameRect">
          <a:avLst>
            <a:gd name="adj1" fmla="val 8000"/>
            <a:gd name="adj2" fmla="val 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60960" rIns="20320" bIns="20320" numCol="1" spcCol="1270" anchor="t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 pati</a:t>
          </a:r>
          <a:endParaRPr lang="en-US" sz="1600" kern="120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Polisakarida</a:t>
          </a:r>
          <a:r>
            <a:rPr lang="en-US" sz="16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non </a:t>
          </a:r>
          <a:r>
            <a:rPr lang="en-US" sz="16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pati</a:t>
          </a:r>
          <a:endParaRPr lang="en-US" sz="16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183036" y="136667"/>
        <a:ext cx="1773827" cy="1339973"/>
      </dsp:txXfrm>
    </dsp:sp>
    <dsp:sp modelId="{FF690A5E-AFA2-49C7-AC58-8806367BF798}">
      <dsp:nvSpPr>
        <dsp:cNvPr id="0" name=""/>
        <dsp:cNvSpPr/>
      </dsp:nvSpPr>
      <dsp:spPr>
        <a:xfrm>
          <a:off x="2150885" y="1476641"/>
          <a:ext cx="1838129" cy="590013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0" rIns="22860" bIns="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Kompleks</a:t>
          </a:r>
          <a:endParaRPr lang="en-US" sz="1800" kern="1200" dirty="0"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>
        <a:off x="2150885" y="1476641"/>
        <a:ext cx="1294457" cy="590013"/>
      </dsp:txXfrm>
    </dsp:sp>
    <dsp:sp modelId="{67CCF868-F29D-4519-B11D-5F3C6E923A6C}">
      <dsp:nvSpPr>
        <dsp:cNvPr id="0" name=""/>
        <dsp:cNvSpPr/>
      </dsp:nvSpPr>
      <dsp:spPr>
        <a:xfrm>
          <a:off x="3497340" y="1570359"/>
          <a:ext cx="643345" cy="643345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000" r="-6000"/>
          </a:stretch>
        </a:blip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9EE5F3-A975-43E4-80E5-AD493E30FADA}">
      <dsp:nvSpPr>
        <dsp:cNvPr id="0" name=""/>
        <dsp:cNvSpPr/>
      </dsp:nvSpPr>
      <dsp:spPr>
        <a:xfrm>
          <a:off x="0" y="109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rumus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(CH</a:t>
          </a:r>
          <a:r>
            <a:rPr lang="en-US" sz="1800" kern="1200" baseline="-250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O)n 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33580"/>
        <a:ext cx="9866602" cy="418085"/>
      </dsp:txXfrm>
    </dsp:sp>
    <dsp:sp modelId="{4B078DF0-DF57-4858-AAAB-B20B9E6A1505}">
      <dsp:nvSpPr>
        <dsp:cNvPr id="0" name=""/>
        <dsp:cNvSpPr/>
      </dsp:nvSpPr>
      <dsp:spPr>
        <a:xfrm>
          <a:off x="0" y="4915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0" i="0" kern="1200" dirty="0" err="1" smtClean="0"/>
            <a:t>Terdiri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dari</a:t>
          </a:r>
          <a:r>
            <a:rPr lang="en-US" sz="1800" b="0" i="0" kern="1200" dirty="0" smtClean="0"/>
            <a:t> 3 </a:t>
          </a:r>
          <a:r>
            <a:rPr lang="en-US" sz="1800" b="0" i="0" kern="1200" dirty="0" err="1" smtClean="0"/>
            <a:t>hingga</a:t>
          </a:r>
          <a:r>
            <a:rPr lang="en-US" sz="1800" b="0" i="0" kern="1200" dirty="0" smtClean="0"/>
            <a:t> 7 atom </a:t>
          </a:r>
          <a:r>
            <a:rPr lang="en-US" sz="1800" b="0" i="0" kern="1200" dirty="0" err="1" smtClean="0"/>
            <a:t>karbon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dengan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gugus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aldosa</a:t>
          </a:r>
          <a:r>
            <a:rPr lang="en-US" sz="1800" b="0" i="0" kern="1200" dirty="0" smtClean="0"/>
            <a:t> (</a:t>
          </a:r>
          <a:r>
            <a:rPr lang="en-US" sz="1800" b="0" i="0" kern="1200" dirty="0" err="1" smtClean="0"/>
            <a:t>aldehid</a:t>
          </a:r>
          <a:r>
            <a:rPr lang="en-US" sz="1800" b="0" i="0" kern="1200" dirty="0" smtClean="0"/>
            <a:t>) </a:t>
          </a:r>
          <a:r>
            <a:rPr lang="en-US" sz="1800" b="0" i="0" kern="1200" dirty="0" err="1" smtClean="0"/>
            <a:t>atau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ketosa</a:t>
          </a:r>
          <a:r>
            <a:rPr lang="en-US" sz="1800" b="0" i="0" kern="1200" dirty="0" smtClean="0"/>
            <a:t> (</a:t>
          </a:r>
          <a:r>
            <a:rPr lang="en-US" sz="1800" b="0" i="0" kern="1200" dirty="0" err="1" smtClean="0"/>
            <a:t>keton</a:t>
          </a:r>
          <a:r>
            <a:rPr lang="en-US" sz="1800" b="0" i="0" kern="1200" dirty="0" smtClean="0"/>
            <a:t>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514180"/>
        <a:ext cx="9866602" cy="418085"/>
      </dsp:txXfrm>
    </dsp:sp>
    <dsp:sp modelId="{C8EAF29C-0183-4FC0-AAB0-ACB5B50721F8}">
      <dsp:nvSpPr>
        <dsp:cNvPr id="0" name=""/>
        <dsp:cNvSpPr/>
      </dsp:nvSpPr>
      <dsp:spPr>
        <a:xfrm>
          <a:off x="0" y="9721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jenis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heksosa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system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994780"/>
        <a:ext cx="9866602" cy="418085"/>
      </dsp:txXfrm>
    </dsp:sp>
    <dsp:sp modelId="{7B5B341F-CF6C-4C3B-B89A-A8268405A428}">
      <dsp:nvSpPr>
        <dsp:cNvPr id="0" name=""/>
        <dsp:cNvSpPr/>
      </dsp:nvSpPr>
      <dsp:spPr>
        <a:xfrm>
          <a:off x="0" y="14527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umumnya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isomer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1475380"/>
        <a:ext cx="9866602" cy="418085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86F207A-DED7-4E01-BFEF-6A0531E95D92}">
      <dsp:nvSpPr>
        <dsp:cNvPr id="0" name=""/>
        <dsp:cNvSpPr/>
      </dsp:nvSpPr>
      <dsp:spPr>
        <a:xfrm>
          <a:off x="784" y="0"/>
          <a:ext cx="3377700" cy="2156900"/>
        </a:xfrm>
        <a:prstGeom prst="roundRect">
          <a:avLst>
            <a:gd name="adj" fmla="val 5000"/>
          </a:avLst>
        </a:prstGeom>
        <a:solidFill>
          <a:srgbClr val="ADCDEA">
            <a:alpha val="90000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Glukosa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-545774" y="546558"/>
        <a:ext cx="1768658" cy="675540"/>
      </dsp:txXfrm>
    </dsp:sp>
    <dsp:sp modelId="{1DED73AB-4A51-4F90-9955-24AFB3AFADFE}">
      <dsp:nvSpPr>
        <dsp:cNvPr id="0" name=""/>
        <dsp:cNvSpPr/>
      </dsp:nvSpPr>
      <dsp:spPr>
        <a:xfrm>
          <a:off x="67632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anggur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beredar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sel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merupakan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sumber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energi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676324" y="0"/>
        <a:ext cx="2516386" cy="2156900"/>
      </dsp:txXfrm>
    </dsp:sp>
    <dsp:sp modelId="{FB18A937-395B-4301-AA61-4F22E91491F2}">
      <dsp:nvSpPr>
        <dsp:cNvPr id="0" name=""/>
        <dsp:cNvSpPr/>
      </dsp:nvSpPr>
      <dsp:spPr>
        <a:xfrm>
          <a:off x="3496704" y="0"/>
          <a:ext cx="3377700" cy="2156900"/>
        </a:xfrm>
        <a:prstGeom prst="roundRect">
          <a:avLst>
            <a:gd name="adj" fmla="val 5000"/>
          </a:avLst>
        </a:prstGeom>
        <a:solidFill>
          <a:srgbClr val="ADCDEA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Fruktosa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2950145" y="546558"/>
        <a:ext cx="1768658" cy="675540"/>
      </dsp:txXfrm>
    </dsp:sp>
    <dsp:sp modelId="{F8EA6207-5425-45B0-9589-E3F37528072C}">
      <dsp:nvSpPr>
        <dsp:cNvPr id="0" name=""/>
        <dsp:cNvSpPr/>
      </dsp:nvSpPr>
      <dsp:spPr>
        <a:xfrm rot="5400000">
          <a:off x="3355026" y="1596621"/>
          <a:ext cx="317134" cy="506655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161B346-29F9-4689-83F5-189ACB6809F0}">
      <dsp:nvSpPr>
        <dsp:cNvPr id="0" name=""/>
        <dsp:cNvSpPr/>
      </dsp:nvSpPr>
      <dsp:spPr>
        <a:xfrm>
          <a:off x="417224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dinamakan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juga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levulosa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atau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buah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adalah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gula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manis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4172244" y="0"/>
        <a:ext cx="2516386" cy="2156900"/>
      </dsp:txXfrm>
    </dsp:sp>
    <dsp:sp modelId="{4D2B4DEE-DC93-4E01-B3B0-AC4706729261}">
      <dsp:nvSpPr>
        <dsp:cNvPr id="0" name=""/>
        <dsp:cNvSpPr/>
      </dsp:nvSpPr>
      <dsp:spPr>
        <a:xfrm>
          <a:off x="6992624" y="0"/>
          <a:ext cx="3377700" cy="2156900"/>
        </a:xfrm>
        <a:prstGeom prst="roundRect">
          <a:avLst>
            <a:gd name="adj" fmla="val 5000"/>
          </a:avLst>
        </a:prstGeom>
        <a:solidFill>
          <a:schemeClr val="accent1">
            <a:alpha val="90000"/>
            <a:hueOff val="0"/>
            <a:satOff val="0"/>
            <a:lumOff val="0"/>
            <a:alphaOff val="-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82296" rIns="106680" bIns="0" numCol="1" spcCol="1270" anchor="t" anchorCtr="0">
          <a:noAutofit/>
        </a:bodyPr>
        <a:lstStyle/>
        <a:p>
          <a:pPr lvl="0" algn="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rPr>
            <a:t>Galaktosa</a:t>
          </a:r>
          <a:endParaRPr lang="en-US" sz="2400" kern="1200" dirty="0">
            <a:solidFill>
              <a:schemeClr val="tx1">
                <a:lumMod val="75000"/>
                <a:lumOff val="25000"/>
              </a:schemeClr>
            </a:solidFill>
            <a:latin typeface="Segoe UI Black" panose="020B0A02040204020203" pitchFamily="34" charset="0"/>
            <a:ea typeface="Segoe UI Black" panose="020B0A02040204020203" pitchFamily="34" charset="0"/>
            <a:cs typeface="Segoe UI Semilight" panose="020B0402040204020203" pitchFamily="34" charset="0"/>
          </a:endParaRPr>
        </a:p>
      </dsp:txBody>
      <dsp:txXfrm rot="16200000">
        <a:off x="6446065" y="546558"/>
        <a:ext cx="1768658" cy="675540"/>
      </dsp:txXfrm>
    </dsp:sp>
    <dsp:sp modelId="{EBC67A87-30B3-49F2-88DF-E031DF410D9F}">
      <dsp:nvSpPr>
        <dsp:cNvPr id="0" name=""/>
        <dsp:cNvSpPr/>
      </dsp:nvSpPr>
      <dsp:spPr>
        <a:xfrm rot="5400000">
          <a:off x="6850946" y="1596621"/>
          <a:ext cx="317134" cy="506655"/>
        </a:xfrm>
        <a:prstGeom prst="flowChartExtra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hueOff val="0"/>
              <a:satOff val="0"/>
              <a:lumOff val="0"/>
              <a:alphaOff val="-4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E379934-B2E4-4DBD-95E5-6923BA36561C}">
      <dsp:nvSpPr>
        <dsp:cNvPr id="0" name=""/>
        <dsp:cNvSpPr/>
      </dsp:nvSpPr>
      <dsp:spPr>
        <a:xfrm>
          <a:off x="7668164" y="0"/>
          <a:ext cx="2516386" cy="2156900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0" tIns="58293" rIns="0" bIns="0" numCol="1" spcCol="1270" anchor="ctr" anchorCtr="0">
          <a:noAutofit/>
        </a:bodyPr>
        <a:lstStyle/>
        <a:p>
          <a:pPr lvl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tidak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bebas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seperti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halnya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akan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tetapi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tubuh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sebagai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hasil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pencernaan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7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laktosa</a:t>
          </a:r>
          <a:r>
            <a:rPr lang="en-US" sz="17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7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7668164" y="0"/>
        <a:ext cx="2516386" cy="2156900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9EE5F3-A975-43E4-80E5-AD493E30FADA}">
      <dsp:nvSpPr>
        <dsp:cNvPr id="0" name=""/>
        <dsp:cNvSpPr/>
      </dsp:nvSpPr>
      <dsp:spPr>
        <a:xfrm>
          <a:off x="0" y="109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Karbohidrat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paling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sederhana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dengan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rumus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(CH</a:t>
          </a:r>
          <a:r>
            <a:rPr lang="en-US" sz="1800" kern="1200" baseline="-250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2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O)n 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33580"/>
        <a:ext cx="9866602" cy="418085"/>
      </dsp:txXfrm>
    </dsp:sp>
    <dsp:sp modelId="{4B078DF0-DF57-4858-AAAB-B20B9E6A1505}">
      <dsp:nvSpPr>
        <dsp:cNvPr id="0" name=""/>
        <dsp:cNvSpPr/>
      </dsp:nvSpPr>
      <dsp:spPr>
        <a:xfrm>
          <a:off x="0" y="4915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0" i="0" kern="1200" dirty="0" err="1" smtClean="0"/>
            <a:t>Terdiri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dari</a:t>
          </a:r>
          <a:r>
            <a:rPr lang="en-US" sz="1800" b="0" i="0" kern="1200" dirty="0" smtClean="0"/>
            <a:t> 3 </a:t>
          </a:r>
          <a:r>
            <a:rPr lang="en-US" sz="1800" b="0" i="0" kern="1200" dirty="0" err="1" smtClean="0"/>
            <a:t>hingga</a:t>
          </a:r>
          <a:r>
            <a:rPr lang="en-US" sz="1800" b="0" i="0" kern="1200" dirty="0" smtClean="0"/>
            <a:t> 7 atom </a:t>
          </a:r>
          <a:r>
            <a:rPr lang="en-US" sz="1800" b="0" i="0" kern="1200" dirty="0" err="1" smtClean="0"/>
            <a:t>karbon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dengan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gugus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aldosa</a:t>
          </a:r>
          <a:r>
            <a:rPr lang="en-US" sz="1800" b="0" i="0" kern="1200" dirty="0" smtClean="0"/>
            <a:t> (</a:t>
          </a:r>
          <a:r>
            <a:rPr lang="en-US" sz="1800" b="0" i="0" kern="1200" dirty="0" err="1" smtClean="0"/>
            <a:t>aldehid</a:t>
          </a:r>
          <a:r>
            <a:rPr lang="en-US" sz="1800" b="0" i="0" kern="1200" dirty="0" smtClean="0"/>
            <a:t>) </a:t>
          </a:r>
          <a:r>
            <a:rPr lang="en-US" sz="1800" b="0" i="0" kern="1200" dirty="0" err="1" smtClean="0"/>
            <a:t>atau</a:t>
          </a:r>
          <a:r>
            <a:rPr lang="en-US" sz="1800" b="0" i="0" kern="1200" dirty="0" smtClean="0"/>
            <a:t> </a:t>
          </a:r>
          <a:r>
            <a:rPr lang="en-US" sz="1800" b="0" i="0" kern="1200" dirty="0" err="1" smtClean="0"/>
            <a:t>ketosa</a:t>
          </a:r>
          <a:r>
            <a:rPr lang="en-US" sz="1800" b="0" i="0" kern="1200" dirty="0" smtClean="0"/>
            <a:t> (</a:t>
          </a:r>
          <a:r>
            <a:rPr lang="en-US" sz="1800" b="0" i="0" kern="1200" dirty="0" err="1" smtClean="0"/>
            <a:t>keton</a:t>
          </a:r>
          <a:r>
            <a:rPr lang="en-US" sz="1800" b="0" i="0" kern="1200" dirty="0" smtClean="0"/>
            <a:t>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514180"/>
        <a:ext cx="9866602" cy="418085"/>
      </dsp:txXfrm>
    </dsp:sp>
    <dsp:sp modelId="{C8EAF29C-0183-4FC0-AAB0-ACB5B50721F8}">
      <dsp:nvSpPr>
        <dsp:cNvPr id="0" name=""/>
        <dsp:cNvSpPr/>
      </dsp:nvSpPr>
      <dsp:spPr>
        <a:xfrm>
          <a:off x="0" y="9721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Tiga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jenis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heksosa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penting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system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biologis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yaitu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glukosa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fruktosa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,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dan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galaktosa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994780"/>
        <a:ext cx="9866602" cy="418085"/>
      </dsp:txXfrm>
    </dsp:sp>
    <dsp:sp modelId="{7B5B341F-CF6C-4C3B-B89A-A8268405A428}">
      <dsp:nvSpPr>
        <dsp:cNvPr id="0" name=""/>
        <dsp:cNvSpPr/>
      </dsp:nvSpPr>
      <dsp:spPr>
        <a:xfrm>
          <a:off x="0" y="1452763"/>
          <a:ext cx="9911836" cy="463319"/>
        </a:xfrm>
        <a:prstGeom prst="roundRect">
          <a:avLst/>
        </a:pr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Monosakarida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yang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di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pada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umumnya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terdapat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dalam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bentuk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isomer </a:t>
          </a:r>
          <a:r>
            <a:rPr lang="en-US" sz="1800" kern="1200" dirty="0" err="1" smtClean="0">
              <a:latin typeface="Segoe UI Semilight" panose="020B0402040204020203" pitchFamily="34" charset="0"/>
              <a:cs typeface="Segoe UI Semilight" panose="020B0402040204020203" pitchFamily="34" charset="0"/>
            </a:rPr>
            <a:t>dekstro</a:t>
          </a:r>
          <a:r>
            <a:rPr lang="en-US" sz="1800" kern="1200" dirty="0" smtClean="0">
              <a:latin typeface="Segoe UI Semilight" panose="020B0402040204020203" pitchFamily="34" charset="0"/>
              <a:cs typeface="Segoe UI Semilight" panose="020B0402040204020203" pitchFamily="34" charset="0"/>
            </a:rPr>
            <a:t> (D).</a:t>
          </a:r>
          <a:endParaRPr lang="en-US" sz="1800" kern="1200" dirty="0">
            <a:latin typeface="Segoe UI Semilight" panose="020B0402040204020203" pitchFamily="34" charset="0"/>
            <a:cs typeface="Segoe UI Semilight" panose="020B0402040204020203" pitchFamily="34" charset="0"/>
          </a:endParaRPr>
        </a:p>
      </dsp:txBody>
      <dsp:txXfrm>
        <a:off x="22617" y="1475380"/>
        <a:ext cx="9866602" cy="41808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hProcess7">
  <dgm:title val=""/>
  <dgm:desc val=""/>
  <dgm:catLst>
    <dgm:cat type="process" pri="21000"/>
    <dgm:cat type="lis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23" srcId="2" destId="21" srcOrd="0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Node" refType="h"/>
      <dgm:constr type="w" for="ch" forName="compositeNode" refType="w"/>
      <dgm:constr type="w" for="ch" forName="hSp" refType="w" refFor="ch" refForName="compositeNode" fact="-0.035"/>
      <dgm:constr type="w" for="des" forName="simulatedConn" refType="w" refFor="ch" refForName="compositeNode" fact="0.15"/>
      <dgm:constr type="h" for="des" forName="simulatedConn" refType="w" refFor="des" refForName="simulatedConn"/>
      <dgm:constr type="h" for="des" forName="vSp1" refType="w" refFor="ch" refForName="compositeNode" fact="0.8"/>
      <dgm:constr type="h" for="des" forName="vSp2" refType="w" refFor="ch" refForName="compositeNode" fact="0.07"/>
      <dgm:constr type="w" for="ch" forName="vProcSp" refType="w" refFor="des" refForName="simulatedConn" op="equ"/>
      <dgm:constr type="h" for="ch" forName="vProcSp" refType="h" refFor="ch" refForName="compositeNode" op="equ"/>
      <dgm:constr type="w" for="ch" forName="sibTrans" refType="w" refFor="ch" refForName="compositeNode" fact="-0.08"/>
      <dgm:constr type="primFontSz" for="des" forName="parentNode" op="equ"/>
      <dgm:constr type="primFontSz" for="des" forName="childNode" op="equ"/>
    </dgm:constrLst>
    <dgm:ruleLst/>
    <dgm:forEach name="Name4" axis="ch" ptType="node">
      <dgm:layoutNode name="compositeNode">
        <dgm:varLst>
          <dgm:bulletEnabled val="1"/>
        </dgm:varLst>
        <dgm:alg type="composite"/>
        <dgm:choose name="Name5">
          <dgm:if name="Name6" func="var" arg="dir" op="equ" val="norm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l" for="ch" forName="bgRect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l" for="ch" forName="parentNode"/>
              <dgm:constr type="r" for="ch" forName="childNode" refType="r" refFor="ch" refForName="bgRect" fact="0.945"/>
              <dgm:constr type="h" for="ch" forName="childNode" refType="h" refFor="ch" refForName="bgRect" op="equ"/>
              <dgm:constr type="t" for="ch" forName="childNode"/>
              <dgm:constr type="l" for="ch" forName="childNode" refType="r" refFor="ch" refForName="parentNode"/>
            </dgm:constrLst>
          </dgm:if>
          <dgm:else name="Name7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r" for="ch" forName="bgRect" refType="w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r" for="ch" forName="parentNode" refType="w"/>
              <dgm:constr type="h" for="ch" forName="childNode" refType="h" refFor="ch" refForName="bgRect"/>
              <dgm:constr type="t" for="ch" forName="childNode"/>
              <dgm:constr type="r" for="ch" forName="childNode" refType="l" refFor="ch" refForName="parentNode"/>
              <dgm:constr type="l" for="ch" forName="childNode" refType="w" refFor="ch" refForName="bgRect" fact="0.055"/>
            </dgm:constrLst>
          </dgm:else>
        </dgm:choose>
        <dgm:ruleLst>
          <dgm:rule type="w" for="ch" forName="childNode" val="NaN" fact="NaN" max="30"/>
        </dgm:ruleLst>
        <dgm:layoutNode name="bgRect" styleLbl="node1">
          <dgm:alg type="sp"/>
          <dgm:shape xmlns:r="http://schemas.openxmlformats.org/officeDocument/2006/relationships" type="roundRect" r:blip="" zOrderOff="-1">
            <dgm:adjLst>
              <dgm:adj idx="1" val="0.05"/>
            </dgm:adjLst>
          </dgm:shape>
          <dgm:presOf axis="self"/>
          <dgm:constrLst/>
          <dgm:ruleLst/>
        </dgm:layoutNode>
        <dgm:layoutNode name="parentNode" styleLbl="node1">
          <dgm:varLst>
            <dgm:chMax val="0"/>
            <dgm:bulletEnabled val="1"/>
          </dgm:varLst>
          <dgm:presOf axis="self"/>
          <dgm:choose name="Name8">
            <dgm:if name="Name9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 hideGeom="1">
                <dgm:adjLst/>
              </dgm:shape>
              <dgm:constrLst>
                <dgm:constr type="primFontSz" val="65"/>
                <dgm:constr type="lMarg"/>
                <dgm:constr type="rMarg" refType="primFontSz" fact="0.35"/>
                <dgm:constr type="tMarg" refType="primFontSz" fact="0.27"/>
                <dgm:constr type="bMarg"/>
              </dgm:constrLst>
            </dgm:if>
            <dgm:else name="Name10">
              <dgm:alg type="tx">
                <dgm:param type="autoTxRot" val="grav"/>
                <dgm:param type="txAnchorVert" val="t"/>
                <dgm:param type="parTxLTRAlign" val="l"/>
                <dgm:param type="parTxRTLAlign" val="l"/>
              </dgm:alg>
              <dgm:shape xmlns:r="http://schemas.openxmlformats.org/officeDocument/2006/relationships" rot="90" type="rect" r:blip="" hideGeom="1">
                <dgm:adjLst/>
              </dgm:shape>
              <dgm:constrLst>
                <dgm:constr type="primFontSz" val="65"/>
                <dgm:constr type="lMarg" refType="primFontSz" fact="0.35"/>
                <dgm:constr type="rMarg"/>
                <dgm:constr type="tMarg" refType="primFontSz" fact="0.27"/>
                <dgm:constr type="bMarg"/>
              </dgm:constrLst>
            </dgm:else>
          </dgm:choose>
          <dgm:ruleLst>
            <dgm:rule type="primFontSz" val="5" fact="NaN" max="NaN"/>
          </dgm:ruleLst>
        </dgm:layoutNode>
        <dgm:choose name="Name11">
          <dgm:if name="Name12" axis="ch" ptType="node" func="cnt" op="gte" val="1">
            <dgm:layoutNode name="childNode" styleLbl="node1" moveWith="bgRect">
              <dgm:varLst>
                <dgm:bulletEnabled val="1"/>
              </dgm:varLst>
              <dgm:alg type="tx">
                <dgm:param type="parTxLTRAlign" val="l"/>
                <dgm:param type="parTxRTLAlign" val="r"/>
                <dgm:param type="txAnchorVert" val="t"/>
              </dgm:alg>
              <dgm:shape xmlns:r="http://schemas.openxmlformats.org/officeDocument/2006/relationships" type="rect" r:blip="" hideGeom="1">
                <dgm:adjLst/>
              </dgm:shape>
              <dgm:presOf axis="des" ptType="node"/>
              <dgm:constrLst>
                <dgm:constr type="primFontSz" val="65"/>
                <dgm:constr type="lMarg"/>
                <dgm:constr type="bMarg"/>
                <dgm:constr type="tMarg" refType="primFontSz" fact="0.27"/>
                <dgm:constr type="rMarg"/>
              </dgm:constrLst>
              <dgm:ruleLst>
                <dgm:rule type="prim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h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vProcSp" moveWith="bgRec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vSp1" refType="w"/>
            <dgm:constr type="w" for="ch" forName="simulatedConn" refType="w"/>
            <dgm:constr type="w" for="ch" forName="vSp2" refType="w"/>
          </dgm:constrLst>
          <dgm:ruleLst/>
          <dgm:layoutNode name="vSp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imulatedConn" styleLbl="solidFgAcc1">
            <dgm:alg type="sp"/>
            <dgm:choose name="Name15">
              <dgm:if name="Name16" func="var" arg="dir" op="equ" val="norm">
                <dgm:shape xmlns:r="http://schemas.openxmlformats.org/officeDocument/2006/relationships" rot="90" type="flowChartExtract" r:blip="">
                  <dgm:adjLst/>
                </dgm:shape>
              </dgm:if>
              <dgm:else name="Name17">
                <dgm:shape xmlns:r="http://schemas.openxmlformats.org/officeDocument/2006/relationships" rot="-90" type="flowChartExtract" r:blip="">
                  <dgm:adjLst/>
                </dgm:shape>
              </dgm:else>
            </dgm:choose>
            <dgm:presOf/>
            <dgm:constrLst/>
            <dgm:ruleLst/>
          </dgm:layoutNode>
          <dgm:layoutNode name="vSp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hProcess7">
  <dgm:title val=""/>
  <dgm:desc val=""/>
  <dgm:catLst>
    <dgm:cat type="process" pri="21000"/>
    <dgm:cat type="lis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23" srcId="2" destId="21" srcOrd="0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Node" refType="h"/>
      <dgm:constr type="w" for="ch" forName="compositeNode" refType="w"/>
      <dgm:constr type="w" for="ch" forName="hSp" refType="w" refFor="ch" refForName="compositeNode" fact="-0.035"/>
      <dgm:constr type="w" for="des" forName="simulatedConn" refType="w" refFor="ch" refForName="compositeNode" fact="0.15"/>
      <dgm:constr type="h" for="des" forName="simulatedConn" refType="w" refFor="des" refForName="simulatedConn"/>
      <dgm:constr type="h" for="des" forName="vSp1" refType="w" refFor="ch" refForName="compositeNode" fact="0.8"/>
      <dgm:constr type="h" for="des" forName="vSp2" refType="w" refFor="ch" refForName="compositeNode" fact="0.07"/>
      <dgm:constr type="w" for="ch" forName="vProcSp" refType="w" refFor="des" refForName="simulatedConn" op="equ"/>
      <dgm:constr type="h" for="ch" forName="vProcSp" refType="h" refFor="ch" refForName="compositeNode" op="equ"/>
      <dgm:constr type="w" for="ch" forName="sibTrans" refType="w" refFor="ch" refForName="compositeNode" fact="-0.08"/>
      <dgm:constr type="primFontSz" for="des" forName="parentNode" op="equ"/>
      <dgm:constr type="primFontSz" for="des" forName="childNode" op="equ"/>
    </dgm:constrLst>
    <dgm:ruleLst/>
    <dgm:forEach name="Name4" axis="ch" ptType="node">
      <dgm:layoutNode name="compositeNode">
        <dgm:varLst>
          <dgm:bulletEnabled val="1"/>
        </dgm:varLst>
        <dgm:alg type="composite"/>
        <dgm:choose name="Name5">
          <dgm:if name="Name6" func="var" arg="dir" op="equ" val="norm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l" for="ch" forName="bgRect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l" for="ch" forName="parentNode"/>
              <dgm:constr type="r" for="ch" forName="childNode" refType="r" refFor="ch" refForName="bgRect" fact="0.945"/>
              <dgm:constr type="h" for="ch" forName="childNode" refType="h" refFor="ch" refForName="bgRect" op="equ"/>
              <dgm:constr type="t" for="ch" forName="childNode"/>
              <dgm:constr type="l" for="ch" forName="childNode" refType="r" refFor="ch" refForName="parentNode"/>
            </dgm:constrLst>
          </dgm:if>
          <dgm:else name="Name7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r" for="ch" forName="bgRect" refType="w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r" for="ch" forName="parentNode" refType="w"/>
              <dgm:constr type="h" for="ch" forName="childNode" refType="h" refFor="ch" refForName="bgRect"/>
              <dgm:constr type="t" for="ch" forName="childNode"/>
              <dgm:constr type="r" for="ch" forName="childNode" refType="l" refFor="ch" refForName="parentNode"/>
              <dgm:constr type="l" for="ch" forName="childNode" refType="w" refFor="ch" refForName="bgRect" fact="0.055"/>
            </dgm:constrLst>
          </dgm:else>
        </dgm:choose>
        <dgm:ruleLst>
          <dgm:rule type="w" for="ch" forName="childNode" val="NaN" fact="NaN" max="30"/>
        </dgm:ruleLst>
        <dgm:layoutNode name="bgRect" styleLbl="node1">
          <dgm:alg type="sp"/>
          <dgm:shape xmlns:r="http://schemas.openxmlformats.org/officeDocument/2006/relationships" type="roundRect" r:blip="" zOrderOff="-1">
            <dgm:adjLst>
              <dgm:adj idx="1" val="0.05"/>
            </dgm:adjLst>
          </dgm:shape>
          <dgm:presOf axis="self"/>
          <dgm:constrLst/>
          <dgm:ruleLst/>
        </dgm:layoutNode>
        <dgm:layoutNode name="parentNode" styleLbl="node1">
          <dgm:varLst>
            <dgm:chMax val="0"/>
            <dgm:bulletEnabled val="1"/>
          </dgm:varLst>
          <dgm:presOf axis="self"/>
          <dgm:choose name="Name8">
            <dgm:if name="Name9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 hideGeom="1">
                <dgm:adjLst/>
              </dgm:shape>
              <dgm:constrLst>
                <dgm:constr type="primFontSz" val="65"/>
                <dgm:constr type="lMarg"/>
                <dgm:constr type="rMarg" refType="primFontSz" fact="0.35"/>
                <dgm:constr type="tMarg" refType="primFontSz" fact="0.27"/>
                <dgm:constr type="bMarg"/>
              </dgm:constrLst>
            </dgm:if>
            <dgm:else name="Name10">
              <dgm:alg type="tx">
                <dgm:param type="autoTxRot" val="grav"/>
                <dgm:param type="txAnchorVert" val="t"/>
                <dgm:param type="parTxLTRAlign" val="l"/>
                <dgm:param type="parTxRTLAlign" val="l"/>
              </dgm:alg>
              <dgm:shape xmlns:r="http://schemas.openxmlformats.org/officeDocument/2006/relationships" rot="90" type="rect" r:blip="" hideGeom="1">
                <dgm:adjLst/>
              </dgm:shape>
              <dgm:constrLst>
                <dgm:constr type="primFontSz" val="65"/>
                <dgm:constr type="lMarg" refType="primFontSz" fact="0.35"/>
                <dgm:constr type="rMarg"/>
                <dgm:constr type="tMarg" refType="primFontSz" fact="0.27"/>
                <dgm:constr type="bMarg"/>
              </dgm:constrLst>
            </dgm:else>
          </dgm:choose>
          <dgm:ruleLst>
            <dgm:rule type="primFontSz" val="5" fact="NaN" max="NaN"/>
          </dgm:ruleLst>
        </dgm:layoutNode>
        <dgm:choose name="Name11">
          <dgm:if name="Name12" axis="ch" ptType="node" func="cnt" op="gte" val="1">
            <dgm:layoutNode name="childNode" styleLbl="node1" moveWith="bgRect">
              <dgm:varLst>
                <dgm:bulletEnabled val="1"/>
              </dgm:varLst>
              <dgm:alg type="tx">
                <dgm:param type="parTxLTRAlign" val="l"/>
                <dgm:param type="parTxRTLAlign" val="r"/>
                <dgm:param type="txAnchorVert" val="t"/>
              </dgm:alg>
              <dgm:shape xmlns:r="http://schemas.openxmlformats.org/officeDocument/2006/relationships" type="rect" r:blip="" hideGeom="1">
                <dgm:adjLst/>
              </dgm:shape>
              <dgm:presOf axis="des" ptType="node"/>
              <dgm:constrLst>
                <dgm:constr type="primFontSz" val="65"/>
                <dgm:constr type="lMarg"/>
                <dgm:constr type="bMarg"/>
                <dgm:constr type="tMarg" refType="primFontSz" fact="0.27"/>
                <dgm:constr type="rMarg"/>
              </dgm:constrLst>
              <dgm:ruleLst>
                <dgm:rule type="prim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h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vProcSp" moveWith="bgRec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vSp1" refType="w"/>
            <dgm:constr type="w" for="ch" forName="simulatedConn" refType="w"/>
            <dgm:constr type="w" for="ch" forName="vSp2" refType="w"/>
          </dgm:constrLst>
          <dgm:ruleLst/>
          <dgm:layoutNode name="vSp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imulatedConn" styleLbl="solidFgAcc1">
            <dgm:alg type="sp"/>
            <dgm:choose name="Name15">
              <dgm:if name="Name16" func="var" arg="dir" op="equ" val="norm">
                <dgm:shape xmlns:r="http://schemas.openxmlformats.org/officeDocument/2006/relationships" rot="90" type="flowChartExtract" r:blip="">
                  <dgm:adjLst/>
                </dgm:shape>
              </dgm:if>
              <dgm:else name="Name17">
                <dgm:shape xmlns:r="http://schemas.openxmlformats.org/officeDocument/2006/relationships" rot="-90" type="flowChartExtract" r:blip="">
                  <dgm:adjLst/>
                </dgm:shape>
              </dgm:else>
            </dgm:choose>
            <dgm:presOf/>
            <dgm:constrLst/>
            <dgm:ruleLst/>
          </dgm:layoutNode>
          <dgm:layoutNode name="vSp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5/8/layout/hList2">
  <dgm:title val=""/>
  <dgm:desc val=""/>
  <dgm:catLst>
    <dgm:cat type="list" pri="6000"/>
    <dgm:cat type="relationship" pri="16000"/>
    <dgm:cat type="picture" pri="29000"/>
    <dgm:cat type="pictureconvert" pri="2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/>
    </dgm:varLst>
    <dgm:choose name="Name0">
      <dgm:if name="Name1" func="var" arg="dir" op="equ" val="norm">
        <dgm:alg type="lin">
          <dgm:param type="linDir" val="fromL"/>
          <dgm:param type="nodeVertAlign" val="t"/>
        </dgm:alg>
      </dgm:if>
      <dgm:else name="Name2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refType="h"/>
      <dgm:constr type="w" for="ch" forName="sibTrans" refType="w" refFor="ch" refForName="compositeNode" op="equ" fact="0.2"/>
      <dgm:constr type="h" for="des" forName="childNode" op="equ"/>
      <dgm:constr type="w" for="des" forName="childNode" op="equ"/>
      <dgm:constr type="w" for="des" forName="parentNode" op="equ"/>
      <dgm:constr type="h" for="des" forName="image" op="equ"/>
      <dgm:constr type="w" for="des" forName="image" op="equ"/>
      <dgm:constr type="primFontSz" for="des" forName="parentNode" op="equ" val="65"/>
      <dgm:constr type="primFontSz" for="des" forName="childNode" op="equ" val="65"/>
    </dgm:constrLst>
    <dgm:ruleLst/>
    <dgm:forEach name="Name3" axis="ch" ptType="node">
      <dgm:layoutNode name="compositeNode">
        <dgm:varLst>
          <dgm:bulletEnabled val="1"/>
        </dgm:varLst>
        <dgm:alg type="composite"/>
        <dgm:presOf/>
        <dgm:choose name="Name4">
          <dgm:if name="Name5" func="var" arg="dir" op="equ" val="norm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l" for="ch" forName="image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l" for="ch" forName="childNode" refType="w" refFor="ch" refForName="image" fact="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l" for="ch" forName="parentNode"/>
              <dgm:constr type="r" for="ch" forName="parentNode" refType="l" refFor="ch" refForName="childNode"/>
              <dgm:constr type="rMarg" for="ch" forName="parentNode" refType="w" refFor="ch" refForName="image" fact="1.25"/>
            </dgm:constrLst>
          </dgm:if>
          <dgm:else name="Name6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r" for="ch" forName="image" refType="w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r" for="ch" forName="childNode" refType="w"/>
              <dgm:constr type="rOff" for="ch" forName="childNode" refType="w" refFor="ch" refForName="image" fact="-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r" for="ch" forName="parentNode" refType="w"/>
              <dgm:constr type="l" for="ch" forName="parentNode" refType="r" refFor="ch" refForName="childNode"/>
              <dgm:constr type="lOff" for="ch" forName="parentNode" refType="rOff" refFor="ch" refForName="childNode"/>
              <dgm:constr type="lMarg" for="ch" forName="parentNode" refType="w" refFor="ch" refForName="image" fact="1.25"/>
            </dgm:constrLst>
          </dgm:else>
        </dgm:choose>
        <dgm:ruleLst>
          <dgm:rule type="w" for="ch" forName="childNode" val="NaN" fact="0.4" max="NaN"/>
          <dgm:rule type="h" for="ch" forName="childNode" val="NaN" fact="0.5" max="NaN"/>
        </dgm:ruleLst>
        <dgm:layoutNode name="image" styleLbl="fgImgPlace1">
          <dgm:alg type="sp"/>
          <dgm:shape xmlns:r="http://schemas.openxmlformats.org/officeDocument/2006/relationships" type="rect" r:blip="" zOrderOff="4" blipPhldr="1">
            <dgm:adjLst/>
          </dgm:shape>
          <dgm:presOf/>
          <dgm:constrLst/>
          <dgm:ruleLst/>
        </dgm:layoutNode>
        <dgm:layoutNode name="childNode" styleLbl="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 zOrderOff="2">
            <dgm:adjLst/>
          </dgm:shape>
          <dgm:presOf axis="des" ptType="node"/>
          <dgm:constrLst/>
          <dgm:ruleLst>
            <dgm:rule type="primFontSz" val="5" fact="NaN" max="NaN"/>
          </dgm:ruleLst>
        </dgm:layoutNode>
        <dgm:layoutNode name="parentNode" styleLbl="revTx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>
                <dgm:adjLst/>
              </dgm:shape>
              <dgm:presOf axis="self"/>
              <dgm:constrLst>
                <dgm:constr type="lMarg"/>
                <dgm:constr type="bMarg"/>
                <dgm:constr type="tMarg"/>
              </dgm:constrLst>
            </dgm:if>
            <dgm:else name="Name9">
              <dgm:alg type="tx">
                <dgm:param type="autoTxRot" val="grav"/>
                <dgm:param type="parTxLTRAlign" val="l"/>
                <dgm:param type="parTxRTLAlign" val="l"/>
              </dgm:alg>
              <dgm:shape xmlns:r="http://schemas.openxmlformats.org/officeDocument/2006/relationships" rot="90" type="rect" r:blip="">
                <dgm:adjLst/>
              </dgm:shape>
              <dgm:presOf axis="self"/>
              <dgm:constrLst>
                <dgm:constr type="rMarg"/>
                <dgm:constr type="bMarg"/>
                <dgm:constr type="tMarg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5/8/layout/hList2">
  <dgm:title val=""/>
  <dgm:desc val=""/>
  <dgm:catLst>
    <dgm:cat type="list" pri="6000"/>
    <dgm:cat type="relationship" pri="16000"/>
    <dgm:cat type="picture" pri="29000"/>
    <dgm:cat type="pictureconvert" pri="2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/>
    </dgm:varLst>
    <dgm:choose name="Name0">
      <dgm:if name="Name1" func="var" arg="dir" op="equ" val="norm">
        <dgm:alg type="lin">
          <dgm:param type="linDir" val="fromL"/>
          <dgm:param type="nodeVertAlign" val="t"/>
        </dgm:alg>
      </dgm:if>
      <dgm:else name="Name2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refType="h"/>
      <dgm:constr type="w" for="ch" forName="sibTrans" refType="w" refFor="ch" refForName="compositeNode" op="equ" fact="0.2"/>
      <dgm:constr type="h" for="des" forName="childNode" op="equ"/>
      <dgm:constr type="w" for="des" forName="childNode" op="equ"/>
      <dgm:constr type="w" for="des" forName="parentNode" op="equ"/>
      <dgm:constr type="h" for="des" forName="image" op="equ"/>
      <dgm:constr type="w" for="des" forName="image" op="equ"/>
      <dgm:constr type="primFontSz" for="des" forName="parentNode" op="equ" val="65"/>
      <dgm:constr type="primFontSz" for="des" forName="childNode" op="equ" val="65"/>
    </dgm:constrLst>
    <dgm:ruleLst/>
    <dgm:forEach name="Name3" axis="ch" ptType="node">
      <dgm:layoutNode name="compositeNode">
        <dgm:varLst>
          <dgm:bulletEnabled val="1"/>
        </dgm:varLst>
        <dgm:alg type="composite"/>
        <dgm:presOf/>
        <dgm:choose name="Name4">
          <dgm:if name="Name5" func="var" arg="dir" op="equ" val="norm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l" for="ch" forName="image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l" for="ch" forName="childNode" refType="w" refFor="ch" refForName="image" fact="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l" for="ch" forName="parentNode"/>
              <dgm:constr type="r" for="ch" forName="parentNode" refType="l" refFor="ch" refForName="childNode"/>
              <dgm:constr type="rMarg" for="ch" forName="parentNode" refType="w" refFor="ch" refForName="image" fact="1.25"/>
            </dgm:constrLst>
          </dgm:if>
          <dgm:else name="Name6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r" for="ch" forName="image" refType="w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r" for="ch" forName="childNode" refType="w"/>
              <dgm:constr type="rOff" for="ch" forName="childNode" refType="w" refFor="ch" refForName="image" fact="-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r" for="ch" forName="parentNode" refType="w"/>
              <dgm:constr type="l" for="ch" forName="parentNode" refType="r" refFor="ch" refForName="childNode"/>
              <dgm:constr type="lOff" for="ch" forName="parentNode" refType="rOff" refFor="ch" refForName="childNode"/>
              <dgm:constr type="lMarg" for="ch" forName="parentNode" refType="w" refFor="ch" refForName="image" fact="1.25"/>
            </dgm:constrLst>
          </dgm:else>
        </dgm:choose>
        <dgm:ruleLst>
          <dgm:rule type="w" for="ch" forName="childNode" val="NaN" fact="0.4" max="NaN"/>
          <dgm:rule type="h" for="ch" forName="childNode" val="NaN" fact="0.5" max="NaN"/>
        </dgm:ruleLst>
        <dgm:layoutNode name="image" styleLbl="fgImgPlace1">
          <dgm:alg type="sp"/>
          <dgm:shape xmlns:r="http://schemas.openxmlformats.org/officeDocument/2006/relationships" type="rect" r:blip="" zOrderOff="4" blipPhldr="1">
            <dgm:adjLst/>
          </dgm:shape>
          <dgm:presOf/>
          <dgm:constrLst/>
          <dgm:ruleLst/>
        </dgm:layoutNode>
        <dgm:layoutNode name="childNode" styleLbl="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 zOrderOff="2">
            <dgm:adjLst/>
          </dgm:shape>
          <dgm:presOf axis="des" ptType="node"/>
          <dgm:constrLst/>
          <dgm:ruleLst>
            <dgm:rule type="primFontSz" val="5" fact="NaN" max="NaN"/>
          </dgm:ruleLst>
        </dgm:layoutNode>
        <dgm:layoutNode name="parentNode" styleLbl="revTx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>
                <dgm:adjLst/>
              </dgm:shape>
              <dgm:presOf axis="self"/>
              <dgm:constrLst>
                <dgm:constr type="lMarg"/>
                <dgm:constr type="bMarg"/>
                <dgm:constr type="tMarg"/>
              </dgm:constrLst>
            </dgm:if>
            <dgm:else name="Name9">
              <dgm:alg type="tx">
                <dgm:param type="autoTxRot" val="grav"/>
                <dgm:param type="parTxLTRAlign" val="l"/>
                <dgm:param type="parTxRTLAlign" val="l"/>
              </dgm:alg>
              <dgm:shape xmlns:r="http://schemas.openxmlformats.org/officeDocument/2006/relationships" rot="90" type="rect" r:blip="">
                <dgm:adjLst/>
              </dgm:shape>
              <dgm:presOf axis="self"/>
              <dgm:constrLst>
                <dgm:constr type="rMarg"/>
                <dgm:constr type="bMarg"/>
                <dgm:constr type="tMarg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VerticalCircleList">
  <dgm:title val=""/>
  <dgm:desc val=""/>
  <dgm:catLst>
    <dgm:cat type="list" pri="23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  <dgm:cxn modelId="51" srcId="2" destId="21" srcOrd="0" destOrd="0"/>
        <dgm:cxn modelId="52" srcId="2" destId="22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</dgm:varLst>
    <dgm:alg type="lin">
      <dgm:param type="linDir" val="fromT"/>
      <dgm:param type="fallback" val="2D"/>
    </dgm:alg>
    <dgm:shape xmlns:r="http://schemas.openxmlformats.org/officeDocument/2006/relationships" r:blip="">
      <dgm:adjLst/>
    </dgm:shape>
    <dgm:presOf/>
    <dgm:constrLst>
      <dgm:constr type="w" for="ch" forName="withChildren" refType="w"/>
      <dgm:constr type="h" for="ch" forName="withChildren" refType="w" fact="0.909"/>
      <dgm:constr type="w" for="ch" forName="noChildren" refType="w"/>
      <dgm:constr type="h" for="ch" forName="noChildren" refType="w" fact="0.164"/>
      <dgm:constr type="w" for="ch" forName="overlap" val="1"/>
      <dgm:constr type="h" for="ch" forName="overlap" refType="w" refFor="ch" refForName="withChildren" fact="-0.089"/>
      <dgm:constr type="primFontSz" for="des" forName="txLvl1" op="equ" val="65"/>
      <dgm:constr type="primFontSz" for="des" forName="txLvlOnly1" refType="primFontSz" refFor="des" refForName="txLvl1" op="equ"/>
      <dgm:constr type="primFontSz" for="des" forName="txLvl2" refType="primFontSz" refFor="des" refForName="txLvl1" op="equ" fact="0.78"/>
      <dgm:constr type="primFontSz" for="des" forName="txLvl3" refType="primFontSz" refFor="des" refForName="txLvl1" op="equ" fact="0.78"/>
      <dgm:constr type="userF" for="des" forName="lin" refType="primFontSz" refFor="des" refForName="txLvl2" op="equ"/>
    </dgm:constrLst>
    <dgm:forEach name="Name1" axis="ch" ptType="node">
      <dgm:choose name="Name2">
        <dgm:if name="Name3" axis="ch" ptType="node" func="cnt" op="gte" val="1">
          <dgm:layoutNode name="withChildren">
            <dgm:alg type="composite"/>
            <dgm:choose name="Name4">
              <dgm:if name="Name5" func="var" arg="dir" op="equ" val="norm">
                <dgm:constrLst>
                  <dgm:constr type="l" for="ch" forName="bigCircle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l" for="ch" forName="medCircle" refType="w" fact="0.043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 refType="ctrX" refFor="ch" refForName="medCircle"/>
                  <dgm:constr type="r" for="ch" forName="txLvl1" refType="w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 refType="ctrX" refFor="ch" refForName="medCircle"/>
                  <dgm:constr type="r" for="ch" forName="lin" refType="w"/>
                  <dgm:constr type="t" for="ch" forName="lin" refType="h" fact="0.222"/>
                  <dgm:constr type="h" for="ch" forName="lin" refType="h" fact="0.68"/>
                </dgm:constrLst>
              </dgm:if>
              <dgm:else name="Name6">
                <dgm:constrLst>
                  <dgm:constr type="r" for="ch" forName="bigCircle" refType="w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r" for="ch" forName="medCircle" refType="w" fact="0.957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/>
                  <dgm:constr type="r" for="ch" forName="txLvl1" refType="ctrX" refFor="ch" refForName="medCircle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/>
                  <dgm:constr type="r" for="ch" forName="lin" refType="ctrX" refFor="ch" refForName="medCircle"/>
                  <dgm:constr type="t" for="ch" forName="lin" refType="h" fact="0.222"/>
                  <dgm:constr type="h" for="ch" forName="lin" refType="h" fact="0.68"/>
                </dgm:constrLst>
              </dgm:else>
            </dgm:choose>
            <dgm:layoutNode name="big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med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1" styleLbl="revTx">
              <dgm:choose name="Name7">
                <dgm:if name="Name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lin">
              <dgm:choose name="Name10">
                <dgm:if name="Name11" func="var" arg="dir" op="equ" val="norm">
                  <dgm:alg type="lin">
                    <dgm:param type="linDir" val="fromT"/>
                    <dgm:param type="vertAlign" val="t"/>
                    <dgm:param type="nodeHorzAlign" val="l"/>
                  </dgm:alg>
                </dgm:if>
                <dgm:else name="Name12">
                  <dgm:alg type="lin">
                    <dgm:param type="linDir" val="fromT"/>
                    <dgm:param type="vertAlign" val="t"/>
                    <dgm:param type="nodeHorzAlign" val="r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constrLst>
                <dgm:constr type="userF"/>
                <dgm:constr type="primFontSz" for="ch" forName="txLvl2" refType="userF"/>
                <dgm:constr type="w" for="ch" forName="txLvl2" refType="w"/>
                <dgm:constr type="h" for="ch" forName="txLvl2" refType="primFontSz" refFor="ch" refForName="txLvl2" fact="0.39"/>
                <dgm:constr type="w" for="ch" forName="txLvl3" refType="w"/>
                <dgm:constr type="h" for="ch" forName="txLvl3" refType="primFontSz" refFor="ch" refForName="txLvl2" fact="0.39"/>
                <dgm:constr type="h" for="ch" forName="smCircle" refType="primFontSz" refFor="ch" refForName="txLvl2" fact="0.14"/>
                <dgm:constr type="h" for="ch" forName="indentDot1" refType="primFontSz" refFor="ch" refForName="txLvl2" fact="0.14"/>
                <dgm:constr type="h" for="ch" forName="indentDot2" refType="primFontSz" refFor="ch" refForName="txLvl2" fact="0.14"/>
                <dgm:constr type="h" for="ch" forName="indentDot3" refType="primFontSz" refFor="ch" refForName="txLvl2" fact="0.14"/>
                <dgm:constr type="w" for="ch" forName="indentDot1" refType="w"/>
                <dgm:constr type="w" for="ch" forName="indentDot2" refType="w"/>
                <dgm:constr type="w" for="ch" forName="indentDot3" refType="w"/>
                <dgm:constr type="userI" for="ch" forName="txLvl3" refType="primFontSz" refFor="ch" refForName="txLvl2" fact="0.14"/>
                <dgm:constr type="userI" for="ch" forName="indentDot1" refType="primFontSz" refFor="ch" refForName="txLvl2" fact="0.14"/>
                <dgm:constr type="userI" for="ch" forName="indentDot2" refType="primFontSz" refFor="ch" refForName="txLvl2" fact="0.14"/>
                <dgm:constr type="userI" for="ch" forName="indentDot3" refType="primFontSz" refFor="ch" refForName="txLvl2" fact="0.14"/>
              </dgm:constrLst>
              <dgm:ruleLst>
                <dgm:rule type="primFontSz" for="ch" forName="txLvl2" val="5" fact="NaN" max="NaN"/>
              </dgm:ruleLst>
              <dgm:forEach name="Name13" axis="ch" ptType="node">
                <dgm:layoutNode name="txLvl2" styleLbl="revTx">
                  <dgm:choose name="Name14">
                    <dgm:if name="Name15" func="var" arg="dir" op="equ" val="norm">
                      <dgm:alg type="tx">
                        <dgm:param type="parTxLTRAlign" val="l"/>
                        <dgm:param type="parTxRTLAlign" val="l"/>
                      </dgm:alg>
                    </dgm:if>
                    <dgm:else name="Name16">
                      <dgm:alg type="tx">
                        <dgm:param type="parTxLTRAlign" val="r"/>
                        <dgm:param type="parTxRTLAlign" val="r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self" ptType="node"/>
                  <dgm:constrLst>
                    <dgm:constr type="lMarg"/>
                    <dgm:constr type="rMarg"/>
                    <dgm:constr type="tMarg" refType="primFontSz" fact="0.1"/>
                    <dgm:constr type="bMarg" refType="primFontSz" fact="0.1"/>
                  </dgm:constrLst>
                  <dgm:ruleLst>
                    <dgm:rule type="h" val="INF" fact="NaN" max="NaN"/>
                  </dgm:ruleLst>
                </dgm:layoutNode>
                <dgm:forEach name="Name17" axis="ch" ptType="node" cnt="1">
                  <dgm:layoutNode name="indentDot1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hoose name="Name18">
                      <dgm:if name="Name19" func="var" arg="dir" op="equ" val="norm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l" for="ch" forName="smCircle1" refType="r" refFor="ch" refForName="gap1"/>
                        </dgm:constrLst>
                      </dgm:if>
                      <dgm:else name="Name20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r" for="ch" forName="smCircle1" refType="l" refFor="ch" refForName="gap1"/>
                        </dgm:constrLst>
                      </dgm:else>
                    </dgm:choose>
                    <dgm:layoutNode name="gap1">
                      <dgm:alg type="sp"/>
                      <dgm:shape xmlns:r="http://schemas.openxmlformats.org/officeDocument/2006/relationships" type="rect" r:blip="" hideGeom="1">
                        <dgm:adjLst/>
                      </dgm:shape>
                      <dgm:presOf/>
                    </dgm:layoutNode>
                    <dgm:layoutNode name="smCircle1" styleLbl="vennNode1">
                      <dgm:alg type="sp"/>
                      <dgm:shape xmlns:r="http://schemas.openxmlformats.org/officeDocument/2006/relationships" type="ellipse" r:blip="">
                        <dgm:adjLst/>
                      </dgm:shape>
                      <dgm:presOf/>
                      <dgm:constrLst>
                        <dgm:constr type="w" refType="h"/>
                      </dgm:constrLst>
                    </dgm:layoutNode>
                  </dgm:layoutNode>
                </dgm:forEach>
                <dgm:forEach name="Name21" axis="ch" ptType="node">
                  <dgm:layoutNode name="txLvl3" styleLbl="revTx">
                    <dgm:varLst>
                      <dgm:bulletEnabled val="1"/>
                    </dgm:varLst>
                    <dgm:choose name="Name22">
                      <dgm:if name="Name23" func="var" arg="dir" op="equ" val="norm">
                        <dgm:alg type="tx">
                          <dgm:param type="parTxLTRAlign" val="l"/>
                          <dgm:param type="parTxRTLAlign" val="l"/>
                          <dgm:param type="shpTxLTRAlignCh" val="l"/>
                          <dgm:param type="shpTxRTLAlignCh" val="l"/>
                        </dgm:alg>
                      </dgm:if>
                      <dgm:else name="Name24">
                        <dgm:alg type="tx">
                          <dgm:param type="parTxLTRAlign" val="r"/>
                          <dgm:param type="parTxRTLAlign" val="r"/>
                          <dgm:param type="shpTxLTRAlignCh" val="r"/>
                          <dgm:param type="shpTxRTLAlignCh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"/>
                    <dgm:choose name="Name25">
                      <dgm:if name="Name26" func="var" arg="dir" op="equ" val="norm">
                        <dgm:constrLst>
                          <dgm:constr type="userI"/>
                          <dgm:constr type="lMarg" refType="userI" fact="8.504"/>
                          <dgm:constr type="rMarg"/>
                          <dgm:constr type="tMarg" refType="primFontSz" fact="0.1"/>
                          <dgm:constr type="bMarg" refType="primFontSz" fact="0.1"/>
                        </dgm:constrLst>
                      </dgm:if>
                      <dgm:else name="Name27">
                        <dgm:constrLst>
                          <dgm:constr type="userI"/>
                          <dgm:constr type="lMarg"/>
                          <dgm:constr type="rMarg" refType="userI" fact="8.504"/>
                          <dgm:constr type="tMarg" refType="primFontSz" fact="0.1"/>
                          <dgm:constr type="bMarg" refType="primFontSz" fact="0.1"/>
                        </dgm:constrLst>
                      </dgm:else>
                    </dgm:choose>
                    <dgm:ruleLst>
                      <dgm:rule type="h" val="INF" fact="NaN" max="NaN"/>
                    </dgm:ruleLst>
                  </dgm:layoutNode>
                  <dgm:forEach name="Name28" axis="followSib" ptType="sibTrans" cnt="1">
                    <dgm:layoutNode name="indentDot2">
                      <dgm:alg type="composite"/>
                      <dgm:shape xmlns:r="http://schemas.openxmlformats.org/officeDocument/2006/relationships" r:blip="">
                        <dgm:adjLst/>
                      </dgm:shape>
                      <dgm:presOf/>
                      <dgm:choose name="Name29">
                        <dgm:if name="Name30" func="var" arg="dir" op="equ" val="norm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l" for="ch" forName="smCircle2" refType="r" refFor="ch" refForName="gap2"/>
                          </dgm:constrLst>
                        </dgm:if>
                        <dgm:else name="Name31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r" for="ch" forName="smCircle2" refType="l" refFor="ch" refForName="gap2"/>
                          </dgm:constrLst>
                        </dgm:else>
                      </dgm:choose>
                      <dgm:layoutNode name="gap2">
                        <dgm:alg type="sp"/>
                        <dgm:shape xmlns:r="http://schemas.openxmlformats.org/officeDocument/2006/relationships" type="rect" r:blip="" hideGeom="1">
                          <dgm:adjLst/>
                        </dgm:shape>
                        <dgm:presOf/>
                      </dgm:layoutNode>
                      <dgm:layoutNode name="smCircle2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layoutNode>
                  </dgm:forEach>
                </dgm:forEach>
                <dgm:choose name="Name32">
                  <dgm:if name="Name33" axis="ch" ptType="node" func="cnt" op="gte" val="1">
                    <dgm:forEach name="Name34" axis="followSib" ptType="sibTrans" cnt="1">
                      <dgm:layoutNode name="indentDot3">
                        <dgm:alg type="composite"/>
                        <dgm:shape xmlns:r="http://schemas.openxmlformats.org/officeDocument/2006/relationships" r:blip="">
                          <dgm:adjLst/>
                        </dgm:shape>
                        <dgm:presOf/>
                        <dgm:choose name="Name35">
                          <dgm:if name="Name36" func="var" arg="dir" op="equ" val="norm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l" for="ch" forName="smCircle3" refType="r" refFor="ch" refForName="gap3"/>
                            </dgm:constrLst>
                          </dgm:if>
                          <dgm:else name="Name37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r" for="ch" forName="smCircle3" refType="l" refFor="ch" refForName="gap3"/>
                            </dgm:constrLst>
                          </dgm:else>
                        </dgm:choose>
                        <dgm:layoutNode name="gap3">
                          <dgm:alg type="sp"/>
                          <dgm:shape xmlns:r="http://schemas.openxmlformats.org/officeDocument/2006/relationships" type="rect" r:blip="" hideGeom="1">
                            <dgm:adjLst/>
                          </dgm:shape>
                          <dgm:presOf/>
                        </dgm:layoutNode>
                        <dgm:layoutNode name="smCircle3" styleLbl="vennNode1">
                          <dgm:alg type="sp"/>
                          <dgm:shape xmlns:r="http://schemas.openxmlformats.org/officeDocument/2006/relationships" type="ellipse" r:blip="">
                            <dgm:adjLst/>
                          </dgm:shape>
                          <dgm:presOf/>
                          <dgm:constrLst>
                            <dgm:constr type="w" refType="h"/>
                          </dgm:constrLst>
                        </dgm:layoutNode>
                      </dgm:layoutNode>
                    </dgm:forEach>
                  </dgm:if>
                  <dgm:else name="Name38">
                    <dgm:forEach name="Name39" axis="followSib" ptType="sibTrans" cnt="1">
                      <dgm:layoutNode name="smCircle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forEach>
                  </dgm:else>
                </dgm:choose>
              </dgm:forEach>
            </dgm:layoutNode>
          </dgm:layoutNode>
          <dgm:choose name="Name40">
            <dgm:if name="Name41" axis="followSib ch" ptType="node node" cnt="1 0" func="cnt" op="gte" val="1">
              <dgm:layoutNode name="overlap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if>
            <dgm:else name="Name42"/>
          </dgm:choose>
        </dgm:if>
        <dgm:else name="Name43">
          <dgm:layoutNode name="noChildren">
            <dgm:alg type="composite"/>
            <dgm:choose name="Name44">
              <dgm:if name="Name45" func="var" arg="dir" op="equ" val="norm">
                <dgm:constrLst>
                  <dgm:constr type="l" for="ch" forName="gap"/>
                  <dgm:constr type="w" for="ch" forName="gap" refType="w" fact="0.043"/>
                  <dgm:constr type="h" for="ch" forName="gap" refType="h"/>
                  <dgm:constr type="t" for="ch" forName="gap"/>
                  <dgm:constr type="l" for="ch" forName="medCircle2" refType="r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 refType="ctrX" refFor="ch" refForName="medCircle2"/>
                  <dgm:constr type="r" for="ch" forName="txLvlOnly1" refType="w"/>
                  <dgm:constr type="h" for="ch" forName="txLvlOnly1" refType="h"/>
                  <dgm:constr type="t" for="ch" forName="txLvlOnly1"/>
                </dgm:constrLst>
              </dgm:if>
              <dgm:else name="Name46">
                <dgm:constrLst>
                  <dgm:constr type="r" for="ch" forName="gap" refType="w"/>
                  <dgm:constr type="w" for="ch" forName="gap" refType="w" fact="0.043"/>
                  <dgm:constr type="h" for="ch" forName="gap" refType="h"/>
                  <dgm:constr type="t" for="ch" forName="gap"/>
                  <dgm:constr type="r" for="ch" forName="medCircle2" refType="l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/>
                  <dgm:constr type="r" for="ch" forName="txLvlOnly1" refType="ctrX" refFor="ch" refForName="medCircle2"/>
                  <dgm:constr type="h" for="ch" forName="txLvlOnly1" refType="h"/>
                  <dgm:constr type="t" for="ch" forName="txLvlOnly1"/>
                </dgm:constrLst>
              </dgm:else>
            </dgm:choose>
            <dgm:layoutNode name="g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medCircle2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Only1" styleLbl="revTx">
              <dgm:choose name="Name47">
                <dgm:if name="Name4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4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</dgm:layoutNod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bList2">
  <dgm:title val=""/>
  <dgm:desc val=""/>
  <dgm:catLst>
    <dgm:cat type="list" pri="7000"/>
    <dgm:cat type="convert" pri="16000"/>
    <dgm:cat type="picture" pri="28000"/>
    <dgm:cat type="pictureconvert" pri="28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dir/>
      <dgm:animLvl val="lvl"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08"/>
      <dgm:constr type="sp" refType="w" refFor="ch" refForName="compNode" op="equ" fact="0.16"/>
      <dgm:constr type="primFontSz" for="des" forName="parentText" op="equ" val="65"/>
      <dgm:constr type="primFontSz" for="des" forName="childRect" op="equ" val="65"/>
    </dgm:constrLst>
    <dgm:ruleLst/>
    <dgm:forEach name="nodesForEach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/>
        <dgm:choose name="Name3">
          <dgm:if name="Name4" axis="self" func="var" arg="dir" op="equ" val="norm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l" for="ch" forName="childRect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l" for="ch" forName="parentText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l" for="ch" forName="parentRect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r" for="ch" forName="adorn" refType="w"/>
            </dgm:constrLst>
          </dgm:if>
          <dgm:else name="Name5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r" for="ch" forName="childRect" refType="w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r" for="ch" forName="parentText" refType="w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r" for="ch" forName="parentRect" refType="w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l" for="ch" forName="adorn"/>
            </dgm:constrLst>
          </dgm:else>
        </dgm:choose>
        <dgm:ruleLst/>
        <dgm:layoutNode name="childRect" styleLbl="b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2SameRect" r:blip="">
            <dgm:adjLst>
              <dgm:adj idx="1" val="0.08"/>
            </dgm:adjLst>
          </dgm:shape>
          <dgm:presOf axis="des" ptType="node"/>
          <dgm:constrLst>
            <dgm:constr type="secFontSz" refType="primFontSz"/>
            <dgm:constr type="tMarg" refType="primFontSz" fact="0.3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Text">
          <dgm:varLst>
            <dgm:chMax val="0"/>
            <dgm:bulletEnabled val="1"/>
          </dgm:varLst>
          <dgm:choose name="Name6">
            <dgm:if name="Name7" func="var" arg="dir" op="equ" val="norm">
              <dgm:alg type="tx">
                <dgm:param type="parTxLTRAlign" val="l"/>
                <dgm:param type="parTxRTLAlign" val="l"/>
              </dgm:alg>
            </dgm:if>
            <dgm:else name="Name8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ect" r:blip="" zOrderOff="1" hideGeom="1">
            <dgm:adjLst/>
          </dgm:shape>
          <dgm:presOf axis="self" ptType="node"/>
          <dgm:constrLst>
            <dgm:constr type="tMarg"/>
            <dgm:constr type="bMarg"/>
            <dgm:constr type="lMarg" refType="primFontSz" fact="0.3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Rect" styleLbl="alignNode1">
          <dgm:alg type="sp"/>
          <dgm:shape xmlns:r="http://schemas.openxmlformats.org/officeDocument/2006/relationships" type="rect" r:blip="">
            <dgm:adjLst/>
          </dgm:shape>
          <dgm:presOf axis="self" ptType="node"/>
          <dgm:constrLst/>
          <dgm:ruleLst/>
        </dgm:layoutNode>
        <dgm:layoutNode name="adorn" styleLbl="fgAccFollowNod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w" val="1"/>
            <dgm:constr type="h" refType="w"/>
          </dgm:constrLst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hProcess7">
  <dgm:title val=""/>
  <dgm:desc val=""/>
  <dgm:catLst>
    <dgm:cat type="process" pri="21000"/>
    <dgm:cat type="lis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23" srcId="2" destId="21" srcOrd="0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Node" refType="h"/>
      <dgm:constr type="w" for="ch" forName="compositeNode" refType="w"/>
      <dgm:constr type="w" for="ch" forName="hSp" refType="w" refFor="ch" refForName="compositeNode" fact="-0.035"/>
      <dgm:constr type="w" for="des" forName="simulatedConn" refType="w" refFor="ch" refForName="compositeNode" fact="0.15"/>
      <dgm:constr type="h" for="des" forName="simulatedConn" refType="w" refFor="des" refForName="simulatedConn"/>
      <dgm:constr type="h" for="des" forName="vSp1" refType="w" refFor="ch" refForName="compositeNode" fact="0.8"/>
      <dgm:constr type="h" for="des" forName="vSp2" refType="w" refFor="ch" refForName="compositeNode" fact="0.07"/>
      <dgm:constr type="w" for="ch" forName="vProcSp" refType="w" refFor="des" refForName="simulatedConn" op="equ"/>
      <dgm:constr type="h" for="ch" forName="vProcSp" refType="h" refFor="ch" refForName="compositeNode" op="equ"/>
      <dgm:constr type="w" for="ch" forName="sibTrans" refType="w" refFor="ch" refForName="compositeNode" fact="-0.08"/>
      <dgm:constr type="primFontSz" for="des" forName="parentNode" op="equ"/>
      <dgm:constr type="primFontSz" for="des" forName="childNode" op="equ"/>
    </dgm:constrLst>
    <dgm:ruleLst/>
    <dgm:forEach name="Name4" axis="ch" ptType="node">
      <dgm:layoutNode name="compositeNode">
        <dgm:varLst>
          <dgm:bulletEnabled val="1"/>
        </dgm:varLst>
        <dgm:alg type="composite"/>
        <dgm:choose name="Name5">
          <dgm:if name="Name6" func="var" arg="dir" op="equ" val="norm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l" for="ch" forName="bgRect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l" for="ch" forName="parentNode"/>
              <dgm:constr type="r" for="ch" forName="childNode" refType="r" refFor="ch" refForName="bgRect" fact="0.945"/>
              <dgm:constr type="h" for="ch" forName="childNode" refType="h" refFor="ch" refForName="bgRect" op="equ"/>
              <dgm:constr type="t" for="ch" forName="childNode"/>
              <dgm:constr type="l" for="ch" forName="childNode" refType="r" refFor="ch" refForName="parentNode"/>
            </dgm:constrLst>
          </dgm:if>
          <dgm:else name="Name7">
            <dgm:constrLst>
              <dgm:constr type="h" refType="w" op="lte" fact="1.2"/>
              <dgm:constr type="w" for="ch" forName="bgRect" refType="w"/>
              <dgm:constr type="h" for="ch" forName="bgRect" refType="h"/>
              <dgm:constr type="t" for="ch" forName="bgRect"/>
              <dgm:constr type="r" for="ch" forName="bgRect" refType="w"/>
              <dgm:constr type="w" for="ch" forName="parentNode" refType="w" refFor="ch" refForName="bgRect" fact="0.2"/>
              <dgm:constr type="h" for="ch" forName="parentNode" refType="h" fact="0.82"/>
              <dgm:constr type="t" for="ch" forName="parentNode"/>
              <dgm:constr type="r" for="ch" forName="parentNode" refType="w"/>
              <dgm:constr type="h" for="ch" forName="childNode" refType="h" refFor="ch" refForName="bgRect"/>
              <dgm:constr type="t" for="ch" forName="childNode"/>
              <dgm:constr type="r" for="ch" forName="childNode" refType="l" refFor="ch" refForName="parentNode"/>
              <dgm:constr type="l" for="ch" forName="childNode" refType="w" refFor="ch" refForName="bgRect" fact="0.055"/>
            </dgm:constrLst>
          </dgm:else>
        </dgm:choose>
        <dgm:ruleLst>
          <dgm:rule type="w" for="ch" forName="childNode" val="NaN" fact="NaN" max="30"/>
        </dgm:ruleLst>
        <dgm:layoutNode name="bgRect" styleLbl="node1">
          <dgm:alg type="sp"/>
          <dgm:shape xmlns:r="http://schemas.openxmlformats.org/officeDocument/2006/relationships" type="roundRect" r:blip="" zOrderOff="-1">
            <dgm:adjLst>
              <dgm:adj idx="1" val="0.05"/>
            </dgm:adjLst>
          </dgm:shape>
          <dgm:presOf axis="self"/>
          <dgm:constrLst/>
          <dgm:ruleLst/>
        </dgm:layoutNode>
        <dgm:layoutNode name="parentNode" styleLbl="node1">
          <dgm:varLst>
            <dgm:chMax val="0"/>
            <dgm:bulletEnabled val="1"/>
          </dgm:varLst>
          <dgm:presOf axis="self"/>
          <dgm:choose name="Name8">
            <dgm:if name="Name9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 hideGeom="1">
                <dgm:adjLst/>
              </dgm:shape>
              <dgm:constrLst>
                <dgm:constr type="primFontSz" val="65"/>
                <dgm:constr type="lMarg"/>
                <dgm:constr type="rMarg" refType="primFontSz" fact="0.35"/>
                <dgm:constr type="tMarg" refType="primFontSz" fact="0.27"/>
                <dgm:constr type="bMarg"/>
              </dgm:constrLst>
            </dgm:if>
            <dgm:else name="Name10">
              <dgm:alg type="tx">
                <dgm:param type="autoTxRot" val="grav"/>
                <dgm:param type="txAnchorVert" val="t"/>
                <dgm:param type="parTxLTRAlign" val="l"/>
                <dgm:param type="parTxRTLAlign" val="l"/>
              </dgm:alg>
              <dgm:shape xmlns:r="http://schemas.openxmlformats.org/officeDocument/2006/relationships" rot="90" type="rect" r:blip="" hideGeom="1">
                <dgm:adjLst/>
              </dgm:shape>
              <dgm:constrLst>
                <dgm:constr type="primFontSz" val="65"/>
                <dgm:constr type="lMarg" refType="primFontSz" fact="0.35"/>
                <dgm:constr type="rMarg"/>
                <dgm:constr type="tMarg" refType="primFontSz" fact="0.27"/>
                <dgm:constr type="bMarg"/>
              </dgm:constrLst>
            </dgm:else>
          </dgm:choose>
          <dgm:ruleLst>
            <dgm:rule type="primFontSz" val="5" fact="NaN" max="NaN"/>
          </dgm:ruleLst>
        </dgm:layoutNode>
        <dgm:choose name="Name11">
          <dgm:if name="Name12" axis="ch" ptType="node" func="cnt" op="gte" val="1">
            <dgm:layoutNode name="childNode" styleLbl="node1" moveWith="bgRect">
              <dgm:varLst>
                <dgm:bulletEnabled val="1"/>
              </dgm:varLst>
              <dgm:alg type="tx">
                <dgm:param type="parTxLTRAlign" val="l"/>
                <dgm:param type="parTxRTLAlign" val="r"/>
                <dgm:param type="txAnchorVert" val="t"/>
              </dgm:alg>
              <dgm:shape xmlns:r="http://schemas.openxmlformats.org/officeDocument/2006/relationships" type="rect" r:blip="" hideGeom="1">
                <dgm:adjLst/>
              </dgm:shape>
              <dgm:presOf axis="des" ptType="node"/>
              <dgm:constrLst>
                <dgm:constr type="primFontSz" val="65"/>
                <dgm:constr type="lMarg"/>
                <dgm:constr type="bMarg"/>
                <dgm:constr type="tMarg" refType="primFontSz" fact="0.27"/>
                <dgm:constr type="rMarg"/>
              </dgm:constrLst>
              <dgm:ruleLst>
                <dgm:rule type="prim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h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vProcSp" moveWith="bgRec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vSp1" refType="w"/>
            <dgm:constr type="w" for="ch" forName="simulatedConn" refType="w"/>
            <dgm:constr type="w" for="ch" forName="vSp2" refType="w"/>
          </dgm:constrLst>
          <dgm:ruleLst/>
          <dgm:layoutNode name="vSp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imulatedConn" styleLbl="solidFgAcc1">
            <dgm:alg type="sp"/>
            <dgm:choose name="Name15">
              <dgm:if name="Name16" func="var" arg="dir" op="equ" val="norm">
                <dgm:shape xmlns:r="http://schemas.openxmlformats.org/officeDocument/2006/relationships" rot="90" type="flowChartExtract" r:blip="">
                  <dgm:adjLst/>
                </dgm:shape>
              </dgm:if>
              <dgm:else name="Name17">
                <dgm:shape xmlns:r="http://schemas.openxmlformats.org/officeDocument/2006/relationships" rot="-90" type="flowChartExtract" r:blip="">
                  <dgm:adjLst/>
                </dgm:shape>
              </dgm:else>
            </dgm:choose>
            <dgm:presOf/>
            <dgm:constrLst/>
            <dgm:ruleLst/>
          </dgm:layoutNode>
          <dgm:layoutNode name="vSp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047D4-4305-43AC-95C8-ACA8B8DC6CEB}" type="datetimeFigureOut">
              <a:rPr lang="en-US" smtClean="0"/>
              <a:t>3/4/2019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F905D-C300-4CDC-AC31-45B7CDCB17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1589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CF905D-C300-4CDC-AC31-45B7CDCB17C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226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F1FDA0-1A84-4E5E-BB4E-0709925810EC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5510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4604F5-A81F-4FFD-8938-4D2BC7FE48BC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62853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4D600-594A-4699-B84D-B998F146C712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3360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C4B970-A2D2-47B8-9494-C207CDFCB23F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3589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91FFE2-B644-4A27-8948-EBF0C171403D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4351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DB7D3-0BDB-4B47-93D9-28C7B10930B0}" type="datetime1">
              <a:rPr lang="en-US" smtClean="0"/>
              <a:t>3/4/2019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544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5F2E1-02EB-40F7-90A4-CE0965E4288D}" type="datetime1">
              <a:rPr lang="en-US" smtClean="0"/>
              <a:t>3/4/2019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4145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686780-1215-45A0-BE89-9C59FE9FED39}" type="datetime1">
              <a:rPr lang="en-US" smtClean="0"/>
              <a:t>3/4/2019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5412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F920BE-1431-42D9-92F0-614FD78DCB17}" type="datetime1">
              <a:rPr lang="en-US" smtClean="0"/>
              <a:t>3/4/2019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1641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B37911-847F-41A8-8BF2-96ED9EE75F75}" type="datetime1">
              <a:rPr lang="en-US" smtClean="0"/>
              <a:t>3/4/2019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3620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84E355-03A0-47E9-A062-B6E7E852DA3A}" type="datetime1">
              <a:rPr lang="en-US" smtClean="0"/>
              <a:t>3/4/2019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4823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749C49-123B-455E-B252-E468AEDDDCA2}" type="datetime1">
              <a:rPr lang="en-US" smtClean="0"/>
              <a:t>3/4/2019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81AE8D-F4C5-4DCD-BF9A-179F0FB1FF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2183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.xml"/><Relationship Id="rId13" Type="http://schemas.microsoft.com/office/2007/relationships/diagramDrawing" Target="../diagrams/drawing10.xml"/><Relationship Id="rId3" Type="http://schemas.microsoft.com/office/2007/relationships/hdphoto" Target="../media/hdphoto1.wdp"/><Relationship Id="rId7" Type="http://schemas.openxmlformats.org/officeDocument/2006/relationships/diagramColors" Target="../diagrams/colors9.xml"/><Relationship Id="rId12" Type="http://schemas.openxmlformats.org/officeDocument/2006/relationships/diagramColors" Target="../diagrams/colors10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.xml"/><Relationship Id="rId11" Type="http://schemas.openxmlformats.org/officeDocument/2006/relationships/diagramQuickStyle" Target="../diagrams/quickStyle10.xml"/><Relationship Id="rId5" Type="http://schemas.openxmlformats.org/officeDocument/2006/relationships/diagramLayout" Target="../diagrams/layout9.xml"/><Relationship Id="rId10" Type="http://schemas.openxmlformats.org/officeDocument/2006/relationships/diagramLayout" Target="../diagrams/layout10.xml"/><Relationship Id="rId4" Type="http://schemas.openxmlformats.org/officeDocument/2006/relationships/diagramData" Target="../diagrams/data9.xml"/><Relationship Id="rId9" Type="http://schemas.openxmlformats.org/officeDocument/2006/relationships/diagramData" Target="../diagrams/data10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.xml"/><Relationship Id="rId13" Type="http://schemas.microsoft.com/office/2007/relationships/diagramDrawing" Target="../diagrams/drawing12.xml"/><Relationship Id="rId3" Type="http://schemas.microsoft.com/office/2007/relationships/hdphoto" Target="../media/hdphoto1.wdp"/><Relationship Id="rId7" Type="http://schemas.openxmlformats.org/officeDocument/2006/relationships/diagramColors" Target="../diagrams/colors11.xml"/><Relationship Id="rId12" Type="http://schemas.openxmlformats.org/officeDocument/2006/relationships/diagramColors" Target="../diagrams/colors12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.xml"/><Relationship Id="rId11" Type="http://schemas.openxmlformats.org/officeDocument/2006/relationships/diagramQuickStyle" Target="../diagrams/quickStyle12.xml"/><Relationship Id="rId5" Type="http://schemas.openxmlformats.org/officeDocument/2006/relationships/diagramLayout" Target="../diagrams/layout11.xml"/><Relationship Id="rId10" Type="http://schemas.openxmlformats.org/officeDocument/2006/relationships/diagramLayout" Target="../diagrams/layout12.xml"/><Relationship Id="rId4" Type="http://schemas.openxmlformats.org/officeDocument/2006/relationships/diagramData" Target="../diagrams/data11.xml"/><Relationship Id="rId9" Type="http://schemas.openxmlformats.org/officeDocument/2006/relationships/diagramData" Target="../diagrams/data12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.xml"/><Relationship Id="rId3" Type="http://schemas.microsoft.com/office/2007/relationships/hdphoto" Target="../media/hdphoto1.wdp"/><Relationship Id="rId7" Type="http://schemas.openxmlformats.org/officeDocument/2006/relationships/diagramColors" Target="../diagrams/colors13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.xml"/><Relationship Id="rId5" Type="http://schemas.openxmlformats.org/officeDocument/2006/relationships/diagramLayout" Target="../diagrams/layout13.xml"/><Relationship Id="rId4" Type="http://schemas.openxmlformats.org/officeDocument/2006/relationships/diagramData" Target="../diagrams/data13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.xml"/><Relationship Id="rId3" Type="http://schemas.microsoft.com/office/2007/relationships/hdphoto" Target="../media/hdphoto1.wdp"/><Relationship Id="rId7" Type="http://schemas.openxmlformats.org/officeDocument/2006/relationships/diagramColors" Target="../diagrams/colors14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.xml"/><Relationship Id="rId5" Type="http://schemas.openxmlformats.org/officeDocument/2006/relationships/diagramLayout" Target="../diagrams/layout14.xml"/><Relationship Id="rId4" Type="http://schemas.openxmlformats.org/officeDocument/2006/relationships/diagramData" Target="../diagrams/data14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5.xml"/><Relationship Id="rId13" Type="http://schemas.microsoft.com/office/2007/relationships/diagramDrawing" Target="../diagrams/drawing16.xml"/><Relationship Id="rId3" Type="http://schemas.microsoft.com/office/2007/relationships/hdphoto" Target="../media/hdphoto1.wdp"/><Relationship Id="rId7" Type="http://schemas.openxmlformats.org/officeDocument/2006/relationships/diagramColors" Target="../diagrams/colors15.xml"/><Relationship Id="rId12" Type="http://schemas.openxmlformats.org/officeDocument/2006/relationships/diagramColors" Target="../diagrams/colors16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5.xml"/><Relationship Id="rId11" Type="http://schemas.openxmlformats.org/officeDocument/2006/relationships/diagramQuickStyle" Target="../diagrams/quickStyle16.xml"/><Relationship Id="rId5" Type="http://schemas.openxmlformats.org/officeDocument/2006/relationships/diagramLayout" Target="../diagrams/layout15.xml"/><Relationship Id="rId10" Type="http://schemas.openxmlformats.org/officeDocument/2006/relationships/diagramLayout" Target="../diagrams/layout16.xml"/><Relationship Id="rId4" Type="http://schemas.openxmlformats.org/officeDocument/2006/relationships/diagramData" Target="../diagrams/data15.xml"/><Relationship Id="rId9" Type="http://schemas.openxmlformats.org/officeDocument/2006/relationships/diagramData" Target="../diagrams/data16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7.xml"/><Relationship Id="rId3" Type="http://schemas.microsoft.com/office/2007/relationships/hdphoto" Target="../media/hdphoto1.wdp"/><Relationship Id="rId7" Type="http://schemas.openxmlformats.org/officeDocument/2006/relationships/diagramColors" Target="../diagrams/colors17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7.xml"/><Relationship Id="rId5" Type="http://schemas.openxmlformats.org/officeDocument/2006/relationships/diagramLayout" Target="../diagrams/layout17.xml"/><Relationship Id="rId10" Type="http://schemas.openxmlformats.org/officeDocument/2006/relationships/image" Target="../media/image13.png"/><Relationship Id="rId4" Type="http://schemas.openxmlformats.org/officeDocument/2006/relationships/diagramData" Target="../diagrams/data17.xml"/><Relationship Id="rId9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8.xml"/><Relationship Id="rId3" Type="http://schemas.microsoft.com/office/2007/relationships/hdphoto" Target="../media/hdphoto1.wdp"/><Relationship Id="rId7" Type="http://schemas.openxmlformats.org/officeDocument/2006/relationships/diagramColors" Target="../diagrams/colors18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8.xml"/><Relationship Id="rId5" Type="http://schemas.openxmlformats.org/officeDocument/2006/relationships/diagramLayout" Target="../diagrams/layout18.xml"/><Relationship Id="rId4" Type="http://schemas.openxmlformats.org/officeDocument/2006/relationships/diagramData" Target="../diagrams/data18.xml"/><Relationship Id="rId9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9.xml"/><Relationship Id="rId3" Type="http://schemas.microsoft.com/office/2007/relationships/hdphoto" Target="../media/hdphoto1.wdp"/><Relationship Id="rId7" Type="http://schemas.openxmlformats.org/officeDocument/2006/relationships/diagramColors" Target="../diagrams/colors19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9.xml"/><Relationship Id="rId5" Type="http://schemas.openxmlformats.org/officeDocument/2006/relationships/diagramLayout" Target="../diagrams/layout19.xml"/><Relationship Id="rId10" Type="http://schemas.openxmlformats.org/officeDocument/2006/relationships/image" Target="../media/image16.png"/><Relationship Id="rId4" Type="http://schemas.openxmlformats.org/officeDocument/2006/relationships/diagramData" Target="../diagrams/data19.xml"/><Relationship Id="rId9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0.xml"/><Relationship Id="rId13" Type="http://schemas.microsoft.com/office/2007/relationships/diagramDrawing" Target="../diagrams/drawing21.xml"/><Relationship Id="rId3" Type="http://schemas.microsoft.com/office/2007/relationships/hdphoto" Target="../media/hdphoto1.wdp"/><Relationship Id="rId7" Type="http://schemas.openxmlformats.org/officeDocument/2006/relationships/diagramColors" Target="../diagrams/colors20.xml"/><Relationship Id="rId12" Type="http://schemas.openxmlformats.org/officeDocument/2006/relationships/diagramColors" Target="../diagrams/colors2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0.xml"/><Relationship Id="rId11" Type="http://schemas.openxmlformats.org/officeDocument/2006/relationships/diagramQuickStyle" Target="../diagrams/quickStyle21.xml"/><Relationship Id="rId5" Type="http://schemas.openxmlformats.org/officeDocument/2006/relationships/diagramLayout" Target="../diagrams/layout20.xml"/><Relationship Id="rId10" Type="http://schemas.openxmlformats.org/officeDocument/2006/relationships/diagramLayout" Target="../diagrams/layout21.xml"/><Relationship Id="rId4" Type="http://schemas.openxmlformats.org/officeDocument/2006/relationships/diagramData" Target="../diagrams/data20.xml"/><Relationship Id="rId9" Type="http://schemas.openxmlformats.org/officeDocument/2006/relationships/diagramData" Target="../diagrams/data21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microsoft.com/office/2007/relationships/hdphoto" Target="../media/hdphoto1.wdp"/><Relationship Id="rId7" Type="http://schemas.openxmlformats.org/officeDocument/2006/relationships/diagramColors" Target="../diagrams/colors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2.xml"/><Relationship Id="rId3" Type="http://schemas.microsoft.com/office/2007/relationships/hdphoto" Target="../media/hdphoto1.wdp"/><Relationship Id="rId7" Type="http://schemas.openxmlformats.org/officeDocument/2006/relationships/diagramColors" Target="../diagrams/colors22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2.xml"/><Relationship Id="rId5" Type="http://schemas.openxmlformats.org/officeDocument/2006/relationships/diagramLayout" Target="../diagrams/layout22.xml"/><Relationship Id="rId4" Type="http://schemas.openxmlformats.org/officeDocument/2006/relationships/diagramData" Target="../diagrams/data22.xml"/><Relationship Id="rId9" Type="http://schemas.openxmlformats.org/officeDocument/2006/relationships/image" Target="../media/image19.png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3.xml"/><Relationship Id="rId3" Type="http://schemas.microsoft.com/office/2007/relationships/hdphoto" Target="../media/hdphoto1.wdp"/><Relationship Id="rId7" Type="http://schemas.openxmlformats.org/officeDocument/2006/relationships/diagramColors" Target="../diagrams/colors23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3.xml"/><Relationship Id="rId5" Type="http://schemas.openxmlformats.org/officeDocument/2006/relationships/diagramLayout" Target="../diagrams/layout23.xml"/><Relationship Id="rId4" Type="http://schemas.openxmlformats.org/officeDocument/2006/relationships/diagramData" Target="../diagrams/data23.xml"/><Relationship Id="rId9" Type="http://schemas.openxmlformats.org/officeDocument/2006/relationships/image" Target="../media/image20.png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4.xml"/><Relationship Id="rId13" Type="http://schemas.microsoft.com/office/2007/relationships/diagramDrawing" Target="../diagrams/drawing25.xml"/><Relationship Id="rId18" Type="http://schemas.microsoft.com/office/2007/relationships/diagramDrawing" Target="../diagrams/drawing26.xml"/><Relationship Id="rId3" Type="http://schemas.microsoft.com/office/2007/relationships/hdphoto" Target="../media/hdphoto1.wdp"/><Relationship Id="rId7" Type="http://schemas.openxmlformats.org/officeDocument/2006/relationships/diagramColors" Target="../diagrams/colors24.xml"/><Relationship Id="rId12" Type="http://schemas.openxmlformats.org/officeDocument/2006/relationships/diagramColors" Target="../diagrams/colors25.xml"/><Relationship Id="rId17" Type="http://schemas.openxmlformats.org/officeDocument/2006/relationships/diagramColors" Target="../diagrams/colors26.xml"/><Relationship Id="rId2" Type="http://schemas.openxmlformats.org/officeDocument/2006/relationships/image" Target="../media/image2.png"/><Relationship Id="rId16" Type="http://schemas.openxmlformats.org/officeDocument/2006/relationships/diagramQuickStyle" Target="../diagrams/quickStyle2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4.xml"/><Relationship Id="rId11" Type="http://schemas.openxmlformats.org/officeDocument/2006/relationships/diagramQuickStyle" Target="../diagrams/quickStyle25.xml"/><Relationship Id="rId5" Type="http://schemas.openxmlformats.org/officeDocument/2006/relationships/diagramLayout" Target="../diagrams/layout24.xml"/><Relationship Id="rId15" Type="http://schemas.openxmlformats.org/officeDocument/2006/relationships/diagramLayout" Target="../diagrams/layout26.xml"/><Relationship Id="rId10" Type="http://schemas.openxmlformats.org/officeDocument/2006/relationships/diagramLayout" Target="../diagrams/layout25.xml"/><Relationship Id="rId4" Type="http://schemas.openxmlformats.org/officeDocument/2006/relationships/diagramData" Target="../diagrams/data24.xml"/><Relationship Id="rId9" Type="http://schemas.openxmlformats.org/officeDocument/2006/relationships/diagramData" Target="../diagrams/data25.xml"/><Relationship Id="rId14" Type="http://schemas.openxmlformats.org/officeDocument/2006/relationships/diagramData" Target="../diagrams/data26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microsoft.com/office/2007/relationships/hdphoto" Target="../media/hdphoto1.wdp"/><Relationship Id="rId7" Type="http://schemas.openxmlformats.org/officeDocument/2006/relationships/diagramLayout" Target="../diagrams/layout2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2.xml"/><Relationship Id="rId5" Type="http://schemas.openxmlformats.org/officeDocument/2006/relationships/image" Target="../media/image4.png"/><Relationship Id="rId10" Type="http://schemas.microsoft.com/office/2007/relationships/diagramDrawing" Target="../diagrams/drawing2.xml"/><Relationship Id="rId4" Type="http://schemas.openxmlformats.org/officeDocument/2006/relationships/image" Target="../media/image3.png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diagramLayout" Target="../diagrams/layout3.xml"/><Relationship Id="rId7" Type="http://schemas.openxmlformats.org/officeDocument/2006/relationships/image" Target="../media/image5.pn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10" Type="http://schemas.openxmlformats.org/officeDocument/2006/relationships/image" Target="../media/image6.png"/><Relationship Id="rId4" Type="http://schemas.openxmlformats.org/officeDocument/2006/relationships/diagramQuickStyle" Target="../diagrams/quickStyle3.xml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microsoft.com/office/2007/relationships/hdphoto" Target="../media/hdphoto1.wdp"/><Relationship Id="rId7" Type="http://schemas.openxmlformats.org/officeDocument/2006/relationships/diagramColors" Target="../diagrams/colors4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.xml"/><Relationship Id="rId13" Type="http://schemas.openxmlformats.org/officeDocument/2006/relationships/diagramColors" Target="../diagrams/colors6.xml"/><Relationship Id="rId3" Type="http://schemas.microsoft.com/office/2007/relationships/hdphoto" Target="../media/hdphoto1.wdp"/><Relationship Id="rId7" Type="http://schemas.openxmlformats.org/officeDocument/2006/relationships/diagramColors" Target="../diagrams/colors5.xml"/><Relationship Id="rId12" Type="http://schemas.openxmlformats.org/officeDocument/2006/relationships/diagramQuickStyle" Target="../diagrams/quickStyle6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.xml"/><Relationship Id="rId11" Type="http://schemas.openxmlformats.org/officeDocument/2006/relationships/diagramLayout" Target="../diagrams/layout6.xml"/><Relationship Id="rId5" Type="http://schemas.openxmlformats.org/officeDocument/2006/relationships/diagramLayout" Target="../diagrams/layout5.xml"/><Relationship Id="rId10" Type="http://schemas.openxmlformats.org/officeDocument/2006/relationships/diagramData" Target="../diagrams/data6.xml"/><Relationship Id="rId4" Type="http://schemas.openxmlformats.org/officeDocument/2006/relationships/diagramData" Target="../diagrams/data5.xml"/><Relationship Id="rId9" Type="http://schemas.openxmlformats.org/officeDocument/2006/relationships/image" Target="../media/image9.png"/><Relationship Id="rId14" Type="http://schemas.microsoft.com/office/2007/relationships/diagramDrawing" Target="../diagrams/drawing6.xml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.xml"/><Relationship Id="rId13" Type="http://schemas.microsoft.com/office/2007/relationships/diagramDrawing" Target="../diagrams/drawing8.xml"/><Relationship Id="rId3" Type="http://schemas.microsoft.com/office/2007/relationships/hdphoto" Target="../media/hdphoto1.wdp"/><Relationship Id="rId7" Type="http://schemas.openxmlformats.org/officeDocument/2006/relationships/diagramColors" Target="../diagrams/colors7.xml"/><Relationship Id="rId12" Type="http://schemas.openxmlformats.org/officeDocument/2006/relationships/diagramColors" Target="../diagrams/colors8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.xml"/><Relationship Id="rId11" Type="http://schemas.openxmlformats.org/officeDocument/2006/relationships/diagramQuickStyle" Target="../diagrams/quickStyle8.xml"/><Relationship Id="rId5" Type="http://schemas.openxmlformats.org/officeDocument/2006/relationships/diagramLayout" Target="../diagrams/layout7.xml"/><Relationship Id="rId10" Type="http://schemas.openxmlformats.org/officeDocument/2006/relationships/diagramLayout" Target="../diagrams/layout8.xml"/><Relationship Id="rId4" Type="http://schemas.openxmlformats.org/officeDocument/2006/relationships/diagramData" Target="../diagrams/data7.xml"/><Relationship Id="rId9" Type="http://schemas.openxmlformats.org/officeDocument/2006/relationships/diagramData" Target="../diagrams/data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190500" y="146590"/>
            <a:ext cx="11832912" cy="6562629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0" y="2320006"/>
            <a:ext cx="1835696" cy="2209460"/>
            <a:chOff x="1" y="1321321"/>
            <a:chExt cx="2051719" cy="2469467"/>
          </a:xfrm>
        </p:grpSpPr>
        <p:sp>
          <p:nvSpPr>
            <p:cNvPr id="15" name="Rectangle 14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0356304" y="2320006"/>
            <a:ext cx="1835696" cy="2209460"/>
            <a:chOff x="1" y="1321321"/>
            <a:chExt cx="2051719" cy="2469467"/>
          </a:xfrm>
        </p:grpSpPr>
        <p:sp>
          <p:nvSpPr>
            <p:cNvPr id="20" name="Rectangle 19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solidFill>
                <a:srgbClr val="F3C04A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524000" y="70803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>
                <a:latin typeface="Segoe UI Black" panose="020B0A02040204020203" pitchFamily="34" charset="0"/>
                <a:ea typeface="Segoe UI Black" panose="020B0A02040204020203" pitchFamily="34" charset="0"/>
              </a:defRPr>
            </a:lvl1pPr>
          </a:lstStyle>
          <a:p>
            <a:r>
              <a:rPr lang="en-US" sz="2400" dirty="0">
                <a:cs typeface="Segoe UI Semibold" panose="020B0702040204020203" pitchFamily="34" charset="0"/>
              </a:rPr>
              <a:t>TK2422 – </a:t>
            </a:r>
            <a:r>
              <a:rPr lang="en-US" sz="2400" dirty="0" err="1">
                <a:cs typeface="Segoe UI Semibold" panose="020B0702040204020203" pitchFamily="34" charset="0"/>
              </a:rPr>
              <a:t>Dasar</a:t>
            </a:r>
            <a:r>
              <a:rPr lang="en-US" sz="2400" dirty="0">
                <a:cs typeface="Segoe UI Semibold" panose="020B0702040204020203" pitchFamily="34" charset="0"/>
              </a:rPr>
              <a:t> </a:t>
            </a:r>
            <a:r>
              <a:rPr lang="en-US" sz="2400" dirty="0" err="1">
                <a:cs typeface="Segoe UI Semibold" panose="020B0702040204020203" pitchFamily="34" charset="0"/>
              </a:rPr>
              <a:t>Mikrobiologi</a:t>
            </a:r>
            <a:r>
              <a:rPr lang="en-US" sz="2400" dirty="0">
                <a:cs typeface="Segoe UI Semibold" panose="020B0702040204020203" pitchFamily="34" charset="0"/>
              </a:rPr>
              <a:t> </a:t>
            </a:r>
            <a:r>
              <a:rPr lang="en-US" sz="2400" dirty="0" err="1">
                <a:cs typeface="Segoe UI Semibold" panose="020B0702040204020203" pitchFamily="34" charset="0"/>
              </a:rPr>
              <a:t>Industri</a:t>
            </a:r>
            <a:endParaRPr lang="en-US" sz="2400" dirty="0">
              <a:cs typeface="Segoe UI Semibold" panose="020B0702040204020203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10553" y="4541761"/>
            <a:ext cx="915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Corbel" panose="020B0503020204020204" pitchFamily="34" charset="0"/>
              </a:rPr>
              <a:t>Dr. </a:t>
            </a:r>
            <a:r>
              <a:rPr lang="en-US" sz="2000" b="1" dirty="0" err="1">
                <a:latin typeface="Corbel" panose="020B0503020204020204" pitchFamily="34" charset="0"/>
              </a:rPr>
              <a:t>Margono</a:t>
            </a:r>
            <a:r>
              <a:rPr lang="en-US" sz="2000" b="1" dirty="0">
                <a:latin typeface="Corbel" panose="020B0503020204020204" pitchFamily="34" charset="0"/>
              </a:rPr>
              <a:t>, S.T.,M.T ||  Aida Nur Ramadhani, S.T.,M.T.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524000" y="6024788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Program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Studi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Teknik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Kimia</a:t>
            </a:r>
          </a:p>
          <a:p>
            <a:pPr algn="ctr"/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Fakultas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Teknik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Universitas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Sebelas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</a:t>
            </a:r>
            <a:r>
              <a:rPr lang="en-US" dirty="0" err="1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Maret</a:t>
            </a:r>
            <a:r>
              <a:rPr lang="en-US" dirty="0">
                <a:latin typeface="Segoe UI Semibold" panose="020B0702040204020203" pitchFamily="34" charset="0"/>
                <a:ea typeface="Segoe UI Black" panose="020B0A02040204020203" pitchFamily="34" charset="0"/>
                <a:cs typeface="Segoe UI Semibold" panose="020B0702040204020203" pitchFamily="34" charset="0"/>
              </a:rPr>
              <a:t> 2019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524000" y="2437400"/>
            <a:ext cx="9144000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>
                <a:latin typeface="Segoe UI Black" panose="020B0A02040204020203" pitchFamily="34" charset="0"/>
                <a:ea typeface="Segoe UI Black" panose="020B0A02040204020203" pitchFamily="34" charset="0"/>
              </a:defRPr>
            </a:lvl1pPr>
          </a:lstStyle>
          <a:p>
            <a:r>
              <a:rPr lang="en-US" sz="3200" dirty="0"/>
              <a:t>BAB II.</a:t>
            </a:r>
          </a:p>
          <a:p>
            <a:endParaRPr lang="en-US" sz="1000" dirty="0"/>
          </a:p>
          <a:p>
            <a:r>
              <a:rPr lang="en-US" sz="3600" dirty="0"/>
              <a:t>PRINSIP – PRINSIP BIOKIMIA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2882145" y="4381923"/>
            <a:ext cx="6400800" cy="0"/>
          </a:xfrm>
          <a:prstGeom prst="line">
            <a:avLst/>
          </a:prstGeom>
          <a:ln w="38100" cmpd="thinThick">
            <a:solidFill>
              <a:srgbClr val="40979E">
                <a:alpha val="98000"/>
              </a:srgb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388" y="5215829"/>
            <a:ext cx="765224" cy="743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6614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10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548549" y="824420"/>
            <a:ext cx="32960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M o n o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7" name="Diagram 6"/>
          <p:cNvGraphicFramePr/>
          <p:nvPr>
            <p:extLst/>
          </p:nvPr>
        </p:nvGraphicFramePr>
        <p:xfrm>
          <a:off x="1299374" y="2136687"/>
          <a:ext cx="9911836" cy="19270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6" name="Diagram 5"/>
          <p:cNvGraphicFramePr/>
          <p:nvPr>
            <p:extLst/>
          </p:nvPr>
        </p:nvGraphicFramePr>
        <p:xfrm>
          <a:off x="1113005" y="4473526"/>
          <a:ext cx="10371110" cy="21569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</p:spTree>
    <p:extLst>
      <p:ext uri="{BB962C8B-B14F-4D97-AF65-F5344CB8AC3E}">
        <p14:creationId xmlns:p14="http://schemas.microsoft.com/office/powerpoint/2010/main" val="683154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11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773637" y="820896"/>
            <a:ext cx="25555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D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2637767445"/>
              </p:ext>
            </p:extLst>
          </p:nvPr>
        </p:nvGraphicFramePr>
        <p:xfrm>
          <a:off x="2758828" y="1630709"/>
          <a:ext cx="9198970" cy="209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2424796662"/>
              </p:ext>
            </p:extLst>
          </p:nvPr>
        </p:nvGraphicFramePr>
        <p:xfrm>
          <a:off x="540458" y="4039361"/>
          <a:ext cx="10389014" cy="27220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</p:spTree>
    <p:extLst>
      <p:ext uri="{BB962C8B-B14F-4D97-AF65-F5344CB8AC3E}">
        <p14:creationId xmlns:p14="http://schemas.microsoft.com/office/powerpoint/2010/main" val="1138747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12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666131" y="659137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678053" y="676729"/>
            <a:ext cx="33121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O l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g o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s a k a r </a:t>
            </a:r>
            <a:r>
              <a:rPr 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</a:p>
        </p:txBody>
      </p:sp>
      <p:sp>
        <p:nvSpPr>
          <p:cNvPr id="22" name="Rectangle 21"/>
          <p:cNvSpPr/>
          <p:nvPr/>
        </p:nvSpPr>
        <p:spPr>
          <a:xfrm>
            <a:off x="5517996" y="155599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0" name="Right Arrow 4">
            <a:extLst>
              <a:ext uri="{FF2B5EF4-FFF2-40B4-BE49-F238E27FC236}">
                <a16:creationId xmlns="" xmlns:a16="http://schemas.microsoft.com/office/drawing/2014/main" id="{F73C0F9A-6D8C-4669-A2B4-8B3B473928DF}"/>
              </a:ext>
            </a:extLst>
          </p:cNvPr>
          <p:cNvSpPr/>
          <p:nvPr/>
        </p:nvSpPr>
        <p:spPr>
          <a:xfrm rot="10800000">
            <a:off x="9077936" y="3516292"/>
            <a:ext cx="1851536" cy="1373839"/>
          </a:xfrm>
          <a:prstGeom prst="rightArrow">
            <a:avLst/>
          </a:prstGeom>
          <a:solidFill>
            <a:srgbClr val="A0C358"/>
          </a:solidFill>
          <a:ln>
            <a:solidFill>
              <a:srgbClr val="A0C358"/>
            </a:solidFill>
          </a:ln>
          <a:scene3d>
            <a:camera prst="orthographicFront"/>
            <a:lightRig rig="balanced" dir="t"/>
          </a:scene3d>
          <a:sp3d extrusionH="457200" contourW="12700" prstMaterial="matte">
            <a:extrusionClr>
              <a:srgbClr val="FDBDC7"/>
            </a:extrusionClr>
            <a:contourClr>
              <a:schemeClr val="bg1">
                <a:lumMod val="95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3434A59A-C4F0-4688-A74E-1DCC8F26CECF}"/>
              </a:ext>
            </a:extLst>
          </p:cNvPr>
          <p:cNvSpPr txBox="1"/>
          <p:nvPr/>
        </p:nvSpPr>
        <p:spPr>
          <a:xfrm>
            <a:off x="9329034" y="4031083"/>
            <a:ext cx="1600438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 err="1" smtClean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Oligosakarida</a:t>
            </a:r>
            <a:endParaRPr lang="ko-KR" altLang="en-US" sz="1600" b="1" dirty="0">
              <a:solidFill>
                <a:schemeClr val="bg1"/>
              </a:solidFill>
              <a:latin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068569" y="4622541"/>
            <a:ext cx="3666775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dirty="0" err="1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Fruktan</a:t>
            </a:r>
            <a:r>
              <a:rPr lang="es-ES_tradnl" dirty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 </a:t>
            </a:r>
            <a:endParaRPr lang="es-ES_tradnl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  <a:p>
            <a:endPara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Sekelompok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oligo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polisakarida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terdiri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atas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beberapa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unit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fruktosa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terikat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dengan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satu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molekul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glukosa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915452" y="2718574"/>
            <a:ext cx="407581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s-ES_tradnl" dirty="0" err="1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Rafinosa</a:t>
            </a:r>
            <a:r>
              <a:rPr lang="es-ES_tradnl" dirty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, </a:t>
            </a:r>
            <a:r>
              <a:rPr lang="es-ES_tradnl" dirty="0" err="1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stakiosa</a:t>
            </a:r>
            <a:r>
              <a:rPr lang="es-ES_tradnl" dirty="0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, </a:t>
            </a:r>
            <a:r>
              <a:rPr lang="es-ES_tradnl" dirty="0" err="1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verbaskosa</a:t>
            </a:r>
            <a:endParaRPr lang="es-ES_tradnl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  <a:p>
            <a:pPr lvl="0"/>
            <a:endPara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_tradnl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terdiri</a:t>
            </a:r>
            <a:r>
              <a:rPr lang="es-ES_tradnl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s-ES_tradnl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atas </a:t>
            </a:r>
            <a:r>
              <a:rPr lang="es-ES_tradnl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unit-unit</a:t>
            </a:r>
            <a:r>
              <a:rPr lang="es-ES_tradnl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s-ES_tradnl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glukosa</a:t>
            </a:r>
            <a:r>
              <a:rPr lang="es-ES_tradnl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 </a:t>
            </a:r>
            <a:r>
              <a:rPr lang="es-ES_tradnl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fruktosa</a:t>
            </a:r>
            <a:r>
              <a:rPr lang="es-ES_tradnl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 dan </a:t>
            </a:r>
            <a:r>
              <a:rPr lang="es-ES_tradnl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galaktosa</a:t>
            </a:r>
            <a:r>
              <a:rPr lang="es-ES_tradnl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  <a:endParaRPr lang="en-US" sz="2400" dirty="0"/>
          </a:p>
        </p:txBody>
      </p:sp>
      <p:cxnSp>
        <p:nvCxnSpPr>
          <p:cNvPr id="62" name="Elbow Connector 61"/>
          <p:cNvCxnSpPr>
            <a:endCxn id="20" idx="3"/>
          </p:cNvCxnSpPr>
          <p:nvPr/>
        </p:nvCxnSpPr>
        <p:spPr>
          <a:xfrm>
            <a:off x="4949604" y="3151971"/>
            <a:ext cx="4128332" cy="1051240"/>
          </a:xfrm>
          <a:prstGeom prst="bentConnector3">
            <a:avLst>
              <a:gd name="adj1" fmla="val 84758"/>
            </a:avLst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Elbow Connector 64"/>
          <p:cNvCxnSpPr>
            <a:endCxn id="20" idx="3"/>
          </p:cNvCxnSpPr>
          <p:nvPr/>
        </p:nvCxnSpPr>
        <p:spPr>
          <a:xfrm flipV="1">
            <a:off x="5118333" y="4203211"/>
            <a:ext cx="3959603" cy="888353"/>
          </a:xfrm>
          <a:prstGeom prst="bentConnector3">
            <a:avLst>
              <a:gd name="adj1" fmla="val 84462"/>
            </a:avLst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7" name="Diagram 26"/>
          <p:cNvGraphicFramePr/>
          <p:nvPr>
            <p:extLst>
              <p:ext uri="{D42A27DB-BD31-4B8C-83A1-F6EECF244321}">
                <p14:modId xmlns:p14="http://schemas.microsoft.com/office/powerpoint/2010/main" val="1137524943"/>
              </p:ext>
            </p:extLst>
          </p:nvPr>
        </p:nvGraphicFramePr>
        <p:xfrm>
          <a:off x="2893299" y="1739816"/>
          <a:ext cx="9198970" cy="8166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1873859" y="5973168"/>
            <a:ext cx="399639" cy="700474"/>
            <a:chOff x="4871877" y="3006765"/>
            <a:chExt cx="619125" cy="1524902"/>
          </a:xfrm>
        </p:grpSpPr>
        <p:sp>
          <p:nvSpPr>
            <p:cNvPr id="29" name="Freeform: Shape 1348">
              <a:extLst>
                <a:ext uri="{FF2B5EF4-FFF2-40B4-BE49-F238E27FC236}">
                  <a16:creationId xmlns=""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349">
              <a:extLst>
                <a:ext uri="{FF2B5EF4-FFF2-40B4-BE49-F238E27FC236}">
                  <a16:creationId xmlns=""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350">
              <a:extLst>
                <a:ext uri="{FF2B5EF4-FFF2-40B4-BE49-F238E27FC236}">
                  <a16:creationId xmlns=""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351">
              <a:extLst>
                <a:ext uri="{FF2B5EF4-FFF2-40B4-BE49-F238E27FC236}">
                  <a16:creationId xmlns=""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352">
              <a:extLst>
                <a:ext uri="{FF2B5EF4-FFF2-40B4-BE49-F238E27FC236}">
                  <a16:creationId xmlns=""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353">
              <a:extLst>
                <a:ext uri="{FF2B5EF4-FFF2-40B4-BE49-F238E27FC236}">
                  <a16:creationId xmlns=""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354">
              <a:extLst>
                <a:ext uri="{FF2B5EF4-FFF2-40B4-BE49-F238E27FC236}">
                  <a16:creationId xmlns=""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355">
              <a:extLst>
                <a:ext uri="{FF2B5EF4-FFF2-40B4-BE49-F238E27FC236}">
                  <a16:creationId xmlns=""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356">
              <a:extLst>
                <a:ext uri="{FF2B5EF4-FFF2-40B4-BE49-F238E27FC236}">
                  <a16:creationId xmlns=""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357">
              <a:extLst>
                <a:ext uri="{FF2B5EF4-FFF2-40B4-BE49-F238E27FC236}">
                  <a16:creationId xmlns=""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358">
              <a:extLst>
                <a:ext uri="{FF2B5EF4-FFF2-40B4-BE49-F238E27FC236}">
                  <a16:creationId xmlns=""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359">
              <a:extLst>
                <a:ext uri="{FF2B5EF4-FFF2-40B4-BE49-F238E27FC236}">
                  <a16:creationId xmlns=""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360">
              <a:extLst>
                <a:ext uri="{FF2B5EF4-FFF2-40B4-BE49-F238E27FC236}">
                  <a16:creationId xmlns=""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361">
              <a:extLst>
                <a:ext uri="{FF2B5EF4-FFF2-40B4-BE49-F238E27FC236}">
                  <a16:creationId xmlns=""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362">
              <a:extLst>
                <a:ext uri="{FF2B5EF4-FFF2-40B4-BE49-F238E27FC236}">
                  <a16:creationId xmlns=""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363">
              <a:extLst>
                <a:ext uri="{FF2B5EF4-FFF2-40B4-BE49-F238E27FC236}">
                  <a16:creationId xmlns=""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364">
              <a:extLst>
                <a:ext uri="{FF2B5EF4-FFF2-40B4-BE49-F238E27FC236}">
                  <a16:creationId xmlns=""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365">
              <a:extLst>
                <a:ext uri="{FF2B5EF4-FFF2-40B4-BE49-F238E27FC236}">
                  <a16:creationId xmlns=""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366">
              <a:extLst>
                <a:ext uri="{FF2B5EF4-FFF2-40B4-BE49-F238E27FC236}">
                  <a16:creationId xmlns=""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367">
              <a:extLst>
                <a:ext uri="{FF2B5EF4-FFF2-40B4-BE49-F238E27FC236}">
                  <a16:creationId xmlns=""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368">
              <a:extLst>
                <a:ext uri="{FF2B5EF4-FFF2-40B4-BE49-F238E27FC236}">
                  <a16:creationId xmlns=""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369">
              <a:extLst>
                <a:ext uri="{FF2B5EF4-FFF2-40B4-BE49-F238E27FC236}">
                  <a16:creationId xmlns=""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370">
              <a:extLst>
                <a:ext uri="{FF2B5EF4-FFF2-40B4-BE49-F238E27FC236}">
                  <a16:creationId xmlns=""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371">
              <a:extLst>
                <a:ext uri="{FF2B5EF4-FFF2-40B4-BE49-F238E27FC236}">
                  <a16:creationId xmlns=""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372">
              <a:extLst>
                <a:ext uri="{FF2B5EF4-FFF2-40B4-BE49-F238E27FC236}">
                  <a16:creationId xmlns=""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73">
              <a:extLst>
                <a:ext uri="{FF2B5EF4-FFF2-40B4-BE49-F238E27FC236}">
                  <a16:creationId xmlns=""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74">
              <a:extLst>
                <a:ext uri="{FF2B5EF4-FFF2-40B4-BE49-F238E27FC236}">
                  <a16:creationId xmlns=""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75">
              <a:extLst>
                <a:ext uri="{FF2B5EF4-FFF2-40B4-BE49-F238E27FC236}">
                  <a16:creationId xmlns=""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76">
              <a:extLst>
                <a:ext uri="{FF2B5EF4-FFF2-40B4-BE49-F238E27FC236}">
                  <a16:creationId xmlns=""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77">
              <a:extLst>
                <a:ext uri="{FF2B5EF4-FFF2-40B4-BE49-F238E27FC236}">
                  <a16:creationId xmlns=""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78">
              <a:extLst>
                <a:ext uri="{FF2B5EF4-FFF2-40B4-BE49-F238E27FC236}">
                  <a16:creationId xmlns=""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79">
              <a:extLst>
                <a:ext uri="{FF2B5EF4-FFF2-40B4-BE49-F238E27FC236}">
                  <a16:creationId xmlns=""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80">
              <a:extLst>
                <a:ext uri="{FF2B5EF4-FFF2-40B4-BE49-F238E27FC236}">
                  <a16:creationId xmlns=""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81">
              <a:extLst>
                <a:ext uri="{FF2B5EF4-FFF2-40B4-BE49-F238E27FC236}">
                  <a16:creationId xmlns=""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82">
              <a:extLst>
                <a:ext uri="{FF2B5EF4-FFF2-40B4-BE49-F238E27FC236}">
                  <a16:creationId xmlns=""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83">
              <a:extLst>
                <a:ext uri="{FF2B5EF4-FFF2-40B4-BE49-F238E27FC236}">
                  <a16:creationId xmlns=""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84">
              <a:extLst>
                <a:ext uri="{FF2B5EF4-FFF2-40B4-BE49-F238E27FC236}">
                  <a16:creationId xmlns=""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85">
              <a:extLst>
                <a:ext uri="{FF2B5EF4-FFF2-40B4-BE49-F238E27FC236}">
                  <a16:creationId xmlns=""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86">
              <a:extLst>
                <a:ext uri="{FF2B5EF4-FFF2-40B4-BE49-F238E27FC236}">
                  <a16:creationId xmlns=""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87">
              <a:extLst>
                <a:ext uri="{FF2B5EF4-FFF2-40B4-BE49-F238E27FC236}">
                  <a16:creationId xmlns=""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88">
              <a:extLst>
                <a:ext uri="{FF2B5EF4-FFF2-40B4-BE49-F238E27FC236}">
                  <a16:creationId xmlns=""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89">
              <a:extLst>
                <a:ext uri="{FF2B5EF4-FFF2-40B4-BE49-F238E27FC236}">
                  <a16:creationId xmlns=""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90">
              <a:extLst>
                <a:ext uri="{FF2B5EF4-FFF2-40B4-BE49-F238E27FC236}">
                  <a16:creationId xmlns=""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91">
              <a:extLst>
                <a:ext uri="{FF2B5EF4-FFF2-40B4-BE49-F238E27FC236}">
                  <a16:creationId xmlns=""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92">
              <a:extLst>
                <a:ext uri="{FF2B5EF4-FFF2-40B4-BE49-F238E27FC236}">
                  <a16:creationId xmlns=""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93">
              <a:extLst>
                <a:ext uri="{FF2B5EF4-FFF2-40B4-BE49-F238E27FC236}">
                  <a16:creationId xmlns=""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94">
              <a:extLst>
                <a:ext uri="{FF2B5EF4-FFF2-40B4-BE49-F238E27FC236}">
                  <a16:creationId xmlns=""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95">
              <a:extLst>
                <a:ext uri="{FF2B5EF4-FFF2-40B4-BE49-F238E27FC236}">
                  <a16:creationId xmlns=""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96">
              <a:extLst>
                <a:ext uri="{FF2B5EF4-FFF2-40B4-BE49-F238E27FC236}">
                  <a16:creationId xmlns=""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97">
              <a:extLst>
                <a:ext uri="{FF2B5EF4-FFF2-40B4-BE49-F238E27FC236}">
                  <a16:creationId xmlns=""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98">
              <a:extLst>
                <a:ext uri="{FF2B5EF4-FFF2-40B4-BE49-F238E27FC236}">
                  <a16:creationId xmlns=""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99">
              <a:extLst>
                <a:ext uri="{FF2B5EF4-FFF2-40B4-BE49-F238E27FC236}">
                  <a16:creationId xmlns=""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400">
              <a:extLst>
                <a:ext uri="{FF2B5EF4-FFF2-40B4-BE49-F238E27FC236}">
                  <a16:creationId xmlns=""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401">
              <a:extLst>
                <a:ext uri="{FF2B5EF4-FFF2-40B4-BE49-F238E27FC236}">
                  <a16:creationId xmlns=""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402">
              <a:extLst>
                <a:ext uri="{FF2B5EF4-FFF2-40B4-BE49-F238E27FC236}">
                  <a16:creationId xmlns=""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403">
              <a:extLst>
                <a:ext uri="{FF2B5EF4-FFF2-40B4-BE49-F238E27FC236}">
                  <a16:creationId xmlns=""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404">
              <a:extLst>
                <a:ext uri="{FF2B5EF4-FFF2-40B4-BE49-F238E27FC236}">
                  <a16:creationId xmlns=""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405">
              <a:extLst>
                <a:ext uri="{FF2B5EF4-FFF2-40B4-BE49-F238E27FC236}">
                  <a16:creationId xmlns=""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406">
              <a:extLst>
                <a:ext uri="{FF2B5EF4-FFF2-40B4-BE49-F238E27FC236}">
                  <a16:creationId xmlns=""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407">
              <a:extLst>
                <a:ext uri="{FF2B5EF4-FFF2-40B4-BE49-F238E27FC236}">
                  <a16:creationId xmlns=""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408">
              <a:extLst>
                <a:ext uri="{FF2B5EF4-FFF2-40B4-BE49-F238E27FC236}">
                  <a16:creationId xmlns=""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409">
              <a:extLst>
                <a:ext uri="{FF2B5EF4-FFF2-40B4-BE49-F238E27FC236}">
                  <a16:creationId xmlns=""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410">
              <a:extLst>
                <a:ext uri="{FF2B5EF4-FFF2-40B4-BE49-F238E27FC236}">
                  <a16:creationId xmlns=""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411">
              <a:extLst>
                <a:ext uri="{FF2B5EF4-FFF2-40B4-BE49-F238E27FC236}">
                  <a16:creationId xmlns=""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412">
              <a:extLst>
                <a:ext uri="{FF2B5EF4-FFF2-40B4-BE49-F238E27FC236}">
                  <a16:creationId xmlns=""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413">
              <a:extLst>
                <a:ext uri="{FF2B5EF4-FFF2-40B4-BE49-F238E27FC236}">
                  <a16:creationId xmlns=""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414">
              <a:extLst>
                <a:ext uri="{FF2B5EF4-FFF2-40B4-BE49-F238E27FC236}">
                  <a16:creationId xmlns=""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415">
              <a:extLst>
                <a:ext uri="{FF2B5EF4-FFF2-40B4-BE49-F238E27FC236}">
                  <a16:creationId xmlns=""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416">
              <a:extLst>
                <a:ext uri="{FF2B5EF4-FFF2-40B4-BE49-F238E27FC236}">
                  <a16:creationId xmlns=""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417">
              <a:extLst>
                <a:ext uri="{FF2B5EF4-FFF2-40B4-BE49-F238E27FC236}">
                  <a16:creationId xmlns=""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418">
              <a:extLst>
                <a:ext uri="{FF2B5EF4-FFF2-40B4-BE49-F238E27FC236}">
                  <a16:creationId xmlns=""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19">
              <a:extLst>
                <a:ext uri="{FF2B5EF4-FFF2-40B4-BE49-F238E27FC236}">
                  <a16:creationId xmlns=""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20">
              <a:extLst>
                <a:ext uri="{FF2B5EF4-FFF2-40B4-BE49-F238E27FC236}">
                  <a16:creationId xmlns=""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21">
              <a:extLst>
                <a:ext uri="{FF2B5EF4-FFF2-40B4-BE49-F238E27FC236}">
                  <a16:creationId xmlns=""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22">
              <a:extLst>
                <a:ext uri="{FF2B5EF4-FFF2-40B4-BE49-F238E27FC236}">
                  <a16:creationId xmlns=""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23">
              <a:extLst>
                <a:ext uri="{FF2B5EF4-FFF2-40B4-BE49-F238E27FC236}">
                  <a16:creationId xmlns=""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24">
              <a:extLst>
                <a:ext uri="{FF2B5EF4-FFF2-40B4-BE49-F238E27FC236}">
                  <a16:creationId xmlns=""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25">
              <a:extLst>
                <a:ext uri="{FF2B5EF4-FFF2-40B4-BE49-F238E27FC236}">
                  <a16:creationId xmlns=""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26">
              <a:extLst>
                <a:ext uri="{FF2B5EF4-FFF2-40B4-BE49-F238E27FC236}">
                  <a16:creationId xmlns=""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27">
              <a:extLst>
                <a:ext uri="{FF2B5EF4-FFF2-40B4-BE49-F238E27FC236}">
                  <a16:creationId xmlns=""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28">
              <a:extLst>
                <a:ext uri="{FF2B5EF4-FFF2-40B4-BE49-F238E27FC236}">
                  <a16:creationId xmlns=""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29">
              <a:extLst>
                <a:ext uri="{FF2B5EF4-FFF2-40B4-BE49-F238E27FC236}">
                  <a16:creationId xmlns=""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30">
              <a:extLst>
                <a:ext uri="{FF2B5EF4-FFF2-40B4-BE49-F238E27FC236}">
                  <a16:creationId xmlns=""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31">
              <a:extLst>
                <a:ext uri="{FF2B5EF4-FFF2-40B4-BE49-F238E27FC236}">
                  <a16:creationId xmlns=""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32">
              <a:extLst>
                <a:ext uri="{FF2B5EF4-FFF2-40B4-BE49-F238E27FC236}">
                  <a16:creationId xmlns=""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33">
              <a:extLst>
                <a:ext uri="{FF2B5EF4-FFF2-40B4-BE49-F238E27FC236}">
                  <a16:creationId xmlns=""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34">
              <a:extLst>
                <a:ext uri="{FF2B5EF4-FFF2-40B4-BE49-F238E27FC236}">
                  <a16:creationId xmlns=""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35">
              <a:extLst>
                <a:ext uri="{FF2B5EF4-FFF2-40B4-BE49-F238E27FC236}">
                  <a16:creationId xmlns=""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36">
              <a:extLst>
                <a:ext uri="{FF2B5EF4-FFF2-40B4-BE49-F238E27FC236}">
                  <a16:creationId xmlns=""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37">
              <a:extLst>
                <a:ext uri="{FF2B5EF4-FFF2-40B4-BE49-F238E27FC236}">
                  <a16:creationId xmlns=""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38">
              <a:extLst>
                <a:ext uri="{FF2B5EF4-FFF2-40B4-BE49-F238E27FC236}">
                  <a16:creationId xmlns=""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39">
              <a:extLst>
                <a:ext uri="{FF2B5EF4-FFF2-40B4-BE49-F238E27FC236}">
                  <a16:creationId xmlns=""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40">
              <a:extLst>
                <a:ext uri="{FF2B5EF4-FFF2-40B4-BE49-F238E27FC236}">
                  <a16:creationId xmlns=""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41">
              <a:extLst>
                <a:ext uri="{FF2B5EF4-FFF2-40B4-BE49-F238E27FC236}">
                  <a16:creationId xmlns=""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42">
              <a:extLst>
                <a:ext uri="{FF2B5EF4-FFF2-40B4-BE49-F238E27FC236}">
                  <a16:creationId xmlns=""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43">
              <a:extLst>
                <a:ext uri="{FF2B5EF4-FFF2-40B4-BE49-F238E27FC236}">
                  <a16:creationId xmlns=""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44">
              <a:extLst>
                <a:ext uri="{FF2B5EF4-FFF2-40B4-BE49-F238E27FC236}">
                  <a16:creationId xmlns=""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45">
              <a:extLst>
                <a:ext uri="{FF2B5EF4-FFF2-40B4-BE49-F238E27FC236}">
                  <a16:creationId xmlns=""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46">
              <a:extLst>
                <a:ext uri="{FF2B5EF4-FFF2-40B4-BE49-F238E27FC236}">
                  <a16:creationId xmlns=""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47">
              <a:extLst>
                <a:ext uri="{FF2B5EF4-FFF2-40B4-BE49-F238E27FC236}">
                  <a16:creationId xmlns=""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48">
              <a:extLst>
                <a:ext uri="{FF2B5EF4-FFF2-40B4-BE49-F238E27FC236}">
                  <a16:creationId xmlns=""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49">
              <a:extLst>
                <a:ext uri="{FF2B5EF4-FFF2-40B4-BE49-F238E27FC236}">
                  <a16:creationId xmlns=""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50">
              <a:extLst>
                <a:ext uri="{FF2B5EF4-FFF2-40B4-BE49-F238E27FC236}">
                  <a16:creationId xmlns=""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51">
              <a:extLst>
                <a:ext uri="{FF2B5EF4-FFF2-40B4-BE49-F238E27FC236}">
                  <a16:creationId xmlns=""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52">
              <a:extLst>
                <a:ext uri="{FF2B5EF4-FFF2-40B4-BE49-F238E27FC236}">
                  <a16:creationId xmlns=""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53">
              <a:extLst>
                <a:ext uri="{FF2B5EF4-FFF2-40B4-BE49-F238E27FC236}">
                  <a16:creationId xmlns=""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54">
              <a:extLst>
                <a:ext uri="{FF2B5EF4-FFF2-40B4-BE49-F238E27FC236}">
                  <a16:creationId xmlns=""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55">
              <a:extLst>
                <a:ext uri="{FF2B5EF4-FFF2-40B4-BE49-F238E27FC236}">
                  <a16:creationId xmlns=""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56">
              <a:extLst>
                <a:ext uri="{FF2B5EF4-FFF2-40B4-BE49-F238E27FC236}">
                  <a16:creationId xmlns=""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57">
              <a:extLst>
                <a:ext uri="{FF2B5EF4-FFF2-40B4-BE49-F238E27FC236}">
                  <a16:creationId xmlns=""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8">
              <a:extLst>
                <a:ext uri="{FF2B5EF4-FFF2-40B4-BE49-F238E27FC236}">
                  <a16:creationId xmlns=""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59">
              <a:extLst>
                <a:ext uri="{FF2B5EF4-FFF2-40B4-BE49-F238E27FC236}">
                  <a16:creationId xmlns=""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60">
              <a:extLst>
                <a:ext uri="{FF2B5EF4-FFF2-40B4-BE49-F238E27FC236}">
                  <a16:creationId xmlns=""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61">
              <a:extLst>
                <a:ext uri="{FF2B5EF4-FFF2-40B4-BE49-F238E27FC236}">
                  <a16:creationId xmlns=""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62">
              <a:extLst>
                <a:ext uri="{FF2B5EF4-FFF2-40B4-BE49-F238E27FC236}">
                  <a16:creationId xmlns=""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63">
              <a:extLst>
                <a:ext uri="{FF2B5EF4-FFF2-40B4-BE49-F238E27FC236}">
                  <a16:creationId xmlns=""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64">
              <a:extLst>
                <a:ext uri="{FF2B5EF4-FFF2-40B4-BE49-F238E27FC236}">
                  <a16:creationId xmlns=""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65">
              <a:extLst>
                <a:ext uri="{FF2B5EF4-FFF2-40B4-BE49-F238E27FC236}">
                  <a16:creationId xmlns=""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66">
              <a:extLst>
                <a:ext uri="{FF2B5EF4-FFF2-40B4-BE49-F238E27FC236}">
                  <a16:creationId xmlns=""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67">
              <a:extLst>
                <a:ext uri="{FF2B5EF4-FFF2-40B4-BE49-F238E27FC236}">
                  <a16:creationId xmlns=""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68">
              <a:extLst>
                <a:ext uri="{FF2B5EF4-FFF2-40B4-BE49-F238E27FC236}">
                  <a16:creationId xmlns=""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69">
              <a:extLst>
                <a:ext uri="{FF2B5EF4-FFF2-40B4-BE49-F238E27FC236}">
                  <a16:creationId xmlns=""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70">
              <a:extLst>
                <a:ext uri="{FF2B5EF4-FFF2-40B4-BE49-F238E27FC236}">
                  <a16:creationId xmlns=""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71">
              <a:extLst>
                <a:ext uri="{FF2B5EF4-FFF2-40B4-BE49-F238E27FC236}">
                  <a16:creationId xmlns=""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72">
              <a:extLst>
                <a:ext uri="{FF2B5EF4-FFF2-40B4-BE49-F238E27FC236}">
                  <a16:creationId xmlns=""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73">
              <a:extLst>
                <a:ext uri="{FF2B5EF4-FFF2-40B4-BE49-F238E27FC236}">
                  <a16:creationId xmlns=""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74">
              <a:extLst>
                <a:ext uri="{FF2B5EF4-FFF2-40B4-BE49-F238E27FC236}">
                  <a16:creationId xmlns=""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75">
              <a:extLst>
                <a:ext uri="{FF2B5EF4-FFF2-40B4-BE49-F238E27FC236}">
                  <a16:creationId xmlns=""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76">
              <a:extLst>
                <a:ext uri="{FF2B5EF4-FFF2-40B4-BE49-F238E27FC236}">
                  <a16:creationId xmlns=""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77">
              <a:extLst>
                <a:ext uri="{FF2B5EF4-FFF2-40B4-BE49-F238E27FC236}">
                  <a16:creationId xmlns=""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78">
              <a:extLst>
                <a:ext uri="{FF2B5EF4-FFF2-40B4-BE49-F238E27FC236}">
                  <a16:creationId xmlns=""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79">
              <a:extLst>
                <a:ext uri="{FF2B5EF4-FFF2-40B4-BE49-F238E27FC236}">
                  <a16:creationId xmlns=""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80">
              <a:extLst>
                <a:ext uri="{FF2B5EF4-FFF2-40B4-BE49-F238E27FC236}">
                  <a16:creationId xmlns=""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81">
              <a:extLst>
                <a:ext uri="{FF2B5EF4-FFF2-40B4-BE49-F238E27FC236}">
                  <a16:creationId xmlns=""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82">
              <a:extLst>
                <a:ext uri="{FF2B5EF4-FFF2-40B4-BE49-F238E27FC236}">
                  <a16:creationId xmlns=""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83">
              <a:extLst>
                <a:ext uri="{FF2B5EF4-FFF2-40B4-BE49-F238E27FC236}">
                  <a16:creationId xmlns=""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84">
              <a:extLst>
                <a:ext uri="{FF2B5EF4-FFF2-40B4-BE49-F238E27FC236}">
                  <a16:creationId xmlns=""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85">
              <a:extLst>
                <a:ext uri="{FF2B5EF4-FFF2-40B4-BE49-F238E27FC236}">
                  <a16:creationId xmlns=""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86">
              <a:extLst>
                <a:ext uri="{FF2B5EF4-FFF2-40B4-BE49-F238E27FC236}">
                  <a16:creationId xmlns=""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87">
              <a:extLst>
                <a:ext uri="{FF2B5EF4-FFF2-40B4-BE49-F238E27FC236}">
                  <a16:creationId xmlns=""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="" xmlns:a16="http://schemas.microsoft.com/office/drawing/2014/main" id="{D23A480B-9933-4C88-912E-252AA409DDAF}"/>
              </a:ext>
            </a:extLst>
          </p:cNvPr>
          <p:cNvGrpSpPr/>
          <p:nvPr/>
        </p:nvGrpSpPr>
        <p:grpSpPr>
          <a:xfrm rot="18354366">
            <a:off x="2149778" y="5861997"/>
            <a:ext cx="1380138" cy="90219"/>
            <a:chOff x="4329589" y="2147304"/>
            <a:chExt cx="1590675" cy="363962"/>
          </a:xfrm>
        </p:grpSpPr>
        <p:sp>
          <p:nvSpPr>
            <p:cNvPr id="177" name="Freeform: Shape 1488">
              <a:extLst>
                <a:ext uri="{FF2B5EF4-FFF2-40B4-BE49-F238E27FC236}">
                  <a16:creationId xmlns="" xmlns:a16="http://schemas.microsoft.com/office/drawing/2014/main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89">
              <a:extLst>
                <a:ext uri="{FF2B5EF4-FFF2-40B4-BE49-F238E27FC236}">
                  <a16:creationId xmlns="" xmlns:a16="http://schemas.microsoft.com/office/drawing/2014/main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90">
              <a:extLst>
                <a:ext uri="{FF2B5EF4-FFF2-40B4-BE49-F238E27FC236}">
                  <a16:creationId xmlns="" xmlns:a16="http://schemas.microsoft.com/office/drawing/2014/main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91">
              <a:extLst>
                <a:ext uri="{FF2B5EF4-FFF2-40B4-BE49-F238E27FC236}">
                  <a16:creationId xmlns="" xmlns:a16="http://schemas.microsoft.com/office/drawing/2014/main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92">
              <a:extLst>
                <a:ext uri="{FF2B5EF4-FFF2-40B4-BE49-F238E27FC236}">
                  <a16:creationId xmlns="" xmlns:a16="http://schemas.microsoft.com/office/drawing/2014/main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93">
              <a:extLst>
                <a:ext uri="{FF2B5EF4-FFF2-40B4-BE49-F238E27FC236}">
                  <a16:creationId xmlns="" xmlns:a16="http://schemas.microsoft.com/office/drawing/2014/main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94">
              <a:extLst>
                <a:ext uri="{FF2B5EF4-FFF2-40B4-BE49-F238E27FC236}">
                  <a16:creationId xmlns="" xmlns:a16="http://schemas.microsoft.com/office/drawing/2014/main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95">
              <a:extLst>
                <a:ext uri="{FF2B5EF4-FFF2-40B4-BE49-F238E27FC236}">
                  <a16:creationId xmlns="" xmlns:a16="http://schemas.microsoft.com/office/drawing/2014/main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96">
              <a:extLst>
                <a:ext uri="{FF2B5EF4-FFF2-40B4-BE49-F238E27FC236}">
                  <a16:creationId xmlns="" xmlns:a16="http://schemas.microsoft.com/office/drawing/2014/main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97">
              <a:extLst>
                <a:ext uri="{FF2B5EF4-FFF2-40B4-BE49-F238E27FC236}">
                  <a16:creationId xmlns="" xmlns:a16="http://schemas.microsoft.com/office/drawing/2014/main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98">
              <a:extLst>
                <a:ext uri="{FF2B5EF4-FFF2-40B4-BE49-F238E27FC236}">
                  <a16:creationId xmlns="" xmlns:a16="http://schemas.microsoft.com/office/drawing/2014/main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99">
              <a:extLst>
                <a:ext uri="{FF2B5EF4-FFF2-40B4-BE49-F238E27FC236}">
                  <a16:creationId xmlns="" xmlns:a16="http://schemas.microsoft.com/office/drawing/2014/main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500">
              <a:extLst>
                <a:ext uri="{FF2B5EF4-FFF2-40B4-BE49-F238E27FC236}">
                  <a16:creationId xmlns="" xmlns:a16="http://schemas.microsoft.com/office/drawing/2014/main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501">
              <a:extLst>
                <a:ext uri="{FF2B5EF4-FFF2-40B4-BE49-F238E27FC236}">
                  <a16:creationId xmlns="" xmlns:a16="http://schemas.microsoft.com/office/drawing/2014/main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502">
              <a:extLst>
                <a:ext uri="{FF2B5EF4-FFF2-40B4-BE49-F238E27FC236}">
                  <a16:creationId xmlns="" xmlns:a16="http://schemas.microsoft.com/office/drawing/2014/main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503">
              <a:extLst>
                <a:ext uri="{FF2B5EF4-FFF2-40B4-BE49-F238E27FC236}">
                  <a16:creationId xmlns="" xmlns:a16="http://schemas.microsoft.com/office/drawing/2014/main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504">
              <a:extLst>
                <a:ext uri="{FF2B5EF4-FFF2-40B4-BE49-F238E27FC236}">
                  <a16:creationId xmlns="" xmlns:a16="http://schemas.microsoft.com/office/drawing/2014/main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505">
              <a:extLst>
                <a:ext uri="{FF2B5EF4-FFF2-40B4-BE49-F238E27FC236}">
                  <a16:creationId xmlns="" xmlns:a16="http://schemas.microsoft.com/office/drawing/2014/main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506">
              <a:extLst>
                <a:ext uri="{FF2B5EF4-FFF2-40B4-BE49-F238E27FC236}">
                  <a16:creationId xmlns="" xmlns:a16="http://schemas.microsoft.com/office/drawing/2014/main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507">
              <a:extLst>
                <a:ext uri="{FF2B5EF4-FFF2-40B4-BE49-F238E27FC236}">
                  <a16:creationId xmlns="" xmlns:a16="http://schemas.microsoft.com/office/drawing/2014/main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508">
              <a:extLst>
                <a:ext uri="{FF2B5EF4-FFF2-40B4-BE49-F238E27FC236}">
                  <a16:creationId xmlns="" xmlns:a16="http://schemas.microsoft.com/office/drawing/2014/main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509">
              <a:extLst>
                <a:ext uri="{FF2B5EF4-FFF2-40B4-BE49-F238E27FC236}">
                  <a16:creationId xmlns="" xmlns:a16="http://schemas.microsoft.com/office/drawing/2014/main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510">
              <a:extLst>
                <a:ext uri="{FF2B5EF4-FFF2-40B4-BE49-F238E27FC236}">
                  <a16:creationId xmlns="" xmlns:a16="http://schemas.microsoft.com/office/drawing/2014/main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511">
              <a:extLst>
                <a:ext uri="{FF2B5EF4-FFF2-40B4-BE49-F238E27FC236}">
                  <a16:creationId xmlns="" xmlns:a16="http://schemas.microsoft.com/office/drawing/2014/main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512">
              <a:extLst>
                <a:ext uri="{FF2B5EF4-FFF2-40B4-BE49-F238E27FC236}">
                  <a16:creationId xmlns="" xmlns:a16="http://schemas.microsoft.com/office/drawing/2014/main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513">
              <a:extLst>
                <a:ext uri="{FF2B5EF4-FFF2-40B4-BE49-F238E27FC236}">
                  <a16:creationId xmlns="" xmlns:a16="http://schemas.microsoft.com/office/drawing/2014/main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514">
              <a:extLst>
                <a:ext uri="{FF2B5EF4-FFF2-40B4-BE49-F238E27FC236}">
                  <a16:creationId xmlns="" xmlns:a16="http://schemas.microsoft.com/office/drawing/2014/main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515">
              <a:extLst>
                <a:ext uri="{FF2B5EF4-FFF2-40B4-BE49-F238E27FC236}">
                  <a16:creationId xmlns="" xmlns:a16="http://schemas.microsoft.com/office/drawing/2014/main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516">
              <a:extLst>
                <a:ext uri="{FF2B5EF4-FFF2-40B4-BE49-F238E27FC236}">
                  <a16:creationId xmlns="" xmlns:a16="http://schemas.microsoft.com/office/drawing/2014/main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517">
              <a:extLst>
                <a:ext uri="{FF2B5EF4-FFF2-40B4-BE49-F238E27FC236}">
                  <a16:creationId xmlns="" xmlns:a16="http://schemas.microsoft.com/office/drawing/2014/main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518">
              <a:extLst>
                <a:ext uri="{FF2B5EF4-FFF2-40B4-BE49-F238E27FC236}">
                  <a16:creationId xmlns="" xmlns:a16="http://schemas.microsoft.com/office/drawing/2014/main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19">
              <a:extLst>
                <a:ext uri="{FF2B5EF4-FFF2-40B4-BE49-F238E27FC236}">
                  <a16:creationId xmlns="" xmlns:a16="http://schemas.microsoft.com/office/drawing/2014/main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20">
              <a:extLst>
                <a:ext uri="{FF2B5EF4-FFF2-40B4-BE49-F238E27FC236}">
                  <a16:creationId xmlns="" xmlns:a16="http://schemas.microsoft.com/office/drawing/2014/main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21">
              <a:extLst>
                <a:ext uri="{FF2B5EF4-FFF2-40B4-BE49-F238E27FC236}">
                  <a16:creationId xmlns="" xmlns:a16="http://schemas.microsoft.com/office/drawing/2014/main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22">
              <a:extLst>
                <a:ext uri="{FF2B5EF4-FFF2-40B4-BE49-F238E27FC236}">
                  <a16:creationId xmlns="" xmlns:a16="http://schemas.microsoft.com/office/drawing/2014/main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23">
              <a:extLst>
                <a:ext uri="{FF2B5EF4-FFF2-40B4-BE49-F238E27FC236}">
                  <a16:creationId xmlns="" xmlns:a16="http://schemas.microsoft.com/office/drawing/2014/main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24">
              <a:extLst>
                <a:ext uri="{FF2B5EF4-FFF2-40B4-BE49-F238E27FC236}">
                  <a16:creationId xmlns="" xmlns:a16="http://schemas.microsoft.com/office/drawing/2014/main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25">
              <a:extLst>
                <a:ext uri="{FF2B5EF4-FFF2-40B4-BE49-F238E27FC236}">
                  <a16:creationId xmlns="" xmlns:a16="http://schemas.microsoft.com/office/drawing/2014/main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26">
              <a:extLst>
                <a:ext uri="{FF2B5EF4-FFF2-40B4-BE49-F238E27FC236}">
                  <a16:creationId xmlns="" xmlns:a16="http://schemas.microsoft.com/office/drawing/2014/main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27">
              <a:extLst>
                <a:ext uri="{FF2B5EF4-FFF2-40B4-BE49-F238E27FC236}">
                  <a16:creationId xmlns="" xmlns:a16="http://schemas.microsoft.com/office/drawing/2014/main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28">
              <a:extLst>
                <a:ext uri="{FF2B5EF4-FFF2-40B4-BE49-F238E27FC236}">
                  <a16:creationId xmlns="" xmlns:a16="http://schemas.microsoft.com/office/drawing/2014/main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29">
              <a:extLst>
                <a:ext uri="{FF2B5EF4-FFF2-40B4-BE49-F238E27FC236}">
                  <a16:creationId xmlns="" xmlns:a16="http://schemas.microsoft.com/office/drawing/2014/main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30">
              <a:extLst>
                <a:ext uri="{FF2B5EF4-FFF2-40B4-BE49-F238E27FC236}">
                  <a16:creationId xmlns="" xmlns:a16="http://schemas.microsoft.com/office/drawing/2014/main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31">
              <a:extLst>
                <a:ext uri="{FF2B5EF4-FFF2-40B4-BE49-F238E27FC236}">
                  <a16:creationId xmlns="" xmlns:a16="http://schemas.microsoft.com/office/drawing/2014/main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32">
              <a:extLst>
                <a:ext uri="{FF2B5EF4-FFF2-40B4-BE49-F238E27FC236}">
                  <a16:creationId xmlns="" xmlns:a16="http://schemas.microsoft.com/office/drawing/2014/main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33">
              <a:extLst>
                <a:ext uri="{FF2B5EF4-FFF2-40B4-BE49-F238E27FC236}">
                  <a16:creationId xmlns="" xmlns:a16="http://schemas.microsoft.com/office/drawing/2014/main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34">
              <a:extLst>
                <a:ext uri="{FF2B5EF4-FFF2-40B4-BE49-F238E27FC236}">
                  <a16:creationId xmlns="" xmlns:a16="http://schemas.microsoft.com/office/drawing/2014/main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35">
              <a:extLst>
                <a:ext uri="{FF2B5EF4-FFF2-40B4-BE49-F238E27FC236}">
                  <a16:creationId xmlns="" xmlns:a16="http://schemas.microsoft.com/office/drawing/2014/main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36">
              <a:extLst>
                <a:ext uri="{FF2B5EF4-FFF2-40B4-BE49-F238E27FC236}">
                  <a16:creationId xmlns="" xmlns:a16="http://schemas.microsoft.com/office/drawing/2014/main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37">
              <a:extLst>
                <a:ext uri="{FF2B5EF4-FFF2-40B4-BE49-F238E27FC236}">
                  <a16:creationId xmlns="" xmlns:a16="http://schemas.microsoft.com/office/drawing/2014/main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38">
              <a:extLst>
                <a:ext uri="{FF2B5EF4-FFF2-40B4-BE49-F238E27FC236}">
                  <a16:creationId xmlns="" xmlns:a16="http://schemas.microsoft.com/office/drawing/2014/main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39">
              <a:extLst>
                <a:ext uri="{FF2B5EF4-FFF2-40B4-BE49-F238E27FC236}">
                  <a16:creationId xmlns="" xmlns:a16="http://schemas.microsoft.com/office/drawing/2014/main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40">
              <a:extLst>
                <a:ext uri="{FF2B5EF4-FFF2-40B4-BE49-F238E27FC236}">
                  <a16:creationId xmlns="" xmlns:a16="http://schemas.microsoft.com/office/drawing/2014/main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41">
              <a:extLst>
                <a:ext uri="{FF2B5EF4-FFF2-40B4-BE49-F238E27FC236}">
                  <a16:creationId xmlns="" xmlns:a16="http://schemas.microsoft.com/office/drawing/2014/main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42">
              <a:extLst>
                <a:ext uri="{FF2B5EF4-FFF2-40B4-BE49-F238E27FC236}">
                  <a16:creationId xmlns="" xmlns:a16="http://schemas.microsoft.com/office/drawing/2014/main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43">
              <a:extLst>
                <a:ext uri="{FF2B5EF4-FFF2-40B4-BE49-F238E27FC236}">
                  <a16:creationId xmlns="" xmlns:a16="http://schemas.microsoft.com/office/drawing/2014/main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44">
              <a:extLst>
                <a:ext uri="{FF2B5EF4-FFF2-40B4-BE49-F238E27FC236}">
                  <a16:creationId xmlns="" xmlns:a16="http://schemas.microsoft.com/office/drawing/2014/main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45">
              <a:extLst>
                <a:ext uri="{FF2B5EF4-FFF2-40B4-BE49-F238E27FC236}">
                  <a16:creationId xmlns="" xmlns:a16="http://schemas.microsoft.com/office/drawing/2014/main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46">
              <a:extLst>
                <a:ext uri="{FF2B5EF4-FFF2-40B4-BE49-F238E27FC236}">
                  <a16:creationId xmlns="" xmlns:a16="http://schemas.microsoft.com/office/drawing/2014/main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47">
              <a:extLst>
                <a:ext uri="{FF2B5EF4-FFF2-40B4-BE49-F238E27FC236}">
                  <a16:creationId xmlns="" xmlns:a16="http://schemas.microsoft.com/office/drawing/2014/main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48">
              <a:extLst>
                <a:ext uri="{FF2B5EF4-FFF2-40B4-BE49-F238E27FC236}">
                  <a16:creationId xmlns="" xmlns:a16="http://schemas.microsoft.com/office/drawing/2014/main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49">
              <a:extLst>
                <a:ext uri="{FF2B5EF4-FFF2-40B4-BE49-F238E27FC236}">
                  <a16:creationId xmlns="" xmlns:a16="http://schemas.microsoft.com/office/drawing/2014/main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50">
              <a:extLst>
                <a:ext uri="{FF2B5EF4-FFF2-40B4-BE49-F238E27FC236}">
                  <a16:creationId xmlns="" xmlns:a16="http://schemas.microsoft.com/office/drawing/2014/main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51">
              <a:extLst>
                <a:ext uri="{FF2B5EF4-FFF2-40B4-BE49-F238E27FC236}">
                  <a16:creationId xmlns="" xmlns:a16="http://schemas.microsoft.com/office/drawing/2014/main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52">
              <a:extLst>
                <a:ext uri="{FF2B5EF4-FFF2-40B4-BE49-F238E27FC236}">
                  <a16:creationId xmlns="" xmlns:a16="http://schemas.microsoft.com/office/drawing/2014/main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53">
              <a:extLst>
                <a:ext uri="{FF2B5EF4-FFF2-40B4-BE49-F238E27FC236}">
                  <a16:creationId xmlns="" xmlns:a16="http://schemas.microsoft.com/office/drawing/2014/main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54">
              <a:extLst>
                <a:ext uri="{FF2B5EF4-FFF2-40B4-BE49-F238E27FC236}">
                  <a16:creationId xmlns="" xmlns:a16="http://schemas.microsoft.com/office/drawing/2014/main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55">
              <a:extLst>
                <a:ext uri="{FF2B5EF4-FFF2-40B4-BE49-F238E27FC236}">
                  <a16:creationId xmlns="" xmlns:a16="http://schemas.microsoft.com/office/drawing/2014/main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56">
              <a:extLst>
                <a:ext uri="{FF2B5EF4-FFF2-40B4-BE49-F238E27FC236}">
                  <a16:creationId xmlns="" xmlns:a16="http://schemas.microsoft.com/office/drawing/2014/main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57">
              <a:extLst>
                <a:ext uri="{FF2B5EF4-FFF2-40B4-BE49-F238E27FC236}">
                  <a16:creationId xmlns="" xmlns:a16="http://schemas.microsoft.com/office/drawing/2014/main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58">
              <a:extLst>
                <a:ext uri="{FF2B5EF4-FFF2-40B4-BE49-F238E27FC236}">
                  <a16:creationId xmlns="" xmlns:a16="http://schemas.microsoft.com/office/drawing/2014/main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59">
              <a:extLst>
                <a:ext uri="{FF2B5EF4-FFF2-40B4-BE49-F238E27FC236}">
                  <a16:creationId xmlns="" xmlns:a16="http://schemas.microsoft.com/office/drawing/2014/main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60">
              <a:extLst>
                <a:ext uri="{FF2B5EF4-FFF2-40B4-BE49-F238E27FC236}">
                  <a16:creationId xmlns="" xmlns:a16="http://schemas.microsoft.com/office/drawing/2014/main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61">
              <a:extLst>
                <a:ext uri="{FF2B5EF4-FFF2-40B4-BE49-F238E27FC236}">
                  <a16:creationId xmlns="" xmlns:a16="http://schemas.microsoft.com/office/drawing/2014/main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62">
              <a:extLst>
                <a:ext uri="{FF2B5EF4-FFF2-40B4-BE49-F238E27FC236}">
                  <a16:creationId xmlns="" xmlns:a16="http://schemas.microsoft.com/office/drawing/2014/main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63">
              <a:extLst>
                <a:ext uri="{FF2B5EF4-FFF2-40B4-BE49-F238E27FC236}">
                  <a16:creationId xmlns="" xmlns:a16="http://schemas.microsoft.com/office/drawing/2014/main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64">
              <a:extLst>
                <a:ext uri="{FF2B5EF4-FFF2-40B4-BE49-F238E27FC236}">
                  <a16:creationId xmlns="" xmlns:a16="http://schemas.microsoft.com/office/drawing/2014/main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65">
              <a:extLst>
                <a:ext uri="{FF2B5EF4-FFF2-40B4-BE49-F238E27FC236}">
                  <a16:creationId xmlns="" xmlns:a16="http://schemas.microsoft.com/office/drawing/2014/main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66">
              <a:extLst>
                <a:ext uri="{FF2B5EF4-FFF2-40B4-BE49-F238E27FC236}">
                  <a16:creationId xmlns="" xmlns:a16="http://schemas.microsoft.com/office/drawing/2014/main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67">
              <a:extLst>
                <a:ext uri="{FF2B5EF4-FFF2-40B4-BE49-F238E27FC236}">
                  <a16:creationId xmlns="" xmlns:a16="http://schemas.microsoft.com/office/drawing/2014/main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68">
              <a:extLst>
                <a:ext uri="{FF2B5EF4-FFF2-40B4-BE49-F238E27FC236}">
                  <a16:creationId xmlns="" xmlns:a16="http://schemas.microsoft.com/office/drawing/2014/main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69">
              <a:extLst>
                <a:ext uri="{FF2B5EF4-FFF2-40B4-BE49-F238E27FC236}">
                  <a16:creationId xmlns="" xmlns:a16="http://schemas.microsoft.com/office/drawing/2014/main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70">
              <a:extLst>
                <a:ext uri="{FF2B5EF4-FFF2-40B4-BE49-F238E27FC236}">
                  <a16:creationId xmlns="" xmlns:a16="http://schemas.microsoft.com/office/drawing/2014/main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71">
              <a:extLst>
                <a:ext uri="{FF2B5EF4-FFF2-40B4-BE49-F238E27FC236}">
                  <a16:creationId xmlns="" xmlns:a16="http://schemas.microsoft.com/office/drawing/2014/main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72">
              <a:extLst>
                <a:ext uri="{FF2B5EF4-FFF2-40B4-BE49-F238E27FC236}">
                  <a16:creationId xmlns="" xmlns:a16="http://schemas.microsoft.com/office/drawing/2014/main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73">
              <a:extLst>
                <a:ext uri="{FF2B5EF4-FFF2-40B4-BE49-F238E27FC236}">
                  <a16:creationId xmlns="" xmlns:a16="http://schemas.microsoft.com/office/drawing/2014/main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74">
              <a:extLst>
                <a:ext uri="{FF2B5EF4-FFF2-40B4-BE49-F238E27FC236}">
                  <a16:creationId xmlns="" xmlns:a16="http://schemas.microsoft.com/office/drawing/2014/main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75">
              <a:extLst>
                <a:ext uri="{FF2B5EF4-FFF2-40B4-BE49-F238E27FC236}">
                  <a16:creationId xmlns="" xmlns:a16="http://schemas.microsoft.com/office/drawing/2014/main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76">
              <a:extLst>
                <a:ext uri="{FF2B5EF4-FFF2-40B4-BE49-F238E27FC236}">
                  <a16:creationId xmlns="" xmlns:a16="http://schemas.microsoft.com/office/drawing/2014/main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77">
              <a:extLst>
                <a:ext uri="{FF2B5EF4-FFF2-40B4-BE49-F238E27FC236}">
                  <a16:creationId xmlns="" xmlns:a16="http://schemas.microsoft.com/office/drawing/2014/main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78">
              <a:extLst>
                <a:ext uri="{FF2B5EF4-FFF2-40B4-BE49-F238E27FC236}">
                  <a16:creationId xmlns="" xmlns:a16="http://schemas.microsoft.com/office/drawing/2014/main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79">
              <a:extLst>
                <a:ext uri="{FF2B5EF4-FFF2-40B4-BE49-F238E27FC236}">
                  <a16:creationId xmlns="" xmlns:a16="http://schemas.microsoft.com/office/drawing/2014/main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80">
              <a:extLst>
                <a:ext uri="{FF2B5EF4-FFF2-40B4-BE49-F238E27FC236}">
                  <a16:creationId xmlns="" xmlns:a16="http://schemas.microsoft.com/office/drawing/2014/main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81">
              <a:extLst>
                <a:ext uri="{FF2B5EF4-FFF2-40B4-BE49-F238E27FC236}">
                  <a16:creationId xmlns="" xmlns:a16="http://schemas.microsoft.com/office/drawing/2014/main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82">
              <a:extLst>
                <a:ext uri="{FF2B5EF4-FFF2-40B4-BE49-F238E27FC236}">
                  <a16:creationId xmlns="" xmlns:a16="http://schemas.microsoft.com/office/drawing/2014/main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83">
              <a:extLst>
                <a:ext uri="{FF2B5EF4-FFF2-40B4-BE49-F238E27FC236}">
                  <a16:creationId xmlns="" xmlns:a16="http://schemas.microsoft.com/office/drawing/2014/main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84">
              <a:extLst>
                <a:ext uri="{FF2B5EF4-FFF2-40B4-BE49-F238E27FC236}">
                  <a16:creationId xmlns="" xmlns:a16="http://schemas.microsoft.com/office/drawing/2014/main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85">
              <a:extLst>
                <a:ext uri="{FF2B5EF4-FFF2-40B4-BE49-F238E27FC236}">
                  <a16:creationId xmlns="" xmlns:a16="http://schemas.microsoft.com/office/drawing/2014/main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86">
              <a:extLst>
                <a:ext uri="{FF2B5EF4-FFF2-40B4-BE49-F238E27FC236}">
                  <a16:creationId xmlns="" xmlns:a16="http://schemas.microsoft.com/office/drawing/2014/main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87">
              <a:extLst>
                <a:ext uri="{FF2B5EF4-FFF2-40B4-BE49-F238E27FC236}">
                  <a16:creationId xmlns="" xmlns:a16="http://schemas.microsoft.com/office/drawing/2014/main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88">
              <a:extLst>
                <a:ext uri="{FF2B5EF4-FFF2-40B4-BE49-F238E27FC236}">
                  <a16:creationId xmlns="" xmlns:a16="http://schemas.microsoft.com/office/drawing/2014/main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89">
              <a:extLst>
                <a:ext uri="{FF2B5EF4-FFF2-40B4-BE49-F238E27FC236}">
                  <a16:creationId xmlns="" xmlns:a16="http://schemas.microsoft.com/office/drawing/2014/main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90">
              <a:extLst>
                <a:ext uri="{FF2B5EF4-FFF2-40B4-BE49-F238E27FC236}">
                  <a16:creationId xmlns="" xmlns:a16="http://schemas.microsoft.com/office/drawing/2014/main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91">
              <a:extLst>
                <a:ext uri="{FF2B5EF4-FFF2-40B4-BE49-F238E27FC236}">
                  <a16:creationId xmlns="" xmlns:a16="http://schemas.microsoft.com/office/drawing/2014/main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92">
              <a:extLst>
                <a:ext uri="{FF2B5EF4-FFF2-40B4-BE49-F238E27FC236}">
                  <a16:creationId xmlns="" xmlns:a16="http://schemas.microsoft.com/office/drawing/2014/main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93">
              <a:extLst>
                <a:ext uri="{FF2B5EF4-FFF2-40B4-BE49-F238E27FC236}">
                  <a16:creationId xmlns="" xmlns:a16="http://schemas.microsoft.com/office/drawing/2014/main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94">
              <a:extLst>
                <a:ext uri="{FF2B5EF4-FFF2-40B4-BE49-F238E27FC236}">
                  <a16:creationId xmlns="" xmlns:a16="http://schemas.microsoft.com/office/drawing/2014/main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95">
              <a:extLst>
                <a:ext uri="{FF2B5EF4-FFF2-40B4-BE49-F238E27FC236}">
                  <a16:creationId xmlns="" xmlns:a16="http://schemas.microsoft.com/office/drawing/2014/main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96">
              <a:extLst>
                <a:ext uri="{FF2B5EF4-FFF2-40B4-BE49-F238E27FC236}">
                  <a16:creationId xmlns="" xmlns:a16="http://schemas.microsoft.com/office/drawing/2014/main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97">
              <a:extLst>
                <a:ext uri="{FF2B5EF4-FFF2-40B4-BE49-F238E27FC236}">
                  <a16:creationId xmlns="" xmlns:a16="http://schemas.microsoft.com/office/drawing/2014/main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98">
              <a:extLst>
                <a:ext uri="{FF2B5EF4-FFF2-40B4-BE49-F238E27FC236}">
                  <a16:creationId xmlns="" xmlns:a16="http://schemas.microsoft.com/office/drawing/2014/main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99">
              <a:extLst>
                <a:ext uri="{FF2B5EF4-FFF2-40B4-BE49-F238E27FC236}">
                  <a16:creationId xmlns="" xmlns:a16="http://schemas.microsoft.com/office/drawing/2014/main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600">
              <a:extLst>
                <a:ext uri="{FF2B5EF4-FFF2-40B4-BE49-F238E27FC236}">
                  <a16:creationId xmlns="" xmlns:a16="http://schemas.microsoft.com/office/drawing/2014/main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601">
              <a:extLst>
                <a:ext uri="{FF2B5EF4-FFF2-40B4-BE49-F238E27FC236}">
                  <a16:creationId xmlns="" xmlns:a16="http://schemas.microsoft.com/office/drawing/2014/main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602">
              <a:extLst>
                <a:ext uri="{FF2B5EF4-FFF2-40B4-BE49-F238E27FC236}">
                  <a16:creationId xmlns="" xmlns:a16="http://schemas.microsoft.com/office/drawing/2014/main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603">
              <a:extLst>
                <a:ext uri="{FF2B5EF4-FFF2-40B4-BE49-F238E27FC236}">
                  <a16:creationId xmlns="" xmlns:a16="http://schemas.microsoft.com/office/drawing/2014/main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604">
              <a:extLst>
                <a:ext uri="{FF2B5EF4-FFF2-40B4-BE49-F238E27FC236}">
                  <a16:creationId xmlns="" xmlns:a16="http://schemas.microsoft.com/office/drawing/2014/main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605">
              <a:extLst>
                <a:ext uri="{FF2B5EF4-FFF2-40B4-BE49-F238E27FC236}">
                  <a16:creationId xmlns="" xmlns:a16="http://schemas.microsoft.com/office/drawing/2014/main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606">
              <a:extLst>
                <a:ext uri="{FF2B5EF4-FFF2-40B4-BE49-F238E27FC236}">
                  <a16:creationId xmlns="" xmlns:a16="http://schemas.microsoft.com/office/drawing/2014/main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607">
              <a:extLst>
                <a:ext uri="{FF2B5EF4-FFF2-40B4-BE49-F238E27FC236}">
                  <a16:creationId xmlns="" xmlns:a16="http://schemas.microsoft.com/office/drawing/2014/main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608">
              <a:extLst>
                <a:ext uri="{FF2B5EF4-FFF2-40B4-BE49-F238E27FC236}">
                  <a16:creationId xmlns="" xmlns:a16="http://schemas.microsoft.com/office/drawing/2014/main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609">
              <a:extLst>
                <a:ext uri="{FF2B5EF4-FFF2-40B4-BE49-F238E27FC236}">
                  <a16:creationId xmlns="" xmlns:a16="http://schemas.microsoft.com/office/drawing/2014/main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610">
              <a:extLst>
                <a:ext uri="{FF2B5EF4-FFF2-40B4-BE49-F238E27FC236}">
                  <a16:creationId xmlns="" xmlns:a16="http://schemas.microsoft.com/office/drawing/2014/main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611">
              <a:extLst>
                <a:ext uri="{FF2B5EF4-FFF2-40B4-BE49-F238E27FC236}">
                  <a16:creationId xmlns="" xmlns:a16="http://schemas.microsoft.com/office/drawing/2014/main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612">
              <a:extLst>
                <a:ext uri="{FF2B5EF4-FFF2-40B4-BE49-F238E27FC236}">
                  <a16:creationId xmlns="" xmlns:a16="http://schemas.microsoft.com/office/drawing/2014/main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613">
              <a:extLst>
                <a:ext uri="{FF2B5EF4-FFF2-40B4-BE49-F238E27FC236}">
                  <a16:creationId xmlns="" xmlns:a16="http://schemas.microsoft.com/office/drawing/2014/main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614">
              <a:extLst>
                <a:ext uri="{FF2B5EF4-FFF2-40B4-BE49-F238E27FC236}">
                  <a16:creationId xmlns="" xmlns:a16="http://schemas.microsoft.com/office/drawing/2014/main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615">
              <a:extLst>
                <a:ext uri="{FF2B5EF4-FFF2-40B4-BE49-F238E27FC236}">
                  <a16:creationId xmlns="" xmlns:a16="http://schemas.microsoft.com/office/drawing/2014/main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616">
              <a:extLst>
                <a:ext uri="{FF2B5EF4-FFF2-40B4-BE49-F238E27FC236}">
                  <a16:creationId xmlns="" xmlns:a16="http://schemas.microsoft.com/office/drawing/2014/main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617">
              <a:extLst>
                <a:ext uri="{FF2B5EF4-FFF2-40B4-BE49-F238E27FC236}">
                  <a16:creationId xmlns="" xmlns:a16="http://schemas.microsoft.com/office/drawing/2014/main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618">
              <a:extLst>
                <a:ext uri="{FF2B5EF4-FFF2-40B4-BE49-F238E27FC236}">
                  <a16:creationId xmlns="" xmlns:a16="http://schemas.microsoft.com/office/drawing/2014/main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19">
              <a:extLst>
                <a:ext uri="{FF2B5EF4-FFF2-40B4-BE49-F238E27FC236}">
                  <a16:creationId xmlns="" xmlns:a16="http://schemas.microsoft.com/office/drawing/2014/main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20">
              <a:extLst>
                <a:ext uri="{FF2B5EF4-FFF2-40B4-BE49-F238E27FC236}">
                  <a16:creationId xmlns="" xmlns:a16="http://schemas.microsoft.com/office/drawing/2014/main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21">
              <a:extLst>
                <a:ext uri="{FF2B5EF4-FFF2-40B4-BE49-F238E27FC236}">
                  <a16:creationId xmlns="" xmlns:a16="http://schemas.microsoft.com/office/drawing/2014/main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22">
              <a:extLst>
                <a:ext uri="{FF2B5EF4-FFF2-40B4-BE49-F238E27FC236}">
                  <a16:creationId xmlns="" xmlns:a16="http://schemas.microsoft.com/office/drawing/2014/main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23">
              <a:extLst>
                <a:ext uri="{FF2B5EF4-FFF2-40B4-BE49-F238E27FC236}">
                  <a16:creationId xmlns="" xmlns:a16="http://schemas.microsoft.com/office/drawing/2014/main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24">
              <a:extLst>
                <a:ext uri="{FF2B5EF4-FFF2-40B4-BE49-F238E27FC236}">
                  <a16:creationId xmlns="" xmlns:a16="http://schemas.microsoft.com/office/drawing/2014/main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25">
              <a:extLst>
                <a:ext uri="{FF2B5EF4-FFF2-40B4-BE49-F238E27FC236}">
                  <a16:creationId xmlns="" xmlns:a16="http://schemas.microsoft.com/office/drawing/2014/main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26">
              <a:extLst>
                <a:ext uri="{FF2B5EF4-FFF2-40B4-BE49-F238E27FC236}">
                  <a16:creationId xmlns="" xmlns:a16="http://schemas.microsoft.com/office/drawing/2014/main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27">
              <a:extLst>
                <a:ext uri="{FF2B5EF4-FFF2-40B4-BE49-F238E27FC236}">
                  <a16:creationId xmlns="" xmlns:a16="http://schemas.microsoft.com/office/drawing/2014/main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28">
              <a:extLst>
                <a:ext uri="{FF2B5EF4-FFF2-40B4-BE49-F238E27FC236}">
                  <a16:creationId xmlns="" xmlns:a16="http://schemas.microsoft.com/office/drawing/2014/main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29">
              <a:extLst>
                <a:ext uri="{FF2B5EF4-FFF2-40B4-BE49-F238E27FC236}">
                  <a16:creationId xmlns="" xmlns:a16="http://schemas.microsoft.com/office/drawing/2014/main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30">
              <a:extLst>
                <a:ext uri="{FF2B5EF4-FFF2-40B4-BE49-F238E27FC236}">
                  <a16:creationId xmlns="" xmlns:a16="http://schemas.microsoft.com/office/drawing/2014/main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31">
              <a:extLst>
                <a:ext uri="{FF2B5EF4-FFF2-40B4-BE49-F238E27FC236}">
                  <a16:creationId xmlns="" xmlns:a16="http://schemas.microsoft.com/office/drawing/2014/main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32">
              <a:extLst>
                <a:ext uri="{FF2B5EF4-FFF2-40B4-BE49-F238E27FC236}">
                  <a16:creationId xmlns="" xmlns:a16="http://schemas.microsoft.com/office/drawing/2014/main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33">
              <a:extLst>
                <a:ext uri="{FF2B5EF4-FFF2-40B4-BE49-F238E27FC236}">
                  <a16:creationId xmlns="" xmlns:a16="http://schemas.microsoft.com/office/drawing/2014/main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34">
              <a:extLst>
                <a:ext uri="{FF2B5EF4-FFF2-40B4-BE49-F238E27FC236}">
                  <a16:creationId xmlns="" xmlns:a16="http://schemas.microsoft.com/office/drawing/2014/main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35">
              <a:extLst>
                <a:ext uri="{FF2B5EF4-FFF2-40B4-BE49-F238E27FC236}">
                  <a16:creationId xmlns="" xmlns:a16="http://schemas.microsoft.com/office/drawing/2014/main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36">
              <a:extLst>
                <a:ext uri="{FF2B5EF4-FFF2-40B4-BE49-F238E27FC236}">
                  <a16:creationId xmlns="" xmlns:a16="http://schemas.microsoft.com/office/drawing/2014/main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37">
              <a:extLst>
                <a:ext uri="{FF2B5EF4-FFF2-40B4-BE49-F238E27FC236}">
                  <a16:creationId xmlns="" xmlns:a16="http://schemas.microsoft.com/office/drawing/2014/main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38">
              <a:extLst>
                <a:ext uri="{FF2B5EF4-FFF2-40B4-BE49-F238E27FC236}">
                  <a16:creationId xmlns="" xmlns:a16="http://schemas.microsoft.com/office/drawing/2014/main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39">
              <a:extLst>
                <a:ext uri="{FF2B5EF4-FFF2-40B4-BE49-F238E27FC236}">
                  <a16:creationId xmlns="" xmlns:a16="http://schemas.microsoft.com/office/drawing/2014/main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40">
              <a:extLst>
                <a:ext uri="{FF2B5EF4-FFF2-40B4-BE49-F238E27FC236}">
                  <a16:creationId xmlns="" xmlns:a16="http://schemas.microsoft.com/office/drawing/2014/main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41">
              <a:extLst>
                <a:ext uri="{FF2B5EF4-FFF2-40B4-BE49-F238E27FC236}">
                  <a16:creationId xmlns="" xmlns:a16="http://schemas.microsoft.com/office/drawing/2014/main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42">
              <a:extLst>
                <a:ext uri="{FF2B5EF4-FFF2-40B4-BE49-F238E27FC236}">
                  <a16:creationId xmlns="" xmlns:a16="http://schemas.microsoft.com/office/drawing/2014/main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43">
              <a:extLst>
                <a:ext uri="{FF2B5EF4-FFF2-40B4-BE49-F238E27FC236}">
                  <a16:creationId xmlns="" xmlns:a16="http://schemas.microsoft.com/office/drawing/2014/main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44">
              <a:extLst>
                <a:ext uri="{FF2B5EF4-FFF2-40B4-BE49-F238E27FC236}">
                  <a16:creationId xmlns="" xmlns:a16="http://schemas.microsoft.com/office/drawing/2014/main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45">
              <a:extLst>
                <a:ext uri="{FF2B5EF4-FFF2-40B4-BE49-F238E27FC236}">
                  <a16:creationId xmlns="" xmlns:a16="http://schemas.microsoft.com/office/drawing/2014/main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46">
              <a:extLst>
                <a:ext uri="{FF2B5EF4-FFF2-40B4-BE49-F238E27FC236}">
                  <a16:creationId xmlns="" xmlns:a16="http://schemas.microsoft.com/office/drawing/2014/main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47">
              <a:extLst>
                <a:ext uri="{FF2B5EF4-FFF2-40B4-BE49-F238E27FC236}">
                  <a16:creationId xmlns="" xmlns:a16="http://schemas.microsoft.com/office/drawing/2014/main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48">
              <a:extLst>
                <a:ext uri="{FF2B5EF4-FFF2-40B4-BE49-F238E27FC236}">
                  <a16:creationId xmlns="" xmlns:a16="http://schemas.microsoft.com/office/drawing/2014/main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49">
              <a:extLst>
                <a:ext uri="{FF2B5EF4-FFF2-40B4-BE49-F238E27FC236}">
                  <a16:creationId xmlns="" xmlns:a16="http://schemas.microsoft.com/office/drawing/2014/main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50">
              <a:extLst>
                <a:ext uri="{FF2B5EF4-FFF2-40B4-BE49-F238E27FC236}">
                  <a16:creationId xmlns="" xmlns:a16="http://schemas.microsoft.com/office/drawing/2014/main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51">
              <a:extLst>
                <a:ext uri="{FF2B5EF4-FFF2-40B4-BE49-F238E27FC236}">
                  <a16:creationId xmlns="" xmlns:a16="http://schemas.microsoft.com/office/drawing/2014/main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52">
              <a:extLst>
                <a:ext uri="{FF2B5EF4-FFF2-40B4-BE49-F238E27FC236}">
                  <a16:creationId xmlns="" xmlns:a16="http://schemas.microsoft.com/office/drawing/2014/main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53">
              <a:extLst>
                <a:ext uri="{FF2B5EF4-FFF2-40B4-BE49-F238E27FC236}">
                  <a16:creationId xmlns="" xmlns:a16="http://schemas.microsoft.com/office/drawing/2014/main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54">
              <a:extLst>
                <a:ext uri="{FF2B5EF4-FFF2-40B4-BE49-F238E27FC236}">
                  <a16:creationId xmlns="" xmlns:a16="http://schemas.microsoft.com/office/drawing/2014/main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55">
              <a:extLst>
                <a:ext uri="{FF2B5EF4-FFF2-40B4-BE49-F238E27FC236}">
                  <a16:creationId xmlns="" xmlns:a16="http://schemas.microsoft.com/office/drawing/2014/main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56">
              <a:extLst>
                <a:ext uri="{FF2B5EF4-FFF2-40B4-BE49-F238E27FC236}">
                  <a16:creationId xmlns="" xmlns:a16="http://schemas.microsoft.com/office/drawing/2014/main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57">
              <a:extLst>
                <a:ext uri="{FF2B5EF4-FFF2-40B4-BE49-F238E27FC236}">
                  <a16:creationId xmlns="" xmlns:a16="http://schemas.microsoft.com/office/drawing/2014/main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58">
              <a:extLst>
                <a:ext uri="{FF2B5EF4-FFF2-40B4-BE49-F238E27FC236}">
                  <a16:creationId xmlns="" xmlns:a16="http://schemas.microsoft.com/office/drawing/2014/main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59">
              <a:extLst>
                <a:ext uri="{FF2B5EF4-FFF2-40B4-BE49-F238E27FC236}">
                  <a16:creationId xmlns="" xmlns:a16="http://schemas.microsoft.com/office/drawing/2014/main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60">
              <a:extLst>
                <a:ext uri="{FF2B5EF4-FFF2-40B4-BE49-F238E27FC236}">
                  <a16:creationId xmlns="" xmlns:a16="http://schemas.microsoft.com/office/drawing/2014/main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61">
              <a:extLst>
                <a:ext uri="{FF2B5EF4-FFF2-40B4-BE49-F238E27FC236}">
                  <a16:creationId xmlns="" xmlns:a16="http://schemas.microsoft.com/office/drawing/2014/main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62">
              <a:extLst>
                <a:ext uri="{FF2B5EF4-FFF2-40B4-BE49-F238E27FC236}">
                  <a16:creationId xmlns="" xmlns:a16="http://schemas.microsoft.com/office/drawing/2014/main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63">
              <a:extLst>
                <a:ext uri="{FF2B5EF4-FFF2-40B4-BE49-F238E27FC236}">
                  <a16:creationId xmlns="" xmlns:a16="http://schemas.microsoft.com/office/drawing/2014/main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64">
              <a:extLst>
                <a:ext uri="{FF2B5EF4-FFF2-40B4-BE49-F238E27FC236}">
                  <a16:creationId xmlns="" xmlns:a16="http://schemas.microsoft.com/office/drawing/2014/main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65">
              <a:extLst>
                <a:ext uri="{FF2B5EF4-FFF2-40B4-BE49-F238E27FC236}">
                  <a16:creationId xmlns="" xmlns:a16="http://schemas.microsoft.com/office/drawing/2014/main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66">
              <a:extLst>
                <a:ext uri="{FF2B5EF4-FFF2-40B4-BE49-F238E27FC236}">
                  <a16:creationId xmlns="" xmlns:a16="http://schemas.microsoft.com/office/drawing/2014/main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67">
              <a:extLst>
                <a:ext uri="{FF2B5EF4-FFF2-40B4-BE49-F238E27FC236}">
                  <a16:creationId xmlns="" xmlns:a16="http://schemas.microsoft.com/office/drawing/2014/main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68">
              <a:extLst>
                <a:ext uri="{FF2B5EF4-FFF2-40B4-BE49-F238E27FC236}">
                  <a16:creationId xmlns="" xmlns:a16="http://schemas.microsoft.com/office/drawing/2014/main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69">
              <a:extLst>
                <a:ext uri="{FF2B5EF4-FFF2-40B4-BE49-F238E27FC236}">
                  <a16:creationId xmlns="" xmlns:a16="http://schemas.microsoft.com/office/drawing/2014/main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70">
              <a:extLst>
                <a:ext uri="{FF2B5EF4-FFF2-40B4-BE49-F238E27FC236}">
                  <a16:creationId xmlns="" xmlns:a16="http://schemas.microsoft.com/office/drawing/2014/main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71">
              <a:extLst>
                <a:ext uri="{FF2B5EF4-FFF2-40B4-BE49-F238E27FC236}">
                  <a16:creationId xmlns="" xmlns:a16="http://schemas.microsoft.com/office/drawing/2014/main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72">
              <a:extLst>
                <a:ext uri="{FF2B5EF4-FFF2-40B4-BE49-F238E27FC236}">
                  <a16:creationId xmlns="" xmlns:a16="http://schemas.microsoft.com/office/drawing/2014/main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73">
              <a:extLst>
                <a:ext uri="{FF2B5EF4-FFF2-40B4-BE49-F238E27FC236}">
                  <a16:creationId xmlns="" xmlns:a16="http://schemas.microsoft.com/office/drawing/2014/main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74">
              <a:extLst>
                <a:ext uri="{FF2B5EF4-FFF2-40B4-BE49-F238E27FC236}">
                  <a16:creationId xmlns="" xmlns:a16="http://schemas.microsoft.com/office/drawing/2014/main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75">
              <a:extLst>
                <a:ext uri="{FF2B5EF4-FFF2-40B4-BE49-F238E27FC236}">
                  <a16:creationId xmlns="" xmlns:a16="http://schemas.microsoft.com/office/drawing/2014/main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76">
              <a:extLst>
                <a:ext uri="{FF2B5EF4-FFF2-40B4-BE49-F238E27FC236}">
                  <a16:creationId xmlns="" xmlns:a16="http://schemas.microsoft.com/office/drawing/2014/main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77">
              <a:extLst>
                <a:ext uri="{FF2B5EF4-FFF2-40B4-BE49-F238E27FC236}">
                  <a16:creationId xmlns="" xmlns:a16="http://schemas.microsoft.com/office/drawing/2014/main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78">
              <a:extLst>
                <a:ext uri="{FF2B5EF4-FFF2-40B4-BE49-F238E27FC236}">
                  <a16:creationId xmlns="" xmlns:a16="http://schemas.microsoft.com/office/drawing/2014/main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79">
              <a:extLst>
                <a:ext uri="{FF2B5EF4-FFF2-40B4-BE49-F238E27FC236}">
                  <a16:creationId xmlns="" xmlns:a16="http://schemas.microsoft.com/office/drawing/2014/main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80">
              <a:extLst>
                <a:ext uri="{FF2B5EF4-FFF2-40B4-BE49-F238E27FC236}">
                  <a16:creationId xmlns="" xmlns:a16="http://schemas.microsoft.com/office/drawing/2014/main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81">
              <a:extLst>
                <a:ext uri="{FF2B5EF4-FFF2-40B4-BE49-F238E27FC236}">
                  <a16:creationId xmlns="" xmlns:a16="http://schemas.microsoft.com/office/drawing/2014/main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82">
              <a:extLst>
                <a:ext uri="{FF2B5EF4-FFF2-40B4-BE49-F238E27FC236}">
                  <a16:creationId xmlns="" xmlns:a16="http://schemas.microsoft.com/office/drawing/2014/main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83">
              <a:extLst>
                <a:ext uri="{FF2B5EF4-FFF2-40B4-BE49-F238E27FC236}">
                  <a16:creationId xmlns="" xmlns:a16="http://schemas.microsoft.com/office/drawing/2014/main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84">
              <a:extLst>
                <a:ext uri="{FF2B5EF4-FFF2-40B4-BE49-F238E27FC236}">
                  <a16:creationId xmlns="" xmlns:a16="http://schemas.microsoft.com/office/drawing/2014/main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85">
              <a:extLst>
                <a:ext uri="{FF2B5EF4-FFF2-40B4-BE49-F238E27FC236}">
                  <a16:creationId xmlns="" xmlns:a16="http://schemas.microsoft.com/office/drawing/2014/main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86">
              <a:extLst>
                <a:ext uri="{FF2B5EF4-FFF2-40B4-BE49-F238E27FC236}">
                  <a16:creationId xmlns="" xmlns:a16="http://schemas.microsoft.com/office/drawing/2014/main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87">
              <a:extLst>
                <a:ext uri="{FF2B5EF4-FFF2-40B4-BE49-F238E27FC236}">
                  <a16:creationId xmlns="" xmlns:a16="http://schemas.microsoft.com/office/drawing/2014/main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88">
              <a:extLst>
                <a:ext uri="{FF2B5EF4-FFF2-40B4-BE49-F238E27FC236}">
                  <a16:creationId xmlns="" xmlns:a16="http://schemas.microsoft.com/office/drawing/2014/main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89">
              <a:extLst>
                <a:ext uri="{FF2B5EF4-FFF2-40B4-BE49-F238E27FC236}">
                  <a16:creationId xmlns="" xmlns:a16="http://schemas.microsoft.com/office/drawing/2014/main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90">
              <a:extLst>
                <a:ext uri="{FF2B5EF4-FFF2-40B4-BE49-F238E27FC236}">
                  <a16:creationId xmlns="" xmlns:a16="http://schemas.microsoft.com/office/drawing/2014/main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91">
              <a:extLst>
                <a:ext uri="{FF2B5EF4-FFF2-40B4-BE49-F238E27FC236}">
                  <a16:creationId xmlns="" xmlns:a16="http://schemas.microsoft.com/office/drawing/2014/main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1" name="Group 380">
            <a:extLst>
              <a:ext uri="{FF2B5EF4-FFF2-40B4-BE49-F238E27FC236}">
                <a16:creationId xmlns=""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231028" y="5627275"/>
            <a:ext cx="449442" cy="678182"/>
            <a:chOff x="4708260" y="456723"/>
            <a:chExt cx="659554" cy="896303"/>
          </a:xfrm>
        </p:grpSpPr>
        <p:sp>
          <p:nvSpPr>
            <p:cNvPr id="382" name="Freeform: Shape 1692">
              <a:extLst>
                <a:ext uri="{FF2B5EF4-FFF2-40B4-BE49-F238E27FC236}">
                  <a16:creationId xmlns=""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93">
              <a:extLst>
                <a:ext uri="{FF2B5EF4-FFF2-40B4-BE49-F238E27FC236}">
                  <a16:creationId xmlns=""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94">
              <a:extLst>
                <a:ext uri="{FF2B5EF4-FFF2-40B4-BE49-F238E27FC236}">
                  <a16:creationId xmlns=""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95">
              <a:extLst>
                <a:ext uri="{FF2B5EF4-FFF2-40B4-BE49-F238E27FC236}">
                  <a16:creationId xmlns=""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96">
              <a:extLst>
                <a:ext uri="{FF2B5EF4-FFF2-40B4-BE49-F238E27FC236}">
                  <a16:creationId xmlns=""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97">
              <a:extLst>
                <a:ext uri="{FF2B5EF4-FFF2-40B4-BE49-F238E27FC236}">
                  <a16:creationId xmlns=""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98">
              <a:extLst>
                <a:ext uri="{FF2B5EF4-FFF2-40B4-BE49-F238E27FC236}">
                  <a16:creationId xmlns=""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99">
              <a:extLst>
                <a:ext uri="{FF2B5EF4-FFF2-40B4-BE49-F238E27FC236}">
                  <a16:creationId xmlns=""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700">
              <a:extLst>
                <a:ext uri="{FF2B5EF4-FFF2-40B4-BE49-F238E27FC236}">
                  <a16:creationId xmlns=""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701">
              <a:extLst>
                <a:ext uri="{FF2B5EF4-FFF2-40B4-BE49-F238E27FC236}">
                  <a16:creationId xmlns=""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702">
              <a:extLst>
                <a:ext uri="{FF2B5EF4-FFF2-40B4-BE49-F238E27FC236}">
                  <a16:creationId xmlns=""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703">
              <a:extLst>
                <a:ext uri="{FF2B5EF4-FFF2-40B4-BE49-F238E27FC236}">
                  <a16:creationId xmlns=""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704">
              <a:extLst>
                <a:ext uri="{FF2B5EF4-FFF2-40B4-BE49-F238E27FC236}">
                  <a16:creationId xmlns=""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705">
              <a:extLst>
                <a:ext uri="{FF2B5EF4-FFF2-40B4-BE49-F238E27FC236}">
                  <a16:creationId xmlns=""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706">
              <a:extLst>
                <a:ext uri="{FF2B5EF4-FFF2-40B4-BE49-F238E27FC236}">
                  <a16:creationId xmlns=""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707">
              <a:extLst>
                <a:ext uri="{FF2B5EF4-FFF2-40B4-BE49-F238E27FC236}">
                  <a16:creationId xmlns=""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708">
              <a:extLst>
                <a:ext uri="{FF2B5EF4-FFF2-40B4-BE49-F238E27FC236}">
                  <a16:creationId xmlns=""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709">
              <a:extLst>
                <a:ext uri="{FF2B5EF4-FFF2-40B4-BE49-F238E27FC236}">
                  <a16:creationId xmlns=""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1710">
              <a:extLst>
                <a:ext uri="{FF2B5EF4-FFF2-40B4-BE49-F238E27FC236}">
                  <a16:creationId xmlns=""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1711">
              <a:extLst>
                <a:ext uri="{FF2B5EF4-FFF2-40B4-BE49-F238E27FC236}">
                  <a16:creationId xmlns=""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712">
              <a:extLst>
                <a:ext uri="{FF2B5EF4-FFF2-40B4-BE49-F238E27FC236}">
                  <a16:creationId xmlns=""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713">
              <a:extLst>
                <a:ext uri="{FF2B5EF4-FFF2-40B4-BE49-F238E27FC236}">
                  <a16:creationId xmlns=""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714">
              <a:extLst>
                <a:ext uri="{FF2B5EF4-FFF2-40B4-BE49-F238E27FC236}">
                  <a16:creationId xmlns=""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715">
              <a:extLst>
                <a:ext uri="{FF2B5EF4-FFF2-40B4-BE49-F238E27FC236}">
                  <a16:creationId xmlns=""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716">
              <a:extLst>
                <a:ext uri="{FF2B5EF4-FFF2-40B4-BE49-F238E27FC236}">
                  <a16:creationId xmlns=""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717">
              <a:extLst>
                <a:ext uri="{FF2B5EF4-FFF2-40B4-BE49-F238E27FC236}">
                  <a16:creationId xmlns=""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18">
              <a:extLst>
                <a:ext uri="{FF2B5EF4-FFF2-40B4-BE49-F238E27FC236}">
                  <a16:creationId xmlns=""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9">
              <a:extLst>
                <a:ext uri="{FF2B5EF4-FFF2-40B4-BE49-F238E27FC236}">
                  <a16:creationId xmlns=""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0">
              <a:extLst>
                <a:ext uri="{FF2B5EF4-FFF2-40B4-BE49-F238E27FC236}">
                  <a16:creationId xmlns=""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21">
              <a:extLst>
                <a:ext uri="{FF2B5EF4-FFF2-40B4-BE49-F238E27FC236}">
                  <a16:creationId xmlns=""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22">
              <a:extLst>
                <a:ext uri="{FF2B5EF4-FFF2-40B4-BE49-F238E27FC236}">
                  <a16:creationId xmlns=""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23">
              <a:extLst>
                <a:ext uri="{FF2B5EF4-FFF2-40B4-BE49-F238E27FC236}">
                  <a16:creationId xmlns=""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24">
              <a:extLst>
                <a:ext uri="{FF2B5EF4-FFF2-40B4-BE49-F238E27FC236}">
                  <a16:creationId xmlns=""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25">
              <a:extLst>
                <a:ext uri="{FF2B5EF4-FFF2-40B4-BE49-F238E27FC236}">
                  <a16:creationId xmlns=""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26">
              <a:extLst>
                <a:ext uri="{FF2B5EF4-FFF2-40B4-BE49-F238E27FC236}">
                  <a16:creationId xmlns=""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27">
              <a:extLst>
                <a:ext uri="{FF2B5EF4-FFF2-40B4-BE49-F238E27FC236}">
                  <a16:creationId xmlns=""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728">
              <a:extLst>
                <a:ext uri="{FF2B5EF4-FFF2-40B4-BE49-F238E27FC236}">
                  <a16:creationId xmlns=""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729">
              <a:extLst>
                <a:ext uri="{FF2B5EF4-FFF2-40B4-BE49-F238E27FC236}">
                  <a16:creationId xmlns=""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730">
              <a:extLst>
                <a:ext uri="{FF2B5EF4-FFF2-40B4-BE49-F238E27FC236}">
                  <a16:creationId xmlns=""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731">
              <a:extLst>
                <a:ext uri="{FF2B5EF4-FFF2-40B4-BE49-F238E27FC236}">
                  <a16:creationId xmlns=""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732">
              <a:extLst>
                <a:ext uri="{FF2B5EF4-FFF2-40B4-BE49-F238E27FC236}">
                  <a16:creationId xmlns=""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733">
              <a:extLst>
                <a:ext uri="{FF2B5EF4-FFF2-40B4-BE49-F238E27FC236}">
                  <a16:creationId xmlns=""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734">
              <a:extLst>
                <a:ext uri="{FF2B5EF4-FFF2-40B4-BE49-F238E27FC236}">
                  <a16:creationId xmlns=""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735">
              <a:extLst>
                <a:ext uri="{FF2B5EF4-FFF2-40B4-BE49-F238E27FC236}">
                  <a16:creationId xmlns=""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736">
              <a:extLst>
                <a:ext uri="{FF2B5EF4-FFF2-40B4-BE49-F238E27FC236}">
                  <a16:creationId xmlns=""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737">
              <a:extLst>
                <a:ext uri="{FF2B5EF4-FFF2-40B4-BE49-F238E27FC236}">
                  <a16:creationId xmlns=""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738">
              <a:extLst>
                <a:ext uri="{FF2B5EF4-FFF2-40B4-BE49-F238E27FC236}">
                  <a16:creationId xmlns=""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739">
              <a:extLst>
                <a:ext uri="{FF2B5EF4-FFF2-40B4-BE49-F238E27FC236}">
                  <a16:creationId xmlns=""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740">
              <a:extLst>
                <a:ext uri="{FF2B5EF4-FFF2-40B4-BE49-F238E27FC236}">
                  <a16:creationId xmlns=""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741">
              <a:extLst>
                <a:ext uri="{FF2B5EF4-FFF2-40B4-BE49-F238E27FC236}">
                  <a16:creationId xmlns=""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742">
              <a:extLst>
                <a:ext uri="{FF2B5EF4-FFF2-40B4-BE49-F238E27FC236}">
                  <a16:creationId xmlns=""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743">
              <a:extLst>
                <a:ext uri="{FF2B5EF4-FFF2-40B4-BE49-F238E27FC236}">
                  <a16:creationId xmlns=""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744">
              <a:extLst>
                <a:ext uri="{FF2B5EF4-FFF2-40B4-BE49-F238E27FC236}">
                  <a16:creationId xmlns=""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745">
              <a:extLst>
                <a:ext uri="{FF2B5EF4-FFF2-40B4-BE49-F238E27FC236}">
                  <a16:creationId xmlns=""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746">
              <a:extLst>
                <a:ext uri="{FF2B5EF4-FFF2-40B4-BE49-F238E27FC236}">
                  <a16:creationId xmlns=""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747">
              <a:extLst>
                <a:ext uri="{FF2B5EF4-FFF2-40B4-BE49-F238E27FC236}">
                  <a16:creationId xmlns=""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1748">
              <a:extLst>
                <a:ext uri="{FF2B5EF4-FFF2-40B4-BE49-F238E27FC236}">
                  <a16:creationId xmlns=""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1749">
              <a:extLst>
                <a:ext uri="{FF2B5EF4-FFF2-40B4-BE49-F238E27FC236}">
                  <a16:creationId xmlns=""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1750">
              <a:extLst>
                <a:ext uri="{FF2B5EF4-FFF2-40B4-BE49-F238E27FC236}">
                  <a16:creationId xmlns=""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1751">
              <a:extLst>
                <a:ext uri="{FF2B5EF4-FFF2-40B4-BE49-F238E27FC236}">
                  <a16:creationId xmlns=""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1752">
              <a:extLst>
                <a:ext uri="{FF2B5EF4-FFF2-40B4-BE49-F238E27FC236}">
                  <a16:creationId xmlns=""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1753">
              <a:extLst>
                <a:ext uri="{FF2B5EF4-FFF2-40B4-BE49-F238E27FC236}">
                  <a16:creationId xmlns=""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1754">
              <a:extLst>
                <a:ext uri="{FF2B5EF4-FFF2-40B4-BE49-F238E27FC236}">
                  <a16:creationId xmlns=""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1755">
              <a:extLst>
                <a:ext uri="{FF2B5EF4-FFF2-40B4-BE49-F238E27FC236}">
                  <a16:creationId xmlns=""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1756">
              <a:extLst>
                <a:ext uri="{FF2B5EF4-FFF2-40B4-BE49-F238E27FC236}">
                  <a16:creationId xmlns=""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1757">
              <a:extLst>
                <a:ext uri="{FF2B5EF4-FFF2-40B4-BE49-F238E27FC236}">
                  <a16:creationId xmlns=""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1758">
              <a:extLst>
                <a:ext uri="{FF2B5EF4-FFF2-40B4-BE49-F238E27FC236}">
                  <a16:creationId xmlns=""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1759">
              <a:extLst>
                <a:ext uri="{FF2B5EF4-FFF2-40B4-BE49-F238E27FC236}">
                  <a16:creationId xmlns=""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1760">
              <a:extLst>
                <a:ext uri="{FF2B5EF4-FFF2-40B4-BE49-F238E27FC236}">
                  <a16:creationId xmlns=""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1761">
              <a:extLst>
                <a:ext uri="{FF2B5EF4-FFF2-40B4-BE49-F238E27FC236}">
                  <a16:creationId xmlns=""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1762">
              <a:extLst>
                <a:ext uri="{FF2B5EF4-FFF2-40B4-BE49-F238E27FC236}">
                  <a16:creationId xmlns=""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1763">
              <a:extLst>
                <a:ext uri="{FF2B5EF4-FFF2-40B4-BE49-F238E27FC236}">
                  <a16:creationId xmlns=""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1764">
              <a:extLst>
                <a:ext uri="{FF2B5EF4-FFF2-40B4-BE49-F238E27FC236}">
                  <a16:creationId xmlns=""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1765">
              <a:extLst>
                <a:ext uri="{FF2B5EF4-FFF2-40B4-BE49-F238E27FC236}">
                  <a16:creationId xmlns=""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1766">
              <a:extLst>
                <a:ext uri="{FF2B5EF4-FFF2-40B4-BE49-F238E27FC236}">
                  <a16:creationId xmlns=""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1767">
              <a:extLst>
                <a:ext uri="{FF2B5EF4-FFF2-40B4-BE49-F238E27FC236}">
                  <a16:creationId xmlns=""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1768">
              <a:extLst>
                <a:ext uri="{FF2B5EF4-FFF2-40B4-BE49-F238E27FC236}">
                  <a16:creationId xmlns=""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1769">
              <a:extLst>
                <a:ext uri="{FF2B5EF4-FFF2-40B4-BE49-F238E27FC236}">
                  <a16:creationId xmlns=""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1770">
              <a:extLst>
                <a:ext uri="{FF2B5EF4-FFF2-40B4-BE49-F238E27FC236}">
                  <a16:creationId xmlns=""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1771">
              <a:extLst>
                <a:ext uri="{FF2B5EF4-FFF2-40B4-BE49-F238E27FC236}">
                  <a16:creationId xmlns=""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1772">
              <a:extLst>
                <a:ext uri="{FF2B5EF4-FFF2-40B4-BE49-F238E27FC236}">
                  <a16:creationId xmlns=""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1773">
              <a:extLst>
                <a:ext uri="{FF2B5EF4-FFF2-40B4-BE49-F238E27FC236}">
                  <a16:creationId xmlns=""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1774">
              <a:extLst>
                <a:ext uri="{FF2B5EF4-FFF2-40B4-BE49-F238E27FC236}">
                  <a16:creationId xmlns=""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1775">
              <a:extLst>
                <a:ext uri="{FF2B5EF4-FFF2-40B4-BE49-F238E27FC236}">
                  <a16:creationId xmlns=""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1776">
              <a:extLst>
                <a:ext uri="{FF2B5EF4-FFF2-40B4-BE49-F238E27FC236}">
                  <a16:creationId xmlns=""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1777">
              <a:extLst>
                <a:ext uri="{FF2B5EF4-FFF2-40B4-BE49-F238E27FC236}">
                  <a16:creationId xmlns=""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1778">
              <a:extLst>
                <a:ext uri="{FF2B5EF4-FFF2-40B4-BE49-F238E27FC236}">
                  <a16:creationId xmlns=""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1779">
              <a:extLst>
                <a:ext uri="{FF2B5EF4-FFF2-40B4-BE49-F238E27FC236}">
                  <a16:creationId xmlns=""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1780">
              <a:extLst>
                <a:ext uri="{FF2B5EF4-FFF2-40B4-BE49-F238E27FC236}">
                  <a16:creationId xmlns=""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1781">
              <a:extLst>
                <a:ext uri="{FF2B5EF4-FFF2-40B4-BE49-F238E27FC236}">
                  <a16:creationId xmlns=""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1782">
              <a:extLst>
                <a:ext uri="{FF2B5EF4-FFF2-40B4-BE49-F238E27FC236}">
                  <a16:creationId xmlns=""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1783">
              <a:extLst>
                <a:ext uri="{FF2B5EF4-FFF2-40B4-BE49-F238E27FC236}">
                  <a16:creationId xmlns=""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1784">
              <a:extLst>
                <a:ext uri="{FF2B5EF4-FFF2-40B4-BE49-F238E27FC236}">
                  <a16:creationId xmlns=""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1785">
              <a:extLst>
                <a:ext uri="{FF2B5EF4-FFF2-40B4-BE49-F238E27FC236}">
                  <a16:creationId xmlns=""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1786">
              <a:extLst>
                <a:ext uri="{FF2B5EF4-FFF2-40B4-BE49-F238E27FC236}">
                  <a16:creationId xmlns=""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1787">
              <a:extLst>
                <a:ext uri="{FF2B5EF4-FFF2-40B4-BE49-F238E27FC236}">
                  <a16:creationId xmlns=""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1788">
              <a:extLst>
                <a:ext uri="{FF2B5EF4-FFF2-40B4-BE49-F238E27FC236}">
                  <a16:creationId xmlns=""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1789">
              <a:extLst>
                <a:ext uri="{FF2B5EF4-FFF2-40B4-BE49-F238E27FC236}">
                  <a16:creationId xmlns=""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1790">
              <a:extLst>
                <a:ext uri="{FF2B5EF4-FFF2-40B4-BE49-F238E27FC236}">
                  <a16:creationId xmlns=""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1791">
              <a:extLst>
                <a:ext uri="{FF2B5EF4-FFF2-40B4-BE49-F238E27FC236}">
                  <a16:creationId xmlns=""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1792">
              <a:extLst>
                <a:ext uri="{FF2B5EF4-FFF2-40B4-BE49-F238E27FC236}">
                  <a16:creationId xmlns=""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1793">
              <a:extLst>
                <a:ext uri="{FF2B5EF4-FFF2-40B4-BE49-F238E27FC236}">
                  <a16:creationId xmlns=""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1794">
              <a:extLst>
                <a:ext uri="{FF2B5EF4-FFF2-40B4-BE49-F238E27FC236}">
                  <a16:creationId xmlns=""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1795">
              <a:extLst>
                <a:ext uri="{FF2B5EF4-FFF2-40B4-BE49-F238E27FC236}">
                  <a16:creationId xmlns=""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1796">
              <a:extLst>
                <a:ext uri="{FF2B5EF4-FFF2-40B4-BE49-F238E27FC236}">
                  <a16:creationId xmlns=""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1797">
              <a:extLst>
                <a:ext uri="{FF2B5EF4-FFF2-40B4-BE49-F238E27FC236}">
                  <a16:creationId xmlns=""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1798">
              <a:extLst>
                <a:ext uri="{FF2B5EF4-FFF2-40B4-BE49-F238E27FC236}">
                  <a16:creationId xmlns=""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1799">
              <a:extLst>
                <a:ext uri="{FF2B5EF4-FFF2-40B4-BE49-F238E27FC236}">
                  <a16:creationId xmlns=""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1800">
              <a:extLst>
                <a:ext uri="{FF2B5EF4-FFF2-40B4-BE49-F238E27FC236}">
                  <a16:creationId xmlns=""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1801">
              <a:extLst>
                <a:ext uri="{FF2B5EF4-FFF2-40B4-BE49-F238E27FC236}">
                  <a16:creationId xmlns=""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1802">
              <a:extLst>
                <a:ext uri="{FF2B5EF4-FFF2-40B4-BE49-F238E27FC236}">
                  <a16:creationId xmlns=""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1803">
              <a:extLst>
                <a:ext uri="{FF2B5EF4-FFF2-40B4-BE49-F238E27FC236}">
                  <a16:creationId xmlns=""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1804">
              <a:extLst>
                <a:ext uri="{FF2B5EF4-FFF2-40B4-BE49-F238E27FC236}">
                  <a16:creationId xmlns=""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1805">
              <a:extLst>
                <a:ext uri="{FF2B5EF4-FFF2-40B4-BE49-F238E27FC236}">
                  <a16:creationId xmlns=""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1806">
              <a:extLst>
                <a:ext uri="{FF2B5EF4-FFF2-40B4-BE49-F238E27FC236}">
                  <a16:creationId xmlns=""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1807">
              <a:extLst>
                <a:ext uri="{FF2B5EF4-FFF2-40B4-BE49-F238E27FC236}">
                  <a16:creationId xmlns=""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1808">
              <a:extLst>
                <a:ext uri="{FF2B5EF4-FFF2-40B4-BE49-F238E27FC236}">
                  <a16:creationId xmlns=""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1809">
              <a:extLst>
                <a:ext uri="{FF2B5EF4-FFF2-40B4-BE49-F238E27FC236}">
                  <a16:creationId xmlns=""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1810">
              <a:extLst>
                <a:ext uri="{FF2B5EF4-FFF2-40B4-BE49-F238E27FC236}">
                  <a16:creationId xmlns=""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1811">
              <a:extLst>
                <a:ext uri="{FF2B5EF4-FFF2-40B4-BE49-F238E27FC236}">
                  <a16:creationId xmlns=""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1812">
              <a:extLst>
                <a:ext uri="{FF2B5EF4-FFF2-40B4-BE49-F238E27FC236}">
                  <a16:creationId xmlns=""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1813">
              <a:extLst>
                <a:ext uri="{FF2B5EF4-FFF2-40B4-BE49-F238E27FC236}">
                  <a16:creationId xmlns=""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1814">
              <a:extLst>
                <a:ext uri="{FF2B5EF4-FFF2-40B4-BE49-F238E27FC236}">
                  <a16:creationId xmlns=""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1815">
              <a:extLst>
                <a:ext uri="{FF2B5EF4-FFF2-40B4-BE49-F238E27FC236}">
                  <a16:creationId xmlns=""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1816">
              <a:extLst>
                <a:ext uri="{FF2B5EF4-FFF2-40B4-BE49-F238E27FC236}">
                  <a16:creationId xmlns=""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1817">
              <a:extLst>
                <a:ext uri="{FF2B5EF4-FFF2-40B4-BE49-F238E27FC236}">
                  <a16:creationId xmlns=""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1818">
              <a:extLst>
                <a:ext uri="{FF2B5EF4-FFF2-40B4-BE49-F238E27FC236}">
                  <a16:creationId xmlns=""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1819">
              <a:extLst>
                <a:ext uri="{FF2B5EF4-FFF2-40B4-BE49-F238E27FC236}">
                  <a16:creationId xmlns=""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1820">
              <a:extLst>
                <a:ext uri="{FF2B5EF4-FFF2-40B4-BE49-F238E27FC236}">
                  <a16:creationId xmlns=""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1821">
              <a:extLst>
                <a:ext uri="{FF2B5EF4-FFF2-40B4-BE49-F238E27FC236}">
                  <a16:creationId xmlns=""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1822">
              <a:extLst>
                <a:ext uri="{FF2B5EF4-FFF2-40B4-BE49-F238E27FC236}">
                  <a16:creationId xmlns=""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1823">
              <a:extLst>
                <a:ext uri="{FF2B5EF4-FFF2-40B4-BE49-F238E27FC236}">
                  <a16:creationId xmlns=""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1824">
              <a:extLst>
                <a:ext uri="{FF2B5EF4-FFF2-40B4-BE49-F238E27FC236}">
                  <a16:creationId xmlns=""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1825">
              <a:extLst>
                <a:ext uri="{FF2B5EF4-FFF2-40B4-BE49-F238E27FC236}">
                  <a16:creationId xmlns=""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1826">
              <a:extLst>
                <a:ext uri="{FF2B5EF4-FFF2-40B4-BE49-F238E27FC236}">
                  <a16:creationId xmlns=""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1827">
              <a:extLst>
                <a:ext uri="{FF2B5EF4-FFF2-40B4-BE49-F238E27FC236}">
                  <a16:creationId xmlns=""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1828">
              <a:extLst>
                <a:ext uri="{FF2B5EF4-FFF2-40B4-BE49-F238E27FC236}">
                  <a16:creationId xmlns=""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1829">
              <a:extLst>
                <a:ext uri="{FF2B5EF4-FFF2-40B4-BE49-F238E27FC236}">
                  <a16:creationId xmlns=""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1830">
              <a:extLst>
                <a:ext uri="{FF2B5EF4-FFF2-40B4-BE49-F238E27FC236}">
                  <a16:creationId xmlns=""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1831">
              <a:extLst>
                <a:ext uri="{FF2B5EF4-FFF2-40B4-BE49-F238E27FC236}">
                  <a16:creationId xmlns=""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1832">
              <a:extLst>
                <a:ext uri="{FF2B5EF4-FFF2-40B4-BE49-F238E27FC236}">
                  <a16:creationId xmlns=""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1833">
              <a:extLst>
                <a:ext uri="{FF2B5EF4-FFF2-40B4-BE49-F238E27FC236}">
                  <a16:creationId xmlns=""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1834">
              <a:extLst>
                <a:ext uri="{FF2B5EF4-FFF2-40B4-BE49-F238E27FC236}">
                  <a16:creationId xmlns=""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1835">
              <a:extLst>
                <a:ext uri="{FF2B5EF4-FFF2-40B4-BE49-F238E27FC236}">
                  <a16:creationId xmlns=""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1836">
              <a:extLst>
                <a:ext uri="{FF2B5EF4-FFF2-40B4-BE49-F238E27FC236}">
                  <a16:creationId xmlns=""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1837">
              <a:extLst>
                <a:ext uri="{FF2B5EF4-FFF2-40B4-BE49-F238E27FC236}">
                  <a16:creationId xmlns=""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1838">
              <a:extLst>
                <a:ext uri="{FF2B5EF4-FFF2-40B4-BE49-F238E27FC236}">
                  <a16:creationId xmlns=""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1839">
              <a:extLst>
                <a:ext uri="{FF2B5EF4-FFF2-40B4-BE49-F238E27FC236}">
                  <a16:creationId xmlns=""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1840">
              <a:extLst>
                <a:ext uri="{FF2B5EF4-FFF2-40B4-BE49-F238E27FC236}">
                  <a16:creationId xmlns=""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1841">
              <a:extLst>
                <a:ext uri="{FF2B5EF4-FFF2-40B4-BE49-F238E27FC236}">
                  <a16:creationId xmlns=""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1842">
              <a:extLst>
                <a:ext uri="{FF2B5EF4-FFF2-40B4-BE49-F238E27FC236}">
                  <a16:creationId xmlns=""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1843">
              <a:extLst>
                <a:ext uri="{FF2B5EF4-FFF2-40B4-BE49-F238E27FC236}">
                  <a16:creationId xmlns=""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1844">
              <a:extLst>
                <a:ext uri="{FF2B5EF4-FFF2-40B4-BE49-F238E27FC236}">
                  <a16:creationId xmlns=""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1845">
              <a:extLst>
                <a:ext uri="{FF2B5EF4-FFF2-40B4-BE49-F238E27FC236}">
                  <a16:creationId xmlns=""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1846">
              <a:extLst>
                <a:ext uri="{FF2B5EF4-FFF2-40B4-BE49-F238E27FC236}">
                  <a16:creationId xmlns=""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1847">
              <a:extLst>
                <a:ext uri="{FF2B5EF4-FFF2-40B4-BE49-F238E27FC236}">
                  <a16:creationId xmlns=""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1848">
              <a:extLst>
                <a:ext uri="{FF2B5EF4-FFF2-40B4-BE49-F238E27FC236}">
                  <a16:creationId xmlns=""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1849">
              <a:extLst>
                <a:ext uri="{FF2B5EF4-FFF2-40B4-BE49-F238E27FC236}">
                  <a16:creationId xmlns=""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1850">
              <a:extLst>
                <a:ext uri="{FF2B5EF4-FFF2-40B4-BE49-F238E27FC236}">
                  <a16:creationId xmlns=""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1851">
              <a:extLst>
                <a:ext uri="{FF2B5EF4-FFF2-40B4-BE49-F238E27FC236}">
                  <a16:creationId xmlns=""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1852">
              <a:extLst>
                <a:ext uri="{FF2B5EF4-FFF2-40B4-BE49-F238E27FC236}">
                  <a16:creationId xmlns=""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1853">
              <a:extLst>
                <a:ext uri="{FF2B5EF4-FFF2-40B4-BE49-F238E27FC236}">
                  <a16:creationId xmlns=""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1854">
              <a:extLst>
                <a:ext uri="{FF2B5EF4-FFF2-40B4-BE49-F238E27FC236}">
                  <a16:creationId xmlns=""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1855">
              <a:extLst>
                <a:ext uri="{FF2B5EF4-FFF2-40B4-BE49-F238E27FC236}">
                  <a16:creationId xmlns=""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1856">
              <a:extLst>
                <a:ext uri="{FF2B5EF4-FFF2-40B4-BE49-F238E27FC236}">
                  <a16:creationId xmlns=""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1857">
              <a:extLst>
                <a:ext uri="{FF2B5EF4-FFF2-40B4-BE49-F238E27FC236}">
                  <a16:creationId xmlns=""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1858">
              <a:extLst>
                <a:ext uri="{FF2B5EF4-FFF2-40B4-BE49-F238E27FC236}">
                  <a16:creationId xmlns=""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1859">
              <a:extLst>
                <a:ext uri="{FF2B5EF4-FFF2-40B4-BE49-F238E27FC236}">
                  <a16:creationId xmlns=""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860">
              <a:extLst>
                <a:ext uri="{FF2B5EF4-FFF2-40B4-BE49-F238E27FC236}">
                  <a16:creationId xmlns=""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1861">
              <a:extLst>
                <a:ext uri="{FF2B5EF4-FFF2-40B4-BE49-F238E27FC236}">
                  <a16:creationId xmlns=""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1862">
              <a:extLst>
                <a:ext uri="{FF2B5EF4-FFF2-40B4-BE49-F238E27FC236}">
                  <a16:creationId xmlns=""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863">
              <a:extLst>
                <a:ext uri="{FF2B5EF4-FFF2-40B4-BE49-F238E27FC236}">
                  <a16:creationId xmlns=""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1864">
              <a:extLst>
                <a:ext uri="{FF2B5EF4-FFF2-40B4-BE49-F238E27FC236}">
                  <a16:creationId xmlns=""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1865">
              <a:extLst>
                <a:ext uri="{FF2B5EF4-FFF2-40B4-BE49-F238E27FC236}">
                  <a16:creationId xmlns=""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1866">
              <a:extLst>
                <a:ext uri="{FF2B5EF4-FFF2-40B4-BE49-F238E27FC236}">
                  <a16:creationId xmlns=""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1867">
              <a:extLst>
                <a:ext uri="{FF2B5EF4-FFF2-40B4-BE49-F238E27FC236}">
                  <a16:creationId xmlns=""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1868">
              <a:extLst>
                <a:ext uri="{FF2B5EF4-FFF2-40B4-BE49-F238E27FC236}">
                  <a16:creationId xmlns=""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1869">
              <a:extLst>
                <a:ext uri="{FF2B5EF4-FFF2-40B4-BE49-F238E27FC236}">
                  <a16:creationId xmlns=""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1870">
              <a:extLst>
                <a:ext uri="{FF2B5EF4-FFF2-40B4-BE49-F238E27FC236}">
                  <a16:creationId xmlns=""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1871">
              <a:extLst>
                <a:ext uri="{FF2B5EF4-FFF2-40B4-BE49-F238E27FC236}">
                  <a16:creationId xmlns=""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1872">
              <a:extLst>
                <a:ext uri="{FF2B5EF4-FFF2-40B4-BE49-F238E27FC236}">
                  <a16:creationId xmlns=""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1873">
              <a:extLst>
                <a:ext uri="{FF2B5EF4-FFF2-40B4-BE49-F238E27FC236}">
                  <a16:creationId xmlns=""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1874">
              <a:extLst>
                <a:ext uri="{FF2B5EF4-FFF2-40B4-BE49-F238E27FC236}">
                  <a16:creationId xmlns=""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1875">
              <a:extLst>
                <a:ext uri="{FF2B5EF4-FFF2-40B4-BE49-F238E27FC236}">
                  <a16:creationId xmlns=""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1876">
              <a:extLst>
                <a:ext uri="{FF2B5EF4-FFF2-40B4-BE49-F238E27FC236}">
                  <a16:creationId xmlns=""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1877">
              <a:extLst>
                <a:ext uri="{FF2B5EF4-FFF2-40B4-BE49-F238E27FC236}">
                  <a16:creationId xmlns=""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1878">
              <a:extLst>
                <a:ext uri="{FF2B5EF4-FFF2-40B4-BE49-F238E27FC236}">
                  <a16:creationId xmlns=""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1879">
              <a:extLst>
                <a:ext uri="{FF2B5EF4-FFF2-40B4-BE49-F238E27FC236}">
                  <a16:creationId xmlns=""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1880">
              <a:extLst>
                <a:ext uri="{FF2B5EF4-FFF2-40B4-BE49-F238E27FC236}">
                  <a16:creationId xmlns=""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1881">
              <a:extLst>
                <a:ext uri="{FF2B5EF4-FFF2-40B4-BE49-F238E27FC236}">
                  <a16:creationId xmlns=""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1882">
              <a:extLst>
                <a:ext uri="{FF2B5EF4-FFF2-40B4-BE49-F238E27FC236}">
                  <a16:creationId xmlns=""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1883">
              <a:extLst>
                <a:ext uri="{FF2B5EF4-FFF2-40B4-BE49-F238E27FC236}">
                  <a16:creationId xmlns=""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="" xmlns:a16="http://schemas.microsoft.com/office/drawing/2014/main" id="{FACAF437-E4CA-4B40-BAC7-50894539DB81}"/>
              </a:ext>
            </a:extLst>
          </p:cNvPr>
          <p:cNvGrpSpPr/>
          <p:nvPr/>
        </p:nvGrpSpPr>
        <p:grpSpPr>
          <a:xfrm rot="18565659">
            <a:off x="1418830" y="4703933"/>
            <a:ext cx="532920" cy="919760"/>
            <a:chOff x="7012781" y="5504021"/>
            <a:chExt cx="479108" cy="1191464"/>
          </a:xfrm>
        </p:grpSpPr>
        <p:sp>
          <p:nvSpPr>
            <p:cNvPr id="575" name="Freeform: Shape 2319">
              <a:extLst>
                <a:ext uri="{FF2B5EF4-FFF2-40B4-BE49-F238E27FC236}">
                  <a16:creationId xmlns="" xmlns:a16="http://schemas.microsoft.com/office/drawing/2014/main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2320">
              <a:extLst>
                <a:ext uri="{FF2B5EF4-FFF2-40B4-BE49-F238E27FC236}">
                  <a16:creationId xmlns="" xmlns:a16="http://schemas.microsoft.com/office/drawing/2014/main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2321">
              <a:extLst>
                <a:ext uri="{FF2B5EF4-FFF2-40B4-BE49-F238E27FC236}">
                  <a16:creationId xmlns="" xmlns:a16="http://schemas.microsoft.com/office/drawing/2014/main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2322">
              <a:extLst>
                <a:ext uri="{FF2B5EF4-FFF2-40B4-BE49-F238E27FC236}">
                  <a16:creationId xmlns="" xmlns:a16="http://schemas.microsoft.com/office/drawing/2014/main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2323">
              <a:extLst>
                <a:ext uri="{FF2B5EF4-FFF2-40B4-BE49-F238E27FC236}">
                  <a16:creationId xmlns="" xmlns:a16="http://schemas.microsoft.com/office/drawing/2014/main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2324">
              <a:extLst>
                <a:ext uri="{FF2B5EF4-FFF2-40B4-BE49-F238E27FC236}">
                  <a16:creationId xmlns="" xmlns:a16="http://schemas.microsoft.com/office/drawing/2014/main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2325">
              <a:extLst>
                <a:ext uri="{FF2B5EF4-FFF2-40B4-BE49-F238E27FC236}">
                  <a16:creationId xmlns="" xmlns:a16="http://schemas.microsoft.com/office/drawing/2014/main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2326">
              <a:extLst>
                <a:ext uri="{FF2B5EF4-FFF2-40B4-BE49-F238E27FC236}">
                  <a16:creationId xmlns="" xmlns:a16="http://schemas.microsoft.com/office/drawing/2014/main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2327">
              <a:extLst>
                <a:ext uri="{FF2B5EF4-FFF2-40B4-BE49-F238E27FC236}">
                  <a16:creationId xmlns="" xmlns:a16="http://schemas.microsoft.com/office/drawing/2014/main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2328">
              <a:extLst>
                <a:ext uri="{FF2B5EF4-FFF2-40B4-BE49-F238E27FC236}">
                  <a16:creationId xmlns="" xmlns:a16="http://schemas.microsoft.com/office/drawing/2014/main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2329">
              <a:extLst>
                <a:ext uri="{FF2B5EF4-FFF2-40B4-BE49-F238E27FC236}">
                  <a16:creationId xmlns="" xmlns:a16="http://schemas.microsoft.com/office/drawing/2014/main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2330">
              <a:extLst>
                <a:ext uri="{FF2B5EF4-FFF2-40B4-BE49-F238E27FC236}">
                  <a16:creationId xmlns="" xmlns:a16="http://schemas.microsoft.com/office/drawing/2014/main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2331">
              <a:extLst>
                <a:ext uri="{FF2B5EF4-FFF2-40B4-BE49-F238E27FC236}">
                  <a16:creationId xmlns="" xmlns:a16="http://schemas.microsoft.com/office/drawing/2014/main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2332">
              <a:extLst>
                <a:ext uri="{FF2B5EF4-FFF2-40B4-BE49-F238E27FC236}">
                  <a16:creationId xmlns="" xmlns:a16="http://schemas.microsoft.com/office/drawing/2014/main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2333">
              <a:extLst>
                <a:ext uri="{FF2B5EF4-FFF2-40B4-BE49-F238E27FC236}">
                  <a16:creationId xmlns="" xmlns:a16="http://schemas.microsoft.com/office/drawing/2014/main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2334">
              <a:extLst>
                <a:ext uri="{FF2B5EF4-FFF2-40B4-BE49-F238E27FC236}">
                  <a16:creationId xmlns="" xmlns:a16="http://schemas.microsoft.com/office/drawing/2014/main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2335">
              <a:extLst>
                <a:ext uri="{FF2B5EF4-FFF2-40B4-BE49-F238E27FC236}">
                  <a16:creationId xmlns="" xmlns:a16="http://schemas.microsoft.com/office/drawing/2014/main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2336">
              <a:extLst>
                <a:ext uri="{FF2B5EF4-FFF2-40B4-BE49-F238E27FC236}">
                  <a16:creationId xmlns="" xmlns:a16="http://schemas.microsoft.com/office/drawing/2014/main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2337">
              <a:extLst>
                <a:ext uri="{FF2B5EF4-FFF2-40B4-BE49-F238E27FC236}">
                  <a16:creationId xmlns="" xmlns:a16="http://schemas.microsoft.com/office/drawing/2014/main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2338">
              <a:extLst>
                <a:ext uri="{FF2B5EF4-FFF2-40B4-BE49-F238E27FC236}">
                  <a16:creationId xmlns="" xmlns:a16="http://schemas.microsoft.com/office/drawing/2014/main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2339">
              <a:extLst>
                <a:ext uri="{FF2B5EF4-FFF2-40B4-BE49-F238E27FC236}">
                  <a16:creationId xmlns="" xmlns:a16="http://schemas.microsoft.com/office/drawing/2014/main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2340">
              <a:extLst>
                <a:ext uri="{FF2B5EF4-FFF2-40B4-BE49-F238E27FC236}">
                  <a16:creationId xmlns="" xmlns:a16="http://schemas.microsoft.com/office/drawing/2014/main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2341">
              <a:extLst>
                <a:ext uri="{FF2B5EF4-FFF2-40B4-BE49-F238E27FC236}">
                  <a16:creationId xmlns="" xmlns:a16="http://schemas.microsoft.com/office/drawing/2014/main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2342">
              <a:extLst>
                <a:ext uri="{FF2B5EF4-FFF2-40B4-BE49-F238E27FC236}">
                  <a16:creationId xmlns="" xmlns:a16="http://schemas.microsoft.com/office/drawing/2014/main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2343">
              <a:extLst>
                <a:ext uri="{FF2B5EF4-FFF2-40B4-BE49-F238E27FC236}">
                  <a16:creationId xmlns="" xmlns:a16="http://schemas.microsoft.com/office/drawing/2014/main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2344">
              <a:extLst>
                <a:ext uri="{FF2B5EF4-FFF2-40B4-BE49-F238E27FC236}">
                  <a16:creationId xmlns="" xmlns:a16="http://schemas.microsoft.com/office/drawing/2014/main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2345">
              <a:extLst>
                <a:ext uri="{FF2B5EF4-FFF2-40B4-BE49-F238E27FC236}">
                  <a16:creationId xmlns="" xmlns:a16="http://schemas.microsoft.com/office/drawing/2014/main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2346">
              <a:extLst>
                <a:ext uri="{FF2B5EF4-FFF2-40B4-BE49-F238E27FC236}">
                  <a16:creationId xmlns="" xmlns:a16="http://schemas.microsoft.com/office/drawing/2014/main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2347">
              <a:extLst>
                <a:ext uri="{FF2B5EF4-FFF2-40B4-BE49-F238E27FC236}">
                  <a16:creationId xmlns="" xmlns:a16="http://schemas.microsoft.com/office/drawing/2014/main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2348">
              <a:extLst>
                <a:ext uri="{FF2B5EF4-FFF2-40B4-BE49-F238E27FC236}">
                  <a16:creationId xmlns="" xmlns:a16="http://schemas.microsoft.com/office/drawing/2014/main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2349">
              <a:extLst>
                <a:ext uri="{FF2B5EF4-FFF2-40B4-BE49-F238E27FC236}">
                  <a16:creationId xmlns="" xmlns:a16="http://schemas.microsoft.com/office/drawing/2014/main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2350">
              <a:extLst>
                <a:ext uri="{FF2B5EF4-FFF2-40B4-BE49-F238E27FC236}">
                  <a16:creationId xmlns="" xmlns:a16="http://schemas.microsoft.com/office/drawing/2014/main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2351">
              <a:extLst>
                <a:ext uri="{FF2B5EF4-FFF2-40B4-BE49-F238E27FC236}">
                  <a16:creationId xmlns="" xmlns:a16="http://schemas.microsoft.com/office/drawing/2014/main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2352">
              <a:extLst>
                <a:ext uri="{FF2B5EF4-FFF2-40B4-BE49-F238E27FC236}">
                  <a16:creationId xmlns="" xmlns:a16="http://schemas.microsoft.com/office/drawing/2014/main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2353">
              <a:extLst>
                <a:ext uri="{FF2B5EF4-FFF2-40B4-BE49-F238E27FC236}">
                  <a16:creationId xmlns="" xmlns:a16="http://schemas.microsoft.com/office/drawing/2014/main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2354">
              <a:extLst>
                <a:ext uri="{FF2B5EF4-FFF2-40B4-BE49-F238E27FC236}">
                  <a16:creationId xmlns="" xmlns:a16="http://schemas.microsoft.com/office/drawing/2014/main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2355">
              <a:extLst>
                <a:ext uri="{FF2B5EF4-FFF2-40B4-BE49-F238E27FC236}">
                  <a16:creationId xmlns="" xmlns:a16="http://schemas.microsoft.com/office/drawing/2014/main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2356">
              <a:extLst>
                <a:ext uri="{FF2B5EF4-FFF2-40B4-BE49-F238E27FC236}">
                  <a16:creationId xmlns="" xmlns:a16="http://schemas.microsoft.com/office/drawing/2014/main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2357">
              <a:extLst>
                <a:ext uri="{FF2B5EF4-FFF2-40B4-BE49-F238E27FC236}">
                  <a16:creationId xmlns="" xmlns:a16="http://schemas.microsoft.com/office/drawing/2014/main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2358">
              <a:extLst>
                <a:ext uri="{FF2B5EF4-FFF2-40B4-BE49-F238E27FC236}">
                  <a16:creationId xmlns="" xmlns:a16="http://schemas.microsoft.com/office/drawing/2014/main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2359">
              <a:extLst>
                <a:ext uri="{FF2B5EF4-FFF2-40B4-BE49-F238E27FC236}">
                  <a16:creationId xmlns="" xmlns:a16="http://schemas.microsoft.com/office/drawing/2014/main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2360">
              <a:extLst>
                <a:ext uri="{FF2B5EF4-FFF2-40B4-BE49-F238E27FC236}">
                  <a16:creationId xmlns="" xmlns:a16="http://schemas.microsoft.com/office/drawing/2014/main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2361">
              <a:extLst>
                <a:ext uri="{FF2B5EF4-FFF2-40B4-BE49-F238E27FC236}">
                  <a16:creationId xmlns="" xmlns:a16="http://schemas.microsoft.com/office/drawing/2014/main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2362">
              <a:extLst>
                <a:ext uri="{FF2B5EF4-FFF2-40B4-BE49-F238E27FC236}">
                  <a16:creationId xmlns="" xmlns:a16="http://schemas.microsoft.com/office/drawing/2014/main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2363">
              <a:extLst>
                <a:ext uri="{FF2B5EF4-FFF2-40B4-BE49-F238E27FC236}">
                  <a16:creationId xmlns="" xmlns:a16="http://schemas.microsoft.com/office/drawing/2014/main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2364">
              <a:extLst>
                <a:ext uri="{FF2B5EF4-FFF2-40B4-BE49-F238E27FC236}">
                  <a16:creationId xmlns="" xmlns:a16="http://schemas.microsoft.com/office/drawing/2014/main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2365">
              <a:extLst>
                <a:ext uri="{FF2B5EF4-FFF2-40B4-BE49-F238E27FC236}">
                  <a16:creationId xmlns="" xmlns:a16="http://schemas.microsoft.com/office/drawing/2014/main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2366">
              <a:extLst>
                <a:ext uri="{FF2B5EF4-FFF2-40B4-BE49-F238E27FC236}">
                  <a16:creationId xmlns="" xmlns:a16="http://schemas.microsoft.com/office/drawing/2014/main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2367">
              <a:extLst>
                <a:ext uri="{FF2B5EF4-FFF2-40B4-BE49-F238E27FC236}">
                  <a16:creationId xmlns="" xmlns:a16="http://schemas.microsoft.com/office/drawing/2014/main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2368">
              <a:extLst>
                <a:ext uri="{FF2B5EF4-FFF2-40B4-BE49-F238E27FC236}">
                  <a16:creationId xmlns="" xmlns:a16="http://schemas.microsoft.com/office/drawing/2014/main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2369">
              <a:extLst>
                <a:ext uri="{FF2B5EF4-FFF2-40B4-BE49-F238E27FC236}">
                  <a16:creationId xmlns="" xmlns:a16="http://schemas.microsoft.com/office/drawing/2014/main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2370">
              <a:extLst>
                <a:ext uri="{FF2B5EF4-FFF2-40B4-BE49-F238E27FC236}">
                  <a16:creationId xmlns="" xmlns:a16="http://schemas.microsoft.com/office/drawing/2014/main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2371">
              <a:extLst>
                <a:ext uri="{FF2B5EF4-FFF2-40B4-BE49-F238E27FC236}">
                  <a16:creationId xmlns="" xmlns:a16="http://schemas.microsoft.com/office/drawing/2014/main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2372">
              <a:extLst>
                <a:ext uri="{FF2B5EF4-FFF2-40B4-BE49-F238E27FC236}">
                  <a16:creationId xmlns="" xmlns:a16="http://schemas.microsoft.com/office/drawing/2014/main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2373">
              <a:extLst>
                <a:ext uri="{FF2B5EF4-FFF2-40B4-BE49-F238E27FC236}">
                  <a16:creationId xmlns="" xmlns:a16="http://schemas.microsoft.com/office/drawing/2014/main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2374">
              <a:extLst>
                <a:ext uri="{FF2B5EF4-FFF2-40B4-BE49-F238E27FC236}">
                  <a16:creationId xmlns="" xmlns:a16="http://schemas.microsoft.com/office/drawing/2014/main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2375">
              <a:extLst>
                <a:ext uri="{FF2B5EF4-FFF2-40B4-BE49-F238E27FC236}">
                  <a16:creationId xmlns="" xmlns:a16="http://schemas.microsoft.com/office/drawing/2014/main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2376">
              <a:extLst>
                <a:ext uri="{FF2B5EF4-FFF2-40B4-BE49-F238E27FC236}">
                  <a16:creationId xmlns="" xmlns:a16="http://schemas.microsoft.com/office/drawing/2014/main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2377">
              <a:extLst>
                <a:ext uri="{FF2B5EF4-FFF2-40B4-BE49-F238E27FC236}">
                  <a16:creationId xmlns="" xmlns:a16="http://schemas.microsoft.com/office/drawing/2014/main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2378">
              <a:extLst>
                <a:ext uri="{FF2B5EF4-FFF2-40B4-BE49-F238E27FC236}">
                  <a16:creationId xmlns="" xmlns:a16="http://schemas.microsoft.com/office/drawing/2014/main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2379">
              <a:extLst>
                <a:ext uri="{FF2B5EF4-FFF2-40B4-BE49-F238E27FC236}">
                  <a16:creationId xmlns="" xmlns:a16="http://schemas.microsoft.com/office/drawing/2014/main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2380">
              <a:extLst>
                <a:ext uri="{FF2B5EF4-FFF2-40B4-BE49-F238E27FC236}">
                  <a16:creationId xmlns="" xmlns:a16="http://schemas.microsoft.com/office/drawing/2014/main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2381">
              <a:extLst>
                <a:ext uri="{FF2B5EF4-FFF2-40B4-BE49-F238E27FC236}">
                  <a16:creationId xmlns="" xmlns:a16="http://schemas.microsoft.com/office/drawing/2014/main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2382">
              <a:extLst>
                <a:ext uri="{FF2B5EF4-FFF2-40B4-BE49-F238E27FC236}">
                  <a16:creationId xmlns="" xmlns:a16="http://schemas.microsoft.com/office/drawing/2014/main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2383">
              <a:extLst>
                <a:ext uri="{FF2B5EF4-FFF2-40B4-BE49-F238E27FC236}">
                  <a16:creationId xmlns="" xmlns:a16="http://schemas.microsoft.com/office/drawing/2014/main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2384">
              <a:extLst>
                <a:ext uri="{FF2B5EF4-FFF2-40B4-BE49-F238E27FC236}">
                  <a16:creationId xmlns="" xmlns:a16="http://schemas.microsoft.com/office/drawing/2014/main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2385">
              <a:extLst>
                <a:ext uri="{FF2B5EF4-FFF2-40B4-BE49-F238E27FC236}">
                  <a16:creationId xmlns="" xmlns:a16="http://schemas.microsoft.com/office/drawing/2014/main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2386">
              <a:extLst>
                <a:ext uri="{FF2B5EF4-FFF2-40B4-BE49-F238E27FC236}">
                  <a16:creationId xmlns="" xmlns:a16="http://schemas.microsoft.com/office/drawing/2014/main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2387">
              <a:extLst>
                <a:ext uri="{FF2B5EF4-FFF2-40B4-BE49-F238E27FC236}">
                  <a16:creationId xmlns="" xmlns:a16="http://schemas.microsoft.com/office/drawing/2014/main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2388">
              <a:extLst>
                <a:ext uri="{FF2B5EF4-FFF2-40B4-BE49-F238E27FC236}">
                  <a16:creationId xmlns="" xmlns:a16="http://schemas.microsoft.com/office/drawing/2014/main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2389">
              <a:extLst>
                <a:ext uri="{FF2B5EF4-FFF2-40B4-BE49-F238E27FC236}">
                  <a16:creationId xmlns="" xmlns:a16="http://schemas.microsoft.com/office/drawing/2014/main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2390">
              <a:extLst>
                <a:ext uri="{FF2B5EF4-FFF2-40B4-BE49-F238E27FC236}">
                  <a16:creationId xmlns="" xmlns:a16="http://schemas.microsoft.com/office/drawing/2014/main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2391">
              <a:extLst>
                <a:ext uri="{FF2B5EF4-FFF2-40B4-BE49-F238E27FC236}">
                  <a16:creationId xmlns="" xmlns:a16="http://schemas.microsoft.com/office/drawing/2014/main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2392">
              <a:extLst>
                <a:ext uri="{FF2B5EF4-FFF2-40B4-BE49-F238E27FC236}">
                  <a16:creationId xmlns="" xmlns:a16="http://schemas.microsoft.com/office/drawing/2014/main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2393">
              <a:extLst>
                <a:ext uri="{FF2B5EF4-FFF2-40B4-BE49-F238E27FC236}">
                  <a16:creationId xmlns="" xmlns:a16="http://schemas.microsoft.com/office/drawing/2014/main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2394">
              <a:extLst>
                <a:ext uri="{FF2B5EF4-FFF2-40B4-BE49-F238E27FC236}">
                  <a16:creationId xmlns="" xmlns:a16="http://schemas.microsoft.com/office/drawing/2014/main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2395">
              <a:extLst>
                <a:ext uri="{FF2B5EF4-FFF2-40B4-BE49-F238E27FC236}">
                  <a16:creationId xmlns="" xmlns:a16="http://schemas.microsoft.com/office/drawing/2014/main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2396">
              <a:extLst>
                <a:ext uri="{FF2B5EF4-FFF2-40B4-BE49-F238E27FC236}">
                  <a16:creationId xmlns="" xmlns:a16="http://schemas.microsoft.com/office/drawing/2014/main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2397">
              <a:extLst>
                <a:ext uri="{FF2B5EF4-FFF2-40B4-BE49-F238E27FC236}">
                  <a16:creationId xmlns="" xmlns:a16="http://schemas.microsoft.com/office/drawing/2014/main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2398">
              <a:extLst>
                <a:ext uri="{FF2B5EF4-FFF2-40B4-BE49-F238E27FC236}">
                  <a16:creationId xmlns="" xmlns:a16="http://schemas.microsoft.com/office/drawing/2014/main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2399">
              <a:extLst>
                <a:ext uri="{FF2B5EF4-FFF2-40B4-BE49-F238E27FC236}">
                  <a16:creationId xmlns="" xmlns:a16="http://schemas.microsoft.com/office/drawing/2014/main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2400">
              <a:extLst>
                <a:ext uri="{FF2B5EF4-FFF2-40B4-BE49-F238E27FC236}">
                  <a16:creationId xmlns="" xmlns:a16="http://schemas.microsoft.com/office/drawing/2014/main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2401">
              <a:extLst>
                <a:ext uri="{FF2B5EF4-FFF2-40B4-BE49-F238E27FC236}">
                  <a16:creationId xmlns="" xmlns:a16="http://schemas.microsoft.com/office/drawing/2014/main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2402">
              <a:extLst>
                <a:ext uri="{FF2B5EF4-FFF2-40B4-BE49-F238E27FC236}">
                  <a16:creationId xmlns="" xmlns:a16="http://schemas.microsoft.com/office/drawing/2014/main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2403">
              <a:extLst>
                <a:ext uri="{FF2B5EF4-FFF2-40B4-BE49-F238E27FC236}">
                  <a16:creationId xmlns="" xmlns:a16="http://schemas.microsoft.com/office/drawing/2014/main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2404">
              <a:extLst>
                <a:ext uri="{FF2B5EF4-FFF2-40B4-BE49-F238E27FC236}">
                  <a16:creationId xmlns="" xmlns:a16="http://schemas.microsoft.com/office/drawing/2014/main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2405">
              <a:extLst>
                <a:ext uri="{FF2B5EF4-FFF2-40B4-BE49-F238E27FC236}">
                  <a16:creationId xmlns="" xmlns:a16="http://schemas.microsoft.com/office/drawing/2014/main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2406">
              <a:extLst>
                <a:ext uri="{FF2B5EF4-FFF2-40B4-BE49-F238E27FC236}">
                  <a16:creationId xmlns="" xmlns:a16="http://schemas.microsoft.com/office/drawing/2014/main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2407">
              <a:extLst>
                <a:ext uri="{FF2B5EF4-FFF2-40B4-BE49-F238E27FC236}">
                  <a16:creationId xmlns="" xmlns:a16="http://schemas.microsoft.com/office/drawing/2014/main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2408">
              <a:extLst>
                <a:ext uri="{FF2B5EF4-FFF2-40B4-BE49-F238E27FC236}">
                  <a16:creationId xmlns="" xmlns:a16="http://schemas.microsoft.com/office/drawing/2014/main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2409">
              <a:extLst>
                <a:ext uri="{FF2B5EF4-FFF2-40B4-BE49-F238E27FC236}">
                  <a16:creationId xmlns="" xmlns:a16="http://schemas.microsoft.com/office/drawing/2014/main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2410">
              <a:extLst>
                <a:ext uri="{FF2B5EF4-FFF2-40B4-BE49-F238E27FC236}">
                  <a16:creationId xmlns="" xmlns:a16="http://schemas.microsoft.com/office/drawing/2014/main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2411">
              <a:extLst>
                <a:ext uri="{FF2B5EF4-FFF2-40B4-BE49-F238E27FC236}">
                  <a16:creationId xmlns="" xmlns:a16="http://schemas.microsoft.com/office/drawing/2014/main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2412">
              <a:extLst>
                <a:ext uri="{FF2B5EF4-FFF2-40B4-BE49-F238E27FC236}">
                  <a16:creationId xmlns="" xmlns:a16="http://schemas.microsoft.com/office/drawing/2014/main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2413">
              <a:extLst>
                <a:ext uri="{FF2B5EF4-FFF2-40B4-BE49-F238E27FC236}">
                  <a16:creationId xmlns="" xmlns:a16="http://schemas.microsoft.com/office/drawing/2014/main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2414">
              <a:extLst>
                <a:ext uri="{FF2B5EF4-FFF2-40B4-BE49-F238E27FC236}">
                  <a16:creationId xmlns="" xmlns:a16="http://schemas.microsoft.com/office/drawing/2014/main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2415">
              <a:extLst>
                <a:ext uri="{FF2B5EF4-FFF2-40B4-BE49-F238E27FC236}">
                  <a16:creationId xmlns="" xmlns:a16="http://schemas.microsoft.com/office/drawing/2014/main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2416">
              <a:extLst>
                <a:ext uri="{FF2B5EF4-FFF2-40B4-BE49-F238E27FC236}">
                  <a16:creationId xmlns="" xmlns:a16="http://schemas.microsoft.com/office/drawing/2014/main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2417">
              <a:extLst>
                <a:ext uri="{FF2B5EF4-FFF2-40B4-BE49-F238E27FC236}">
                  <a16:creationId xmlns="" xmlns:a16="http://schemas.microsoft.com/office/drawing/2014/main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2418">
              <a:extLst>
                <a:ext uri="{FF2B5EF4-FFF2-40B4-BE49-F238E27FC236}">
                  <a16:creationId xmlns="" xmlns:a16="http://schemas.microsoft.com/office/drawing/2014/main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2419">
              <a:extLst>
                <a:ext uri="{FF2B5EF4-FFF2-40B4-BE49-F238E27FC236}">
                  <a16:creationId xmlns="" xmlns:a16="http://schemas.microsoft.com/office/drawing/2014/main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2420">
              <a:extLst>
                <a:ext uri="{FF2B5EF4-FFF2-40B4-BE49-F238E27FC236}">
                  <a16:creationId xmlns="" xmlns:a16="http://schemas.microsoft.com/office/drawing/2014/main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2421">
              <a:extLst>
                <a:ext uri="{FF2B5EF4-FFF2-40B4-BE49-F238E27FC236}">
                  <a16:creationId xmlns="" xmlns:a16="http://schemas.microsoft.com/office/drawing/2014/main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2422">
              <a:extLst>
                <a:ext uri="{FF2B5EF4-FFF2-40B4-BE49-F238E27FC236}">
                  <a16:creationId xmlns="" xmlns:a16="http://schemas.microsoft.com/office/drawing/2014/main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2423">
              <a:extLst>
                <a:ext uri="{FF2B5EF4-FFF2-40B4-BE49-F238E27FC236}">
                  <a16:creationId xmlns="" xmlns:a16="http://schemas.microsoft.com/office/drawing/2014/main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2424">
              <a:extLst>
                <a:ext uri="{FF2B5EF4-FFF2-40B4-BE49-F238E27FC236}">
                  <a16:creationId xmlns="" xmlns:a16="http://schemas.microsoft.com/office/drawing/2014/main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2425">
              <a:extLst>
                <a:ext uri="{FF2B5EF4-FFF2-40B4-BE49-F238E27FC236}">
                  <a16:creationId xmlns="" xmlns:a16="http://schemas.microsoft.com/office/drawing/2014/main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2426">
              <a:extLst>
                <a:ext uri="{FF2B5EF4-FFF2-40B4-BE49-F238E27FC236}">
                  <a16:creationId xmlns="" xmlns:a16="http://schemas.microsoft.com/office/drawing/2014/main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2427">
              <a:extLst>
                <a:ext uri="{FF2B5EF4-FFF2-40B4-BE49-F238E27FC236}">
                  <a16:creationId xmlns="" xmlns:a16="http://schemas.microsoft.com/office/drawing/2014/main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2428">
              <a:extLst>
                <a:ext uri="{FF2B5EF4-FFF2-40B4-BE49-F238E27FC236}">
                  <a16:creationId xmlns="" xmlns:a16="http://schemas.microsoft.com/office/drawing/2014/main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2429">
              <a:extLst>
                <a:ext uri="{FF2B5EF4-FFF2-40B4-BE49-F238E27FC236}">
                  <a16:creationId xmlns="" xmlns:a16="http://schemas.microsoft.com/office/drawing/2014/main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2430">
              <a:extLst>
                <a:ext uri="{FF2B5EF4-FFF2-40B4-BE49-F238E27FC236}">
                  <a16:creationId xmlns="" xmlns:a16="http://schemas.microsoft.com/office/drawing/2014/main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2431">
              <a:extLst>
                <a:ext uri="{FF2B5EF4-FFF2-40B4-BE49-F238E27FC236}">
                  <a16:creationId xmlns="" xmlns:a16="http://schemas.microsoft.com/office/drawing/2014/main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2432">
              <a:extLst>
                <a:ext uri="{FF2B5EF4-FFF2-40B4-BE49-F238E27FC236}">
                  <a16:creationId xmlns="" xmlns:a16="http://schemas.microsoft.com/office/drawing/2014/main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2433">
              <a:extLst>
                <a:ext uri="{FF2B5EF4-FFF2-40B4-BE49-F238E27FC236}">
                  <a16:creationId xmlns="" xmlns:a16="http://schemas.microsoft.com/office/drawing/2014/main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2434">
              <a:extLst>
                <a:ext uri="{FF2B5EF4-FFF2-40B4-BE49-F238E27FC236}">
                  <a16:creationId xmlns="" xmlns:a16="http://schemas.microsoft.com/office/drawing/2014/main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2435">
              <a:extLst>
                <a:ext uri="{FF2B5EF4-FFF2-40B4-BE49-F238E27FC236}">
                  <a16:creationId xmlns="" xmlns:a16="http://schemas.microsoft.com/office/drawing/2014/main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2436">
              <a:extLst>
                <a:ext uri="{FF2B5EF4-FFF2-40B4-BE49-F238E27FC236}">
                  <a16:creationId xmlns="" xmlns:a16="http://schemas.microsoft.com/office/drawing/2014/main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2437">
              <a:extLst>
                <a:ext uri="{FF2B5EF4-FFF2-40B4-BE49-F238E27FC236}">
                  <a16:creationId xmlns="" xmlns:a16="http://schemas.microsoft.com/office/drawing/2014/main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2438">
              <a:extLst>
                <a:ext uri="{FF2B5EF4-FFF2-40B4-BE49-F238E27FC236}">
                  <a16:creationId xmlns="" xmlns:a16="http://schemas.microsoft.com/office/drawing/2014/main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2439">
              <a:extLst>
                <a:ext uri="{FF2B5EF4-FFF2-40B4-BE49-F238E27FC236}">
                  <a16:creationId xmlns="" xmlns:a16="http://schemas.microsoft.com/office/drawing/2014/main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2440">
              <a:extLst>
                <a:ext uri="{FF2B5EF4-FFF2-40B4-BE49-F238E27FC236}">
                  <a16:creationId xmlns="" xmlns:a16="http://schemas.microsoft.com/office/drawing/2014/main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2441">
              <a:extLst>
                <a:ext uri="{FF2B5EF4-FFF2-40B4-BE49-F238E27FC236}">
                  <a16:creationId xmlns="" xmlns:a16="http://schemas.microsoft.com/office/drawing/2014/main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2442">
              <a:extLst>
                <a:ext uri="{FF2B5EF4-FFF2-40B4-BE49-F238E27FC236}">
                  <a16:creationId xmlns="" xmlns:a16="http://schemas.microsoft.com/office/drawing/2014/main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2443">
              <a:extLst>
                <a:ext uri="{FF2B5EF4-FFF2-40B4-BE49-F238E27FC236}">
                  <a16:creationId xmlns="" xmlns:a16="http://schemas.microsoft.com/office/drawing/2014/main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2444">
              <a:extLst>
                <a:ext uri="{FF2B5EF4-FFF2-40B4-BE49-F238E27FC236}">
                  <a16:creationId xmlns="" xmlns:a16="http://schemas.microsoft.com/office/drawing/2014/main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2445">
              <a:extLst>
                <a:ext uri="{FF2B5EF4-FFF2-40B4-BE49-F238E27FC236}">
                  <a16:creationId xmlns="" xmlns:a16="http://schemas.microsoft.com/office/drawing/2014/main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2446">
              <a:extLst>
                <a:ext uri="{FF2B5EF4-FFF2-40B4-BE49-F238E27FC236}">
                  <a16:creationId xmlns="" xmlns:a16="http://schemas.microsoft.com/office/drawing/2014/main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2447">
              <a:extLst>
                <a:ext uri="{FF2B5EF4-FFF2-40B4-BE49-F238E27FC236}">
                  <a16:creationId xmlns="" xmlns:a16="http://schemas.microsoft.com/office/drawing/2014/main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2448">
              <a:extLst>
                <a:ext uri="{FF2B5EF4-FFF2-40B4-BE49-F238E27FC236}">
                  <a16:creationId xmlns="" xmlns:a16="http://schemas.microsoft.com/office/drawing/2014/main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2449">
              <a:extLst>
                <a:ext uri="{FF2B5EF4-FFF2-40B4-BE49-F238E27FC236}">
                  <a16:creationId xmlns="" xmlns:a16="http://schemas.microsoft.com/office/drawing/2014/main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2450">
              <a:extLst>
                <a:ext uri="{FF2B5EF4-FFF2-40B4-BE49-F238E27FC236}">
                  <a16:creationId xmlns="" xmlns:a16="http://schemas.microsoft.com/office/drawing/2014/main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2451">
              <a:extLst>
                <a:ext uri="{FF2B5EF4-FFF2-40B4-BE49-F238E27FC236}">
                  <a16:creationId xmlns="" xmlns:a16="http://schemas.microsoft.com/office/drawing/2014/main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2452">
              <a:extLst>
                <a:ext uri="{FF2B5EF4-FFF2-40B4-BE49-F238E27FC236}">
                  <a16:creationId xmlns="" xmlns:a16="http://schemas.microsoft.com/office/drawing/2014/main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2453">
              <a:extLst>
                <a:ext uri="{FF2B5EF4-FFF2-40B4-BE49-F238E27FC236}">
                  <a16:creationId xmlns="" xmlns:a16="http://schemas.microsoft.com/office/drawing/2014/main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2454">
              <a:extLst>
                <a:ext uri="{FF2B5EF4-FFF2-40B4-BE49-F238E27FC236}">
                  <a16:creationId xmlns="" xmlns:a16="http://schemas.microsoft.com/office/drawing/2014/main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2455">
              <a:extLst>
                <a:ext uri="{FF2B5EF4-FFF2-40B4-BE49-F238E27FC236}">
                  <a16:creationId xmlns="" xmlns:a16="http://schemas.microsoft.com/office/drawing/2014/main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2456">
              <a:extLst>
                <a:ext uri="{FF2B5EF4-FFF2-40B4-BE49-F238E27FC236}">
                  <a16:creationId xmlns="" xmlns:a16="http://schemas.microsoft.com/office/drawing/2014/main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2457">
              <a:extLst>
                <a:ext uri="{FF2B5EF4-FFF2-40B4-BE49-F238E27FC236}">
                  <a16:creationId xmlns="" xmlns:a16="http://schemas.microsoft.com/office/drawing/2014/main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2458">
              <a:extLst>
                <a:ext uri="{FF2B5EF4-FFF2-40B4-BE49-F238E27FC236}">
                  <a16:creationId xmlns="" xmlns:a16="http://schemas.microsoft.com/office/drawing/2014/main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2459">
              <a:extLst>
                <a:ext uri="{FF2B5EF4-FFF2-40B4-BE49-F238E27FC236}">
                  <a16:creationId xmlns="" xmlns:a16="http://schemas.microsoft.com/office/drawing/2014/main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2460">
              <a:extLst>
                <a:ext uri="{FF2B5EF4-FFF2-40B4-BE49-F238E27FC236}">
                  <a16:creationId xmlns="" xmlns:a16="http://schemas.microsoft.com/office/drawing/2014/main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2461">
              <a:extLst>
                <a:ext uri="{FF2B5EF4-FFF2-40B4-BE49-F238E27FC236}">
                  <a16:creationId xmlns="" xmlns:a16="http://schemas.microsoft.com/office/drawing/2014/main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2462">
              <a:extLst>
                <a:ext uri="{FF2B5EF4-FFF2-40B4-BE49-F238E27FC236}">
                  <a16:creationId xmlns="" xmlns:a16="http://schemas.microsoft.com/office/drawing/2014/main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2463">
              <a:extLst>
                <a:ext uri="{FF2B5EF4-FFF2-40B4-BE49-F238E27FC236}">
                  <a16:creationId xmlns="" xmlns:a16="http://schemas.microsoft.com/office/drawing/2014/main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2464">
              <a:extLst>
                <a:ext uri="{FF2B5EF4-FFF2-40B4-BE49-F238E27FC236}">
                  <a16:creationId xmlns="" xmlns:a16="http://schemas.microsoft.com/office/drawing/2014/main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2465">
              <a:extLst>
                <a:ext uri="{FF2B5EF4-FFF2-40B4-BE49-F238E27FC236}">
                  <a16:creationId xmlns="" xmlns:a16="http://schemas.microsoft.com/office/drawing/2014/main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2466">
              <a:extLst>
                <a:ext uri="{FF2B5EF4-FFF2-40B4-BE49-F238E27FC236}">
                  <a16:creationId xmlns="" xmlns:a16="http://schemas.microsoft.com/office/drawing/2014/main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2467">
              <a:extLst>
                <a:ext uri="{FF2B5EF4-FFF2-40B4-BE49-F238E27FC236}">
                  <a16:creationId xmlns="" xmlns:a16="http://schemas.microsoft.com/office/drawing/2014/main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2468">
              <a:extLst>
                <a:ext uri="{FF2B5EF4-FFF2-40B4-BE49-F238E27FC236}">
                  <a16:creationId xmlns="" xmlns:a16="http://schemas.microsoft.com/office/drawing/2014/main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2469">
              <a:extLst>
                <a:ext uri="{FF2B5EF4-FFF2-40B4-BE49-F238E27FC236}">
                  <a16:creationId xmlns="" xmlns:a16="http://schemas.microsoft.com/office/drawing/2014/main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2470">
              <a:extLst>
                <a:ext uri="{FF2B5EF4-FFF2-40B4-BE49-F238E27FC236}">
                  <a16:creationId xmlns="" xmlns:a16="http://schemas.microsoft.com/office/drawing/2014/main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2471">
              <a:extLst>
                <a:ext uri="{FF2B5EF4-FFF2-40B4-BE49-F238E27FC236}">
                  <a16:creationId xmlns="" xmlns:a16="http://schemas.microsoft.com/office/drawing/2014/main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2472">
              <a:extLst>
                <a:ext uri="{FF2B5EF4-FFF2-40B4-BE49-F238E27FC236}">
                  <a16:creationId xmlns="" xmlns:a16="http://schemas.microsoft.com/office/drawing/2014/main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2473">
              <a:extLst>
                <a:ext uri="{FF2B5EF4-FFF2-40B4-BE49-F238E27FC236}">
                  <a16:creationId xmlns="" xmlns:a16="http://schemas.microsoft.com/office/drawing/2014/main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2474">
              <a:extLst>
                <a:ext uri="{FF2B5EF4-FFF2-40B4-BE49-F238E27FC236}">
                  <a16:creationId xmlns="" xmlns:a16="http://schemas.microsoft.com/office/drawing/2014/main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2475">
              <a:extLst>
                <a:ext uri="{FF2B5EF4-FFF2-40B4-BE49-F238E27FC236}">
                  <a16:creationId xmlns="" xmlns:a16="http://schemas.microsoft.com/office/drawing/2014/main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2476">
              <a:extLst>
                <a:ext uri="{FF2B5EF4-FFF2-40B4-BE49-F238E27FC236}">
                  <a16:creationId xmlns="" xmlns:a16="http://schemas.microsoft.com/office/drawing/2014/main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2477">
              <a:extLst>
                <a:ext uri="{FF2B5EF4-FFF2-40B4-BE49-F238E27FC236}">
                  <a16:creationId xmlns="" xmlns:a16="http://schemas.microsoft.com/office/drawing/2014/main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2478">
              <a:extLst>
                <a:ext uri="{FF2B5EF4-FFF2-40B4-BE49-F238E27FC236}">
                  <a16:creationId xmlns="" xmlns:a16="http://schemas.microsoft.com/office/drawing/2014/main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2479">
              <a:extLst>
                <a:ext uri="{FF2B5EF4-FFF2-40B4-BE49-F238E27FC236}">
                  <a16:creationId xmlns="" xmlns:a16="http://schemas.microsoft.com/office/drawing/2014/main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2480">
              <a:extLst>
                <a:ext uri="{FF2B5EF4-FFF2-40B4-BE49-F238E27FC236}">
                  <a16:creationId xmlns="" xmlns:a16="http://schemas.microsoft.com/office/drawing/2014/main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2481">
              <a:extLst>
                <a:ext uri="{FF2B5EF4-FFF2-40B4-BE49-F238E27FC236}">
                  <a16:creationId xmlns="" xmlns:a16="http://schemas.microsoft.com/office/drawing/2014/main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2482">
              <a:extLst>
                <a:ext uri="{FF2B5EF4-FFF2-40B4-BE49-F238E27FC236}">
                  <a16:creationId xmlns="" xmlns:a16="http://schemas.microsoft.com/office/drawing/2014/main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2483">
              <a:extLst>
                <a:ext uri="{FF2B5EF4-FFF2-40B4-BE49-F238E27FC236}">
                  <a16:creationId xmlns="" xmlns:a16="http://schemas.microsoft.com/office/drawing/2014/main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2484">
              <a:extLst>
                <a:ext uri="{FF2B5EF4-FFF2-40B4-BE49-F238E27FC236}">
                  <a16:creationId xmlns="" xmlns:a16="http://schemas.microsoft.com/office/drawing/2014/main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2485">
              <a:extLst>
                <a:ext uri="{FF2B5EF4-FFF2-40B4-BE49-F238E27FC236}">
                  <a16:creationId xmlns="" xmlns:a16="http://schemas.microsoft.com/office/drawing/2014/main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2486">
              <a:extLst>
                <a:ext uri="{FF2B5EF4-FFF2-40B4-BE49-F238E27FC236}">
                  <a16:creationId xmlns="" xmlns:a16="http://schemas.microsoft.com/office/drawing/2014/main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2487">
              <a:extLst>
                <a:ext uri="{FF2B5EF4-FFF2-40B4-BE49-F238E27FC236}">
                  <a16:creationId xmlns="" xmlns:a16="http://schemas.microsoft.com/office/drawing/2014/main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2488">
              <a:extLst>
                <a:ext uri="{FF2B5EF4-FFF2-40B4-BE49-F238E27FC236}">
                  <a16:creationId xmlns="" xmlns:a16="http://schemas.microsoft.com/office/drawing/2014/main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2489">
              <a:extLst>
                <a:ext uri="{FF2B5EF4-FFF2-40B4-BE49-F238E27FC236}">
                  <a16:creationId xmlns="" xmlns:a16="http://schemas.microsoft.com/office/drawing/2014/main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2490">
              <a:extLst>
                <a:ext uri="{FF2B5EF4-FFF2-40B4-BE49-F238E27FC236}">
                  <a16:creationId xmlns="" xmlns:a16="http://schemas.microsoft.com/office/drawing/2014/main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2491">
              <a:extLst>
                <a:ext uri="{FF2B5EF4-FFF2-40B4-BE49-F238E27FC236}">
                  <a16:creationId xmlns="" xmlns:a16="http://schemas.microsoft.com/office/drawing/2014/main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2492">
              <a:extLst>
                <a:ext uri="{FF2B5EF4-FFF2-40B4-BE49-F238E27FC236}">
                  <a16:creationId xmlns="" xmlns:a16="http://schemas.microsoft.com/office/drawing/2014/main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2493">
              <a:extLst>
                <a:ext uri="{FF2B5EF4-FFF2-40B4-BE49-F238E27FC236}">
                  <a16:creationId xmlns="" xmlns:a16="http://schemas.microsoft.com/office/drawing/2014/main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2494">
              <a:extLst>
                <a:ext uri="{FF2B5EF4-FFF2-40B4-BE49-F238E27FC236}">
                  <a16:creationId xmlns="" xmlns:a16="http://schemas.microsoft.com/office/drawing/2014/main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2495">
              <a:extLst>
                <a:ext uri="{FF2B5EF4-FFF2-40B4-BE49-F238E27FC236}">
                  <a16:creationId xmlns="" xmlns:a16="http://schemas.microsoft.com/office/drawing/2014/main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2496">
              <a:extLst>
                <a:ext uri="{FF2B5EF4-FFF2-40B4-BE49-F238E27FC236}">
                  <a16:creationId xmlns="" xmlns:a16="http://schemas.microsoft.com/office/drawing/2014/main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2497">
              <a:extLst>
                <a:ext uri="{FF2B5EF4-FFF2-40B4-BE49-F238E27FC236}">
                  <a16:creationId xmlns="" xmlns:a16="http://schemas.microsoft.com/office/drawing/2014/main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2498">
              <a:extLst>
                <a:ext uri="{FF2B5EF4-FFF2-40B4-BE49-F238E27FC236}">
                  <a16:creationId xmlns="" xmlns:a16="http://schemas.microsoft.com/office/drawing/2014/main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2499">
              <a:extLst>
                <a:ext uri="{FF2B5EF4-FFF2-40B4-BE49-F238E27FC236}">
                  <a16:creationId xmlns="" xmlns:a16="http://schemas.microsoft.com/office/drawing/2014/main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2500">
              <a:extLst>
                <a:ext uri="{FF2B5EF4-FFF2-40B4-BE49-F238E27FC236}">
                  <a16:creationId xmlns="" xmlns:a16="http://schemas.microsoft.com/office/drawing/2014/main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2501">
              <a:extLst>
                <a:ext uri="{FF2B5EF4-FFF2-40B4-BE49-F238E27FC236}">
                  <a16:creationId xmlns="" xmlns:a16="http://schemas.microsoft.com/office/drawing/2014/main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2502">
              <a:extLst>
                <a:ext uri="{FF2B5EF4-FFF2-40B4-BE49-F238E27FC236}">
                  <a16:creationId xmlns="" xmlns:a16="http://schemas.microsoft.com/office/drawing/2014/main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2503">
              <a:extLst>
                <a:ext uri="{FF2B5EF4-FFF2-40B4-BE49-F238E27FC236}">
                  <a16:creationId xmlns="" xmlns:a16="http://schemas.microsoft.com/office/drawing/2014/main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2504">
              <a:extLst>
                <a:ext uri="{FF2B5EF4-FFF2-40B4-BE49-F238E27FC236}">
                  <a16:creationId xmlns="" xmlns:a16="http://schemas.microsoft.com/office/drawing/2014/main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2505">
              <a:extLst>
                <a:ext uri="{FF2B5EF4-FFF2-40B4-BE49-F238E27FC236}">
                  <a16:creationId xmlns="" xmlns:a16="http://schemas.microsoft.com/office/drawing/2014/main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2506">
              <a:extLst>
                <a:ext uri="{FF2B5EF4-FFF2-40B4-BE49-F238E27FC236}">
                  <a16:creationId xmlns="" xmlns:a16="http://schemas.microsoft.com/office/drawing/2014/main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2507">
              <a:extLst>
                <a:ext uri="{FF2B5EF4-FFF2-40B4-BE49-F238E27FC236}">
                  <a16:creationId xmlns="" xmlns:a16="http://schemas.microsoft.com/office/drawing/2014/main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2508">
              <a:extLst>
                <a:ext uri="{FF2B5EF4-FFF2-40B4-BE49-F238E27FC236}">
                  <a16:creationId xmlns="" xmlns:a16="http://schemas.microsoft.com/office/drawing/2014/main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2509">
              <a:extLst>
                <a:ext uri="{FF2B5EF4-FFF2-40B4-BE49-F238E27FC236}">
                  <a16:creationId xmlns="" xmlns:a16="http://schemas.microsoft.com/office/drawing/2014/main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2510">
              <a:extLst>
                <a:ext uri="{FF2B5EF4-FFF2-40B4-BE49-F238E27FC236}">
                  <a16:creationId xmlns="" xmlns:a16="http://schemas.microsoft.com/office/drawing/2014/main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2511">
              <a:extLst>
                <a:ext uri="{FF2B5EF4-FFF2-40B4-BE49-F238E27FC236}">
                  <a16:creationId xmlns="" xmlns:a16="http://schemas.microsoft.com/office/drawing/2014/main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2512">
              <a:extLst>
                <a:ext uri="{FF2B5EF4-FFF2-40B4-BE49-F238E27FC236}">
                  <a16:creationId xmlns="" xmlns:a16="http://schemas.microsoft.com/office/drawing/2014/main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2513">
              <a:extLst>
                <a:ext uri="{FF2B5EF4-FFF2-40B4-BE49-F238E27FC236}">
                  <a16:creationId xmlns="" xmlns:a16="http://schemas.microsoft.com/office/drawing/2014/main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2514">
              <a:extLst>
                <a:ext uri="{FF2B5EF4-FFF2-40B4-BE49-F238E27FC236}">
                  <a16:creationId xmlns="" xmlns:a16="http://schemas.microsoft.com/office/drawing/2014/main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2515">
              <a:extLst>
                <a:ext uri="{FF2B5EF4-FFF2-40B4-BE49-F238E27FC236}">
                  <a16:creationId xmlns="" xmlns:a16="http://schemas.microsoft.com/office/drawing/2014/main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2516">
              <a:extLst>
                <a:ext uri="{FF2B5EF4-FFF2-40B4-BE49-F238E27FC236}">
                  <a16:creationId xmlns="" xmlns:a16="http://schemas.microsoft.com/office/drawing/2014/main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2517">
              <a:extLst>
                <a:ext uri="{FF2B5EF4-FFF2-40B4-BE49-F238E27FC236}">
                  <a16:creationId xmlns="" xmlns:a16="http://schemas.microsoft.com/office/drawing/2014/main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2518">
              <a:extLst>
                <a:ext uri="{FF2B5EF4-FFF2-40B4-BE49-F238E27FC236}">
                  <a16:creationId xmlns="" xmlns:a16="http://schemas.microsoft.com/office/drawing/2014/main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2519">
              <a:extLst>
                <a:ext uri="{FF2B5EF4-FFF2-40B4-BE49-F238E27FC236}">
                  <a16:creationId xmlns="" xmlns:a16="http://schemas.microsoft.com/office/drawing/2014/main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2520">
              <a:extLst>
                <a:ext uri="{FF2B5EF4-FFF2-40B4-BE49-F238E27FC236}">
                  <a16:creationId xmlns="" xmlns:a16="http://schemas.microsoft.com/office/drawing/2014/main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2521">
              <a:extLst>
                <a:ext uri="{FF2B5EF4-FFF2-40B4-BE49-F238E27FC236}">
                  <a16:creationId xmlns="" xmlns:a16="http://schemas.microsoft.com/office/drawing/2014/main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2522">
              <a:extLst>
                <a:ext uri="{FF2B5EF4-FFF2-40B4-BE49-F238E27FC236}">
                  <a16:creationId xmlns="" xmlns:a16="http://schemas.microsoft.com/office/drawing/2014/main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2523">
              <a:extLst>
                <a:ext uri="{FF2B5EF4-FFF2-40B4-BE49-F238E27FC236}">
                  <a16:creationId xmlns="" xmlns:a16="http://schemas.microsoft.com/office/drawing/2014/main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2524">
              <a:extLst>
                <a:ext uri="{FF2B5EF4-FFF2-40B4-BE49-F238E27FC236}">
                  <a16:creationId xmlns="" xmlns:a16="http://schemas.microsoft.com/office/drawing/2014/main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2525">
              <a:extLst>
                <a:ext uri="{FF2B5EF4-FFF2-40B4-BE49-F238E27FC236}">
                  <a16:creationId xmlns="" xmlns:a16="http://schemas.microsoft.com/office/drawing/2014/main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2526">
              <a:extLst>
                <a:ext uri="{FF2B5EF4-FFF2-40B4-BE49-F238E27FC236}">
                  <a16:creationId xmlns="" xmlns:a16="http://schemas.microsoft.com/office/drawing/2014/main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2527">
              <a:extLst>
                <a:ext uri="{FF2B5EF4-FFF2-40B4-BE49-F238E27FC236}">
                  <a16:creationId xmlns="" xmlns:a16="http://schemas.microsoft.com/office/drawing/2014/main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2528">
              <a:extLst>
                <a:ext uri="{FF2B5EF4-FFF2-40B4-BE49-F238E27FC236}">
                  <a16:creationId xmlns="" xmlns:a16="http://schemas.microsoft.com/office/drawing/2014/main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2529">
              <a:extLst>
                <a:ext uri="{FF2B5EF4-FFF2-40B4-BE49-F238E27FC236}">
                  <a16:creationId xmlns="" xmlns:a16="http://schemas.microsoft.com/office/drawing/2014/main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2530">
              <a:extLst>
                <a:ext uri="{FF2B5EF4-FFF2-40B4-BE49-F238E27FC236}">
                  <a16:creationId xmlns="" xmlns:a16="http://schemas.microsoft.com/office/drawing/2014/main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2531">
              <a:extLst>
                <a:ext uri="{FF2B5EF4-FFF2-40B4-BE49-F238E27FC236}">
                  <a16:creationId xmlns="" xmlns:a16="http://schemas.microsoft.com/office/drawing/2014/main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2532">
              <a:extLst>
                <a:ext uri="{FF2B5EF4-FFF2-40B4-BE49-F238E27FC236}">
                  <a16:creationId xmlns="" xmlns:a16="http://schemas.microsoft.com/office/drawing/2014/main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2533">
              <a:extLst>
                <a:ext uri="{FF2B5EF4-FFF2-40B4-BE49-F238E27FC236}">
                  <a16:creationId xmlns="" xmlns:a16="http://schemas.microsoft.com/office/drawing/2014/main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2534">
              <a:extLst>
                <a:ext uri="{FF2B5EF4-FFF2-40B4-BE49-F238E27FC236}">
                  <a16:creationId xmlns="" xmlns:a16="http://schemas.microsoft.com/office/drawing/2014/main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2535">
              <a:extLst>
                <a:ext uri="{FF2B5EF4-FFF2-40B4-BE49-F238E27FC236}">
                  <a16:creationId xmlns="" xmlns:a16="http://schemas.microsoft.com/office/drawing/2014/main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2536">
              <a:extLst>
                <a:ext uri="{FF2B5EF4-FFF2-40B4-BE49-F238E27FC236}">
                  <a16:creationId xmlns="" xmlns:a16="http://schemas.microsoft.com/office/drawing/2014/main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2537">
              <a:extLst>
                <a:ext uri="{FF2B5EF4-FFF2-40B4-BE49-F238E27FC236}">
                  <a16:creationId xmlns="" xmlns:a16="http://schemas.microsoft.com/office/drawing/2014/main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2538">
              <a:extLst>
                <a:ext uri="{FF2B5EF4-FFF2-40B4-BE49-F238E27FC236}">
                  <a16:creationId xmlns="" xmlns:a16="http://schemas.microsoft.com/office/drawing/2014/main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2539">
              <a:extLst>
                <a:ext uri="{FF2B5EF4-FFF2-40B4-BE49-F238E27FC236}">
                  <a16:creationId xmlns="" xmlns:a16="http://schemas.microsoft.com/office/drawing/2014/main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2540">
              <a:extLst>
                <a:ext uri="{FF2B5EF4-FFF2-40B4-BE49-F238E27FC236}">
                  <a16:creationId xmlns="" xmlns:a16="http://schemas.microsoft.com/office/drawing/2014/main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2541">
              <a:extLst>
                <a:ext uri="{FF2B5EF4-FFF2-40B4-BE49-F238E27FC236}">
                  <a16:creationId xmlns="" xmlns:a16="http://schemas.microsoft.com/office/drawing/2014/main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2542">
              <a:extLst>
                <a:ext uri="{FF2B5EF4-FFF2-40B4-BE49-F238E27FC236}">
                  <a16:creationId xmlns="" xmlns:a16="http://schemas.microsoft.com/office/drawing/2014/main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2543">
              <a:extLst>
                <a:ext uri="{FF2B5EF4-FFF2-40B4-BE49-F238E27FC236}">
                  <a16:creationId xmlns="" xmlns:a16="http://schemas.microsoft.com/office/drawing/2014/main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2544">
              <a:extLst>
                <a:ext uri="{FF2B5EF4-FFF2-40B4-BE49-F238E27FC236}">
                  <a16:creationId xmlns="" xmlns:a16="http://schemas.microsoft.com/office/drawing/2014/main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2545">
              <a:extLst>
                <a:ext uri="{FF2B5EF4-FFF2-40B4-BE49-F238E27FC236}">
                  <a16:creationId xmlns="" xmlns:a16="http://schemas.microsoft.com/office/drawing/2014/main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2546">
              <a:extLst>
                <a:ext uri="{FF2B5EF4-FFF2-40B4-BE49-F238E27FC236}">
                  <a16:creationId xmlns="" xmlns:a16="http://schemas.microsoft.com/office/drawing/2014/main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2547">
              <a:extLst>
                <a:ext uri="{FF2B5EF4-FFF2-40B4-BE49-F238E27FC236}">
                  <a16:creationId xmlns="" xmlns:a16="http://schemas.microsoft.com/office/drawing/2014/main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2548">
              <a:extLst>
                <a:ext uri="{FF2B5EF4-FFF2-40B4-BE49-F238E27FC236}">
                  <a16:creationId xmlns="" xmlns:a16="http://schemas.microsoft.com/office/drawing/2014/main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2549">
              <a:extLst>
                <a:ext uri="{FF2B5EF4-FFF2-40B4-BE49-F238E27FC236}">
                  <a16:creationId xmlns="" xmlns:a16="http://schemas.microsoft.com/office/drawing/2014/main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2550">
              <a:extLst>
                <a:ext uri="{FF2B5EF4-FFF2-40B4-BE49-F238E27FC236}">
                  <a16:creationId xmlns="" xmlns:a16="http://schemas.microsoft.com/office/drawing/2014/main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2551">
              <a:extLst>
                <a:ext uri="{FF2B5EF4-FFF2-40B4-BE49-F238E27FC236}">
                  <a16:creationId xmlns="" xmlns:a16="http://schemas.microsoft.com/office/drawing/2014/main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2552">
              <a:extLst>
                <a:ext uri="{FF2B5EF4-FFF2-40B4-BE49-F238E27FC236}">
                  <a16:creationId xmlns="" xmlns:a16="http://schemas.microsoft.com/office/drawing/2014/main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2553">
              <a:extLst>
                <a:ext uri="{FF2B5EF4-FFF2-40B4-BE49-F238E27FC236}">
                  <a16:creationId xmlns="" xmlns:a16="http://schemas.microsoft.com/office/drawing/2014/main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2554">
              <a:extLst>
                <a:ext uri="{FF2B5EF4-FFF2-40B4-BE49-F238E27FC236}">
                  <a16:creationId xmlns="" xmlns:a16="http://schemas.microsoft.com/office/drawing/2014/main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2555">
              <a:extLst>
                <a:ext uri="{FF2B5EF4-FFF2-40B4-BE49-F238E27FC236}">
                  <a16:creationId xmlns="" xmlns:a16="http://schemas.microsoft.com/office/drawing/2014/main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2556">
              <a:extLst>
                <a:ext uri="{FF2B5EF4-FFF2-40B4-BE49-F238E27FC236}">
                  <a16:creationId xmlns="" xmlns:a16="http://schemas.microsoft.com/office/drawing/2014/main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2557">
              <a:extLst>
                <a:ext uri="{FF2B5EF4-FFF2-40B4-BE49-F238E27FC236}">
                  <a16:creationId xmlns="" xmlns:a16="http://schemas.microsoft.com/office/drawing/2014/main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2558">
              <a:extLst>
                <a:ext uri="{FF2B5EF4-FFF2-40B4-BE49-F238E27FC236}">
                  <a16:creationId xmlns="" xmlns:a16="http://schemas.microsoft.com/office/drawing/2014/main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2559">
              <a:extLst>
                <a:ext uri="{FF2B5EF4-FFF2-40B4-BE49-F238E27FC236}">
                  <a16:creationId xmlns="" xmlns:a16="http://schemas.microsoft.com/office/drawing/2014/main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2560">
              <a:extLst>
                <a:ext uri="{FF2B5EF4-FFF2-40B4-BE49-F238E27FC236}">
                  <a16:creationId xmlns="" xmlns:a16="http://schemas.microsoft.com/office/drawing/2014/main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2561">
              <a:extLst>
                <a:ext uri="{FF2B5EF4-FFF2-40B4-BE49-F238E27FC236}">
                  <a16:creationId xmlns="" xmlns:a16="http://schemas.microsoft.com/office/drawing/2014/main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2562">
              <a:extLst>
                <a:ext uri="{FF2B5EF4-FFF2-40B4-BE49-F238E27FC236}">
                  <a16:creationId xmlns="" xmlns:a16="http://schemas.microsoft.com/office/drawing/2014/main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2563">
              <a:extLst>
                <a:ext uri="{FF2B5EF4-FFF2-40B4-BE49-F238E27FC236}">
                  <a16:creationId xmlns="" xmlns:a16="http://schemas.microsoft.com/office/drawing/2014/main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2564">
              <a:extLst>
                <a:ext uri="{FF2B5EF4-FFF2-40B4-BE49-F238E27FC236}">
                  <a16:creationId xmlns="" xmlns:a16="http://schemas.microsoft.com/office/drawing/2014/main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2565">
              <a:extLst>
                <a:ext uri="{FF2B5EF4-FFF2-40B4-BE49-F238E27FC236}">
                  <a16:creationId xmlns="" xmlns:a16="http://schemas.microsoft.com/office/drawing/2014/main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2566">
              <a:extLst>
                <a:ext uri="{FF2B5EF4-FFF2-40B4-BE49-F238E27FC236}">
                  <a16:creationId xmlns="" xmlns:a16="http://schemas.microsoft.com/office/drawing/2014/main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2567">
              <a:extLst>
                <a:ext uri="{FF2B5EF4-FFF2-40B4-BE49-F238E27FC236}">
                  <a16:creationId xmlns="" xmlns:a16="http://schemas.microsoft.com/office/drawing/2014/main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2568">
              <a:extLst>
                <a:ext uri="{FF2B5EF4-FFF2-40B4-BE49-F238E27FC236}">
                  <a16:creationId xmlns="" xmlns:a16="http://schemas.microsoft.com/office/drawing/2014/main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2569">
              <a:extLst>
                <a:ext uri="{FF2B5EF4-FFF2-40B4-BE49-F238E27FC236}">
                  <a16:creationId xmlns="" xmlns:a16="http://schemas.microsoft.com/office/drawing/2014/main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2570">
              <a:extLst>
                <a:ext uri="{FF2B5EF4-FFF2-40B4-BE49-F238E27FC236}">
                  <a16:creationId xmlns="" xmlns:a16="http://schemas.microsoft.com/office/drawing/2014/main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2571">
              <a:extLst>
                <a:ext uri="{FF2B5EF4-FFF2-40B4-BE49-F238E27FC236}">
                  <a16:creationId xmlns="" xmlns:a16="http://schemas.microsoft.com/office/drawing/2014/main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2572">
              <a:extLst>
                <a:ext uri="{FF2B5EF4-FFF2-40B4-BE49-F238E27FC236}">
                  <a16:creationId xmlns="" xmlns:a16="http://schemas.microsoft.com/office/drawing/2014/main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2573">
              <a:extLst>
                <a:ext uri="{FF2B5EF4-FFF2-40B4-BE49-F238E27FC236}">
                  <a16:creationId xmlns="" xmlns:a16="http://schemas.microsoft.com/office/drawing/2014/main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2574">
              <a:extLst>
                <a:ext uri="{FF2B5EF4-FFF2-40B4-BE49-F238E27FC236}">
                  <a16:creationId xmlns="" xmlns:a16="http://schemas.microsoft.com/office/drawing/2014/main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2575">
              <a:extLst>
                <a:ext uri="{FF2B5EF4-FFF2-40B4-BE49-F238E27FC236}">
                  <a16:creationId xmlns="" xmlns:a16="http://schemas.microsoft.com/office/drawing/2014/main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2576">
              <a:extLst>
                <a:ext uri="{FF2B5EF4-FFF2-40B4-BE49-F238E27FC236}">
                  <a16:creationId xmlns="" xmlns:a16="http://schemas.microsoft.com/office/drawing/2014/main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2577">
              <a:extLst>
                <a:ext uri="{FF2B5EF4-FFF2-40B4-BE49-F238E27FC236}">
                  <a16:creationId xmlns="" xmlns:a16="http://schemas.microsoft.com/office/drawing/2014/main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2578">
              <a:extLst>
                <a:ext uri="{FF2B5EF4-FFF2-40B4-BE49-F238E27FC236}">
                  <a16:creationId xmlns="" xmlns:a16="http://schemas.microsoft.com/office/drawing/2014/main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2579">
              <a:extLst>
                <a:ext uri="{FF2B5EF4-FFF2-40B4-BE49-F238E27FC236}">
                  <a16:creationId xmlns="" xmlns:a16="http://schemas.microsoft.com/office/drawing/2014/main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2580">
              <a:extLst>
                <a:ext uri="{FF2B5EF4-FFF2-40B4-BE49-F238E27FC236}">
                  <a16:creationId xmlns="" xmlns:a16="http://schemas.microsoft.com/office/drawing/2014/main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2581">
              <a:extLst>
                <a:ext uri="{FF2B5EF4-FFF2-40B4-BE49-F238E27FC236}">
                  <a16:creationId xmlns="" xmlns:a16="http://schemas.microsoft.com/office/drawing/2014/main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2582">
              <a:extLst>
                <a:ext uri="{FF2B5EF4-FFF2-40B4-BE49-F238E27FC236}">
                  <a16:creationId xmlns="" xmlns:a16="http://schemas.microsoft.com/office/drawing/2014/main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2583">
              <a:extLst>
                <a:ext uri="{FF2B5EF4-FFF2-40B4-BE49-F238E27FC236}">
                  <a16:creationId xmlns="" xmlns:a16="http://schemas.microsoft.com/office/drawing/2014/main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2584">
              <a:extLst>
                <a:ext uri="{FF2B5EF4-FFF2-40B4-BE49-F238E27FC236}">
                  <a16:creationId xmlns="" xmlns:a16="http://schemas.microsoft.com/office/drawing/2014/main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2585">
              <a:extLst>
                <a:ext uri="{FF2B5EF4-FFF2-40B4-BE49-F238E27FC236}">
                  <a16:creationId xmlns="" xmlns:a16="http://schemas.microsoft.com/office/drawing/2014/main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2586">
              <a:extLst>
                <a:ext uri="{FF2B5EF4-FFF2-40B4-BE49-F238E27FC236}">
                  <a16:creationId xmlns="" xmlns:a16="http://schemas.microsoft.com/office/drawing/2014/main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2587">
              <a:extLst>
                <a:ext uri="{FF2B5EF4-FFF2-40B4-BE49-F238E27FC236}">
                  <a16:creationId xmlns="" xmlns:a16="http://schemas.microsoft.com/office/drawing/2014/main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2588">
              <a:extLst>
                <a:ext uri="{FF2B5EF4-FFF2-40B4-BE49-F238E27FC236}">
                  <a16:creationId xmlns="" xmlns:a16="http://schemas.microsoft.com/office/drawing/2014/main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2589">
              <a:extLst>
                <a:ext uri="{FF2B5EF4-FFF2-40B4-BE49-F238E27FC236}">
                  <a16:creationId xmlns="" xmlns:a16="http://schemas.microsoft.com/office/drawing/2014/main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2590">
              <a:extLst>
                <a:ext uri="{FF2B5EF4-FFF2-40B4-BE49-F238E27FC236}">
                  <a16:creationId xmlns="" xmlns:a16="http://schemas.microsoft.com/office/drawing/2014/main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2591">
              <a:extLst>
                <a:ext uri="{FF2B5EF4-FFF2-40B4-BE49-F238E27FC236}">
                  <a16:creationId xmlns="" xmlns:a16="http://schemas.microsoft.com/office/drawing/2014/main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2592">
              <a:extLst>
                <a:ext uri="{FF2B5EF4-FFF2-40B4-BE49-F238E27FC236}">
                  <a16:creationId xmlns="" xmlns:a16="http://schemas.microsoft.com/office/drawing/2014/main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2593">
              <a:extLst>
                <a:ext uri="{FF2B5EF4-FFF2-40B4-BE49-F238E27FC236}">
                  <a16:creationId xmlns="" xmlns:a16="http://schemas.microsoft.com/office/drawing/2014/main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2594">
              <a:extLst>
                <a:ext uri="{FF2B5EF4-FFF2-40B4-BE49-F238E27FC236}">
                  <a16:creationId xmlns="" xmlns:a16="http://schemas.microsoft.com/office/drawing/2014/main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2595">
              <a:extLst>
                <a:ext uri="{FF2B5EF4-FFF2-40B4-BE49-F238E27FC236}">
                  <a16:creationId xmlns="" xmlns:a16="http://schemas.microsoft.com/office/drawing/2014/main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2596">
              <a:extLst>
                <a:ext uri="{FF2B5EF4-FFF2-40B4-BE49-F238E27FC236}">
                  <a16:creationId xmlns="" xmlns:a16="http://schemas.microsoft.com/office/drawing/2014/main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2597">
              <a:extLst>
                <a:ext uri="{FF2B5EF4-FFF2-40B4-BE49-F238E27FC236}">
                  <a16:creationId xmlns="" xmlns:a16="http://schemas.microsoft.com/office/drawing/2014/main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2598">
              <a:extLst>
                <a:ext uri="{FF2B5EF4-FFF2-40B4-BE49-F238E27FC236}">
                  <a16:creationId xmlns="" xmlns:a16="http://schemas.microsoft.com/office/drawing/2014/main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2599">
              <a:extLst>
                <a:ext uri="{FF2B5EF4-FFF2-40B4-BE49-F238E27FC236}">
                  <a16:creationId xmlns="" xmlns:a16="http://schemas.microsoft.com/office/drawing/2014/main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2600">
              <a:extLst>
                <a:ext uri="{FF2B5EF4-FFF2-40B4-BE49-F238E27FC236}">
                  <a16:creationId xmlns="" xmlns:a16="http://schemas.microsoft.com/office/drawing/2014/main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2601">
              <a:extLst>
                <a:ext uri="{FF2B5EF4-FFF2-40B4-BE49-F238E27FC236}">
                  <a16:creationId xmlns="" xmlns:a16="http://schemas.microsoft.com/office/drawing/2014/main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2602">
              <a:extLst>
                <a:ext uri="{FF2B5EF4-FFF2-40B4-BE49-F238E27FC236}">
                  <a16:creationId xmlns="" xmlns:a16="http://schemas.microsoft.com/office/drawing/2014/main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2603">
              <a:extLst>
                <a:ext uri="{FF2B5EF4-FFF2-40B4-BE49-F238E27FC236}">
                  <a16:creationId xmlns="" xmlns:a16="http://schemas.microsoft.com/office/drawing/2014/main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2604">
              <a:extLst>
                <a:ext uri="{FF2B5EF4-FFF2-40B4-BE49-F238E27FC236}">
                  <a16:creationId xmlns="" xmlns:a16="http://schemas.microsoft.com/office/drawing/2014/main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2605">
              <a:extLst>
                <a:ext uri="{FF2B5EF4-FFF2-40B4-BE49-F238E27FC236}">
                  <a16:creationId xmlns="" xmlns:a16="http://schemas.microsoft.com/office/drawing/2014/main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2606">
              <a:extLst>
                <a:ext uri="{FF2B5EF4-FFF2-40B4-BE49-F238E27FC236}">
                  <a16:creationId xmlns="" xmlns:a16="http://schemas.microsoft.com/office/drawing/2014/main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2607">
              <a:extLst>
                <a:ext uri="{FF2B5EF4-FFF2-40B4-BE49-F238E27FC236}">
                  <a16:creationId xmlns="" xmlns:a16="http://schemas.microsoft.com/office/drawing/2014/main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2608">
              <a:extLst>
                <a:ext uri="{FF2B5EF4-FFF2-40B4-BE49-F238E27FC236}">
                  <a16:creationId xmlns="" xmlns:a16="http://schemas.microsoft.com/office/drawing/2014/main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2609">
              <a:extLst>
                <a:ext uri="{FF2B5EF4-FFF2-40B4-BE49-F238E27FC236}">
                  <a16:creationId xmlns="" xmlns:a16="http://schemas.microsoft.com/office/drawing/2014/main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2610">
              <a:extLst>
                <a:ext uri="{FF2B5EF4-FFF2-40B4-BE49-F238E27FC236}">
                  <a16:creationId xmlns="" xmlns:a16="http://schemas.microsoft.com/office/drawing/2014/main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2611">
              <a:extLst>
                <a:ext uri="{FF2B5EF4-FFF2-40B4-BE49-F238E27FC236}">
                  <a16:creationId xmlns="" xmlns:a16="http://schemas.microsoft.com/office/drawing/2014/main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2612">
              <a:extLst>
                <a:ext uri="{FF2B5EF4-FFF2-40B4-BE49-F238E27FC236}">
                  <a16:creationId xmlns="" xmlns:a16="http://schemas.microsoft.com/office/drawing/2014/main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2613">
              <a:extLst>
                <a:ext uri="{FF2B5EF4-FFF2-40B4-BE49-F238E27FC236}">
                  <a16:creationId xmlns="" xmlns:a16="http://schemas.microsoft.com/office/drawing/2014/main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2614">
              <a:extLst>
                <a:ext uri="{FF2B5EF4-FFF2-40B4-BE49-F238E27FC236}">
                  <a16:creationId xmlns="" xmlns:a16="http://schemas.microsoft.com/office/drawing/2014/main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2615">
              <a:extLst>
                <a:ext uri="{FF2B5EF4-FFF2-40B4-BE49-F238E27FC236}">
                  <a16:creationId xmlns="" xmlns:a16="http://schemas.microsoft.com/office/drawing/2014/main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2616">
              <a:extLst>
                <a:ext uri="{FF2B5EF4-FFF2-40B4-BE49-F238E27FC236}">
                  <a16:creationId xmlns="" xmlns:a16="http://schemas.microsoft.com/office/drawing/2014/main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2617">
              <a:extLst>
                <a:ext uri="{FF2B5EF4-FFF2-40B4-BE49-F238E27FC236}">
                  <a16:creationId xmlns="" xmlns:a16="http://schemas.microsoft.com/office/drawing/2014/main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2618">
              <a:extLst>
                <a:ext uri="{FF2B5EF4-FFF2-40B4-BE49-F238E27FC236}">
                  <a16:creationId xmlns="" xmlns:a16="http://schemas.microsoft.com/office/drawing/2014/main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2619">
              <a:extLst>
                <a:ext uri="{FF2B5EF4-FFF2-40B4-BE49-F238E27FC236}">
                  <a16:creationId xmlns="" xmlns:a16="http://schemas.microsoft.com/office/drawing/2014/main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2620">
              <a:extLst>
                <a:ext uri="{FF2B5EF4-FFF2-40B4-BE49-F238E27FC236}">
                  <a16:creationId xmlns="" xmlns:a16="http://schemas.microsoft.com/office/drawing/2014/main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2621">
              <a:extLst>
                <a:ext uri="{FF2B5EF4-FFF2-40B4-BE49-F238E27FC236}">
                  <a16:creationId xmlns="" xmlns:a16="http://schemas.microsoft.com/office/drawing/2014/main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2622">
              <a:extLst>
                <a:ext uri="{FF2B5EF4-FFF2-40B4-BE49-F238E27FC236}">
                  <a16:creationId xmlns="" xmlns:a16="http://schemas.microsoft.com/office/drawing/2014/main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2623">
              <a:extLst>
                <a:ext uri="{FF2B5EF4-FFF2-40B4-BE49-F238E27FC236}">
                  <a16:creationId xmlns="" xmlns:a16="http://schemas.microsoft.com/office/drawing/2014/main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2624">
              <a:extLst>
                <a:ext uri="{FF2B5EF4-FFF2-40B4-BE49-F238E27FC236}">
                  <a16:creationId xmlns="" xmlns:a16="http://schemas.microsoft.com/office/drawing/2014/main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2625">
              <a:extLst>
                <a:ext uri="{FF2B5EF4-FFF2-40B4-BE49-F238E27FC236}">
                  <a16:creationId xmlns="" xmlns:a16="http://schemas.microsoft.com/office/drawing/2014/main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2626">
              <a:extLst>
                <a:ext uri="{FF2B5EF4-FFF2-40B4-BE49-F238E27FC236}">
                  <a16:creationId xmlns="" xmlns:a16="http://schemas.microsoft.com/office/drawing/2014/main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2627">
              <a:extLst>
                <a:ext uri="{FF2B5EF4-FFF2-40B4-BE49-F238E27FC236}">
                  <a16:creationId xmlns="" xmlns:a16="http://schemas.microsoft.com/office/drawing/2014/main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2628">
              <a:extLst>
                <a:ext uri="{FF2B5EF4-FFF2-40B4-BE49-F238E27FC236}">
                  <a16:creationId xmlns="" xmlns:a16="http://schemas.microsoft.com/office/drawing/2014/main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2629">
              <a:extLst>
                <a:ext uri="{FF2B5EF4-FFF2-40B4-BE49-F238E27FC236}">
                  <a16:creationId xmlns="" xmlns:a16="http://schemas.microsoft.com/office/drawing/2014/main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2630">
              <a:extLst>
                <a:ext uri="{FF2B5EF4-FFF2-40B4-BE49-F238E27FC236}">
                  <a16:creationId xmlns="" xmlns:a16="http://schemas.microsoft.com/office/drawing/2014/main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2631">
              <a:extLst>
                <a:ext uri="{FF2B5EF4-FFF2-40B4-BE49-F238E27FC236}">
                  <a16:creationId xmlns="" xmlns:a16="http://schemas.microsoft.com/office/drawing/2014/main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2632">
              <a:extLst>
                <a:ext uri="{FF2B5EF4-FFF2-40B4-BE49-F238E27FC236}">
                  <a16:creationId xmlns="" xmlns:a16="http://schemas.microsoft.com/office/drawing/2014/main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2633">
              <a:extLst>
                <a:ext uri="{FF2B5EF4-FFF2-40B4-BE49-F238E27FC236}">
                  <a16:creationId xmlns="" xmlns:a16="http://schemas.microsoft.com/office/drawing/2014/main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2634">
              <a:extLst>
                <a:ext uri="{FF2B5EF4-FFF2-40B4-BE49-F238E27FC236}">
                  <a16:creationId xmlns="" xmlns:a16="http://schemas.microsoft.com/office/drawing/2014/main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2635">
              <a:extLst>
                <a:ext uri="{FF2B5EF4-FFF2-40B4-BE49-F238E27FC236}">
                  <a16:creationId xmlns="" xmlns:a16="http://schemas.microsoft.com/office/drawing/2014/main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2636">
              <a:extLst>
                <a:ext uri="{FF2B5EF4-FFF2-40B4-BE49-F238E27FC236}">
                  <a16:creationId xmlns="" xmlns:a16="http://schemas.microsoft.com/office/drawing/2014/main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2637">
              <a:extLst>
                <a:ext uri="{FF2B5EF4-FFF2-40B4-BE49-F238E27FC236}">
                  <a16:creationId xmlns="" xmlns:a16="http://schemas.microsoft.com/office/drawing/2014/main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2638">
              <a:extLst>
                <a:ext uri="{FF2B5EF4-FFF2-40B4-BE49-F238E27FC236}">
                  <a16:creationId xmlns="" xmlns:a16="http://schemas.microsoft.com/office/drawing/2014/main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2639">
              <a:extLst>
                <a:ext uri="{FF2B5EF4-FFF2-40B4-BE49-F238E27FC236}">
                  <a16:creationId xmlns="" xmlns:a16="http://schemas.microsoft.com/office/drawing/2014/main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2640">
              <a:extLst>
                <a:ext uri="{FF2B5EF4-FFF2-40B4-BE49-F238E27FC236}">
                  <a16:creationId xmlns="" xmlns:a16="http://schemas.microsoft.com/office/drawing/2014/main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2641">
              <a:extLst>
                <a:ext uri="{FF2B5EF4-FFF2-40B4-BE49-F238E27FC236}">
                  <a16:creationId xmlns="" xmlns:a16="http://schemas.microsoft.com/office/drawing/2014/main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2642">
              <a:extLst>
                <a:ext uri="{FF2B5EF4-FFF2-40B4-BE49-F238E27FC236}">
                  <a16:creationId xmlns="" xmlns:a16="http://schemas.microsoft.com/office/drawing/2014/main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2643">
              <a:extLst>
                <a:ext uri="{FF2B5EF4-FFF2-40B4-BE49-F238E27FC236}">
                  <a16:creationId xmlns="" xmlns:a16="http://schemas.microsoft.com/office/drawing/2014/main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2644">
              <a:extLst>
                <a:ext uri="{FF2B5EF4-FFF2-40B4-BE49-F238E27FC236}">
                  <a16:creationId xmlns="" xmlns:a16="http://schemas.microsoft.com/office/drawing/2014/main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2645">
              <a:extLst>
                <a:ext uri="{FF2B5EF4-FFF2-40B4-BE49-F238E27FC236}">
                  <a16:creationId xmlns="" xmlns:a16="http://schemas.microsoft.com/office/drawing/2014/main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2646">
              <a:extLst>
                <a:ext uri="{FF2B5EF4-FFF2-40B4-BE49-F238E27FC236}">
                  <a16:creationId xmlns="" xmlns:a16="http://schemas.microsoft.com/office/drawing/2014/main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2647">
              <a:extLst>
                <a:ext uri="{FF2B5EF4-FFF2-40B4-BE49-F238E27FC236}">
                  <a16:creationId xmlns="" xmlns:a16="http://schemas.microsoft.com/office/drawing/2014/main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2648">
              <a:extLst>
                <a:ext uri="{FF2B5EF4-FFF2-40B4-BE49-F238E27FC236}">
                  <a16:creationId xmlns="" xmlns:a16="http://schemas.microsoft.com/office/drawing/2014/main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2649">
              <a:extLst>
                <a:ext uri="{FF2B5EF4-FFF2-40B4-BE49-F238E27FC236}">
                  <a16:creationId xmlns="" xmlns:a16="http://schemas.microsoft.com/office/drawing/2014/main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2650">
              <a:extLst>
                <a:ext uri="{FF2B5EF4-FFF2-40B4-BE49-F238E27FC236}">
                  <a16:creationId xmlns="" xmlns:a16="http://schemas.microsoft.com/office/drawing/2014/main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2651">
              <a:extLst>
                <a:ext uri="{FF2B5EF4-FFF2-40B4-BE49-F238E27FC236}">
                  <a16:creationId xmlns="" xmlns:a16="http://schemas.microsoft.com/office/drawing/2014/main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2652">
              <a:extLst>
                <a:ext uri="{FF2B5EF4-FFF2-40B4-BE49-F238E27FC236}">
                  <a16:creationId xmlns="" xmlns:a16="http://schemas.microsoft.com/office/drawing/2014/main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2653">
              <a:extLst>
                <a:ext uri="{FF2B5EF4-FFF2-40B4-BE49-F238E27FC236}">
                  <a16:creationId xmlns="" xmlns:a16="http://schemas.microsoft.com/office/drawing/2014/main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2654">
              <a:extLst>
                <a:ext uri="{FF2B5EF4-FFF2-40B4-BE49-F238E27FC236}">
                  <a16:creationId xmlns="" xmlns:a16="http://schemas.microsoft.com/office/drawing/2014/main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2655">
              <a:extLst>
                <a:ext uri="{FF2B5EF4-FFF2-40B4-BE49-F238E27FC236}">
                  <a16:creationId xmlns="" xmlns:a16="http://schemas.microsoft.com/office/drawing/2014/main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2656">
              <a:extLst>
                <a:ext uri="{FF2B5EF4-FFF2-40B4-BE49-F238E27FC236}">
                  <a16:creationId xmlns="" xmlns:a16="http://schemas.microsoft.com/office/drawing/2014/main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2657">
              <a:extLst>
                <a:ext uri="{FF2B5EF4-FFF2-40B4-BE49-F238E27FC236}">
                  <a16:creationId xmlns="" xmlns:a16="http://schemas.microsoft.com/office/drawing/2014/main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2658">
              <a:extLst>
                <a:ext uri="{FF2B5EF4-FFF2-40B4-BE49-F238E27FC236}">
                  <a16:creationId xmlns="" xmlns:a16="http://schemas.microsoft.com/office/drawing/2014/main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2659">
              <a:extLst>
                <a:ext uri="{FF2B5EF4-FFF2-40B4-BE49-F238E27FC236}">
                  <a16:creationId xmlns="" xmlns:a16="http://schemas.microsoft.com/office/drawing/2014/main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2660">
              <a:extLst>
                <a:ext uri="{FF2B5EF4-FFF2-40B4-BE49-F238E27FC236}">
                  <a16:creationId xmlns="" xmlns:a16="http://schemas.microsoft.com/office/drawing/2014/main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2661">
              <a:extLst>
                <a:ext uri="{FF2B5EF4-FFF2-40B4-BE49-F238E27FC236}">
                  <a16:creationId xmlns="" xmlns:a16="http://schemas.microsoft.com/office/drawing/2014/main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2662">
              <a:extLst>
                <a:ext uri="{FF2B5EF4-FFF2-40B4-BE49-F238E27FC236}">
                  <a16:creationId xmlns="" xmlns:a16="http://schemas.microsoft.com/office/drawing/2014/main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2663">
              <a:extLst>
                <a:ext uri="{FF2B5EF4-FFF2-40B4-BE49-F238E27FC236}">
                  <a16:creationId xmlns="" xmlns:a16="http://schemas.microsoft.com/office/drawing/2014/main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2664">
              <a:extLst>
                <a:ext uri="{FF2B5EF4-FFF2-40B4-BE49-F238E27FC236}">
                  <a16:creationId xmlns="" xmlns:a16="http://schemas.microsoft.com/office/drawing/2014/main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2665">
              <a:extLst>
                <a:ext uri="{FF2B5EF4-FFF2-40B4-BE49-F238E27FC236}">
                  <a16:creationId xmlns="" xmlns:a16="http://schemas.microsoft.com/office/drawing/2014/main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2666">
              <a:extLst>
                <a:ext uri="{FF2B5EF4-FFF2-40B4-BE49-F238E27FC236}">
                  <a16:creationId xmlns="" xmlns:a16="http://schemas.microsoft.com/office/drawing/2014/main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2667">
              <a:extLst>
                <a:ext uri="{FF2B5EF4-FFF2-40B4-BE49-F238E27FC236}">
                  <a16:creationId xmlns="" xmlns:a16="http://schemas.microsoft.com/office/drawing/2014/main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2668">
              <a:extLst>
                <a:ext uri="{FF2B5EF4-FFF2-40B4-BE49-F238E27FC236}">
                  <a16:creationId xmlns="" xmlns:a16="http://schemas.microsoft.com/office/drawing/2014/main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2669">
              <a:extLst>
                <a:ext uri="{FF2B5EF4-FFF2-40B4-BE49-F238E27FC236}">
                  <a16:creationId xmlns="" xmlns:a16="http://schemas.microsoft.com/office/drawing/2014/main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2670">
              <a:extLst>
                <a:ext uri="{FF2B5EF4-FFF2-40B4-BE49-F238E27FC236}">
                  <a16:creationId xmlns="" xmlns:a16="http://schemas.microsoft.com/office/drawing/2014/main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2671">
              <a:extLst>
                <a:ext uri="{FF2B5EF4-FFF2-40B4-BE49-F238E27FC236}">
                  <a16:creationId xmlns="" xmlns:a16="http://schemas.microsoft.com/office/drawing/2014/main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2672">
              <a:extLst>
                <a:ext uri="{FF2B5EF4-FFF2-40B4-BE49-F238E27FC236}">
                  <a16:creationId xmlns="" xmlns:a16="http://schemas.microsoft.com/office/drawing/2014/main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2673">
              <a:extLst>
                <a:ext uri="{FF2B5EF4-FFF2-40B4-BE49-F238E27FC236}">
                  <a16:creationId xmlns="" xmlns:a16="http://schemas.microsoft.com/office/drawing/2014/main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2674">
              <a:extLst>
                <a:ext uri="{FF2B5EF4-FFF2-40B4-BE49-F238E27FC236}">
                  <a16:creationId xmlns="" xmlns:a16="http://schemas.microsoft.com/office/drawing/2014/main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2675">
              <a:extLst>
                <a:ext uri="{FF2B5EF4-FFF2-40B4-BE49-F238E27FC236}">
                  <a16:creationId xmlns="" xmlns:a16="http://schemas.microsoft.com/office/drawing/2014/main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2" name="Group 931">
            <a:extLst>
              <a:ext uri="{FF2B5EF4-FFF2-40B4-BE49-F238E27FC236}">
                <a16:creationId xmlns=""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469015" y="4622541"/>
            <a:ext cx="688531" cy="872792"/>
            <a:chOff x="6843236" y="157160"/>
            <a:chExt cx="947072" cy="1202528"/>
          </a:xfrm>
        </p:grpSpPr>
        <p:sp>
          <p:nvSpPr>
            <p:cNvPr id="933" name="Freeform: Shape 163">
              <a:extLst>
                <a:ext uri="{FF2B5EF4-FFF2-40B4-BE49-F238E27FC236}">
                  <a16:creationId xmlns=""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164">
              <a:extLst>
                <a:ext uri="{FF2B5EF4-FFF2-40B4-BE49-F238E27FC236}">
                  <a16:creationId xmlns=""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165">
              <a:extLst>
                <a:ext uri="{FF2B5EF4-FFF2-40B4-BE49-F238E27FC236}">
                  <a16:creationId xmlns=""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166">
              <a:extLst>
                <a:ext uri="{FF2B5EF4-FFF2-40B4-BE49-F238E27FC236}">
                  <a16:creationId xmlns=""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167">
              <a:extLst>
                <a:ext uri="{FF2B5EF4-FFF2-40B4-BE49-F238E27FC236}">
                  <a16:creationId xmlns=""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168">
              <a:extLst>
                <a:ext uri="{FF2B5EF4-FFF2-40B4-BE49-F238E27FC236}">
                  <a16:creationId xmlns=""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169">
              <a:extLst>
                <a:ext uri="{FF2B5EF4-FFF2-40B4-BE49-F238E27FC236}">
                  <a16:creationId xmlns=""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170">
              <a:extLst>
                <a:ext uri="{FF2B5EF4-FFF2-40B4-BE49-F238E27FC236}">
                  <a16:creationId xmlns=""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171">
              <a:extLst>
                <a:ext uri="{FF2B5EF4-FFF2-40B4-BE49-F238E27FC236}">
                  <a16:creationId xmlns=""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172">
              <a:extLst>
                <a:ext uri="{FF2B5EF4-FFF2-40B4-BE49-F238E27FC236}">
                  <a16:creationId xmlns=""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173">
              <a:extLst>
                <a:ext uri="{FF2B5EF4-FFF2-40B4-BE49-F238E27FC236}">
                  <a16:creationId xmlns=""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174">
              <a:extLst>
                <a:ext uri="{FF2B5EF4-FFF2-40B4-BE49-F238E27FC236}">
                  <a16:creationId xmlns=""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175">
              <a:extLst>
                <a:ext uri="{FF2B5EF4-FFF2-40B4-BE49-F238E27FC236}">
                  <a16:creationId xmlns=""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176">
              <a:extLst>
                <a:ext uri="{FF2B5EF4-FFF2-40B4-BE49-F238E27FC236}">
                  <a16:creationId xmlns=""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177">
              <a:extLst>
                <a:ext uri="{FF2B5EF4-FFF2-40B4-BE49-F238E27FC236}">
                  <a16:creationId xmlns=""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178">
              <a:extLst>
                <a:ext uri="{FF2B5EF4-FFF2-40B4-BE49-F238E27FC236}">
                  <a16:creationId xmlns=""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179">
              <a:extLst>
                <a:ext uri="{FF2B5EF4-FFF2-40B4-BE49-F238E27FC236}">
                  <a16:creationId xmlns=""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180">
              <a:extLst>
                <a:ext uri="{FF2B5EF4-FFF2-40B4-BE49-F238E27FC236}">
                  <a16:creationId xmlns=""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181">
              <a:extLst>
                <a:ext uri="{FF2B5EF4-FFF2-40B4-BE49-F238E27FC236}">
                  <a16:creationId xmlns=""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182">
              <a:extLst>
                <a:ext uri="{FF2B5EF4-FFF2-40B4-BE49-F238E27FC236}">
                  <a16:creationId xmlns=""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183">
              <a:extLst>
                <a:ext uri="{FF2B5EF4-FFF2-40B4-BE49-F238E27FC236}">
                  <a16:creationId xmlns=""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184">
              <a:extLst>
                <a:ext uri="{FF2B5EF4-FFF2-40B4-BE49-F238E27FC236}">
                  <a16:creationId xmlns=""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185">
              <a:extLst>
                <a:ext uri="{FF2B5EF4-FFF2-40B4-BE49-F238E27FC236}">
                  <a16:creationId xmlns=""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186">
              <a:extLst>
                <a:ext uri="{FF2B5EF4-FFF2-40B4-BE49-F238E27FC236}">
                  <a16:creationId xmlns=""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187">
              <a:extLst>
                <a:ext uri="{FF2B5EF4-FFF2-40B4-BE49-F238E27FC236}">
                  <a16:creationId xmlns=""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188">
              <a:extLst>
                <a:ext uri="{FF2B5EF4-FFF2-40B4-BE49-F238E27FC236}">
                  <a16:creationId xmlns=""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189">
              <a:extLst>
                <a:ext uri="{FF2B5EF4-FFF2-40B4-BE49-F238E27FC236}">
                  <a16:creationId xmlns=""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190">
              <a:extLst>
                <a:ext uri="{FF2B5EF4-FFF2-40B4-BE49-F238E27FC236}">
                  <a16:creationId xmlns=""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191">
              <a:extLst>
                <a:ext uri="{FF2B5EF4-FFF2-40B4-BE49-F238E27FC236}">
                  <a16:creationId xmlns=""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192">
              <a:extLst>
                <a:ext uri="{FF2B5EF4-FFF2-40B4-BE49-F238E27FC236}">
                  <a16:creationId xmlns=""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193">
              <a:extLst>
                <a:ext uri="{FF2B5EF4-FFF2-40B4-BE49-F238E27FC236}">
                  <a16:creationId xmlns=""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194">
              <a:extLst>
                <a:ext uri="{FF2B5EF4-FFF2-40B4-BE49-F238E27FC236}">
                  <a16:creationId xmlns=""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195">
              <a:extLst>
                <a:ext uri="{FF2B5EF4-FFF2-40B4-BE49-F238E27FC236}">
                  <a16:creationId xmlns=""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196">
              <a:extLst>
                <a:ext uri="{FF2B5EF4-FFF2-40B4-BE49-F238E27FC236}">
                  <a16:creationId xmlns=""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197">
              <a:extLst>
                <a:ext uri="{FF2B5EF4-FFF2-40B4-BE49-F238E27FC236}">
                  <a16:creationId xmlns=""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198">
              <a:extLst>
                <a:ext uri="{FF2B5EF4-FFF2-40B4-BE49-F238E27FC236}">
                  <a16:creationId xmlns=""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199">
              <a:extLst>
                <a:ext uri="{FF2B5EF4-FFF2-40B4-BE49-F238E27FC236}">
                  <a16:creationId xmlns=""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200">
              <a:extLst>
                <a:ext uri="{FF2B5EF4-FFF2-40B4-BE49-F238E27FC236}">
                  <a16:creationId xmlns=""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201">
              <a:extLst>
                <a:ext uri="{FF2B5EF4-FFF2-40B4-BE49-F238E27FC236}">
                  <a16:creationId xmlns=""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202">
              <a:extLst>
                <a:ext uri="{FF2B5EF4-FFF2-40B4-BE49-F238E27FC236}">
                  <a16:creationId xmlns=""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203">
              <a:extLst>
                <a:ext uri="{FF2B5EF4-FFF2-40B4-BE49-F238E27FC236}">
                  <a16:creationId xmlns=""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04">
              <a:extLst>
                <a:ext uri="{FF2B5EF4-FFF2-40B4-BE49-F238E27FC236}">
                  <a16:creationId xmlns=""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05">
              <a:extLst>
                <a:ext uri="{FF2B5EF4-FFF2-40B4-BE49-F238E27FC236}">
                  <a16:creationId xmlns=""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06">
              <a:extLst>
                <a:ext uri="{FF2B5EF4-FFF2-40B4-BE49-F238E27FC236}">
                  <a16:creationId xmlns=""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07">
              <a:extLst>
                <a:ext uri="{FF2B5EF4-FFF2-40B4-BE49-F238E27FC236}">
                  <a16:creationId xmlns=""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08">
              <a:extLst>
                <a:ext uri="{FF2B5EF4-FFF2-40B4-BE49-F238E27FC236}">
                  <a16:creationId xmlns=""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09">
              <a:extLst>
                <a:ext uri="{FF2B5EF4-FFF2-40B4-BE49-F238E27FC236}">
                  <a16:creationId xmlns=""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10">
              <a:extLst>
                <a:ext uri="{FF2B5EF4-FFF2-40B4-BE49-F238E27FC236}">
                  <a16:creationId xmlns=""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11">
              <a:extLst>
                <a:ext uri="{FF2B5EF4-FFF2-40B4-BE49-F238E27FC236}">
                  <a16:creationId xmlns=""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12">
              <a:extLst>
                <a:ext uri="{FF2B5EF4-FFF2-40B4-BE49-F238E27FC236}">
                  <a16:creationId xmlns=""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13">
              <a:extLst>
                <a:ext uri="{FF2B5EF4-FFF2-40B4-BE49-F238E27FC236}">
                  <a16:creationId xmlns=""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14">
              <a:extLst>
                <a:ext uri="{FF2B5EF4-FFF2-40B4-BE49-F238E27FC236}">
                  <a16:creationId xmlns=""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15">
              <a:extLst>
                <a:ext uri="{FF2B5EF4-FFF2-40B4-BE49-F238E27FC236}">
                  <a16:creationId xmlns=""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16">
              <a:extLst>
                <a:ext uri="{FF2B5EF4-FFF2-40B4-BE49-F238E27FC236}">
                  <a16:creationId xmlns=""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17">
              <a:extLst>
                <a:ext uri="{FF2B5EF4-FFF2-40B4-BE49-F238E27FC236}">
                  <a16:creationId xmlns=""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18">
              <a:extLst>
                <a:ext uri="{FF2B5EF4-FFF2-40B4-BE49-F238E27FC236}">
                  <a16:creationId xmlns=""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19">
              <a:extLst>
                <a:ext uri="{FF2B5EF4-FFF2-40B4-BE49-F238E27FC236}">
                  <a16:creationId xmlns=""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20">
              <a:extLst>
                <a:ext uri="{FF2B5EF4-FFF2-40B4-BE49-F238E27FC236}">
                  <a16:creationId xmlns=""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21">
              <a:extLst>
                <a:ext uri="{FF2B5EF4-FFF2-40B4-BE49-F238E27FC236}">
                  <a16:creationId xmlns=""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22">
              <a:extLst>
                <a:ext uri="{FF2B5EF4-FFF2-40B4-BE49-F238E27FC236}">
                  <a16:creationId xmlns=""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23">
              <a:extLst>
                <a:ext uri="{FF2B5EF4-FFF2-40B4-BE49-F238E27FC236}">
                  <a16:creationId xmlns=""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24">
              <a:extLst>
                <a:ext uri="{FF2B5EF4-FFF2-40B4-BE49-F238E27FC236}">
                  <a16:creationId xmlns=""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25">
              <a:extLst>
                <a:ext uri="{FF2B5EF4-FFF2-40B4-BE49-F238E27FC236}">
                  <a16:creationId xmlns=""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26">
              <a:extLst>
                <a:ext uri="{FF2B5EF4-FFF2-40B4-BE49-F238E27FC236}">
                  <a16:creationId xmlns=""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27">
              <a:extLst>
                <a:ext uri="{FF2B5EF4-FFF2-40B4-BE49-F238E27FC236}">
                  <a16:creationId xmlns=""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28">
              <a:extLst>
                <a:ext uri="{FF2B5EF4-FFF2-40B4-BE49-F238E27FC236}">
                  <a16:creationId xmlns=""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29">
              <a:extLst>
                <a:ext uri="{FF2B5EF4-FFF2-40B4-BE49-F238E27FC236}">
                  <a16:creationId xmlns=""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30">
              <a:extLst>
                <a:ext uri="{FF2B5EF4-FFF2-40B4-BE49-F238E27FC236}">
                  <a16:creationId xmlns=""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231">
              <a:extLst>
                <a:ext uri="{FF2B5EF4-FFF2-40B4-BE49-F238E27FC236}">
                  <a16:creationId xmlns=""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232">
              <a:extLst>
                <a:ext uri="{FF2B5EF4-FFF2-40B4-BE49-F238E27FC236}">
                  <a16:creationId xmlns=""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33">
              <a:extLst>
                <a:ext uri="{FF2B5EF4-FFF2-40B4-BE49-F238E27FC236}">
                  <a16:creationId xmlns=""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34">
              <a:extLst>
                <a:ext uri="{FF2B5EF4-FFF2-40B4-BE49-F238E27FC236}">
                  <a16:creationId xmlns=""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35">
              <a:extLst>
                <a:ext uri="{FF2B5EF4-FFF2-40B4-BE49-F238E27FC236}">
                  <a16:creationId xmlns=""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36">
              <a:extLst>
                <a:ext uri="{FF2B5EF4-FFF2-40B4-BE49-F238E27FC236}">
                  <a16:creationId xmlns=""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37">
              <a:extLst>
                <a:ext uri="{FF2B5EF4-FFF2-40B4-BE49-F238E27FC236}">
                  <a16:creationId xmlns=""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38">
              <a:extLst>
                <a:ext uri="{FF2B5EF4-FFF2-40B4-BE49-F238E27FC236}">
                  <a16:creationId xmlns=""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39">
              <a:extLst>
                <a:ext uri="{FF2B5EF4-FFF2-40B4-BE49-F238E27FC236}">
                  <a16:creationId xmlns=""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40">
              <a:extLst>
                <a:ext uri="{FF2B5EF4-FFF2-40B4-BE49-F238E27FC236}">
                  <a16:creationId xmlns=""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41">
              <a:extLst>
                <a:ext uri="{FF2B5EF4-FFF2-40B4-BE49-F238E27FC236}">
                  <a16:creationId xmlns=""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42">
              <a:extLst>
                <a:ext uri="{FF2B5EF4-FFF2-40B4-BE49-F238E27FC236}">
                  <a16:creationId xmlns=""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43">
              <a:extLst>
                <a:ext uri="{FF2B5EF4-FFF2-40B4-BE49-F238E27FC236}">
                  <a16:creationId xmlns=""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44">
              <a:extLst>
                <a:ext uri="{FF2B5EF4-FFF2-40B4-BE49-F238E27FC236}">
                  <a16:creationId xmlns=""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45">
              <a:extLst>
                <a:ext uri="{FF2B5EF4-FFF2-40B4-BE49-F238E27FC236}">
                  <a16:creationId xmlns=""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46">
              <a:extLst>
                <a:ext uri="{FF2B5EF4-FFF2-40B4-BE49-F238E27FC236}">
                  <a16:creationId xmlns=""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47">
              <a:extLst>
                <a:ext uri="{FF2B5EF4-FFF2-40B4-BE49-F238E27FC236}">
                  <a16:creationId xmlns=""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48">
              <a:extLst>
                <a:ext uri="{FF2B5EF4-FFF2-40B4-BE49-F238E27FC236}">
                  <a16:creationId xmlns=""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49">
              <a:extLst>
                <a:ext uri="{FF2B5EF4-FFF2-40B4-BE49-F238E27FC236}">
                  <a16:creationId xmlns=""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250">
              <a:extLst>
                <a:ext uri="{FF2B5EF4-FFF2-40B4-BE49-F238E27FC236}">
                  <a16:creationId xmlns=""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251">
              <a:extLst>
                <a:ext uri="{FF2B5EF4-FFF2-40B4-BE49-F238E27FC236}">
                  <a16:creationId xmlns=""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52">
              <a:extLst>
                <a:ext uri="{FF2B5EF4-FFF2-40B4-BE49-F238E27FC236}">
                  <a16:creationId xmlns=""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53">
              <a:extLst>
                <a:ext uri="{FF2B5EF4-FFF2-40B4-BE49-F238E27FC236}">
                  <a16:creationId xmlns=""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54">
              <a:extLst>
                <a:ext uri="{FF2B5EF4-FFF2-40B4-BE49-F238E27FC236}">
                  <a16:creationId xmlns=""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55">
              <a:extLst>
                <a:ext uri="{FF2B5EF4-FFF2-40B4-BE49-F238E27FC236}">
                  <a16:creationId xmlns=""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56">
              <a:extLst>
                <a:ext uri="{FF2B5EF4-FFF2-40B4-BE49-F238E27FC236}">
                  <a16:creationId xmlns=""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57">
              <a:extLst>
                <a:ext uri="{FF2B5EF4-FFF2-40B4-BE49-F238E27FC236}">
                  <a16:creationId xmlns=""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58">
              <a:extLst>
                <a:ext uri="{FF2B5EF4-FFF2-40B4-BE49-F238E27FC236}">
                  <a16:creationId xmlns=""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59">
              <a:extLst>
                <a:ext uri="{FF2B5EF4-FFF2-40B4-BE49-F238E27FC236}">
                  <a16:creationId xmlns=""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60">
              <a:extLst>
                <a:ext uri="{FF2B5EF4-FFF2-40B4-BE49-F238E27FC236}">
                  <a16:creationId xmlns=""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61">
              <a:extLst>
                <a:ext uri="{FF2B5EF4-FFF2-40B4-BE49-F238E27FC236}">
                  <a16:creationId xmlns=""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62">
              <a:extLst>
                <a:ext uri="{FF2B5EF4-FFF2-40B4-BE49-F238E27FC236}">
                  <a16:creationId xmlns=""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63">
              <a:extLst>
                <a:ext uri="{FF2B5EF4-FFF2-40B4-BE49-F238E27FC236}">
                  <a16:creationId xmlns=""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64">
              <a:extLst>
                <a:ext uri="{FF2B5EF4-FFF2-40B4-BE49-F238E27FC236}">
                  <a16:creationId xmlns=""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65">
              <a:extLst>
                <a:ext uri="{FF2B5EF4-FFF2-40B4-BE49-F238E27FC236}">
                  <a16:creationId xmlns=""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66">
              <a:extLst>
                <a:ext uri="{FF2B5EF4-FFF2-40B4-BE49-F238E27FC236}">
                  <a16:creationId xmlns=""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67">
              <a:extLst>
                <a:ext uri="{FF2B5EF4-FFF2-40B4-BE49-F238E27FC236}">
                  <a16:creationId xmlns=""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68">
              <a:extLst>
                <a:ext uri="{FF2B5EF4-FFF2-40B4-BE49-F238E27FC236}">
                  <a16:creationId xmlns=""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69">
              <a:extLst>
                <a:ext uri="{FF2B5EF4-FFF2-40B4-BE49-F238E27FC236}">
                  <a16:creationId xmlns=""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70">
              <a:extLst>
                <a:ext uri="{FF2B5EF4-FFF2-40B4-BE49-F238E27FC236}">
                  <a16:creationId xmlns=""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71">
              <a:extLst>
                <a:ext uri="{FF2B5EF4-FFF2-40B4-BE49-F238E27FC236}">
                  <a16:creationId xmlns=""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72">
              <a:extLst>
                <a:ext uri="{FF2B5EF4-FFF2-40B4-BE49-F238E27FC236}">
                  <a16:creationId xmlns=""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73">
              <a:extLst>
                <a:ext uri="{FF2B5EF4-FFF2-40B4-BE49-F238E27FC236}">
                  <a16:creationId xmlns=""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74">
              <a:extLst>
                <a:ext uri="{FF2B5EF4-FFF2-40B4-BE49-F238E27FC236}">
                  <a16:creationId xmlns=""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75">
              <a:extLst>
                <a:ext uri="{FF2B5EF4-FFF2-40B4-BE49-F238E27FC236}">
                  <a16:creationId xmlns=""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76">
              <a:extLst>
                <a:ext uri="{FF2B5EF4-FFF2-40B4-BE49-F238E27FC236}">
                  <a16:creationId xmlns=""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77">
              <a:extLst>
                <a:ext uri="{FF2B5EF4-FFF2-40B4-BE49-F238E27FC236}">
                  <a16:creationId xmlns=""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78">
              <a:extLst>
                <a:ext uri="{FF2B5EF4-FFF2-40B4-BE49-F238E27FC236}">
                  <a16:creationId xmlns=""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79">
              <a:extLst>
                <a:ext uri="{FF2B5EF4-FFF2-40B4-BE49-F238E27FC236}">
                  <a16:creationId xmlns=""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0">
              <a:extLst>
                <a:ext uri="{FF2B5EF4-FFF2-40B4-BE49-F238E27FC236}">
                  <a16:creationId xmlns=""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281">
              <a:extLst>
                <a:ext uri="{FF2B5EF4-FFF2-40B4-BE49-F238E27FC236}">
                  <a16:creationId xmlns=""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282">
              <a:extLst>
                <a:ext uri="{FF2B5EF4-FFF2-40B4-BE49-F238E27FC236}">
                  <a16:creationId xmlns=""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83">
              <a:extLst>
                <a:ext uri="{FF2B5EF4-FFF2-40B4-BE49-F238E27FC236}">
                  <a16:creationId xmlns=""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84">
              <a:extLst>
                <a:ext uri="{FF2B5EF4-FFF2-40B4-BE49-F238E27FC236}">
                  <a16:creationId xmlns=""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85">
              <a:extLst>
                <a:ext uri="{FF2B5EF4-FFF2-40B4-BE49-F238E27FC236}">
                  <a16:creationId xmlns=""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86">
              <a:extLst>
                <a:ext uri="{FF2B5EF4-FFF2-40B4-BE49-F238E27FC236}">
                  <a16:creationId xmlns=""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87">
              <a:extLst>
                <a:ext uri="{FF2B5EF4-FFF2-40B4-BE49-F238E27FC236}">
                  <a16:creationId xmlns=""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88">
              <a:extLst>
                <a:ext uri="{FF2B5EF4-FFF2-40B4-BE49-F238E27FC236}">
                  <a16:creationId xmlns=""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89">
              <a:extLst>
                <a:ext uri="{FF2B5EF4-FFF2-40B4-BE49-F238E27FC236}">
                  <a16:creationId xmlns=""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90">
              <a:extLst>
                <a:ext uri="{FF2B5EF4-FFF2-40B4-BE49-F238E27FC236}">
                  <a16:creationId xmlns=""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91">
              <a:extLst>
                <a:ext uri="{FF2B5EF4-FFF2-40B4-BE49-F238E27FC236}">
                  <a16:creationId xmlns=""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92">
              <a:extLst>
                <a:ext uri="{FF2B5EF4-FFF2-40B4-BE49-F238E27FC236}">
                  <a16:creationId xmlns=""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93">
              <a:extLst>
                <a:ext uri="{FF2B5EF4-FFF2-40B4-BE49-F238E27FC236}">
                  <a16:creationId xmlns=""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94">
              <a:extLst>
                <a:ext uri="{FF2B5EF4-FFF2-40B4-BE49-F238E27FC236}">
                  <a16:creationId xmlns=""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95">
              <a:extLst>
                <a:ext uri="{FF2B5EF4-FFF2-40B4-BE49-F238E27FC236}">
                  <a16:creationId xmlns=""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96">
              <a:extLst>
                <a:ext uri="{FF2B5EF4-FFF2-40B4-BE49-F238E27FC236}">
                  <a16:creationId xmlns=""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97">
              <a:extLst>
                <a:ext uri="{FF2B5EF4-FFF2-40B4-BE49-F238E27FC236}">
                  <a16:creationId xmlns=""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98">
              <a:extLst>
                <a:ext uri="{FF2B5EF4-FFF2-40B4-BE49-F238E27FC236}">
                  <a16:creationId xmlns=""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299">
              <a:extLst>
                <a:ext uri="{FF2B5EF4-FFF2-40B4-BE49-F238E27FC236}">
                  <a16:creationId xmlns=""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300">
              <a:extLst>
                <a:ext uri="{FF2B5EF4-FFF2-40B4-BE49-F238E27FC236}">
                  <a16:creationId xmlns=""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301">
              <a:extLst>
                <a:ext uri="{FF2B5EF4-FFF2-40B4-BE49-F238E27FC236}">
                  <a16:creationId xmlns=""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302">
              <a:extLst>
                <a:ext uri="{FF2B5EF4-FFF2-40B4-BE49-F238E27FC236}">
                  <a16:creationId xmlns=""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303">
              <a:extLst>
                <a:ext uri="{FF2B5EF4-FFF2-40B4-BE49-F238E27FC236}">
                  <a16:creationId xmlns=""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304">
              <a:extLst>
                <a:ext uri="{FF2B5EF4-FFF2-40B4-BE49-F238E27FC236}">
                  <a16:creationId xmlns=""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305">
              <a:extLst>
                <a:ext uri="{FF2B5EF4-FFF2-40B4-BE49-F238E27FC236}">
                  <a16:creationId xmlns=""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306">
              <a:extLst>
                <a:ext uri="{FF2B5EF4-FFF2-40B4-BE49-F238E27FC236}">
                  <a16:creationId xmlns=""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307">
              <a:extLst>
                <a:ext uri="{FF2B5EF4-FFF2-40B4-BE49-F238E27FC236}">
                  <a16:creationId xmlns=""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308">
              <a:extLst>
                <a:ext uri="{FF2B5EF4-FFF2-40B4-BE49-F238E27FC236}">
                  <a16:creationId xmlns=""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309">
              <a:extLst>
                <a:ext uri="{FF2B5EF4-FFF2-40B4-BE49-F238E27FC236}">
                  <a16:creationId xmlns=""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310">
              <a:extLst>
                <a:ext uri="{FF2B5EF4-FFF2-40B4-BE49-F238E27FC236}">
                  <a16:creationId xmlns=""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311">
              <a:extLst>
                <a:ext uri="{FF2B5EF4-FFF2-40B4-BE49-F238E27FC236}">
                  <a16:creationId xmlns=""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312">
              <a:extLst>
                <a:ext uri="{FF2B5EF4-FFF2-40B4-BE49-F238E27FC236}">
                  <a16:creationId xmlns=""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313">
              <a:extLst>
                <a:ext uri="{FF2B5EF4-FFF2-40B4-BE49-F238E27FC236}">
                  <a16:creationId xmlns=""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314">
              <a:extLst>
                <a:ext uri="{FF2B5EF4-FFF2-40B4-BE49-F238E27FC236}">
                  <a16:creationId xmlns=""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315">
              <a:extLst>
                <a:ext uri="{FF2B5EF4-FFF2-40B4-BE49-F238E27FC236}">
                  <a16:creationId xmlns=""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316">
              <a:extLst>
                <a:ext uri="{FF2B5EF4-FFF2-40B4-BE49-F238E27FC236}">
                  <a16:creationId xmlns=""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317">
              <a:extLst>
                <a:ext uri="{FF2B5EF4-FFF2-40B4-BE49-F238E27FC236}">
                  <a16:creationId xmlns=""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318">
              <a:extLst>
                <a:ext uri="{FF2B5EF4-FFF2-40B4-BE49-F238E27FC236}">
                  <a16:creationId xmlns=""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319">
              <a:extLst>
                <a:ext uri="{FF2B5EF4-FFF2-40B4-BE49-F238E27FC236}">
                  <a16:creationId xmlns=""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320">
              <a:extLst>
                <a:ext uri="{FF2B5EF4-FFF2-40B4-BE49-F238E27FC236}">
                  <a16:creationId xmlns=""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321">
              <a:extLst>
                <a:ext uri="{FF2B5EF4-FFF2-40B4-BE49-F238E27FC236}">
                  <a16:creationId xmlns=""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322">
              <a:extLst>
                <a:ext uri="{FF2B5EF4-FFF2-40B4-BE49-F238E27FC236}">
                  <a16:creationId xmlns=""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323">
              <a:extLst>
                <a:ext uri="{FF2B5EF4-FFF2-40B4-BE49-F238E27FC236}">
                  <a16:creationId xmlns=""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324">
              <a:extLst>
                <a:ext uri="{FF2B5EF4-FFF2-40B4-BE49-F238E27FC236}">
                  <a16:creationId xmlns=""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325">
              <a:extLst>
                <a:ext uri="{FF2B5EF4-FFF2-40B4-BE49-F238E27FC236}">
                  <a16:creationId xmlns=""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326">
              <a:extLst>
                <a:ext uri="{FF2B5EF4-FFF2-40B4-BE49-F238E27FC236}">
                  <a16:creationId xmlns=""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327">
              <a:extLst>
                <a:ext uri="{FF2B5EF4-FFF2-40B4-BE49-F238E27FC236}">
                  <a16:creationId xmlns=""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328">
              <a:extLst>
                <a:ext uri="{FF2B5EF4-FFF2-40B4-BE49-F238E27FC236}">
                  <a16:creationId xmlns=""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329">
              <a:extLst>
                <a:ext uri="{FF2B5EF4-FFF2-40B4-BE49-F238E27FC236}">
                  <a16:creationId xmlns=""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330">
              <a:extLst>
                <a:ext uri="{FF2B5EF4-FFF2-40B4-BE49-F238E27FC236}">
                  <a16:creationId xmlns=""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331">
              <a:extLst>
                <a:ext uri="{FF2B5EF4-FFF2-40B4-BE49-F238E27FC236}">
                  <a16:creationId xmlns=""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332">
              <a:extLst>
                <a:ext uri="{FF2B5EF4-FFF2-40B4-BE49-F238E27FC236}">
                  <a16:creationId xmlns=""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333">
              <a:extLst>
                <a:ext uri="{FF2B5EF4-FFF2-40B4-BE49-F238E27FC236}">
                  <a16:creationId xmlns=""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334">
              <a:extLst>
                <a:ext uri="{FF2B5EF4-FFF2-40B4-BE49-F238E27FC236}">
                  <a16:creationId xmlns=""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335">
              <a:extLst>
                <a:ext uri="{FF2B5EF4-FFF2-40B4-BE49-F238E27FC236}">
                  <a16:creationId xmlns=""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336">
              <a:extLst>
                <a:ext uri="{FF2B5EF4-FFF2-40B4-BE49-F238E27FC236}">
                  <a16:creationId xmlns=""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337">
              <a:extLst>
                <a:ext uri="{FF2B5EF4-FFF2-40B4-BE49-F238E27FC236}">
                  <a16:creationId xmlns=""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338">
              <a:extLst>
                <a:ext uri="{FF2B5EF4-FFF2-40B4-BE49-F238E27FC236}">
                  <a16:creationId xmlns=""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339">
              <a:extLst>
                <a:ext uri="{FF2B5EF4-FFF2-40B4-BE49-F238E27FC236}">
                  <a16:creationId xmlns=""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340">
              <a:extLst>
                <a:ext uri="{FF2B5EF4-FFF2-40B4-BE49-F238E27FC236}">
                  <a16:creationId xmlns=""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341">
              <a:extLst>
                <a:ext uri="{FF2B5EF4-FFF2-40B4-BE49-F238E27FC236}">
                  <a16:creationId xmlns=""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342">
              <a:extLst>
                <a:ext uri="{FF2B5EF4-FFF2-40B4-BE49-F238E27FC236}">
                  <a16:creationId xmlns=""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343">
              <a:extLst>
                <a:ext uri="{FF2B5EF4-FFF2-40B4-BE49-F238E27FC236}">
                  <a16:creationId xmlns=""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344">
              <a:extLst>
                <a:ext uri="{FF2B5EF4-FFF2-40B4-BE49-F238E27FC236}">
                  <a16:creationId xmlns=""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345">
              <a:extLst>
                <a:ext uri="{FF2B5EF4-FFF2-40B4-BE49-F238E27FC236}">
                  <a16:creationId xmlns=""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346">
              <a:extLst>
                <a:ext uri="{FF2B5EF4-FFF2-40B4-BE49-F238E27FC236}">
                  <a16:creationId xmlns=""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347">
              <a:extLst>
                <a:ext uri="{FF2B5EF4-FFF2-40B4-BE49-F238E27FC236}">
                  <a16:creationId xmlns=""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348">
              <a:extLst>
                <a:ext uri="{FF2B5EF4-FFF2-40B4-BE49-F238E27FC236}">
                  <a16:creationId xmlns=""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349">
              <a:extLst>
                <a:ext uri="{FF2B5EF4-FFF2-40B4-BE49-F238E27FC236}">
                  <a16:creationId xmlns=""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350">
              <a:extLst>
                <a:ext uri="{FF2B5EF4-FFF2-40B4-BE49-F238E27FC236}">
                  <a16:creationId xmlns=""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351">
              <a:extLst>
                <a:ext uri="{FF2B5EF4-FFF2-40B4-BE49-F238E27FC236}">
                  <a16:creationId xmlns=""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352">
              <a:extLst>
                <a:ext uri="{FF2B5EF4-FFF2-40B4-BE49-F238E27FC236}">
                  <a16:creationId xmlns=""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353">
              <a:extLst>
                <a:ext uri="{FF2B5EF4-FFF2-40B4-BE49-F238E27FC236}">
                  <a16:creationId xmlns=""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354">
              <a:extLst>
                <a:ext uri="{FF2B5EF4-FFF2-40B4-BE49-F238E27FC236}">
                  <a16:creationId xmlns=""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355">
              <a:extLst>
                <a:ext uri="{FF2B5EF4-FFF2-40B4-BE49-F238E27FC236}">
                  <a16:creationId xmlns=""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356">
              <a:extLst>
                <a:ext uri="{FF2B5EF4-FFF2-40B4-BE49-F238E27FC236}">
                  <a16:creationId xmlns=""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357">
              <a:extLst>
                <a:ext uri="{FF2B5EF4-FFF2-40B4-BE49-F238E27FC236}">
                  <a16:creationId xmlns=""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358">
              <a:extLst>
                <a:ext uri="{FF2B5EF4-FFF2-40B4-BE49-F238E27FC236}">
                  <a16:creationId xmlns=""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359">
              <a:extLst>
                <a:ext uri="{FF2B5EF4-FFF2-40B4-BE49-F238E27FC236}">
                  <a16:creationId xmlns=""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360">
              <a:extLst>
                <a:ext uri="{FF2B5EF4-FFF2-40B4-BE49-F238E27FC236}">
                  <a16:creationId xmlns=""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361">
              <a:extLst>
                <a:ext uri="{FF2B5EF4-FFF2-40B4-BE49-F238E27FC236}">
                  <a16:creationId xmlns=""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362">
              <a:extLst>
                <a:ext uri="{FF2B5EF4-FFF2-40B4-BE49-F238E27FC236}">
                  <a16:creationId xmlns=""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363">
              <a:extLst>
                <a:ext uri="{FF2B5EF4-FFF2-40B4-BE49-F238E27FC236}">
                  <a16:creationId xmlns=""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364">
              <a:extLst>
                <a:ext uri="{FF2B5EF4-FFF2-40B4-BE49-F238E27FC236}">
                  <a16:creationId xmlns=""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365">
              <a:extLst>
                <a:ext uri="{FF2B5EF4-FFF2-40B4-BE49-F238E27FC236}">
                  <a16:creationId xmlns=""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366">
              <a:extLst>
                <a:ext uri="{FF2B5EF4-FFF2-40B4-BE49-F238E27FC236}">
                  <a16:creationId xmlns=""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367">
              <a:extLst>
                <a:ext uri="{FF2B5EF4-FFF2-40B4-BE49-F238E27FC236}">
                  <a16:creationId xmlns=""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368">
              <a:extLst>
                <a:ext uri="{FF2B5EF4-FFF2-40B4-BE49-F238E27FC236}">
                  <a16:creationId xmlns=""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369">
              <a:extLst>
                <a:ext uri="{FF2B5EF4-FFF2-40B4-BE49-F238E27FC236}">
                  <a16:creationId xmlns=""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370">
              <a:extLst>
                <a:ext uri="{FF2B5EF4-FFF2-40B4-BE49-F238E27FC236}">
                  <a16:creationId xmlns=""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371">
              <a:extLst>
                <a:ext uri="{FF2B5EF4-FFF2-40B4-BE49-F238E27FC236}">
                  <a16:creationId xmlns=""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372">
              <a:extLst>
                <a:ext uri="{FF2B5EF4-FFF2-40B4-BE49-F238E27FC236}">
                  <a16:creationId xmlns=""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373">
              <a:extLst>
                <a:ext uri="{FF2B5EF4-FFF2-40B4-BE49-F238E27FC236}">
                  <a16:creationId xmlns=""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374">
              <a:extLst>
                <a:ext uri="{FF2B5EF4-FFF2-40B4-BE49-F238E27FC236}">
                  <a16:creationId xmlns=""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375">
              <a:extLst>
                <a:ext uri="{FF2B5EF4-FFF2-40B4-BE49-F238E27FC236}">
                  <a16:creationId xmlns=""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376">
              <a:extLst>
                <a:ext uri="{FF2B5EF4-FFF2-40B4-BE49-F238E27FC236}">
                  <a16:creationId xmlns=""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377">
              <a:extLst>
                <a:ext uri="{FF2B5EF4-FFF2-40B4-BE49-F238E27FC236}">
                  <a16:creationId xmlns=""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378">
              <a:extLst>
                <a:ext uri="{FF2B5EF4-FFF2-40B4-BE49-F238E27FC236}">
                  <a16:creationId xmlns=""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379">
              <a:extLst>
                <a:ext uri="{FF2B5EF4-FFF2-40B4-BE49-F238E27FC236}">
                  <a16:creationId xmlns=""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380">
              <a:extLst>
                <a:ext uri="{FF2B5EF4-FFF2-40B4-BE49-F238E27FC236}">
                  <a16:creationId xmlns=""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381">
              <a:extLst>
                <a:ext uri="{FF2B5EF4-FFF2-40B4-BE49-F238E27FC236}">
                  <a16:creationId xmlns=""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382">
              <a:extLst>
                <a:ext uri="{FF2B5EF4-FFF2-40B4-BE49-F238E27FC236}">
                  <a16:creationId xmlns=""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383">
              <a:extLst>
                <a:ext uri="{FF2B5EF4-FFF2-40B4-BE49-F238E27FC236}">
                  <a16:creationId xmlns=""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384">
              <a:extLst>
                <a:ext uri="{FF2B5EF4-FFF2-40B4-BE49-F238E27FC236}">
                  <a16:creationId xmlns=""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385">
              <a:extLst>
                <a:ext uri="{FF2B5EF4-FFF2-40B4-BE49-F238E27FC236}">
                  <a16:creationId xmlns=""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386">
              <a:extLst>
                <a:ext uri="{FF2B5EF4-FFF2-40B4-BE49-F238E27FC236}">
                  <a16:creationId xmlns=""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387">
              <a:extLst>
                <a:ext uri="{FF2B5EF4-FFF2-40B4-BE49-F238E27FC236}">
                  <a16:creationId xmlns=""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388">
              <a:extLst>
                <a:ext uri="{FF2B5EF4-FFF2-40B4-BE49-F238E27FC236}">
                  <a16:creationId xmlns=""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389">
              <a:extLst>
                <a:ext uri="{FF2B5EF4-FFF2-40B4-BE49-F238E27FC236}">
                  <a16:creationId xmlns=""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390">
              <a:extLst>
                <a:ext uri="{FF2B5EF4-FFF2-40B4-BE49-F238E27FC236}">
                  <a16:creationId xmlns=""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391">
              <a:extLst>
                <a:ext uri="{FF2B5EF4-FFF2-40B4-BE49-F238E27FC236}">
                  <a16:creationId xmlns=""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392">
              <a:extLst>
                <a:ext uri="{FF2B5EF4-FFF2-40B4-BE49-F238E27FC236}">
                  <a16:creationId xmlns=""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393">
              <a:extLst>
                <a:ext uri="{FF2B5EF4-FFF2-40B4-BE49-F238E27FC236}">
                  <a16:creationId xmlns=""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394">
              <a:extLst>
                <a:ext uri="{FF2B5EF4-FFF2-40B4-BE49-F238E27FC236}">
                  <a16:creationId xmlns=""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395">
              <a:extLst>
                <a:ext uri="{FF2B5EF4-FFF2-40B4-BE49-F238E27FC236}">
                  <a16:creationId xmlns=""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396">
              <a:extLst>
                <a:ext uri="{FF2B5EF4-FFF2-40B4-BE49-F238E27FC236}">
                  <a16:creationId xmlns=""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397">
              <a:extLst>
                <a:ext uri="{FF2B5EF4-FFF2-40B4-BE49-F238E27FC236}">
                  <a16:creationId xmlns=""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398">
              <a:extLst>
                <a:ext uri="{FF2B5EF4-FFF2-40B4-BE49-F238E27FC236}">
                  <a16:creationId xmlns=""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399">
              <a:extLst>
                <a:ext uri="{FF2B5EF4-FFF2-40B4-BE49-F238E27FC236}">
                  <a16:creationId xmlns=""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400">
              <a:extLst>
                <a:ext uri="{FF2B5EF4-FFF2-40B4-BE49-F238E27FC236}">
                  <a16:creationId xmlns=""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401">
              <a:extLst>
                <a:ext uri="{FF2B5EF4-FFF2-40B4-BE49-F238E27FC236}">
                  <a16:creationId xmlns=""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402">
              <a:extLst>
                <a:ext uri="{FF2B5EF4-FFF2-40B4-BE49-F238E27FC236}">
                  <a16:creationId xmlns=""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403">
              <a:extLst>
                <a:ext uri="{FF2B5EF4-FFF2-40B4-BE49-F238E27FC236}">
                  <a16:creationId xmlns=""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404">
              <a:extLst>
                <a:ext uri="{FF2B5EF4-FFF2-40B4-BE49-F238E27FC236}">
                  <a16:creationId xmlns=""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405">
              <a:extLst>
                <a:ext uri="{FF2B5EF4-FFF2-40B4-BE49-F238E27FC236}">
                  <a16:creationId xmlns=""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406">
              <a:extLst>
                <a:ext uri="{FF2B5EF4-FFF2-40B4-BE49-F238E27FC236}">
                  <a16:creationId xmlns=""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407">
              <a:extLst>
                <a:ext uri="{FF2B5EF4-FFF2-40B4-BE49-F238E27FC236}">
                  <a16:creationId xmlns=""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408">
              <a:extLst>
                <a:ext uri="{FF2B5EF4-FFF2-40B4-BE49-F238E27FC236}">
                  <a16:creationId xmlns=""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409">
              <a:extLst>
                <a:ext uri="{FF2B5EF4-FFF2-40B4-BE49-F238E27FC236}">
                  <a16:creationId xmlns=""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410">
              <a:extLst>
                <a:ext uri="{FF2B5EF4-FFF2-40B4-BE49-F238E27FC236}">
                  <a16:creationId xmlns=""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411">
              <a:extLst>
                <a:ext uri="{FF2B5EF4-FFF2-40B4-BE49-F238E27FC236}">
                  <a16:creationId xmlns=""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412">
              <a:extLst>
                <a:ext uri="{FF2B5EF4-FFF2-40B4-BE49-F238E27FC236}">
                  <a16:creationId xmlns=""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413">
              <a:extLst>
                <a:ext uri="{FF2B5EF4-FFF2-40B4-BE49-F238E27FC236}">
                  <a16:creationId xmlns=""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414">
              <a:extLst>
                <a:ext uri="{FF2B5EF4-FFF2-40B4-BE49-F238E27FC236}">
                  <a16:creationId xmlns=""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415">
              <a:extLst>
                <a:ext uri="{FF2B5EF4-FFF2-40B4-BE49-F238E27FC236}">
                  <a16:creationId xmlns=""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416">
              <a:extLst>
                <a:ext uri="{FF2B5EF4-FFF2-40B4-BE49-F238E27FC236}">
                  <a16:creationId xmlns=""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417">
              <a:extLst>
                <a:ext uri="{FF2B5EF4-FFF2-40B4-BE49-F238E27FC236}">
                  <a16:creationId xmlns=""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418">
              <a:extLst>
                <a:ext uri="{FF2B5EF4-FFF2-40B4-BE49-F238E27FC236}">
                  <a16:creationId xmlns=""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419">
              <a:extLst>
                <a:ext uri="{FF2B5EF4-FFF2-40B4-BE49-F238E27FC236}">
                  <a16:creationId xmlns=""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420">
              <a:extLst>
                <a:ext uri="{FF2B5EF4-FFF2-40B4-BE49-F238E27FC236}">
                  <a16:creationId xmlns=""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421">
              <a:extLst>
                <a:ext uri="{FF2B5EF4-FFF2-40B4-BE49-F238E27FC236}">
                  <a16:creationId xmlns=""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422">
              <a:extLst>
                <a:ext uri="{FF2B5EF4-FFF2-40B4-BE49-F238E27FC236}">
                  <a16:creationId xmlns=""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423">
              <a:extLst>
                <a:ext uri="{FF2B5EF4-FFF2-40B4-BE49-F238E27FC236}">
                  <a16:creationId xmlns=""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424">
              <a:extLst>
                <a:ext uri="{FF2B5EF4-FFF2-40B4-BE49-F238E27FC236}">
                  <a16:creationId xmlns=""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425">
              <a:extLst>
                <a:ext uri="{FF2B5EF4-FFF2-40B4-BE49-F238E27FC236}">
                  <a16:creationId xmlns=""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426">
              <a:extLst>
                <a:ext uri="{FF2B5EF4-FFF2-40B4-BE49-F238E27FC236}">
                  <a16:creationId xmlns=""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427">
              <a:extLst>
                <a:ext uri="{FF2B5EF4-FFF2-40B4-BE49-F238E27FC236}">
                  <a16:creationId xmlns=""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428">
              <a:extLst>
                <a:ext uri="{FF2B5EF4-FFF2-40B4-BE49-F238E27FC236}">
                  <a16:creationId xmlns=""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429">
              <a:extLst>
                <a:ext uri="{FF2B5EF4-FFF2-40B4-BE49-F238E27FC236}">
                  <a16:creationId xmlns=""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430">
              <a:extLst>
                <a:ext uri="{FF2B5EF4-FFF2-40B4-BE49-F238E27FC236}">
                  <a16:creationId xmlns=""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431">
              <a:extLst>
                <a:ext uri="{FF2B5EF4-FFF2-40B4-BE49-F238E27FC236}">
                  <a16:creationId xmlns=""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432">
              <a:extLst>
                <a:ext uri="{FF2B5EF4-FFF2-40B4-BE49-F238E27FC236}">
                  <a16:creationId xmlns=""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433">
              <a:extLst>
                <a:ext uri="{FF2B5EF4-FFF2-40B4-BE49-F238E27FC236}">
                  <a16:creationId xmlns=""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434">
              <a:extLst>
                <a:ext uri="{FF2B5EF4-FFF2-40B4-BE49-F238E27FC236}">
                  <a16:creationId xmlns=""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435">
              <a:extLst>
                <a:ext uri="{FF2B5EF4-FFF2-40B4-BE49-F238E27FC236}">
                  <a16:creationId xmlns=""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436">
              <a:extLst>
                <a:ext uri="{FF2B5EF4-FFF2-40B4-BE49-F238E27FC236}">
                  <a16:creationId xmlns=""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437">
              <a:extLst>
                <a:ext uri="{FF2B5EF4-FFF2-40B4-BE49-F238E27FC236}">
                  <a16:creationId xmlns=""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438">
              <a:extLst>
                <a:ext uri="{FF2B5EF4-FFF2-40B4-BE49-F238E27FC236}">
                  <a16:creationId xmlns=""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439">
              <a:extLst>
                <a:ext uri="{FF2B5EF4-FFF2-40B4-BE49-F238E27FC236}">
                  <a16:creationId xmlns=""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440">
              <a:extLst>
                <a:ext uri="{FF2B5EF4-FFF2-40B4-BE49-F238E27FC236}">
                  <a16:creationId xmlns=""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441">
              <a:extLst>
                <a:ext uri="{FF2B5EF4-FFF2-40B4-BE49-F238E27FC236}">
                  <a16:creationId xmlns=""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442">
              <a:extLst>
                <a:ext uri="{FF2B5EF4-FFF2-40B4-BE49-F238E27FC236}">
                  <a16:creationId xmlns=""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443">
              <a:extLst>
                <a:ext uri="{FF2B5EF4-FFF2-40B4-BE49-F238E27FC236}">
                  <a16:creationId xmlns=""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444">
              <a:extLst>
                <a:ext uri="{FF2B5EF4-FFF2-40B4-BE49-F238E27FC236}">
                  <a16:creationId xmlns=""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445">
              <a:extLst>
                <a:ext uri="{FF2B5EF4-FFF2-40B4-BE49-F238E27FC236}">
                  <a16:creationId xmlns=""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446">
              <a:extLst>
                <a:ext uri="{FF2B5EF4-FFF2-40B4-BE49-F238E27FC236}">
                  <a16:creationId xmlns=""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447">
              <a:extLst>
                <a:ext uri="{FF2B5EF4-FFF2-40B4-BE49-F238E27FC236}">
                  <a16:creationId xmlns=""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448">
              <a:extLst>
                <a:ext uri="{FF2B5EF4-FFF2-40B4-BE49-F238E27FC236}">
                  <a16:creationId xmlns=""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449">
              <a:extLst>
                <a:ext uri="{FF2B5EF4-FFF2-40B4-BE49-F238E27FC236}">
                  <a16:creationId xmlns=""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450">
              <a:extLst>
                <a:ext uri="{FF2B5EF4-FFF2-40B4-BE49-F238E27FC236}">
                  <a16:creationId xmlns=""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451">
              <a:extLst>
                <a:ext uri="{FF2B5EF4-FFF2-40B4-BE49-F238E27FC236}">
                  <a16:creationId xmlns=""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452">
              <a:extLst>
                <a:ext uri="{FF2B5EF4-FFF2-40B4-BE49-F238E27FC236}">
                  <a16:creationId xmlns=""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453">
              <a:extLst>
                <a:ext uri="{FF2B5EF4-FFF2-40B4-BE49-F238E27FC236}">
                  <a16:creationId xmlns=""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454">
              <a:extLst>
                <a:ext uri="{FF2B5EF4-FFF2-40B4-BE49-F238E27FC236}">
                  <a16:creationId xmlns=""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455">
              <a:extLst>
                <a:ext uri="{FF2B5EF4-FFF2-40B4-BE49-F238E27FC236}">
                  <a16:creationId xmlns=""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456">
              <a:extLst>
                <a:ext uri="{FF2B5EF4-FFF2-40B4-BE49-F238E27FC236}">
                  <a16:creationId xmlns=""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457">
              <a:extLst>
                <a:ext uri="{FF2B5EF4-FFF2-40B4-BE49-F238E27FC236}">
                  <a16:creationId xmlns=""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458">
              <a:extLst>
                <a:ext uri="{FF2B5EF4-FFF2-40B4-BE49-F238E27FC236}">
                  <a16:creationId xmlns=""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459">
              <a:extLst>
                <a:ext uri="{FF2B5EF4-FFF2-40B4-BE49-F238E27FC236}">
                  <a16:creationId xmlns=""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460">
              <a:extLst>
                <a:ext uri="{FF2B5EF4-FFF2-40B4-BE49-F238E27FC236}">
                  <a16:creationId xmlns=""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461">
              <a:extLst>
                <a:ext uri="{FF2B5EF4-FFF2-40B4-BE49-F238E27FC236}">
                  <a16:creationId xmlns=""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462">
              <a:extLst>
                <a:ext uri="{FF2B5EF4-FFF2-40B4-BE49-F238E27FC236}">
                  <a16:creationId xmlns=""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463">
              <a:extLst>
                <a:ext uri="{FF2B5EF4-FFF2-40B4-BE49-F238E27FC236}">
                  <a16:creationId xmlns=""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464">
              <a:extLst>
                <a:ext uri="{FF2B5EF4-FFF2-40B4-BE49-F238E27FC236}">
                  <a16:creationId xmlns=""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465">
              <a:extLst>
                <a:ext uri="{FF2B5EF4-FFF2-40B4-BE49-F238E27FC236}">
                  <a16:creationId xmlns=""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466">
              <a:extLst>
                <a:ext uri="{FF2B5EF4-FFF2-40B4-BE49-F238E27FC236}">
                  <a16:creationId xmlns=""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467">
              <a:extLst>
                <a:ext uri="{FF2B5EF4-FFF2-40B4-BE49-F238E27FC236}">
                  <a16:creationId xmlns=""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468">
              <a:extLst>
                <a:ext uri="{FF2B5EF4-FFF2-40B4-BE49-F238E27FC236}">
                  <a16:creationId xmlns=""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469">
              <a:extLst>
                <a:ext uri="{FF2B5EF4-FFF2-40B4-BE49-F238E27FC236}">
                  <a16:creationId xmlns=""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470">
              <a:extLst>
                <a:ext uri="{FF2B5EF4-FFF2-40B4-BE49-F238E27FC236}">
                  <a16:creationId xmlns=""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471">
              <a:extLst>
                <a:ext uri="{FF2B5EF4-FFF2-40B4-BE49-F238E27FC236}">
                  <a16:creationId xmlns=""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472">
              <a:extLst>
                <a:ext uri="{FF2B5EF4-FFF2-40B4-BE49-F238E27FC236}">
                  <a16:creationId xmlns=""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473">
              <a:extLst>
                <a:ext uri="{FF2B5EF4-FFF2-40B4-BE49-F238E27FC236}">
                  <a16:creationId xmlns=""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474">
              <a:extLst>
                <a:ext uri="{FF2B5EF4-FFF2-40B4-BE49-F238E27FC236}">
                  <a16:creationId xmlns=""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475">
              <a:extLst>
                <a:ext uri="{FF2B5EF4-FFF2-40B4-BE49-F238E27FC236}">
                  <a16:creationId xmlns=""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476">
              <a:extLst>
                <a:ext uri="{FF2B5EF4-FFF2-40B4-BE49-F238E27FC236}">
                  <a16:creationId xmlns=""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477">
              <a:extLst>
                <a:ext uri="{FF2B5EF4-FFF2-40B4-BE49-F238E27FC236}">
                  <a16:creationId xmlns=""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478">
              <a:extLst>
                <a:ext uri="{FF2B5EF4-FFF2-40B4-BE49-F238E27FC236}">
                  <a16:creationId xmlns=""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479">
              <a:extLst>
                <a:ext uri="{FF2B5EF4-FFF2-40B4-BE49-F238E27FC236}">
                  <a16:creationId xmlns=""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480">
              <a:extLst>
                <a:ext uri="{FF2B5EF4-FFF2-40B4-BE49-F238E27FC236}">
                  <a16:creationId xmlns=""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481">
              <a:extLst>
                <a:ext uri="{FF2B5EF4-FFF2-40B4-BE49-F238E27FC236}">
                  <a16:creationId xmlns=""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482">
              <a:extLst>
                <a:ext uri="{FF2B5EF4-FFF2-40B4-BE49-F238E27FC236}">
                  <a16:creationId xmlns=""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483">
              <a:extLst>
                <a:ext uri="{FF2B5EF4-FFF2-40B4-BE49-F238E27FC236}">
                  <a16:creationId xmlns=""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484">
              <a:extLst>
                <a:ext uri="{FF2B5EF4-FFF2-40B4-BE49-F238E27FC236}">
                  <a16:creationId xmlns=""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485">
              <a:extLst>
                <a:ext uri="{FF2B5EF4-FFF2-40B4-BE49-F238E27FC236}">
                  <a16:creationId xmlns=""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486">
              <a:extLst>
                <a:ext uri="{FF2B5EF4-FFF2-40B4-BE49-F238E27FC236}">
                  <a16:creationId xmlns=""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487">
              <a:extLst>
                <a:ext uri="{FF2B5EF4-FFF2-40B4-BE49-F238E27FC236}">
                  <a16:creationId xmlns=""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488">
              <a:extLst>
                <a:ext uri="{FF2B5EF4-FFF2-40B4-BE49-F238E27FC236}">
                  <a16:creationId xmlns=""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489">
              <a:extLst>
                <a:ext uri="{FF2B5EF4-FFF2-40B4-BE49-F238E27FC236}">
                  <a16:creationId xmlns=""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490">
              <a:extLst>
                <a:ext uri="{FF2B5EF4-FFF2-40B4-BE49-F238E27FC236}">
                  <a16:creationId xmlns=""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491">
              <a:extLst>
                <a:ext uri="{FF2B5EF4-FFF2-40B4-BE49-F238E27FC236}">
                  <a16:creationId xmlns=""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492">
              <a:extLst>
                <a:ext uri="{FF2B5EF4-FFF2-40B4-BE49-F238E27FC236}">
                  <a16:creationId xmlns=""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493">
              <a:extLst>
                <a:ext uri="{FF2B5EF4-FFF2-40B4-BE49-F238E27FC236}">
                  <a16:creationId xmlns=""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494">
              <a:extLst>
                <a:ext uri="{FF2B5EF4-FFF2-40B4-BE49-F238E27FC236}">
                  <a16:creationId xmlns=""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495">
              <a:extLst>
                <a:ext uri="{FF2B5EF4-FFF2-40B4-BE49-F238E27FC236}">
                  <a16:creationId xmlns=""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496">
              <a:extLst>
                <a:ext uri="{FF2B5EF4-FFF2-40B4-BE49-F238E27FC236}">
                  <a16:creationId xmlns=""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497">
              <a:extLst>
                <a:ext uri="{FF2B5EF4-FFF2-40B4-BE49-F238E27FC236}">
                  <a16:creationId xmlns=""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498">
              <a:extLst>
                <a:ext uri="{FF2B5EF4-FFF2-40B4-BE49-F238E27FC236}">
                  <a16:creationId xmlns=""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499">
              <a:extLst>
                <a:ext uri="{FF2B5EF4-FFF2-40B4-BE49-F238E27FC236}">
                  <a16:creationId xmlns=""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500">
              <a:extLst>
                <a:ext uri="{FF2B5EF4-FFF2-40B4-BE49-F238E27FC236}">
                  <a16:creationId xmlns=""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501">
              <a:extLst>
                <a:ext uri="{FF2B5EF4-FFF2-40B4-BE49-F238E27FC236}">
                  <a16:creationId xmlns=""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502">
              <a:extLst>
                <a:ext uri="{FF2B5EF4-FFF2-40B4-BE49-F238E27FC236}">
                  <a16:creationId xmlns=""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503">
              <a:extLst>
                <a:ext uri="{FF2B5EF4-FFF2-40B4-BE49-F238E27FC236}">
                  <a16:creationId xmlns=""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504">
              <a:extLst>
                <a:ext uri="{FF2B5EF4-FFF2-40B4-BE49-F238E27FC236}">
                  <a16:creationId xmlns=""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505">
              <a:extLst>
                <a:ext uri="{FF2B5EF4-FFF2-40B4-BE49-F238E27FC236}">
                  <a16:creationId xmlns=""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506">
              <a:extLst>
                <a:ext uri="{FF2B5EF4-FFF2-40B4-BE49-F238E27FC236}">
                  <a16:creationId xmlns=""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507">
              <a:extLst>
                <a:ext uri="{FF2B5EF4-FFF2-40B4-BE49-F238E27FC236}">
                  <a16:creationId xmlns=""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508">
              <a:extLst>
                <a:ext uri="{FF2B5EF4-FFF2-40B4-BE49-F238E27FC236}">
                  <a16:creationId xmlns=""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509">
              <a:extLst>
                <a:ext uri="{FF2B5EF4-FFF2-40B4-BE49-F238E27FC236}">
                  <a16:creationId xmlns=""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510">
              <a:extLst>
                <a:ext uri="{FF2B5EF4-FFF2-40B4-BE49-F238E27FC236}">
                  <a16:creationId xmlns=""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511">
              <a:extLst>
                <a:ext uri="{FF2B5EF4-FFF2-40B4-BE49-F238E27FC236}">
                  <a16:creationId xmlns=""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512">
              <a:extLst>
                <a:ext uri="{FF2B5EF4-FFF2-40B4-BE49-F238E27FC236}">
                  <a16:creationId xmlns=""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513">
              <a:extLst>
                <a:ext uri="{FF2B5EF4-FFF2-40B4-BE49-F238E27FC236}">
                  <a16:creationId xmlns=""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514">
              <a:extLst>
                <a:ext uri="{FF2B5EF4-FFF2-40B4-BE49-F238E27FC236}">
                  <a16:creationId xmlns=""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515">
              <a:extLst>
                <a:ext uri="{FF2B5EF4-FFF2-40B4-BE49-F238E27FC236}">
                  <a16:creationId xmlns=""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516">
              <a:extLst>
                <a:ext uri="{FF2B5EF4-FFF2-40B4-BE49-F238E27FC236}">
                  <a16:creationId xmlns=""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517">
              <a:extLst>
                <a:ext uri="{FF2B5EF4-FFF2-40B4-BE49-F238E27FC236}">
                  <a16:creationId xmlns=""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518">
              <a:extLst>
                <a:ext uri="{FF2B5EF4-FFF2-40B4-BE49-F238E27FC236}">
                  <a16:creationId xmlns=""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519">
              <a:extLst>
                <a:ext uri="{FF2B5EF4-FFF2-40B4-BE49-F238E27FC236}">
                  <a16:creationId xmlns=""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520">
              <a:extLst>
                <a:ext uri="{FF2B5EF4-FFF2-40B4-BE49-F238E27FC236}">
                  <a16:creationId xmlns=""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521">
              <a:extLst>
                <a:ext uri="{FF2B5EF4-FFF2-40B4-BE49-F238E27FC236}">
                  <a16:creationId xmlns=""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522">
              <a:extLst>
                <a:ext uri="{FF2B5EF4-FFF2-40B4-BE49-F238E27FC236}">
                  <a16:creationId xmlns=""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523">
              <a:extLst>
                <a:ext uri="{FF2B5EF4-FFF2-40B4-BE49-F238E27FC236}">
                  <a16:creationId xmlns=""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524">
              <a:extLst>
                <a:ext uri="{FF2B5EF4-FFF2-40B4-BE49-F238E27FC236}">
                  <a16:creationId xmlns=""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525">
              <a:extLst>
                <a:ext uri="{FF2B5EF4-FFF2-40B4-BE49-F238E27FC236}">
                  <a16:creationId xmlns=""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526">
              <a:extLst>
                <a:ext uri="{FF2B5EF4-FFF2-40B4-BE49-F238E27FC236}">
                  <a16:creationId xmlns=""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527">
              <a:extLst>
                <a:ext uri="{FF2B5EF4-FFF2-40B4-BE49-F238E27FC236}">
                  <a16:creationId xmlns=""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528">
              <a:extLst>
                <a:ext uri="{FF2B5EF4-FFF2-40B4-BE49-F238E27FC236}">
                  <a16:creationId xmlns=""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529">
              <a:extLst>
                <a:ext uri="{FF2B5EF4-FFF2-40B4-BE49-F238E27FC236}">
                  <a16:creationId xmlns=""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530">
              <a:extLst>
                <a:ext uri="{FF2B5EF4-FFF2-40B4-BE49-F238E27FC236}">
                  <a16:creationId xmlns=""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531">
              <a:extLst>
                <a:ext uri="{FF2B5EF4-FFF2-40B4-BE49-F238E27FC236}">
                  <a16:creationId xmlns=""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532">
              <a:extLst>
                <a:ext uri="{FF2B5EF4-FFF2-40B4-BE49-F238E27FC236}">
                  <a16:creationId xmlns=""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533">
              <a:extLst>
                <a:ext uri="{FF2B5EF4-FFF2-40B4-BE49-F238E27FC236}">
                  <a16:creationId xmlns=""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534">
              <a:extLst>
                <a:ext uri="{FF2B5EF4-FFF2-40B4-BE49-F238E27FC236}">
                  <a16:creationId xmlns=""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535">
              <a:extLst>
                <a:ext uri="{FF2B5EF4-FFF2-40B4-BE49-F238E27FC236}">
                  <a16:creationId xmlns=""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536">
              <a:extLst>
                <a:ext uri="{FF2B5EF4-FFF2-40B4-BE49-F238E27FC236}">
                  <a16:creationId xmlns=""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537">
              <a:extLst>
                <a:ext uri="{FF2B5EF4-FFF2-40B4-BE49-F238E27FC236}">
                  <a16:creationId xmlns=""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538">
              <a:extLst>
                <a:ext uri="{FF2B5EF4-FFF2-40B4-BE49-F238E27FC236}">
                  <a16:creationId xmlns=""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539">
              <a:extLst>
                <a:ext uri="{FF2B5EF4-FFF2-40B4-BE49-F238E27FC236}">
                  <a16:creationId xmlns=""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540">
              <a:extLst>
                <a:ext uri="{FF2B5EF4-FFF2-40B4-BE49-F238E27FC236}">
                  <a16:creationId xmlns=""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541">
              <a:extLst>
                <a:ext uri="{FF2B5EF4-FFF2-40B4-BE49-F238E27FC236}">
                  <a16:creationId xmlns=""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542">
              <a:extLst>
                <a:ext uri="{FF2B5EF4-FFF2-40B4-BE49-F238E27FC236}">
                  <a16:creationId xmlns=""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543">
              <a:extLst>
                <a:ext uri="{FF2B5EF4-FFF2-40B4-BE49-F238E27FC236}">
                  <a16:creationId xmlns=""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544">
              <a:extLst>
                <a:ext uri="{FF2B5EF4-FFF2-40B4-BE49-F238E27FC236}">
                  <a16:creationId xmlns=""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545">
              <a:extLst>
                <a:ext uri="{FF2B5EF4-FFF2-40B4-BE49-F238E27FC236}">
                  <a16:creationId xmlns=""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546">
              <a:extLst>
                <a:ext uri="{FF2B5EF4-FFF2-40B4-BE49-F238E27FC236}">
                  <a16:creationId xmlns=""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547">
              <a:extLst>
                <a:ext uri="{FF2B5EF4-FFF2-40B4-BE49-F238E27FC236}">
                  <a16:creationId xmlns=""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548">
              <a:extLst>
                <a:ext uri="{FF2B5EF4-FFF2-40B4-BE49-F238E27FC236}">
                  <a16:creationId xmlns=""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549">
              <a:extLst>
                <a:ext uri="{FF2B5EF4-FFF2-40B4-BE49-F238E27FC236}">
                  <a16:creationId xmlns=""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550">
              <a:extLst>
                <a:ext uri="{FF2B5EF4-FFF2-40B4-BE49-F238E27FC236}">
                  <a16:creationId xmlns=""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551">
              <a:extLst>
                <a:ext uri="{FF2B5EF4-FFF2-40B4-BE49-F238E27FC236}">
                  <a16:creationId xmlns=""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552">
              <a:extLst>
                <a:ext uri="{FF2B5EF4-FFF2-40B4-BE49-F238E27FC236}">
                  <a16:creationId xmlns=""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553">
              <a:extLst>
                <a:ext uri="{FF2B5EF4-FFF2-40B4-BE49-F238E27FC236}">
                  <a16:creationId xmlns=""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554">
              <a:extLst>
                <a:ext uri="{FF2B5EF4-FFF2-40B4-BE49-F238E27FC236}">
                  <a16:creationId xmlns=""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555">
              <a:extLst>
                <a:ext uri="{FF2B5EF4-FFF2-40B4-BE49-F238E27FC236}">
                  <a16:creationId xmlns=""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556">
              <a:extLst>
                <a:ext uri="{FF2B5EF4-FFF2-40B4-BE49-F238E27FC236}">
                  <a16:creationId xmlns=""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557">
              <a:extLst>
                <a:ext uri="{FF2B5EF4-FFF2-40B4-BE49-F238E27FC236}">
                  <a16:creationId xmlns=""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558">
              <a:extLst>
                <a:ext uri="{FF2B5EF4-FFF2-40B4-BE49-F238E27FC236}">
                  <a16:creationId xmlns=""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559">
              <a:extLst>
                <a:ext uri="{FF2B5EF4-FFF2-40B4-BE49-F238E27FC236}">
                  <a16:creationId xmlns=""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560">
              <a:extLst>
                <a:ext uri="{FF2B5EF4-FFF2-40B4-BE49-F238E27FC236}">
                  <a16:creationId xmlns=""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561">
              <a:extLst>
                <a:ext uri="{FF2B5EF4-FFF2-40B4-BE49-F238E27FC236}">
                  <a16:creationId xmlns=""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562">
              <a:extLst>
                <a:ext uri="{FF2B5EF4-FFF2-40B4-BE49-F238E27FC236}">
                  <a16:creationId xmlns=""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563">
              <a:extLst>
                <a:ext uri="{FF2B5EF4-FFF2-40B4-BE49-F238E27FC236}">
                  <a16:creationId xmlns=""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564">
              <a:extLst>
                <a:ext uri="{FF2B5EF4-FFF2-40B4-BE49-F238E27FC236}">
                  <a16:creationId xmlns=""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565">
              <a:extLst>
                <a:ext uri="{FF2B5EF4-FFF2-40B4-BE49-F238E27FC236}">
                  <a16:creationId xmlns=""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566">
              <a:extLst>
                <a:ext uri="{FF2B5EF4-FFF2-40B4-BE49-F238E27FC236}">
                  <a16:creationId xmlns=""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567">
              <a:extLst>
                <a:ext uri="{FF2B5EF4-FFF2-40B4-BE49-F238E27FC236}">
                  <a16:creationId xmlns=""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568">
              <a:extLst>
                <a:ext uri="{FF2B5EF4-FFF2-40B4-BE49-F238E27FC236}">
                  <a16:creationId xmlns=""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569">
              <a:extLst>
                <a:ext uri="{FF2B5EF4-FFF2-40B4-BE49-F238E27FC236}">
                  <a16:creationId xmlns=""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570">
              <a:extLst>
                <a:ext uri="{FF2B5EF4-FFF2-40B4-BE49-F238E27FC236}">
                  <a16:creationId xmlns=""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571">
              <a:extLst>
                <a:ext uri="{FF2B5EF4-FFF2-40B4-BE49-F238E27FC236}">
                  <a16:creationId xmlns=""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572">
              <a:extLst>
                <a:ext uri="{FF2B5EF4-FFF2-40B4-BE49-F238E27FC236}">
                  <a16:creationId xmlns=""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573">
              <a:extLst>
                <a:ext uri="{FF2B5EF4-FFF2-40B4-BE49-F238E27FC236}">
                  <a16:creationId xmlns=""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574">
              <a:extLst>
                <a:ext uri="{FF2B5EF4-FFF2-40B4-BE49-F238E27FC236}">
                  <a16:creationId xmlns=""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575">
              <a:extLst>
                <a:ext uri="{FF2B5EF4-FFF2-40B4-BE49-F238E27FC236}">
                  <a16:creationId xmlns=""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576">
              <a:extLst>
                <a:ext uri="{FF2B5EF4-FFF2-40B4-BE49-F238E27FC236}">
                  <a16:creationId xmlns=""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577">
              <a:extLst>
                <a:ext uri="{FF2B5EF4-FFF2-40B4-BE49-F238E27FC236}">
                  <a16:creationId xmlns=""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578">
              <a:extLst>
                <a:ext uri="{FF2B5EF4-FFF2-40B4-BE49-F238E27FC236}">
                  <a16:creationId xmlns=""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579">
              <a:extLst>
                <a:ext uri="{FF2B5EF4-FFF2-40B4-BE49-F238E27FC236}">
                  <a16:creationId xmlns=""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580">
              <a:extLst>
                <a:ext uri="{FF2B5EF4-FFF2-40B4-BE49-F238E27FC236}">
                  <a16:creationId xmlns=""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581">
              <a:extLst>
                <a:ext uri="{FF2B5EF4-FFF2-40B4-BE49-F238E27FC236}">
                  <a16:creationId xmlns=""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582">
              <a:extLst>
                <a:ext uri="{FF2B5EF4-FFF2-40B4-BE49-F238E27FC236}">
                  <a16:creationId xmlns=""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583">
              <a:extLst>
                <a:ext uri="{FF2B5EF4-FFF2-40B4-BE49-F238E27FC236}">
                  <a16:creationId xmlns=""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584">
              <a:extLst>
                <a:ext uri="{FF2B5EF4-FFF2-40B4-BE49-F238E27FC236}">
                  <a16:creationId xmlns=""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585">
              <a:extLst>
                <a:ext uri="{FF2B5EF4-FFF2-40B4-BE49-F238E27FC236}">
                  <a16:creationId xmlns=""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586">
              <a:extLst>
                <a:ext uri="{FF2B5EF4-FFF2-40B4-BE49-F238E27FC236}">
                  <a16:creationId xmlns=""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587">
              <a:extLst>
                <a:ext uri="{FF2B5EF4-FFF2-40B4-BE49-F238E27FC236}">
                  <a16:creationId xmlns=""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588">
              <a:extLst>
                <a:ext uri="{FF2B5EF4-FFF2-40B4-BE49-F238E27FC236}">
                  <a16:creationId xmlns=""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589">
              <a:extLst>
                <a:ext uri="{FF2B5EF4-FFF2-40B4-BE49-F238E27FC236}">
                  <a16:creationId xmlns=""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590">
              <a:extLst>
                <a:ext uri="{FF2B5EF4-FFF2-40B4-BE49-F238E27FC236}">
                  <a16:creationId xmlns=""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591">
              <a:extLst>
                <a:ext uri="{FF2B5EF4-FFF2-40B4-BE49-F238E27FC236}">
                  <a16:creationId xmlns=""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592">
              <a:extLst>
                <a:ext uri="{FF2B5EF4-FFF2-40B4-BE49-F238E27FC236}">
                  <a16:creationId xmlns=""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593">
              <a:extLst>
                <a:ext uri="{FF2B5EF4-FFF2-40B4-BE49-F238E27FC236}">
                  <a16:creationId xmlns=""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594">
              <a:extLst>
                <a:ext uri="{FF2B5EF4-FFF2-40B4-BE49-F238E27FC236}">
                  <a16:creationId xmlns=""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595">
              <a:extLst>
                <a:ext uri="{FF2B5EF4-FFF2-40B4-BE49-F238E27FC236}">
                  <a16:creationId xmlns=""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596">
              <a:extLst>
                <a:ext uri="{FF2B5EF4-FFF2-40B4-BE49-F238E27FC236}">
                  <a16:creationId xmlns=""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597">
              <a:extLst>
                <a:ext uri="{FF2B5EF4-FFF2-40B4-BE49-F238E27FC236}">
                  <a16:creationId xmlns=""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598">
              <a:extLst>
                <a:ext uri="{FF2B5EF4-FFF2-40B4-BE49-F238E27FC236}">
                  <a16:creationId xmlns=""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599">
              <a:extLst>
                <a:ext uri="{FF2B5EF4-FFF2-40B4-BE49-F238E27FC236}">
                  <a16:creationId xmlns=""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600">
              <a:extLst>
                <a:ext uri="{FF2B5EF4-FFF2-40B4-BE49-F238E27FC236}">
                  <a16:creationId xmlns=""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601">
              <a:extLst>
                <a:ext uri="{FF2B5EF4-FFF2-40B4-BE49-F238E27FC236}">
                  <a16:creationId xmlns=""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602">
              <a:extLst>
                <a:ext uri="{FF2B5EF4-FFF2-40B4-BE49-F238E27FC236}">
                  <a16:creationId xmlns=""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603">
              <a:extLst>
                <a:ext uri="{FF2B5EF4-FFF2-40B4-BE49-F238E27FC236}">
                  <a16:creationId xmlns=""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604">
              <a:extLst>
                <a:ext uri="{FF2B5EF4-FFF2-40B4-BE49-F238E27FC236}">
                  <a16:creationId xmlns=""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605">
              <a:extLst>
                <a:ext uri="{FF2B5EF4-FFF2-40B4-BE49-F238E27FC236}">
                  <a16:creationId xmlns=""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606">
              <a:extLst>
                <a:ext uri="{FF2B5EF4-FFF2-40B4-BE49-F238E27FC236}">
                  <a16:creationId xmlns=""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607">
              <a:extLst>
                <a:ext uri="{FF2B5EF4-FFF2-40B4-BE49-F238E27FC236}">
                  <a16:creationId xmlns=""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608">
              <a:extLst>
                <a:ext uri="{FF2B5EF4-FFF2-40B4-BE49-F238E27FC236}">
                  <a16:creationId xmlns=""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609">
              <a:extLst>
                <a:ext uri="{FF2B5EF4-FFF2-40B4-BE49-F238E27FC236}">
                  <a16:creationId xmlns=""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610">
              <a:extLst>
                <a:ext uri="{FF2B5EF4-FFF2-40B4-BE49-F238E27FC236}">
                  <a16:creationId xmlns=""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611">
              <a:extLst>
                <a:ext uri="{FF2B5EF4-FFF2-40B4-BE49-F238E27FC236}">
                  <a16:creationId xmlns=""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612">
              <a:extLst>
                <a:ext uri="{FF2B5EF4-FFF2-40B4-BE49-F238E27FC236}">
                  <a16:creationId xmlns=""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613">
              <a:extLst>
                <a:ext uri="{FF2B5EF4-FFF2-40B4-BE49-F238E27FC236}">
                  <a16:creationId xmlns=""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614">
              <a:extLst>
                <a:ext uri="{FF2B5EF4-FFF2-40B4-BE49-F238E27FC236}">
                  <a16:creationId xmlns=""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615">
              <a:extLst>
                <a:ext uri="{FF2B5EF4-FFF2-40B4-BE49-F238E27FC236}">
                  <a16:creationId xmlns=""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616">
              <a:extLst>
                <a:ext uri="{FF2B5EF4-FFF2-40B4-BE49-F238E27FC236}">
                  <a16:creationId xmlns=""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617">
              <a:extLst>
                <a:ext uri="{FF2B5EF4-FFF2-40B4-BE49-F238E27FC236}">
                  <a16:creationId xmlns=""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618">
              <a:extLst>
                <a:ext uri="{FF2B5EF4-FFF2-40B4-BE49-F238E27FC236}">
                  <a16:creationId xmlns=""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619">
              <a:extLst>
                <a:ext uri="{FF2B5EF4-FFF2-40B4-BE49-F238E27FC236}">
                  <a16:creationId xmlns=""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620">
              <a:extLst>
                <a:ext uri="{FF2B5EF4-FFF2-40B4-BE49-F238E27FC236}">
                  <a16:creationId xmlns=""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621">
              <a:extLst>
                <a:ext uri="{FF2B5EF4-FFF2-40B4-BE49-F238E27FC236}">
                  <a16:creationId xmlns=""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622">
              <a:extLst>
                <a:ext uri="{FF2B5EF4-FFF2-40B4-BE49-F238E27FC236}">
                  <a16:creationId xmlns=""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623">
              <a:extLst>
                <a:ext uri="{FF2B5EF4-FFF2-40B4-BE49-F238E27FC236}">
                  <a16:creationId xmlns=""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624">
              <a:extLst>
                <a:ext uri="{FF2B5EF4-FFF2-40B4-BE49-F238E27FC236}">
                  <a16:creationId xmlns=""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625">
              <a:extLst>
                <a:ext uri="{FF2B5EF4-FFF2-40B4-BE49-F238E27FC236}">
                  <a16:creationId xmlns=""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626">
              <a:extLst>
                <a:ext uri="{FF2B5EF4-FFF2-40B4-BE49-F238E27FC236}">
                  <a16:creationId xmlns=""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627">
              <a:extLst>
                <a:ext uri="{FF2B5EF4-FFF2-40B4-BE49-F238E27FC236}">
                  <a16:creationId xmlns=""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628">
              <a:extLst>
                <a:ext uri="{FF2B5EF4-FFF2-40B4-BE49-F238E27FC236}">
                  <a16:creationId xmlns=""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629">
              <a:extLst>
                <a:ext uri="{FF2B5EF4-FFF2-40B4-BE49-F238E27FC236}">
                  <a16:creationId xmlns=""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630">
              <a:extLst>
                <a:ext uri="{FF2B5EF4-FFF2-40B4-BE49-F238E27FC236}">
                  <a16:creationId xmlns=""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631">
              <a:extLst>
                <a:ext uri="{FF2B5EF4-FFF2-40B4-BE49-F238E27FC236}">
                  <a16:creationId xmlns=""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632">
              <a:extLst>
                <a:ext uri="{FF2B5EF4-FFF2-40B4-BE49-F238E27FC236}">
                  <a16:creationId xmlns=""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633">
              <a:extLst>
                <a:ext uri="{FF2B5EF4-FFF2-40B4-BE49-F238E27FC236}">
                  <a16:creationId xmlns=""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634">
              <a:extLst>
                <a:ext uri="{FF2B5EF4-FFF2-40B4-BE49-F238E27FC236}">
                  <a16:creationId xmlns=""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635">
              <a:extLst>
                <a:ext uri="{FF2B5EF4-FFF2-40B4-BE49-F238E27FC236}">
                  <a16:creationId xmlns=""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636">
              <a:extLst>
                <a:ext uri="{FF2B5EF4-FFF2-40B4-BE49-F238E27FC236}">
                  <a16:creationId xmlns=""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637">
              <a:extLst>
                <a:ext uri="{FF2B5EF4-FFF2-40B4-BE49-F238E27FC236}">
                  <a16:creationId xmlns=""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638">
              <a:extLst>
                <a:ext uri="{FF2B5EF4-FFF2-40B4-BE49-F238E27FC236}">
                  <a16:creationId xmlns=""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639">
              <a:extLst>
                <a:ext uri="{FF2B5EF4-FFF2-40B4-BE49-F238E27FC236}">
                  <a16:creationId xmlns=""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640">
              <a:extLst>
                <a:ext uri="{FF2B5EF4-FFF2-40B4-BE49-F238E27FC236}">
                  <a16:creationId xmlns=""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641">
              <a:extLst>
                <a:ext uri="{FF2B5EF4-FFF2-40B4-BE49-F238E27FC236}">
                  <a16:creationId xmlns=""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642">
              <a:extLst>
                <a:ext uri="{FF2B5EF4-FFF2-40B4-BE49-F238E27FC236}">
                  <a16:creationId xmlns=""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643">
              <a:extLst>
                <a:ext uri="{FF2B5EF4-FFF2-40B4-BE49-F238E27FC236}">
                  <a16:creationId xmlns=""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644">
              <a:extLst>
                <a:ext uri="{FF2B5EF4-FFF2-40B4-BE49-F238E27FC236}">
                  <a16:creationId xmlns=""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645">
              <a:extLst>
                <a:ext uri="{FF2B5EF4-FFF2-40B4-BE49-F238E27FC236}">
                  <a16:creationId xmlns=""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646">
              <a:extLst>
                <a:ext uri="{FF2B5EF4-FFF2-40B4-BE49-F238E27FC236}">
                  <a16:creationId xmlns=""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647">
              <a:extLst>
                <a:ext uri="{FF2B5EF4-FFF2-40B4-BE49-F238E27FC236}">
                  <a16:creationId xmlns=""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648">
              <a:extLst>
                <a:ext uri="{FF2B5EF4-FFF2-40B4-BE49-F238E27FC236}">
                  <a16:creationId xmlns=""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649">
              <a:extLst>
                <a:ext uri="{FF2B5EF4-FFF2-40B4-BE49-F238E27FC236}">
                  <a16:creationId xmlns=""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650">
              <a:extLst>
                <a:ext uri="{FF2B5EF4-FFF2-40B4-BE49-F238E27FC236}">
                  <a16:creationId xmlns=""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651">
              <a:extLst>
                <a:ext uri="{FF2B5EF4-FFF2-40B4-BE49-F238E27FC236}">
                  <a16:creationId xmlns=""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652">
              <a:extLst>
                <a:ext uri="{FF2B5EF4-FFF2-40B4-BE49-F238E27FC236}">
                  <a16:creationId xmlns=""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653">
              <a:extLst>
                <a:ext uri="{FF2B5EF4-FFF2-40B4-BE49-F238E27FC236}">
                  <a16:creationId xmlns=""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654">
              <a:extLst>
                <a:ext uri="{FF2B5EF4-FFF2-40B4-BE49-F238E27FC236}">
                  <a16:creationId xmlns=""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655">
              <a:extLst>
                <a:ext uri="{FF2B5EF4-FFF2-40B4-BE49-F238E27FC236}">
                  <a16:creationId xmlns=""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656">
              <a:extLst>
                <a:ext uri="{FF2B5EF4-FFF2-40B4-BE49-F238E27FC236}">
                  <a16:creationId xmlns=""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657">
              <a:extLst>
                <a:ext uri="{FF2B5EF4-FFF2-40B4-BE49-F238E27FC236}">
                  <a16:creationId xmlns=""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658">
              <a:extLst>
                <a:ext uri="{FF2B5EF4-FFF2-40B4-BE49-F238E27FC236}">
                  <a16:creationId xmlns=""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659">
              <a:extLst>
                <a:ext uri="{FF2B5EF4-FFF2-40B4-BE49-F238E27FC236}">
                  <a16:creationId xmlns=""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660">
              <a:extLst>
                <a:ext uri="{FF2B5EF4-FFF2-40B4-BE49-F238E27FC236}">
                  <a16:creationId xmlns=""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661">
              <a:extLst>
                <a:ext uri="{FF2B5EF4-FFF2-40B4-BE49-F238E27FC236}">
                  <a16:creationId xmlns=""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662">
              <a:extLst>
                <a:ext uri="{FF2B5EF4-FFF2-40B4-BE49-F238E27FC236}">
                  <a16:creationId xmlns=""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663">
              <a:extLst>
                <a:ext uri="{FF2B5EF4-FFF2-40B4-BE49-F238E27FC236}">
                  <a16:creationId xmlns=""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664">
              <a:extLst>
                <a:ext uri="{FF2B5EF4-FFF2-40B4-BE49-F238E27FC236}">
                  <a16:creationId xmlns=""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665">
              <a:extLst>
                <a:ext uri="{FF2B5EF4-FFF2-40B4-BE49-F238E27FC236}">
                  <a16:creationId xmlns=""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666">
              <a:extLst>
                <a:ext uri="{FF2B5EF4-FFF2-40B4-BE49-F238E27FC236}">
                  <a16:creationId xmlns=""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667">
              <a:extLst>
                <a:ext uri="{FF2B5EF4-FFF2-40B4-BE49-F238E27FC236}">
                  <a16:creationId xmlns=""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668">
              <a:extLst>
                <a:ext uri="{FF2B5EF4-FFF2-40B4-BE49-F238E27FC236}">
                  <a16:creationId xmlns=""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669">
              <a:extLst>
                <a:ext uri="{FF2B5EF4-FFF2-40B4-BE49-F238E27FC236}">
                  <a16:creationId xmlns=""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670">
              <a:extLst>
                <a:ext uri="{FF2B5EF4-FFF2-40B4-BE49-F238E27FC236}">
                  <a16:creationId xmlns=""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671">
              <a:extLst>
                <a:ext uri="{FF2B5EF4-FFF2-40B4-BE49-F238E27FC236}">
                  <a16:creationId xmlns=""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672">
              <a:extLst>
                <a:ext uri="{FF2B5EF4-FFF2-40B4-BE49-F238E27FC236}">
                  <a16:creationId xmlns=""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673">
              <a:extLst>
                <a:ext uri="{FF2B5EF4-FFF2-40B4-BE49-F238E27FC236}">
                  <a16:creationId xmlns=""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674">
              <a:extLst>
                <a:ext uri="{FF2B5EF4-FFF2-40B4-BE49-F238E27FC236}">
                  <a16:creationId xmlns=""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675">
              <a:extLst>
                <a:ext uri="{FF2B5EF4-FFF2-40B4-BE49-F238E27FC236}">
                  <a16:creationId xmlns=""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676">
              <a:extLst>
                <a:ext uri="{FF2B5EF4-FFF2-40B4-BE49-F238E27FC236}">
                  <a16:creationId xmlns=""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677">
              <a:extLst>
                <a:ext uri="{FF2B5EF4-FFF2-40B4-BE49-F238E27FC236}">
                  <a16:creationId xmlns=""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678">
              <a:extLst>
                <a:ext uri="{FF2B5EF4-FFF2-40B4-BE49-F238E27FC236}">
                  <a16:creationId xmlns=""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679">
              <a:extLst>
                <a:ext uri="{FF2B5EF4-FFF2-40B4-BE49-F238E27FC236}">
                  <a16:creationId xmlns=""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680">
              <a:extLst>
                <a:ext uri="{FF2B5EF4-FFF2-40B4-BE49-F238E27FC236}">
                  <a16:creationId xmlns=""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681">
              <a:extLst>
                <a:ext uri="{FF2B5EF4-FFF2-40B4-BE49-F238E27FC236}">
                  <a16:creationId xmlns=""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682">
              <a:extLst>
                <a:ext uri="{FF2B5EF4-FFF2-40B4-BE49-F238E27FC236}">
                  <a16:creationId xmlns=""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683">
              <a:extLst>
                <a:ext uri="{FF2B5EF4-FFF2-40B4-BE49-F238E27FC236}">
                  <a16:creationId xmlns=""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684">
              <a:extLst>
                <a:ext uri="{FF2B5EF4-FFF2-40B4-BE49-F238E27FC236}">
                  <a16:creationId xmlns=""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685">
              <a:extLst>
                <a:ext uri="{FF2B5EF4-FFF2-40B4-BE49-F238E27FC236}">
                  <a16:creationId xmlns=""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686">
              <a:extLst>
                <a:ext uri="{FF2B5EF4-FFF2-40B4-BE49-F238E27FC236}">
                  <a16:creationId xmlns=""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687">
              <a:extLst>
                <a:ext uri="{FF2B5EF4-FFF2-40B4-BE49-F238E27FC236}">
                  <a16:creationId xmlns=""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688">
              <a:extLst>
                <a:ext uri="{FF2B5EF4-FFF2-40B4-BE49-F238E27FC236}">
                  <a16:creationId xmlns=""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689">
              <a:extLst>
                <a:ext uri="{FF2B5EF4-FFF2-40B4-BE49-F238E27FC236}">
                  <a16:creationId xmlns=""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690">
              <a:extLst>
                <a:ext uri="{FF2B5EF4-FFF2-40B4-BE49-F238E27FC236}">
                  <a16:creationId xmlns=""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691">
              <a:extLst>
                <a:ext uri="{FF2B5EF4-FFF2-40B4-BE49-F238E27FC236}">
                  <a16:creationId xmlns=""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692">
              <a:extLst>
                <a:ext uri="{FF2B5EF4-FFF2-40B4-BE49-F238E27FC236}">
                  <a16:creationId xmlns=""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693">
              <a:extLst>
                <a:ext uri="{FF2B5EF4-FFF2-40B4-BE49-F238E27FC236}">
                  <a16:creationId xmlns=""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694">
              <a:extLst>
                <a:ext uri="{FF2B5EF4-FFF2-40B4-BE49-F238E27FC236}">
                  <a16:creationId xmlns=""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695">
              <a:extLst>
                <a:ext uri="{FF2B5EF4-FFF2-40B4-BE49-F238E27FC236}">
                  <a16:creationId xmlns=""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696">
              <a:extLst>
                <a:ext uri="{FF2B5EF4-FFF2-40B4-BE49-F238E27FC236}">
                  <a16:creationId xmlns=""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697">
              <a:extLst>
                <a:ext uri="{FF2B5EF4-FFF2-40B4-BE49-F238E27FC236}">
                  <a16:creationId xmlns=""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698">
              <a:extLst>
                <a:ext uri="{FF2B5EF4-FFF2-40B4-BE49-F238E27FC236}">
                  <a16:creationId xmlns=""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699">
              <a:extLst>
                <a:ext uri="{FF2B5EF4-FFF2-40B4-BE49-F238E27FC236}">
                  <a16:creationId xmlns=""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700">
              <a:extLst>
                <a:ext uri="{FF2B5EF4-FFF2-40B4-BE49-F238E27FC236}">
                  <a16:creationId xmlns=""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701">
              <a:extLst>
                <a:ext uri="{FF2B5EF4-FFF2-40B4-BE49-F238E27FC236}">
                  <a16:creationId xmlns=""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702">
              <a:extLst>
                <a:ext uri="{FF2B5EF4-FFF2-40B4-BE49-F238E27FC236}">
                  <a16:creationId xmlns=""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703">
              <a:extLst>
                <a:ext uri="{FF2B5EF4-FFF2-40B4-BE49-F238E27FC236}">
                  <a16:creationId xmlns=""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704">
              <a:extLst>
                <a:ext uri="{FF2B5EF4-FFF2-40B4-BE49-F238E27FC236}">
                  <a16:creationId xmlns=""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705">
              <a:extLst>
                <a:ext uri="{FF2B5EF4-FFF2-40B4-BE49-F238E27FC236}">
                  <a16:creationId xmlns=""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706">
              <a:extLst>
                <a:ext uri="{FF2B5EF4-FFF2-40B4-BE49-F238E27FC236}">
                  <a16:creationId xmlns=""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707">
              <a:extLst>
                <a:ext uri="{FF2B5EF4-FFF2-40B4-BE49-F238E27FC236}">
                  <a16:creationId xmlns=""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708">
              <a:extLst>
                <a:ext uri="{FF2B5EF4-FFF2-40B4-BE49-F238E27FC236}">
                  <a16:creationId xmlns=""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709">
              <a:extLst>
                <a:ext uri="{FF2B5EF4-FFF2-40B4-BE49-F238E27FC236}">
                  <a16:creationId xmlns=""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710">
              <a:extLst>
                <a:ext uri="{FF2B5EF4-FFF2-40B4-BE49-F238E27FC236}">
                  <a16:creationId xmlns=""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711">
              <a:extLst>
                <a:ext uri="{FF2B5EF4-FFF2-40B4-BE49-F238E27FC236}">
                  <a16:creationId xmlns=""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712">
              <a:extLst>
                <a:ext uri="{FF2B5EF4-FFF2-40B4-BE49-F238E27FC236}">
                  <a16:creationId xmlns=""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713">
              <a:extLst>
                <a:ext uri="{FF2B5EF4-FFF2-40B4-BE49-F238E27FC236}">
                  <a16:creationId xmlns=""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714">
              <a:extLst>
                <a:ext uri="{FF2B5EF4-FFF2-40B4-BE49-F238E27FC236}">
                  <a16:creationId xmlns=""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715">
              <a:extLst>
                <a:ext uri="{FF2B5EF4-FFF2-40B4-BE49-F238E27FC236}">
                  <a16:creationId xmlns=""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716">
              <a:extLst>
                <a:ext uri="{FF2B5EF4-FFF2-40B4-BE49-F238E27FC236}">
                  <a16:creationId xmlns=""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717">
              <a:extLst>
                <a:ext uri="{FF2B5EF4-FFF2-40B4-BE49-F238E27FC236}">
                  <a16:creationId xmlns=""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718">
              <a:extLst>
                <a:ext uri="{FF2B5EF4-FFF2-40B4-BE49-F238E27FC236}">
                  <a16:creationId xmlns=""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719">
              <a:extLst>
                <a:ext uri="{FF2B5EF4-FFF2-40B4-BE49-F238E27FC236}">
                  <a16:creationId xmlns=""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720">
              <a:extLst>
                <a:ext uri="{FF2B5EF4-FFF2-40B4-BE49-F238E27FC236}">
                  <a16:creationId xmlns=""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721">
              <a:extLst>
                <a:ext uri="{FF2B5EF4-FFF2-40B4-BE49-F238E27FC236}">
                  <a16:creationId xmlns=""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722">
              <a:extLst>
                <a:ext uri="{FF2B5EF4-FFF2-40B4-BE49-F238E27FC236}">
                  <a16:creationId xmlns=""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723">
              <a:extLst>
                <a:ext uri="{FF2B5EF4-FFF2-40B4-BE49-F238E27FC236}">
                  <a16:creationId xmlns=""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724">
              <a:extLst>
                <a:ext uri="{FF2B5EF4-FFF2-40B4-BE49-F238E27FC236}">
                  <a16:creationId xmlns=""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725">
              <a:extLst>
                <a:ext uri="{FF2B5EF4-FFF2-40B4-BE49-F238E27FC236}">
                  <a16:creationId xmlns=""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726">
              <a:extLst>
                <a:ext uri="{FF2B5EF4-FFF2-40B4-BE49-F238E27FC236}">
                  <a16:creationId xmlns=""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727">
              <a:extLst>
                <a:ext uri="{FF2B5EF4-FFF2-40B4-BE49-F238E27FC236}">
                  <a16:creationId xmlns=""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728">
              <a:extLst>
                <a:ext uri="{FF2B5EF4-FFF2-40B4-BE49-F238E27FC236}">
                  <a16:creationId xmlns=""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729">
              <a:extLst>
                <a:ext uri="{FF2B5EF4-FFF2-40B4-BE49-F238E27FC236}">
                  <a16:creationId xmlns=""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730">
              <a:extLst>
                <a:ext uri="{FF2B5EF4-FFF2-40B4-BE49-F238E27FC236}">
                  <a16:creationId xmlns=""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731">
              <a:extLst>
                <a:ext uri="{FF2B5EF4-FFF2-40B4-BE49-F238E27FC236}">
                  <a16:creationId xmlns=""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732">
              <a:extLst>
                <a:ext uri="{FF2B5EF4-FFF2-40B4-BE49-F238E27FC236}">
                  <a16:creationId xmlns=""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733">
              <a:extLst>
                <a:ext uri="{FF2B5EF4-FFF2-40B4-BE49-F238E27FC236}">
                  <a16:creationId xmlns=""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734">
              <a:extLst>
                <a:ext uri="{FF2B5EF4-FFF2-40B4-BE49-F238E27FC236}">
                  <a16:creationId xmlns=""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735">
              <a:extLst>
                <a:ext uri="{FF2B5EF4-FFF2-40B4-BE49-F238E27FC236}">
                  <a16:creationId xmlns=""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2676">
              <a:extLst>
                <a:ext uri="{FF2B5EF4-FFF2-40B4-BE49-F238E27FC236}">
                  <a16:creationId xmlns=""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2677">
              <a:extLst>
                <a:ext uri="{FF2B5EF4-FFF2-40B4-BE49-F238E27FC236}">
                  <a16:creationId xmlns=""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2678">
              <a:extLst>
                <a:ext uri="{FF2B5EF4-FFF2-40B4-BE49-F238E27FC236}">
                  <a16:creationId xmlns=""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2679">
              <a:extLst>
                <a:ext uri="{FF2B5EF4-FFF2-40B4-BE49-F238E27FC236}">
                  <a16:creationId xmlns=""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2680">
              <a:extLst>
                <a:ext uri="{FF2B5EF4-FFF2-40B4-BE49-F238E27FC236}">
                  <a16:creationId xmlns=""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2681">
              <a:extLst>
                <a:ext uri="{FF2B5EF4-FFF2-40B4-BE49-F238E27FC236}">
                  <a16:creationId xmlns=""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2682">
              <a:extLst>
                <a:ext uri="{FF2B5EF4-FFF2-40B4-BE49-F238E27FC236}">
                  <a16:creationId xmlns=""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2683">
              <a:extLst>
                <a:ext uri="{FF2B5EF4-FFF2-40B4-BE49-F238E27FC236}">
                  <a16:creationId xmlns=""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2684">
              <a:extLst>
                <a:ext uri="{FF2B5EF4-FFF2-40B4-BE49-F238E27FC236}">
                  <a16:creationId xmlns=""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2685">
              <a:extLst>
                <a:ext uri="{FF2B5EF4-FFF2-40B4-BE49-F238E27FC236}">
                  <a16:creationId xmlns=""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2686">
              <a:extLst>
                <a:ext uri="{FF2B5EF4-FFF2-40B4-BE49-F238E27FC236}">
                  <a16:creationId xmlns=""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2687">
              <a:extLst>
                <a:ext uri="{FF2B5EF4-FFF2-40B4-BE49-F238E27FC236}">
                  <a16:creationId xmlns=""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2688">
              <a:extLst>
                <a:ext uri="{FF2B5EF4-FFF2-40B4-BE49-F238E27FC236}">
                  <a16:creationId xmlns=""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2689">
              <a:extLst>
                <a:ext uri="{FF2B5EF4-FFF2-40B4-BE49-F238E27FC236}">
                  <a16:creationId xmlns=""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2690">
              <a:extLst>
                <a:ext uri="{FF2B5EF4-FFF2-40B4-BE49-F238E27FC236}">
                  <a16:creationId xmlns=""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2691">
              <a:extLst>
                <a:ext uri="{FF2B5EF4-FFF2-40B4-BE49-F238E27FC236}">
                  <a16:creationId xmlns=""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2692">
              <a:extLst>
                <a:ext uri="{FF2B5EF4-FFF2-40B4-BE49-F238E27FC236}">
                  <a16:creationId xmlns=""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2693">
              <a:extLst>
                <a:ext uri="{FF2B5EF4-FFF2-40B4-BE49-F238E27FC236}">
                  <a16:creationId xmlns=""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2694">
              <a:extLst>
                <a:ext uri="{FF2B5EF4-FFF2-40B4-BE49-F238E27FC236}">
                  <a16:creationId xmlns=""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2695">
              <a:extLst>
                <a:ext uri="{FF2B5EF4-FFF2-40B4-BE49-F238E27FC236}">
                  <a16:creationId xmlns=""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2696">
              <a:extLst>
                <a:ext uri="{FF2B5EF4-FFF2-40B4-BE49-F238E27FC236}">
                  <a16:creationId xmlns=""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2697">
              <a:extLst>
                <a:ext uri="{FF2B5EF4-FFF2-40B4-BE49-F238E27FC236}">
                  <a16:creationId xmlns=""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2698">
              <a:extLst>
                <a:ext uri="{FF2B5EF4-FFF2-40B4-BE49-F238E27FC236}">
                  <a16:creationId xmlns=""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2699">
              <a:extLst>
                <a:ext uri="{FF2B5EF4-FFF2-40B4-BE49-F238E27FC236}">
                  <a16:creationId xmlns=""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2700">
              <a:extLst>
                <a:ext uri="{FF2B5EF4-FFF2-40B4-BE49-F238E27FC236}">
                  <a16:creationId xmlns=""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2701">
              <a:extLst>
                <a:ext uri="{FF2B5EF4-FFF2-40B4-BE49-F238E27FC236}">
                  <a16:creationId xmlns=""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2702">
              <a:extLst>
                <a:ext uri="{FF2B5EF4-FFF2-40B4-BE49-F238E27FC236}">
                  <a16:creationId xmlns=""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3" name="Graphic 2713">
            <a:extLst>
              <a:ext uri="{FF2B5EF4-FFF2-40B4-BE49-F238E27FC236}">
                <a16:creationId xmlns=""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681103" y="5589293"/>
            <a:ext cx="1029851" cy="1076168"/>
            <a:chOff x="693570" y="4483266"/>
            <a:chExt cx="1400175" cy="1247775"/>
          </a:xfrm>
        </p:grpSpPr>
        <p:sp>
          <p:nvSpPr>
            <p:cNvPr id="1534" name="Freeform: Shape 2716">
              <a:extLst>
                <a:ext uri="{FF2B5EF4-FFF2-40B4-BE49-F238E27FC236}">
                  <a16:creationId xmlns=""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2717">
              <a:extLst>
                <a:ext uri="{FF2B5EF4-FFF2-40B4-BE49-F238E27FC236}">
                  <a16:creationId xmlns=""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2718">
              <a:extLst>
                <a:ext uri="{FF2B5EF4-FFF2-40B4-BE49-F238E27FC236}">
                  <a16:creationId xmlns=""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2719">
              <a:extLst>
                <a:ext uri="{FF2B5EF4-FFF2-40B4-BE49-F238E27FC236}">
                  <a16:creationId xmlns=""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2720">
              <a:extLst>
                <a:ext uri="{FF2B5EF4-FFF2-40B4-BE49-F238E27FC236}">
                  <a16:creationId xmlns=""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2721">
              <a:extLst>
                <a:ext uri="{FF2B5EF4-FFF2-40B4-BE49-F238E27FC236}">
                  <a16:creationId xmlns=""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2722">
              <a:extLst>
                <a:ext uri="{FF2B5EF4-FFF2-40B4-BE49-F238E27FC236}">
                  <a16:creationId xmlns=""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2723">
              <a:extLst>
                <a:ext uri="{FF2B5EF4-FFF2-40B4-BE49-F238E27FC236}">
                  <a16:creationId xmlns=""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2724">
              <a:extLst>
                <a:ext uri="{FF2B5EF4-FFF2-40B4-BE49-F238E27FC236}">
                  <a16:creationId xmlns=""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2725">
              <a:extLst>
                <a:ext uri="{FF2B5EF4-FFF2-40B4-BE49-F238E27FC236}">
                  <a16:creationId xmlns=""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2726">
              <a:extLst>
                <a:ext uri="{FF2B5EF4-FFF2-40B4-BE49-F238E27FC236}">
                  <a16:creationId xmlns=""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2727">
              <a:extLst>
                <a:ext uri="{FF2B5EF4-FFF2-40B4-BE49-F238E27FC236}">
                  <a16:creationId xmlns=""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2728">
              <a:extLst>
                <a:ext uri="{FF2B5EF4-FFF2-40B4-BE49-F238E27FC236}">
                  <a16:creationId xmlns=""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2729">
              <a:extLst>
                <a:ext uri="{FF2B5EF4-FFF2-40B4-BE49-F238E27FC236}">
                  <a16:creationId xmlns=""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2730">
              <a:extLst>
                <a:ext uri="{FF2B5EF4-FFF2-40B4-BE49-F238E27FC236}">
                  <a16:creationId xmlns=""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2731">
              <a:extLst>
                <a:ext uri="{FF2B5EF4-FFF2-40B4-BE49-F238E27FC236}">
                  <a16:creationId xmlns=""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2732">
              <a:extLst>
                <a:ext uri="{FF2B5EF4-FFF2-40B4-BE49-F238E27FC236}">
                  <a16:creationId xmlns=""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2733">
              <a:extLst>
                <a:ext uri="{FF2B5EF4-FFF2-40B4-BE49-F238E27FC236}">
                  <a16:creationId xmlns=""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2734">
              <a:extLst>
                <a:ext uri="{FF2B5EF4-FFF2-40B4-BE49-F238E27FC236}">
                  <a16:creationId xmlns=""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2735">
              <a:extLst>
                <a:ext uri="{FF2B5EF4-FFF2-40B4-BE49-F238E27FC236}">
                  <a16:creationId xmlns=""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2736">
              <a:extLst>
                <a:ext uri="{FF2B5EF4-FFF2-40B4-BE49-F238E27FC236}">
                  <a16:creationId xmlns=""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2737">
              <a:extLst>
                <a:ext uri="{FF2B5EF4-FFF2-40B4-BE49-F238E27FC236}">
                  <a16:creationId xmlns=""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2738">
              <a:extLst>
                <a:ext uri="{FF2B5EF4-FFF2-40B4-BE49-F238E27FC236}">
                  <a16:creationId xmlns=""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2739">
              <a:extLst>
                <a:ext uri="{FF2B5EF4-FFF2-40B4-BE49-F238E27FC236}">
                  <a16:creationId xmlns=""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2740">
              <a:extLst>
                <a:ext uri="{FF2B5EF4-FFF2-40B4-BE49-F238E27FC236}">
                  <a16:creationId xmlns=""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2741">
              <a:extLst>
                <a:ext uri="{FF2B5EF4-FFF2-40B4-BE49-F238E27FC236}">
                  <a16:creationId xmlns=""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2742">
              <a:extLst>
                <a:ext uri="{FF2B5EF4-FFF2-40B4-BE49-F238E27FC236}">
                  <a16:creationId xmlns=""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2743">
              <a:extLst>
                <a:ext uri="{FF2B5EF4-FFF2-40B4-BE49-F238E27FC236}">
                  <a16:creationId xmlns=""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2744">
              <a:extLst>
                <a:ext uri="{FF2B5EF4-FFF2-40B4-BE49-F238E27FC236}">
                  <a16:creationId xmlns=""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2745">
              <a:extLst>
                <a:ext uri="{FF2B5EF4-FFF2-40B4-BE49-F238E27FC236}">
                  <a16:creationId xmlns=""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2746">
              <a:extLst>
                <a:ext uri="{FF2B5EF4-FFF2-40B4-BE49-F238E27FC236}">
                  <a16:creationId xmlns=""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2747">
              <a:extLst>
                <a:ext uri="{FF2B5EF4-FFF2-40B4-BE49-F238E27FC236}">
                  <a16:creationId xmlns=""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2748">
              <a:extLst>
                <a:ext uri="{FF2B5EF4-FFF2-40B4-BE49-F238E27FC236}">
                  <a16:creationId xmlns=""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2749">
              <a:extLst>
                <a:ext uri="{FF2B5EF4-FFF2-40B4-BE49-F238E27FC236}">
                  <a16:creationId xmlns=""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68" name="Graphic 2711">
            <a:extLst>
              <a:ext uri="{FF2B5EF4-FFF2-40B4-BE49-F238E27FC236}">
                <a16:creationId xmlns=""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776344" y="6309939"/>
            <a:ext cx="1123352" cy="365125"/>
            <a:chOff x="3289133" y="4916654"/>
            <a:chExt cx="1619250" cy="561975"/>
          </a:xfrm>
        </p:grpSpPr>
        <p:sp>
          <p:nvSpPr>
            <p:cNvPr id="1569" name="Freeform: Shape 2751">
              <a:extLst>
                <a:ext uri="{FF2B5EF4-FFF2-40B4-BE49-F238E27FC236}">
                  <a16:creationId xmlns=""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2752">
              <a:extLst>
                <a:ext uri="{FF2B5EF4-FFF2-40B4-BE49-F238E27FC236}">
                  <a16:creationId xmlns=""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2753">
              <a:extLst>
                <a:ext uri="{FF2B5EF4-FFF2-40B4-BE49-F238E27FC236}">
                  <a16:creationId xmlns=""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2754">
              <a:extLst>
                <a:ext uri="{FF2B5EF4-FFF2-40B4-BE49-F238E27FC236}">
                  <a16:creationId xmlns=""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2755">
              <a:extLst>
                <a:ext uri="{FF2B5EF4-FFF2-40B4-BE49-F238E27FC236}">
                  <a16:creationId xmlns=""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2756">
              <a:extLst>
                <a:ext uri="{FF2B5EF4-FFF2-40B4-BE49-F238E27FC236}">
                  <a16:creationId xmlns=""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2757">
              <a:extLst>
                <a:ext uri="{FF2B5EF4-FFF2-40B4-BE49-F238E27FC236}">
                  <a16:creationId xmlns=""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2758">
              <a:extLst>
                <a:ext uri="{FF2B5EF4-FFF2-40B4-BE49-F238E27FC236}">
                  <a16:creationId xmlns=""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2759">
              <a:extLst>
                <a:ext uri="{FF2B5EF4-FFF2-40B4-BE49-F238E27FC236}">
                  <a16:creationId xmlns=""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2760">
              <a:extLst>
                <a:ext uri="{FF2B5EF4-FFF2-40B4-BE49-F238E27FC236}">
                  <a16:creationId xmlns=""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2761">
              <a:extLst>
                <a:ext uri="{FF2B5EF4-FFF2-40B4-BE49-F238E27FC236}">
                  <a16:creationId xmlns=""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2762">
              <a:extLst>
                <a:ext uri="{FF2B5EF4-FFF2-40B4-BE49-F238E27FC236}">
                  <a16:creationId xmlns=""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2763">
              <a:extLst>
                <a:ext uri="{FF2B5EF4-FFF2-40B4-BE49-F238E27FC236}">
                  <a16:creationId xmlns=""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2764">
              <a:extLst>
                <a:ext uri="{FF2B5EF4-FFF2-40B4-BE49-F238E27FC236}">
                  <a16:creationId xmlns=""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2765">
              <a:extLst>
                <a:ext uri="{FF2B5EF4-FFF2-40B4-BE49-F238E27FC236}">
                  <a16:creationId xmlns=""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2766">
              <a:extLst>
                <a:ext uri="{FF2B5EF4-FFF2-40B4-BE49-F238E27FC236}">
                  <a16:creationId xmlns=""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5" name="Graphic 2714">
            <a:extLst>
              <a:ext uri="{FF2B5EF4-FFF2-40B4-BE49-F238E27FC236}">
                <a16:creationId xmlns="" xmlns:a16="http://schemas.microsoft.com/office/drawing/2014/main" id="{40A7C662-866A-418C-9973-4039F17509C6}"/>
              </a:ext>
            </a:extLst>
          </p:cNvPr>
          <p:cNvGrpSpPr/>
          <p:nvPr/>
        </p:nvGrpSpPr>
        <p:grpSpPr>
          <a:xfrm>
            <a:off x="231778" y="3151971"/>
            <a:ext cx="1022647" cy="1299882"/>
            <a:chOff x="6096000" y="4249903"/>
            <a:chExt cx="1447800" cy="1895475"/>
          </a:xfrm>
        </p:grpSpPr>
        <p:sp>
          <p:nvSpPr>
            <p:cNvPr id="1586" name="Freeform: Shape 2768">
              <a:extLst>
                <a:ext uri="{FF2B5EF4-FFF2-40B4-BE49-F238E27FC236}">
                  <a16:creationId xmlns="" xmlns:a16="http://schemas.microsoft.com/office/drawing/2014/main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2769">
              <a:extLst>
                <a:ext uri="{FF2B5EF4-FFF2-40B4-BE49-F238E27FC236}">
                  <a16:creationId xmlns="" xmlns:a16="http://schemas.microsoft.com/office/drawing/2014/main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2770">
              <a:extLst>
                <a:ext uri="{FF2B5EF4-FFF2-40B4-BE49-F238E27FC236}">
                  <a16:creationId xmlns="" xmlns:a16="http://schemas.microsoft.com/office/drawing/2014/main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2771">
              <a:extLst>
                <a:ext uri="{FF2B5EF4-FFF2-40B4-BE49-F238E27FC236}">
                  <a16:creationId xmlns="" xmlns:a16="http://schemas.microsoft.com/office/drawing/2014/main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2772">
              <a:extLst>
                <a:ext uri="{FF2B5EF4-FFF2-40B4-BE49-F238E27FC236}">
                  <a16:creationId xmlns="" xmlns:a16="http://schemas.microsoft.com/office/drawing/2014/main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2773">
              <a:extLst>
                <a:ext uri="{FF2B5EF4-FFF2-40B4-BE49-F238E27FC236}">
                  <a16:creationId xmlns="" xmlns:a16="http://schemas.microsoft.com/office/drawing/2014/main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2774">
              <a:extLst>
                <a:ext uri="{FF2B5EF4-FFF2-40B4-BE49-F238E27FC236}">
                  <a16:creationId xmlns="" xmlns:a16="http://schemas.microsoft.com/office/drawing/2014/main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2775">
              <a:extLst>
                <a:ext uri="{FF2B5EF4-FFF2-40B4-BE49-F238E27FC236}">
                  <a16:creationId xmlns="" xmlns:a16="http://schemas.microsoft.com/office/drawing/2014/main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2776">
              <a:extLst>
                <a:ext uri="{FF2B5EF4-FFF2-40B4-BE49-F238E27FC236}">
                  <a16:creationId xmlns="" xmlns:a16="http://schemas.microsoft.com/office/drawing/2014/main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2777">
              <a:extLst>
                <a:ext uri="{FF2B5EF4-FFF2-40B4-BE49-F238E27FC236}">
                  <a16:creationId xmlns="" xmlns:a16="http://schemas.microsoft.com/office/drawing/2014/main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2778">
              <a:extLst>
                <a:ext uri="{FF2B5EF4-FFF2-40B4-BE49-F238E27FC236}">
                  <a16:creationId xmlns="" xmlns:a16="http://schemas.microsoft.com/office/drawing/2014/main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2779">
              <a:extLst>
                <a:ext uri="{FF2B5EF4-FFF2-40B4-BE49-F238E27FC236}">
                  <a16:creationId xmlns="" xmlns:a16="http://schemas.microsoft.com/office/drawing/2014/main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2780">
              <a:extLst>
                <a:ext uri="{FF2B5EF4-FFF2-40B4-BE49-F238E27FC236}">
                  <a16:creationId xmlns="" xmlns:a16="http://schemas.microsoft.com/office/drawing/2014/main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2781">
              <a:extLst>
                <a:ext uri="{FF2B5EF4-FFF2-40B4-BE49-F238E27FC236}">
                  <a16:creationId xmlns="" xmlns:a16="http://schemas.microsoft.com/office/drawing/2014/main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2782">
              <a:extLst>
                <a:ext uri="{FF2B5EF4-FFF2-40B4-BE49-F238E27FC236}">
                  <a16:creationId xmlns="" xmlns:a16="http://schemas.microsoft.com/office/drawing/2014/main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2783">
              <a:extLst>
                <a:ext uri="{FF2B5EF4-FFF2-40B4-BE49-F238E27FC236}">
                  <a16:creationId xmlns="" xmlns:a16="http://schemas.microsoft.com/office/drawing/2014/main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2784">
              <a:extLst>
                <a:ext uri="{FF2B5EF4-FFF2-40B4-BE49-F238E27FC236}">
                  <a16:creationId xmlns="" xmlns:a16="http://schemas.microsoft.com/office/drawing/2014/main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2785">
              <a:extLst>
                <a:ext uri="{FF2B5EF4-FFF2-40B4-BE49-F238E27FC236}">
                  <a16:creationId xmlns="" xmlns:a16="http://schemas.microsoft.com/office/drawing/2014/main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8062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13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666131" y="659137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678053" y="676729"/>
            <a:ext cx="29306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G u l a 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a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l k o h o l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517996" y="155599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27" name="Diagram 26"/>
          <p:cNvGraphicFramePr/>
          <p:nvPr>
            <p:extLst>
              <p:ext uri="{D42A27DB-BD31-4B8C-83A1-F6EECF244321}">
                <p14:modId xmlns:p14="http://schemas.microsoft.com/office/powerpoint/2010/main" val="548913224"/>
              </p:ext>
            </p:extLst>
          </p:nvPr>
        </p:nvGraphicFramePr>
        <p:xfrm>
          <a:off x="2758827" y="1869461"/>
          <a:ext cx="9198970" cy="13128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1873859" y="5973168"/>
            <a:ext cx="399639" cy="700474"/>
            <a:chOff x="4871877" y="3006765"/>
            <a:chExt cx="619125" cy="1524902"/>
          </a:xfrm>
        </p:grpSpPr>
        <p:sp>
          <p:nvSpPr>
            <p:cNvPr id="29" name="Freeform: Shape 1348">
              <a:extLst>
                <a:ext uri="{FF2B5EF4-FFF2-40B4-BE49-F238E27FC236}">
                  <a16:creationId xmlns=""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349">
              <a:extLst>
                <a:ext uri="{FF2B5EF4-FFF2-40B4-BE49-F238E27FC236}">
                  <a16:creationId xmlns=""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350">
              <a:extLst>
                <a:ext uri="{FF2B5EF4-FFF2-40B4-BE49-F238E27FC236}">
                  <a16:creationId xmlns=""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351">
              <a:extLst>
                <a:ext uri="{FF2B5EF4-FFF2-40B4-BE49-F238E27FC236}">
                  <a16:creationId xmlns=""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352">
              <a:extLst>
                <a:ext uri="{FF2B5EF4-FFF2-40B4-BE49-F238E27FC236}">
                  <a16:creationId xmlns=""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353">
              <a:extLst>
                <a:ext uri="{FF2B5EF4-FFF2-40B4-BE49-F238E27FC236}">
                  <a16:creationId xmlns=""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354">
              <a:extLst>
                <a:ext uri="{FF2B5EF4-FFF2-40B4-BE49-F238E27FC236}">
                  <a16:creationId xmlns=""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355">
              <a:extLst>
                <a:ext uri="{FF2B5EF4-FFF2-40B4-BE49-F238E27FC236}">
                  <a16:creationId xmlns=""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356">
              <a:extLst>
                <a:ext uri="{FF2B5EF4-FFF2-40B4-BE49-F238E27FC236}">
                  <a16:creationId xmlns=""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357">
              <a:extLst>
                <a:ext uri="{FF2B5EF4-FFF2-40B4-BE49-F238E27FC236}">
                  <a16:creationId xmlns=""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358">
              <a:extLst>
                <a:ext uri="{FF2B5EF4-FFF2-40B4-BE49-F238E27FC236}">
                  <a16:creationId xmlns=""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359">
              <a:extLst>
                <a:ext uri="{FF2B5EF4-FFF2-40B4-BE49-F238E27FC236}">
                  <a16:creationId xmlns=""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360">
              <a:extLst>
                <a:ext uri="{FF2B5EF4-FFF2-40B4-BE49-F238E27FC236}">
                  <a16:creationId xmlns=""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361">
              <a:extLst>
                <a:ext uri="{FF2B5EF4-FFF2-40B4-BE49-F238E27FC236}">
                  <a16:creationId xmlns=""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362">
              <a:extLst>
                <a:ext uri="{FF2B5EF4-FFF2-40B4-BE49-F238E27FC236}">
                  <a16:creationId xmlns=""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363">
              <a:extLst>
                <a:ext uri="{FF2B5EF4-FFF2-40B4-BE49-F238E27FC236}">
                  <a16:creationId xmlns=""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364">
              <a:extLst>
                <a:ext uri="{FF2B5EF4-FFF2-40B4-BE49-F238E27FC236}">
                  <a16:creationId xmlns=""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365">
              <a:extLst>
                <a:ext uri="{FF2B5EF4-FFF2-40B4-BE49-F238E27FC236}">
                  <a16:creationId xmlns=""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366">
              <a:extLst>
                <a:ext uri="{FF2B5EF4-FFF2-40B4-BE49-F238E27FC236}">
                  <a16:creationId xmlns=""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367">
              <a:extLst>
                <a:ext uri="{FF2B5EF4-FFF2-40B4-BE49-F238E27FC236}">
                  <a16:creationId xmlns=""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368">
              <a:extLst>
                <a:ext uri="{FF2B5EF4-FFF2-40B4-BE49-F238E27FC236}">
                  <a16:creationId xmlns=""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369">
              <a:extLst>
                <a:ext uri="{FF2B5EF4-FFF2-40B4-BE49-F238E27FC236}">
                  <a16:creationId xmlns=""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370">
              <a:extLst>
                <a:ext uri="{FF2B5EF4-FFF2-40B4-BE49-F238E27FC236}">
                  <a16:creationId xmlns=""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371">
              <a:extLst>
                <a:ext uri="{FF2B5EF4-FFF2-40B4-BE49-F238E27FC236}">
                  <a16:creationId xmlns=""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372">
              <a:extLst>
                <a:ext uri="{FF2B5EF4-FFF2-40B4-BE49-F238E27FC236}">
                  <a16:creationId xmlns=""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73">
              <a:extLst>
                <a:ext uri="{FF2B5EF4-FFF2-40B4-BE49-F238E27FC236}">
                  <a16:creationId xmlns=""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74">
              <a:extLst>
                <a:ext uri="{FF2B5EF4-FFF2-40B4-BE49-F238E27FC236}">
                  <a16:creationId xmlns=""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75">
              <a:extLst>
                <a:ext uri="{FF2B5EF4-FFF2-40B4-BE49-F238E27FC236}">
                  <a16:creationId xmlns=""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76">
              <a:extLst>
                <a:ext uri="{FF2B5EF4-FFF2-40B4-BE49-F238E27FC236}">
                  <a16:creationId xmlns=""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77">
              <a:extLst>
                <a:ext uri="{FF2B5EF4-FFF2-40B4-BE49-F238E27FC236}">
                  <a16:creationId xmlns=""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78">
              <a:extLst>
                <a:ext uri="{FF2B5EF4-FFF2-40B4-BE49-F238E27FC236}">
                  <a16:creationId xmlns=""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79">
              <a:extLst>
                <a:ext uri="{FF2B5EF4-FFF2-40B4-BE49-F238E27FC236}">
                  <a16:creationId xmlns=""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80">
              <a:extLst>
                <a:ext uri="{FF2B5EF4-FFF2-40B4-BE49-F238E27FC236}">
                  <a16:creationId xmlns=""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81">
              <a:extLst>
                <a:ext uri="{FF2B5EF4-FFF2-40B4-BE49-F238E27FC236}">
                  <a16:creationId xmlns=""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82">
              <a:extLst>
                <a:ext uri="{FF2B5EF4-FFF2-40B4-BE49-F238E27FC236}">
                  <a16:creationId xmlns=""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83">
              <a:extLst>
                <a:ext uri="{FF2B5EF4-FFF2-40B4-BE49-F238E27FC236}">
                  <a16:creationId xmlns=""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84">
              <a:extLst>
                <a:ext uri="{FF2B5EF4-FFF2-40B4-BE49-F238E27FC236}">
                  <a16:creationId xmlns=""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85">
              <a:extLst>
                <a:ext uri="{FF2B5EF4-FFF2-40B4-BE49-F238E27FC236}">
                  <a16:creationId xmlns=""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86">
              <a:extLst>
                <a:ext uri="{FF2B5EF4-FFF2-40B4-BE49-F238E27FC236}">
                  <a16:creationId xmlns=""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87">
              <a:extLst>
                <a:ext uri="{FF2B5EF4-FFF2-40B4-BE49-F238E27FC236}">
                  <a16:creationId xmlns=""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88">
              <a:extLst>
                <a:ext uri="{FF2B5EF4-FFF2-40B4-BE49-F238E27FC236}">
                  <a16:creationId xmlns=""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89">
              <a:extLst>
                <a:ext uri="{FF2B5EF4-FFF2-40B4-BE49-F238E27FC236}">
                  <a16:creationId xmlns=""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90">
              <a:extLst>
                <a:ext uri="{FF2B5EF4-FFF2-40B4-BE49-F238E27FC236}">
                  <a16:creationId xmlns=""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91">
              <a:extLst>
                <a:ext uri="{FF2B5EF4-FFF2-40B4-BE49-F238E27FC236}">
                  <a16:creationId xmlns=""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92">
              <a:extLst>
                <a:ext uri="{FF2B5EF4-FFF2-40B4-BE49-F238E27FC236}">
                  <a16:creationId xmlns=""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93">
              <a:extLst>
                <a:ext uri="{FF2B5EF4-FFF2-40B4-BE49-F238E27FC236}">
                  <a16:creationId xmlns=""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94">
              <a:extLst>
                <a:ext uri="{FF2B5EF4-FFF2-40B4-BE49-F238E27FC236}">
                  <a16:creationId xmlns=""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95">
              <a:extLst>
                <a:ext uri="{FF2B5EF4-FFF2-40B4-BE49-F238E27FC236}">
                  <a16:creationId xmlns=""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96">
              <a:extLst>
                <a:ext uri="{FF2B5EF4-FFF2-40B4-BE49-F238E27FC236}">
                  <a16:creationId xmlns=""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97">
              <a:extLst>
                <a:ext uri="{FF2B5EF4-FFF2-40B4-BE49-F238E27FC236}">
                  <a16:creationId xmlns=""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98">
              <a:extLst>
                <a:ext uri="{FF2B5EF4-FFF2-40B4-BE49-F238E27FC236}">
                  <a16:creationId xmlns=""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99">
              <a:extLst>
                <a:ext uri="{FF2B5EF4-FFF2-40B4-BE49-F238E27FC236}">
                  <a16:creationId xmlns=""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400">
              <a:extLst>
                <a:ext uri="{FF2B5EF4-FFF2-40B4-BE49-F238E27FC236}">
                  <a16:creationId xmlns=""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401">
              <a:extLst>
                <a:ext uri="{FF2B5EF4-FFF2-40B4-BE49-F238E27FC236}">
                  <a16:creationId xmlns=""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402">
              <a:extLst>
                <a:ext uri="{FF2B5EF4-FFF2-40B4-BE49-F238E27FC236}">
                  <a16:creationId xmlns=""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403">
              <a:extLst>
                <a:ext uri="{FF2B5EF4-FFF2-40B4-BE49-F238E27FC236}">
                  <a16:creationId xmlns=""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404">
              <a:extLst>
                <a:ext uri="{FF2B5EF4-FFF2-40B4-BE49-F238E27FC236}">
                  <a16:creationId xmlns=""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405">
              <a:extLst>
                <a:ext uri="{FF2B5EF4-FFF2-40B4-BE49-F238E27FC236}">
                  <a16:creationId xmlns=""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406">
              <a:extLst>
                <a:ext uri="{FF2B5EF4-FFF2-40B4-BE49-F238E27FC236}">
                  <a16:creationId xmlns=""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407">
              <a:extLst>
                <a:ext uri="{FF2B5EF4-FFF2-40B4-BE49-F238E27FC236}">
                  <a16:creationId xmlns=""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408">
              <a:extLst>
                <a:ext uri="{FF2B5EF4-FFF2-40B4-BE49-F238E27FC236}">
                  <a16:creationId xmlns=""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409">
              <a:extLst>
                <a:ext uri="{FF2B5EF4-FFF2-40B4-BE49-F238E27FC236}">
                  <a16:creationId xmlns=""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410">
              <a:extLst>
                <a:ext uri="{FF2B5EF4-FFF2-40B4-BE49-F238E27FC236}">
                  <a16:creationId xmlns=""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411">
              <a:extLst>
                <a:ext uri="{FF2B5EF4-FFF2-40B4-BE49-F238E27FC236}">
                  <a16:creationId xmlns=""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412">
              <a:extLst>
                <a:ext uri="{FF2B5EF4-FFF2-40B4-BE49-F238E27FC236}">
                  <a16:creationId xmlns=""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413">
              <a:extLst>
                <a:ext uri="{FF2B5EF4-FFF2-40B4-BE49-F238E27FC236}">
                  <a16:creationId xmlns=""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414">
              <a:extLst>
                <a:ext uri="{FF2B5EF4-FFF2-40B4-BE49-F238E27FC236}">
                  <a16:creationId xmlns=""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415">
              <a:extLst>
                <a:ext uri="{FF2B5EF4-FFF2-40B4-BE49-F238E27FC236}">
                  <a16:creationId xmlns=""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416">
              <a:extLst>
                <a:ext uri="{FF2B5EF4-FFF2-40B4-BE49-F238E27FC236}">
                  <a16:creationId xmlns=""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417">
              <a:extLst>
                <a:ext uri="{FF2B5EF4-FFF2-40B4-BE49-F238E27FC236}">
                  <a16:creationId xmlns=""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418">
              <a:extLst>
                <a:ext uri="{FF2B5EF4-FFF2-40B4-BE49-F238E27FC236}">
                  <a16:creationId xmlns=""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19">
              <a:extLst>
                <a:ext uri="{FF2B5EF4-FFF2-40B4-BE49-F238E27FC236}">
                  <a16:creationId xmlns=""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20">
              <a:extLst>
                <a:ext uri="{FF2B5EF4-FFF2-40B4-BE49-F238E27FC236}">
                  <a16:creationId xmlns=""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21">
              <a:extLst>
                <a:ext uri="{FF2B5EF4-FFF2-40B4-BE49-F238E27FC236}">
                  <a16:creationId xmlns=""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22">
              <a:extLst>
                <a:ext uri="{FF2B5EF4-FFF2-40B4-BE49-F238E27FC236}">
                  <a16:creationId xmlns=""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23">
              <a:extLst>
                <a:ext uri="{FF2B5EF4-FFF2-40B4-BE49-F238E27FC236}">
                  <a16:creationId xmlns=""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24">
              <a:extLst>
                <a:ext uri="{FF2B5EF4-FFF2-40B4-BE49-F238E27FC236}">
                  <a16:creationId xmlns=""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25">
              <a:extLst>
                <a:ext uri="{FF2B5EF4-FFF2-40B4-BE49-F238E27FC236}">
                  <a16:creationId xmlns=""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26">
              <a:extLst>
                <a:ext uri="{FF2B5EF4-FFF2-40B4-BE49-F238E27FC236}">
                  <a16:creationId xmlns=""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27">
              <a:extLst>
                <a:ext uri="{FF2B5EF4-FFF2-40B4-BE49-F238E27FC236}">
                  <a16:creationId xmlns=""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28">
              <a:extLst>
                <a:ext uri="{FF2B5EF4-FFF2-40B4-BE49-F238E27FC236}">
                  <a16:creationId xmlns=""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29">
              <a:extLst>
                <a:ext uri="{FF2B5EF4-FFF2-40B4-BE49-F238E27FC236}">
                  <a16:creationId xmlns=""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30">
              <a:extLst>
                <a:ext uri="{FF2B5EF4-FFF2-40B4-BE49-F238E27FC236}">
                  <a16:creationId xmlns=""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31">
              <a:extLst>
                <a:ext uri="{FF2B5EF4-FFF2-40B4-BE49-F238E27FC236}">
                  <a16:creationId xmlns=""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32">
              <a:extLst>
                <a:ext uri="{FF2B5EF4-FFF2-40B4-BE49-F238E27FC236}">
                  <a16:creationId xmlns=""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33">
              <a:extLst>
                <a:ext uri="{FF2B5EF4-FFF2-40B4-BE49-F238E27FC236}">
                  <a16:creationId xmlns=""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34">
              <a:extLst>
                <a:ext uri="{FF2B5EF4-FFF2-40B4-BE49-F238E27FC236}">
                  <a16:creationId xmlns=""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35">
              <a:extLst>
                <a:ext uri="{FF2B5EF4-FFF2-40B4-BE49-F238E27FC236}">
                  <a16:creationId xmlns=""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36">
              <a:extLst>
                <a:ext uri="{FF2B5EF4-FFF2-40B4-BE49-F238E27FC236}">
                  <a16:creationId xmlns=""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37">
              <a:extLst>
                <a:ext uri="{FF2B5EF4-FFF2-40B4-BE49-F238E27FC236}">
                  <a16:creationId xmlns=""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38">
              <a:extLst>
                <a:ext uri="{FF2B5EF4-FFF2-40B4-BE49-F238E27FC236}">
                  <a16:creationId xmlns=""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39">
              <a:extLst>
                <a:ext uri="{FF2B5EF4-FFF2-40B4-BE49-F238E27FC236}">
                  <a16:creationId xmlns=""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40">
              <a:extLst>
                <a:ext uri="{FF2B5EF4-FFF2-40B4-BE49-F238E27FC236}">
                  <a16:creationId xmlns=""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41">
              <a:extLst>
                <a:ext uri="{FF2B5EF4-FFF2-40B4-BE49-F238E27FC236}">
                  <a16:creationId xmlns=""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42">
              <a:extLst>
                <a:ext uri="{FF2B5EF4-FFF2-40B4-BE49-F238E27FC236}">
                  <a16:creationId xmlns=""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43">
              <a:extLst>
                <a:ext uri="{FF2B5EF4-FFF2-40B4-BE49-F238E27FC236}">
                  <a16:creationId xmlns=""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44">
              <a:extLst>
                <a:ext uri="{FF2B5EF4-FFF2-40B4-BE49-F238E27FC236}">
                  <a16:creationId xmlns=""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45">
              <a:extLst>
                <a:ext uri="{FF2B5EF4-FFF2-40B4-BE49-F238E27FC236}">
                  <a16:creationId xmlns=""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46">
              <a:extLst>
                <a:ext uri="{FF2B5EF4-FFF2-40B4-BE49-F238E27FC236}">
                  <a16:creationId xmlns=""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47">
              <a:extLst>
                <a:ext uri="{FF2B5EF4-FFF2-40B4-BE49-F238E27FC236}">
                  <a16:creationId xmlns=""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48">
              <a:extLst>
                <a:ext uri="{FF2B5EF4-FFF2-40B4-BE49-F238E27FC236}">
                  <a16:creationId xmlns=""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49">
              <a:extLst>
                <a:ext uri="{FF2B5EF4-FFF2-40B4-BE49-F238E27FC236}">
                  <a16:creationId xmlns=""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50">
              <a:extLst>
                <a:ext uri="{FF2B5EF4-FFF2-40B4-BE49-F238E27FC236}">
                  <a16:creationId xmlns=""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51">
              <a:extLst>
                <a:ext uri="{FF2B5EF4-FFF2-40B4-BE49-F238E27FC236}">
                  <a16:creationId xmlns=""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52">
              <a:extLst>
                <a:ext uri="{FF2B5EF4-FFF2-40B4-BE49-F238E27FC236}">
                  <a16:creationId xmlns=""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53">
              <a:extLst>
                <a:ext uri="{FF2B5EF4-FFF2-40B4-BE49-F238E27FC236}">
                  <a16:creationId xmlns=""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54">
              <a:extLst>
                <a:ext uri="{FF2B5EF4-FFF2-40B4-BE49-F238E27FC236}">
                  <a16:creationId xmlns=""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55">
              <a:extLst>
                <a:ext uri="{FF2B5EF4-FFF2-40B4-BE49-F238E27FC236}">
                  <a16:creationId xmlns=""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56">
              <a:extLst>
                <a:ext uri="{FF2B5EF4-FFF2-40B4-BE49-F238E27FC236}">
                  <a16:creationId xmlns=""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57">
              <a:extLst>
                <a:ext uri="{FF2B5EF4-FFF2-40B4-BE49-F238E27FC236}">
                  <a16:creationId xmlns=""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8">
              <a:extLst>
                <a:ext uri="{FF2B5EF4-FFF2-40B4-BE49-F238E27FC236}">
                  <a16:creationId xmlns=""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59">
              <a:extLst>
                <a:ext uri="{FF2B5EF4-FFF2-40B4-BE49-F238E27FC236}">
                  <a16:creationId xmlns=""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60">
              <a:extLst>
                <a:ext uri="{FF2B5EF4-FFF2-40B4-BE49-F238E27FC236}">
                  <a16:creationId xmlns=""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61">
              <a:extLst>
                <a:ext uri="{FF2B5EF4-FFF2-40B4-BE49-F238E27FC236}">
                  <a16:creationId xmlns=""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62">
              <a:extLst>
                <a:ext uri="{FF2B5EF4-FFF2-40B4-BE49-F238E27FC236}">
                  <a16:creationId xmlns=""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63">
              <a:extLst>
                <a:ext uri="{FF2B5EF4-FFF2-40B4-BE49-F238E27FC236}">
                  <a16:creationId xmlns=""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64">
              <a:extLst>
                <a:ext uri="{FF2B5EF4-FFF2-40B4-BE49-F238E27FC236}">
                  <a16:creationId xmlns=""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65">
              <a:extLst>
                <a:ext uri="{FF2B5EF4-FFF2-40B4-BE49-F238E27FC236}">
                  <a16:creationId xmlns=""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66">
              <a:extLst>
                <a:ext uri="{FF2B5EF4-FFF2-40B4-BE49-F238E27FC236}">
                  <a16:creationId xmlns=""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67">
              <a:extLst>
                <a:ext uri="{FF2B5EF4-FFF2-40B4-BE49-F238E27FC236}">
                  <a16:creationId xmlns=""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68">
              <a:extLst>
                <a:ext uri="{FF2B5EF4-FFF2-40B4-BE49-F238E27FC236}">
                  <a16:creationId xmlns=""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69">
              <a:extLst>
                <a:ext uri="{FF2B5EF4-FFF2-40B4-BE49-F238E27FC236}">
                  <a16:creationId xmlns=""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70">
              <a:extLst>
                <a:ext uri="{FF2B5EF4-FFF2-40B4-BE49-F238E27FC236}">
                  <a16:creationId xmlns=""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71">
              <a:extLst>
                <a:ext uri="{FF2B5EF4-FFF2-40B4-BE49-F238E27FC236}">
                  <a16:creationId xmlns=""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72">
              <a:extLst>
                <a:ext uri="{FF2B5EF4-FFF2-40B4-BE49-F238E27FC236}">
                  <a16:creationId xmlns=""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73">
              <a:extLst>
                <a:ext uri="{FF2B5EF4-FFF2-40B4-BE49-F238E27FC236}">
                  <a16:creationId xmlns=""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74">
              <a:extLst>
                <a:ext uri="{FF2B5EF4-FFF2-40B4-BE49-F238E27FC236}">
                  <a16:creationId xmlns=""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75">
              <a:extLst>
                <a:ext uri="{FF2B5EF4-FFF2-40B4-BE49-F238E27FC236}">
                  <a16:creationId xmlns=""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76">
              <a:extLst>
                <a:ext uri="{FF2B5EF4-FFF2-40B4-BE49-F238E27FC236}">
                  <a16:creationId xmlns=""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77">
              <a:extLst>
                <a:ext uri="{FF2B5EF4-FFF2-40B4-BE49-F238E27FC236}">
                  <a16:creationId xmlns=""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78">
              <a:extLst>
                <a:ext uri="{FF2B5EF4-FFF2-40B4-BE49-F238E27FC236}">
                  <a16:creationId xmlns=""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79">
              <a:extLst>
                <a:ext uri="{FF2B5EF4-FFF2-40B4-BE49-F238E27FC236}">
                  <a16:creationId xmlns=""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80">
              <a:extLst>
                <a:ext uri="{FF2B5EF4-FFF2-40B4-BE49-F238E27FC236}">
                  <a16:creationId xmlns=""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81">
              <a:extLst>
                <a:ext uri="{FF2B5EF4-FFF2-40B4-BE49-F238E27FC236}">
                  <a16:creationId xmlns=""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82">
              <a:extLst>
                <a:ext uri="{FF2B5EF4-FFF2-40B4-BE49-F238E27FC236}">
                  <a16:creationId xmlns=""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83">
              <a:extLst>
                <a:ext uri="{FF2B5EF4-FFF2-40B4-BE49-F238E27FC236}">
                  <a16:creationId xmlns=""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84">
              <a:extLst>
                <a:ext uri="{FF2B5EF4-FFF2-40B4-BE49-F238E27FC236}">
                  <a16:creationId xmlns=""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85">
              <a:extLst>
                <a:ext uri="{FF2B5EF4-FFF2-40B4-BE49-F238E27FC236}">
                  <a16:creationId xmlns=""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86">
              <a:extLst>
                <a:ext uri="{FF2B5EF4-FFF2-40B4-BE49-F238E27FC236}">
                  <a16:creationId xmlns=""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87">
              <a:extLst>
                <a:ext uri="{FF2B5EF4-FFF2-40B4-BE49-F238E27FC236}">
                  <a16:creationId xmlns=""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1" name="Group 380">
            <a:extLst>
              <a:ext uri="{FF2B5EF4-FFF2-40B4-BE49-F238E27FC236}">
                <a16:creationId xmlns=""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231028" y="5627275"/>
            <a:ext cx="449442" cy="678182"/>
            <a:chOff x="4708260" y="456723"/>
            <a:chExt cx="659554" cy="896303"/>
          </a:xfrm>
        </p:grpSpPr>
        <p:sp>
          <p:nvSpPr>
            <p:cNvPr id="382" name="Freeform: Shape 1692">
              <a:extLst>
                <a:ext uri="{FF2B5EF4-FFF2-40B4-BE49-F238E27FC236}">
                  <a16:creationId xmlns=""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93">
              <a:extLst>
                <a:ext uri="{FF2B5EF4-FFF2-40B4-BE49-F238E27FC236}">
                  <a16:creationId xmlns=""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94">
              <a:extLst>
                <a:ext uri="{FF2B5EF4-FFF2-40B4-BE49-F238E27FC236}">
                  <a16:creationId xmlns=""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95">
              <a:extLst>
                <a:ext uri="{FF2B5EF4-FFF2-40B4-BE49-F238E27FC236}">
                  <a16:creationId xmlns=""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96">
              <a:extLst>
                <a:ext uri="{FF2B5EF4-FFF2-40B4-BE49-F238E27FC236}">
                  <a16:creationId xmlns=""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97">
              <a:extLst>
                <a:ext uri="{FF2B5EF4-FFF2-40B4-BE49-F238E27FC236}">
                  <a16:creationId xmlns=""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98">
              <a:extLst>
                <a:ext uri="{FF2B5EF4-FFF2-40B4-BE49-F238E27FC236}">
                  <a16:creationId xmlns=""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99">
              <a:extLst>
                <a:ext uri="{FF2B5EF4-FFF2-40B4-BE49-F238E27FC236}">
                  <a16:creationId xmlns=""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700">
              <a:extLst>
                <a:ext uri="{FF2B5EF4-FFF2-40B4-BE49-F238E27FC236}">
                  <a16:creationId xmlns=""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701">
              <a:extLst>
                <a:ext uri="{FF2B5EF4-FFF2-40B4-BE49-F238E27FC236}">
                  <a16:creationId xmlns=""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702">
              <a:extLst>
                <a:ext uri="{FF2B5EF4-FFF2-40B4-BE49-F238E27FC236}">
                  <a16:creationId xmlns=""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703">
              <a:extLst>
                <a:ext uri="{FF2B5EF4-FFF2-40B4-BE49-F238E27FC236}">
                  <a16:creationId xmlns=""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704">
              <a:extLst>
                <a:ext uri="{FF2B5EF4-FFF2-40B4-BE49-F238E27FC236}">
                  <a16:creationId xmlns=""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705">
              <a:extLst>
                <a:ext uri="{FF2B5EF4-FFF2-40B4-BE49-F238E27FC236}">
                  <a16:creationId xmlns=""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706">
              <a:extLst>
                <a:ext uri="{FF2B5EF4-FFF2-40B4-BE49-F238E27FC236}">
                  <a16:creationId xmlns=""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707">
              <a:extLst>
                <a:ext uri="{FF2B5EF4-FFF2-40B4-BE49-F238E27FC236}">
                  <a16:creationId xmlns=""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708">
              <a:extLst>
                <a:ext uri="{FF2B5EF4-FFF2-40B4-BE49-F238E27FC236}">
                  <a16:creationId xmlns=""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709">
              <a:extLst>
                <a:ext uri="{FF2B5EF4-FFF2-40B4-BE49-F238E27FC236}">
                  <a16:creationId xmlns=""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1710">
              <a:extLst>
                <a:ext uri="{FF2B5EF4-FFF2-40B4-BE49-F238E27FC236}">
                  <a16:creationId xmlns=""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1711">
              <a:extLst>
                <a:ext uri="{FF2B5EF4-FFF2-40B4-BE49-F238E27FC236}">
                  <a16:creationId xmlns=""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712">
              <a:extLst>
                <a:ext uri="{FF2B5EF4-FFF2-40B4-BE49-F238E27FC236}">
                  <a16:creationId xmlns=""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713">
              <a:extLst>
                <a:ext uri="{FF2B5EF4-FFF2-40B4-BE49-F238E27FC236}">
                  <a16:creationId xmlns=""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714">
              <a:extLst>
                <a:ext uri="{FF2B5EF4-FFF2-40B4-BE49-F238E27FC236}">
                  <a16:creationId xmlns=""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715">
              <a:extLst>
                <a:ext uri="{FF2B5EF4-FFF2-40B4-BE49-F238E27FC236}">
                  <a16:creationId xmlns=""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716">
              <a:extLst>
                <a:ext uri="{FF2B5EF4-FFF2-40B4-BE49-F238E27FC236}">
                  <a16:creationId xmlns=""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717">
              <a:extLst>
                <a:ext uri="{FF2B5EF4-FFF2-40B4-BE49-F238E27FC236}">
                  <a16:creationId xmlns=""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18">
              <a:extLst>
                <a:ext uri="{FF2B5EF4-FFF2-40B4-BE49-F238E27FC236}">
                  <a16:creationId xmlns=""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9">
              <a:extLst>
                <a:ext uri="{FF2B5EF4-FFF2-40B4-BE49-F238E27FC236}">
                  <a16:creationId xmlns=""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0">
              <a:extLst>
                <a:ext uri="{FF2B5EF4-FFF2-40B4-BE49-F238E27FC236}">
                  <a16:creationId xmlns=""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21">
              <a:extLst>
                <a:ext uri="{FF2B5EF4-FFF2-40B4-BE49-F238E27FC236}">
                  <a16:creationId xmlns=""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22">
              <a:extLst>
                <a:ext uri="{FF2B5EF4-FFF2-40B4-BE49-F238E27FC236}">
                  <a16:creationId xmlns=""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23">
              <a:extLst>
                <a:ext uri="{FF2B5EF4-FFF2-40B4-BE49-F238E27FC236}">
                  <a16:creationId xmlns=""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24">
              <a:extLst>
                <a:ext uri="{FF2B5EF4-FFF2-40B4-BE49-F238E27FC236}">
                  <a16:creationId xmlns=""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25">
              <a:extLst>
                <a:ext uri="{FF2B5EF4-FFF2-40B4-BE49-F238E27FC236}">
                  <a16:creationId xmlns=""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26">
              <a:extLst>
                <a:ext uri="{FF2B5EF4-FFF2-40B4-BE49-F238E27FC236}">
                  <a16:creationId xmlns=""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27">
              <a:extLst>
                <a:ext uri="{FF2B5EF4-FFF2-40B4-BE49-F238E27FC236}">
                  <a16:creationId xmlns=""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728">
              <a:extLst>
                <a:ext uri="{FF2B5EF4-FFF2-40B4-BE49-F238E27FC236}">
                  <a16:creationId xmlns=""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729">
              <a:extLst>
                <a:ext uri="{FF2B5EF4-FFF2-40B4-BE49-F238E27FC236}">
                  <a16:creationId xmlns=""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730">
              <a:extLst>
                <a:ext uri="{FF2B5EF4-FFF2-40B4-BE49-F238E27FC236}">
                  <a16:creationId xmlns=""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731">
              <a:extLst>
                <a:ext uri="{FF2B5EF4-FFF2-40B4-BE49-F238E27FC236}">
                  <a16:creationId xmlns=""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732">
              <a:extLst>
                <a:ext uri="{FF2B5EF4-FFF2-40B4-BE49-F238E27FC236}">
                  <a16:creationId xmlns=""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733">
              <a:extLst>
                <a:ext uri="{FF2B5EF4-FFF2-40B4-BE49-F238E27FC236}">
                  <a16:creationId xmlns=""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734">
              <a:extLst>
                <a:ext uri="{FF2B5EF4-FFF2-40B4-BE49-F238E27FC236}">
                  <a16:creationId xmlns=""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735">
              <a:extLst>
                <a:ext uri="{FF2B5EF4-FFF2-40B4-BE49-F238E27FC236}">
                  <a16:creationId xmlns=""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736">
              <a:extLst>
                <a:ext uri="{FF2B5EF4-FFF2-40B4-BE49-F238E27FC236}">
                  <a16:creationId xmlns=""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737">
              <a:extLst>
                <a:ext uri="{FF2B5EF4-FFF2-40B4-BE49-F238E27FC236}">
                  <a16:creationId xmlns=""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738">
              <a:extLst>
                <a:ext uri="{FF2B5EF4-FFF2-40B4-BE49-F238E27FC236}">
                  <a16:creationId xmlns=""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739">
              <a:extLst>
                <a:ext uri="{FF2B5EF4-FFF2-40B4-BE49-F238E27FC236}">
                  <a16:creationId xmlns=""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740">
              <a:extLst>
                <a:ext uri="{FF2B5EF4-FFF2-40B4-BE49-F238E27FC236}">
                  <a16:creationId xmlns=""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741">
              <a:extLst>
                <a:ext uri="{FF2B5EF4-FFF2-40B4-BE49-F238E27FC236}">
                  <a16:creationId xmlns=""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742">
              <a:extLst>
                <a:ext uri="{FF2B5EF4-FFF2-40B4-BE49-F238E27FC236}">
                  <a16:creationId xmlns=""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743">
              <a:extLst>
                <a:ext uri="{FF2B5EF4-FFF2-40B4-BE49-F238E27FC236}">
                  <a16:creationId xmlns=""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744">
              <a:extLst>
                <a:ext uri="{FF2B5EF4-FFF2-40B4-BE49-F238E27FC236}">
                  <a16:creationId xmlns=""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745">
              <a:extLst>
                <a:ext uri="{FF2B5EF4-FFF2-40B4-BE49-F238E27FC236}">
                  <a16:creationId xmlns=""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746">
              <a:extLst>
                <a:ext uri="{FF2B5EF4-FFF2-40B4-BE49-F238E27FC236}">
                  <a16:creationId xmlns=""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747">
              <a:extLst>
                <a:ext uri="{FF2B5EF4-FFF2-40B4-BE49-F238E27FC236}">
                  <a16:creationId xmlns=""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1748">
              <a:extLst>
                <a:ext uri="{FF2B5EF4-FFF2-40B4-BE49-F238E27FC236}">
                  <a16:creationId xmlns=""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1749">
              <a:extLst>
                <a:ext uri="{FF2B5EF4-FFF2-40B4-BE49-F238E27FC236}">
                  <a16:creationId xmlns=""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1750">
              <a:extLst>
                <a:ext uri="{FF2B5EF4-FFF2-40B4-BE49-F238E27FC236}">
                  <a16:creationId xmlns=""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1751">
              <a:extLst>
                <a:ext uri="{FF2B5EF4-FFF2-40B4-BE49-F238E27FC236}">
                  <a16:creationId xmlns=""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1752">
              <a:extLst>
                <a:ext uri="{FF2B5EF4-FFF2-40B4-BE49-F238E27FC236}">
                  <a16:creationId xmlns=""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1753">
              <a:extLst>
                <a:ext uri="{FF2B5EF4-FFF2-40B4-BE49-F238E27FC236}">
                  <a16:creationId xmlns=""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1754">
              <a:extLst>
                <a:ext uri="{FF2B5EF4-FFF2-40B4-BE49-F238E27FC236}">
                  <a16:creationId xmlns=""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1755">
              <a:extLst>
                <a:ext uri="{FF2B5EF4-FFF2-40B4-BE49-F238E27FC236}">
                  <a16:creationId xmlns=""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1756">
              <a:extLst>
                <a:ext uri="{FF2B5EF4-FFF2-40B4-BE49-F238E27FC236}">
                  <a16:creationId xmlns=""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1757">
              <a:extLst>
                <a:ext uri="{FF2B5EF4-FFF2-40B4-BE49-F238E27FC236}">
                  <a16:creationId xmlns=""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1758">
              <a:extLst>
                <a:ext uri="{FF2B5EF4-FFF2-40B4-BE49-F238E27FC236}">
                  <a16:creationId xmlns=""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1759">
              <a:extLst>
                <a:ext uri="{FF2B5EF4-FFF2-40B4-BE49-F238E27FC236}">
                  <a16:creationId xmlns=""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1760">
              <a:extLst>
                <a:ext uri="{FF2B5EF4-FFF2-40B4-BE49-F238E27FC236}">
                  <a16:creationId xmlns=""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1761">
              <a:extLst>
                <a:ext uri="{FF2B5EF4-FFF2-40B4-BE49-F238E27FC236}">
                  <a16:creationId xmlns=""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1762">
              <a:extLst>
                <a:ext uri="{FF2B5EF4-FFF2-40B4-BE49-F238E27FC236}">
                  <a16:creationId xmlns=""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1763">
              <a:extLst>
                <a:ext uri="{FF2B5EF4-FFF2-40B4-BE49-F238E27FC236}">
                  <a16:creationId xmlns=""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1764">
              <a:extLst>
                <a:ext uri="{FF2B5EF4-FFF2-40B4-BE49-F238E27FC236}">
                  <a16:creationId xmlns=""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1765">
              <a:extLst>
                <a:ext uri="{FF2B5EF4-FFF2-40B4-BE49-F238E27FC236}">
                  <a16:creationId xmlns=""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1766">
              <a:extLst>
                <a:ext uri="{FF2B5EF4-FFF2-40B4-BE49-F238E27FC236}">
                  <a16:creationId xmlns=""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1767">
              <a:extLst>
                <a:ext uri="{FF2B5EF4-FFF2-40B4-BE49-F238E27FC236}">
                  <a16:creationId xmlns=""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1768">
              <a:extLst>
                <a:ext uri="{FF2B5EF4-FFF2-40B4-BE49-F238E27FC236}">
                  <a16:creationId xmlns=""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1769">
              <a:extLst>
                <a:ext uri="{FF2B5EF4-FFF2-40B4-BE49-F238E27FC236}">
                  <a16:creationId xmlns=""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1770">
              <a:extLst>
                <a:ext uri="{FF2B5EF4-FFF2-40B4-BE49-F238E27FC236}">
                  <a16:creationId xmlns=""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1771">
              <a:extLst>
                <a:ext uri="{FF2B5EF4-FFF2-40B4-BE49-F238E27FC236}">
                  <a16:creationId xmlns=""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1772">
              <a:extLst>
                <a:ext uri="{FF2B5EF4-FFF2-40B4-BE49-F238E27FC236}">
                  <a16:creationId xmlns=""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1773">
              <a:extLst>
                <a:ext uri="{FF2B5EF4-FFF2-40B4-BE49-F238E27FC236}">
                  <a16:creationId xmlns=""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1774">
              <a:extLst>
                <a:ext uri="{FF2B5EF4-FFF2-40B4-BE49-F238E27FC236}">
                  <a16:creationId xmlns=""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1775">
              <a:extLst>
                <a:ext uri="{FF2B5EF4-FFF2-40B4-BE49-F238E27FC236}">
                  <a16:creationId xmlns=""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1776">
              <a:extLst>
                <a:ext uri="{FF2B5EF4-FFF2-40B4-BE49-F238E27FC236}">
                  <a16:creationId xmlns=""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1777">
              <a:extLst>
                <a:ext uri="{FF2B5EF4-FFF2-40B4-BE49-F238E27FC236}">
                  <a16:creationId xmlns=""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1778">
              <a:extLst>
                <a:ext uri="{FF2B5EF4-FFF2-40B4-BE49-F238E27FC236}">
                  <a16:creationId xmlns=""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1779">
              <a:extLst>
                <a:ext uri="{FF2B5EF4-FFF2-40B4-BE49-F238E27FC236}">
                  <a16:creationId xmlns=""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1780">
              <a:extLst>
                <a:ext uri="{FF2B5EF4-FFF2-40B4-BE49-F238E27FC236}">
                  <a16:creationId xmlns=""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1781">
              <a:extLst>
                <a:ext uri="{FF2B5EF4-FFF2-40B4-BE49-F238E27FC236}">
                  <a16:creationId xmlns=""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1782">
              <a:extLst>
                <a:ext uri="{FF2B5EF4-FFF2-40B4-BE49-F238E27FC236}">
                  <a16:creationId xmlns=""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1783">
              <a:extLst>
                <a:ext uri="{FF2B5EF4-FFF2-40B4-BE49-F238E27FC236}">
                  <a16:creationId xmlns=""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1784">
              <a:extLst>
                <a:ext uri="{FF2B5EF4-FFF2-40B4-BE49-F238E27FC236}">
                  <a16:creationId xmlns=""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1785">
              <a:extLst>
                <a:ext uri="{FF2B5EF4-FFF2-40B4-BE49-F238E27FC236}">
                  <a16:creationId xmlns=""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1786">
              <a:extLst>
                <a:ext uri="{FF2B5EF4-FFF2-40B4-BE49-F238E27FC236}">
                  <a16:creationId xmlns=""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1787">
              <a:extLst>
                <a:ext uri="{FF2B5EF4-FFF2-40B4-BE49-F238E27FC236}">
                  <a16:creationId xmlns=""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1788">
              <a:extLst>
                <a:ext uri="{FF2B5EF4-FFF2-40B4-BE49-F238E27FC236}">
                  <a16:creationId xmlns=""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1789">
              <a:extLst>
                <a:ext uri="{FF2B5EF4-FFF2-40B4-BE49-F238E27FC236}">
                  <a16:creationId xmlns=""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1790">
              <a:extLst>
                <a:ext uri="{FF2B5EF4-FFF2-40B4-BE49-F238E27FC236}">
                  <a16:creationId xmlns=""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1791">
              <a:extLst>
                <a:ext uri="{FF2B5EF4-FFF2-40B4-BE49-F238E27FC236}">
                  <a16:creationId xmlns=""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1792">
              <a:extLst>
                <a:ext uri="{FF2B5EF4-FFF2-40B4-BE49-F238E27FC236}">
                  <a16:creationId xmlns=""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1793">
              <a:extLst>
                <a:ext uri="{FF2B5EF4-FFF2-40B4-BE49-F238E27FC236}">
                  <a16:creationId xmlns=""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1794">
              <a:extLst>
                <a:ext uri="{FF2B5EF4-FFF2-40B4-BE49-F238E27FC236}">
                  <a16:creationId xmlns=""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1795">
              <a:extLst>
                <a:ext uri="{FF2B5EF4-FFF2-40B4-BE49-F238E27FC236}">
                  <a16:creationId xmlns=""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1796">
              <a:extLst>
                <a:ext uri="{FF2B5EF4-FFF2-40B4-BE49-F238E27FC236}">
                  <a16:creationId xmlns=""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1797">
              <a:extLst>
                <a:ext uri="{FF2B5EF4-FFF2-40B4-BE49-F238E27FC236}">
                  <a16:creationId xmlns=""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1798">
              <a:extLst>
                <a:ext uri="{FF2B5EF4-FFF2-40B4-BE49-F238E27FC236}">
                  <a16:creationId xmlns=""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1799">
              <a:extLst>
                <a:ext uri="{FF2B5EF4-FFF2-40B4-BE49-F238E27FC236}">
                  <a16:creationId xmlns=""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1800">
              <a:extLst>
                <a:ext uri="{FF2B5EF4-FFF2-40B4-BE49-F238E27FC236}">
                  <a16:creationId xmlns=""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1801">
              <a:extLst>
                <a:ext uri="{FF2B5EF4-FFF2-40B4-BE49-F238E27FC236}">
                  <a16:creationId xmlns=""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1802">
              <a:extLst>
                <a:ext uri="{FF2B5EF4-FFF2-40B4-BE49-F238E27FC236}">
                  <a16:creationId xmlns=""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1803">
              <a:extLst>
                <a:ext uri="{FF2B5EF4-FFF2-40B4-BE49-F238E27FC236}">
                  <a16:creationId xmlns=""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1804">
              <a:extLst>
                <a:ext uri="{FF2B5EF4-FFF2-40B4-BE49-F238E27FC236}">
                  <a16:creationId xmlns=""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1805">
              <a:extLst>
                <a:ext uri="{FF2B5EF4-FFF2-40B4-BE49-F238E27FC236}">
                  <a16:creationId xmlns=""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1806">
              <a:extLst>
                <a:ext uri="{FF2B5EF4-FFF2-40B4-BE49-F238E27FC236}">
                  <a16:creationId xmlns=""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1807">
              <a:extLst>
                <a:ext uri="{FF2B5EF4-FFF2-40B4-BE49-F238E27FC236}">
                  <a16:creationId xmlns=""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1808">
              <a:extLst>
                <a:ext uri="{FF2B5EF4-FFF2-40B4-BE49-F238E27FC236}">
                  <a16:creationId xmlns=""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1809">
              <a:extLst>
                <a:ext uri="{FF2B5EF4-FFF2-40B4-BE49-F238E27FC236}">
                  <a16:creationId xmlns=""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1810">
              <a:extLst>
                <a:ext uri="{FF2B5EF4-FFF2-40B4-BE49-F238E27FC236}">
                  <a16:creationId xmlns=""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1811">
              <a:extLst>
                <a:ext uri="{FF2B5EF4-FFF2-40B4-BE49-F238E27FC236}">
                  <a16:creationId xmlns=""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1812">
              <a:extLst>
                <a:ext uri="{FF2B5EF4-FFF2-40B4-BE49-F238E27FC236}">
                  <a16:creationId xmlns=""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1813">
              <a:extLst>
                <a:ext uri="{FF2B5EF4-FFF2-40B4-BE49-F238E27FC236}">
                  <a16:creationId xmlns=""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1814">
              <a:extLst>
                <a:ext uri="{FF2B5EF4-FFF2-40B4-BE49-F238E27FC236}">
                  <a16:creationId xmlns=""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1815">
              <a:extLst>
                <a:ext uri="{FF2B5EF4-FFF2-40B4-BE49-F238E27FC236}">
                  <a16:creationId xmlns=""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1816">
              <a:extLst>
                <a:ext uri="{FF2B5EF4-FFF2-40B4-BE49-F238E27FC236}">
                  <a16:creationId xmlns=""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1817">
              <a:extLst>
                <a:ext uri="{FF2B5EF4-FFF2-40B4-BE49-F238E27FC236}">
                  <a16:creationId xmlns=""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1818">
              <a:extLst>
                <a:ext uri="{FF2B5EF4-FFF2-40B4-BE49-F238E27FC236}">
                  <a16:creationId xmlns=""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1819">
              <a:extLst>
                <a:ext uri="{FF2B5EF4-FFF2-40B4-BE49-F238E27FC236}">
                  <a16:creationId xmlns=""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1820">
              <a:extLst>
                <a:ext uri="{FF2B5EF4-FFF2-40B4-BE49-F238E27FC236}">
                  <a16:creationId xmlns=""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1821">
              <a:extLst>
                <a:ext uri="{FF2B5EF4-FFF2-40B4-BE49-F238E27FC236}">
                  <a16:creationId xmlns=""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1822">
              <a:extLst>
                <a:ext uri="{FF2B5EF4-FFF2-40B4-BE49-F238E27FC236}">
                  <a16:creationId xmlns=""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1823">
              <a:extLst>
                <a:ext uri="{FF2B5EF4-FFF2-40B4-BE49-F238E27FC236}">
                  <a16:creationId xmlns=""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1824">
              <a:extLst>
                <a:ext uri="{FF2B5EF4-FFF2-40B4-BE49-F238E27FC236}">
                  <a16:creationId xmlns=""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1825">
              <a:extLst>
                <a:ext uri="{FF2B5EF4-FFF2-40B4-BE49-F238E27FC236}">
                  <a16:creationId xmlns=""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1826">
              <a:extLst>
                <a:ext uri="{FF2B5EF4-FFF2-40B4-BE49-F238E27FC236}">
                  <a16:creationId xmlns=""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1827">
              <a:extLst>
                <a:ext uri="{FF2B5EF4-FFF2-40B4-BE49-F238E27FC236}">
                  <a16:creationId xmlns=""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1828">
              <a:extLst>
                <a:ext uri="{FF2B5EF4-FFF2-40B4-BE49-F238E27FC236}">
                  <a16:creationId xmlns=""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1829">
              <a:extLst>
                <a:ext uri="{FF2B5EF4-FFF2-40B4-BE49-F238E27FC236}">
                  <a16:creationId xmlns=""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1830">
              <a:extLst>
                <a:ext uri="{FF2B5EF4-FFF2-40B4-BE49-F238E27FC236}">
                  <a16:creationId xmlns=""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1831">
              <a:extLst>
                <a:ext uri="{FF2B5EF4-FFF2-40B4-BE49-F238E27FC236}">
                  <a16:creationId xmlns=""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1832">
              <a:extLst>
                <a:ext uri="{FF2B5EF4-FFF2-40B4-BE49-F238E27FC236}">
                  <a16:creationId xmlns=""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1833">
              <a:extLst>
                <a:ext uri="{FF2B5EF4-FFF2-40B4-BE49-F238E27FC236}">
                  <a16:creationId xmlns=""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1834">
              <a:extLst>
                <a:ext uri="{FF2B5EF4-FFF2-40B4-BE49-F238E27FC236}">
                  <a16:creationId xmlns=""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1835">
              <a:extLst>
                <a:ext uri="{FF2B5EF4-FFF2-40B4-BE49-F238E27FC236}">
                  <a16:creationId xmlns=""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1836">
              <a:extLst>
                <a:ext uri="{FF2B5EF4-FFF2-40B4-BE49-F238E27FC236}">
                  <a16:creationId xmlns=""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1837">
              <a:extLst>
                <a:ext uri="{FF2B5EF4-FFF2-40B4-BE49-F238E27FC236}">
                  <a16:creationId xmlns=""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1838">
              <a:extLst>
                <a:ext uri="{FF2B5EF4-FFF2-40B4-BE49-F238E27FC236}">
                  <a16:creationId xmlns=""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1839">
              <a:extLst>
                <a:ext uri="{FF2B5EF4-FFF2-40B4-BE49-F238E27FC236}">
                  <a16:creationId xmlns=""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1840">
              <a:extLst>
                <a:ext uri="{FF2B5EF4-FFF2-40B4-BE49-F238E27FC236}">
                  <a16:creationId xmlns=""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1841">
              <a:extLst>
                <a:ext uri="{FF2B5EF4-FFF2-40B4-BE49-F238E27FC236}">
                  <a16:creationId xmlns=""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1842">
              <a:extLst>
                <a:ext uri="{FF2B5EF4-FFF2-40B4-BE49-F238E27FC236}">
                  <a16:creationId xmlns=""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1843">
              <a:extLst>
                <a:ext uri="{FF2B5EF4-FFF2-40B4-BE49-F238E27FC236}">
                  <a16:creationId xmlns=""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1844">
              <a:extLst>
                <a:ext uri="{FF2B5EF4-FFF2-40B4-BE49-F238E27FC236}">
                  <a16:creationId xmlns=""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1845">
              <a:extLst>
                <a:ext uri="{FF2B5EF4-FFF2-40B4-BE49-F238E27FC236}">
                  <a16:creationId xmlns=""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1846">
              <a:extLst>
                <a:ext uri="{FF2B5EF4-FFF2-40B4-BE49-F238E27FC236}">
                  <a16:creationId xmlns=""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1847">
              <a:extLst>
                <a:ext uri="{FF2B5EF4-FFF2-40B4-BE49-F238E27FC236}">
                  <a16:creationId xmlns=""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1848">
              <a:extLst>
                <a:ext uri="{FF2B5EF4-FFF2-40B4-BE49-F238E27FC236}">
                  <a16:creationId xmlns=""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1849">
              <a:extLst>
                <a:ext uri="{FF2B5EF4-FFF2-40B4-BE49-F238E27FC236}">
                  <a16:creationId xmlns=""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1850">
              <a:extLst>
                <a:ext uri="{FF2B5EF4-FFF2-40B4-BE49-F238E27FC236}">
                  <a16:creationId xmlns=""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1851">
              <a:extLst>
                <a:ext uri="{FF2B5EF4-FFF2-40B4-BE49-F238E27FC236}">
                  <a16:creationId xmlns=""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1852">
              <a:extLst>
                <a:ext uri="{FF2B5EF4-FFF2-40B4-BE49-F238E27FC236}">
                  <a16:creationId xmlns=""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1853">
              <a:extLst>
                <a:ext uri="{FF2B5EF4-FFF2-40B4-BE49-F238E27FC236}">
                  <a16:creationId xmlns=""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1854">
              <a:extLst>
                <a:ext uri="{FF2B5EF4-FFF2-40B4-BE49-F238E27FC236}">
                  <a16:creationId xmlns=""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1855">
              <a:extLst>
                <a:ext uri="{FF2B5EF4-FFF2-40B4-BE49-F238E27FC236}">
                  <a16:creationId xmlns=""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1856">
              <a:extLst>
                <a:ext uri="{FF2B5EF4-FFF2-40B4-BE49-F238E27FC236}">
                  <a16:creationId xmlns=""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1857">
              <a:extLst>
                <a:ext uri="{FF2B5EF4-FFF2-40B4-BE49-F238E27FC236}">
                  <a16:creationId xmlns=""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1858">
              <a:extLst>
                <a:ext uri="{FF2B5EF4-FFF2-40B4-BE49-F238E27FC236}">
                  <a16:creationId xmlns=""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1859">
              <a:extLst>
                <a:ext uri="{FF2B5EF4-FFF2-40B4-BE49-F238E27FC236}">
                  <a16:creationId xmlns=""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860">
              <a:extLst>
                <a:ext uri="{FF2B5EF4-FFF2-40B4-BE49-F238E27FC236}">
                  <a16:creationId xmlns=""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1861">
              <a:extLst>
                <a:ext uri="{FF2B5EF4-FFF2-40B4-BE49-F238E27FC236}">
                  <a16:creationId xmlns=""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1862">
              <a:extLst>
                <a:ext uri="{FF2B5EF4-FFF2-40B4-BE49-F238E27FC236}">
                  <a16:creationId xmlns=""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863">
              <a:extLst>
                <a:ext uri="{FF2B5EF4-FFF2-40B4-BE49-F238E27FC236}">
                  <a16:creationId xmlns=""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1864">
              <a:extLst>
                <a:ext uri="{FF2B5EF4-FFF2-40B4-BE49-F238E27FC236}">
                  <a16:creationId xmlns=""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1865">
              <a:extLst>
                <a:ext uri="{FF2B5EF4-FFF2-40B4-BE49-F238E27FC236}">
                  <a16:creationId xmlns=""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1866">
              <a:extLst>
                <a:ext uri="{FF2B5EF4-FFF2-40B4-BE49-F238E27FC236}">
                  <a16:creationId xmlns=""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1867">
              <a:extLst>
                <a:ext uri="{FF2B5EF4-FFF2-40B4-BE49-F238E27FC236}">
                  <a16:creationId xmlns=""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1868">
              <a:extLst>
                <a:ext uri="{FF2B5EF4-FFF2-40B4-BE49-F238E27FC236}">
                  <a16:creationId xmlns=""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1869">
              <a:extLst>
                <a:ext uri="{FF2B5EF4-FFF2-40B4-BE49-F238E27FC236}">
                  <a16:creationId xmlns=""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1870">
              <a:extLst>
                <a:ext uri="{FF2B5EF4-FFF2-40B4-BE49-F238E27FC236}">
                  <a16:creationId xmlns=""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1871">
              <a:extLst>
                <a:ext uri="{FF2B5EF4-FFF2-40B4-BE49-F238E27FC236}">
                  <a16:creationId xmlns=""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1872">
              <a:extLst>
                <a:ext uri="{FF2B5EF4-FFF2-40B4-BE49-F238E27FC236}">
                  <a16:creationId xmlns=""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1873">
              <a:extLst>
                <a:ext uri="{FF2B5EF4-FFF2-40B4-BE49-F238E27FC236}">
                  <a16:creationId xmlns=""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1874">
              <a:extLst>
                <a:ext uri="{FF2B5EF4-FFF2-40B4-BE49-F238E27FC236}">
                  <a16:creationId xmlns=""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1875">
              <a:extLst>
                <a:ext uri="{FF2B5EF4-FFF2-40B4-BE49-F238E27FC236}">
                  <a16:creationId xmlns=""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1876">
              <a:extLst>
                <a:ext uri="{FF2B5EF4-FFF2-40B4-BE49-F238E27FC236}">
                  <a16:creationId xmlns=""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1877">
              <a:extLst>
                <a:ext uri="{FF2B5EF4-FFF2-40B4-BE49-F238E27FC236}">
                  <a16:creationId xmlns=""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1878">
              <a:extLst>
                <a:ext uri="{FF2B5EF4-FFF2-40B4-BE49-F238E27FC236}">
                  <a16:creationId xmlns=""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1879">
              <a:extLst>
                <a:ext uri="{FF2B5EF4-FFF2-40B4-BE49-F238E27FC236}">
                  <a16:creationId xmlns=""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1880">
              <a:extLst>
                <a:ext uri="{FF2B5EF4-FFF2-40B4-BE49-F238E27FC236}">
                  <a16:creationId xmlns=""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1881">
              <a:extLst>
                <a:ext uri="{FF2B5EF4-FFF2-40B4-BE49-F238E27FC236}">
                  <a16:creationId xmlns=""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1882">
              <a:extLst>
                <a:ext uri="{FF2B5EF4-FFF2-40B4-BE49-F238E27FC236}">
                  <a16:creationId xmlns=""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1883">
              <a:extLst>
                <a:ext uri="{FF2B5EF4-FFF2-40B4-BE49-F238E27FC236}">
                  <a16:creationId xmlns=""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2" name="Group 931">
            <a:extLst>
              <a:ext uri="{FF2B5EF4-FFF2-40B4-BE49-F238E27FC236}">
                <a16:creationId xmlns=""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245596" y="4569708"/>
            <a:ext cx="642836" cy="872792"/>
            <a:chOff x="6843236" y="157160"/>
            <a:chExt cx="947072" cy="1202528"/>
          </a:xfrm>
        </p:grpSpPr>
        <p:sp>
          <p:nvSpPr>
            <p:cNvPr id="933" name="Freeform: Shape 163">
              <a:extLst>
                <a:ext uri="{FF2B5EF4-FFF2-40B4-BE49-F238E27FC236}">
                  <a16:creationId xmlns=""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164">
              <a:extLst>
                <a:ext uri="{FF2B5EF4-FFF2-40B4-BE49-F238E27FC236}">
                  <a16:creationId xmlns=""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165">
              <a:extLst>
                <a:ext uri="{FF2B5EF4-FFF2-40B4-BE49-F238E27FC236}">
                  <a16:creationId xmlns=""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166">
              <a:extLst>
                <a:ext uri="{FF2B5EF4-FFF2-40B4-BE49-F238E27FC236}">
                  <a16:creationId xmlns=""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167">
              <a:extLst>
                <a:ext uri="{FF2B5EF4-FFF2-40B4-BE49-F238E27FC236}">
                  <a16:creationId xmlns=""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168">
              <a:extLst>
                <a:ext uri="{FF2B5EF4-FFF2-40B4-BE49-F238E27FC236}">
                  <a16:creationId xmlns=""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169">
              <a:extLst>
                <a:ext uri="{FF2B5EF4-FFF2-40B4-BE49-F238E27FC236}">
                  <a16:creationId xmlns=""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170">
              <a:extLst>
                <a:ext uri="{FF2B5EF4-FFF2-40B4-BE49-F238E27FC236}">
                  <a16:creationId xmlns=""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171">
              <a:extLst>
                <a:ext uri="{FF2B5EF4-FFF2-40B4-BE49-F238E27FC236}">
                  <a16:creationId xmlns=""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172">
              <a:extLst>
                <a:ext uri="{FF2B5EF4-FFF2-40B4-BE49-F238E27FC236}">
                  <a16:creationId xmlns=""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173">
              <a:extLst>
                <a:ext uri="{FF2B5EF4-FFF2-40B4-BE49-F238E27FC236}">
                  <a16:creationId xmlns=""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174">
              <a:extLst>
                <a:ext uri="{FF2B5EF4-FFF2-40B4-BE49-F238E27FC236}">
                  <a16:creationId xmlns=""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175">
              <a:extLst>
                <a:ext uri="{FF2B5EF4-FFF2-40B4-BE49-F238E27FC236}">
                  <a16:creationId xmlns=""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176">
              <a:extLst>
                <a:ext uri="{FF2B5EF4-FFF2-40B4-BE49-F238E27FC236}">
                  <a16:creationId xmlns=""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177">
              <a:extLst>
                <a:ext uri="{FF2B5EF4-FFF2-40B4-BE49-F238E27FC236}">
                  <a16:creationId xmlns=""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178">
              <a:extLst>
                <a:ext uri="{FF2B5EF4-FFF2-40B4-BE49-F238E27FC236}">
                  <a16:creationId xmlns=""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179">
              <a:extLst>
                <a:ext uri="{FF2B5EF4-FFF2-40B4-BE49-F238E27FC236}">
                  <a16:creationId xmlns=""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180">
              <a:extLst>
                <a:ext uri="{FF2B5EF4-FFF2-40B4-BE49-F238E27FC236}">
                  <a16:creationId xmlns=""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181">
              <a:extLst>
                <a:ext uri="{FF2B5EF4-FFF2-40B4-BE49-F238E27FC236}">
                  <a16:creationId xmlns=""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182">
              <a:extLst>
                <a:ext uri="{FF2B5EF4-FFF2-40B4-BE49-F238E27FC236}">
                  <a16:creationId xmlns=""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183">
              <a:extLst>
                <a:ext uri="{FF2B5EF4-FFF2-40B4-BE49-F238E27FC236}">
                  <a16:creationId xmlns=""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184">
              <a:extLst>
                <a:ext uri="{FF2B5EF4-FFF2-40B4-BE49-F238E27FC236}">
                  <a16:creationId xmlns=""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185">
              <a:extLst>
                <a:ext uri="{FF2B5EF4-FFF2-40B4-BE49-F238E27FC236}">
                  <a16:creationId xmlns=""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186">
              <a:extLst>
                <a:ext uri="{FF2B5EF4-FFF2-40B4-BE49-F238E27FC236}">
                  <a16:creationId xmlns=""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187">
              <a:extLst>
                <a:ext uri="{FF2B5EF4-FFF2-40B4-BE49-F238E27FC236}">
                  <a16:creationId xmlns=""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188">
              <a:extLst>
                <a:ext uri="{FF2B5EF4-FFF2-40B4-BE49-F238E27FC236}">
                  <a16:creationId xmlns=""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189">
              <a:extLst>
                <a:ext uri="{FF2B5EF4-FFF2-40B4-BE49-F238E27FC236}">
                  <a16:creationId xmlns=""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190">
              <a:extLst>
                <a:ext uri="{FF2B5EF4-FFF2-40B4-BE49-F238E27FC236}">
                  <a16:creationId xmlns=""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191">
              <a:extLst>
                <a:ext uri="{FF2B5EF4-FFF2-40B4-BE49-F238E27FC236}">
                  <a16:creationId xmlns=""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192">
              <a:extLst>
                <a:ext uri="{FF2B5EF4-FFF2-40B4-BE49-F238E27FC236}">
                  <a16:creationId xmlns=""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193">
              <a:extLst>
                <a:ext uri="{FF2B5EF4-FFF2-40B4-BE49-F238E27FC236}">
                  <a16:creationId xmlns=""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194">
              <a:extLst>
                <a:ext uri="{FF2B5EF4-FFF2-40B4-BE49-F238E27FC236}">
                  <a16:creationId xmlns=""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195">
              <a:extLst>
                <a:ext uri="{FF2B5EF4-FFF2-40B4-BE49-F238E27FC236}">
                  <a16:creationId xmlns=""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196">
              <a:extLst>
                <a:ext uri="{FF2B5EF4-FFF2-40B4-BE49-F238E27FC236}">
                  <a16:creationId xmlns=""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197">
              <a:extLst>
                <a:ext uri="{FF2B5EF4-FFF2-40B4-BE49-F238E27FC236}">
                  <a16:creationId xmlns=""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198">
              <a:extLst>
                <a:ext uri="{FF2B5EF4-FFF2-40B4-BE49-F238E27FC236}">
                  <a16:creationId xmlns=""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199">
              <a:extLst>
                <a:ext uri="{FF2B5EF4-FFF2-40B4-BE49-F238E27FC236}">
                  <a16:creationId xmlns=""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200">
              <a:extLst>
                <a:ext uri="{FF2B5EF4-FFF2-40B4-BE49-F238E27FC236}">
                  <a16:creationId xmlns=""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201">
              <a:extLst>
                <a:ext uri="{FF2B5EF4-FFF2-40B4-BE49-F238E27FC236}">
                  <a16:creationId xmlns=""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202">
              <a:extLst>
                <a:ext uri="{FF2B5EF4-FFF2-40B4-BE49-F238E27FC236}">
                  <a16:creationId xmlns=""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203">
              <a:extLst>
                <a:ext uri="{FF2B5EF4-FFF2-40B4-BE49-F238E27FC236}">
                  <a16:creationId xmlns=""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04">
              <a:extLst>
                <a:ext uri="{FF2B5EF4-FFF2-40B4-BE49-F238E27FC236}">
                  <a16:creationId xmlns=""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05">
              <a:extLst>
                <a:ext uri="{FF2B5EF4-FFF2-40B4-BE49-F238E27FC236}">
                  <a16:creationId xmlns=""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06">
              <a:extLst>
                <a:ext uri="{FF2B5EF4-FFF2-40B4-BE49-F238E27FC236}">
                  <a16:creationId xmlns=""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07">
              <a:extLst>
                <a:ext uri="{FF2B5EF4-FFF2-40B4-BE49-F238E27FC236}">
                  <a16:creationId xmlns=""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08">
              <a:extLst>
                <a:ext uri="{FF2B5EF4-FFF2-40B4-BE49-F238E27FC236}">
                  <a16:creationId xmlns=""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09">
              <a:extLst>
                <a:ext uri="{FF2B5EF4-FFF2-40B4-BE49-F238E27FC236}">
                  <a16:creationId xmlns=""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10">
              <a:extLst>
                <a:ext uri="{FF2B5EF4-FFF2-40B4-BE49-F238E27FC236}">
                  <a16:creationId xmlns=""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11">
              <a:extLst>
                <a:ext uri="{FF2B5EF4-FFF2-40B4-BE49-F238E27FC236}">
                  <a16:creationId xmlns=""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12">
              <a:extLst>
                <a:ext uri="{FF2B5EF4-FFF2-40B4-BE49-F238E27FC236}">
                  <a16:creationId xmlns=""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13">
              <a:extLst>
                <a:ext uri="{FF2B5EF4-FFF2-40B4-BE49-F238E27FC236}">
                  <a16:creationId xmlns=""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14">
              <a:extLst>
                <a:ext uri="{FF2B5EF4-FFF2-40B4-BE49-F238E27FC236}">
                  <a16:creationId xmlns=""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15">
              <a:extLst>
                <a:ext uri="{FF2B5EF4-FFF2-40B4-BE49-F238E27FC236}">
                  <a16:creationId xmlns=""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16">
              <a:extLst>
                <a:ext uri="{FF2B5EF4-FFF2-40B4-BE49-F238E27FC236}">
                  <a16:creationId xmlns=""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17">
              <a:extLst>
                <a:ext uri="{FF2B5EF4-FFF2-40B4-BE49-F238E27FC236}">
                  <a16:creationId xmlns=""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18">
              <a:extLst>
                <a:ext uri="{FF2B5EF4-FFF2-40B4-BE49-F238E27FC236}">
                  <a16:creationId xmlns=""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19">
              <a:extLst>
                <a:ext uri="{FF2B5EF4-FFF2-40B4-BE49-F238E27FC236}">
                  <a16:creationId xmlns=""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20">
              <a:extLst>
                <a:ext uri="{FF2B5EF4-FFF2-40B4-BE49-F238E27FC236}">
                  <a16:creationId xmlns=""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21">
              <a:extLst>
                <a:ext uri="{FF2B5EF4-FFF2-40B4-BE49-F238E27FC236}">
                  <a16:creationId xmlns=""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22">
              <a:extLst>
                <a:ext uri="{FF2B5EF4-FFF2-40B4-BE49-F238E27FC236}">
                  <a16:creationId xmlns=""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23">
              <a:extLst>
                <a:ext uri="{FF2B5EF4-FFF2-40B4-BE49-F238E27FC236}">
                  <a16:creationId xmlns=""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24">
              <a:extLst>
                <a:ext uri="{FF2B5EF4-FFF2-40B4-BE49-F238E27FC236}">
                  <a16:creationId xmlns=""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25">
              <a:extLst>
                <a:ext uri="{FF2B5EF4-FFF2-40B4-BE49-F238E27FC236}">
                  <a16:creationId xmlns=""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26">
              <a:extLst>
                <a:ext uri="{FF2B5EF4-FFF2-40B4-BE49-F238E27FC236}">
                  <a16:creationId xmlns=""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27">
              <a:extLst>
                <a:ext uri="{FF2B5EF4-FFF2-40B4-BE49-F238E27FC236}">
                  <a16:creationId xmlns=""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28">
              <a:extLst>
                <a:ext uri="{FF2B5EF4-FFF2-40B4-BE49-F238E27FC236}">
                  <a16:creationId xmlns=""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29">
              <a:extLst>
                <a:ext uri="{FF2B5EF4-FFF2-40B4-BE49-F238E27FC236}">
                  <a16:creationId xmlns=""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30">
              <a:extLst>
                <a:ext uri="{FF2B5EF4-FFF2-40B4-BE49-F238E27FC236}">
                  <a16:creationId xmlns=""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231">
              <a:extLst>
                <a:ext uri="{FF2B5EF4-FFF2-40B4-BE49-F238E27FC236}">
                  <a16:creationId xmlns=""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232">
              <a:extLst>
                <a:ext uri="{FF2B5EF4-FFF2-40B4-BE49-F238E27FC236}">
                  <a16:creationId xmlns=""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33">
              <a:extLst>
                <a:ext uri="{FF2B5EF4-FFF2-40B4-BE49-F238E27FC236}">
                  <a16:creationId xmlns=""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34">
              <a:extLst>
                <a:ext uri="{FF2B5EF4-FFF2-40B4-BE49-F238E27FC236}">
                  <a16:creationId xmlns=""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35">
              <a:extLst>
                <a:ext uri="{FF2B5EF4-FFF2-40B4-BE49-F238E27FC236}">
                  <a16:creationId xmlns=""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36">
              <a:extLst>
                <a:ext uri="{FF2B5EF4-FFF2-40B4-BE49-F238E27FC236}">
                  <a16:creationId xmlns=""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37">
              <a:extLst>
                <a:ext uri="{FF2B5EF4-FFF2-40B4-BE49-F238E27FC236}">
                  <a16:creationId xmlns=""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38">
              <a:extLst>
                <a:ext uri="{FF2B5EF4-FFF2-40B4-BE49-F238E27FC236}">
                  <a16:creationId xmlns=""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39">
              <a:extLst>
                <a:ext uri="{FF2B5EF4-FFF2-40B4-BE49-F238E27FC236}">
                  <a16:creationId xmlns=""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40">
              <a:extLst>
                <a:ext uri="{FF2B5EF4-FFF2-40B4-BE49-F238E27FC236}">
                  <a16:creationId xmlns=""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41">
              <a:extLst>
                <a:ext uri="{FF2B5EF4-FFF2-40B4-BE49-F238E27FC236}">
                  <a16:creationId xmlns=""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42">
              <a:extLst>
                <a:ext uri="{FF2B5EF4-FFF2-40B4-BE49-F238E27FC236}">
                  <a16:creationId xmlns=""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43">
              <a:extLst>
                <a:ext uri="{FF2B5EF4-FFF2-40B4-BE49-F238E27FC236}">
                  <a16:creationId xmlns=""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44">
              <a:extLst>
                <a:ext uri="{FF2B5EF4-FFF2-40B4-BE49-F238E27FC236}">
                  <a16:creationId xmlns=""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45">
              <a:extLst>
                <a:ext uri="{FF2B5EF4-FFF2-40B4-BE49-F238E27FC236}">
                  <a16:creationId xmlns=""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46">
              <a:extLst>
                <a:ext uri="{FF2B5EF4-FFF2-40B4-BE49-F238E27FC236}">
                  <a16:creationId xmlns=""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47">
              <a:extLst>
                <a:ext uri="{FF2B5EF4-FFF2-40B4-BE49-F238E27FC236}">
                  <a16:creationId xmlns=""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48">
              <a:extLst>
                <a:ext uri="{FF2B5EF4-FFF2-40B4-BE49-F238E27FC236}">
                  <a16:creationId xmlns=""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49">
              <a:extLst>
                <a:ext uri="{FF2B5EF4-FFF2-40B4-BE49-F238E27FC236}">
                  <a16:creationId xmlns=""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250">
              <a:extLst>
                <a:ext uri="{FF2B5EF4-FFF2-40B4-BE49-F238E27FC236}">
                  <a16:creationId xmlns=""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251">
              <a:extLst>
                <a:ext uri="{FF2B5EF4-FFF2-40B4-BE49-F238E27FC236}">
                  <a16:creationId xmlns=""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52">
              <a:extLst>
                <a:ext uri="{FF2B5EF4-FFF2-40B4-BE49-F238E27FC236}">
                  <a16:creationId xmlns=""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53">
              <a:extLst>
                <a:ext uri="{FF2B5EF4-FFF2-40B4-BE49-F238E27FC236}">
                  <a16:creationId xmlns=""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54">
              <a:extLst>
                <a:ext uri="{FF2B5EF4-FFF2-40B4-BE49-F238E27FC236}">
                  <a16:creationId xmlns=""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55">
              <a:extLst>
                <a:ext uri="{FF2B5EF4-FFF2-40B4-BE49-F238E27FC236}">
                  <a16:creationId xmlns=""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56">
              <a:extLst>
                <a:ext uri="{FF2B5EF4-FFF2-40B4-BE49-F238E27FC236}">
                  <a16:creationId xmlns=""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57">
              <a:extLst>
                <a:ext uri="{FF2B5EF4-FFF2-40B4-BE49-F238E27FC236}">
                  <a16:creationId xmlns=""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58">
              <a:extLst>
                <a:ext uri="{FF2B5EF4-FFF2-40B4-BE49-F238E27FC236}">
                  <a16:creationId xmlns=""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59">
              <a:extLst>
                <a:ext uri="{FF2B5EF4-FFF2-40B4-BE49-F238E27FC236}">
                  <a16:creationId xmlns=""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60">
              <a:extLst>
                <a:ext uri="{FF2B5EF4-FFF2-40B4-BE49-F238E27FC236}">
                  <a16:creationId xmlns=""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61">
              <a:extLst>
                <a:ext uri="{FF2B5EF4-FFF2-40B4-BE49-F238E27FC236}">
                  <a16:creationId xmlns=""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62">
              <a:extLst>
                <a:ext uri="{FF2B5EF4-FFF2-40B4-BE49-F238E27FC236}">
                  <a16:creationId xmlns=""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63">
              <a:extLst>
                <a:ext uri="{FF2B5EF4-FFF2-40B4-BE49-F238E27FC236}">
                  <a16:creationId xmlns=""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64">
              <a:extLst>
                <a:ext uri="{FF2B5EF4-FFF2-40B4-BE49-F238E27FC236}">
                  <a16:creationId xmlns=""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65">
              <a:extLst>
                <a:ext uri="{FF2B5EF4-FFF2-40B4-BE49-F238E27FC236}">
                  <a16:creationId xmlns=""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66">
              <a:extLst>
                <a:ext uri="{FF2B5EF4-FFF2-40B4-BE49-F238E27FC236}">
                  <a16:creationId xmlns=""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67">
              <a:extLst>
                <a:ext uri="{FF2B5EF4-FFF2-40B4-BE49-F238E27FC236}">
                  <a16:creationId xmlns=""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68">
              <a:extLst>
                <a:ext uri="{FF2B5EF4-FFF2-40B4-BE49-F238E27FC236}">
                  <a16:creationId xmlns=""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69">
              <a:extLst>
                <a:ext uri="{FF2B5EF4-FFF2-40B4-BE49-F238E27FC236}">
                  <a16:creationId xmlns=""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70">
              <a:extLst>
                <a:ext uri="{FF2B5EF4-FFF2-40B4-BE49-F238E27FC236}">
                  <a16:creationId xmlns=""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71">
              <a:extLst>
                <a:ext uri="{FF2B5EF4-FFF2-40B4-BE49-F238E27FC236}">
                  <a16:creationId xmlns=""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72">
              <a:extLst>
                <a:ext uri="{FF2B5EF4-FFF2-40B4-BE49-F238E27FC236}">
                  <a16:creationId xmlns=""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73">
              <a:extLst>
                <a:ext uri="{FF2B5EF4-FFF2-40B4-BE49-F238E27FC236}">
                  <a16:creationId xmlns=""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74">
              <a:extLst>
                <a:ext uri="{FF2B5EF4-FFF2-40B4-BE49-F238E27FC236}">
                  <a16:creationId xmlns=""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75">
              <a:extLst>
                <a:ext uri="{FF2B5EF4-FFF2-40B4-BE49-F238E27FC236}">
                  <a16:creationId xmlns=""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76">
              <a:extLst>
                <a:ext uri="{FF2B5EF4-FFF2-40B4-BE49-F238E27FC236}">
                  <a16:creationId xmlns=""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77">
              <a:extLst>
                <a:ext uri="{FF2B5EF4-FFF2-40B4-BE49-F238E27FC236}">
                  <a16:creationId xmlns=""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78">
              <a:extLst>
                <a:ext uri="{FF2B5EF4-FFF2-40B4-BE49-F238E27FC236}">
                  <a16:creationId xmlns=""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79">
              <a:extLst>
                <a:ext uri="{FF2B5EF4-FFF2-40B4-BE49-F238E27FC236}">
                  <a16:creationId xmlns=""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0">
              <a:extLst>
                <a:ext uri="{FF2B5EF4-FFF2-40B4-BE49-F238E27FC236}">
                  <a16:creationId xmlns=""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281">
              <a:extLst>
                <a:ext uri="{FF2B5EF4-FFF2-40B4-BE49-F238E27FC236}">
                  <a16:creationId xmlns=""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282">
              <a:extLst>
                <a:ext uri="{FF2B5EF4-FFF2-40B4-BE49-F238E27FC236}">
                  <a16:creationId xmlns=""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83">
              <a:extLst>
                <a:ext uri="{FF2B5EF4-FFF2-40B4-BE49-F238E27FC236}">
                  <a16:creationId xmlns=""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84">
              <a:extLst>
                <a:ext uri="{FF2B5EF4-FFF2-40B4-BE49-F238E27FC236}">
                  <a16:creationId xmlns=""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85">
              <a:extLst>
                <a:ext uri="{FF2B5EF4-FFF2-40B4-BE49-F238E27FC236}">
                  <a16:creationId xmlns=""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86">
              <a:extLst>
                <a:ext uri="{FF2B5EF4-FFF2-40B4-BE49-F238E27FC236}">
                  <a16:creationId xmlns=""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87">
              <a:extLst>
                <a:ext uri="{FF2B5EF4-FFF2-40B4-BE49-F238E27FC236}">
                  <a16:creationId xmlns=""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88">
              <a:extLst>
                <a:ext uri="{FF2B5EF4-FFF2-40B4-BE49-F238E27FC236}">
                  <a16:creationId xmlns=""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89">
              <a:extLst>
                <a:ext uri="{FF2B5EF4-FFF2-40B4-BE49-F238E27FC236}">
                  <a16:creationId xmlns=""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90">
              <a:extLst>
                <a:ext uri="{FF2B5EF4-FFF2-40B4-BE49-F238E27FC236}">
                  <a16:creationId xmlns=""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91">
              <a:extLst>
                <a:ext uri="{FF2B5EF4-FFF2-40B4-BE49-F238E27FC236}">
                  <a16:creationId xmlns=""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92">
              <a:extLst>
                <a:ext uri="{FF2B5EF4-FFF2-40B4-BE49-F238E27FC236}">
                  <a16:creationId xmlns=""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93">
              <a:extLst>
                <a:ext uri="{FF2B5EF4-FFF2-40B4-BE49-F238E27FC236}">
                  <a16:creationId xmlns=""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94">
              <a:extLst>
                <a:ext uri="{FF2B5EF4-FFF2-40B4-BE49-F238E27FC236}">
                  <a16:creationId xmlns=""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95">
              <a:extLst>
                <a:ext uri="{FF2B5EF4-FFF2-40B4-BE49-F238E27FC236}">
                  <a16:creationId xmlns=""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96">
              <a:extLst>
                <a:ext uri="{FF2B5EF4-FFF2-40B4-BE49-F238E27FC236}">
                  <a16:creationId xmlns=""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97">
              <a:extLst>
                <a:ext uri="{FF2B5EF4-FFF2-40B4-BE49-F238E27FC236}">
                  <a16:creationId xmlns=""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98">
              <a:extLst>
                <a:ext uri="{FF2B5EF4-FFF2-40B4-BE49-F238E27FC236}">
                  <a16:creationId xmlns=""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299">
              <a:extLst>
                <a:ext uri="{FF2B5EF4-FFF2-40B4-BE49-F238E27FC236}">
                  <a16:creationId xmlns=""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300">
              <a:extLst>
                <a:ext uri="{FF2B5EF4-FFF2-40B4-BE49-F238E27FC236}">
                  <a16:creationId xmlns=""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301">
              <a:extLst>
                <a:ext uri="{FF2B5EF4-FFF2-40B4-BE49-F238E27FC236}">
                  <a16:creationId xmlns=""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302">
              <a:extLst>
                <a:ext uri="{FF2B5EF4-FFF2-40B4-BE49-F238E27FC236}">
                  <a16:creationId xmlns=""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303">
              <a:extLst>
                <a:ext uri="{FF2B5EF4-FFF2-40B4-BE49-F238E27FC236}">
                  <a16:creationId xmlns=""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304">
              <a:extLst>
                <a:ext uri="{FF2B5EF4-FFF2-40B4-BE49-F238E27FC236}">
                  <a16:creationId xmlns=""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305">
              <a:extLst>
                <a:ext uri="{FF2B5EF4-FFF2-40B4-BE49-F238E27FC236}">
                  <a16:creationId xmlns=""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306">
              <a:extLst>
                <a:ext uri="{FF2B5EF4-FFF2-40B4-BE49-F238E27FC236}">
                  <a16:creationId xmlns=""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307">
              <a:extLst>
                <a:ext uri="{FF2B5EF4-FFF2-40B4-BE49-F238E27FC236}">
                  <a16:creationId xmlns=""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308">
              <a:extLst>
                <a:ext uri="{FF2B5EF4-FFF2-40B4-BE49-F238E27FC236}">
                  <a16:creationId xmlns=""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309">
              <a:extLst>
                <a:ext uri="{FF2B5EF4-FFF2-40B4-BE49-F238E27FC236}">
                  <a16:creationId xmlns=""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310">
              <a:extLst>
                <a:ext uri="{FF2B5EF4-FFF2-40B4-BE49-F238E27FC236}">
                  <a16:creationId xmlns=""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311">
              <a:extLst>
                <a:ext uri="{FF2B5EF4-FFF2-40B4-BE49-F238E27FC236}">
                  <a16:creationId xmlns=""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312">
              <a:extLst>
                <a:ext uri="{FF2B5EF4-FFF2-40B4-BE49-F238E27FC236}">
                  <a16:creationId xmlns=""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313">
              <a:extLst>
                <a:ext uri="{FF2B5EF4-FFF2-40B4-BE49-F238E27FC236}">
                  <a16:creationId xmlns=""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314">
              <a:extLst>
                <a:ext uri="{FF2B5EF4-FFF2-40B4-BE49-F238E27FC236}">
                  <a16:creationId xmlns=""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315">
              <a:extLst>
                <a:ext uri="{FF2B5EF4-FFF2-40B4-BE49-F238E27FC236}">
                  <a16:creationId xmlns=""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316">
              <a:extLst>
                <a:ext uri="{FF2B5EF4-FFF2-40B4-BE49-F238E27FC236}">
                  <a16:creationId xmlns=""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317">
              <a:extLst>
                <a:ext uri="{FF2B5EF4-FFF2-40B4-BE49-F238E27FC236}">
                  <a16:creationId xmlns=""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318">
              <a:extLst>
                <a:ext uri="{FF2B5EF4-FFF2-40B4-BE49-F238E27FC236}">
                  <a16:creationId xmlns=""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319">
              <a:extLst>
                <a:ext uri="{FF2B5EF4-FFF2-40B4-BE49-F238E27FC236}">
                  <a16:creationId xmlns=""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320">
              <a:extLst>
                <a:ext uri="{FF2B5EF4-FFF2-40B4-BE49-F238E27FC236}">
                  <a16:creationId xmlns=""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321">
              <a:extLst>
                <a:ext uri="{FF2B5EF4-FFF2-40B4-BE49-F238E27FC236}">
                  <a16:creationId xmlns=""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322">
              <a:extLst>
                <a:ext uri="{FF2B5EF4-FFF2-40B4-BE49-F238E27FC236}">
                  <a16:creationId xmlns=""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323">
              <a:extLst>
                <a:ext uri="{FF2B5EF4-FFF2-40B4-BE49-F238E27FC236}">
                  <a16:creationId xmlns=""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324">
              <a:extLst>
                <a:ext uri="{FF2B5EF4-FFF2-40B4-BE49-F238E27FC236}">
                  <a16:creationId xmlns=""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325">
              <a:extLst>
                <a:ext uri="{FF2B5EF4-FFF2-40B4-BE49-F238E27FC236}">
                  <a16:creationId xmlns=""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326">
              <a:extLst>
                <a:ext uri="{FF2B5EF4-FFF2-40B4-BE49-F238E27FC236}">
                  <a16:creationId xmlns=""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327">
              <a:extLst>
                <a:ext uri="{FF2B5EF4-FFF2-40B4-BE49-F238E27FC236}">
                  <a16:creationId xmlns=""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328">
              <a:extLst>
                <a:ext uri="{FF2B5EF4-FFF2-40B4-BE49-F238E27FC236}">
                  <a16:creationId xmlns=""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329">
              <a:extLst>
                <a:ext uri="{FF2B5EF4-FFF2-40B4-BE49-F238E27FC236}">
                  <a16:creationId xmlns=""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330">
              <a:extLst>
                <a:ext uri="{FF2B5EF4-FFF2-40B4-BE49-F238E27FC236}">
                  <a16:creationId xmlns=""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331">
              <a:extLst>
                <a:ext uri="{FF2B5EF4-FFF2-40B4-BE49-F238E27FC236}">
                  <a16:creationId xmlns=""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332">
              <a:extLst>
                <a:ext uri="{FF2B5EF4-FFF2-40B4-BE49-F238E27FC236}">
                  <a16:creationId xmlns=""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333">
              <a:extLst>
                <a:ext uri="{FF2B5EF4-FFF2-40B4-BE49-F238E27FC236}">
                  <a16:creationId xmlns=""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334">
              <a:extLst>
                <a:ext uri="{FF2B5EF4-FFF2-40B4-BE49-F238E27FC236}">
                  <a16:creationId xmlns=""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335">
              <a:extLst>
                <a:ext uri="{FF2B5EF4-FFF2-40B4-BE49-F238E27FC236}">
                  <a16:creationId xmlns=""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336">
              <a:extLst>
                <a:ext uri="{FF2B5EF4-FFF2-40B4-BE49-F238E27FC236}">
                  <a16:creationId xmlns=""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337">
              <a:extLst>
                <a:ext uri="{FF2B5EF4-FFF2-40B4-BE49-F238E27FC236}">
                  <a16:creationId xmlns=""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338">
              <a:extLst>
                <a:ext uri="{FF2B5EF4-FFF2-40B4-BE49-F238E27FC236}">
                  <a16:creationId xmlns=""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339">
              <a:extLst>
                <a:ext uri="{FF2B5EF4-FFF2-40B4-BE49-F238E27FC236}">
                  <a16:creationId xmlns=""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340">
              <a:extLst>
                <a:ext uri="{FF2B5EF4-FFF2-40B4-BE49-F238E27FC236}">
                  <a16:creationId xmlns=""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341">
              <a:extLst>
                <a:ext uri="{FF2B5EF4-FFF2-40B4-BE49-F238E27FC236}">
                  <a16:creationId xmlns=""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342">
              <a:extLst>
                <a:ext uri="{FF2B5EF4-FFF2-40B4-BE49-F238E27FC236}">
                  <a16:creationId xmlns=""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343">
              <a:extLst>
                <a:ext uri="{FF2B5EF4-FFF2-40B4-BE49-F238E27FC236}">
                  <a16:creationId xmlns=""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344">
              <a:extLst>
                <a:ext uri="{FF2B5EF4-FFF2-40B4-BE49-F238E27FC236}">
                  <a16:creationId xmlns=""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345">
              <a:extLst>
                <a:ext uri="{FF2B5EF4-FFF2-40B4-BE49-F238E27FC236}">
                  <a16:creationId xmlns=""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346">
              <a:extLst>
                <a:ext uri="{FF2B5EF4-FFF2-40B4-BE49-F238E27FC236}">
                  <a16:creationId xmlns=""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347">
              <a:extLst>
                <a:ext uri="{FF2B5EF4-FFF2-40B4-BE49-F238E27FC236}">
                  <a16:creationId xmlns=""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348">
              <a:extLst>
                <a:ext uri="{FF2B5EF4-FFF2-40B4-BE49-F238E27FC236}">
                  <a16:creationId xmlns=""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349">
              <a:extLst>
                <a:ext uri="{FF2B5EF4-FFF2-40B4-BE49-F238E27FC236}">
                  <a16:creationId xmlns=""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350">
              <a:extLst>
                <a:ext uri="{FF2B5EF4-FFF2-40B4-BE49-F238E27FC236}">
                  <a16:creationId xmlns=""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351">
              <a:extLst>
                <a:ext uri="{FF2B5EF4-FFF2-40B4-BE49-F238E27FC236}">
                  <a16:creationId xmlns=""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352">
              <a:extLst>
                <a:ext uri="{FF2B5EF4-FFF2-40B4-BE49-F238E27FC236}">
                  <a16:creationId xmlns=""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353">
              <a:extLst>
                <a:ext uri="{FF2B5EF4-FFF2-40B4-BE49-F238E27FC236}">
                  <a16:creationId xmlns=""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354">
              <a:extLst>
                <a:ext uri="{FF2B5EF4-FFF2-40B4-BE49-F238E27FC236}">
                  <a16:creationId xmlns=""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355">
              <a:extLst>
                <a:ext uri="{FF2B5EF4-FFF2-40B4-BE49-F238E27FC236}">
                  <a16:creationId xmlns=""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356">
              <a:extLst>
                <a:ext uri="{FF2B5EF4-FFF2-40B4-BE49-F238E27FC236}">
                  <a16:creationId xmlns=""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357">
              <a:extLst>
                <a:ext uri="{FF2B5EF4-FFF2-40B4-BE49-F238E27FC236}">
                  <a16:creationId xmlns=""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358">
              <a:extLst>
                <a:ext uri="{FF2B5EF4-FFF2-40B4-BE49-F238E27FC236}">
                  <a16:creationId xmlns=""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359">
              <a:extLst>
                <a:ext uri="{FF2B5EF4-FFF2-40B4-BE49-F238E27FC236}">
                  <a16:creationId xmlns=""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360">
              <a:extLst>
                <a:ext uri="{FF2B5EF4-FFF2-40B4-BE49-F238E27FC236}">
                  <a16:creationId xmlns=""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361">
              <a:extLst>
                <a:ext uri="{FF2B5EF4-FFF2-40B4-BE49-F238E27FC236}">
                  <a16:creationId xmlns=""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362">
              <a:extLst>
                <a:ext uri="{FF2B5EF4-FFF2-40B4-BE49-F238E27FC236}">
                  <a16:creationId xmlns=""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363">
              <a:extLst>
                <a:ext uri="{FF2B5EF4-FFF2-40B4-BE49-F238E27FC236}">
                  <a16:creationId xmlns=""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364">
              <a:extLst>
                <a:ext uri="{FF2B5EF4-FFF2-40B4-BE49-F238E27FC236}">
                  <a16:creationId xmlns=""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365">
              <a:extLst>
                <a:ext uri="{FF2B5EF4-FFF2-40B4-BE49-F238E27FC236}">
                  <a16:creationId xmlns=""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366">
              <a:extLst>
                <a:ext uri="{FF2B5EF4-FFF2-40B4-BE49-F238E27FC236}">
                  <a16:creationId xmlns=""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367">
              <a:extLst>
                <a:ext uri="{FF2B5EF4-FFF2-40B4-BE49-F238E27FC236}">
                  <a16:creationId xmlns=""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368">
              <a:extLst>
                <a:ext uri="{FF2B5EF4-FFF2-40B4-BE49-F238E27FC236}">
                  <a16:creationId xmlns=""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369">
              <a:extLst>
                <a:ext uri="{FF2B5EF4-FFF2-40B4-BE49-F238E27FC236}">
                  <a16:creationId xmlns=""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370">
              <a:extLst>
                <a:ext uri="{FF2B5EF4-FFF2-40B4-BE49-F238E27FC236}">
                  <a16:creationId xmlns=""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371">
              <a:extLst>
                <a:ext uri="{FF2B5EF4-FFF2-40B4-BE49-F238E27FC236}">
                  <a16:creationId xmlns=""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372">
              <a:extLst>
                <a:ext uri="{FF2B5EF4-FFF2-40B4-BE49-F238E27FC236}">
                  <a16:creationId xmlns=""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373">
              <a:extLst>
                <a:ext uri="{FF2B5EF4-FFF2-40B4-BE49-F238E27FC236}">
                  <a16:creationId xmlns=""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374">
              <a:extLst>
                <a:ext uri="{FF2B5EF4-FFF2-40B4-BE49-F238E27FC236}">
                  <a16:creationId xmlns=""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375">
              <a:extLst>
                <a:ext uri="{FF2B5EF4-FFF2-40B4-BE49-F238E27FC236}">
                  <a16:creationId xmlns=""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376">
              <a:extLst>
                <a:ext uri="{FF2B5EF4-FFF2-40B4-BE49-F238E27FC236}">
                  <a16:creationId xmlns=""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377">
              <a:extLst>
                <a:ext uri="{FF2B5EF4-FFF2-40B4-BE49-F238E27FC236}">
                  <a16:creationId xmlns=""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378">
              <a:extLst>
                <a:ext uri="{FF2B5EF4-FFF2-40B4-BE49-F238E27FC236}">
                  <a16:creationId xmlns=""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379">
              <a:extLst>
                <a:ext uri="{FF2B5EF4-FFF2-40B4-BE49-F238E27FC236}">
                  <a16:creationId xmlns=""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380">
              <a:extLst>
                <a:ext uri="{FF2B5EF4-FFF2-40B4-BE49-F238E27FC236}">
                  <a16:creationId xmlns=""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381">
              <a:extLst>
                <a:ext uri="{FF2B5EF4-FFF2-40B4-BE49-F238E27FC236}">
                  <a16:creationId xmlns=""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382">
              <a:extLst>
                <a:ext uri="{FF2B5EF4-FFF2-40B4-BE49-F238E27FC236}">
                  <a16:creationId xmlns=""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383">
              <a:extLst>
                <a:ext uri="{FF2B5EF4-FFF2-40B4-BE49-F238E27FC236}">
                  <a16:creationId xmlns=""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384">
              <a:extLst>
                <a:ext uri="{FF2B5EF4-FFF2-40B4-BE49-F238E27FC236}">
                  <a16:creationId xmlns=""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385">
              <a:extLst>
                <a:ext uri="{FF2B5EF4-FFF2-40B4-BE49-F238E27FC236}">
                  <a16:creationId xmlns=""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386">
              <a:extLst>
                <a:ext uri="{FF2B5EF4-FFF2-40B4-BE49-F238E27FC236}">
                  <a16:creationId xmlns=""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387">
              <a:extLst>
                <a:ext uri="{FF2B5EF4-FFF2-40B4-BE49-F238E27FC236}">
                  <a16:creationId xmlns=""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388">
              <a:extLst>
                <a:ext uri="{FF2B5EF4-FFF2-40B4-BE49-F238E27FC236}">
                  <a16:creationId xmlns=""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389">
              <a:extLst>
                <a:ext uri="{FF2B5EF4-FFF2-40B4-BE49-F238E27FC236}">
                  <a16:creationId xmlns=""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390">
              <a:extLst>
                <a:ext uri="{FF2B5EF4-FFF2-40B4-BE49-F238E27FC236}">
                  <a16:creationId xmlns=""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391">
              <a:extLst>
                <a:ext uri="{FF2B5EF4-FFF2-40B4-BE49-F238E27FC236}">
                  <a16:creationId xmlns=""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392">
              <a:extLst>
                <a:ext uri="{FF2B5EF4-FFF2-40B4-BE49-F238E27FC236}">
                  <a16:creationId xmlns=""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393">
              <a:extLst>
                <a:ext uri="{FF2B5EF4-FFF2-40B4-BE49-F238E27FC236}">
                  <a16:creationId xmlns=""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394">
              <a:extLst>
                <a:ext uri="{FF2B5EF4-FFF2-40B4-BE49-F238E27FC236}">
                  <a16:creationId xmlns=""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395">
              <a:extLst>
                <a:ext uri="{FF2B5EF4-FFF2-40B4-BE49-F238E27FC236}">
                  <a16:creationId xmlns=""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396">
              <a:extLst>
                <a:ext uri="{FF2B5EF4-FFF2-40B4-BE49-F238E27FC236}">
                  <a16:creationId xmlns=""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397">
              <a:extLst>
                <a:ext uri="{FF2B5EF4-FFF2-40B4-BE49-F238E27FC236}">
                  <a16:creationId xmlns=""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398">
              <a:extLst>
                <a:ext uri="{FF2B5EF4-FFF2-40B4-BE49-F238E27FC236}">
                  <a16:creationId xmlns=""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399">
              <a:extLst>
                <a:ext uri="{FF2B5EF4-FFF2-40B4-BE49-F238E27FC236}">
                  <a16:creationId xmlns=""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400">
              <a:extLst>
                <a:ext uri="{FF2B5EF4-FFF2-40B4-BE49-F238E27FC236}">
                  <a16:creationId xmlns=""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401">
              <a:extLst>
                <a:ext uri="{FF2B5EF4-FFF2-40B4-BE49-F238E27FC236}">
                  <a16:creationId xmlns=""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402">
              <a:extLst>
                <a:ext uri="{FF2B5EF4-FFF2-40B4-BE49-F238E27FC236}">
                  <a16:creationId xmlns=""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403">
              <a:extLst>
                <a:ext uri="{FF2B5EF4-FFF2-40B4-BE49-F238E27FC236}">
                  <a16:creationId xmlns=""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404">
              <a:extLst>
                <a:ext uri="{FF2B5EF4-FFF2-40B4-BE49-F238E27FC236}">
                  <a16:creationId xmlns=""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405">
              <a:extLst>
                <a:ext uri="{FF2B5EF4-FFF2-40B4-BE49-F238E27FC236}">
                  <a16:creationId xmlns=""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406">
              <a:extLst>
                <a:ext uri="{FF2B5EF4-FFF2-40B4-BE49-F238E27FC236}">
                  <a16:creationId xmlns=""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407">
              <a:extLst>
                <a:ext uri="{FF2B5EF4-FFF2-40B4-BE49-F238E27FC236}">
                  <a16:creationId xmlns=""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408">
              <a:extLst>
                <a:ext uri="{FF2B5EF4-FFF2-40B4-BE49-F238E27FC236}">
                  <a16:creationId xmlns=""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409">
              <a:extLst>
                <a:ext uri="{FF2B5EF4-FFF2-40B4-BE49-F238E27FC236}">
                  <a16:creationId xmlns=""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410">
              <a:extLst>
                <a:ext uri="{FF2B5EF4-FFF2-40B4-BE49-F238E27FC236}">
                  <a16:creationId xmlns=""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411">
              <a:extLst>
                <a:ext uri="{FF2B5EF4-FFF2-40B4-BE49-F238E27FC236}">
                  <a16:creationId xmlns=""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412">
              <a:extLst>
                <a:ext uri="{FF2B5EF4-FFF2-40B4-BE49-F238E27FC236}">
                  <a16:creationId xmlns=""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413">
              <a:extLst>
                <a:ext uri="{FF2B5EF4-FFF2-40B4-BE49-F238E27FC236}">
                  <a16:creationId xmlns=""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414">
              <a:extLst>
                <a:ext uri="{FF2B5EF4-FFF2-40B4-BE49-F238E27FC236}">
                  <a16:creationId xmlns=""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415">
              <a:extLst>
                <a:ext uri="{FF2B5EF4-FFF2-40B4-BE49-F238E27FC236}">
                  <a16:creationId xmlns=""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416">
              <a:extLst>
                <a:ext uri="{FF2B5EF4-FFF2-40B4-BE49-F238E27FC236}">
                  <a16:creationId xmlns=""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417">
              <a:extLst>
                <a:ext uri="{FF2B5EF4-FFF2-40B4-BE49-F238E27FC236}">
                  <a16:creationId xmlns=""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418">
              <a:extLst>
                <a:ext uri="{FF2B5EF4-FFF2-40B4-BE49-F238E27FC236}">
                  <a16:creationId xmlns=""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419">
              <a:extLst>
                <a:ext uri="{FF2B5EF4-FFF2-40B4-BE49-F238E27FC236}">
                  <a16:creationId xmlns=""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420">
              <a:extLst>
                <a:ext uri="{FF2B5EF4-FFF2-40B4-BE49-F238E27FC236}">
                  <a16:creationId xmlns=""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421">
              <a:extLst>
                <a:ext uri="{FF2B5EF4-FFF2-40B4-BE49-F238E27FC236}">
                  <a16:creationId xmlns=""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422">
              <a:extLst>
                <a:ext uri="{FF2B5EF4-FFF2-40B4-BE49-F238E27FC236}">
                  <a16:creationId xmlns=""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423">
              <a:extLst>
                <a:ext uri="{FF2B5EF4-FFF2-40B4-BE49-F238E27FC236}">
                  <a16:creationId xmlns=""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424">
              <a:extLst>
                <a:ext uri="{FF2B5EF4-FFF2-40B4-BE49-F238E27FC236}">
                  <a16:creationId xmlns=""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425">
              <a:extLst>
                <a:ext uri="{FF2B5EF4-FFF2-40B4-BE49-F238E27FC236}">
                  <a16:creationId xmlns=""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426">
              <a:extLst>
                <a:ext uri="{FF2B5EF4-FFF2-40B4-BE49-F238E27FC236}">
                  <a16:creationId xmlns=""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427">
              <a:extLst>
                <a:ext uri="{FF2B5EF4-FFF2-40B4-BE49-F238E27FC236}">
                  <a16:creationId xmlns=""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428">
              <a:extLst>
                <a:ext uri="{FF2B5EF4-FFF2-40B4-BE49-F238E27FC236}">
                  <a16:creationId xmlns=""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429">
              <a:extLst>
                <a:ext uri="{FF2B5EF4-FFF2-40B4-BE49-F238E27FC236}">
                  <a16:creationId xmlns=""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430">
              <a:extLst>
                <a:ext uri="{FF2B5EF4-FFF2-40B4-BE49-F238E27FC236}">
                  <a16:creationId xmlns=""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431">
              <a:extLst>
                <a:ext uri="{FF2B5EF4-FFF2-40B4-BE49-F238E27FC236}">
                  <a16:creationId xmlns=""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432">
              <a:extLst>
                <a:ext uri="{FF2B5EF4-FFF2-40B4-BE49-F238E27FC236}">
                  <a16:creationId xmlns=""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433">
              <a:extLst>
                <a:ext uri="{FF2B5EF4-FFF2-40B4-BE49-F238E27FC236}">
                  <a16:creationId xmlns=""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434">
              <a:extLst>
                <a:ext uri="{FF2B5EF4-FFF2-40B4-BE49-F238E27FC236}">
                  <a16:creationId xmlns=""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435">
              <a:extLst>
                <a:ext uri="{FF2B5EF4-FFF2-40B4-BE49-F238E27FC236}">
                  <a16:creationId xmlns=""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436">
              <a:extLst>
                <a:ext uri="{FF2B5EF4-FFF2-40B4-BE49-F238E27FC236}">
                  <a16:creationId xmlns=""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437">
              <a:extLst>
                <a:ext uri="{FF2B5EF4-FFF2-40B4-BE49-F238E27FC236}">
                  <a16:creationId xmlns=""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438">
              <a:extLst>
                <a:ext uri="{FF2B5EF4-FFF2-40B4-BE49-F238E27FC236}">
                  <a16:creationId xmlns=""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439">
              <a:extLst>
                <a:ext uri="{FF2B5EF4-FFF2-40B4-BE49-F238E27FC236}">
                  <a16:creationId xmlns=""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440">
              <a:extLst>
                <a:ext uri="{FF2B5EF4-FFF2-40B4-BE49-F238E27FC236}">
                  <a16:creationId xmlns=""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441">
              <a:extLst>
                <a:ext uri="{FF2B5EF4-FFF2-40B4-BE49-F238E27FC236}">
                  <a16:creationId xmlns=""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442">
              <a:extLst>
                <a:ext uri="{FF2B5EF4-FFF2-40B4-BE49-F238E27FC236}">
                  <a16:creationId xmlns=""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443">
              <a:extLst>
                <a:ext uri="{FF2B5EF4-FFF2-40B4-BE49-F238E27FC236}">
                  <a16:creationId xmlns=""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444">
              <a:extLst>
                <a:ext uri="{FF2B5EF4-FFF2-40B4-BE49-F238E27FC236}">
                  <a16:creationId xmlns=""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445">
              <a:extLst>
                <a:ext uri="{FF2B5EF4-FFF2-40B4-BE49-F238E27FC236}">
                  <a16:creationId xmlns=""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446">
              <a:extLst>
                <a:ext uri="{FF2B5EF4-FFF2-40B4-BE49-F238E27FC236}">
                  <a16:creationId xmlns=""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447">
              <a:extLst>
                <a:ext uri="{FF2B5EF4-FFF2-40B4-BE49-F238E27FC236}">
                  <a16:creationId xmlns=""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448">
              <a:extLst>
                <a:ext uri="{FF2B5EF4-FFF2-40B4-BE49-F238E27FC236}">
                  <a16:creationId xmlns=""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449">
              <a:extLst>
                <a:ext uri="{FF2B5EF4-FFF2-40B4-BE49-F238E27FC236}">
                  <a16:creationId xmlns=""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450">
              <a:extLst>
                <a:ext uri="{FF2B5EF4-FFF2-40B4-BE49-F238E27FC236}">
                  <a16:creationId xmlns=""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451">
              <a:extLst>
                <a:ext uri="{FF2B5EF4-FFF2-40B4-BE49-F238E27FC236}">
                  <a16:creationId xmlns=""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452">
              <a:extLst>
                <a:ext uri="{FF2B5EF4-FFF2-40B4-BE49-F238E27FC236}">
                  <a16:creationId xmlns=""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453">
              <a:extLst>
                <a:ext uri="{FF2B5EF4-FFF2-40B4-BE49-F238E27FC236}">
                  <a16:creationId xmlns=""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454">
              <a:extLst>
                <a:ext uri="{FF2B5EF4-FFF2-40B4-BE49-F238E27FC236}">
                  <a16:creationId xmlns=""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455">
              <a:extLst>
                <a:ext uri="{FF2B5EF4-FFF2-40B4-BE49-F238E27FC236}">
                  <a16:creationId xmlns=""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456">
              <a:extLst>
                <a:ext uri="{FF2B5EF4-FFF2-40B4-BE49-F238E27FC236}">
                  <a16:creationId xmlns=""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457">
              <a:extLst>
                <a:ext uri="{FF2B5EF4-FFF2-40B4-BE49-F238E27FC236}">
                  <a16:creationId xmlns=""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458">
              <a:extLst>
                <a:ext uri="{FF2B5EF4-FFF2-40B4-BE49-F238E27FC236}">
                  <a16:creationId xmlns=""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459">
              <a:extLst>
                <a:ext uri="{FF2B5EF4-FFF2-40B4-BE49-F238E27FC236}">
                  <a16:creationId xmlns=""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460">
              <a:extLst>
                <a:ext uri="{FF2B5EF4-FFF2-40B4-BE49-F238E27FC236}">
                  <a16:creationId xmlns=""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461">
              <a:extLst>
                <a:ext uri="{FF2B5EF4-FFF2-40B4-BE49-F238E27FC236}">
                  <a16:creationId xmlns=""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462">
              <a:extLst>
                <a:ext uri="{FF2B5EF4-FFF2-40B4-BE49-F238E27FC236}">
                  <a16:creationId xmlns=""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463">
              <a:extLst>
                <a:ext uri="{FF2B5EF4-FFF2-40B4-BE49-F238E27FC236}">
                  <a16:creationId xmlns=""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464">
              <a:extLst>
                <a:ext uri="{FF2B5EF4-FFF2-40B4-BE49-F238E27FC236}">
                  <a16:creationId xmlns=""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465">
              <a:extLst>
                <a:ext uri="{FF2B5EF4-FFF2-40B4-BE49-F238E27FC236}">
                  <a16:creationId xmlns=""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466">
              <a:extLst>
                <a:ext uri="{FF2B5EF4-FFF2-40B4-BE49-F238E27FC236}">
                  <a16:creationId xmlns=""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467">
              <a:extLst>
                <a:ext uri="{FF2B5EF4-FFF2-40B4-BE49-F238E27FC236}">
                  <a16:creationId xmlns=""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468">
              <a:extLst>
                <a:ext uri="{FF2B5EF4-FFF2-40B4-BE49-F238E27FC236}">
                  <a16:creationId xmlns=""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469">
              <a:extLst>
                <a:ext uri="{FF2B5EF4-FFF2-40B4-BE49-F238E27FC236}">
                  <a16:creationId xmlns=""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470">
              <a:extLst>
                <a:ext uri="{FF2B5EF4-FFF2-40B4-BE49-F238E27FC236}">
                  <a16:creationId xmlns=""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471">
              <a:extLst>
                <a:ext uri="{FF2B5EF4-FFF2-40B4-BE49-F238E27FC236}">
                  <a16:creationId xmlns=""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472">
              <a:extLst>
                <a:ext uri="{FF2B5EF4-FFF2-40B4-BE49-F238E27FC236}">
                  <a16:creationId xmlns=""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473">
              <a:extLst>
                <a:ext uri="{FF2B5EF4-FFF2-40B4-BE49-F238E27FC236}">
                  <a16:creationId xmlns=""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474">
              <a:extLst>
                <a:ext uri="{FF2B5EF4-FFF2-40B4-BE49-F238E27FC236}">
                  <a16:creationId xmlns=""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475">
              <a:extLst>
                <a:ext uri="{FF2B5EF4-FFF2-40B4-BE49-F238E27FC236}">
                  <a16:creationId xmlns=""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476">
              <a:extLst>
                <a:ext uri="{FF2B5EF4-FFF2-40B4-BE49-F238E27FC236}">
                  <a16:creationId xmlns=""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477">
              <a:extLst>
                <a:ext uri="{FF2B5EF4-FFF2-40B4-BE49-F238E27FC236}">
                  <a16:creationId xmlns=""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478">
              <a:extLst>
                <a:ext uri="{FF2B5EF4-FFF2-40B4-BE49-F238E27FC236}">
                  <a16:creationId xmlns=""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479">
              <a:extLst>
                <a:ext uri="{FF2B5EF4-FFF2-40B4-BE49-F238E27FC236}">
                  <a16:creationId xmlns=""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480">
              <a:extLst>
                <a:ext uri="{FF2B5EF4-FFF2-40B4-BE49-F238E27FC236}">
                  <a16:creationId xmlns=""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481">
              <a:extLst>
                <a:ext uri="{FF2B5EF4-FFF2-40B4-BE49-F238E27FC236}">
                  <a16:creationId xmlns=""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482">
              <a:extLst>
                <a:ext uri="{FF2B5EF4-FFF2-40B4-BE49-F238E27FC236}">
                  <a16:creationId xmlns=""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483">
              <a:extLst>
                <a:ext uri="{FF2B5EF4-FFF2-40B4-BE49-F238E27FC236}">
                  <a16:creationId xmlns=""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484">
              <a:extLst>
                <a:ext uri="{FF2B5EF4-FFF2-40B4-BE49-F238E27FC236}">
                  <a16:creationId xmlns=""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485">
              <a:extLst>
                <a:ext uri="{FF2B5EF4-FFF2-40B4-BE49-F238E27FC236}">
                  <a16:creationId xmlns=""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486">
              <a:extLst>
                <a:ext uri="{FF2B5EF4-FFF2-40B4-BE49-F238E27FC236}">
                  <a16:creationId xmlns=""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487">
              <a:extLst>
                <a:ext uri="{FF2B5EF4-FFF2-40B4-BE49-F238E27FC236}">
                  <a16:creationId xmlns=""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488">
              <a:extLst>
                <a:ext uri="{FF2B5EF4-FFF2-40B4-BE49-F238E27FC236}">
                  <a16:creationId xmlns=""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489">
              <a:extLst>
                <a:ext uri="{FF2B5EF4-FFF2-40B4-BE49-F238E27FC236}">
                  <a16:creationId xmlns=""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490">
              <a:extLst>
                <a:ext uri="{FF2B5EF4-FFF2-40B4-BE49-F238E27FC236}">
                  <a16:creationId xmlns=""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491">
              <a:extLst>
                <a:ext uri="{FF2B5EF4-FFF2-40B4-BE49-F238E27FC236}">
                  <a16:creationId xmlns=""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492">
              <a:extLst>
                <a:ext uri="{FF2B5EF4-FFF2-40B4-BE49-F238E27FC236}">
                  <a16:creationId xmlns=""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493">
              <a:extLst>
                <a:ext uri="{FF2B5EF4-FFF2-40B4-BE49-F238E27FC236}">
                  <a16:creationId xmlns=""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494">
              <a:extLst>
                <a:ext uri="{FF2B5EF4-FFF2-40B4-BE49-F238E27FC236}">
                  <a16:creationId xmlns=""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495">
              <a:extLst>
                <a:ext uri="{FF2B5EF4-FFF2-40B4-BE49-F238E27FC236}">
                  <a16:creationId xmlns=""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496">
              <a:extLst>
                <a:ext uri="{FF2B5EF4-FFF2-40B4-BE49-F238E27FC236}">
                  <a16:creationId xmlns=""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497">
              <a:extLst>
                <a:ext uri="{FF2B5EF4-FFF2-40B4-BE49-F238E27FC236}">
                  <a16:creationId xmlns=""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498">
              <a:extLst>
                <a:ext uri="{FF2B5EF4-FFF2-40B4-BE49-F238E27FC236}">
                  <a16:creationId xmlns=""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499">
              <a:extLst>
                <a:ext uri="{FF2B5EF4-FFF2-40B4-BE49-F238E27FC236}">
                  <a16:creationId xmlns=""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500">
              <a:extLst>
                <a:ext uri="{FF2B5EF4-FFF2-40B4-BE49-F238E27FC236}">
                  <a16:creationId xmlns=""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501">
              <a:extLst>
                <a:ext uri="{FF2B5EF4-FFF2-40B4-BE49-F238E27FC236}">
                  <a16:creationId xmlns=""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502">
              <a:extLst>
                <a:ext uri="{FF2B5EF4-FFF2-40B4-BE49-F238E27FC236}">
                  <a16:creationId xmlns=""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503">
              <a:extLst>
                <a:ext uri="{FF2B5EF4-FFF2-40B4-BE49-F238E27FC236}">
                  <a16:creationId xmlns=""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504">
              <a:extLst>
                <a:ext uri="{FF2B5EF4-FFF2-40B4-BE49-F238E27FC236}">
                  <a16:creationId xmlns=""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505">
              <a:extLst>
                <a:ext uri="{FF2B5EF4-FFF2-40B4-BE49-F238E27FC236}">
                  <a16:creationId xmlns=""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506">
              <a:extLst>
                <a:ext uri="{FF2B5EF4-FFF2-40B4-BE49-F238E27FC236}">
                  <a16:creationId xmlns=""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507">
              <a:extLst>
                <a:ext uri="{FF2B5EF4-FFF2-40B4-BE49-F238E27FC236}">
                  <a16:creationId xmlns=""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508">
              <a:extLst>
                <a:ext uri="{FF2B5EF4-FFF2-40B4-BE49-F238E27FC236}">
                  <a16:creationId xmlns=""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509">
              <a:extLst>
                <a:ext uri="{FF2B5EF4-FFF2-40B4-BE49-F238E27FC236}">
                  <a16:creationId xmlns=""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510">
              <a:extLst>
                <a:ext uri="{FF2B5EF4-FFF2-40B4-BE49-F238E27FC236}">
                  <a16:creationId xmlns=""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511">
              <a:extLst>
                <a:ext uri="{FF2B5EF4-FFF2-40B4-BE49-F238E27FC236}">
                  <a16:creationId xmlns=""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512">
              <a:extLst>
                <a:ext uri="{FF2B5EF4-FFF2-40B4-BE49-F238E27FC236}">
                  <a16:creationId xmlns=""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513">
              <a:extLst>
                <a:ext uri="{FF2B5EF4-FFF2-40B4-BE49-F238E27FC236}">
                  <a16:creationId xmlns=""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514">
              <a:extLst>
                <a:ext uri="{FF2B5EF4-FFF2-40B4-BE49-F238E27FC236}">
                  <a16:creationId xmlns=""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515">
              <a:extLst>
                <a:ext uri="{FF2B5EF4-FFF2-40B4-BE49-F238E27FC236}">
                  <a16:creationId xmlns=""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516">
              <a:extLst>
                <a:ext uri="{FF2B5EF4-FFF2-40B4-BE49-F238E27FC236}">
                  <a16:creationId xmlns=""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517">
              <a:extLst>
                <a:ext uri="{FF2B5EF4-FFF2-40B4-BE49-F238E27FC236}">
                  <a16:creationId xmlns=""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518">
              <a:extLst>
                <a:ext uri="{FF2B5EF4-FFF2-40B4-BE49-F238E27FC236}">
                  <a16:creationId xmlns=""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519">
              <a:extLst>
                <a:ext uri="{FF2B5EF4-FFF2-40B4-BE49-F238E27FC236}">
                  <a16:creationId xmlns=""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520">
              <a:extLst>
                <a:ext uri="{FF2B5EF4-FFF2-40B4-BE49-F238E27FC236}">
                  <a16:creationId xmlns=""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521">
              <a:extLst>
                <a:ext uri="{FF2B5EF4-FFF2-40B4-BE49-F238E27FC236}">
                  <a16:creationId xmlns=""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522">
              <a:extLst>
                <a:ext uri="{FF2B5EF4-FFF2-40B4-BE49-F238E27FC236}">
                  <a16:creationId xmlns=""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523">
              <a:extLst>
                <a:ext uri="{FF2B5EF4-FFF2-40B4-BE49-F238E27FC236}">
                  <a16:creationId xmlns=""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524">
              <a:extLst>
                <a:ext uri="{FF2B5EF4-FFF2-40B4-BE49-F238E27FC236}">
                  <a16:creationId xmlns=""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525">
              <a:extLst>
                <a:ext uri="{FF2B5EF4-FFF2-40B4-BE49-F238E27FC236}">
                  <a16:creationId xmlns=""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526">
              <a:extLst>
                <a:ext uri="{FF2B5EF4-FFF2-40B4-BE49-F238E27FC236}">
                  <a16:creationId xmlns=""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527">
              <a:extLst>
                <a:ext uri="{FF2B5EF4-FFF2-40B4-BE49-F238E27FC236}">
                  <a16:creationId xmlns=""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528">
              <a:extLst>
                <a:ext uri="{FF2B5EF4-FFF2-40B4-BE49-F238E27FC236}">
                  <a16:creationId xmlns=""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529">
              <a:extLst>
                <a:ext uri="{FF2B5EF4-FFF2-40B4-BE49-F238E27FC236}">
                  <a16:creationId xmlns=""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530">
              <a:extLst>
                <a:ext uri="{FF2B5EF4-FFF2-40B4-BE49-F238E27FC236}">
                  <a16:creationId xmlns=""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531">
              <a:extLst>
                <a:ext uri="{FF2B5EF4-FFF2-40B4-BE49-F238E27FC236}">
                  <a16:creationId xmlns=""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532">
              <a:extLst>
                <a:ext uri="{FF2B5EF4-FFF2-40B4-BE49-F238E27FC236}">
                  <a16:creationId xmlns=""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533">
              <a:extLst>
                <a:ext uri="{FF2B5EF4-FFF2-40B4-BE49-F238E27FC236}">
                  <a16:creationId xmlns=""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534">
              <a:extLst>
                <a:ext uri="{FF2B5EF4-FFF2-40B4-BE49-F238E27FC236}">
                  <a16:creationId xmlns=""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535">
              <a:extLst>
                <a:ext uri="{FF2B5EF4-FFF2-40B4-BE49-F238E27FC236}">
                  <a16:creationId xmlns=""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536">
              <a:extLst>
                <a:ext uri="{FF2B5EF4-FFF2-40B4-BE49-F238E27FC236}">
                  <a16:creationId xmlns=""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537">
              <a:extLst>
                <a:ext uri="{FF2B5EF4-FFF2-40B4-BE49-F238E27FC236}">
                  <a16:creationId xmlns=""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538">
              <a:extLst>
                <a:ext uri="{FF2B5EF4-FFF2-40B4-BE49-F238E27FC236}">
                  <a16:creationId xmlns=""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539">
              <a:extLst>
                <a:ext uri="{FF2B5EF4-FFF2-40B4-BE49-F238E27FC236}">
                  <a16:creationId xmlns=""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540">
              <a:extLst>
                <a:ext uri="{FF2B5EF4-FFF2-40B4-BE49-F238E27FC236}">
                  <a16:creationId xmlns=""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541">
              <a:extLst>
                <a:ext uri="{FF2B5EF4-FFF2-40B4-BE49-F238E27FC236}">
                  <a16:creationId xmlns=""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542">
              <a:extLst>
                <a:ext uri="{FF2B5EF4-FFF2-40B4-BE49-F238E27FC236}">
                  <a16:creationId xmlns=""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543">
              <a:extLst>
                <a:ext uri="{FF2B5EF4-FFF2-40B4-BE49-F238E27FC236}">
                  <a16:creationId xmlns=""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544">
              <a:extLst>
                <a:ext uri="{FF2B5EF4-FFF2-40B4-BE49-F238E27FC236}">
                  <a16:creationId xmlns=""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545">
              <a:extLst>
                <a:ext uri="{FF2B5EF4-FFF2-40B4-BE49-F238E27FC236}">
                  <a16:creationId xmlns=""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546">
              <a:extLst>
                <a:ext uri="{FF2B5EF4-FFF2-40B4-BE49-F238E27FC236}">
                  <a16:creationId xmlns=""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547">
              <a:extLst>
                <a:ext uri="{FF2B5EF4-FFF2-40B4-BE49-F238E27FC236}">
                  <a16:creationId xmlns=""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548">
              <a:extLst>
                <a:ext uri="{FF2B5EF4-FFF2-40B4-BE49-F238E27FC236}">
                  <a16:creationId xmlns=""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549">
              <a:extLst>
                <a:ext uri="{FF2B5EF4-FFF2-40B4-BE49-F238E27FC236}">
                  <a16:creationId xmlns=""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550">
              <a:extLst>
                <a:ext uri="{FF2B5EF4-FFF2-40B4-BE49-F238E27FC236}">
                  <a16:creationId xmlns=""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551">
              <a:extLst>
                <a:ext uri="{FF2B5EF4-FFF2-40B4-BE49-F238E27FC236}">
                  <a16:creationId xmlns=""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552">
              <a:extLst>
                <a:ext uri="{FF2B5EF4-FFF2-40B4-BE49-F238E27FC236}">
                  <a16:creationId xmlns=""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553">
              <a:extLst>
                <a:ext uri="{FF2B5EF4-FFF2-40B4-BE49-F238E27FC236}">
                  <a16:creationId xmlns=""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554">
              <a:extLst>
                <a:ext uri="{FF2B5EF4-FFF2-40B4-BE49-F238E27FC236}">
                  <a16:creationId xmlns=""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555">
              <a:extLst>
                <a:ext uri="{FF2B5EF4-FFF2-40B4-BE49-F238E27FC236}">
                  <a16:creationId xmlns=""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556">
              <a:extLst>
                <a:ext uri="{FF2B5EF4-FFF2-40B4-BE49-F238E27FC236}">
                  <a16:creationId xmlns=""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557">
              <a:extLst>
                <a:ext uri="{FF2B5EF4-FFF2-40B4-BE49-F238E27FC236}">
                  <a16:creationId xmlns=""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558">
              <a:extLst>
                <a:ext uri="{FF2B5EF4-FFF2-40B4-BE49-F238E27FC236}">
                  <a16:creationId xmlns=""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559">
              <a:extLst>
                <a:ext uri="{FF2B5EF4-FFF2-40B4-BE49-F238E27FC236}">
                  <a16:creationId xmlns=""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560">
              <a:extLst>
                <a:ext uri="{FF2B5EF4-FFF2-40B4-BE49-F238E27FC236}">
                  <a16:creationId xmlns=""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561">
              <a:extLst>
                <a:ext uri="{FF2B5EF4-FFF2-40B4-BE49-F238E27FC236}">
                  <a16:creationId xmlns=""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562">
              <a:extLst>
                <a:ext uri="{FF2B5EF4-FFF2-40B4-BE49-F238E27FC236}">
                  <a16:creationId xmlns=""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563">
              <a:extLst>
                <a:ext uri="{FF2B5EF4-FFF2-40B4-BE49-F238E27FC236}">
                  <a16:creationId xmlns=""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564">
              <a:extLst>
                <a:ext uri="{FF2B5EF4-FFF2-40B4-BE49-F238E27FC236}">
                  <a16:creationId xmlns=""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565">
              <a:extLst>
                <a:ext uri="{FF2B5EF4-FFF2-40B4-BE49-F238E27FC236}">
                  <a16:creationId xmlns=""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566">
              <a:extLst>
                <a:ext uri="{FF2B5EF4-FFF2-40B4-BE49-F238E27FC236}">
                  <a16:creationId xmlns=""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567">
              <a:extLst>
                <a:ext uri="{FF2B5EF4-FFF2-40B4-BE49-F238E27FC236}">
                  <a16:creationId xmlns=""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568">
              <a:extLst>
                <a:ext uri="{FF2B5EF4-FFF2-40B4-BE49-F238E27FC236}">
                  <a16:creationId xmlns=""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569">
              <a:extLst>
                <a:ext uri="{FF2B5EF4-FFF2-40B4-BE49-F238E27FC236}">
                  <a16:creationId xmlns=""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570">
              <a:extLst>
                <a:ext uri="{FF2B5EF4-FFF2-40B4-BE49-F238E27FC236}">
                  <a16:creationId xmlns=""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571">
              <a:extLst>
                <a:ext uri="{FF2B5EF4-FFF2-40B4-BE49-F238E27FC236}">
                  <a16:creationId xmlns=""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572">
              <a:extLst>
                <a:ext uri="{FF2B5EF4-FFF2-40B4-BE49-F238E27FC236}">
                  <a16:creationId xmlns=""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573">
              <a:extLst>
                <a:ext uri="{FF2B5EF4-FFF2-40B4-BE49-F238E27FC236}">
                  <a16:creationId xmlns=""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574">
              <a:extLst>
                <a:ext uri="{FF2B5EF4-FFF2-40B4-BE49-F238E27FC236}">
                  <a16:creationId xmlns=""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575">
              <a:extLst>
                <a:ext uri="{FF2B5EF4-FFF2-40B4-BE49-F238E27FC236}">
                  <a16:creationId xmlns=""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576">
              <a:extLst>
                <a:ext uri="{FF2B5EF4-FFF2-40B4-BE49-F238E27FC236}">
                  <a16:creationId xmlns=""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577">
              <a:extLst>
                <a:ext uri="{FF2B5EF4-FFF2-40B4-BE49-F238E27FC236}">
                  <a16:creationId xmlns=""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578">
              <a:extLst>
                <a:ext uri="{FF2B5EF4-FFF2-40B4-BE49-F238E27FC236}">
                  <a16:creationId xmlns=""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579">
              <a:extLst>
                <a:ext uri="{FF2B5EF4-FFF2-40B4-BE49-F238E27FC236}">
                  <a16:creationId xmlns=""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580">
              <a:extLst>
                <a:ext uri="{FF2B5EF4-FFF2-40B4-BE49-F238E27FC236}">
                  <a16:creationId xmlns=""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581">
              <a:extLst>
                <a:ext uri="{FF2B5EF4-FFF2-40B4-BE49-F238E27FC236}">
                  <a16:creationId xmlns=""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582">
              <a:extLst>
                <a:ext uri="{FF2B5EF4-FFF2-40B4-BE49-F238E27FC236}">
                  <a16:creationId xmlns=""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583">
              <a:extLst>
                <a:ext uri="{FF2B5EF4-FFF2-40B4-BE49-F238E27FC236}">
                  <a16:creationId xmlns=""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584">
              <a:extLst>
                <a:ext uri="{FF2B5EF4-FFF2-40B4-BE49-F238E27FC236}">
                  <a16:creationId xmlns=""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585">
              <a:extLst>
                <a:ext uri="{FF2B5EF4-FFF2-40B4-BE49-F238E27FC236}">
                  <a16:creationId xmlns=""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586">
              <a:extLst>
                <a:ext uri="{FF2B5EF4-FFF2-40B4-BE49-F238E27FC236}">
                  <a16:creationId xmlns=""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587">
              <a:extLst>
                <a:ext uri="{FF2B5EF4-FFF2-40B4-BE49-F238E27FC236}">
                  <a16:creationId xmlns=""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588">
              <a:extLst>
                <a:ext uri="{FF2B5EF4-FFF2-40B4-BE49-F238E27FC236}">
                  <a16:creationId xmlns=""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589">
              <a:extLst>
                <a:ext uri="{FF2B5EF4-FFF2-40B4-BE49-F238E27FC236}">
                  <a16:creationId xmlns=""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590">
              <a:extLst>
                <a:ext uri="{FF2B5EF4-FFF2-40B4-BE49-F238E27FC236}">
                  <a16:creationId xmlns=""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591">
              <a:extLst>
                <a:ext uri="{FF2B5EF4-FFF2-40B4-BE49-F238E27FC236}">
                  <a16:creationId xmlns=""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592">
              <a:extLst>
                <a:ext uri="{FF2B5EF4-FFF2-40B4-BE49-F238E27FC236}">
                  <a16:creationId xmlns=""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593">
              <a:extLst>
                <a:ext uri="{FF2B5EF4-FFF2-40B4-BE49-F238E27FC236}">
                  <a16:creationId xmlns=""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594">
              <a:extLst>
                <a:ext uri="{FF2B5EF4-FFF2-40B4-BE49-F238E27FC236}">
                  <a16:creationId xmlns=""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595">
              <a:extLst>
                <a:ext uri="{FF2B5EF4-FFF2-40B4-BE49-F238E27FC236}">
                  <a16:creationId xmlns=""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596">
              <a:extLst>
                <a:ext uri="{FF2B5EF4-FFF2-40B4-BE49-F238E27FC236}">
                  <a16:creationId xmlns=""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597">
              <a:extLst>
                <a:ext uri="{FF2B5EF4-FFF2-40B4-BE49-F238E27FC236}">
                  <a16:creationId xmlns=""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598">
              <a:extLst>
                <a:ext uri="{FF2B5EF4-FFF2-40B4-BE49-F238E27FC236}">
                  <a16:creationId xmlns=""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599">
              <a:extLst>
                <a:ext uri="{FF2B5EF4-FFF2-40B4-BE49-F238E27FC236}">
                  <a16:creationId xmlns=""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600">
              <a:extLst>
                <a:ext uri="{FF2B5EF4-FFF2-40B4-BE49-F238E27FC236}">
                  <a16:creationId xmlns=""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601">
              <a:extLst>
                <a:ext uri="{FF2B5EF4-FFF2-40B4-BE49-F238E27FC236}">
                  <a16:creationId xmlns=""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602">
              <a:extLst>
                <a:ext uri="{FF2B5EF4-FFF2-40B4-BE49-F238E27FC236}">
                  <a16:creationId xmlns=""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603">
              <a:extLst>
                <a:ext uri="{FF2B5EF4-FFF2-40B4-BE49-F238E27FC236}">
                  <a16:creationId xmlns=""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604">
              <a:extLst>
                <a:ext uri="{FF2B5EF4-FFF2-40B4-BE49-F238E27FC236}">
                  <a16:creationId xmlns=""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605">
              <a:extLst>
                <a:ext uri="{FF2B5EF4-FFF2-40B4-BE49-F238E27FC236}">
                  <a16:creationId xmlns=""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606">
              <a:extLst>
                <a:ext uri="{FF2B5EF4-FFF2-40B4-BE49-F238E27FC236}">
                  <a16:creationId xmlns=""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607">
              <a:extLst>
                <a:ext uri="{FF2B5EF4-FFF2-40B4-BE49-F238E27FC236}">
                  <a16:creationId xmlns=""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608">
              <a:extLst>
                <a:ext uri="{FF2B5EF4-FFF2-40B4-BE49-F238E27FC236}">
                  <a16:creationId xmlns=""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609">
              <a:extLst>
                <a:ext uri="{FF2B5EF4-FFF2-40B4-BE49-F238E27FC236}">
                  <a16:creationId xmlns=""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610">
              <a:extLst>
                <a:ext uri="{FF2B5EF4-FFF2-40B4-BE49-F238E27FC236}">
                  <a16:creationId xmlns=""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611">
              <a:extLst>
                <a:ext uri="{FF2B5EF4-FFF2-40B4-BE49-F238E27FC236}">
                  <a16:creationId xmlns=""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612">
              <a:extLst>
                <a:ext uri="{FF2B5EF4-FFF2-40B4-BE49-F238E27FC236}">
                  <a16:creationId xmlns=""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613">
              <a:extLst>
                <a:ext uri="{FF2B5EF4-FFF2-40B4-BE49-F238E27FC236}">
                  <a16:creationId xmlns=""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614">
              <a:extLst>
                <a:ext uri="{FF2B5EF4-FFF2-40B4-BE49-F238E27FC236}">
                  <a16:creationId xmlns=""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615">
              <a:extLst>
                <a:ext uri="{FF2B5EF4-FFF2-40B4-BE49-F238E27FC236}">
                  <a16:creationId xmlns=""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616">
              <a:extLst>
                <a:ext uri="{FF2B5EF4-FFF2-40B4-BE49-F238E27FC236}">
                  <a16:creationId xmlns=""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617">
              <a:extLst>
                <a:ext uri="{FF2B5EF4-FFF2-40B4-BE49-F238E27FC236}">
                  <a16:creationId xmlns=""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618">
              <a:extLst>
                <a:ext uri="{FF2B5EF4-FFF2-40B4-BE49-F238E27FC236}">
                  <a16:creationId xmlns=""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619">
              <a:extLst>
                <a:ext uri="{FF2B5EF4-FFF2-40B4-BE49-F238E27FC236}">
                  <a16:creationId xmlns=""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620">
              <a:extLst>
                <a:ext uri="{FF2B5EF4-FFF2-40B4-BE49-F238E27FC236}">
                  <a16:creationId xmlns=""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621">
              <a:extLst>
                <a:ext uri="{FF2B5EF4-FFF2-40B4-BE49-F238E27FC236}">
                  <a16:creationId xmlns=""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622">
              <a:extLst>
                <a:ext uri="{FF2B5EF4-FFF2-40B4-BE49-F238E27FC236}">
                  <a16:creationId xmlns=""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623">
              <a:extLst>
                <a:ext uri="{FF2B5EF4-FFF2-40B4-BE49-F238E27FC236}">
                  <a16:creationId xmlns=""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624">
              <a:extLst>
                <a:ext uri="{FF2B5EF4-FFF2-40B4-BE49-F238E27FC236}">
                  <a16:creationId xmlns=""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625">
              <a:extLst>
                <a:ext uri="{FF2B5EF4-FFF2-40B4-BE49-F238E27FC236}">
                  <a16:creationId xmlns=""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626">
              <a:extLst>
                <a:ext uri="{FF2B5EF4-FFF2-40B4-BE49-F238E27FC236}">
                  <a16:creationId xmlns=""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627">
              <a:extLst>
                <a:ext uri="{FF2B5EF4-FFF2-40B4-BE49-F238E27FC236}">
                  <a16:creationId xmlns=""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628">
              <a:extLst>
                <a:ext uri="{FF2B5EF4-FFF2-40B4-BE49-F238E27FC236}">
                  <a16:creationId xmlns=""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629">
              <a:extLst>
                <a:ext uri="{FF2B5EF4-FFF2-40B4-BE49-F238E27FC236}">
                  <a16:creationId xmlns=""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630">
              <a:extLst>
                <a:ext uri="{FF2B5EF4-FFF2-40B4-BE49-F238E27FC236}">
                  <a16:creationId xmlns=""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631">
              <a:extLst>
                <a:ext uri="{FF2B5EF4-FFF2-40B4-BE49-F238E27FC236}">
                  <a16:creationId xmlns=""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632">
              <a:extLst>
                <a:ext uri="{FF2B5EF4-FFF2-40B4-BE49-F238E27FC236}">
                  <a16:creationId xmlns=""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633">
              <a:extLst>
                <a:ext uri="{FF2B5EF4-FFF2-40B4-BE49-F238E27FC236}">
                  <a16:creationId xmlns=""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634">
              <a:extLst>
                <a:ext uri="{FF2B5EF4-FFF2-40B4-BE49-F238E27FC236}">
                  <a16:creationId xmlns=""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635">
              <a:extLst>
                <a:ext uri="{FF2B5EF4-FFF2-40B4-BE49-F238E27FC236}">
                  <a16:creationId xmlns=""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636">
              <a:extLst>
                <a:ext uri="{FF2B5EF4-FFF2-40B4-BE49-F238E27FC236}">
                  <a16:creationId xmlns=""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637">
              <a:extLst>
                <a:ext uri="{FF2B5EF4-FFF2-40B4-BE49-F238E27FC236}">
                  <a16:creationId xmlns=""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638">
              <a:extLst>
                <a:ext uri="{FF2B5EF4-FFF2-40B4-BE49-F238E27FC236}">
                  <a16:creationId xmlns=""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639">
              <a:extLst>
                <a:ext uri="{FF2B5EF4-FFF2-40B4-BE49-F238E27FC236}">
                  <a16:creationId xmlns=""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640">
              <a:extLst>
                <a:ext uri="{FF2B5EF4-FFF2-40B4-BE49-F238E27FC236}">
                  <a16:creationId xmlns=""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641">
              <a:extLst>
                <a:ext uri="{FF2B5EF4-FFF2-40B4-BE49-F238E27FC236}">
                  <a16:creationId xmlns=""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642">
              <a:extLst>
                <a:ext uri="{FF2B5EF4-FFF2-40B4-BE49-F238E27FC236}">
                  <a16:creationId xmlns=""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643">
              <a:extLst>
                <a:ext uri="{FF2B5EF4-FFF2-40B4-BE49-F238E27FC236}">
                  <a16:creationId xmlns=""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644">
              <a:extLst>
                <a:ext uri="{FF2B5EF4-FFF2-40B4-BE49-F238E27FC236}">
                  <a16:creationId xmlns=""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645">
              <a:extLst>
                <a:ext uri="{FF2B5EF4-FFF2-40B4-BE49-F238E27FC236}">
                  <a16:creationId xmlns=""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646">
              <a:extLst>
                <a:ext uri="{FF2B5EF4-FFF2-40B4-BE49-F238E27FC236}">
                  <a16:creationId xmlns=""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647">
              <a:extLst>
                <a:ext uri="{FF2B5EF4-FFF2-40B4-BE49-F238E27FC236}">
                  <a16:creationId xmlns=""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648">
              <a:extLst>
                <a:ext uri="{FF2B5EF4-FFF2-40B4-BE49-F238E27FC236}">
                  <a16:creationId xmlns=""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649">
              <a:extLst>
                <a:ext uri="{FF2B5EF4-FFF2-40B4-BE49-F238E27FC236}">
                  <a16:creationId xmlns=""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650">
              <a:extLst>
                <a:ext uri="{FF2B5EF4-FFF2-40B4-BE49-F238E27FC236}">
                  <a16:creationId xmlns=""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651">
              <a:extLst>
                <a:ext uri="{FF2B5EF4-FFF2-40B4-BE49-F238E27FC236}">
                  <a16:creationId xmlns=""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652">
              <a:extLst>
                <a:ext uri="{FF2B5EF4-FFF2-40B4-BE49-F238E27FC236}">
                  <a16:creationId xmlns=""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653">
              <a:extLst>
                <a:ext uri="{FF2B5EF4-FFF2-40B4-BE49-F238E27FC236}">
                  <a16:creationId xmlns=""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654">
              <a:extLst>
                <a:ext uri="{FF2B5EF4-FFF2-40B4-BE49-F238E27FC236}">
                  <a16:creationId xmlns=""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655">
              <a:extLst>
                <a:ext uri="{FF2B5EF4-FFF2-40B4-BE49-F238E27FC236}">
                  <a16:creationId xmlns=""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656">
              <a:extLst>
                <a:ext uri="{FF2B5EF4-FFF2-40B4-BE49-F238E27FC236}">
                  <a16:creationId xmlns=""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657">
              <a:extLst>
                <a:ext uri="{FF2B5EF4-FFF2-40B4-BE49-F238E27FC236}">
                  <a16:creationId xmlns=""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658">
              <a:extLst>
                <a:ext uri="{FF2B5EF4-FFF2-40B4-BE49-F238E27FC236}">
                  <a16:creationId xmlns=""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659">
              <a:extLst>
                <a:ext uri="{FF2B5EF4-FFF2-40B4-BE49-F238E27FC236}">
                  <a16:creationId xmlns=""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660">
              <a:extLst>
                <a:ext uri="{FF2B5EF4-FFF2-40B4-BE49-F238E27FC236}">
                  <a16:creationId xmlns=""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661">
              <a:extLst>
                <a:ext uri="{FF2B5EF4-FFF2-40B4-BE49-F238E27FC236}">
                  <a16:creationId xmlns=""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662">
              <a:extLst>
                <a:ext uri="{FF2B5EF4-FFF2-40B4-BE49-F238E27FC236}">
                  <a16:creationId xmlns=""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663">
              <a:extLst>
                <a:ext uri="{FF2B5EF4-FFF2-40B4-BE49-F238E27FC236}">
                  <a16:creationId xmlns=""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664">
              <a:extLst>
                <a:ext uri="{FF2B5EF4-FFF2-40B4-BE49-F238E27FC236}">
                  <a16:creationId xmlns=""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665">
              <a:extLst>
                <a:ext uri="{FF2B5EF4-FFF2-40B4-BE49-F238E27FC236}">
                  <a16:creationId xmlns=""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666">
              <a:extLst>
                <a:ext uri="{FF2B5EF4-FFF2-40B4-BE49-F238E27FC236}">
                  <a16:creationId xmlns=""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667">
              <a:extLst>
                <a:ext uri="{FF2B5EF4-FFF2-40B4-BE49-F238E27FC236}">
                  <a16:creationId xmlns=""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668">
              <a:extLst>
                <a:ext uri="{FF2B5EF4-FFF2-40B4-BE49-F238E27FC236}">
                  <a16:creationId xmlns=""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669">
              <a:extLst>
                <a:ext uri="{FF2B5EF4-FFF2-40B4-BE49-F238E27FC236}">
                  <a16:creationId xmlns=""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670">
              <a:extLst>
                <a:ext uri="{FF2B5EF4-FFF2-40B4-BE49-F238E27FC236}">
                  <a16:creationId xmlns=""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671">
              <a:extLst>
                <a:ext uri="{FF2B5EF4-FFF2-40B4-BE49-F238E27FC236}">
                  <a16:creationId xmlns=""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672">
              <a:extLst>
                <a:ext uri="{FF2B5EF4-FFF2-40B4-BE49-F238E27FC236}">
                  <a16:creationId xmlns=""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673">
              <a:extLst>
                <a:ext uri="{FF2B5EF4-FFF2-40B4-BE49-F238E27FC236}">
                  <a16:creationId xmlns=""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674">
              <a:extLst>
                <a:ext uri="{FF2B5EF4-FFF2-40B4-BE49-F238E27FC236}">
                  <a16:creationId xmlns=""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675">
              <a:extLst>
                <a:ext uri="{FF2B5EF4-FFF2-40B4-BE49-F238E27FC236}">
                  <a16:creationId xmlns=""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676">
              <a:extLst>
                <a:ext uri="{FF2B5EF4-FFF2-40B4-BE49-F238E27FC236}">
                  <a16:creationId xmlns=""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677">
              <a:extLst>
                <a:ext uri="{FF2B5EF4-FFF2-40B4-BE49-F238E27FC236}">
                  <a16:creationId xmlns=""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678">
              <a:extLst>
                <a:ext uri="{FF2B5EF4-FFF2-40B4-BE49-F238E27FC236}">
                  <a16:creationId xmlns=""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679">
              <a:extLst>
                <a:ext uri="{FF2B5EF4-FFF2-40B4-BE49-F238E27FC236}">
                  <a16:creationId xmlns=""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680">
              <a:extLst>
                <a:ext uri="{FF2B5EF4-FFF2-40B4-BE49-F238E27FC236}">
                  <a16:creationId xmlns=""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681">
              <a:extLst>
                <a:ext uri="{FF2B5EF4-FFF2-40B4-BE49-F238E27FC236}">
                  <a16:creationId xmlns=""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682">
              <a:extLst>
                <a:ext uri="{FF2B5EF4-FFF2-40B4-BE49-F238E27FC236}">
                  <a16:creationId xmlns=""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683">
              <a:extLst>
                <a:ext uri="{FF2B5EF4-FFF2-40B4-BE49-F238E27FC236}">
                  <a16:creationId xmlns=""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684">
              <a:extLst>
                <a:ext uri="{FF2B5EF4-FFF2-40B4-BE49-F238E27FC236}">
                  <a16:creationId xmlns=""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685">
              <a:extLst>
                <a:ext uri="{FF2B5EF4-FFF2-40B4-BE49-F238E27FC236}">
                  <a16:creationId xmlns=""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686">
              <a:extLst>
                <a:ext uri="{FF2B5EF4-FFF2-40B4-BE49-F238E27FC236}">
                  <a16:creationId xmlns=""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687">
              <a:extLst>
                <a:ext uri="{FF2B5EF4-FFF2-40B4-BE49-F238E27FC236}">
                  <a16:creationId xmlns=""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688">
              <a:extLst>
                <a:ext uri="{FF2B5EF4-FFF2-40B4-BE49-F238E27FC236}">
                  <a16:creationId xmlns=""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689">
              <a:extLst>
                <a:ext uri="{FF2B5EF4-FFF2-40B4-BE49-F238E27FC236}">
                  <a16:creationId xmlns=""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690">
              <a:extLst>
                <a:ext uri="{FF2B5EF4-FFF2-40B4-BE49-F238E27FC236}">
                  <a16:creationId xmlns=""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691">
              <a:extLst>
                <a:ext uri="{FF2B5EF4-FFF2-40B4-BE49-F238E27FC236}">
                  <a16:creationId xmlns=""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692">
              <a:extLst>
                <a:ext uri="{FF2B5EF4-FFF2-40B4-BE49-F238E27FC236}">
                  <a16:creationId xmlns=""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693">
              <a:extLst>
                <a:ext uri="{FF2B5EF4-FFF2-40B4-BE49-F238E27FC236}">
                  <a16:creationId xmlns=""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694">
              <a:extLst>
                <a:ext uri="{FF2B5EF4-FFF2-40B4-BE49-F238E27FC236}">
                  <a16:creationId xmlns=""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695">
              <a:extLst>
                <a:ext uri="{FF2B5EF4-FFF2-40B4-BE49-F238E27FC236}">
                  <a16:creationId xmlns=""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696">
              <a:extLst>
                <a:ext uri="{FF2B5EF4-FFF2-40B4-BE49-F238E27FC236}">
                  <a16:creationId xmlns=""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697">
              <a:extLst>
                <a:ext uri="{FF2B5EF4-FFF2-40B4-BE49-F238E27FC236}">
                  <a16:creationId xmlns=""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698">
              <a:extLst>
                <a:ext uri="{FF2B5EF4-FFF2-40B4-BE49-F238E27FC236}">
                  <a16:creationId xmlns=""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699">
              <a:extLst>
                <a:ext uri="{FF2B5EF4-FFF2-40B4-BE49-F238E27FC236}">
                  <a16:creationId xmlns=""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700">
              <a:extLst>
                <a:ext uri="{FF2B5EF4-FFF2-40B4-BE49-F238E27FC236}">
                  <a16:creationId xmlns=""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701">
              <a:extLst>
                <a:ext uri="{FF2B5EF4-FFF2-40B4-BE49-F238E27FC236}">
                  <a16:creationId xmlns=""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702">
              <a:extLst>
                <a:ext uri="{FF2B5EF4-FFF2-40B4-BE49-F238E27FC236}">
                  <a16:creationId xmlns=""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703">
              <a:extLst>
                <a:ext uri="{FF2B5EF4-FFF2-40B4-BE49-F238E27FC236}">
                  <a16:creationId xmlns=""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704">
              <a:extLst>
                <a:ext uri="{FF2B5EF4-FFF2-40B4-BE49-F238E27FC236}">
                  <a16:creationId xmlns=""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705">
              <a:extLst>
                <a:ext uri="{FF2B5EF4-FFF2-40B4-BE49-F238E27FC236}">
                  <a16:creationId xmlns=""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706">
              <a:extLst>
                <a:ext uri="{FF2B5EF4-FFF2-40B4-BE49-F238E27FC236}">
                  <a16:creationId xmlns=""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707">
              <a:extLst>
                <a:ext uri="{FF2B5EF4-FFF2-40B4-BE49-F238E27FC236}">
                  <a16:creationId xmlns=""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708">
              <a:extLst>
                <a:ext uri="{FF2B5EF4-FFF2-40B4-BE49-F238E27FC236}">
                  <a16:creationId xmlns=""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709">
              <a:extLst>
                <a:ext uri="{FF2B5EF4-FFF2-40B4-BE49-F238E27FC236}">
                  <a16:creationId xmlns=""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710">
              <a:extLst>
                <a:ext uri="{FF2B5EF4-FFF2-40B4-BE49-F238E27FC236}">
                  <a16:creationId xmlns=""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711">
              <a:extLst>
                <a:ext uri="{FF2B5EF4-FFF2-40B4-BE49-F238E27FC236}">
                  <a16:creationId xmlns=""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712">
              <a:extLst>
                <a:ext uri="{FF2B5EF4-FFF2-40B4-BE49-F238E27FC236}">
                  <a16:creationId xmlns=""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713">
              <a:extLst>
                <a:ext uri="{FF2B5EF4-FFF2-40B4-BE49-F238E27FC236}">
                  <a16:creationId xmlns=""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714">
              <a:extLst>
                <a:ext uri="{FF2B5EF4-FFF2-40B4-BE49-F238E27FC236}">
                  <a16:creationId xmlns=""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715">
              <a:extLst>
                <a:ext uri="{FF2B5EF4-FFF2-40B4-BE49-F238E27FC236}">
                  <a16:creationId xmlns=""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716">
              <a:extLst>
                <a:ext uri="{FF2B5EF4-FFF2-40B4-BE49-F238E27FC236}">
                  <a16:creationId xmlns=""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717">
              <a:extLst>
                <a:ext uri="{FF2B5EF4-FFF2-40B4-BE49-F238E27FC236}">
                  <a16:creationId xmlns=""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718">
              <a:extLst>
                <a:ext uri="{FF2B5EF4-FFF2-40B4-BE49-F238E27FC236}">
                  <a16:creationId xmlns=""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719">
              <a:extLst>
                <a:ext uri="{FF2B5EF4-FFF2-40B4-BE49-F238E27FC236}">
                  <a16:creationId xmlns=""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720">
              <a:extLst>
                <a:ext uri="{FF2B5EF4-FFF2-40B4-BE49-F238E27FC236}">
                  <a16:creationId xmlns=""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721">
              <a:extLst>
                <a:ext uri="{FF2B5EF4-FFF2-40B4-BE49-F238E27FC236}">
                  <a16:creationId xmlns=""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722">
              <a:extLst>
                <a:ext uri="{FF2B5EF4-FFF2-40B4-BE49-F238E27FC236}">
                  <a16:creationId xmlns=""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723">
              <a:extLst>
                <a:ext uri="{FF2B5EF4-FFF2-40B4-BE49-F238E27FC236}">
                  <a16:creationId xmlns=""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724">
              <a:extLst>
                <a:ext uri="{FF2B5EF4-FFF2-40B4-BE49-F238E27FC236}">
                  <a16:creationId xmlns=""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725">
              <a:extLst>
                <a:ext uri="{FF2B5EF4-FFF2-40B4-BE49-F238E27FC236}">
                  <a16:creationId xmlns=""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726">
              <a:extLst>
                <a:ext uri="{FF2B5EF4-FFF2-40B4-BE49-F238E27FC236}">
                  <a16:creationId xmlns=""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727">
              <a:extLst>
                <a:ext uri="{FF2B5EF4-FFF2-40B4-BE49-F238E27FC236}">
                  <a16:creationId xmlns=""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728">
              <a:extLst>
                <a:ext uri="{FF2B5EF4-FFF2-40B4-BE49-F238E27FC236}">
                  <a16:creationId xmlns=""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729">
              <a:extLst>
                <a:ext uri="{FF2B5EF4-FFF2-40B4-BE49-F238E27FC236}">
                  <a16:creationId xmlns=""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730">
              <a:extLst>
                <a:ext uri="{FF2B5EF4-FFF2-40B4-BE49-F238E27FC236}">
                  <a16:creationId xmlns=""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731">
              <a:extLst>
                <a:ext uri="{FF2B5EF4-FFF2-40B4-BE49-F238E27FC236}">
                  <a16:creationId xmlns=""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732">
              <a:extLst>
                <a:ext uri="{FF2B5EF4-FFF2-40B4-BE49-F238E27FC236}">
                  <a16:creationId xmlns=""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733">
              <a:extLst>
                <a:ext uri="{FF2B5EF4-FFF2-40B4-BE49-F238E27FC236}">
                  <a16:creationId xmlns=""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734">
              <a:extLst>
                <a:ext uri="{FF2B5EF4-FFF2-40B4-BE49-F238E27FC236}">
                  <a16:creationId xmlns=""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735">
              <a:extLst>
                <a:ext uri="{FF2B5EF4-FFF2-40B4-BE49-F238E27FC236}">
                  <a16:creationId xmlns=""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2676">
              <a:extLst>
                <a:ext uri="{FF2B5EF4-FFF2-40B4-BE49-F238E27FC236}">
                  <a16:creationId xmlns=""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2677">
              <a:extLst>
                <a:ext uri="{FF2B5EF4-FFF2-40B4-BE49-F238E27FC236}">
                  <a16:creationId xmlns=""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2678">
              <a:extLst>
                <a:ext uri="{FF2B5EF4-FFF2-40B4-BE49-F238E27FC236}">
                  <a16:creationId xmlns=""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2679">
              <a:extLst>
                <a:ext uri="{FF2B5EF4-FFF2-40B4-BE49-F238E27FC236}">
                  <a16:creationId xmlns=""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2680">
              <a:extLst>
                <a:ext uri="{FF2B5EF4-FFF2-40B4-BE49-F238E27FC236}">
                  <a16:creationId xmlns=""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2681">
              <a:extLst>
                <a:ext uri="{FF2B5EF4-FFF2-40B4-BE49-F238E27FC236}">
                  <a16:creationId xmlns=""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2682">
              <a:extLst>
                <a:ext uri="{FF2B5EF4-FFF2-40B4-BE49-F238E27FC236}">
                  <a16:creationId xmlns=""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2683">
              <a:extLst>
                <a:ext uri="{FF2B5EF4-FFF2-40B4-BE49-F238E27FC236}">
                  <a16:creationId xmlns=""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2684">
              <a:extLst>
                <a:ext uri="{FF2B5EF4-FFF2-40B4-BE49-F238E27FC236}">
                  <a16:creationId xmlns=""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2685">
              <a:extLst>
                <a:ext uri="{FF2B5EF4-FFF2-40B4-BE49-F238E27FC236}">
                  <a16:creationId xmlns=""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2686">
              <a:extLst>
                <a:ext uri="{FF2B5EF4-FFF2-40B4-BE49-F238E27FC236}">
                  <a16:creationId xmlns=""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2687">
              <a:extLst>
                <a:ext uri="{FF2B5EF4-FFF2-40B4-BE49-F238E27FC236}">
                  <a16:creationId xmlns=""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2688">
              <a:extLst>
                <a:ext uri="{FF2B5EF4-FFF2-40B4-BE49-F238E27FC236}">
                  <a16:creationId xmlns=""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2689">
              <a:extLst>
                <a:ext uri="{FF2B5EF4-FFF2-40B4-BE49-F238E27FC236}">
                  <a16:creationId xmlns=""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2690">
              <a:extLst>
                <a:ext uri="{FF2B5EF4-FFF2-40B4-BE49-F238E27FC236}">
                  <a16:creationId xmlns=""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2691">
              <a:extLst>
                <a:ext uri="{FF2B5EF4-FFF2-40B4-BE49-F238E27FC236}">
                  <a16:creationId xmlns=""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2692">
              <a:extLst>
                <a:ext uri="{FF2B5EF4-FFF2-40B4-BE49-F238E27FC236}">
                  <a16:creationId xmlns=""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2693">
              <a:extLst>
                <a:ext uri="{FF2B5EF4-FFF2-40B4-BE49-F238E27FC236}">
                  <a16:creationId xmlns=""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2694">
              <a:extLst>
                <a:ext uri="{FF2B5EF4-FFF2-40B4-BE49-F238E27FC236}">
                  <a16:creationId xmlns=""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2695">
              <a:extLst>
                <a:ext uri="{FF2B5EF4-FFF2-40B4-BE49-F238E27FC236}">
                  <a16:creationId xmlns=""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2696">
              <a:extLst>
                <a:ext uri="{FF2B5EF4-FFF2-40B4-BE49-F238E27FC236}">
                  <a16:creationId xmlns=""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2697">
              <a:extLst>
                <a:ext uri="{FF2B5EF4-FFF2-40B4-BE49-F238E27FC236}">
                  <a16:creationId xmlns=""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2698">
              <a:extLst>
                <a:ext uri="{FF2B5EF4-FFF2-40B4-BE49-F238E27FC236}">
                  <a16:creationId xmlns=""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2699">
              <a:extLst>
                <a:ext uri="{FF2B5EF4-FFF2-40B4-BE49-F238E27FC236}">
                  <a16:creationId xmlns=""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2700">
              <a:extLst>
                <a:ext uri="{FF2B5EF4-FFF2-40B4-BE49-F238E27FC236}">
                  <a16:creationId xmlns=""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2701">
              <a:extLst>
                <a:ext uri="{FF2B5EF4-FFF2-40B4-BE49-F238E27FC236}">
                  <a16:creationId xmlns=""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2702">
              <a:extLst>
                <a:ext uri="{FF2B5EF4-FFF2-40B4-BE49-F238E27FC236}">
                  <a16:creationId xmlns=""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3" name="Graphic 2713">
            <a:extLst>
              <a:ext uri="{FF2B5EF4-FFF2-40B4-BE49-F238E27FC236}">
                <a16:creationId xmlns=""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681103" y="5589293"/>
            <a:ext cx="1029851" cy="1076168"/>
            <a:chOff x="693570" y="4483266"/>
            <a:chExt cx="1400175" cy="1247775"/>
          </a:xfrm>
        </p:grpSpPr>
        <p:sp>
          <p:nvSpPr>
            <p:cNvPr id="1534" name="Freeform: Shape 2716">
              <a:extLst>
                <a:ext uri="{FF2B5EF4-FFF2-40B4-BE49-F238E27FC236}">
                  <a16:creationId xmlns=""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2717">
              <a:extLst>
                <a:ext uri="{FF2B5EF4-FFF2-40B4-BE49-F238E27FC236}">
                  <a16:creationId xmlns=""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2718">
              <a:extLst>
                <a:ext uri="{FF2B5EF4-FFF2-40B4-BE49-F238E27FC236}">
                  <a16:creationId xmlns=""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2719">
              <a:extLst>
                <a:ext uri="{FF2B5EF4-FFF2-40B4-BE49-F238E27FC236}">
                  <a16:creationId xmlns=""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2720">
              <a:extLst>
                <a:ext uri="{FF2B5EF4-FFF2-40B4-BE49-F238E27FC236}">
                  <a16:creationId xmlns=""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2721">
              <a:extLst>
                <a:ext uri="{FF2B5EF4-FFF2-40B4-BE49-F238E27FC236}">
                  <a16:creationId xmlns=""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2722">
              <a:extLst>
                <a:ext uri="{FF2B5EF4-FFF2-40B4-BE49-F238E27FC236}">
                  <a16:creationId xmlns=""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2723">
              <a:extLst>
                <a:ext uri="{FF2B5EF4-FFF2-40B4-BE49-F238E27FC236}">
                  <a16:creationId xmlns=""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2724">
              <a:extLst>
                <a:ext uri="{FF2B5EF4-FFF2-40B4-BE49-F238E27FC236}">
                  <a16:creationId xmlns=""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2725">
              <a:extLst>
                <a:ext uri="{FF2B5EF4-FFF2-40B4-BE49-F238E27FC236}">
                  <a16:creationId xmlns=""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2726">
              <a:extLst>
                <a:ext uri="{FF2B5EF4-FFF2-40B4-BE49-F238E27FC236}">
                  <a16:creationId xmlns=""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2727">
              <a:extLst>
                <a:ext uri="{FF2B5EF4-FFF2-40B4-BE49-F238E27FC236}">
                  <a16:creationId xmlns=""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2728">
              <a:extLst>
                <a:ext uri="{FF2B5EF4-FFF2-40B4-BE49-F238E27FC236}">
                  <a16:creationId xmlns=""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2729">
              <a:extLst>
                <a:ext uri="{FF2B5EF4-FFF2-40B4-BE49-F238E27FC236}">
                  <a16:creationId xmlns=""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2730">
              <a:extLst>
                <a:ext uri="{FF2B5EF4-FFF2-40B4-BE49-F238E27FC236}">
                  <a16:creationId xmlns=""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2731">
              <a:extLst>
                <a:ext uri="{FF2B5EF4-FFF2-40B4-BE49-F238E27FC236}">
                  <a16:creationId xmlns=""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2732">
              <a:extLst>
                <a:ext uri="{FF2B5EF4-FFF2-40B4-BE49-F238E27FC236}">
                  <a16:creationId xmlns=""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2733">
              <a:extLst>
                <a:ext uri="{FF2B5EF4-FFF2-40B4-BE49-F238E27FC236}">
                  <a16:creationId xmlns=""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2734">
              <a:extLst>
                <a:ext uri="{FF2B5EF4-FFF2-40B4-BE49-F238E27FC236}">
                  <a16:creationId xmlns=""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2735">
              <a:extLst>
                <a:ext uri="{FF2B5EF4-FFF2-40B4-BE49-F238E27FC236}">
                  <a16:creationId xmlns=""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2736">
              <a:extLst>
                <a:ext uri="{FF2B5EF4-FFF2-40B4-BE49-F238E27FC236}">
                  <a16:creationId xmlns=""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2737">
              <a:extLst>
                <a:ext uri="{FF2B5EF4-FFF2-40B4-BE49-F238E27FC236}">
                  <a16:creationId xmlns=""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2738">
              <a:extLst>
                <a:ext uri="{FF2B5EF4-FFF2-40B4-BE49-F238E27FC236}">
                  <a16:creationId xmlns=""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2739">
              <a:extLst>
                <a:ext uri="{FF2B5EF4-FFF2-40B4-BE49-F238E27FC236}">
                  <a16:creationId xmlns=""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2740">
              <a:extLst>
                <a:ext uri="{FF2B5EF4-FFF2-40B4-BE49-F238E27FC236}">
                  <a16:creationId xmlns=""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2741">
              <a:extLst>
                <a:ext uri="{FF2B5EF4-FFF2-40B4-BE49-F238E27FC236}">
                  <a16:creationId xmlns=""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2742">
              <a:extLst>
                <a:ext uri="{FF2B5EF4-FFF2-40B4-BE49-F238E27FC236}">
                  <a16:creationId xmlns=""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2743">
              <a:extLst>
                <a:ext uri="{FF2B5EF4-FFF2-40B4-BE49-F238E27FC236}">
                  <a16:creationId xmlns=""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2744">
              <a:extLst>
                <a:ext uri="{FF2B5EF4-FFF2-40B4-BE49-F238E27FC236}">
                  <a16:creationId xmlns=""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2745">
              <a:extLst>
                <a:ext uri="{FF2B5EF4-FFF2-40B4-BE49-F238E27FC236}">
                  <a16:creationId xmlns=""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2746">
              <a:extLst>
                <a:ext uri="{FF2B5EF4-FFF2-40B4-BE49-F238E27FC236}">
                  <a16:creationId xmlns=""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2747">
              <a:extLst>
                <a:ext uri="{FF2B5EF4-FFF2-40B4-BE49-F238E27FC236}">
                  <a16:creationId xmlns=""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2748">
              <a:extLst>
                <a:ext uri="{FF2B5EF4-FFF2-40B4-BE49-F238E27FC236}">
                  <a16:creationId xmlns=""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2749">
              <a:extLst>
                <a:ext uri="{FF2B5EF4-FFF2-40B4-BE49-F238E27FC236}">
                  <a16:creationId xmlns=""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68" name="Graphic 2711">
            <a:extLst>
              <a:ext uri="{FF2B5EF4-FFF2-40B4-BE49-F238E27FC236}">
                <a16:creationId xmlns=""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776344" y="6309939"/>
            <a:ext cx="1123352" cy="365125"/>
            <a:chOff x="3289133" y="4916654"/>
            <a:chExt cx="1619250" cy="561975"/>
          </a:xfrm>
        </p:grpSpPr>
        <p:sp>
          <p:nvSpPr>
            <p:cNvPr id="1569" name="Freeform: Shape 2751">
              <a:extLst>
                <a:ext uri="{FF2B5EF4-FFF2-40B4-BE49-F238E27FC236}">
                  <a16:creationId xmlns=""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2752">
              <a:extLst>
                <a:ext uri="{FF2B5EF4-FFF2-40B4-BE49-F238E27FC236}">
                  <a16:creationId xmlns=""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2753">
              <a:extLst>
                <a:ext uri="{FF2B5EF4-FFF2-40B4-BE49-F238E27FC236}">
                  <a16:creationId xmlns=""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2754">
              <a:extLst>
                <a:ext uri="{FF2B5EF4-FFF2-40B4-BE49-F238E27FC236}">
                  <a16:creationId xmlns=""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2755">
              <a:extLst>
                <a:ext uri="{FF2B5EF4-FFF2-40B4-BE49-F238E27FC236}">
                  <a16:creationId xmlns=""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2756">
              <a:extLst>
                <a:ext uri="{FF2B5EF4-FFF2-40B4-BE49-F238E27FC236}">
                  <a16:creationId xmlns=""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2757">
              <a:extLst>
                <a:ext uri="{FF2B5EF4-FFF2-40B4-BE49-F238E27FC236}">
                  <a16:creationId xmlns=""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2758">
              <a:extLst>
                <a:ext uri="{FF2B5EF4-FFF2-40B4-BE49-F238E27FC236}">
                  <a16:creationId xmlns=""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2759">
              <a:extLst>
                <a:ext uri="{FF2B5EF4-FFF2-40B4-BE49-F238E27FC236}">
                  <a16:creationId xmlns=""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2760">
              <a:extLst>
                <a:ext uri="{FF2B5EF4-FFF2-40B4-BE49-F238E27FC236}">
                  <a16:creationId xmlns=""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2761">
              <a:extLst>
                <a:ext uri="{FF2B5EF4-FFF2-40B4-BE49-F238E27FC236}">
                  <a16:creationId xmlns=""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2762">
              <a:extLst>
                <a:ext uri="{FF2B5EF4-FFF2-40B4-BE49-F238E27FC236}">
                  <a16:creationId xmlns=""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2763">
              <a:extLst>
                <a:ext uri="{FF2B5EF4-FFF2-40B4-BE49-F238E27FC236}">
                  <a16:creationId xmlns=""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2764">
              <a:extLst>
                <a:ext uri="{FF2B5EF4-FFF2-40B4-BE49-F238E27FC236}">
                  <a16:creationId xmlns=""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2765">
              <a:extLst>
                <a:ext uri="{FF2B5EF4-FFF2-40B4-BE49-F238E27FC236}">
                  <a16:creationId xmlns=""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2766">
              <a:extLst>
                <a:ext uri="{FF2B5EF4-FFF2-40B4-BE49-F238E27FC236}">
                  <a16:creationId xmlns=""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06" name="Rounded Rectangle 1605"/>
          <p:cNvSpPr/>
          <p:nvPr/>
        </p:nvSpPr>
        <p:spPr>
          <a:xfrm>
            <a:off x="1946654" y="3507327"/>
            <a:ext cx="4549679" cy="233255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3C04A"/>
            </a:solidFill>
          </a:ln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Sorbitol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Gula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alkohol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reduksi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gugus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aldehida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(CHO)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dalam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glukosa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. </a:t>
            </a:r>
            <a:endParaRPr lang="en-US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Banyak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digunakan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dalam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minuman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makanan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khusus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pasien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diabetes.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60%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semanis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sukrosa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, 30%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kalori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lebih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rendah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  <a:endParaRPr lang="en-US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607" name="Rounded Rectangle 1606"/>
          <p:cNvSpPr/>
          <p:nvPr/>
        </p:nvSpPr>
        <p:spPr>
          <a:xfrm>
            <a:off x="6939757" y="3507327"/>
            <a:ext cx="4549679" cy="1889879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3C04A"/>
            </a:solidFill>
          </a:ln>
        </p:spPr>
        <p:txBody>
          <a:bodyPr wrap="square">
            <a:spAutoFit/>
          </a:bodyPr>
          <a:lstStyle/>
          <a:p>
            <a:pPr lvl="0">
              <a:spcAft>
                <a:spcPts val="600"/>
              </a:spcAft>
            </a:pPr>
            <a:r>
              <a:rPr lang="en-US" dirty="0" err="1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Manitol</a:t>
            </a:r>
            <a:endParaRPr lang="en-US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Dibuat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dari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monosakarida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manosa</a:t>
            </a:r>
            <a:endPara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Isomer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dari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sorbitol.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Non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higroskopis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, anti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menempel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pada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permen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karet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  <a:endParaRPr lang="en-US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632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6" grpId="0" animBg="1"/>
      <p:bldP spid="160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14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773637" y="820896"/>
            <a:ext cx="29835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P o l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534826281"/>
              </p:ext>
            </p:extLst>
          </p:nvPr>
        </p:nvGraphicFramePr>
        <p:xfrm>
          <a:off x="4288815" y="1673557"/>
          <a:ext cx="7445138" cy="19972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3957463118"/>
              </p:ext>
            </p:extLst>
          </p:nvPr>
        </p:nvGraphicFramePr>
        <p:xfrm>
          <a:off x="540458" y="4058503"/>
          <a:ext cx="8210295" cy="27098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</p:spTree>
    <p:extLst>
      <p:ext uri="{BB962C8B-B14F-4D97-AF65-F5344CB8AC3E}">
        <p14:creationId xmlns:p14="http://schemas.microsoft.com/office/powerpoint/2010/main" val="5859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15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773637" y="820896"/>
            <a:ext cx="29835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P o l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59596" y="2014100"/>
            <a:ext cx="174278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4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p a t </a:t>
            </a:r>
            <a:r>
              <a:rPr lang="en-US" sz="4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endParaRPr lang="en-US" sz="4400" dirty="0" smtClean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35" name="Diagram 34"/>
          <p:cNvGraphicFramePr/>
          <p:nvPr>
            <p:extLst>
              <p:ext uri="{D42A27DB-BD31-4B8C-83A1-F6EECF244321}">
                <p14:modId xmlns:p14="http://schemas.microsoft.com/office/powerpoint/2010/main" val="3615360362"/>
              </p:ext>
            </p:extLst>
          </p:nvPr>
        </p:nvGraphicFramePr>
        <p:xfrm>
          <a:off x="2954155" y="1499998"/>
          <a:ext cx="9198970" cy="24160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cxnSp>
        <p:nvCxnSpPr>
          <p:cNvPr id="29" name="Straight Connector 28"/>
          <p:cNvCxnSpPr/>
          <p:nvPr/>
        </p:nvCxnSpPr>
        <p:spPr>
          <a:xfrm>
            <a:off x="210671" y="1869141"/>
            <a:ext cx="0" cy="914400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210671" y="2783541"/>
            <a:ext cx="2194560" cy="0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Picture 3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510" y="3842604"/>
            <a:ext cx="6532389" cy="125745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93550" y="4760132"/>
            <a:ext cx="6248400" cy="209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8378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16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773637" y="820896"/>
            <a:ext cx="29835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P o l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40458" y="2129606"/>
            <a:ext cx="29129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s e l u l o s a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210671" y="1869141"/>
            <a:ext cx="0" cy="914400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210671" y="2783541"/>
            <a:ext cx="2468880" cy="0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Diagram 16"/>
          <p:cNvGraphicFramePr/>
          <p:nvPr>
            <p:extLst>
              <p:ext uri="{D42A27DB-BD31-4B8C-83A1-F6EECF244321}">
                <p14:modId xmlns:p14="http://schemas.microsoft.com/office/powerpoint/2010/main" val="1950117706"/>
              </p:ext>
            </p:extLst>
          </p:nvPr>
        </p:nvGraphicFramePr>
        <p:xfrm>
          <a:off x="3548818" y="1768342"/>
          <a:ext cx="8526641" cy="22113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/>
          <a:srcRect l="25988" t="38787" r="23267" b="25367"/>
          <a:stretch/>
        </p:blipFill>
        <p:spPr>
          <a:xfrm>
            <a:off x="0" y="4375019"/>
            <a:ext cx="5957047" cy="2365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0917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17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6925764" y="345163"/>
            <a:ext cx="20649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P R O T E I N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1440112663"/>
              </p:ext>
            </p:extLst>
          </p:nvPr>
        </p:nvGraphicFramePr>
        <p:xfrm>
          <a:off x="1240996" y="2031935"/>
          <a:ext cx="9368733" cy="299726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10923" name="Group 10922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11413089" y="4582209"/>
            <a:ext cx="351371" cy="886873"/>
            <a:chOff x="4871877" y="3006765"/>
            <a:chExt cx="619125" cy="1524902"/>
          </a:xfrm>
        </p:grpSpPr>
        <p:sp>
          <p:nvSpPr>
            <p:cNvPr id="10924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5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6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7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8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9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0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1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2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3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4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5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6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7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8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9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0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1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2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3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4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5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6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7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8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9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0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1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2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3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4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5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6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7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8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9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0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1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2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3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4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5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6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7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8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9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0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1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2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3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4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5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6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7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8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9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0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1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2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3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4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5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6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7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8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9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0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1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2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3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4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5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6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7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8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9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0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1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2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3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4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5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6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7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8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9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0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1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2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3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4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5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6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7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8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9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0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1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2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3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4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5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6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7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8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9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0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1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2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3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4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5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6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7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8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9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0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1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2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3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4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5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6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7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8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9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0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1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2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3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4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5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6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7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8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9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0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1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2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3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64" name="Group 11063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8354366">
            <a:off x="10537997" y="2651001"/>
            <a:ext cx="1585801" cy="230145"/>
            <a:chOff x="4329589" y="2147304"/>
            <a:chExt cx="1590675" cy="363962"/>
          </a:xfrm>
        </p:grpSpPr>
        <p:sp>
          <p:nvSpPr>
            <p:cNvPr id="11065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6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7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8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9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0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1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2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3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4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5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6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7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8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9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0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1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2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3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4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5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6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7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8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9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0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1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2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3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4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5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6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7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8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9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0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1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2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3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4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5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6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7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8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9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0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1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2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3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4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5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6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7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8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9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0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1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2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3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4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5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6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7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8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9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0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1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2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3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4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5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6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7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8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9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0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1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2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3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4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5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6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7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8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9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0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1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2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3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4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5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6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7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8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9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0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1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2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3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4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5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6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7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8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9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0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1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2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3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4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5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6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7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8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9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0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1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2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3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4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5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6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7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8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9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0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1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2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3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4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5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6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7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8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9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0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1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2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3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4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5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6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7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8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9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0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1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2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3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4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5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6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7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8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9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0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1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2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3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4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5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6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7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8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9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0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1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2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3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4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5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6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7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8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9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0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1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2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3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4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5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6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7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8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9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0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1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2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3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4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5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6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7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8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9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0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1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2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3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4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5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6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7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8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69" name="Group 11268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1194337" y="3276401"/>
            <a:ext cx="628774" cy="1042343"/>
            <a:chOff x="6843236" y="157160"/>
            <a:chExt cx="947072" cy="1202528"/>
          </a:xfrm>
        </p:grpSpPr>
        <p:sp>
          <p:nvSpPr>
            <p:cNvPr id="11270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1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2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3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4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5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6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7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8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9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0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1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2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3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4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5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6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7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8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9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0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1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2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3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4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5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6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7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8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9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0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1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2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3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4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5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6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7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8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9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0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1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2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3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4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5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6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7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8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9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0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1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2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3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4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5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6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7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8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9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0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1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2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3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4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5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6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7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8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9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0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1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2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3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4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5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6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7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8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9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0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1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2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3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4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5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6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7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8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9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0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1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2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3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4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5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6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7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8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9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0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1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2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3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4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5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6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7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8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9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0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1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2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3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4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5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6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7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8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9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0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1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2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3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4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5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6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7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8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9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0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1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2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3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4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5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6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7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8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9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0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1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2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3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4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5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6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7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8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9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0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1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2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3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4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5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6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7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8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9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0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1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2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3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4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5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6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7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8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9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0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1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2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3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4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5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6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7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8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9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0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1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2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3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4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5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6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7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8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9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0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1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2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3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4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5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6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7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8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9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0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1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3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4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5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6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7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8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9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0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1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2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3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4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5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6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7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8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9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0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1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2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3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4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5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6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7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8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9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0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1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2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3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4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5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6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7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8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9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0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1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2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3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4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5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6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7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8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9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0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1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2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3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4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5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6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7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8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9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0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1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2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3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4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5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6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7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8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9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0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1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2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3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4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5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6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7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8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9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0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1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2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3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4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5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6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7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8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9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0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1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2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3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4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5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6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7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8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9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0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1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2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3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4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5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6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7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8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9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0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1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2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3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4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5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6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7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8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9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0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1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2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3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4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5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6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7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8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9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0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1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2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3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4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5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6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7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8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9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0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1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2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3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4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5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6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7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8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9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0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1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2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3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4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5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6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7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8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9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0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1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2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3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4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5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6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7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8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9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0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1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2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3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4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5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6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7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8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9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0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1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2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3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4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5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6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7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8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9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0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1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2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3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4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5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6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7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8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9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0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1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2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3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4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5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6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7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8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9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0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1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2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3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4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5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6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7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8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9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0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1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2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3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4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5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6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7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8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9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0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1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2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3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4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5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6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7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8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9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0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1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2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3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4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5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6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7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8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9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0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1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2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3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4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5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6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7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8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9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0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1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2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3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4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5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6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7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8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9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0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1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2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3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4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5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6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7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8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9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0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1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2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3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4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5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6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7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8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9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0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1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2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3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4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5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6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7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8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9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0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1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2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3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4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5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6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7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8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9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0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1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2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3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4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5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6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7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8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9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0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1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2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3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4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5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6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7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8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9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0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1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2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3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4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5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6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7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8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9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0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1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2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3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4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5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6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7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8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9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0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1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2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3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4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5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6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7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8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9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0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1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2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3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4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5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6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7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8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9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0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1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2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3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4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5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6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7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8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9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0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1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2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3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4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5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6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7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8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9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0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1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2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3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4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5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6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7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8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9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70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>
            <a:off x="10772688" y="172617"/>
            <a:ext cx="1001526" cy="1464934"/>
            <a:chOff x="6096000" y="4249903"/>
            <a:chExt cx="1447800" cy="1895475"/>
          </a:xfrm>
        </p:grpSpPr>
        <p:sp>
          <p:nvSpPr>
            <p:cNvPr id="11871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2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3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4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5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6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7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8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9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0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1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2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3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4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5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6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7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8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89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>
            <a:off x="10411709" y="1834948"/>
            <a:ext cx="1732579" cy="220266"/>
            <a:chOff x="8251658" y="4916654"/>
            <a:chExt cx="2895600" cy="381000"/>
          </a:xfrm>
        </p:grpSpPr>
        <p:sp>
          <p:nvSpPr>
            <p:cNvPr id="11890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1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2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3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4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5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6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7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8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9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0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1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2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3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4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5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6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7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8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9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0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1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2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3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4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5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6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7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8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9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89030" y="5069683"/>
            <a:ext cx="3448050" cy="14001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57312" y="5069683"/>
            <a:ext cx="2507211" cy="1263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8186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18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6925764" y="345163"/>
            <a:ext cx="20649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P R O T E I N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pSp>
        <p:nvGrpSpPr>
          <p:cNvPr id="10923" name="Group 10922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11413089" y="4582209"/>
            <a:ext cx="351371" cy="886873"/>
            <a:chOff x="4871877" y="3006765"/>
            <a:chExt cx="619125" cy="1524902"/>
          </a:xfrm>
        </p:grpSpPr>
        <p:sp>
          <p:nvSpPr>
            <p:cNvPr id="10924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5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6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7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8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9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0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1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2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3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4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5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6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7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8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9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0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1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2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3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4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5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6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7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8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9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0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1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2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3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4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5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6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7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8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9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0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1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2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3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4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5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6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7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8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9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0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1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2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3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4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5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6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7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8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9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0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1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2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3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4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5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6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7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8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9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0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1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2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3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4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5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6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7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8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9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0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1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2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3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4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5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6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7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8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9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0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1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2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3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4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5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6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7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8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9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0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1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2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3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4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5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6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7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8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9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0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1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2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3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4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5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6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7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8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9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0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1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2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3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4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5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6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7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8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9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0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1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2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3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4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5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6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7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8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9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0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1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2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3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64" name="Group 11063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8354366">
            <a:off x="10537997" y="2651001"/>
            <a:ext cx="1585801" cy="230145"/>
            <a:chOff x="4329589" y="2147304"/>
            <a:chExt cx="1590675" cy="363962"/>
          </a:xfrm>
        </p:grpSpPr>
        <p:sp>
          <p:nvSpPr>
            <p:cNvPr id="11065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6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7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8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9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0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1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2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3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4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5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6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7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8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9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0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1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2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3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4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5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6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7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8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9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0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1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2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3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4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5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6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7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8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9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0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1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2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3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4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5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6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7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8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9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0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1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2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3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4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5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6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7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8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9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0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1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2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3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4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5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6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7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8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9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0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1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2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3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4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5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6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7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8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9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0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1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2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3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4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5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6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7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8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9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0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1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2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3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4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5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6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7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8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9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0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1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2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3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4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5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6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7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8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9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0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1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2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3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4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5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6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7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8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9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0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1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2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3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4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5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6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7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8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9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0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1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2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3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4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5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6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7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8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9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0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1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2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3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4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5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6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7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8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9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0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1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2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3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4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5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6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7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8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9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0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1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2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3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4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5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6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7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8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9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0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1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2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3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4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5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6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7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8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9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0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1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2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3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4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5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6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7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8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9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0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1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2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3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4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5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6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7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8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9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0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1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2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3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4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5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6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7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8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69" name="Group 11268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1194337" y="3276401"/>
            <a:ext cx="628774" cy="1042343"/>
            <a:chOff x="6843236" y="157160"/>
            <a:chExt cx="947072" cy="1202528"/>
          </a:xfrm>
        </p:grpSpPr>
        <p:sp>
          <p:nvSpPr>
            <p:cNvPr id="11270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1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2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3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4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5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6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7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8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9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0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1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2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3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4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5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6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7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8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9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0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1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2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3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4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5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6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7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8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9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0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1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2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3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4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5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6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7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8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9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0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1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2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3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4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5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6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7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8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9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0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1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2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3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4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5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6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7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8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9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0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1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2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3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4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5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6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7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8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9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0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1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2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3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4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5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6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7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8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9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0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1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2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3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4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5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6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7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8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9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0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1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2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3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4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5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6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7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8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9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0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1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2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3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4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5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6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7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8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9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0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1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2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3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4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5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6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7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8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9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0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1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2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3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4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5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6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7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8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9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0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1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2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3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4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5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6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7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8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9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0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1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2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3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4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5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6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7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8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9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0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1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2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3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4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5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6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7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8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9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0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1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2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3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4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5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6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7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8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9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0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1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2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3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4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5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6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7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8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9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0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1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2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3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4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5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6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7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8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9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0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1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2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3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4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5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6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7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8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9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0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1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3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4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5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6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7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8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9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0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1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2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3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4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5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6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7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8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9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0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1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2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3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4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5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6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7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8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9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0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1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2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3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4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5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6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7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8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9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0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1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2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3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4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5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6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7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8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9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0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1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2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3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4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5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6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7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8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9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0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1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2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3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4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5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6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7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8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9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0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1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2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3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4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5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6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7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8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9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0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1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2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3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4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5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6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7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8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9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0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1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2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3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4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5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6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7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8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9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0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1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2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3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4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5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6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7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8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9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0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1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2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3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4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5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6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7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8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9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0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1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2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3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4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5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6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7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8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9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0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1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2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3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4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5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6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7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8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9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0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1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2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3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4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5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6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7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8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9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0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1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2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3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4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5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6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7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8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9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0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1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2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3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4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5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6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7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8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9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0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1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2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3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4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5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6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7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8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9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0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1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2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3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4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5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6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7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8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9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0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1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2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3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4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5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6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7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8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9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0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1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2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3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4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5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6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7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8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9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0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1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2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3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4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5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6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7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8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9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0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1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2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3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4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5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6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7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8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9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0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1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2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3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4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5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6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7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8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9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0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1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2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3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4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5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6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7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8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9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0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1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2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3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4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5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6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7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8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9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0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1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2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3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4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5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6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7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8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9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0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1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2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3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4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5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6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7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8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9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0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1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2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3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4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5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6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7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8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9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0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1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2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3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4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5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6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7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8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9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0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1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2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3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4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5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6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7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8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9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0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1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2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3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4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5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6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7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8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9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0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1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2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3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4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5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6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7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8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9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0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1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2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3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4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5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6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7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8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9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0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1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2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3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4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5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6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7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8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9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0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1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2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3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4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5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6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7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8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9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0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1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2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3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4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5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6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7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8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9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0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1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2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3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4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5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6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7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8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9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0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1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2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3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4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5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6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7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8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9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0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1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2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3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4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5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6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7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8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9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70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>
            <a:off x="10772688" y="172617"/>
            <a:ext cx="1001526" cy="1464934"/>
            <a:chOff x="6096000" y="4249903"/>
            <a:chExt cx="1447800" cy="1895475"/>
          </a:xfrm>
        </p:grpSpPr>
        <p:sp>
          <p:nvSpPr>
            <p:cNvPr id="11871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2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3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4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5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6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7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8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9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0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1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2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3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4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5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6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7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8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89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>
            <a:off x="10411709" y="1834948"/>
            <a:ext cx="1732579" cy="220266"/>
            <a:chOff x="8251658" y="4916654"/>
            <a:chExt cx="2895600" cy="381000"/>
          </a:xfrm>
        </p:grpSpPr>
        <p:sp>
          <p:nvSpPr>
            <p:cNvPr id="11890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1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2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3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4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5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6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7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8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9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0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1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2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3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4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5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6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7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8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9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0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1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2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3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4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5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6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7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8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9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713782614"/>
              </p:ext>
            </p:extLst>
          </p:nvPr>
        </p:nvGraphicFramePr>
        <p:xfrm>
          <a:off x="5861797" y="1679703"/>
          <a:ext cx="6096000" cy="50629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52325709"/>
              </p:ext>
            </p:extLst>
          </p:nvPr>
        </p:nvGraphicFramePr>
        <p:xfrm>
          <a:off x="398929" y="2488076"/>
          <a:ext cx="5329518" cy="30700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</p:spTree>
    <p:extLst>
      <p:ext uri="{BB962C8B-B14F-4D97-AF65-F5344CB8AC3E}">
        <p14:creationId xmlns:p14="http://schemas.microsoft.com/office/powerpoint/2010/main" val="3916331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19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6925764" y="345163"/>
            <a:ext cx="20649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P R O T E I N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773637" y="820896"/>
            <a:ext cx="20489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S t r u k t u r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pSp>
        <p:nvGrpSpPr>
          <p:cNvPr id="21" name="그룹 45">
            <a:extLst>
              <a:ext uri="{FF2B5EF4-FFF2-40B4-BE49-F238E27FC236}">
                <a16:creationId xmlns="" xmlns:a16="http://schemas.microsoft.com/office/drawing/2014/main" id="{E9EF565F-6A5E-4B16-BBA7-620F1EADE3E9}"/>
              </a:ext>
            </a:extLst>
          </p:cNvPr>
          <p:cNvGrpSpPr/>
          <p:nvPr/>
        </p:nvGrpSpPr>
        <p:grpSpPr>
          <a:xfrm>
            <a:off x="750721" y="2270006"/>
            <a:ext cx="2364723" cy="4303177"/>
            <a:chOff x="326708" y="1931217"/>
            <a:chExt cx="2040787" cy="4005216"/>
          </a:xfrm>
        </p:grpSpPr>
        <p:sp>
          <p:nvSpPr>
            <p:cNvPr id="22" name="Rounded Rectangle 3">
              <a:extLst>
                <a:ext uri="{FF2B5EF4-FFF2-40B4-BE49-F238E27FC236}">
                  <a16:creationId xmlns="" xmlns:a16="http://schemas.microsoft.com/office/drawing/2014/main" id="{83F53FE1-A62F-4792-83BC-EC13A20525F9}"/>
                </a:ext>
              </a:extLst>
            </p:cNvPr>
            <p:cNvSpPr/>
            <p:nvPr/>
          </p:nvSpPr>
          <p:spPr>
            <a:xfrm>
              <a:off x="326708" y="1931217"/>
              <a:ext cx="1728000" cy="69321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ounded Rectangle 4">
              <a:extLst>
                <a:ext uri="{FF2B5EF4-FFF2-40B4-BE49-F238E27FC236}">
                  <a16:creationId xmlns="" xmlns:a16="http://schemas.microsoft.com/office/drawing/2014/main" id="{605DDDF4-CEE0-4662-83EA-F6B554F22E8B}"/>
                </a:ext>
              </a:extLst>
            </p:cNvPr>
            <p:cNvSpPr/>
            <p:nvPr/>
          </p:nvSpPr>
          <p:spPr>
            <a:xfrm>
              <a:off x="567495" y="2433263"/>
              <a:ext cx="1800000" cy="3503170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3FCE7B97-BA28-4D42-A850-A681AD12B88C}"/>
                </a:ext>
              </a:extLst>
            </p:cNvPr>
            <p:cNvSpPr txBox="1"/>
            <p:nvPr/>
          </p:nvSpPr>
          <p:spPr>
            <a:xfrm>
              <a:off x="359538" y="2028905"/>
              <a:ext cx="166233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 smtClean="0">
                  <a:solidFill>
                    <a:schemeClr val="bg1"/>
                  </a:solidFill>
                  <a:latin typeface="Segoe UI Black" panose="020B0A02040204020203" pitchFamily="34" charset="0"/>
                  <a:ea typeface="Segoe UI Black" panose="020B0A02040204020203" pitchFamily="34" charset="0"/>
                  <a:cs typeface="Arial" pitchFamily="34" charset="0"/>
                </a:rPr>
                <a:t>PRIMER</a:t>
              </a:r>
              <a:endParaRPr lang="ko-KR" altLang="en-US" sz="1600" b="1" dirty="0">
                <a:solidFill>
                  <a:schemeClr val="bg1"/>
                </a:solidFill>
                <a:latin typeface="Segoe UI Black" panose="020B0A02040204020203" pitchFamily="34" charset="0"/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C51E0859-77D5-47F4-BDF1-120EA1A25A26}"/>
                </a:ext>
              </a:extLst>
            </p:cNvPr>
            <p:cNvSpPr txBox="1"/>
            <p:nvPr/>
          </p:nvSpPr>
          <p:spPr>
            <a:xfrm>
              <a:off x="713464" y="2619747"/>
              <a:ext cx="1560647" cy="260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600"/>
                </a:spcAft>
                <a:buClr>
                  <a:schemeClr val="accent1"/>
                </a:buClr>
              </a:pP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Urutan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linear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asam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amino.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Struktur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primer protein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ditentukan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oleh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ikatan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kovalen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antara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residu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asam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amino yang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berurutan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yang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membentuk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ikatan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peptida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.</a:t>
              </a:r>
            </a:p>
          </p:txBody>
        </p:sp>
      </p:grpSp>
      <p:grpSp>
        <p:nvGrpSpPr>
          <p:cNvPr id="30" name="그룹 45">
            <a:extLst>
              <a:ext uri="{FF2B5EF4-FFF2-40B4-BE49-F238E27FC236}">
                <a16:creationId xmlns="" xmlns:a16="http://schemas.microsoft.com/office/drawing/2014/main" id="{E9EF565F-6A5E-4B16-BBA7-620F1EADE3E9}"/>
              </a:ext>
            </a:extLst>
          </p:cNvPr>
          <p:cNvGrpSpPr/>
          <p:nvPr/>
        </p:nvGrpSpPr>
        <p:grpSpPr>
          <a:xfrm>
            <a:off x="3486978" y="2270006"/>
            <a:ext cx="2364723" cy="4303177"/>
            <a:chOff x="326708" y="1931217"/>
            <a:chExt cx="2040787" cy="4005216"/>
          </a:xfrm>
        </p:grpSpPr>
        <p:sp>
          <p:nvSpPr>
            <p:cNvPr id="31" name="Rounded Rectangle 3">
              <a:extLst>
                <a:ext uri="{FF2B5EF4-FFF2-40B4-BE49-F238E27FC236}">
                  <a16:creationId xmlns="" xmlns:a16="http://schemas.microsoft.com/office/drawing/2014/main" id="{83F53FE1-A62F-4792-83BC-EC13A20525F9}"/>
                </a:ext>
              </a:extLst>
            </p:cNvPr>
            <p:cNvSpPr/>
            <p:nvPr/>
          </p:nvSpPr>
          <p:spPr>
            <a:xfrm>
              <a:off x="326708" y="1931217"/>
              <a:ext cx="1728000" cy="69321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Rounded Rectangle 4">
              <a:extLst>
                <a:ext uri="{FF2B5EF4-FFF2-40B4-BE49-F238E27FC236}">
                  <a16:creationId xmlns="" xmlns:a16="http://schemas.microsoft.com/office/drawing/2014/main" id="{605DDDF4-CEE0-4662-83EA-F6B554F22E8B}"/>
                </a:ext>
              </a:extLst>
            </p:cNvPr>
            <p:cNvSpPr/>
            <p:nvPr/>
          </p:nvSpPr>
          <p:spPr>
            <a:xfrm>
              <a:off x="567495" y="2433263"/>
              <a:ext cx="1800000" cy="3503170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3FCE7B97-BA28-4D42-A850-A681AD12B88C}"/>
                </a:ext>
              </a:extLst>
            </p:cNvPr>
            <p:cNvSpPr txBox="1"/>
            <p:nvPr/>
          </p:nvSpPr>
          <p:spPr>
            <a:xfrm>
              <a:off x="359538" y="2028905"/>
              <a:ext cx="1662339" cy="3151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 smtClean="0">
                  <a:solidFill>
                    <a:schemeClr val="bg1"/>
                  </a:solidFill>
                  <a:latin typeface="Segoe UI Black" panose="020B0A02040204020203" pitchFamily="34" charset="0"/>
                  <a:ea typeface="Segoe UI Black" panose="020B0A02040204020203" pitchFamily="34" charset="0"/>
                  <a:cs typeface="Arial" pitchFamily="34" charset="0"/>
                </a:rPr>
                <a:t>SEKUNDER</a:t>
              </a:r>
              <a:endParaRPr lang="ko-KR" altLang="en-US" sz="1600" b="1" dirty="0">
                <a:solidFill>
                  <a:schemeClr val="bg1"/>
                </a:solidFill>
                <a:latin typeface="Segoe UI Black" panose="020B0A02040204020203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C51E0859-77D5-47F4-BDF1-120EA1A25A26}"/>
                </a:ext>
              </a:extLst>
            </p:cNvPr>
            <p:cNvSpPr txBox="1"/>
            <p:nvPr/>
          </p:nvSpPr>
          <p:spPr>
            <a:xfrm>
              <a:off x="713464" y="2619747"/>
              <a:ext cx="1560647" cy="2449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600"/>
                </a:spcAft>
                <a:buClr>
                  <a:schemeClr val="accent1"/>
                </a:buClr>
              </a:pP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P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olipeptida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yang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diperpanjang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dan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mengakibatkan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ikatan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hidrogen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antara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residu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yang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tidak</a:t>
              </a:r>
              <a:r>
                <a:rPr lang="en-US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terpisah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terlalu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jauh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.</a:t>
              </a:r>
            </a:p>
            <a:p>
              <a:pPr>
                <a:spcAft>
                  <a:spcPts val="600"/>
                </a:spcAft>
                <a:buClr>
                  <a:schemeClr val="accent1"/>
                </a:buClr>
              </a:pP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Memiliki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dua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bentuk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: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heliks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</a:t>
              </a:r>
              <a:r>
                <a:rPr lang="en-US" sz="1600" dirty="0" err="1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dan</a:t>
              </a:r>
              <a:r>
                <a:rPr lang="en-US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 sheet</a:t>
              </a:r>
              <a:endParaRPr lang="en-US" sz="1600" dirty="0">
                <a:latin typeface="Segoe UI Semilight" panose="020B0402040204020203" pitchFamily="34" charset="0"/>
                <a:cs typeface="Segoe UI Semilight" panose="020B0402040204020203" pitchFamily="34" charset="0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35458" y="1921575"/>
            <a:ext cx="5038725" cy="34671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438002" y="5421246"/>
            <a:ext cx="54445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Struktur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protein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dalam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bentuk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(a)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heliks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(b) sheet</a:t>
            </a:r>
            <a:endParaRPr lang="en-US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99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44064" y="5585072"/>
            <a:ext cx="1289422" cy="1299882"/>
          </a:xfrm>
          <a:prstGeom prst="rect">
            <a:avLst/>
          </a:prstGeom>
        </p:spPr>
      </p:pic>
      <p:sp>
        <p:nvSpPr>
          <p:cNvPr id="36" name="Slide Number Placeholder 35"/>
          <p:cNvSpPr>
            <a:spLocks noGrp="1"/>
          </p:cNvSpPr>
          <p:nvPr>
            <p:ph type="sldNum" sz="quarter" idx="12"/>
          </p:nvPr>
        </p:nvSpPr>
        <p:spPr>
          <a:xfrm>
            <a:off x="9401088" y="6269207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</a:t>
            </a:fld>
            <a:endParaRPr lang="en-US" sz="1800" dirty="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48" name="Freeform: Shape 34">
            <a:extLst>
              <a:ext uri="{FF2B5EF4-FFF2-40B4-BE49-F238E27FC236}">
                <a16:creationId xmlns:a16="http://schemas.microsoft.com/office/drawing/2014/main" xmlns="" id="{64F114B5-BF08-46FB-880A-2EB8C212F8E7}"/>
              </a:ext>
            </a:extLst>
          </p:cNvPr>
          <p:cNvSpPr/>
          <p:nvPr/>
        </p:nvSpPr>
        <p:spPr>
          <a:xfrm>
            <a:off x="-46272" y="0"/>
            <a:ext cx="5170084" cy="6858000"/>
          </a:xfrm>
          <a:custGeom>
            <a:avLst/>
            <a:gdLst>
              <a:gd name="connsiteX0" fmla="*/ 0 w 4868173"/>
              <a:gd name="connsiteY0" fmla="*/ 0 h 6858000"/>
              <a:gd name="connsiteX1" fmla="*/ 4868173 w 4868173"/>
              <a:gd name="connsiteY1" fmla="*/ 0 h 6858000"/>
              <a:gd name="connsiteX2" fmla="*/ 2126832 w 4868173"/>
              <a:gd name="connsiteY2" fmla="*/ 6858000 h 6858000"/>
              <a:gd name="connsiteX3" fmla="*/ 0 w 486817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8173" h="6858000">
                <a:moveTo>
                  <a:pt x="0" y="0"/>
                </a:moveTo>
                <a:lnTo>
                  <a:pt x="4868173" y="0"/>
                </a:lnTo>
                <a:lnTo>
                  <a:pt x="2126832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E8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50399" y="173102"/>
            <a:ext cx="4161658" cy="523220"/>
          </a:xfrm>
          <a:prstGeom prst="rect">
            <a:avLst/>
          </a:prstGeom>
          <a:noFill/>
        </p:spPr>
        <p:txBody>
          <a:bodyPr vert="horz" wrap="none" lIns="91440" rtlCol="0" anchor="t" anchorCtr="1">
            <a:noAutofit/>
          </a:bodyPr>
          <a:lstStyle>
            <a:defPPr>
              <a:defRPr lang="en-US"/>
            </a:defPPr>
            <a:lvl1pPr>
              <a:defRPr sz="280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defRPr>
            </a:lvl1pPr>
          </a:lstStyle>
          <a:p>
            <a:r>
              <a:rPr lang="en-US" altLang="ko-KR" dirty="0" smtClean="0"/>
              <a:t>B I O K I M I A</a:t>
            </a:r>
            <a:endParaRPr lang="ko-KR" altLang="en-US" dirty="0"/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2346558" y="173102"/>
            <a:ext cx="2741341" cy="6518503"/>
          </a:xfrm>
          <a:prstGeom prst="line">
            <a:avLst/>
          </a:prstGeom>
          <a:ln>
            <a:solidFill>
              <a:srgbClr val="FAD2D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11413089" y="4582209"/>
            <a:ext cx="351371" cy="886873"/>
            <a:chOff x="4871877" y="3006765"/>
            <a:chExt cx="619125" cy="1524902"/>
          </a:xfrm>
        </p:grpSpPr>
        <p:sp>
          <p:nvSpPr>
            <p:cNvPr id="55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8354366">
            <a:off x="10537997" y="2651001"/>
            <a:ext cx="1585801" cy="230145"/>
            <a:chOff x="4329589" y="2147304"/>
            <a:chExt cx="1590675" cy="363962"/>
          </a:xfrm>
        </p:grpSpPr>
        <p:sp>
          <p:nvSpPr>
            <p:cNvPr id="196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1194337" y="3276401"/>
            <a:ext cx="628774" cy="1042343"/>
            <a:chOff x="6843236" y="157160"/>
            <a:chExt cx="947072" cy="1202528"/>
          </a:xfrm>
        </p:grpSpPr>
        <p:sp>
          <p:nvSpPr>
            <p:cNvPr id="401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1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>
            <a:off x="10772688" y="172617"/>
            <a:ext cx="1001526" cy="1464934"/>
            <a:chOff x="6096000" y="4249903"/>
            <a:chExt cx="1447800" cy="1895475"/>
          </a:xfrm>
        </p:grpSpPr>
        <p:sp>
          <p:nvSpPr>
            <p:cNvPr id="1002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0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>
            <a:off x="10411709" y="1834948"/>
            <a:ext cx="1732579" cy="220266"/>
            <a:chOff x="8251658" y="4916654"/>
            <a:chExt cx="2895600" cy="381000"/>
          </a:xfrm>
        </p:grpSpPr>
        <p:sp>
          <p:nvSpPr>
            <p:cNvPr id="1021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7" name="Group 1076"/>
          <p:cNvGrpSpPr/>
          <p:nvPr/>
        </p:nvGrpSpPr>
        <p:grpSpPr>
          <a:xfrm rot="5400000">
            <a:off x="-237233" y="317791"/>
            <a:ext cx="1835696" cy="1162014"/>
            <a:chOff x="1" y="1321321"/>
            <a:chExt cx="2051719" cy="2469467"/>
          </a:xfrm>
        </p:grpSpPr>
        <p:sp>
          <p:nvSpPr>
            <p:cNvPr id="1078" name="Rectangle 1077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79" name="Rectangle 1078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80" name="Rectangle 1079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81" name="Rectangle 1080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768309" y="642501"/>
            <a:ext cx="41056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The Chemistry of Living Things</a:t>
            </a:r>
            <a:endParaRPr lang="en-US" sz="20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cxnSp>
        <p:nvCxnSpPr>
          <p:cNvPr id="1056" name="Straight Connector 1055"/>
          <p:cNvCxnSpPr/>
          <p:nvPr/>
        </p:nvCxnSpPr>
        <p:spPr>
          <a:xfrm>
            <a:off x="1141116" y="669398"/>
            <a:ext cx="5486400" cy="0"/>
          </a:xfrm>
          <a:prstGeom prst="line">
            <a:avLst/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480413129"/>
              </p:ext>
            </p:extLst>
          </p:nvPr>
        </p:nvGraphicFramePr>
        <p:xfrm>
          <a:off x="242424" y="2253876"/>
          <a:ext cx="10009094" cy="14782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058" name="TextBox 1057"/>
          <p:cNvSpPr txBox="1"/>
          <p:nvPr/>
        </p:nvSpPr>
        <p:spPr>
          <a:xfrm>
            <a:off x="26071" y="3732096"/>
            <a:ext cx="582595" cy="1684051"/>
          </a:xfrm>
          <a:prstGeom prst="rect">
            <a:avLst/>
          </a:prstGeom>
          <a:noFill/>
        </p:spPr>
        <p:txBody>
          <a:bodyPr vert="wordArtVert" wrap="none" rtlCol="0">
            <a:spAutoFit/>
          </a:bodyPr>
          <a:lstStyle/>
          <a:p>
            <a:r>
              <a:rPr lang="en-US" sz="20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atom</a:t>
            </a:r>
            <a:endParaRPr lang="en-US" sz="20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1059" name="TextBox 1058"/>
          <p:cNvSpPr txBox="1"/>
          <p:nvPr/>
        </p:nvSpPr>
        <p:spPr>
          <a:xfrm>
            <a:off x="510829" y="3887450"/>
            <a:ext cx="40978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bentuk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terkecil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mampu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menjalani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reaksi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kimia</a:t>
            </a:r>
            <a:endParaRPr lang="en-US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1060" name="TextBox 1059"/>
          <p:cNvSpPr txBox="1"/>
          <p:nvPr/>
        </p:nvSpPr>
        <p:spPr>
          <a:xfrm>
            <a:off x="489971" y="4533781"/>
            <a:ext cx="4736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bekerja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bersama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dengan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berikatan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,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membentuk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molekul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,</a:t>
            </a:r>
          </a:p>
          <a:p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dari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kecil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sederhana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hingga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besar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kompleks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</a:p>
        </p:txBody>
      </p:sp>
      <p:cxnSp>
        <p:nvCxnSpPr>
          <p:cNvPr id="1065" name="Straight Connector 1064"/>
          <p:cNvCxnSpPr/>
          <p:nvPr/>
        </p:nvCxnSpPr>
        <p:spPr>
          <a:xfrm>
            <a:off x="510829" y="3959983"/>
            <a:ext cx="0" cy="1408176"/>
          </a:xfrm>
          <a:prstGeom prst="line">
            <a:avLst/>
          </a:prstGeom>
          <a:ln>
            <a:solidFill>
              <a:srgbClr val="F26D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5794839" y="5275095"/>
            <a:ext cx="63518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konstituen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sel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utama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(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biomolekul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) 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adl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senyawa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kompleks</a:t>
            </a:r>
            <a:endParaRPr lang="en-US" b="1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8" name="Right Arrow 7"/>
          <p:cNvSpPr/>
          <p:nvPr/>
        </p:nvSpPr>
        <p:spPr>
          <a:xfrm>
            <a:off x="5246971" y="5334450"/>
            <a:ext cx="413084" cy="250622"/>
          </a:xfrm>
          <a:prstGeom prst="rightArrow">
            <a:avLst/>
          </a:prstGeom>
          <a:solidFill>
            <a:schemeClr val="bg1"/>
          </a:solidFill>
          <a:ln>
            <a:solidFill>
              <a:srgbClr val="F26D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832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8" grpId="0"/>
      <p:bldP spid="1059" grpId="0"/>
      <p:bldP spid="1060" grpId="0"/>
      <p:bldP spid="5" grpId="0"/>
      <p:bldP spid="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20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6925764" y="345163"/>
            <a:ext cx="20649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P R O T E I N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773637" y="820896"/>
            <a:ext cx="20489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S t r u k t u r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pSp>
        <p:nvGrpSpPr>
          <p:cNvPr id="21" name="그룹 45">
            <a:extLst>
              <a:ext uri="{FF2B5EF4-FFF2-40B4-BE49-F238E27FC236}">
                <a16:creationId xmlns="" xmlns:a16="http://schemas.microsoft.com/office/drawing/2014/main" id="{E9EF565F-6A5E-4B16-BBA7-620F1EADE3E9}"/>
              </a:ext>
            </a:extLst>
          </p:cNvPr>
          <p:cNvGrpSpPr/>
          <p:nvPr/>
        </p:nvGrpSpPr>
        <p:grpSpPr>
          <a:xfrm>
            <a:off x="750721" y="2270006"/>
            <a:ext cx="2364723" cy="4303177"/>
            <a:chOff x="326708" y="1931217"/>
            <a:chExt cx="2040787" cy="4005216"/>
          </a:xfrm>
        </p:grpSpPr>
        <p:sp>
          <p:nvSpPr>
            <p:cNvPr id="22" name="Rounded Rectangle 3">
              <a:extLst>
                <a:ext uri="{FF2B5EF4-FFF2-40B4-BE49-F238E27FC236}">
                  <a16:creationId xmlns="" xmlns:a16="http://schemas.microsoft.com/office/drawing/2014/main" id="{83F53FE1-A62F-4792-83BC-EC13A20525F9}"/>
                </a:ext>
              </a:extLst>
            </p:cNvPr>
            <p:cNvSpPr/>
            <p:nvPr/>
          </p:nvSpPr>
          <p:spPr>
            <a:xfrm>
              <a:off x="326708" y="1931217"/>
              <a:ext cx="1728000" cy="69321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ounded Rectangle 4">
              <a:extLst>
                <a:ext uri="{FF2B5EF4-FFF2-40B4-BE49-F238E27FC236}">
                  <a16:creationId xmlns="" xmlns:a16="http://schemas.microsoft.com/office/drawing/2014/main" id="{605DDDF4-CEE0-4662-83EA-F6B554F22E8B}"/>
                </a:ext>
              </a:extLst>
            </p:cNvPr>
            <p:cNvSpPr/>
            <p:nvPr/>
          </p:nvSpPr>
          <p:spPr>
            <a:xfrm>
              <a:off x="567495" y="2433263"/>
              <a:ext cx="1800000" cy="3503170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3FCE7B97-BA28-4D42-A850-A681AD12B88C}"/>
                </a:ext>
              </a:extLst>
            </p:cNvPr>
            <p:cNvSpPr txBox="1"/>
            <p:nvPr/>
          </p:nvSpPr>
          <p:spPr>
            <a:xfrm>
              <a:off x="359538" y="2028905"/>
              <a:ext cx="1662339" cy="343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 smtClean="0">
                  <a:solidFill>
                    <a:schemeClr val="bg1"/>
                  </a:solidFill>
                  <a:latin typeface="Segoe UI Black" panose="020B0A02040204020203" pitchFamily="34" charset="0"/>
                  <a:ea typeface="Segoe UI Black" panose="020B0A02040204020203" pitchFamily="34" charset="0"/>
                  <a:cs typeface="Arial" pitchFamily="34" charset="0"/>
                </a:rPr>
                <a:t>TERSIER</a:t>
              </a:r>
              <a:endParaRPr lang="ko-KR" altLang="en-US" b="1" dirty="0">
                <a:solidFill>
                  <a:schemeClr val="bg1"/>
                </a:solidFill>
                <a:latin typeface="Segoe UI Black" panose="020B0A02040204020203" pitchFamily="34" charset="0"/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C51E0859-77D5-47F4-BDF1-120EA1A25A26}"/>
                </a:ext>
              </a:extLst>
            </p:cNvPr>
            <p:cNvSpPr txBox="1"/>
            <p:nvPr/>
          </p:nvSpPr>
          <p:spPr>
            <a:xfrm>
              <a:off x="660439" y="2619747"/>
              <a:ext cx="1689882" cy="2220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600"/>
                </a:spcAft>
                <a:buClr>
                  <a:schemeClr val="accent1"/>
                </a:buClr>
              </a:pPr>
              <a:r>
                <a:rPr lang="sv-SE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terbentuk </a:t>
              </a:r>
              <a:r>
                <a:rPr lang="sv-SE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akibat interaksi antara gugus R </a:t>
              </a:r>
              <a:r>
                <a:rPr lang="sv-SE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yang terpisah sepanjang </a:t>
              </a:r>
              <a:r>
                <a:rPr lang="sv-SE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rantai. </a:t>
              </a:r>
              <a:endParaRPr lang="sv-SE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endParaRPr>
            </a:p>
            <a:p>
              <a:pPr>
                <a:spcAft>
                  <a:spcPts val="600"/>
                </a:spcAft>
                <a:buClr>
                  <a:schemeClr val="accent1"/>
                </a:buClr>
              </a:pPr>
              <a:r>
                <a:rPr lang="sv-SE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Interaksi </a:t>
              </a:r>
              <a:r>
                <a:rPr lang="sv-SE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berupa ikatan </a:t>
              </a:r>
              <a:r>
                <a:rPr lang="sv-SE" sz="1600" dirty="0" smtClean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kovalen, disulfida </a:t>
              </a:r>
              <a:r>
                <a:rPr lang="sv-SE" sz="1600" dirty="0"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dan hidrogen. </a:t>
              </a:r>
              <a:endParaRPr lang="en-US" sz="1600" dirty="0">
                <a:latin typeface="Segoe UI Semilight" panose="020B0402040204020203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30" name="그룹 45">
            <a:extLst>
              <a:ext uri="{FF2B5EF4-FFF2-40B4-BE49-F238E27FC236}">
                <a16:creationId xmlns="" xmlns:a16="http://schemas.microsoft.com/office/drawing/2014/main" id="{E9EF565F-6A5E-4B16-BBA7-620F1EADE3E9}"/>
              </a:ext>
            </a:extLst>
          </p:cNvPr>
          <p:cNvGrpSpPr/>
          <p:nvPr/>
        </p:nvGrpSpPr>
        <p:grpSpPr>
          <a:xfrm>
            <a:off x="3486978" y="2270006"/>
            <a:ext cx="2373820" cy="4303177"/>
            <a:chOff x="326708" y="1931217"/>
            <a:chExt cx="2048638" cy="4005216"/>
          </a:xfrm>
        </p:grpSpPr>
        <p:sp>
          <p:nvSpPr>
            <p:cNvPr id="31" name="Rounded Rectangle 3">
              <a:extLst>
                <a:ext uri="{FF2B5EF4-FFF2-40B4-BE49-F238E27FC236}">
                  <a16:creationId xmlns="" xmlns:a16="http://schemas.microsoft.com/office/drawing/2014/main" id="{83F53FE1-A62F-4792-83BC-EC13A20525F9}"/>
                </a:ext>
              </a:extLst>
            </p:cNvPr>
            <p:cNvSpPr/>
            <p:nvPr/>
          </p:nvSpPr>
          <p:spPr>
            <a:xfrm>
              <a:off x="326708" y="1931217"/>
              <a:ext cx="1728000" cy="69321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Rounded Rectangle 4">
              <a:extLst>
                <a:ext uri="{FF2B5EF4-FFF2-40B4-BE49-F238E27FC236}">
                  <a16:creationId xmlns="" xmlns:a16="http://schemas.microsoft.com/office/drawing/2014/main" id="{605DDDF4-CEE0-4662-83EA-F6B554F22E8B}"/>
                </a:ext>
              </a:extLst>
            </p:cNvPr>
            <p:cNvSpPr/>
            <p:nvPr/>
          </p:nvSpPr>
          <p:spPr>
            <a:xfrm>
              <a:off x="567495" y="2433263"/>
              <a:ext cx="1800000" cy="3503170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3FCE7B97-BA28-4D42-A850-A681AD12B88C}"/>
                </a:ext>
              </a:extLst>
            </p:cNvPr>
            <p:cNvSpPr txBox="1"/>
            <p:nvPr/>
          </p:nvSpPr>
          <p:spPr>
            <a:xfrm>
              <a:off x="359538" y="2028905"/>
              <a:ext cx="1662339" cy="3151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53975" lvl="1" algn="ctr"/>
              <a:r>
                <a:rPr lang="en-US" altLang="ko-KR" sz="1600" b="1" dirty="0" smtClean="0">
                  <a:solidFill>
                    <a:schemeClr val="bg1"/>
                  </a:solidFill>
                  <a:latin typeface="Segoe UI Black" panose="020B0A02040204020203" pitchFamily="34" charset="0"/>
                  <a:ea typeface="Segoe UI Black" panose="020B0A02040204020203" pitchFamily="34" charset="0"/>
                  <a:cs typeface="Arial" pitchFamily="34" charset="0"/>
                </a:rPr>
                <a:t>QUARTENER</a:t>
              </a:r>
              <a:endParaRPr lang="ko-KR" altLang="en-US" sz="1600" b="1" dirty="0">
                <a:solidFill>
                  <a:schemeClr val="bg1"/>
                </a:solidFill>
                <a:latin typeface="Segoe UI Black" panose="020B0A02040204020203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C51E0859-77D5-47F4-BDF1-120EA1A25A26}"/>
                </a:ext>
              </a:extLst>
            </p:cNvPr>
            <p:cNvSpPr txBox="1"/>
            <p:nvPr/>
          </p:nvSpPr>
          <p:spPr>
            <a:xfrm>
              <a:off x="622320" y="2619747"/>
              <a:ext cx="1753026" cy="260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spcAft>
                  <a:spcPts val="600"/>
                </a:spcAft>
                <a:buClr>
                  <a:schemeClr val="accent1"/>
                </a:buClr>
                <a:defRPr sz="1600">
                  <a:latin typeface="Segoe UI Semilight" panose="020B0402040204020203" pitchFamily="34" charset="0"/>
                  <a:cs typeface="Segoe UI Semilight" panose="020B0402040204020203" pitchFamily="34" charset="0"/>
                </a:defRPr>
              </a:lvl1pPr>
            </a:lstStyle>
            <a:p>
              <a:r>
                <a:rPr lang="en-US" dirty="0" err="1"/>
                <a:t>susunan</a:t>
              </a:r>
              <a:r>
                <a:rPr lang="en-US" dirty="0"/>
                <a:t> </a:t>
              </a:r>
              <a:r>
                <a:rPr lang="en-US" dirty="0" err="1"/>
                <a:t>kompleks</a:t>
              </a:r>
              <a:r>
                <a:rPr lang="en-US" dirty="0"/>
                <a:t> yang </a:t>
              </a:r>
              <a:r>
                <a:rPr lang="en-US" dirty="0" err="1"/>
                <a:t>terdiri</a:t>
              </a:r>
              <a:r>
                <a:rPr lang="en-US" dirty="0"/>
                <a:t> </a:t>
              </a:r>
              <a:r>
                <a:rPr lang="en-US" dirty="0" err="1"/>
                <a:t>dari</a:t>
              </a:r>
              <a:r>
                <a:rPr lang="en-US" dirty="0"/>
                <a:t> </a:t>
              </a:r>
              <a:r>
                <a:rPr lang="en-US" dirty="0" err="1"/>
                <a:t>dua</a:t>
              </a:r>
              <a:r>
                <a:rPr lang="en-US" dirty="0"/>
                <a:t> </a:t>
              </a:r>
              <a:r>
                <a:rPr lang="en-US" dirty="0" err="1"/>
                <a:t>atau</a:t>
              </a:r>
              <a:r>
                <a:rPr lang="en-US" dirty="0"/>
                <a:t> </a:t>
              </a:r>
              <a:r>
                <a:rPr lang="en-US" dirty="0" err="1" smtClean="0"/>
                <a:t>lebih</a:t>
              </a:r>
              <a:r>
                <a:rPr lang="en-US" dirty="0" smtClean="0"/>
                <a:t> </a:t>
              </a:r>
              <a:r>
                <a:rPr lang="en-US" dirty="0" err="1" smtClean="0"/>
                <a:t>rantai</a:t>
              </a:r>
              <a:r>
                <a:rPr lang="en-US" dirty="0" smtClean="0"/>
                <a:t> </a:t>
              </a:r>
              <a:r>
                <a:rPr lang="en-US" dirty="0" err="1" smtClean="0"/>
                <a:t>polipeptida</a:t>
              </a:r>
              <a:r>
                <a:rPr lang="en-US" dirty="0" smtClean="0"/>
                <a:t>, yang </a:t>
              </a:r>
              <a:r>
                <a:rPr lang="en-US" dirty="0" err="1" smtClean="0"/>
                <a:t>setiap</a:t>
              </a:r>
              <a:r>
                <a:rPr lang="en-US" dirty="0" smtClean="0"/>
                <a:t> </a:t>
              </a:r>
              <a:r>
                <a:rPr lang="en-US" dirty="0" err="1"/>
                <a:t>rantainya</a:t>
              </a:r>
              <a:r>
                <a:rPr lang="en-US" dirty="0"/>
                <a:t> </a:t>
              </a:r>
              <a:r>
                <a:rPr lang="en-US" dirty="0" err="1"/>
                <a:t>bersama</a:t>
              </a:r>
              <a:r>
                <a:rPr lang="en-US" dirty="0"/>
                <a:t> </a:t>
              </a:r>
              <a:r>
                <a:rPr lang="en-US" dirty="0" err="1" smtClean="0"/>
                <a:t>dengan</a:t>
              </a:r>
              <a:r>
                <a:rPr lang="en-US" dirty="0" smtClean="0"/>
                <a:t> </a:t>
              </a:r>
              <a:r>
                <a:rPr lang="en-US" dirty="0" err="1" smtClean="0"/>
                <a:t>struktur</a:t>
              </a:r>
              <a:r>
                <a:rPr lang="en-US" dirty="0" smtClean="0"/>
                <a:t> </a:t>
              </a:r>
              <a:r>
                <a:rPr lang="en-US" dirty="0"/>
                <a:t>primer, </a:t>
              </a:r>
              <a:r>
                <a:rPr lang="en-US" dirty="0" err="1"/>
                <a:t>sekunder</a:t>
              </a:r>
              <a:r>
                <a:rPr lang="en-US" dirty="0"/>
                <a:t>, </a:t>
              </a:r>
              <a:r>
                <a:rPr lang="en-US" dirty="0" err="1"/>
                <a:t>dan</a:t>
              </a:r>
              <a:r>
                <a:rPr lang="en-US" dirty="0"/>
                <a:t> </a:t>
              </a:r>
              <a:r>
                <a:rPr lang="en-US" dirty="0" err="1"/>
                <a:t>tersier</a:t>
              </a:r>
              <a:r>
                <a:rPr lang="en-US" dirty="0"/>
                <a:t> </a:t>
              </a:r>
              <a:r>
                <a:rPr lang="en-US" dirty="0" err="1"/>
                <a:t>membentuk</a:t>
              </a:r>
              <a:r>
                <a:rPr lang="en-US" dirty="0"/>
                <a:t> </a:t>
              </a:r>
              <a:r>
                <a:rPr lang="en-US" dirty="0" err="1"/>
                <a:t>satu</a:t>
              </a:r>
              <a:r>
                <a:rPr lang="en-US" dirty="0"/>
                <a:t> </a:t>
              </a:r>
              <a:r>
                <a:rPr lang="en-US" dirty="0" err="1"/>
                <a:t>molekul</a:t>
              </a:r>
              <a:r>
                <a:rPr lang="en-US" dirty="0"/>
                <a:t> protein yang </a:t>
              </a:r>
              <a:r>
                <a:rPr lang="en-US" dirty="0" err="1" smtClean="0"/>
                <a:t>besar</a:t>
              </a:r>
              <a:r>
                <a:rPr lang="en-US" dirty="0" smtClean="0"/>
                <a:t>.</a:t>
              </a:r>
              <a:endParaRPr lang="en-US" dirty="0"/>
            </a:p>
          </p:txBody>
        </p:sp>
      </p:grpSp>
      <p:sp>
        <p:nvSpPr>
          <p:cNvPr id="7" name="Rectangle 6"/>
          <p:cNvSpPr/>
          <p:nvPr/>
        </p:nvSpPr>
        <p:spPr>
          <a:xfrm>
            <a:off x="6438002" y="5421246"/>
            <a:ext cx="56459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Rantai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polipeptida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membentuk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struktur</a:t>
            </a:r>
            <a:r>
              <a:rPr lang="en-US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quartener</a:t>
            </a:r>
            <a:endParaRPr lang="en-US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6490" y="1816518"/>
            <a:ext cx="4467225" cy="3600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72337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FAD2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21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69804" y="345163"/>
            <a:ext cx="35974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A S A M   N U K L E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3801239248"/>
              </p:ext>
            </p:extLst>
          </p:nvPr>
        </p:nvGraphicFramePr>
        <p:xfrm>
          <a:off x="-549092" y="2195392"/>
          <a:ext cx="8345722" cy="32816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9"/>
          <a:srcRect l="12780" r="8123"/>
          <a:stretch/>
        </p:blipFill>
        <p:spPr>
          <a:xfrm>
            <a:off x="8222130" y="1089129"/>
            <a:ext cx="3186953" cy="4438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038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0" name="Rectangle 4049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FAD2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061773" y="6208059"/>
            <a:ext cx="896023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22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69804" y="345163"/>
            <a:ext cx="35974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A S A M   N U K L E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1227140862"/>
              </p:ext>
            </p:extLst>
          </p:nvPr>
        </p:nvGraphicFramePr>
        <p:xfrm>
          <a:off x="1125257" y="2671772"/>
          <a:ext cx="5574547" cy="22954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34360" y="1969237"/>
            <a:ext cx="3481178" cy="1824811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7063844" y="1553169"/>
            <a:ext cx="362221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tiga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16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komponen</a:t>
            </a:r>
            <a:r>
              <a:rPr lang="en-US" sz="16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16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penyusun</a:t>
            </a:r>
            <a:r>
              <a:rPr lang="en-US" sz="16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utama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DNA: </a:t>
            </a:r>
            <a:endParaRPr lang="en-US" sz="1600" dirty="0"/>
          </a:p>
        </p:txBody>
      </p:sp>
      <p:sp>
        <p:nvSpPr>
          <p:cNvPr id="23" name="Rectangle 22"/>
          <p:cNvSpPr/>
          <p:nvPr/>
        </p:nvSpPr>
        <p:spPr>
          <a:xfrm>
            <a:off x="8121642" y="4378822"/>
            <a:ext cx="1808508" cy="584775"/>
          </a:xfrm>
          <a:prstGeom prst="rect">
            <a:avLst/>
          </a:prstGeom>
          <a:ln>
            <a:solidFill>
              <a:srgbClr val="F26D9A"/>
            </a:solidFill>
          </a:ln>
        </p:spPr>
        <p:txBody>
          <a:bodyPr wrap="none">
            <a:spAutoFit/>
          </a:bodyPr>
          <a:lstStyle/>
          <a:p>
            <a:pPr lvl="0"/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DNA: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deoksiribosa</a:t>
            </a:r>
            <a:endParaRPr lang="en-US" sz="1600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  <a:p>
            <a:pPr lvl="0"/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RNA: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ribosa</a:t>
            </a:r>
            <a:endParaRPr lang="en-US" sz="1600" dirty="0"/>
          </a:p>
        </p:txBody>
      </p:sp>
      <p:sp>
        <p:nvSpPr>
          <p:cNvPr id="24" name="Rectangle 23"/>
          <p:cNvSpPr/>
          <p:nvPr/>
        </p:nvSpPr>
        <p:spPr>
          <a:xfrm>
            <a:off x="10108436" y="3819482"/>
            <a:ext cx="1906677" cy="830997"/>
          </a:xfrm>
          <a:prstGeom prst="rect">
            <a:avLst/>
          </a:prstGeom>
          <a:ln>
            <a:solidFill>
              <a:srgbClr val="F26D9A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(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purin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/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pirimidin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)</a:t>
            </a:r>
          </a:p>
          <a:p>
            <a:pPr algn="ctr"/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DNA: A, C, G,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T</a:t>
            </a:r>
          </a:p>
          <a:p>
            <a:pPr algn="ctr"/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RNA: A</a:t>
            </a:r>
            <a:r>
              <a:rPr lang="en-US" sz="16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 C, G </a:t>
            </a:r>
            <a:r>
              <a:rPr lang="en-US" sz="16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sz="16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U</a:t>
            </a:r>
            <a:endParaRPr lang="en-US" sz="1600" dirty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25" name="Elbow Connector 24"/>
          <p:cNvCxnSpPr/>
          <p:nvPr/>
        </p:nvCxnSpPr>
        <p:spPr>
          <a:xfrm>
            <a:off x="9968689" y="2846399"/>
            <a:ext cx="1093085" cy="973083"/>
          </a:xfrm>
          <a:prstGeom prst="bentConnector3">
            <a:avLst>
              <a:gd name="adj1" fmla="val 99208"/>
            </a:avLst>
          </a:prstGeom>
          <a:ln>
            <a:solidFill>
              <a:srgbClr val="F26D9A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lbow Connector 25"/>
          <p:cNvCxnSpPr/>
          <p:nvPr/>
        </p:nvCxnSpPr>
        <p:spPr>
          <a:xfrm rot="5400000">
            <a:off x="8637568" y="4023760"/>
            <a:ext cx="708248" cy="1877"/>
          </a:xfrm>
          <a:prstGeom prst="bentConnector3">
            <a:avLst>
              <a:gd name="adj1" fmla="val 50000"/>
            </a:avLst>
          </a:prstGeom>
          <a:ln>
            <a:solidFill>
              <a:srgbClr val="F26D9A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1873859" y="5973168"/>
            <a:ext cx="399639" cy="700474"/>
            <a:chOff x="4871877" y="3006765"/>
            <a:chExt cx="619125" cy="1524902"/>
          </a:xfrm>
        </p:grpSpPr>
        <p:sp>
          <p:nvSpPr>
            <p:cNvPr id="31" name="Freeform: Shape 1348">
              <a:extLst>
                <a:ext uri="{FF2B5EF4-FFF2-40B4-BE49-F238E27FC236}">
                  <a16:creationId xmlns=""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349">
              <a:extLst>
                <a:ext uri="{FF2B5EF4-FFF2-40B4-BE49-F238E27FC236}">
                  <a16:creationId xmlns=""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350">
              <a:extLst>
                <a:ext uri="{FF2B5EF4-FFF2-40B4-BE49-F238E27FC236}">
                  <a16:creationId xmlns=""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351">
              <a:extLst>
                <a:ext uri="{FF2B5EF4-FFF2-40B4-BE49-F238E27FC236}">
                  <a16:creationId xmlns=""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352">
              <a:extLst>
                <a:ext uri="{FF2B5EF4-FFF2-40B4-BE49-F238E27FC236}">
                  <a16:creationId xmlns=""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353">
              <a:extLst>
                <a:ext uri="{FF2B5EF4-FFF2-40B4-BE49-F238E27FC236}">
                  <a16:creationId xmlns=""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354">
              <a:extLst>
                <a:ext uri="{FF2B5EF4-FFF2-40B4-BE49-F238E27FC236}">
                  <a16:creationId xmlns=""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355">
              <a:extLst>
                <a:ext uri="{FF2B5EF4-FFF2-40B4-BE49-F238E27FC236}">
                  <a16:creationId xmlns=""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356">
              <a:extLst>
                <a:ext uri="{FF2B5EF4-FFF2-40B4-BE49-F238E27FC236}">
                  <a16:creationId xmlns=""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357">
              <a:extLst>
                <a:ext uri="{FF2B5EF4-FFF2-40B4-BE49-F238E27FC236}">
                  <a16:creationId xmlns=""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358">
              <a:extLst>
                <a:ext uri="{FF2B5EF4-FFF2-40B4-BE49-F238E27FC236}">
                  <a16:creationId xmlns=""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359">
              <a:extLst>
                <a:ext uri="{FF2B5EF4-FFF2-40B4-BE49-F238E27FC236}">
                  <a16:creationId xmlns=""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360">
              <a:extLst>
                <a:ext uri="{FF2B5EF4-FFF2-40B4-BE49-F238E27FC236}">
                  <a16:creationId xmlns=""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361">
              <a:extLst>
                <a:ext uri="{FF2B5EF4-FFF2-40B4-BE49-F238E27FC236}">
                  <a16:creationId xmlns=""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362">
              <a:extLst>
                <a:ext uri="{FF2B5EF4-FFF2-40B4-BE49-F238E27FC236}">
                  <a16:creationId xmlns=""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363">
              <a:extLst>
                <a:ext uri="{FF2B5EF4-FFF2-40B4-BE49-F238E27FC236}">
                  <a16:creationId xmlns=""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364">
              <a:extLst>
                <a:ext uri="{FF2B5EF4-FFF2-40B4-BE49-F238E27FC236}">
                  <a16:creationId xmlns=""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365">
              <a:extLst>
                <a:ext uri="{FF2B5EF4-FFF2-40B4-BE49-F238E27FC236}">
                  <a16:creationId xmlns=""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366">
              <a:extLst>
                <a:ext uri="{FF2B5EF4-FFF2-40B4-BE49-F238E27FC236}">
                  <a16:creationId xmlns=""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367">
              <a:extLst>
                <a:ext uri="{FF2B5EF4-FFF2-40B4-BE49-F238E27FC236}">
                  <a16:creationId xmlns=""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368">
              <a:extLst>
                <a:ext uri="{FF2B5EF4-FFF2-40B4-BE49-F238E27FC236}">
                  <a16:creationId xmlns=""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369">
              <a:extLst>
                <a:ext uri="{FF2B5EF4-FFF2-40B4-BE49-F238E27FC236}">
                  <a16:creationId xmlns=""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370">
              <a:extLst>
                <a:ext uri="{FF2B5EF4-FFF2-40B4-BE49-F238E27FC236}">
                  <a16:creationId xmlns=""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371">
              <a:extLst>
                <a:ext uri="{FF2B5EF4-FFF2-40B4-BE49-F238E27FC236}">
                  <a16:creationId xmlns=""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372">
              <a:extLst>
                <a:ext uri="{FF2B5EF4-FFF2-40B4-BE49-F238E27FC236}">
                  <a16:creationId xmlns=""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73">
              <a:extLst>
                <a:ext uri="{FF2B5EF4-FFF2-40B4-BE49-F238E27FC236}">
                  <a16:creationId xmlns=""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74">
              <a:extLst>
                <a:ext uri="{FF2B5EF4-FFF2-40B4-BE49-F238E27FC236}">
                  <a16:creationId xmlns=""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75">
              <a:extLst>
                <a:ext uri="{FF2B5EF4-FFF2-40B4-BE49-F238E27FC236}">
                  <a16:creationId xmlns=""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76">
              <a:extLst>
                <a:ext uri="{FF2B5EF4-FFF2-40B4-BE49-F238E27FC236}">
                  <a16:creationId xmlns=""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77">
              <a:extLst>
                <a:ext uri="{FF2B5EF4-FFF2-40B4-BE49-F238E27FC236}">
                  <a16:creationId xmlns=""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78">
              <a:extLst>
                <a:ext uri="{FF2B5EF4-FFF2-40B4-BE49-F238E27FC236}">
                  <a16:creationId xmlns=""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79">
              <a:extLst>
                <a:ext uri="{FF2B5EF4-FFF2-40B4-BE49-F238E27FC236}">
                  <a16:creationId xmlns=""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80">
              <a:extLst>
                <a:ext uri="{FF2B5EF4-FFF2-40B4-BE49-F238E27FC236}">
                  <a16:creationId xmlns=""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81">
              <a:extLst>
                <a:ext uri="{FF2B5EF4-FFF2-40B4-BE49-F238E27FC236}">
                  <a16:creationId xmlns=""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82">
              <a:extLst>
                <a:ext uri="{FF2B5EF4-FFF2-40B4-BE49-F238E27FC236}">
                  <a16:creationId xmlns=""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83">
              <a:extLst>
                <a:ext uri="{FF2B5EF4-FFF2-40B4-BE49-F238E27FC236}">
                  <a16:creationId xmlns=""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84">
              <a:extLst>
                <a:ext uri="{FF2B5EF4-FFF2-40B4-BE49-F238E27FC236}">
                  <a16:creationId xmlns=""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85">
              <a:extLst>
                <a:ext uri="{FF2B5EF4-FFF2-40B4-BE49-F238E27FC236}">
                  <a16:creationId xmlns=""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86">
              <a:extLst>
                <a:ext uri="{FF2B5EF4-FFF2-40B4-BE49-F238E27FC236}">
                  <a16:creationId xmlns=""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87">
              <a:extLst>
                <a:ext uri="{FF2B5EF4-FFF2-40B4-BE49-F238E27FC236}">
                  <a16:creationId xmlns=""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88">
              <a:extLst>
                <a:ext uri="{FF2B5EF4-FFF2-40B4-BE49-F238E27FC236}">
                  <a16:creationId xmlns=""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89">
              <a:extLst>
                <a:ext uri="{FF2B5EF4-FFF2-40B4-BE49-F238E27FC236}">
                  <a16:creationId xmlns=""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90">
              <a:extLst>
                <a:ext uri="{FF2B5EF4-FFF2-40B4-BE49-F238E27FC236}">
                  <a16:creationId xmlns=""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91">
              <a:extLst>
                <a:ext uri="{FF2B5EF4-FFF2-40B4-BE49-F238E27FC236}">
                  <a16:creationId xmlns=""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92">
              <a:extLst>
                <a:ext uri="{FF2B5EF4-FFF2-40B4-BE49-F238E27FC236}">
                  <a16:creationId xmlns=""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93">
              <a:extLst>
                <a:ext uri="{FF2B5EF4-FFF2-40B4-BE49-F238E27FC236}">
                  <a16:creationId xmlns=""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94">
              <a:extLst>
                <a:ext uri="{FF2B5EF4-FFF2-40B4-BE49-F238E27FC236}">
                  <a16:creationId xmlns=""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95">
              <a:extLst>
                <a:ext uri="{FF2B5EF4-FFF2-40B4-BE49-F238E27FC236}">
                  <a16:creationId xmlns=""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96">
              <a:extLst>
                <a:ext uri="{FF2B5EF4-FFF2-40B4-BE49-F238E27FC236}">
                  <a16:creationId xmlns=""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97">
              <a:extLst>
                <a:ext uri="{FF2B5EF4-FFF2-40B4-BE49-F238E27FC236}">
                  <a16:creationId xmlns=""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98">
              <a:extLst>
                <a:ext uri="{FF2B5EF4-FFF2-40B4-BE49-F238E27FC236}">
                  <a16:creationId xmlns=""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99">
              <a:extLst>
                <a:ext uri="{FF2B5EF4-FFF2-40B4-BE49-F238E27FC236}">
                  <a16:creationId xmlns=""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400">
              <a:extLst>
                <a:ext uri="{FF2B5EF4-FFF2-40B4-BE49-F238E27FC236}">
                  <a16:creationId xmlns=""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401">
              <a:extLst>
                <a:ext uri="{FF2B5EF4-FFF2-40B4-BE49-F238E27FC236}">
                  <a16:creationId xmlns=""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402">
              <a:extLst>
                <a:ext uri="{FF2B5EF4-FFF2-40B4-BE49-F238E27FC236}">
                  <a16:creationId xmlns=""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403">
              <a:extLst>
                <a:ext uri="{FF2B5EF4-FFF2-40B4-BE49-F238E27FC236}">
                  <a16:creationId xmlns=""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404">
              <a:extLst>
                <a:ext uri="{FF2B5EF4-FFF2-40B4-BE49-F238E27FC236}">
                  <a16:creationId xmlns=""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405">
              <a:extLst>
                <a:ext uri="{FF2B5EF4-FFF2-40B4-BE49-F238E27FC236}">
                  <a16:creationId xmlns=""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406">
              <a:extLst>
                <a:ext uri="{FF2B5EF4-FFF2-40B4-BE49-F238E27FC236}">
                  <a16:creationId xmlns=""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407">
              <a:extLst>
                <a:ext uri="{FF2B5EF4-FFF2-40B4-BE49-F238E27FC236}">
                  <a16:creationId xmlns=""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408">
              <a:extLst>
                <a:ext uri="{FF2B5EF4-FFF2-40B4-BE49-F238E27FC236}">
                  <a16:creationId xmlns=""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409">
              <a:extLst>
                <a:ext uri="{FF2B5EF4-FFF2-40B4-BE49-F238E27FC236}">
                  <a16:creationId xmlns=""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410">
              <a:extLst>
                <a:ext uri="{FF2B5EF4-FFF2-40B4-BE49-F238E27FC236}">
                  <a16:creationId xmlns=""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411">
              <a:extLst>
                <a:ext uri="{FF2B5EF4-FFF2-40B4-BE49-F238E27FC236}">
                  <a16:creationId xmlns=""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412">
              <a:extLst>
                <a:ext uri="{FF2B5EF4-FFF2-40B4-BE49-F238E27FC236}">
                  <a16:creationId xmlns=""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413">
              <a:extLst>
                <a:ext uri="{FF2B5EF4-FFF2-40B4-BE49-F238E27FC236}">
                  <a16:creationId xmlns=""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414">
              <a:extLst>
                <a:ext uri="{FF2B5EF4-FFF2-40B4-BE49-F238E27FC236}">
                  <a16:creationId xmlns=""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415">
              <a:extLst>
                <a:ext uri="{FF2B5EF4-FFF2-40B4-BE49-F238E27FC236}">
                  <a16:creationId xmlns=""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416">
              <a:extLst>
                <a:ext uri="{FF2B5EF4-FFF2-40B4-BE49-F238E27FC236}">
                  <a16:creationId xmlns=""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417">
              <a:extLst>
                <a:ext uri="{FF2B5EF4-FFF2-40B4-BE49-F238E27FC236}">
                  <a16:creationId xmlns=""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418">
              <a:extLst>
                <a:ext uri="{FF2B5EF4-FFF2-40B4-BE49-F238E27FC236}">
                  <a16:creationId xmlns=""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419">
              <a:extLst>
                <a:ext uri="{FF2B5EF4-FFF2-40B4-BE49-F238E27FC236}">
                  <a16:creationId xmlns=""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420">
              <a:extLst>
                <a:ext uri="{FF2B5EF4-FFF2-40B4-BE49-F238E27FC236}">
                  <a16:creationId xmlns=""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421">
              <a:extLst>
                <a:ext uri="{FF2B5EF4-FFF2-40B4-BE49-F238E27FC236}">
                  <a16:creationId xmlns=""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422">
              <a:extLst>
                <a:ext uri="{FF2B5EF4-FFF2-40B4-BE49-F238E27FC236}">
                  <a16:creationId xmlns=""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423">
              <a:extLst>
                <a:ext uri="{FF2B5EF4-FFF2-40B4-BE49-F238E27FC236}">
                  <a16:creationId xmlns=""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24">
              <a:extLst>
                <a:ext uri="{FF2B5EF4-FFF2-40B4-BE49-F238E27FC236}">
                  <a16:creationId xmlns=""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25">
              <a:extLst>
                <a:ext uri="{FF2B5EF4-FFF2-40B4-BE49-F238E27FC236}">
                  <a16:creationId xmlns=""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26">
              <a:extLst>
                <a:ext uri="{FF2B5EF4-FFF2-40B4-BE49-F238E27FC236}">
                  <a16:creationId xmlns=""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27">
              <a:extLst>
                <a:ext uri="{FF2B5EF4-FFF2-40B4-BE49-F238E27FC236}">
                  <a16:creationId xmlns=""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28">
              <a:extLst>
                <a:ext uri="{FF2B5EF4-FFF2-40B4-BE49-F238E27FC236}">
                  <a16:creationId xmlns=""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29">
              <a:extLst>
                <a:ext uri="{FF2B5EF4-FFF2-40B4-BE49-F238E27FC236}">
                  <a16:creationId xmlns=""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30">
              <a:extLst>
                <a:ext uri="{FF2B5EF4-FFF2-40B4-BE49-F238E27FC236}">
                  <a16:creationId xmlns=""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31">
              <a:extLst>
                <a:ext uri="{FF2B5EF4-FFF2-40B4-BE49-F238E27FC236}">
                  <a16:creationId xmlns=""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32">
              <a:extLst>
                <a:ext uri="{FF2B5EF4-FFF2-40B4-BE49-F238E27FC236}">
                  <a16:creationId xmlns=""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33">
              <a:extLst>
                <a:ext uri="{FF2B5EF4-FFF2-40B4-BE49-F238E27FC236}">
                  <a16:creationId xmlns=""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34">
              <a:extLst>
                <a:ext uri="{FF2B5EF4-FFF2-40B4-BE49-F238E27FC236}">
                  <a16:creationId xmlns=""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35">
              <a:extLst>
                <a:ext uri="{FF2B5EF4-FFF2-40B4-BE49-F238E27FC236}">
                  <a16:creationId xmlns=""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36">
              <a:extLst>
                <a:ext uri="{FF2B5EF4-FFF2-40B4-BE49-F238E27FC236}">
                  <a16:creationId xmlns=""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37">
              <a:extLst>
                <a:ext uri="{FF2B5EF4-FFF2-40B4-BE49-F238E27FC236}">
                  <a16:creationId xmlns=""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38">
              <a:extLst>
                <a:ext uri="{FF2B5EF4-FFF2-40B4-BE49-F238E27FC236}">
                  <a16:creationId xmlns=""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39">
              <a:extLst>
                <a:ext uri="{FF2B5EF4-FFF2-40B4-BE49-F238E27FC236}">
                  <a16:creationId xmlns=""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40">
              <a:extLst>
                <a:ext uri="{FF2B5EF4-FFF2-40B4-BE49-F238E27FC236}">
                  <a16:creationId xmlns=""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41">
              <a:extLst>
                <a:ext uri="{FF2B5EF4-FFF2-40B4-BE49-F238E27FC236}">
                  <a16:creationId xmlns=""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42">
              <a:extLst>
                <a:ext uri="{FF2B5EF4-FFF2-40B4-BE49-F238E27FC236}">
                  <a16:creationId xmlns=""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43">
              <a:extLst>
                <a:ext uri="{FF2B5EF4-FFF2-40B4-BE49-F238E27FC236}">
                  <a16:creationId xmlns=""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44">
              <a:extLst>
                <a:ext uri="{FF2B5EF4-FFF2-40B4-BE49-F238E27FC236}">
                  <a16:creationId xmlns=""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45">
              <a:extLst>
                <a:ext uri="{FF2B5EF4-FFF2-40B4-BE49-F238E27FC236}">
                  <a16:creationId xmlns=""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46">
              <a:extLst>
                <a:ext uri="{FF2B5EF4-FFF2-40B4-BE49-F238E27FC236}">
                  <a16:creationId xmlns=""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47">
              <a:extLst>
                <a:ext uri="{FF2B5EF4-FFF2-40B4-BE49-F238E27FC236}">
                  <a16:creationId xmlns=""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48">
              <a:extLst>
                <a:ext uri="{FF2B5EF4-FFF2-40B4-BE49-F238E27FC236}">
                  <a16:creationId xmlns=""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49">
              <a:extLst>
                <a:ext uri="{FF2B5EF4-FFF2-40B4-BE49-F238E27FC236}">
                  <a16:creationId xmlns=""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50">
              <a:extLst>
                <a:ext uri="{FF2B5EF4-FFF2-40B4-BE49-F238E27FC236}">
                  <a16:creationId xmlns=""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51">
              <a:extLst>
                <a:ext uri="{FF2B5EF4-FFF2-40B4-BE49-F238E27FC236}">
                  <a16:creationId xmlns=""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52">
              <a:extLst>
                <a:ext uri="{FF2B5EF4-FFF2-40B4-BE49-F238E27FC236}">
                  <a16:creationId xmlns=""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53">
              <a:extLst>
                <a:ext uri="{FF2B5EF4-FFF2-40B4-BE49-F238E27FC236}">
                  <a16:creationId xmlns=""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54">
              <a:extLst>
                <a:ext uri="{FF2B5EF4-FFF2-40B4-BE49-F238E27FC236}">
                  <a16:creationId xmlns=""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55">
              <a:extLst>
                <a:ext uri="{FF2B5EF4-FFF2-40B4-BE49-F238E27FC236}">
                  <a16:creationId xmlns=""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56">
              <a:extLst>
                <a:ext uri="{FF2B5EF4-FFF2-40B4-BE49-F238E27FC236}">
                  <a16:creationId xmlns=""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57">
              <a:extLst>
                <a:ext uri="{FF2B5EF4-FFF2-40B4-BE49-F238E27FC236}">
                  <a16:creationId xmlns=""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58">
              <a:extLst>
                <a:ext uri="{FF2B5EF4-FFF2-40B4-BE49-F238E27FC236}">
                  <a16:creationId xmlns=""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59">
              <a:extLst>
                <a:ext uri="{FF2B5EF4-FFF2-40B4-BE49-F238E27FC236}">
                  <a16:creationId xmlns=""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60">
              <a:extLst>
                <a:ext uri="{FF2B5EF4-FFF2-40B4-BE49-F238E27FC236}">
                  <a16:creationId xmlns=""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61">
              <a:extLst>
                <a:ext uri="{FF2B5EF4-FFF2-40B4-BE49-F238E27FC236}">
                  <a16:creationId xmlns=""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62">
              <a:extLst>
                <a:ext uri="{FF2B5EF4-FFF2-40B4-BE49-F238E27FC236}">
                  <a16:creationId xmlns=""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63">
              <a:extLst>
                <a:ext uri="{FF2B5EF4-FFF2-40B4-BE49-F238E27FC236}">
                  <a16:creationId xmlns=""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4">
              <a:extLst>
                <a:ext uri="{FF2B5EF4-FFF2-40B4-BE49-F238E27FC236}">
                  <a16:creationId xmlns=""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65">
              <a:extLst>
                <a:ext uri="{FF2B5EF4-FFF2-40B4-BE49-F238E27FC236}">
                  <a16:creationId xmlns=""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66">
              <a:extLst>
                <a:ext uri="{FF2B5EF4-FFF2-40B4-BE49-F238E27FC236}">
                  <a16:creationId xmlns=""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67">
              <a:extLst>
                <a:ext uri="{FF2B5EF4-FFF2-40B4-BE49-F238E27FC236}">
                  <a16:creationId xmlns=""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68">
              <a:extLst>
                <a:ext uri="{FF2B5EF4-FFF2-40B4-BE49-F238E27FC236}">
                  <a16:creationId xmlns=""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69">
              <a:extLst>
                <a:ext uri="{FF2B5EF4-FFF2-40B4-BE49-F238E27FC236}">
                  <a16:creationId xmlns=""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70">
              <a:extLst>
                <a:ext uri="{FF2B5EF4-FFF2-40B4-BE49-F238E27FC236}">
                  <a16:creationId xmlns=""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71">
              <a:extLst>
                <a:ext uri="{FF2B5EF4-FFF2-40B4-BE49-F238E27FC236}">
                  <a16:creationId xmlns=""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72">
              <a:extLst>
                <a:ext uri="{FF2B5EF4-FFF2-40B4-BE49-F238E27FC236}">
                  <a16:creationId xmlns=""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73">
              <a:extLst>
                <a:ext uri="{FF2B5EF4-FFF2-40B4-BE49-F238E27FC236}">
                  <a16:creationId xmlns=""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74">
              <a:extLst>
                <a:ext uri="{FF2B5EF4-FFF2-40B4-BE49-F238E27FC236}">
                  <a16:creationId xmlns=""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75">
              <a:extLst>
                <a:ext uri="{FF2B5EF4-FFF2-40B4-BE49-F238E27FC236}">
                  <a16:creationId xmlns=""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76">
              <a:extLst>
                <a:ext uri="{FF2B5EF4-FFF2-40B4-BE49-F238E27FC236}">
                  <a16:creationId xmlns=""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77">
              <a:extLst>
                <a:ext uri="{FF2B5EF4-FFF2-40B4-BE49-F238E27FC236}">
                  <a16:creationId xmlns=""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78">
              <a:extLst>
                <a:ext uri="{FF2B5EF4-FFF2-40B4-BE49-F238E27FC236}">
                  <a16:creationId xmlns=""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79">
              <a:extLst>
                <a:ext uri="{FF2B5EF4-FFF2-40B4-BE49-F238E27FC236}">
                  <a16:creationId xmlns=""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80">
              <a:extLst>
                <a:ext uri="{FF2B5EF4-FFF2-40B4-BE49-F238E27FC236}">
                  <a16:creationId xmlns=""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81">
              <a:extLst>
                <a:ext uri="{FF2B5EF4-FFF2-40B4-BE49-F238E27FC236}">
                  <a16:creationId xmlns=""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82">
              <a:extLst>
                <a:ext uri="{FF2B5EF4-FFF2-40B4-BE49-F238E27FC236}">
                  <a16:creationId xmlns=""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83">
              <a:extLst>
                <a:ext uri="{FF2B5EF4-FFF2-40B4-BE49-F238E27FC236}">
                  <a16:creationId xmlns=""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84">
              <a:extLst>
                <a:ext uri="{FF2B5EF4-FFF2-40B4-BE49-F238E27FC236}">
                  <a16:creationId xmlns=""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85">
              <a:extLst>
                <a:ext uri="{FF2B5EF4-FFF2-40B4-BE49-F238E27FC236}">
                  <a16:creationId xmlns=""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86">
              <a:extLst>
                <a:ext uri="{FF2B5EF4-FFF2-40B4-BE49-F238E27FC236}">
                  <a16:creationId xmlns=""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87">
              <a:extLst>
                <a:ext uri="{FF2B5EF4-FFF2-40B4-BE49-F238E27FC236}">
                  <a16:creationId xmlns=""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="" xmlns:a16="http://schemas.microsoft.com/office/drawing/2014/main" id="{D23A480B-9933-4C88-912E-252AA409DDAF}"/>
              </a:ext>
            </a:extLst>
          </p:cNvPr>
          <p:cNvGrpSpPr/>
          <p:nvPr/>
        </p:nvGrpSpPr>
        <p:grpSpPr>
          <a:xfrm rot="18354366">
            <a:off x="2149778" y="5861997"/>
            <a:ext cx="1380138" cy="90219"/>
            <a:chOff x="4329589" y="2147304"/>
            <a:chExt cx="1590675" cy="363962"/>
          </a:xfrm>
        </p:grpSpPr>
        <p:sp>
          <p:nvSpPr>
            <p:cNvPr id="172" name="Freeform: Shape 1488">
              <a:extLst>
                <a:ext uri="{FF2B5EF4-FFF2-40B4-BE49-F238E27FC236}">
                  <a16:creationId xmlns="" xmlns:a16="http://schemas.microsoft.com/office/drawing/2014/main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89">
              <a:extLst>
                <a:ext uri="{FF2B5EF4-FFF2-40B4-BE49-F238E27FC236}">
                  <a16:creationId xmlns="" xmlns:a16="http://schemas.microsoft.com/office/drawing/2014/main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90">
              <a:extLst>
                <a:ext uri="{FF2B5EF4-FFF2-40B4-BE49-F238E27FC236}">
                  <a16:creationId xmlns="" xmlns:a16="http://schemas.microsoft.com/office/drawing/2014/main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91">
              <a:extLst>
                <a:ext uri="{FF2B5EF4-FFF2-40B4-BE49-F238E27FC236}">
                  <a16:creationId xmlns="" xmlns:a16="http://schemas.microsoft.com/office/drawing/2014/main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92">
              <a:extLst>
                <a:ext uri="{FF2B5EF4-FFF2-40B4-BE49-F238E27FC236}">
                  <a16:creationId xmlns="" xmlns:a16="http://schemas.microsoft.com/office/drawing/2014/main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93">
              <a:extLst>
                <a:ext uri="{FF2B5EF4-FFF2-40B4-BE49-F238E27FC236}">
                  <a16:creationId xmlns="" xmlns:a16="http://schemas.microsoft.com/office/drawing/2014/main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94">
              <a:extLst>
                <a:ext uri="{FF2B5EF4-FFF2-40B4-BE49-F238E27FC236}">
                  <a16:creationId xmlns="" xmlns:a16="http://schemas.microsoft.com/office/drawing/2014/main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95">
              <a:extLst>
                <a:ext uri="{FF2B5EF4-FFF2-40B4-BE49-F238E27FC236}">
                  <a16:creationId xmlns="" xmlns:a16="http://schemas.microsoft.com/office/drawing/2014/main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96">
              <a:extLst>
                <a:ext uri="{FF2B5EF4-FFF2-40B4-BE49-F238E27FC236}">
                  <a16:creationId xmlns="" xmlns:a16="http://schemas.microsoft.com/office/drawing/2014/main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97">
              <a:extLst>
                <a:ext uri="{FF2B5EF4-FFF2-40B4-BE49-F238E27FC236}">
                  <a16:creationId xmlns="" xmlns:a16="http://schemas.microsoft.com/office/drawing/2014/main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98">
              <a:extLst>
                <a:ext uri="{FF2B5EF4-FFF2-40B4-BE49-F238E27FC236}">
                  <a16:creationId xmlns="" xmlns:a16="http://schemas.microsoft.com/office/drawing/2014/main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99">
              <a:extLst>
                <a:ext uri="{FF2B5EF4-FFF2-40B4-BE49-F238E27FC236}">
                  <a16:creationId xmlns="" xmlns:a16="http://schemas.microsoft.com/office/drawing/2014/main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500">
              <a:extLst>
                <a:ext uri="{FF2B5EF4-FFF2-40B4-BE49-F238E27FC236}">
                  <a16:creationId xmlns="" xmlns:a16="http://schemas.microsoft.com/office/drawing/2014/main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501">
              <a:extLst>
                <a:ext uri="{FF2B5EF4-FFF2-40B4-BE49-F238E27FC236}">
                  <a16:creationId xmlns="" xmlns:a16="http://schemas.microsoft.com/office/drawing/2014/main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502">
              <a:extLst>
                <a:ext uri="{FF2B5EF4-FFF2-40B4-BE49-F238E27FC236}">
                  <a16:creationId xmlns="" xmlns:a16="http://schemas.microsoft.com/office/drawing/2014/main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503">
              <a:extLst>
                <a:ext uri="{FF2B5EF4-FFF2-40B4-BE49-F238E27FC236}">
                  <a16:creationId xmlns="" xmlns:a16="http://schemas.microsoft.com/office/drawing/2014/main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504">
              <a:extLst>
                <a:ext uri="{FF2B5EF4-FFF2-40B4-BE49-F238E27FC236}">
                  <a16:creationId xmlns="" xmlns:a16="http://schemas.microsoft.com/office/drawing/2014/main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505">
              <a:extLst>
                <a:ext uri="{FF2B5EF4-FFF2-40B4-BE49-F238E27FC236}">
                  <a16:creationId xmlns="" xmlns:a16="http://schemas.microsoft.com/office/drawing/2014/main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506">
              <a:extLst>
                <a:ext uri="{FF2B5EF4-FFF2-40B4-BE49-F238E27FC236}">
                  <a16:creationId xmlns="" xmlns:a16="http://schemas.microsoft.com/office/drawing/2014/main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507">
              <a:extLst>
                <a:ext uri="{FF2B5EF4-FFF2-40B4-BE49-F238E27FC236}">
                  <a16:creationId xmlns="" xmlns:a16="http://schemas.microsoft.com/office/drawing/2014/main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508">
              <a:extLst>
                <a:ext uri="{FF2B5EF4-FFF2-40B4-BE49-F238E27FC236}">
                  <a16:creationId xmlns="" xmlns:a16="http://schemas.microsoft.com/office/drawing/2014/main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509">
              <a:extLst>
                <a:ext uri="{FF2B5EF4-FFF2-40B4-BE49-F238E27FC236}">
                  <a16:creationId xmlns="" xmlns:a16="http://schemas.microsoft.com/office/drawing/2014/main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510">
              <a:extLst>
                <a:ext uri="{FF2B5EF4-FFF2-40B4-BE49-F238E27FC236}">
                  <a16:creationId xmlns="" xmlns:a16="http://schemas.microsoft.com/office/drawing/2014/main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511">
              <a:extLst>
                <a:ext uri="{FF2B5EF4-FFF2-40B4-BE49-F238E27FC236}">
                  <a16:creationId xmlns="" xmlns:a16="http://schemas.microsoft.com/office/drawing/2014/main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512">
              <a:extLst>
                <a:ext uri="{FF2B5EF4-FFF2-40B4-BE49-F238E27FC236}">
                  <a16:creationId xmlns="" xmlns:a16="http://schemas.microsoft.com/office/drawing/2014/main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513">
              <a:extLst>
                <a:ext uri="{FF2B5EF4-FFF2-40B4-BE49-F238E27FC236}">
                  <a16:creationId xmlns="" xmlns:a16="http://schemas.microsoft.com/office/drawing/2014/main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514">
              <a:extLst>
                <a:ext uri="{FF2B5EF4-FFF2-40B4-BE49-F238E27FC236}">
                  <a16:creationId xmlns="" xmlns:a16="http://schemas.microsoft.com/office/drawing/2014/main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515">
              <a:extLst>
                <a:ext uri="{FF2B5EF4-FFF2-40B4-BE49-F238E27FC236}">
                  <a16:creationId xmlns="" xmlns:a16="http://schemas.microsoft.com/office/drawing/2014/main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516">
              <a:extLst>
                <a:ext uri="{FF2B5EF4-FFF2-40B4-BE49-F238E27FC236}">
                  <a16:creationId xmlns="" xmlns:a16="http://schemas.microsoft.com/office/drawing/2014/main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517">
              <a:extLst>
                <a:ext uri="{FF2B5EF4-FFF2-40B4-BE49-F238E27FC236}">
                  <a16:creationId xmlns="" xmlns:a16="http://schemas.microsoft.com/office/drawing/2014/main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518">
              <a:extLst>
                <a:ext uri="{FF2B5EF4-FFF2-40B4-BE49-F238E27FC236}">
                  <a16:creationId xmlns="" xmlns:a16="http://schemas.microsoft.com/office/drawing/2014/main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519">
              <a:extLst>
                <a:ext uri="{FF2B5EF4-FFF2-40B4-BE49-F238E27FC236}">
                  <a16:creationId xmlns="" xmlns:a16="http://schemas.microsoft.com/office/drawing/2014/main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520">
              <a:extLst>
                <a:ext uri="{FF2B5EF4-FFF2-40B4-BE49-F238E27FC236}">
                  <a16:creationId xmlns="" xmlns:a16="http://schemas.microsoft.com/office/drawing/2014/main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521">
              <a:extLst>
                <a:ext uri="{FF2B5EF4-FFF2-40B4-BE49-F238E27FC236}">
                  <a16:creationId xmlns="" xmlns:a16="http://schemas.microsoft.com/office/drawing/2014/main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522">
              <a:extLst>
                <a:ext uri="{FF2B5EF4-FFF2-40B4-BE49-F238E27FC236}">
                  <a16:creationId xmlns="" xmlns:a16="http://schemas.microsoft.com/office/drawing/2014/main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523">
              <a:extLst>
                <a:ext uri="{FF2B5EF4-FFF2-40B4-BE49-F238E27FC236}">
                  <a16:creationId xmlns="" xmlns:a16="http://schemas.microsoft.com/office/drawing/2014/main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24">
              <a:extLst>
                <a:ext uri="{FF2B5EF4-FFF2-40B4-BE49-F238E27FC236}">
                  <a16:creationId xmlns="" xmlns:a16="http://schemas.microsoft.com/office/drawing/2014/main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25">
              <a:extLst>
                <a:ext uri="{FF2B5EF4-FFF2-40B4-BE49-F238E27FC236}">
                  <a16:creationId xmlns="" xmlns:a16="http://schemas.microsoft.com/office/drawing/2014/main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26">
              <a:extLst>
                <a:ext uri="{FF2B5EF4-FFF2-40B4-BE49-F238E27FC236}">
                  <a16:creationId xmlns="" xmlns:a16="http://schemas.microsoft.com/office/drawing/2014/main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27">
              <a:extLst>
                <a:ext uri="{FF2B5EF4-FFF2-40B4-BE49-F238E27FC236}">
                  <a16:creationId xmlns="" xmlns:a16="http://schemas.microsoft.com/office/drawing/2014/main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28">
              <a:extLst>
                <a:ext uri="{FF2B5EF4-FFF2-40B4-BE49-F238E27FC236}">
                  <a16:creationId xmlns="" xmlns:a16="http://schemas.microsoft.com/office/drawing/2014/main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29">
              <a:extLst>
                <a:ext uri="{FF2B5EF4-FFF2-40B4-BE49-F238E27FC236}">
                  <a16:creationId xmlns="" xmlns:a16="http://schemas.microsoft.com/office/drawing/2014/main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30">
              <a:extLst>
                <a:ext uri="{FF2B5EF4-FFF2-40B4-BE49-F238E27FC236}">
                  <a16:creationId xmlns="" xmlns:a16="http://schemas.microsoft.com/office/drawing/2014/main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31">
              <a:extLst>
                <a:ext uri="{FF2B5EF4-FFF2-40B4-BE49-F238E27FC236}">
                  <a16:creationId xmlns="" xmlns:a16="http://schemas.microsoft.com/office/drawing/2014/main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32">
              <a:extLst>
                <a:ext uri="{FF2B5EF4-FFF2-40B4-BE49-F238E27FC236}">
                  <a16:creationId xmlns="" xmlns:a16="http://schemas.microsoft.com/office/drawing/2014/main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33">
              <a:extLst>
                <a:ext uri="{FF2B5EF4-FFF2-40B4-BE49-F238E27FC236}">
                  <a16:creationId xmlns="" xmlns:a16="http://schemas.microsoft.com/office/drawing/2014/main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34">
              <a:extLst>
                <a:ext uri="{FF2B5EF4-FFF2-40B4-BE49-F238E27FC236}">
                  <a16:creationId xmlns="" xmlns:a16="http://schemas.microsoft.com/office/drawing/2014/main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35">
              <a:extLst>
                <a:ext uri="{FF2B5EF4-FFF2-40B4-BE49-F238E27FC236}">
                  <a16:creationId xmlns="" xmlns:a16="http://schemas.microsoft.com/office/drawing/2014/main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36">
              <a:extLst>
                <a:ext uri="{FF2B5EF4-FFF2-40B4-BE49-F238E27FC236}">
                  <a16:creationId xmlns="" xmlns:a16="http://schemas.microsoft.com/office/drawing/2014/main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37">
              <a:extLst>
                <a:ext uri="{FF2B5EF4-FFF2-40B4-BE49-F238E27FC236}">
                  <a16:creationId xmlns="" xmlns:a16="http://schemas.microsoft.com/office/drawing/2014/main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38">
              <a:extLst>
                <a:ext uri="{FF2B5EF4-FFF2-40B4-BE49-F238E27FC236}">
                  <a16:creationId xmlns="" xmlns:a16="http://schemas.microsoft.com/office/drawing/2014/main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39">
              <a:extLst>
                <a:ext uri="{FF2B5EF4-FFF2-40B4-BE49-F238E27FC236}">
                  <a16:creationId xmlns="" xmlns:a16="http://schemas.microsoft.com/office/drawing/2014/main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40">
              <a:extLst>
                <a:ext uri="{FF2B5EF4-FFF2-40B4-BE49-F238E27FC236}">
                  <a16:creationId xmlns="" xmlns:a16="http://schemas.microsoft.com/office/drawing/2014/main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41">
              <a:extLst>
                <a:ext uri="{FF2B5EF4-FFF2-40B4-BE49-F238E27FC236}">
                  <a16:creationId xmlns="" xmlns:a16="http://schemas.microsoft.com/office/drawing/2014/main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42">
              <a:extLst>
                <a:ext uri="{FF2B5EF4-FFF2-40B4-BE49-F238E27FC236}">
                  <a16:creationId xmlns="" xmlns:a16="http://schemas.microsoft.com/office/drawing/2014/main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43">
              <a:extLst>
                <a:ext uri="{FF2B5EF4-FFF2-40B4-BE49-F238E27FC236}">
                  <a16:creationId xmlns="" xmlns:a16="http://schemas.microsoft.com/office/drawing/2014/main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44">
              <a:extLst>
                <a:ext uri="{FF2B5EF4-FFF2-40B4-BE49-F238E27FC236}">
                  <a16:creationId xmlns="" xmlns:a16="http://schemas.microsoft.com/office/drawing/2014/main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45">
              <a:extLst>
                <a:ext uri="{FF2B5EF4-FFF2-40B4-BE49-F238E27FC236}">
                  <a16:creationId xmlns="" xmlns:a16="http://schemas.microsoft.com/office/drawing/2014/main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46">
              <a:extLst>
                <a:ext uri="{FF2B5EF4-FFF2-40B4-BE49-F238E27FC236}">
                  <a16:creationId xmlns="" xmlns:a16="http://schemas.microsoft.com/office/drawing/2014/main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47">
              <a:extLst>
                <a:ext uri="{FF2B5EF4-FFF2-40B4-BE49-F238E27FC236}">
                  <a16:creationId xmlns="" xmlns:a16="http://schemas.microsoft.com/office/drawing/2014/main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48">
              <a:extLst>
                <a:ext uri="{FF2B5EF4-FFF2-40B4-BE49-F238E27FC236}">
                  <a16:creationId xmlns="" xmlns:a16="http://schemas.microsoft.com/office/drawing/2014/main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49">
              <a:extLst>
                <a:ext uri="{FF2B5EF4-FFF2-40B4-BE49-F238E27FC236}">
                  <a16:creationId xmlns="" xmlns:a16="http://schemas.microsoft.com/office/drawing/2014/main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50">
              <a:extLst>
                <a:ext uri="{FF2B5EF4-FFF2-40B4-BE49-F238E27FC236}">
                  <a16:creationId xmlns="" xmlns:a16="http://schemas.microsoft.com/office/drawing/2014/main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51">
              <a:extLst>
                <a:ext uri="{FF2B5EF4-FFF2-40B4-BE49-F238E27FC236}">
                  <a16:creationId xmlns="" xmlns:a16="http://schemas.microsoft.com/office/drawing/2014/main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52">
              <a:extLst>
                <a:ext uri="{FF2B5EF4-FFF2-40B4-BE49-F238E27FC236}">
                  <a16:creationId xmlns="" xmlns:a16="http://schemas.microsoft.com/office/drawing/2014/main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53">
              <a:extLst>
                <a:ext uri="{FF2B5EF4-FFF2-40B4-BE49-F238E27FC236}">
                  <a16:creationId xmlns="" xmlns:a16="http://schemas.microsoft.com/office/drawing/2014/main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54">
              <a:extLst>
                <a:ext uri="{FF2B5EF4-FFF2-40B4-BE49-F238E27FC236}">
                  <a16:creationId xmlns="" xmlns:a16="http://schemas.microsoft.com/office/drawing/2014/main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55">
              <a:extLst>
                <a:ext uri="{FF2B5EF4-FFF2-40B4-BE49-F238E27FC236}">
                  <a16:creationId xmlns="" xmlns:a16="http://schemas.microsoft.com/office/drawing/2014/main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56">
              <a:extLst>
                <a:ext uri="{FF2B5EF4-FFF2-40B4-BE49-F238E27FC236}">
                  <a16:creationId xmlns="" xmlns:a16="http://schemas.microsoft.com/office/drawing/2014/main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57">
              <a:extLst>
                <a:ext uri="{FF2B5EF4-FFF2-40B4-BE49-F238E27FC236}">
                  <a16:creationId xmlns="" xmlns:a16="http://schemas.microsoft.com/office/drawing/2014/main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58">
              <a:extLst>
                <a:ext uri="{FF2B5EF4-FFF2-40B4-BE49-F238E27FC236}">
                  <a16:creationId xmlns="" xmlns:a16="http://schemas.microsoft.com/office/drawing/2014/main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59">
              <a:extLst>
                <a:ext uri="{FF2B5EF4-FFF2-40B4-BE49-F238E27FC236}">
                  <a16:creationId xmlns="" xmlns:a16="http://schemas.microsoft.com/office/drawing/2014/main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60">
              <a:extLst>
                <a:ext uri="{FF2B5EF4-FFF2-40B4-BE49-F238E27FC236}">
                  <a16:creationId xmlns="" xmlns:a16="http://schemas.microsoft.com/office/drawing/2014/main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61">
              <a:extLst>
                <a:ext uri="{FF2B5EF4-FFF2-40B4-BE49-F238E27FC236}">
                  <a16:creationId xmlns="" xmlns:a16="http://schemas.microsoft.com/office/drawing/2014/main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62">
              <a:extLst>
                <a:ext uri="{FF2B5EF4-FFF2-40B4-BE49-F238E27FC236}">
                  <a16:creationId xmlns="" xmlns:a16="http://schemas.microsoft.com/office/drawing/2014/main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63">
              <a:extLst>
                <a:ext uri="{FF2B5EF4-FFF2-40B4-BE49-F238E27FC236}">
                  <a16:creationId xmlns="" xmlns:a16="http://schemas.microsoft.com/office/drawing/2014/main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64">
              <a:extLst>
                <a:ext uri="{FF2B5EF4-FFF2-40B4-BE49-F238E27FC236}">
                  <a16:creationId xmlns="" xmlns:a16="http://schemas.microsoft.com/office/drawing/2014/main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65">
              <a:extLst>
                <a:ext uri="{FF2B5EF4-FFF2-40B4-BE49-F238E27FC236}">
                  <a16:creationId xmlns="" xmlns:a16="http://schemas.microsoft.com/office/drawing/2014/main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66">
              <a:extLst>
                <a:ext uri="{FF2B5EF4-FFF2-40B4-BE49-F238E27FC236}">
                  <a16:creationId xmlns="" xmlns:a16="http://schemas.microsoft.com/office/drawing/2014/main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67">
              <a:extLst>
                <a:ext uri="{FF2B5EF4-FFF2-40B4-BE49-F238E27FC236}">
                  <a16:creationId xmlns="" xmlns:a16="http://schemas.microsoft.com/office/drawing/2014/main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68">
              <a:extLst>
                <a:ext uri="{FF2B5EF4-FFF2-40B4-BE49-F238E27FC236}">
                  <a16:creationId xmlns="" xmlns:a16="http://schemas.microsoft.com/office/drawing/2014/main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69">
              <a:extLst>
                <a:ext uri="{FF2B5EF4-FFF2-40B4-BE49-F238E27FC236}">
                  <a16:creationId xmlns="" xmlns:a16="http://schemas.microsoft.com/office/drawing/2014/main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70">
              <a:extLst>
                <a:ext uri="{FF2B5EF4-FFF2-40B4-BE49-F238E27FC236}">
                  <a16:creationId xmlns="" xmlns:a16="http://schemas.microsoft.com/office/drawing/2014/main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71">
              <a:extLst>
                <a:ext uri="{FF2B5EF4-FFF2-40B4-BE49-F238E27FC236}">
                  <a16:creationId xmlns="" xmlns:a16="http://schemas.microsoft.com/office/drawing/2014/main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72">
              <a:extLst>
                <a:ext uri="{FF2B5EF4-FFF2-40B4-BE49-F238E27FC236}">
                  <a16:creationId xmlns="" xmlns:a16="http://schemas.microsoft.com/office/drawing/2014/main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73">
              <a:extLst>
                <a:ext uri="{FF2B5EF4-FFF2-40B4-BE49-F238E27FC236}">
                  <a16:creationId xmlns="" xmlns:a16="http://schemas.microsoft.com/office/drawing/2014/main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74">
              <a:extLst>
                <a:ext uri="{FF2B5EF4-FFF2-40B4-BE49-F238E27FC236}">
                  <a16:creationId xmlns="" xmlns:a16="http://schemas.microsoft.com/office/drawing/2014/main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75">
              <a:extLst>
                <a:ext uri="{FF2B5EF4-FFF2-40B4-BE49-F238E27FC236}">
                  <a16:creationId xmlns="" xmlns:a16="http://schemas.microsoft.com/office/drawing/2014/main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76">
              <a:extLst>
                <a:ext uri="{FF2B5EF4-FFF2-40B4-BE49-F238E27FC236}">
                  <a16:creationId xmlns="" xmlns:a16="http://schemas.microsoft.com/office/drawing/2014/main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77">
              <a:extLst>
                <a:ext uri="{FF2B5EF4-FFF2-40B4-BE49-F238E27FC236}">
                  <a16:creationId xmlns="" xmlns:a16="http://schemas.microsoft.com/office/drawing/2014/main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78">
              <a:extLst>
                <a:ext uri="{FF2B5EF4-FFF2-40B4-BE49-F238E27FC236}">
                  <a16:creationId xmlns="" xmlns:a16="http://schemas.microsoft.com/office/drawing/2014/main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79">
              <a:extLst>
                <a:ext uri="{FF2B5EF4-FFF2-40B4-BE49-F238E27FC236}">
                  <a16:creationId xmlns="" xmlns:a16="http://schemas.microsoft.com/office/drawing/2014/main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80">
              <a:extLst>
                <a:ext uri="{FF2B5EF4-FFF2-40B4-BE49-F238E27FC236}">
                  <a16:creationId xmlns="" xmlns:a16="http://schemas.microsoft.com/office/drawing/2014/main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81">
              <a:extLst>
                <a:ext uri="{FF2B5EF4-FFF2-40B4-BE49-F238E27FC236}">
                  <a16:creationId xmlns="" xmlns:a16="http://schemas.microsoft.com/office/drawing/2014/main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82">
              <a:extLst>
                <a:ext uri="{FF2B5EF4-FFF2-40B4-BE49-F238E27FC236}">
                  <a16:creationId xmlns="" xmlns:a16="http://schemas.microsoft.com/office/drawing/2014/main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83">
              <a:extLst>
                <a:ext uri="{FF2B5EF4-FFF2-40B4-BE49-F238E27FC236}">
                  <a16:creationId xmlns="" xmlns:a16="http://schemas.microsoft.com/office/drawing/2014/main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84">
              <a:extLst>
                <a:ext uri="{FF2B5EF4-FFF2-40B4-BE49-F238E27FC236}">
                  <a16:creationId xmlns="" xmlns:a16="http://schemas.microsoft.com/office/drawing/2014/main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85">
              <a:extLst>
                <a:ext uri="{FF2B5EF4-FFF2-40B4-BE49-F238E27FC236}">
                  <a16:creationId xmlns="" xmlns:a16="http://schemas.microsoft.com/office/drawing/2014/main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86">
              <a:extLst>
                <a:ext uri="{FF2B5EF4-FFF2-40B4-BE49-F238E27FC236}">
                  <a16:creationId xmlns="" xmlns:a16="http://schemas.microsoft.com/office/drawing/2014/main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87">
              <a:extLst>
                <a:ext uri="{FF2B5EF4-FFF2-40B4-BE49-F238E27FC236}">
                  <a16:creationId xmlns="" xmlns:a16="http://schemas.microsoft.com/office/drawing/2014/main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88">
              <a:extLst>
                <a:ext uri="{FF2B5EF4-FFF2-40B4-BE49-F238E27FC236}">
                  <a16:creationId xmlns="" xmlns:a16="http://schemas.microsoft.com/office/drawing/2014/main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89">
              <a:extLst>
                <a:ext uri="{FF2B5EF4-FFF2-40B4-BE49-F238E27FC236}">
                  <a16:creationId xmlns="" xmlns:a16="http://schemas.microsoft.com/office/drawing/2014/main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90">
              <a:extLst>
                <a:ext uri="{FF2B5EF4-FFF2-40B4-BE49-F238E27FC236}">
                  <a16:creationId xmlns="" xmlns:a16="http://schemas.microsoft.com/office/drawing/2014/main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91">
              <a:extLst>
                <a:ext uri="{FF2B5EF4-FFF2-40B4-BE49-F238E27FC236}">
                  <a16:creationId xmlns="" xmlns:a16="http://schemas.microsoft.com/office/drawing/2014/main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92">
              <a:extLst>
                <a:ext uri="{FF2B5EF4-FFF2-40B4-BE49-F238E27FC236}">
                  <a16:creationId xmlns="" xmlns:a16="http://schemas.microsoft.com/office/drawing/2014/main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93">
              <a:extLst>
                <a:ext uri="{FF2B5EF4-FFF2-40B4-BE49-F238E27FC236}">
                  <a16:creationId xmlns="" xmlns:a16="http://schemas.microsoft.com/office/drawing/2014/main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94">
              <a:extLst>
                <a:ext uri="{FF2B5EF4-FFF2-40B4-BE49-F238E27FC236}">
                  <a16:creationId xmlns="" xmlns:a16="http://schemas.microsoft.com/office/drawing/2014/main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95">
              <a:extLst>
                <a:ext uri="{FF2B5EF4-FFF2-40B4-BE49-F238E27FC236}">
                  <a16:creationId xmlns="" xmlns:a16="http://schemas.microsoft.com/office/drawing/2014/main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96">
              <a:extLst>
                <a:ext uri="{FF2B5EF4-FFF2-40B4-BE49-F238E27FC236}">
                  <a16:creationId xmlns="" xmlns:a16="http://schemas.microsoft.com/office/drawing/2014/main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97">
              <a:extLst>
                <a:ext uri="{FF2B5EF4-FFF2-40B4-BE49-F238E27FC236}">
                  <a16:creationId xmlns="" xmlns:a16="http://schemas.microsoft.com/office/drawing/2014/main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98">
              <a:extLst>
                <a:ext uri="{FF2B5EF4-FFF2-40B4-BE49-F238E27FC236}">
                  <a16:creationId xmlns="" xmlns:a16="http://schemas.microsoft.com/office/drawing/2014/main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99">
              <a:extLst>
                <a:ext uri="{FF2B5EF4-FFF2-40B4-BE49-F238E27FC236}">
                  <a16:creationId xmlns="" xmlns:a16="http://schemas.microsoft.com/office/drawing/2014/main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600">
              <a:extLst>
                <a:ext uri="{FF2B5EF4-FFF2-40B4-BE49-F238E27FC236}">
                  <a16:creationId xmlns="" xmlns:a16="http://schemas.microsoft.com/office/drawing/2014/main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601">
              <a:extLst>
                <a:ext uri="{FF2B5EF4-FFF2-40B4-BE49-F238E27FC236}">
                  <a16:creationId xmlns="" xmlns:a16="http://schemas.microsoft.com/office/drawing/2014/main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602">
              <a:extLst>
                <a:ext uri="{FF2B5EF4-FFF2-40B4-BE49-F238E27FC236}">
                  <a16:creationId xmlns="" xmlns:a16="http://schemas.microsoft.com/office/drawing/2014/main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603">
              <a:extLst>
                <a:ext uri="{FF2B5EF4-FFF2-40B4-BE49-F238E27FC236}">
                  <a16:creationId xmlns="" xmlns:a16="http://schemas.microsoft.com/office/drawing/2014/main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604">
              <a:extLst>
                <a:ext uri="{FF2B5EF4-FFF2-40B4-BE49-F238E27FC236}">
                  <a16:creationId xmlns="" xmlns:a16="http://schemas.microsoft.com/office/drawing/2014/main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605">
              <a:extLst>
                <a:ext uri="{FF2B5EF4-FFF2-40B4-BE49-F238E27FC236}">
                  <a16:creationId xmlns="" xmlns:a16="http://schemas.microsoft.com/office/drawing/2014/main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606">
              <a:extLst>
                <a:ext uri="{FF2B5EF4-FFF2-40B4-BE49-F238E27FC236}">
                  <a16:creationId xmlns="" xmlns:a16="http://schemas.microsoft.com/office/drawing/2014/main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607">
              <a:extLst>
                <a:ext uri="{FF2B5EF4-FFF2-40B4-BE49-F238E27FC236}">
                  <a16:creationId xmlns="" xmlns:a16="http://schemas.microsoft.com/office/drawing/2014/main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608">
              <a:extLst>
                <a:ext uri="{FF2B5EF4-FFF2-40B4-BE49-F238E27FC236}">
                  <a16:creationId xmlns="" xmlns:a16="http://schemas.microsoft.com/office/drawing/2014/main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609">
              <a:extLst>
                <a:ext uri="{FF2B5EF4-FFF2-40B4-BE49-F238E27FC236}">
                  <a16:creationId xmlns="" xmlns:a16="http://schemas.microsoft.com/office/drawing/2014/main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610">
              <a:extLst>
                <a:ext uri="{FF2B5EF4-FFF2-40B4-BE49-F238E27FC236}">
                  <a16:creationId xmlns="" xmlns:a16="http://schemas.microsoft.com/office/drawing/2014/main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611">
              <a:extLst>
                <a:ext uri="{FF2B5EF4-FFF2-40B4-BE49-F238E27FC236}">
                  <a16:creationId xmlns="" xmlns:a16="http://schemas.microsoft.com/office/drawing/2014/main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612">
              <a:extLst>
                <a:ext uri="{FF2B5EF4-FFF2-40B4-BE49-F238E27FC236}">
                  <a16:creationId xmlns="" xmlns:a16="http://schemas.microsoft.com/office/drawing/2014/main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613">
              <a:extLst>
                <a:ext uri="{FF2B5EF4-FFF2-40B4-BE49-F238E27FC236}">
                  <a16:creationId xmlns="" xmlns:a16="http://schemas.microsoft.com/office/drawing/2014/main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614">
              <a:extLst>
                <a:ext uri="{FF2B5EF4-FFF2-40B4-BE49-F238E27FC236}">
                  <a16:creationId xmlns="" xmlns:a16="http://schemas.microsoft.com/office/drawing/2014/main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615">
              <a:extLst>
                <a:ext uri="{FF2B5EF4-FFF2-40B4-BE49-F238E27FC236}">
                  <a16:creationId xmlns="" xmlns:a16="http://schemas.microsoft.com/office/drawing/2014/main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616">
              <a:extLst>
                <a:ext uri="{FF2B5EF4-FFF2-40B4-BE49-F238E27FC236}">
                  <a16:creationId xmlns="" xmlns:a16="http://schemas.microsoft.com/office/drawing/2014/main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617">
              <a:extLst>
                <a:ext uri="{FF2B5EF4-FFF2-40B4-BE49-F238E27FC236}">
                  <a16:creationId xmlns="" xmlns:a16="http://schemas.microsoft.com/office/drawing/2014/main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618">
              <a:extLst>
                <a:ext uri="{FF2B5EF4-FFF2-40B4-BE49-F238E27FC236}">
                  <a16:creationId xmlns="" xmlns:a16="http://schemas.microsoft.com/office/drawing/2014/main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619">
              <a:extLst>
                <a:ext uri="{FF2B5EF4-FFF2-40B4-BE49-F238E27FC236}">
                  <a16:creationId xmlns="" xmlns:a16="http://schemas.microsoft.com/office/drawing/2014/main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620">
              <a:extLst>
                <a:ext uri="{FF2B5EF4-FFF2-40B4-BE49-F238E27FC236}">
                  <a16:creationId xmlns="" xmlns:a16="http://schemas.microsoft.com/office/drawing/2014/main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621">
              <a:extLst>
                <a:ext uri="{FF2B5EF4-FFF2-40B4-BE49-F238E27FC236}">
                  <a16:creationId xmlns="" xmlns:a16="http://schemas.microsoft.com/office/drawing/2014/main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622">
              <a:extLst>
                <a:ext uri="{FF2B5EF4-FFF2-40B4-BE49-F238E27FC236}">
                  <a16:creationId xmlns="" xmlns:a16="http://schemas.microsoft.com/office/drawing/2014/main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623">
              <a:extLst>
                <a:ext uri="{FF2B5EF4-FFF2-40B4-BE49-F238E27FC236}">
                  <a16:creationId xmlns="" xmlns:a16="http://schemas.microsoft.com/office/drawing/2014/main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24">
              <a:extLst>
                <a:ext uri="{FF2B5EF4-FFF2-40B4-BE49-F238E27FC236}">
                  <a16:creationId xmlns="" xmlns:a16="http://schemas.microsoft.com/office/drawing/2014/main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25">
              <a:extLst>
                <a:ext uri="{FF2B5EF4-FFF2-40B4-BE49-F238E27FC236}">
                  <a16:creationId xmlns="" xmlns:a16="http://schemas.microsoft.com/office/drawing/2014/main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26">
              <a:extLst>
                <a:ext uri="{FF2B5EF4-FFF2-40B4-BE49-F238E27FC236}">
                  <a16:creationId xmlns="" xmlns:a16="http://schemas.microsoft.com/office/drawing/2014/main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27">
              <a:extLst>
                <a:ext uri="{FF2B5EF4-FFF2-40B4-BE49-F238E27FC236}">
                  <a16:creationId xmlns="" xmlns:a16="http://schemas.microsoft.com/office/drawing/2014/main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28">
              <a:extLst>
                <a:ext uri="{FF2B5EF4-FFF2-40B4-BE49-F238E27FC236}">
                  <a16:creationId xmlns="" xmlns:a16="http://schemas.microsoft.com/office/drawing/2014/main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29">
              <a:extLst>
                <a:ext uri="{FF2B5EF4-FFF2-40B4-BE49-F238E27FC236}">
                  <a16:creationId xmlns="" xmlns:a16="http://schemas.microsoft.com/office/drawing/2014/main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30">
              <a:extLst>
                <a:ext uri="{FF2B5EF4-FFF2-40B4-BE49-F238E27FC236}">
                  <a16:creationId xmlns="" xmlns:a16="http://schemas.microsoft.com/office/drawing/2014/main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31">
              <a:extLst>
                <a:ext uri="{FF2B5EF4-FFF2-40B4-BE49-F238E27FC236}">
                  <a16:creationId xmlns="" xmlns:a16="http://schemas.microsoft.com/office/drawing/2014/main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32">
              <a:extLst>
                <a:ext uri="{FF2B5EF4-FFF2-40B4-BE49-F238E27FC236}">
                  <a16:creationId xmlns="" xmlns:a16="http://schemas.microsoft.com/office/drawing/2014/main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33">
              <a:extLst>
                <a:ext uri="{FF2B5EF4-FFF2-40B4-BE49-F238E27FC236}">
                  <a16:creationId xmlns="" xmlns:a16="http://schemas.microsoft.com/office/drawing/2014/main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34">
              <a:extLst>
                <a:ext uri="{FF2B5EF4-FFF2-40B4-BE49-F238E27FC236}">
                  <a16:creationId xmlns="" xmlns:a16="http://schemas.microsoft.com/office/drawing/2014/main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35">
              <a:extLst>
                <a:ext uri="{FF2B5EF4-FFF2-40B4-BE49-F238E27FC236}">
                  <a16:creationId xmlns="" xmlns:a16="http://schemas.microsoft.com/office/drawing/2014/main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36">
              <a:extLst>
                <a:ext uri="{FF2B5EF4-FFF2-40B4-BE49-F238E27FC236}">
                  <a16:creationId xmlns="" xmlns:a16="http://schemas.microsoft.com/office/drawing/2014/main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37">
              <a:extLst>
                <a:ext uri="{FF2B5EF4-FFF2-40B4-BE49-F238E27FC236}">
                  <a16:creationId xmlns="" xmlns:a16="http://schemas.microsoft.com/office/drawing/2014/main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38">
              <a:extLst>
                <a:ext uri="{FF2B5EF4-FFF2-40B4-BE49-F238E27FC236}">
                  <a16:creationId xmlns="" xmlns:a16="http://schemas.microsoft.com/office/drawing/2014/main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39">
              <a:extLst>
                <a:ext uri="{FF2B5EF4-FFF2-40B4-BE49-F238E27FC236}">
                  <a16:creationId xmlns="" xmlns:a16="http://schemas.microsoft.com/office/drawing/2014/main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40">
              <a:extLst>
                <a:ext uri="{FF2B5EF4-FFF2-40B4-BE49-F238E27FC236}">
                  <a16:creationId xmlns="" xmlns:a16="http://schemas.microsoft.com/office/drawing/2014/main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41">
              <a:extLst>
                <a:ext uri="{FF2B5EF4-FFF2-40B4-BE49-F238E27FC236}">
                  <a16:creationId xmlns="" xmlns:a16="http://schemas.microsoft.com/office/drawing/2014/main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42">
              <a:extLst>
                <a:ext uri="{FF2B5EF4-FFF2-40B4-BE49-F238E27FC236}">
                  <a16:creationId xmlns="" xmlns:a16="http://schemas.microsoft.com/office/drawing/2014/main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43">
              <a:extLst>
                <a:ext uri="{FF2B5EF4-FFF2-40B4-BE49-F238E27FC236}">
                  <a16:creationId xmlns="" xmlns:a16="http://schemas.microsoft.com/office/drawing/2014/main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44">
              <a:extLst>
                <a:ext uri="{FF2B5EF4-FFF2-40B4-BE49-F238E27FC236}">
                  <a16:creationId xmlns="" xmlns:a16="http://schemas.microsoft.com/office/drawing/2014/main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45">
              <a:extLst>
                <a:ext uri="{FF2B5EF4-FFF2-40B4-BE49-F238E27FC236}">
                  <a16:creationId xmlns="" xmlns:a16="http://schemas.microsoft.com/office/drawing/2014/main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46">
              <a:extLst>
                <a:ext uri="{FF2B5EF4-FFF2-40B4-BE49-F238E27FC236}">
                  <a16:creationId xmlns="" xmlns:a16="http://schemas.microsoft.com/office/drawing/2014/main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47">
              <a:extLst>
                <a:ext uri="{FF2B5EF4-FFF2-40B4-BE49-F238E27FC236}">
                  <a16:creationId xmlns="" xmlns:a16="http://schemas.microsoft.com/office/drawing/2014/main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48">
              <a:extLst>
                <a:ext uri="{FF2B5EF4-FFF2-40B4-BE49-F238E27FC236}">
                  <a16:creationId xmlns="" xmlns:a16="http://schemas.microsoft.com/office/drawing/2014/main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49">
              <a:extLst>
                <a:ext uri="{FF2B5EF4-FFF2-40B4-BE49-F238E27FC236}">
                  <a16:creationId xmlns="" xmlns:a16="http://schemas.microsoft.com/office/drawing/2014/main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50">
              <a:extLst>
                <a:ext uri="{FF2B5EF4-FFF2-40B4-BE49-F238E27FC236}">
                  <a16:creationId xmlns="" xmlns:a16="http://schemas.microsoft.com/office/drawing/2014/main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51">
              <a:extLst>
                <a:ext uri="{FF2B5EF4-FFF2-40B4-BE49-F238E27FC236}">
                  <a16:creationId xmlns="" xmlns:a16="http://schemas.microsoft.com/office/drawing/2014/main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52">
              <a:extLst>
                <a:ext uri="{FF2B5EF4-FFF2-40B4-BE49-F238E27FC236}">
                  <a16:creationId xmlns="" xmlns:a16="http://schemas.microsoft.com/office/drawing/2014/main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53">
              <a:extLst>
                <a:ext uri="{FF2B5EF4-FFF2-40B4-BE49-F238E27FC236}">
                  <a16:creationId xmlns="" xmlns:a16="http://schemas.microsoft.com/office/drawing/2014/main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54">
              <a:extLst>
                <a:ext uri="{FF2B5EF4-FFF2-40B4-BE49-F238E27FC236}">
                  <a16:creationId xmlns="" xmlns:a16="http://schemas.microsoft.com/office/drawing/2014/main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55">
              <a:extLst>
                <a:ext uri="{FF2B5EF4-FFF2-40B4-BE49-F238E27FC236}">
                  <a16:creationId xmlns="" xmlns:a16="http://schemas.microsoft.com/office/drawing/2014/main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56">
              <a:extLst>
                <a:ext uri="{FF2B5EF4-FFF2-40B4-BE49-F238E27FC236}">
                  <a16:creationId xmlns="" xmlns:a16="http://schemas.microsoft.com/office/drawing/2014/main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57">
              <a:extLst>
                <a:ext uri="{FF2B5EF4-FFF2-40B4-BE49-F238E27FC236}">
                  <a16:creationId xmlns="" xmlns:a16="http://schemas.microsoft.com/office/drawing/2014/main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58">
              <a:extLst>
                <a:ext uri="{FF2B5EF4-FFF2-40B4-BE49-F238E27FC236}">
                  <a16:creationId xmlns="" xmlns:a16="http://schemas.microsoft.com/office/drawing/2014/main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59">
              <a:extLst>
                <a:ext uri="{FF2B5EF4-FFF2-40B4-BE49-F238E27FC236}">
                  <a16:creationId xmlns="" xmlns:a16="http://schemas.microsoft.com/office/drawing/2014/main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60">
              <a:extLst>
                <a:ext uri="{FF2B5EF4-FFF2-40B4-BE49-F238E27FC236}">
                  <a16:creationId xmlns="" xmlns:a16="http://schemas.microsoft.com/office/drawing/2014/main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61">
              <a:extLst>
                <a:ext uri="{FF2B5EF4-FFF2-40B4-BE49-F238E27FC236}">
                  <a16:creationId xmlns="" xmlns:a16="http://schemas.microsoft.com/office/drawing/2014/main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62">
              <a:extLst>
                <a:ext uri="{FF2B5EF4-FFF2-40B4-BE49-F238E27FC236}">
                  <a16:creationId xmlns="" xmlns:a16="http://schemas.microsoft.com/office/drawing/2014/main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63">
              <a:extLst>
                <a:ext uri="{FF2B5EF4-FFF2-40B4-BE49-F238E27FC236}">
                  <a16:creationId xmlns="" xmlns:a16="http://schemas.microsoft.com/office/drawing/2014/main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64">
              <a:extLst>
                <a:ext uri="{FF2B5EF4-FFF2-40B4-BE49-F238E27FC236}">
                  <a16:creationId xmlns="" xmlns:a16="http://schemas.microsoft.com/office/drawing/2014/main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65">
              <a:extLst>
                <a:ext uri="{FF2B5EF4-FFF2-40B4-BE49-F238E27FC236}">
                  <a16:creationId xmlns="" xmlns:a16="http://schemas.microsoft.com/office/drawing/2014/main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66">
              <a:extLst>
                <a:ext uri="{FF2B5EF4-FFF2-40B4-BE49-F238E27FC236}">
                  <a16:creationId xmlns="" xmlns:a16="http://schemas.microsoft.com/office/drawing/2014/main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67">
              <a:extLst>
                <a:ext uri="{FF2B5EF4-FFF2-40B4-BE49-F238E27FC236}">
                  <a16:creationId xmlns="" xmlns:a16="http://schemas.microsoft.com/office/drawing/2014/main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68">
              <a:extLst>
                <a:ext uri="{FF2B5EF4-FFF2-40B4-BE49-F238E27FC236}">
                  <a16:creationId xmlns="" xmlns:a16="http://schemas.microsoft.com/office/drawing/2014/main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69">
              <a:extLst>
                <a:ext uri="{FF2B5EF4-FFF2-40B4-BE49-F238E27FC236}">
                  <a16:creationId xmlns="" xmlns:a16="http://schemas.microsoft.com/office/drawing/2014/main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70">
              <a:extLst>
                <a:ext uri="{FF2B5EF4-FFF2-40B4-BE49-F238E27FC236}">
                  <a16:creationId xmlns="" xmlns:a16="http://schemas.microsoft.com/office/drawing/2014/main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71">
              <a:extLst>
                <a:ext uri="{FF2B5EF4-FFF2-40B4-BE49-F238E27FC236}">
                  <a16:creationId xmlns="" xmlns:a16="http://schemas.microsoft.com/office/drawing/2014/main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72">
              <a:extLst>
                <a:ext uri="{FF2B5EF4-FFF2-40B4-BE49-F238E27FC236}">
                  <a16:creationId xmlns="" xmlns:a16="http://schemas.microsoft.com/office/drawing/2014/main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73">
              <a:extLst>
                <a:ext uri="{FF2B5EF4-FFF2-40B4-BE49-F238E27FC236}">
                  <a16:creationId xmlns="" xmlns:a16="http://schemas.microsoft.com/office/drawing/2014/main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74">
              <a:extLst>
                <a:ext uri="{FF2B5EF4-FFF2-40B4-BE49-F238E27FC236}">
                  <a16:creationId xmlns="" xmlns:a16="http://schemas.microsoft.com/office/drawing/2014/main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75">
              <a:extLst>
                <a:ext uri="{FF2B5EF4-FFF2-40B4-BE49-F238E27FC236}">
                  <a16:creationId xmlns="" xmlns:a16="http://schemas.microsoft.com/office/drawing/2014/main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76">
              <a:extLst>
                <a:ext uri="{FF2B5EF4-FFF2-40B4-BE49-F238E27FC236}">
                  <a16:creationId xmlns="" xmlns:a16="http://schemas.microsoft.com/office/drawing/2014/main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77">
              <a:extLst>
                <a:ext uri="{FF2B5EF4-FFF2-40B4-BE49-F238E27FC236}">
                  <a16:creationId xmlns="" xmlns:a16="http://schemas.microsoft.com/office/drawing/2014/main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78">
              <a:extLst>
                <a:ext uri="{FF2B5EF4-FFF2-40B4-BE49-F238E27FC236}">
                  <a16:creationId xmlns="" xmlns:a16="http://schemas.microsoft.com/office/drawing/2014/main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79">
              <a:extLst>
                <a:ext uri="{FF2B5EF4-FFF2-40B4-BE49-F238E27FC236}">
                  <a16:creationId xmlns="" xmlns:a16="http://schemas.microsoft.com/office/drawing/2014/main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80">
              <a:extLst>
                <a:ext uri="{FF2B5EF4-FFF2-40B4-BE49-F238E27FC236}">
                  <a16:creationId xmlns="" xmlns:a16="http://schemas.microsoft.com/office/drawing/2014/main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81">
              <a:extLst>
                <a:ext uri="{FF2B5EF4-FFF2-40B4-BE49-F238E27FC236}">
                  <a16:creationId xmlns="" xmlns:a16="http://schemas.microsoft.com/office/drawing/2014/main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82">
              <a:extLst>
                <a:ext uri="{FF2B5EF4-FFF2-40B4-BE49-F238E27FC236}">
                  <a16:creationId xmlns="" xmlns:a16="http://schemas.microsoft.com/office/drawing/2014/main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83">
              <a:extLst>
                <a:ext uri="{FF2B5EF4-FFF2-40B4-BE49-F238E27FC236}">
                  <a16:creationId xmlns="" xmlns:a16="http://schemas.microsoft.com/office/drawing/2014/main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84">
              <a:extLst>
                <a:ext uri="{FF2B5EF4-FFF2-40B4-BE49-F238E27FC236}">
                  <a16:creationId xmlns="" xmlns:a16="http://schemas.microsoft.com/office/drawing/2014/main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85">
              <a:extLst>
                <a:ext uri="{FF2B5EF4-FFF2-40B4-BE49-F238E27FC236}">
                  <a16:creationId xmlns="" xmlns:a16="http://schemas.microsoft.com/office/drawing/2014/main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86">
              <a:extLst>
                <a:ext uri="{FF2B5EF4-FFF2-40B4-BE49-F238E27FC236}">
                  <a16:creationId xmlns="" xmlns:a16="http://schemas.microsoft.com/office/drawing/2014/main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87">
              <a:extLst>
                <a:ext uri="{FF2B5EF4-FFF2-40B4-BE49-F238E27FC236}">
                  <a16:creationId xmlns="" xmlns:a16="http://schemas.microsoft.com/office/drawing/2014/main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88">
              <a:extLst>
                <a:ext uri="{FF2B5EF4-FFF2-40B4-BE49-F238E27FC236}">
                  <a16:creationId xmlns="" xmlns:a16="http://schemas.microsoft.com/office/drawing/2014/main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89">
              <a:extLst>
                <a:ext uri="{FF2B5EF4-FFF2-40B4-BE49-F238E27FC236}">
                  <a16:creationId xmlns="" xmlns:a16="http://schemas.microsoft.com/office/drawing/2014/main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90">
              <a:extLst>
                <a:ext uri="{FF2B5EF4-FFF2-40B4-BE49-F238E27FC236}">
                  <a16:creationId xmlns="" xmlns:a16="http://schemas.microsoft.com/office/drawing/2014/main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91">
              <a:extLst>
                <a:ext uri="{FF2B5EF4-FFF2-40B4-BE49-F238E27FC236}">
                  <a16:creationId xmlns="" xmlns:a16="http://schemas.microsoft.com/office/drawing/2014/main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=""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231028" y="5627275"/>
            <a:ext cx="449442" cy="678182"/>
            <a:chOff x="4708260" y="456723"/>
            <a:chExt cx="659554" cy="896303"/>
          </a:xfrm>
        </p:grpSpPr>
        <p:sp>
          <p:nvSpPr>
            <p:cNvPr id="377" name="Freeform: Shape 1692">
              <a:extLst>
                <a:ext uri="{FF2B5EF4-FFF2-40B4-BE49-F238E27FC236}">
                  <a16:creationId xmlns=""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93">
              <a:extLst>
                <a:ext uri="{FF2B5EF4-FFF2-40B4-BE49-F238E27FC236}">
                  <a16:creationId xmlns=""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94">
              <a:extLst>
                <a:ext uri="{FF2B5EF4-FFF2-40B4-BE49-F238E27FC236}">
                  <a16:creationId xmlns=""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95">
              <a:extLst>
                <a:ext uri="{FF2B5EF4-FFF2-40B4-BE49-F238E27FC236}">
                  <a16:creationId xmlns=""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96">
              <a:extLst>
                <a:ext uri="{FF2B5EF4-FFF2-40B4-BE49-F238E27FC236}">
                  <a16:creationId xmlns=""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97">
              <a:extLst>
                <a:ext uri="{FF2B5EF4-FFF2-40B4-BE49-F238E27FC236}">
                  <a16:creationId xmlns=""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98">
              <a:extLst>
                <a:ext uri="{FF2B5EF4-FFF2-40B4-BE49-F238E27FC236}">
                  <a16:creationId xmlns=""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99">
              <a:extLst>
                <a:ext uri="{FF2B5EF4-FFF2-40B4-BE49-F238E27FC236}">
                  <a16:creationId xmlns=""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700">
              <a:extLst>
                <a:ext uri="{FF2B5EF4-FFF2-40B4-BE49-F238E27FC236}">
                  <a16:creationId xmlns=""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701">
              <a:extLst>
                <a:ext uri="{FF2B5EF4-FFF2-40B4-BE49-F238E27FC236}">
                  <a16:creationId xmlns=""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702">
              <a:extLst>
                <a:ext uri="{FF2B5EF4-FFF2-40B4-BE49-F238E27FC236}">
                  <a16:creationId xmlns=""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703">
              <a:extLst>
                <a:ext uri="{FF2B5EF4-FFF2-40B4-BE49-F238E27FC236}">
                  <a16:creationId xmlns=""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704">
              <a:extLst>
                <a:ext uri="{FF2B5EF4-FFF2-40B4-BE49-F238E27FC236}">
                  <a16:creationId xmlns=""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705">
              <a:extLst>
                <a:ext uri="{FF2B5EF4-FFF2-40B4-BE49-F238E27FC236}">
                  <a16:creationId xmlns=""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706">
              <a:extLst>
                <a:ext uri="{FF2B5EF4-FFF2-40B4-BE49-F238E27FC236}">
                  <a16:creationId xmlns=""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707">
              <a:extLst>
                <a:ext uri="{FF2B5EF4-FFF2-40B4-BE49-F238E27FC236}">
                  <a16:creationId xmlns=""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708">
              <a:extLst>
                <a:ext uri="{FF2B5EF4-FFF2-40B4-BE49-F238E27FC236}">
                  <a16:creationId xmlns=""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709">
              <a:extLst>
                <a:ext uri="{FF2B5EF4-FFF2-40B4-BE49-F238E27FC236}">
                  <a16:creationId xmlns=""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710">
              <a:extLst>
                <a:ext uri="{FF2B5EF4-FFF2-40B4-BE49-F238E27FC236}">
                  <a16:creationId xmlns=""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711">
              <a:extLst>
                <a:ext uri="{FF2B5EF4-FFF2-40B4-BE49-F238E27FC236}">
                  <a16:creationId xmlns=""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712">
              <a:extLst>
                <a:ext uri="{FF2B5EF4-FFF2-40B4-BE49-F238E27FC236}">
                  <a16:creationId xmlns=""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713">
              <a:extLst>
                <a:ext uri="{FF2B5EF4-FFF2-40B4-BE49-F238E27FC236}">
                  <a16:creationId xmlns=""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714">
              <a:extLst>
                <a:ext uri="{FF2B5EF4-FFF2-40B4-BE49-F238E27FC236}">
                  <a16:creationId xmlns=""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1715">
              <a:extLst>
                <a:ext uri="{FF2B5EF4-FFF2-40B4-BE49-F238E27FC236}">
                  <a16:creationId xmlns=""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1716">
              <a:extLst>
                <a:ext uri="{FF2B5EF4-FFF2-40B4-BE49-F238E27FC236}">
                  <a16:creationId xmlns=""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717">
              <a:extLst>
                <a:ext uri="{FF2B5EF4-FFF2-40B4-BE49-F238E27FC236}">
                  <a16:creationId xmlns=""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718">
              <a:extLst>
                <a:ext uri="{FF2B5EF4-FFF2-40B4-BE49-F238E27FC236}">
                  <a16:creationId xmlns=""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719">
              <a:extLst>
                <a:ext uri="{FF2B5EF4-FFF2-40B4-BE49-F238E27FC236}">
                  <a16:creationId xmlns=""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720">
              <a:extLst>
                <a:ext uri="{FF2B5EF4-FFF2-40B4-BE49-F238E27FC236}">
                  <a16:creationId xmlns=""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721">
              <a:extLst>
                <a:ext uri="{FF2B5EF4-FFF2-40B4-BE49-F238E27FC236}">
                  <a16:creationId xmlns=""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722">
              <a:extLst>
                <a:ext uri="{FF2B5EF4-FFF2-40B4-BE49-F238E27FC236}">
                  <a16:creationId xmlns=""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23">
              <a:extLst>
                <a:ext uri="{FF2B5EF4-FFF2-40B4-BE49-F238E27FC236}">
                  <a16:creationId xmlns=""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24">
              <a:extLst>
                <a:ext uri="{FF2B5EF4-FFF2-40B4-BE49-F238E27FC236}">
                  <a16:creationId xmlns=""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5">
              <a:extLst>
                <a:ext uri="{FF2B5EF4-FFF2-40B4-BE49-F238E27FC236}">
                  <a16:creationId xmlns=""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26">
              <a:extLst>
                <a:ext uri="{FF2B5EF4-FFF2-40B4-BE49-F238E27FC236}">
                  <a16:creationId xmlns=""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27">
              <a:extLst>
                <a:ext uri="{FF2B5EF4-FFF2-40B4-BE49-F238E27FC236}">
                  <a16:creationId xmlns=""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28">
              <a:extLst>
                <a:ext uri="{FF2B5EF4-FFF2-40B4-BE49-F238E27FC236}">
                  <a16:creationId xmlns=""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29">
              <a:extLst>
                <a:ext uri="{FF2B5EF4-FFF2-40B4-BE49-F238E27FC236}">
                  <a16:creationId xmlns=""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30">
              <a:extLst>
                <a:ext uri="{FF2B5EF4-FFF2-40B4-BE49-F238E27FC236}">
                  <a16:creationId xmlns=""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31">
              <a:extLst>
                <a:ext uri="{FF2B5EF4-FFF2-40B4-BE49-F238E27FC236}">
                  <a16:creationId xmlns=""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32">
              <a:extLst>
                <a:ext uri="{FF2B5EF4-FFF2-40B4-BE49-F238E27FC236}">
                  <a16:creationId xmlns=""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733">
              <a:extLst>
                <a:ext uri="{FF2B5EF4-FFF2-40B4-BE49-F238E27FC236}">
                  <a16:creationId xmlns=""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734">
              <a:extLst>
                <a:ext uri="{FF2B5EF4-FFF2-40B4-BE49-F238E27FC236}">
                  <a16:creationId xmlns=""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735">
              <a:extLst>
                <a:ext uri="{FF2B5EF4-FFF2-40B4-BE49-F238E27FC236}">
                  <a16:creationId xmlns=""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736">
              <a:extLst>
                <a:ext uri="{FF2B5EF4-FFF2-40B4-BE49-F238E27FC236}">
                  <a16:creationId xmlns=""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737">
              <a:extLst>
                <a:ext uri="{FF2B5EF4-FFF2-40B4-BE49-F238E27FC236}">
                  <a16:creationId xmlns=""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738">
              <a:extLst>
                <a:ext uri="{FF2B5EF4-FFF2-40B4-BE49-F238E27FC236}">
                  <a16:creationId xmlns=""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739">
              <a:extLst>
                <a:ext uri="{FF2B5EF4-FFF2-40B4-BE49-F238E27FC236}">
                  <a16:creationId xmlns=""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740">
              <a:extLst>
                <a:ext uri="{FF2B5EF4-FFF2-40B4-BE49-F238E27FC236}">
                  <a16:creationId xmlns=""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741">
              <a:extLst>
                <a:ext uri="{FF2B5EF4-FFF2-40B4-BE49-F238E27FC236}">
                  <a16:creationId xmlns=""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742">
              <a:extLst>
                <a:ext uri="{FF2B5EF4-FFF2-40B4-BE49-F238E27FC236}">
                  <a16:creationId xmlns=""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743">
              <a:extLst>
                <a:ext uri="{FF2B5EF4-FFF2-40B4-BE49-F238E27FC236}">
                  <a16:creationId xmlns=""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744">
              <a:extLst>
                <a:ext uri="{FF2B5EF4-FFF2-40B4-BE49-F238E27FC236}">
                  <a16:creationId xmlns=""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745">
              <a:extLst>
                <a:ext uri="{FF2B5EF4-FFF2-40B4-BE49-F238E27FC236}">
                  <a16:creationId xmlns=""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746">
              <a:extLst>
                <a:ext uri="{FF2B5EF4-FFF2-40B4-BE49-F238E27FC236}">
                  <a16:creationId xmlns=""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747">
              <a:extLst>
                <a:ext uri="{FF2B5EF4-FFF2-40B4-BE49-F238E27FC236}">
                  <a16:creationId xmlns=""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748">
              <a:extLst>
                <a:ext uri="{FF2B5EF4-FFF2-40B4-BE49-F238E27FC236}">
                  <a16:creationId xmlns=""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749">
              <a:extLst>
                <a:ext uri="{FF2B5EF4-FFF2-40B4-BE49-F238E27FC236}">
                  <a16:creationId xmlns=""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750">
              <a:extLst>
                <a:ext uri="{FF2B5EF4-FFF2-40B4-BE49-F238E27FC236}">
                  <a16:creationId xmlns=""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751">
              <a:extLst>
                <a:ext uri="{FF2B5EF4-FFF2-40B4-BE49-F238E27FC236}">
                  <a16:creationId xmlns=""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752">
              <a:extLst>
                <a:ext uri="{FF2B5EF4-FFF2-40B4-BE49-F238E27FC236}">
                  <a16:creationId xmlns=""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1753">
              <a:extLst>
                <a:ext uri="{FF2B5EF4-FFF2-40B4-BE49-F238E27FC236}">
                  <a16:creationId xmlns=""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1754">
              <a:extLst>
                <a:ext uri="{FF2B5EF4-FFF2-40B4-BE49-F238E27FC236}">
                  <a16:creationId xmlns=""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1755">
              <a:extLst>
                <a:ext uri="{FF2B5EF4-FFF2-40B4-BE49-F238E27FC236}">
                  <a16:creationId xmlns=""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1756">
              <a:extLst>
                <a:ext uri="{FF2B5EF4-FFF2-40B4-BE49-F238E27FC236}">
                  <a16:creationId xmlns=""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1757">
              <a:extLst>
                <a:ext uri="{FF2B5EF4-FFF2-40B4-BE49-F238E27FC236}">
                  <a16:creationId xmlns=""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1758">
              <a:extLst>
                <a:ext uri="{FF2B5EF4-FFF2-40B4-BE49-F238E27FC236}">
                  <a16:creationId xmlns=""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1759">
              <a:extLst>
                <a:ext uri="{FF2B5EF4-FFF2-40B4-BE49-F238E27FC236}">
                  <a16:creationId xmlns=""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1760">
              <a:extLst>
                <a:ext uri="{FF2B5EF4-FFF2-40B4-BE49-F238E27FC236}">
                  <a16:creationId xmlns=""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1761">
              <a:extLst>
                <a:ext uri="{FF2B5EF4-FFF2-40B4-BE49-F238E27FC236}">
                  <a16:creationId xmlns=""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1762">
              <a:extLst>
                <a:ext uri="{FF2B5EF4-FFF2-40B4-BE49-F238E27FC236}">
                  <a16:creationId xmlns=""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1763">
              <a:extLst>
                <a:ext uri="{FF2B5EF4-FFF2-40B4-BE49-F238E27FC236}">
                  <a16:creationId xmlns=""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1764">
              <a:extLst>
                <a:ext uri="{FF2B5EF4-FFF2-40B4-BE49-F238E27FC236}">
                  <a16:creationId xmlns=""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1765">
              <a:extLst>
                <a:ext uri="{FF2B5EF4-FFF2-40B4-BE49-F238E27FC236}">
                  <a16:creationId xmlns=""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1766">
              <a:extLst>
                <a:ext uri="{FF2B5EF4-FFF2-40B4-BE49-F238E27FC236}">
                  <a16:creationId xmlns=""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1767">
              <a:extLst>
                <a:ext uri="{FF2B5EF4-FFF2-40B4-BE49-F238E27FC236}">
                  <a16:creationId xmlns=""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1768">
              <a:extLst>
                <a:ext uri="{FF2B5EF4-FFF2-40B4-BE49-F238E27FC236}">
                  <a16:creationId xmlns=""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1769">
              <a:extLst>
                <a:ext uri="{FF2B5EF4-FFF2-40B4-BE49-F238E27FC236}">
                  <a16:creationId xmlns=""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1770">
              <a:extLst>
                <a:ext uri="{FF2B5EF4-FFF2-40B4-BE49-F238E27FC236}">
                  <a16:creationId xmlns=""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1771">
              <a:extLst>
                <a:ext uri="{FF2B5EF4-FFF2-40B4-BE49-F238E27FC236}">
                  <a16:creationId xmlns=""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1772">
              <a:extLst>
                <a:ext uri="{FF2B5EF4-FFF2-40B4-BE49-F238E27FC236}">
                  <a16:creationId xmlns=""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1773">
              <a:extLst>
                <a:ext uri="{FF2B5EF4-FFF2-40B4-BE49-F238E27FC236}">
                  <a16:creationId xmlns=""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1774">
              <a:extLst>
                <a:ext uri="{FF2B5EF4-FFF2-40B4-BE49-F238E27FC236}">
                  <a16:creationId xmlns=""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1775">
              <a:extLst>
                <a:ext uri="{FF2B5EF4-FFF2-40B4-BE49-F238E27FC236}">
                  <a16:creationId xmlns=""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1776">
              <a:extLst>
                <a:ext uri="{FF2B5EF4-FFF2-40B4-BE49-F238E27FC236}">
                  <a16:creationId xmlns=""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1777">
              <a:extLst>
                <a:ext uri="{FF2B5EF4-FFF2-40B4-BE49-F238E27FC236}">
                  <a16:creationId xmlns=""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1778">
              <a:extLst>
                <a:ext uri="{FF2B5EF4-FFF2-40B4-BE49-F238E27FC236}">
                  <a16:creationId xmlns=""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1779">
              <a:extLst>
                <a:ext uri="{FF2B5EF4-FFF2-40B4-BE49-F238E27FC236}">
                  <a16:creationId xmlns=""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1780">
              <a:extLst>
                <a:ext uri="{FF2B5EF4-FFF2-40B4-BE49-F238E27FC236}">
                  <a16:creationId xmlns=""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1781">
              <a:extLst>
                <a:ext uri="{FF2B5EF4-FFF2-40B4-BE49-F238E27FC236}">
                  <a16:creationId xmlns=""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1782">
              <a:extLst>
                <a:ext uri="{FF2B5EF4-FFF2-40B4-BE49-F238E27FC236}">
                  <a16:creationId xmlns=""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1783">
              <a:extLst>
                <a:ext uri="{FF2B5EF4-FFF2-40B4-BE49-F238E27FC236}">
                  <a16:creationId xmlns=""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1784">
              <a:extLst>
                <a:ext uri="{FF2B5EF4-FFF2-40B4-BE49-F238E27FC236}">
                  <a16:creationId xmlns=""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1785">
              <a:extLst>
                <a:ext uri="{FF2B5EF4-FFF2-40B4-BE49-F238E27FC236}">
                  <a16:creationId xmlns=""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1786">
              <a:extLst>
                <a:ext uri="{FF2B5EF4-FFF2-40B4-BE49-F238E27FC236}">
                  <a16:creationId xmlns=""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1787">
              <a:extLst>
                <a:ext uri="{FF2B5EF4-FFF2-40B4-BE49-F238E27FC236}">
                  <a16:creationId xmlns=""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1788">
              <a:extLst>
                <a:ext uri="{FF2B5EF4-FFF2-40B4-BE49-F238E27FC236}">
                  <a16:creationId xmlns=""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1789">
              <a:extLst>
                <a:ext uri="{FF2B5EF4-FFF2-40B4-BE49-F238E27FC236}">
                  <a16:creationId xmlns=""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1790">
              <a:extLst>
                <a:ext uri="{FF2B5EF4-FFF2-40B4-BE49-F238E27FC236}">
                  <a16:creationId xmlns=""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1791">
              <a:extLst>
                <a:ext uri="{FF2B5EF4-FFF2-40B4-BE49-F238E27FC236}">
                  <a16:creationId xmlns=""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1792">
              <a:extLst>
                <a:ext uri="{FF2B5EF4-FFF2-40B4-BE49-F238E27FC236}">
                  <a16:creationId xmlns=""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1793">
              <a:extLst>
                <a:ext uri="{FF2B5EF4-FFF2-40B4-BE49-F238E27FC236}">
                  <a16:creationId xmlns=""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1794">
              <a:extLst>
                <a:ext uri="{FF2B5EF4-FFF2-40B4-BE49-F238E27FC236}">
                  <a16:creationId xmlns=""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1795">
              <a:extLst>
                <a:ext uri="{FF2B5EF4-FFF2-40B4-BE49-F238E27FC236}">
                  <a16:creationId xmlns=""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1796">
              <a:extLst>
                <a:ext uri="{FF2B5EF4-FFF2-40B4-BE49-F238E27FC236}">
                  <a16:creationId xmlns=""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1797">
              <a:extLst>
                <a:ext uri="{FF2B5EF4-FFF2-40B4-BE49-F238E27FC236}">
                  <a16:creationId xmlns=""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1798">
              <a:extLst>
                <a:ext uri="{FF2B5EF4-FFF2-40B4-BE49-F238E27FC236}">
                  <a16:creationId xmlns=""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1799">
              <a:extLst>
                <a:ext uri="{FF2B5EF4-FFF2-40B4-BE49-F238E27FC236}">
                  <a16:creationId xmlns=""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1800">
              <a:extLst>
                <a:ext uri="{FF2B5EF4-FFF2-40B4-BE49-F238E27FC236}">
                  <a16:creationId xmlns=""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1801">
              <a:extLst>
                <a:ext uri="{FF2B5EF4-FFF2-40B4-BE49-F238E27FC236}">
                  <a16:creationId xmlns=""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1802">
              <a:extLst>
                <a:ext uri="{FF2B5EF4-FFF2-40B4-BE49-F238E27FC236}">
                  <a16:creationId xmlns=""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1803">
              <a:extLst>
                <a:ext uri="{FF2B5EF4-FFF2-40B4-BE49-F238E27FC236}">
                  <a16:creationId xmlns=""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1804">
              <a:extLst>
                <a:ext uri="{FF2B5EF4-FFF2-40B4-BE49-F238E27FC236}">
                  <a16:creationId xmlns=""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1805">
              <a:extLst>
                <a:ext uri="{FF2B5EF4-FFF2-40B4-BE49-F238E27FC236}">
                  <a16:creationId xmlns=""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1806">
              <a:extLst>
                <a:ext uri="{FF2B5EF4-FFF2-40B4-BE49-F238E27FC236}">
                  <a16:creationId xmlns=""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1807">
              <a:extLst>
                <a:ext uri="{FF2B5EF4-FFF2-40B4-BE49-F238E27FC236}">
                  <a16:creationId xmlns=""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1808">
              <a:extLst>
                <a:ext uri="{FF2B5EF4-FFF2-40B4-BE49-F238E27FC236}">
                  <a16:creationId xmlns=""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1809">
              <a:extLst>
                <a:ext uri="{FF2B5EF4-FFF2-40B4-BE49-F238E27FC236}">
                  <a16:creationId xmlns=""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1810">
              <a:extLst>
                <a:ext uri="{FF2B5EF4-FFF2-40B4-BE49-F238E27FC236}">
                  <a16:creationId xmlns=""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1811">
              <a:extLst>
                <a:ext uri="{FF2B5EF4-FFF2-40B4-BE49-F238E27FC236}">
                  <a16:creationId xmlns=""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1812">
              <a:extLst>
                <a:ext uri="{FF2B5EF4-FFF2-40B4-BE49-F238E27FC236}">
                  <a16:creationId xmlns=""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1813">
              <a:extLst>
                <a:ext uri="{FF2B5EF4-FFF2-40B4-BE49-F238E27FC236}">
                  <a16:creationId xmlns=""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1814">
              <a:extLst>
                <a:ext uri="{FF2B5EF4-FFF2-40B4-BE49-F238E27FC236}">
                  <a16:creationId xmlns=""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1815">
              <a:extLst>
                <a:ext uri="{FF2B5EF4-FFF2-40B4-BE49-F238E27FC236}">
                  <a16:creationId xmlns=""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1816">
              <a:extLst>
                <a:ext uri="{FF2B5EF4-FFF2-40B4-BE49-F238E27FC236}">
                  <a16:creationId xmlns=""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1817">
              <a:extLst>
                <a:ext uri="{FF2B5EF4-FFF2-40B4-BE49-F238E27FC236}">
                  <a16:creationId xmlns=""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1818">
              <a:extLst>
                <a:ext uri="{FF2B5EF4-FFF2-40B4-BE49-F238E27FC236}">
                  <a16:creationId xmlns=""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1819">
              <a:extLst>
                <a:ext uri="{FF2B5EF4-FFF2-40B4-BE49-F238E27FC236}">
                  <a16:creationId xmlns=""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1820">
              <a:extLst>
                <a:ext uri="{FF2B5EF4-FFF2-40B4-BE49-F238E27FC236}">
                  <a16:creationId xmlns=""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1821">
              <a:extLst>
                <a:ext uri="{FF2B5EF4-FFF2-40B4-BE49-F238E27FC236}">
                  <a16:creationId xmlns=""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1822">
              <a:extLst>
                <a:ext uri="{FF2B5EF4-FFF2-40B4-BE49-F238E27FC236}">
                  <a16:creationId xmlns=""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1823">
              <a:extLst>
                <a:ext uri="{FF2B5EF4-FFF2-40B4-BE49-F238E27FC236}">
                  <a16:creationId xmlns=""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1824">
              <a:extLst>
                <a:ext uri="{FF2B5EF4-FFF2-40B4-BE49-F238E27FC236}">
                  <a16:creationId xmlns=""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1825">
              <a:extLst>
                <a:ext uri="{FF2B5EF4-FFF2-40B4-BE49-F238E27FC236}">
                  <a16:creationId xmlns=""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1826">
              <a:extLst>
                <a:ext uri="{FF2B5EF4-FFF2-40B4-BE49-F238E27FC236}">
                  <a16:creationId xmlns=""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1827">
              <a:extLst>
                <a:ext uri="{FF2B5EF4-FFF2-40B4-BE49-F238E27FC236}">
                  <a16:creationId xmlns=""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1828">
              <a:extLst>
                <a:ext uri="{FF2B5EF4-FFF2-40B4-BE49-F238E27FC236}">
                  <a16:creationId xmlns=""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1829">
              <a:extLst>
                <a:ext uri="{FF2B5EF4-FFF2-40B4-BE49-F238E27FC236}">
                  <a16:creationId xmlns=""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1830">
              <a:extLst>
                <a:ext uri="{FF2B5EF4-FFF2-40B4-BE49-F238E27FC236}">
                  <a16:creationId xmlns=""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1831">
              <a:extLst>
                <a:ext uri="{FF2B5EF4-FFF2-40B4-BE49-F238E27FC236}">
                  <a16:creationId xmlns=""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1832">
              <a:extLst>
                <a:ext uri="{FF2B5EF4-FFF2-40B4-BE49-F238E27FC236}">
                  <a16:creationId xmlns=""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1833">
              <a:extLst>
                <a:ext uri="{FF2B5EF4-FFF2-40B4-BE49-F238E27FC236}">
                  <a16:creationId xmlns=""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1834">
              <a:extLst>
                <a:ext uri="{FF2B5EF4-FFF2-40B4-BE49-F238E27FC236}">
                  <a16:creationId xmlns=""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1835">
              <a:extLst>
                <a:ext uri="{FF2B5EF4-FFF2-40B4-BE49-F238E27FC236}">
                  <a16:creationId xmlns=""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1836">
              <a:extLst>
                <a:ext uri="{FF2B5EF4-FFF2-40B4-BE49-F238E27FC236}">
                  <a16:creationId xmlns=""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1837">
              <a:extLst>
                <a:ext uri="{FF2B5EF4-FFF2-40B4-BE49-F238E27FC236}">
                  <a16:creationId xmlns=""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1838">
              <a:extLst>
                <a:ext uri="{FF2B5EF4-FFF2-40B4-BE49-F238E27FC236}">
                  <a16:creationId xmlns=""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1839">
              <a:extLst>
                <a:ext uri="{FF2B5EF4-FFF2-40B4-BE49-F238E27FC236}">
                  <a16:creationId xmlns=""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1840">
              <a:extLst>
                <a:ext uri="{FF2B5EF4-FFF2-40B4-BE49-F238E27FC236}">
                  <a16:creationId xmlns=""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1841">
              <a:extLst>
                <a:ext uri="{FF2B5EF4-FFF2-40B4-BE49-F238E27FC236}">
                  <a16:creationId xmlns=""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1842">
              <a:extLst>
                <a:ext uri="{FF2B5EF4-FFF2-40B4-BE49-F238E27FC236}">
                  <a16:creationId xmlns=""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1843">
              <a:extLst>
                <a:ext uri="{FF2B5EF4-FFF2-40B4-BE49-F238E27FC236}">
                  <a16:creationId xmlns=""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1844">
              <a:extLst>
                <a:ext uri="{FF2B5EF4-FFF2-40B4-BE49-F238E27FC236}">
                  <a16:creationId xmlns=""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1845">
              <a:extLst>
                <a:ext uri="{FF2B5EF4-FFF2-40B4-BE49-F238E27FC236}">
                  <a16:creationId xmlns=""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1846">
              <a:extLst>
                <a:ext uri="{FF2B5EF4-FFF2-40B4-BE49-F238E27FC236}">
                  <a16:creationId xmlns=""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1847">
              <a:extLst>
                <a:ext uri="{FF2B5EF4-FFF2-40B4-BE49-F238E27FC236}">
                  <a16:creationId xmlns=""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1848">
              <a:extLst>
                <a:ext uri="{FF2B5EF4-FFF2-40B4-BE49-F238E27FC236}">
                  <a16:creationId xmlns=""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1849">
              <a:extLst>
                <a:ext uri="{FF2B5EF4-FFF2-40B4-BE49-F238E27FC236}">
                  <a16:creationId xmlns=""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1850">
              <a:extLst>
                <a:ext uri="{FF2B5EF4-FFF2-40B4-BE49-F238E27FC236}">
                  <a16:creationId xmlns=""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1851">
              <a:extLst>
                <a:ext uri="{FF2B5EF4-FFF2-40B4-BE49-F238E27FC236}">
                  <a16:creationId xmlns=""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1852">
              <a:extLst>
                <a:ext uri="{FF2B5EF4-FFF2-40B4-BE49-F238E27FC236}">
                  <a16:creationId xmlns=""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1853">
              <a:extLst>
                <a:ext uri="{FF2B5EF4-FFF2-40B4-BE49-F238E27FC236}">
                  <a16:creationId xmlns=""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1854">
              <a:extLst>
                <a:ext uri="{FF2B5EF4-FFF2-40B4-BE49-F238E27FC236}">
                  <a16:creationId xmlns=""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1855">
              <a:extLst>
                <a:ext uri="{FF2B5EF4-FFF2-40B4-BE49-F238E27FC236}">
                  <a16:creationId xmlns=""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1856">
              <a:extLst>
                <a:ext uri="{FF2B5EF4-FFF2-40B4-BE49-F238E27FC236}">
                  <a16:creationId xmlns=""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1857">
              <a:extLst>
                <a:ext uri="{FF2B5EF4-FFF2-40B4-BE49-F238E27FC236}">
                  <a16:creationId xmlns=""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1858">
              <a:extLst>
                <a:ext uri="{FF2B5EF4-FFF2-40B4-BE49-F238E27FC236}">
                  <a16:creationId xmlns=""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1859">
              <a:extLst>
                <a:ext uri="{FF2B5EF4-FFF2-40B4-BE49-F238E27FC236}">
                  <a16:creationId xmlns=""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1860">
              <a:extLst>
                <a:ext uri="{FF2B5EF4-FFF2-40B4-BE49-F238E27FC236}">
                  <a16:creationId xmlns=""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1861">
              <a:extLst>
                <a:ext uri="{FF2B5EF4-FFF2-40B4-BE49-F238E27FC236}">
                  <a16:creationId xmlns=""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1862">
              <a:extLst>
                <a:ext uri="{FF2B5EF4-FFF2-40B4-BE49-F238E27FC236}">
                  <a16:creationId xmlns=""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1863">
              <a:extLst>
                <a:ext uri="{FF2B5EF4-FFF2-40B4-BE49-F238E27FC236}">
                  <a16:creationId xmlns=""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1864">
              <a:extLst>
                <a:ext uri="{FF2B5EF4-FFF2-40B4-BE49-F238E27FC236}">
                  <a16:creationId xmlns=""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865">
              <a:extLst>
                <a:ext uri="{FF2B5EF4-FFF2-40B4-BE49-F238E27FC236}">
                  <a16:creationId xmlns=""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1866">
              <a:extLst>
                <a:ext uri="{FF2B5EF4-FFF2-40B4-BE49-F238E27FC236}">
                  <a16:creationId xmlns=""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1867">
              <a:extLst>
                <a:ext uri="{FF2B5EF4-FFF2-40B4-BE49-F238E27FC236}">
                  <a16:creationId xmlns=""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868">
              <a:extLst>
                <a:ext uri="{FF2B5EF4-FFF2-40B4-BE49-F238E27FC236}">
                  <a16:creationId xmlns=""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1869">
              <a:extLst>
                <a:ext uri="{FF2B5EF4-FFF2-40B4-BE49-F238E27FC236}">
                  <a16:creationId xmlns=""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1870">
              <a:extLst>
                <a:ext uri="{FF2B5EF4-FFF2-40B4-BE49-F238E27FC236}">
                  <a16:creationId xmlns=""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1871">
              <a:extLst>
                <a:ext uri="{FF2B5EF4-FFF2-40B4-BE49-F238E27FC236}">
                  <a16:creationId xmlns=""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1872">
              <a:extLst>
                <a:ext uri="{FF2B5EF4-FFF2-40B4-BE49-F238E27FC236}">
                  <a16:creationId xmlns=""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1873">
              <a:extLst>
                <a:ext uri="{FF2B5EF4-FFF2-40B4-BE49-F238E27FC236}">
                  <a16:creationId xmlns=""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1874">
              <a:extLst>
                <a:ext uri="{FF2B5EF4-FFF2-40B4-BE49-F238E27FC236}">
                  <a16:creationId xmlns=""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1875">
              <a:extLst>
                <a:ext uri="{FF2B5EF4-FFF2-40B4-BE49-F238E27FC236}">
                  <a16:creationId xmlns=""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1876">
              <a:extLst>
                <a:ext uri="{FF2B5EF4-FFF2-40B4-BE49-F238E27FC236}">
                  <a16:creationId xmlns=""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1877">
              <a:extLst>
                <a:ext uri="{FF2B5EF4-FFF2-40B4-BE49-F238E27FC236}">
                  <a16:creationId xmlns=""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1878">
              <a:extLst>
                <a:ext uri="{FF2B5EF4-FFF2-40B4-BE49-F238E27FC236}">
                  <a16:creationId xmlns=""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1879">
              <a:extLst>
                <a:ext uri="{FF2B5EF4-FFF2-40B4-BE49-F238E27FC236}">
                  <a16:creationId xmlns=""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1880">
              <a:extLst>
                <a:ext uri="{FF2B5EF4-FFF2-40B4-BE49-F238E27FC236}">
                  <a16:creationId xmlns=""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1881">
              <a:extLst>
                <a:ext uri="{FF2B5EF4-FFF2-40B4-BE49-F238E27FC236}">
                  <a16:creationId xmlns=""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1882">
              <a:extLst>
                <a:ext uri="{FF2B5EF4-FFF2-40B4-BE49-F238E27FC236}">
                  <a16:creationId xmlns=""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1883">
              <a:extLst>
                <a:ext uri="{FF2B5EF4-FFF2-40B4-BE49-F238E27FC236}">
                  <a16:creationId xmlns=""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5" name="Group 1004">
            <a:extLst>
              <a:ext uri="{FF2B5EF4-FFF2-40B4-BE49-F238E27FC236}">
                <a16:creationId xmlns="" xmlns:a16="http://schemas.microsoft.com/office/drawing/2014/main" id="{FACAF437-E4CA-4B40-BAC7-50894539DB81}"/>
              </a:ext>
            </a:extLst>
          </p:cNvPr>
          <p:cNvGrpSpPr/>
          <p:nvPr/>
        </p:nvGrpSpPr>
        <p:grpSpPr>
          <a:xfrm rot="18565659">
            <a:off x="3952190" y="5610930"/>
            <a:ext cx="532920" cy="919760"/>
            <a:chOff x="7012781" y="5504021"/>
            <a:chExt cx="479108" cy="1191464"/>
          </a:xfrm>
        </p:grpSpPr>
        <p:sp>
          <p:nvSpPr>
            <p:cNvPr id="1006" name="Freeform: Shape 2319">
              <a:extLst>
                <a:ext uri="{FF2B5EF4-FFF2-40B4-BE49-F238E27FC236}">
                  <a16:creationId xmlns="" xmlns:a16="http://schemas.microsoft.com/office/drawing/2014/main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320">
              <a:extLst>
                <a:ext uri="{FF2B5EF4-FFF2-40B4-BE49-F238E27FC236}">
                  <a16:creationId xmlns="" xmlns:a16="http://schemas.microsoft.com/office/drawing/2014/main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321">
              <a:extLst>
                <a:ext uri="{FF2B5EF4-FFF2-40B4-BE49-F238E27FC236}">
                  <a16:creationId xmlns="" xmlns:a16="http://schemas.microsoft.com/office/drawing/2014/main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322">
              <a:extLst>
                <a:ext uri="{FF2B5EF4-FFF2-40B4-BE49-F238E27FC236}">
                  <a16:creationId xmlns="" xmlns:a16="http://schemas.microsoft.com/office/drawing/2014/main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323">
              <a:extLst>
                <a:ext uri="{FF2B5EF4-FFF2-40B4-BE49-F238E27FC236}">
                  <a16:creationId xmlns="" xmlns:a16="http://schemas.microsoft.com/office/drawing/2014/main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324">
              <a:extLst>
                <a:ext uri="{FF2B5EF4-FFF2-40B4-BE49-F238E27FC236}">
                  <a16:creationId xmlns="" xmlns:a16="http://schemas.microsoft.com/office/drawing/2014/main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325">
              <a:extLst>
                <a:ext uri="{FF2B5EF4-FFF2-40B4-BE49-F238E27FC236}">
                  <a16:creationId xmlns="" xmlns:a16="http://schemas.microsoft.com/office/drawing/2014/main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326">
              <a:extLst>
                <a:ext uri="{FF2B5EF4-FFF2-40B4-BE49-F238E27FC236}">
                  <a16:creationId xmlns="" xmlns:a16="http://schemas.microsoft.com/office/drawing/2014/main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327">
              <a:extLst>
                <a:ext uri="{FF2B5EF4-FFF2-40B4-BE49-F238E27FC236}">
                  <a16:creationId xmlns="" xmlns:a16="http://schemas.microsoft.com/office/drawing/2014/main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328">
              <a:extLst>
                <a:ext uri="{FF2B5EF4-FFF2-40B4-BE49-F238E27FC236}">
                  <a16:creationId xmlns="" xmlns:a16="http://schemas.microsoft.com/office/drawing/2014/main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329">
              <a:extLst>
                <a:ext uri="{FF2B5EF4-FFF2-40B4-BE49-F238E27FC236}">
                  <a16:creationId xmlns="" xmlns:a16="http://schemas.microsoft.com/office/drawing/2014/main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330">
              <a:extLst>
                <a:ext uri="{FF2B5EF4-FFF2-40B4-BE49-F238E27FC236}">
                  <a16:creationId xmlns="" xmlns:a16="http://schemas.microsoft.com/office/drawing/2014/main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331">
              <a:extLst>
                <a:ext uri="{FF2B5EF4-FFF2-40B4-BE49-F238E27FC236}">
                  <a16:creationId xmlns="" xmlns:a16="http://schemas.microsoft.com/office/drawing/2014/main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332">
              <a:extLst>
                <a:ext uri="{FF2B5EF4-FFF2-40B4-BE49-F238E27FC236}">
                  <a16:creationId xmlns="" xmlns:a16="http://schemas.microsoft.com/office/drawing/2014/main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2333">
              <a:extLst>
                <a:ext uri="{FF2B5EF4-FFF2-40B4-BE49-F238E27FC236}">
                  <a16:creationId xmlns="" xmlns:a16="http://schemas.microsoft.com/office/drawing/2014/main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2334">
              <a:extLst>
                <a:ext uri="{FF2B5EF4-FFF2-40B4-BE49-F238E27FC236}">
                  <a16:creationId xmlns="" xmlns:a16="http://schemas.microsoft.com/office/drawing/2014/main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335">
              <a:extLst>
                <a:ext uri="{FF2B5EF4-FFF2-40B4-BE49-F238E27FC236}">
                  <a16:creationId xmlns="" xmlns:a16="http://schemas.microsoft.com/office/drawing/2014/main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336">
              <a:extLst>
                <a:ext uri="{FF2B5EF4-FFF2-40B4-BE49-F238E27FC236}">
                  <a16:creationId xmlns="" xmlns:a16="http://schemas.microsoft.com/office/drawing/2014/main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337">
              <a:extLst>
                <a:ext uri="{FF2B5EF4-FFF2-40B4-BE49-F238E27FC236}">
                  <a16:creationId xmlns="" xmlns:a16="http://schemas.microsoft.com/office/drawing/2014/main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338">
              <a:extLst>
                <a:ext uri="{FF2B5EF4-FFF2-40B4-BE49-F238E27FC236}">
                  <a16:creationId xmlns="" xmlns:a16="http://schemas.microsoft.com/office/drawing/2014/main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339">
              <a:extLst>
                <a:ext uri="{FF2B5EF4-FFF2-40B4-BE49-F238E27FC236}">
                  <a16:creationId xmlns="" xmlns:a16="http://schemas.microsoft.com/office/drawing/2014/main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340">
              <a:extLst>
                <a:ext uri="{FF2B5EF4-FFF2-40B4-BE49-F238E27FC236}">
                  <a16:creationId xmlns="" xmlns:a16="http://schemas.microsoft.com/office/drawing/2014/main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341">
              <a:extLst>
                <a:ext uri="{FF2B5EF4-FFF2-40B4-BE49-F238E27FC236}">
                  <a16:creationId xmlns="" xmlns:a16="http://schemas.microsoft.com/office/drawing/2014/main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342">
              <a:extLst>
                <a:ext uri="{FF2B5EF4-FFF2-40B4-BE49-F238E27FC236}">
                  <a16:creationId xmlns="" xmlns:a16="http://schemas.microsoft.com/office/drawing/2014/main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343">
              <a:extLst>
                <a:ext uri="{FF2B5EF4-FFF2-40B4-BE49-F238E27FC236}">
                  <a16:creationId xmlns="" xmlns:a16="http://schemas.microsoft.com/office/drawing/2014/main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344">
              <a:extLst>
                <a:ext uri="{FF2B5EF4-FFF2-40B4-BE49-F238E27FC236}">
                  <a16:creationId xmlns="" xmlns:a16="http://schemas.microsoft.com/office/drawing/2014/main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345">
              <a:extLst>
                <a:ext uri="{FF2B5EF4-FFF2-40B4-BE49-F238E27FC236}">
                  <a16:creationId xmlns="" xmlns:a16="http://schemas.microsoft.com/office/drawing/2014/main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346">
              <a:extLst>
                <a:ext uri="{FF2B5EF4-FFF2-40B4-BE49-F238E27FC236}">
                  <a16:creationId xmlns="" xmlns:a16="http://schemas.microsoft.com/office/drawing/2014/main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347">
              <a:extLst>
                <a:ext uri="{FF2B5EF4-FFF2-40B4-BE49-F238E27FC236}">
                  <a16:creationId xmlns="" xmlns:a16="http://schemas.microsoft.com/office/drawing/2014/main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348">
              <a:extLst>
                <a:ext uri="{FF2B5EF4-FFF2-40B4-BE49-F238E27FC236}">
                  <a16:creationId xmlns="" xmlns:a16="http://schemas.microsoft.com/office/drawing/2014/main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349">
              <a:extLst>
                <a:ext uri="{FF2B5EF4-FFF2-40B4-BE49-F238E27FC236}">
                  <a16:creationId xmlns="" xmlns:a16="http://schemas.microsoft.com/office/drawing/2014/main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350">
              <a:extLst>
                <a:ext uri="{FF2B5EF4-FFF2-40B4-BE49-F238E27FC236}">
                  <a16:creationId xmlns="" xmlns:a16="http://schemas.microsoft.com/office/drawing/2014/main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351">
              <a:extLst>
                <a:ext uri="{FF2B5EF4-FFF2-40B4-BE49-F238E27FC236}">
                  <a16:creationId xmlns="" xmlns:a16="http://schemas.microsoft.com/office/drawing/2014/main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352">
              <a:extLst>
                <a:ext uri="{FF2B5EF4-FFF2-40B4-BE49-F238E27FC236}">
                  <a16:creationId xmlns="" xmlns:a16="http://schemas.microsoft.com/office/drawing/2014/main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353">
              <a:extLst>
                <a:ext uri="{FF2B5EF4-FFF2-40B4-BE49-F238E27FC236}">
                  <a16:creationId xmlns="" xmlns:a16="http://schemas.microsoft.com/office/drawing/2014/main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354">
              <a:extLst>
                <a:ext uri="{FF2B5EF4-FFF2-40B4-BE49-F238E27FC236}">
                  <a16:creationId xmlns="" xmlns:a16="http://schemas.microsoft.com/office/drawing/2014/main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355">
              <a:extLst>
                <a:ext uri="{FF2B5EF4-FFF2-40B4-BE49-F238E27FC236}">
                  <a16:creationId xmlns="" xmlns:a16="http://schemas.microsoft.com/office/drawing/2014/main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356">
              <a:extLst>
                <a:ext uri="{FF2B5EF4-FFF2-40B4-BE49-F238E27FC236}">
                  <a16:creationId xmlns="" xmlns:a16="http://schemas.microsoft.com/office/drawing/2014/main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357">
              <a:extLst>
                <a:ext uri="{FF2B5EF4-FFF2-40B4-BE49-F238E27FC236}">
                  <a16:creationId xmlns="" xmlns:a16="http://schemas.microsoft.com/office/drawing/2014/main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358">
              <a:extLst>
                <a:ext uri="{FF2B5EF4-FFF2-40B4-BE49-F238E27FC236}">
                  <a16:creationId xmlns="" xmlns:a16="http://schemas.microsoft.com/office/drawing/2014/main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359">
              <a:extLst>
                <a:ext uri="{FF2B5EF4-FFF2-40B4-BE49-F238E27FC236}">
                  <a16:creationId xmlns="" xmlns:a16="http://schemas.microsoft.com/office/drawing/2014/main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360">
              <a:extLst>
                <a:ext uri="{FF2B5EF4-FFF2-40B4-BE49-F238E27FC236}">
                  <a16:creationId xmlns="" xmlns:a16="http://schemas.microsoft.com/office/drawing/2014/main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361">
              <a:extLst>
                <a:ext uri="{FF2B5EF4-FFF2-40B4-BE49-F238E27FC236}">
                  <a16:creationId xmlns="" xmlns:a16="http://schemas.microsoft.com/office/drawing/2014/main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362">
              <a:extLst>
                <a:ext uri="{FF2B5EF4-FFF2-40B4-BE49-F238E27FC236}">
                  <a16:creationId xmlns="" xmlns:a16="http://schemas.microsoft.com/office/drawing/2014/main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363">
              <a:extLst>
                <a:ext uri="{FF2B5EF4-FFF2-40B4-BE49-F238E27FC236}">
                  <a16:creationId xmlns="" xmlns:a16="http://schemas.microsoft.com/office/drawing/2014/main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2364">
              <a:extLst>
                <a:ext uri="{FF2B5EF4-FFF2-40B4-BE49-F238E27FC236}">
                  <a16:creationId xmlns="" xmlns:a16="http://schemas.microsoft.com/office/drawing/2014/main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2365">
              <a:extLst>
                <a:ext uri="{FF2B5EF4-FFF2-40B4-BE49-F238E27FC236}">
                  <a16:creationId xmlns="" xmlns:a16="http://schemas.microsoft.com/office/drawing/2014/main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366">
              <a:extLst>
                <a:ext uri="{FF2B5EF4-FFF2-40B4-BE49-F238E27FC236}">
                  <a16:creationId xmlns="" xmlns:a16="http://schemas.microsoft.com/office/drawing/2014/main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367">
              <a:extLst>
                <a:ext uri="{FF2B5EF4-FFF2-40B4-BE49-F238E27FC236}">
                  <a16:creationId xmlns="" xmlns:a16="http://schemas.microsoft.com/office/drawing/2014/main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368">
              <a:extLst>
                <a:ext uri="{FF2B5EF4-FFF2-40B4-BE49-F238E27FC236}">
                  <a16:creationId xmlns="" xmlns:a16="http://schemas.microsoft.com/office/drawing/2014/main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369">
              <a:extLst>
                <a:ext uri="{FF2B5EF4-FFF2-40B4-BE49-F238E27FC236}">
                  <a16:creationId xmlns="" xmlns:a16="http://schemas.microsoft.com/office/drawing/2014/main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370">
              <a:extLst>
                <a:ext uri="{FF2B5EF4-FFF2-40B4-BE49-F238E27FC236}">
                  <a16:creationId xmlns="" xmlns:a16="http://schemas.microsoft.com/office/drawing/2014/main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371">
              <a:extLst>
                <a:ext uri="{FF2B5EF4-FFF2-40B4-BE49-F238E27FC236}">
                  <a16:creationId xmlns="" xmlns:a16="http://schemas.microsoft.com/office/drawing/2014/main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372">
              <a:extLst>
                <a:ext uri="{FF2B5EF4-FFF2-40B4-BE49-F238E27FC236}">
                  <a16:creationId xmlns="" xmlns:a16="http://schemas.microsoft.com/office/drawing/2014/main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373">
              <a:extLst>
                <a:ext uri="{FF2B5EF4-FFF2-40B4-BE49-F238E27FC236}">
                  <a16:creationId xmlns="" xmlns:a16="http://schemas.microsoft.com/office/drawing/2014/main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374">
              <a:extLst>
                <a:ext uri="{FF2B5EF4-FFF2-40B4-BE49-F238E27FC236}">
                  <a16:creationId xmlns="" xmlns:a16="http://schemas.microsoft.com/office/drawing/2014/main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375">
              <a:extLst>
                <a:ext uri="{FF2B5EF4-FFF2-40B4-BE49-F238E27FC236}">
                  <a16:creationId xmlns="" xmlns:a16="http://schemas.microsoft.com/office/drawing/2014/main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376">
              <a:extLst>
                <a:ext uri="{FF2B5EF4-FFF2-40B4-BE49-F238E27FC236}">
                  <a16:creationId xmlns="" xmlns:a16="http://schemas.microsoft.com/office/drawing/2014/main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377">
              <a:extLst>
                <a:ext uri="{FF2B5EF4-FFF2-40B4-BE49-F238E27FC236}">
                  <a16:creationId xmlns="" xmlns:a16="http://schemas.microsoft.com/office/drawing/2014/main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378">
              <a:extLst>
                <a:ext uri="{FF2B5EF4-FFF2-40B4-BE49-F238E27FC236}">
                  <a16:creationId xmlns="" xmlns:a16="http://schemas.microsoft.com/office/drawing/2014/main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379">
              <a:extLst>
                <a:ext uri="{FF2B5EF4-FFF2-40B4-BE49-F238E27FC236}">
                  <a16:creationId xmlns="" xmlns:a16="http://schemas.microsoft.com/office/drawing/2014/main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380">
              <a:extLst>
                <a:ext uri="{FF2B5EF4-FFF2-40B4-BE49-F238E27FC236}">
                  <a16:creationId xmlns="" xmlns:a16="http://schemas.microsoft.com/office/drawing/2014/main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381">
              <a:extLst>
                <a:ext uri="{FF2B5EF4-FFF2-40B4-BE49-F238E27FC236}">
                  <a16:creationId xmlns="" xmlns:a16="http://schemas.microsoft.com/office/drawing/2014/main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2382">
              <a:extLst>
                <a:ext uri="{FF2B5EF4-FFF2-40B4-BE49-F238E27FC236}">
                  <a16:creationId xmlns="" xmlns:a16="http://schemas.microsoft.com/office/drawing/2014/main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2383">
              <a:extLst>
                <a:ext uri="{FF2B5EF4-FFF2-40B4-BE49-F238E27FC236}">
                  <a16:creationId xmlns="" xmlns:a16="http://schemas.microsoft.com/office/drawing/2014/main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2384">
              <a:extLst>
                <a:ext uri="{FF2B5EF4-FFF2-40B4-BE49-F238E27FC236}">
                  <a16:creationId xmlns="" xmlns:a16="http://schemas.microsoft.com/office/drawing/2014/main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2385">
              <a:extLst>
                <a:ext uri="{FF2B5EF4-FFF2-40B4-BE49-F238E27FC236}">
                  <a16:creationId xmlns="" xmlns:a16="http://schemas.microsoft.com/office/drawing/2014/main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2386">
              <a:extLst>
                <a:ext uri="{FF2B5EF4-FFF2-40B4-BE49-F238E27FC236}">
                  <a16:creationId xmlns="" xmlns:a16="http://schemas.microsoft.com/office/drawing/2014/main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2387">
              <a:extLst>
                <a:ext uri="{FF2B5EF4-FFF2-40B4-BE49-F238E27FC236}">
                  <a16:creationId xmlns="" xmlns:a16="http://schemas.microsoft.com/office/drawing/2014/main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2388">
              <a:extLst>
                <a:ext uri="{FF2B5EF4-FFF2-40B4-BE49-F238E27FC236}">
                  <a16:creationId xmlns="" xmlns:a16="http://schemas.microsoft.com/office/drawing/2014/main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2389">
              <a:extLst>
                <a:ext uri="{FF2B5EF4-FFF2-40B4-BE49-F238E27FC236}">
                  <a16:creationId xmlns="" xmlns:a16="http://schemas.microsoft.com/office/drawing/2014/main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2390">
              <a:extLst>
                <a:ext uri="{FF2B5EF4-FFF2-40B4-BE49-F238E27FC236}">
                  <a16:creationId xmlns="" xmlns:a16="http://schemas.microsoft.com/office/drawing/2014/main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2391">
              <a:extLst>
                <a:ext uri="{FF2B5EF4-FFF2-40B4-BE49-F238E27FC236}">
                  <a16:creationId xmlns="" xmlns:a16="http://schemas.microsoft.com/office/drawing/2014/main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2392">
              <a:extLst>
                <a:ext uri="{FF2B5EF4-FFF2-40B4-BE49-F238E27FC236}">
                  <a16:creationId xmlns="" xmlns:a16="http://schemas.microsoft.com/office/drawing/2014/main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2393">
              <a:extLst>
                <a:ext uri="{FF2B5EF4-FFF2-40B4-BE49-F238E27FC236}">
                  <a16:creationId xmlns="" xmlns:a16="http://schemas.microsoft.com/office/drawing/2014/main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2394">
              <a:extLst>
                <a:ext uri="{FF2B5EF4-FFF2-40B4-BE49-F238E27FC236}">
                  <a16:creationId xmlns="" xmlns:a16="http://schemas.microsoft.com/office/drawing/2014/main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2395">
              <a:extLst>
                <a:ext uri="{FF2B5EF4-FFF2-40B4-BE49-F238E27FC236}">
                  <a16:creationId xmlns="" xmlns:a16="http://schemas.microsoft.com/office/drawing/2014/main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2396">
              <a:extLst>
                <a:ext uri="{FF2B5EF4-FFF2-40B4-BE49-F238E27FC236}">
                  <a16:creationId xmlns="" xmlns:a16="http://schemas.microsoft.com/office/drawing/2014/main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2397">
              <a:extLst>
                <a:ext uri="{FF2B5EF4-FFF2-40B4-BE49-F238E27FC236}">
                  <a16:creationId xmlns="" xmlns:a16="http://schemas.microsoft.com/office/drawing/2014/main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2398">
              <a:extLst>
                <a:ext uri="{FF2B5EF4-FFF2-40B4-BE49-F238E27FC236}">
                  <a16:creationId xmlns="" xmlns:a16="http://schemas.microsoft.com/office/drawing/2014/main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2399">
              <a:extLst>
                <a:ext uri="{FF2B5EF4-FFF2-40B4-BE49-F238E27FC236}">
                  <a16:creationId xmlns="" xmlns:a16="http://schemas.microsoft.com/office/drawing/2014/main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2400">
              <a:extLst>
                <a:ext uri="{FF2B5EF4-FFF2-40B4-BE49-F238E27FC236}">
                  <a16:creationId xmlns="" xmlns:a16="http://schemas.microsoft.com/office/drawing/2014/main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2401">
              <a:extLst>
                <a:ext uri="{FF2B5EF4-FFF2-40B4-BE49-F238E27FC236}">
                  <a16:creationId xmlns="" xmlns:a16="http://schemas.microsoft.com/office/drawing/2014/main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2402">
              <a:extLst>
                <a:ext uri="{FF2B5EF4-FFF2-40B4-BE49-F238E27FC236}">
                  <a16:creationId xmlns="" xmlns:a16="http://schemas.microsoft.com/office/drawing/2014/main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2403">
              <a:extLst>
                <a:ext uri="{FF2B5EF4-FFF2-40B4-BE49-F238E27FC236}">
                  <a16:creationId xmlns="" xmlns:a16="http://schemas.microsoft.com/office/drawing/2014/main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2404">
              <a:extLst>
                <a:ext uri="{FF2B5EF4-FFF2-40B4-BE49-F238E27FC236}">
                  <a16:creationId xmlns="" xmlns:a16="http://schemas.microsoft.com/office/drawing/2014/main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2405">
              <a:extLst>
                <a:ext uri="{FF2B5EF4-FFF2-40B4-BE49-F238E27FC236}">
                  <a16:creationId xmlns="" xmlns:a16="http://schemas.microsoft.com/office/drawing/2014/main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2406">
              <a:extLst>
                <a:ext uri="{FF2B5EF4-FFF2-40B4-BE49-F238E27FC236}">
                  <a16:creationId xmlns="" xmlns:a16="http://schemas.microsoft.com/office/drawing/2014/main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2407">
              <a:extLst>
                <a:ext uri="{FF2B5EF4-FFF2-40B4-BE49-F238E27FC236}">
                  <a16:creationId xmlns="" xmlns:a16="http://schemas.microsoft.com/office/drawing/2014/main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2408">
              <a:extLst>
                <a:ext uri="{FF2B5EF4-FFF2-40B4-BE49-F238E27FC236}">
                  <a16:creationId xmlns="" xmlns:a16="http://schemas.microsoft.com/office/drawing/2014/main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2409">
              <a:extLst>
                <a:ext uri="{FF2B5EF4-FFF2-40B4-BE49-F238E27FC236}">
                  <a16:creationId xmlns="" xmlns:a16="http://schemas.microsoft.com/office/drawing/2014/main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2410">
              <a:extLst>
                <a:ext uri="{FF2B5EF4-FFF2-40B4-BE49-F238E27FC236}">
                  <a16:creationId xmlns="" xmlns:a16="http://schemas.microsoft.com/office/drawing/2014/main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2411">
              <a:extLst>
                <a:ext uri="{FF2B5EF4-FFF2-40B4-BE49-F238E27FC236}">
                  <a16:creationId xmlns="" xmlns:a16="http://schemas.microsoft.com/office/drawing/2014/main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2412">
              <a:extLst>
                <a:ext uri="{FF2B5EF4-FFF2-40B4-BE49-F238E27FC236}">
                  <a16:creationId xmlns="" xmlns:a16="http://schemas.microsoft.com/office/drawing/2014/main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2413">
              <a:extLst>
                <a:ext uri="{FF2B5EF4-FFF2-40B4-BE49-F238E27FC236}">
                  <a16:creationId xmlns="" xmlns:a16="http://schemas.microsoft.com/office/drawing/2014/main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2414">
              <a:extLst>
                <a:ext uri="{FF2B5EF4-FFF2-40B4-BE49-F238E27FC236}">
                  <a16:creationId xmlns="" xmlns:a16="http://schemas.microsoft.com/office/drawing/2014/main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2415">
              <a:extLst>
                <a:ext uri="{FF2B5EF4-FFF2-40B4-BE49-F238E27FC236}">
                  <a16:creationId xmlns="" xmlns:a16="http://schemas.microsoft.com/office/drawing/2014/main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2416">
              <a:extLst>
                <a:ext uri="{FF2B5EF4-FFF2-40B4-BE49-F238E27FC236}">
                  <a16:creationId xmlns="" xmlns:a16="http://schemas.microsoft.com/office/drawing/2014/main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2417">
              <a:extLst>
                <a:ext uri="{FF2B5EF4-FFF2-40B4-BE49-F238E27FC236}">
                  <a16:creationId xmlns="" xmlns:a16="http://schemas.microsoft.com/office/drawing/2014/main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2418">
              <a:extLst>
                <a:ext uri="{FF2B5EF4-FFF2-40B4-BE49-F238E27FC236}">
                  <a16:creationId xmlns="" xmlns:a16="http://schemas.microsoft.com/office/drawing/2014/main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2419">
              <a:extLst>
                <a:ext uri="{FF2B5EF4-FFF2-40B4-BE49-F238E27FC236}">
                  <a16:creationId xmlns="" xmlns:a16="http://schemas.microsoft.com/office/drawing/2014/main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2420">
              <a:extLst>
                <a:ext uri="{FF2B5EF4-FFF2-40B4-BE49-F238E27FC236}">
                  <a16:creationId xmlns="" xmlns:a16="http://schemas.microsoft.com/office/drawing/2014/main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2421">
              <a:extLst>
                <a:ext uri="{FF2B5EF4-FFF2-40B4-BE49-F238E27FC236}">
                  <a16:creationId xmlns="" xmlns:a16="http://schemas.microsoft.com/office/drawing/2014/main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2422">
              <a:extLst>
                <a:ext uri="{FF2B5EF4-FFF2-40B4-BE49-F238E27FC236}">
                  <a16:creationId xmlns="" xmlns:a16="http://schemas.microsoft.com/office/drawing/2014/main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2423">
              <a:extLst>
                <a:ext uri="{FF2B5EF4-FFF2-40B4-BE49-F238E27FC236}">
                  <a16:creationId xmlns="" xmlns:a16="http://schemas.microsoft.com/office/drawing/2014/main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2424">
              <a:extLst>
                <a:ext uri="{FF2B5EF4-FFF2-40B4-BE49-F238E27FC236}">
                  <a16:creationId xmlns="" xmlns:a16="http://schemas.microsoft.com/office/drawing/2014/main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2425">
              <a:extLst>
                <a:ext uri="{FF2B5EF4-FFF2-40B4-BE49-F238E27FC236}">
                  <a16:creationId xmlns="" xmlns:a16="http://schemas.microsoft.com/office/drawing/2014/main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2426">
              <a:extLst>
                <a:ext uri="{FF2B5EF4-FFF2-40B4-BE49-F238E27FC236}">
                  <a16:creationId xmlns="" xmlns:a16="http://schemas.microsoft.com/office/drawing/2014/main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2427">
              <a:extLst>
                <a:ext uri="{FF2B5EF4-FFF2-40B4-BE49-F238E27FC236}">
                  <a16:creationId xmlns="" xmlns:a16="http://schemas.microsoft.com/office/drawing/2014/main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2428">
              <a:extLst>
                <a:ext uri="{FF2B5EF4-FFF2-40B4-BE49-F238E27FC236}">
                  <a16:creationId xmlns="" xmlns:a16="http://schemas.microsoft.com/office/drawing/2014/main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2429">
              <a:extLst>
                <a:ext uri="{FF2B5EF4-FFF2-40B4-BE49-F238E27FC236}">
                  <a16:creationId xmlns="" xmlns:a16="http://schemas.microsoft.com/office/drawing/2014/main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2430">
              <a:extLst>
                <a:ext uri="{FF2B5EF4-FFF2-40B4-BE49-F238E27FC236}">
                  <a16:creationId xmlns="" xmlns:a16="http://schemas.microsoft.com/office/drawing/2014/main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2431">
              <a:extLst>
                <a:ext uri="{FF2B5EF4-FFF2-40B4-BE49-F238E27FC236}">
                  <a16:creationId xmlns="" xmlns:a16="http://schemas.microsoft.com/office/drawing/2014/main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2432">
              <a:extLst>
                <a:ext uri="{FF2B5EF4-FFF2-40B4-BE49-F238E27FC236}">
                  <a16:creationId xmlns="" xmlns:a16="http://schemas.microsoft.com/office/drawing/2014/main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2433">
              <a:extLst>
                <a:ext uri="{FF2B5EF4-FFF2-40B4-BE49-F238E27FC236}">
                  <a16:creationId xmlns="" xmlns:a16="http://schemas.microsoft.com/office/drawing/2014/main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2434">
              <a:extLst>
                <a:ext uri="{FF2B5EF4-FFF2-40B4-BE49-F238E27FC236}">
                  <a16:creationId xmlns="" xmlns:a16="http://schemas.microsoft.com/office/drawing/2014/main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2435">
              <a:extLst>
                <a:ext uri="{FF2B5EF4-FFF2-40B4-BE49-F238E27FC236}">
                  <a16:creationId xmlns="" xmlns:a16="http://schemas.microsoft.com/office/drawing/2014/main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2436">
              <a:extLst>
                <a:ext uri="{FF2B5EF4-FFF2-40B4-BE49-F238E27FC236}">
                  <a16:creationId xmlns="" xmlns:a16="http://schemas.microsoft.com/office/drawing/2014/main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2437">
              <a:extLst>
                <a:ext uri="{FF2B5EF4-FFF2-40B4-BE49-F238E27FC236}">
                  <a16:creationId xmlns="" xmlns:a16="http://schemas.microsoft.com/office/drawing/2014/main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2438">
              <a:extLst>
                <a:ext uri="{FF2B5EF4-FFF2-40B4-BE49-F238E27FC236}">
                  <a16:creationId xmlns="" xmlns:a16="http://schemas.microsoft.com/office/drawing/2014/main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2439">
              <a:extLst>
                <a:ext uri="{FF2B5EF4-FFF2-40B4-BE49-F238E27FC236}">
                  <a16:creationId xmlns="" xmlns:a16="http://schemas.microsoft.com/office/drawing/2014/main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2440">
              <a:extLst>
                <a:ext uri="{FF2B5EF4-FFF2-40B4-BE49-F238E27FC236}">
                  <a16:creationId xmlns="" xmlns:a16="http://schemas.microsoft.com/office/drawing/2014/main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2441">
              <a:extLst>
                <a:ext uri="{FF2B5EF4-FFF2-40B4-BE49-F238E27FC236}">
                  <a16:creationId xmlns="" xmlns:a16="http://schemas.microsoft.com/office/drawing/2014/main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2442">
              <a:extLst>
                <a:ext uri="{FF2B5EF4-FFF2-40B4-BE49-F238E27FC236}">
                  <a16:creationId xmlns="" xmlns:a16="http://schemas.microsoft.com/office/drawing/2014/main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2443">
              <a:extLst>
                <a:ext uri="{FF2B5EF4-FFF2-40B4-BE49-F238E27FC236}">
                  <a16:creationId xmlns="" xmlns:a16="http://schemas.microsoft.com/office/drawing/2014/main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2444">
              <a:extLst>
                <a:ext uri="{FF2B5EF4-FFF2-40B4-BE49-F238E27FC236}">
                  <a16:creationId xmlns="" xmlns:a16="http://schemas.microsoft.com/office/drawing/2014/main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2445">
              <a:extLst>
                <a:ext uri="{FF2B5EF4-FFF2-40B4-BE49-F238E27FC236}">
                  <a16:creationId xmlns="" xmlns:a16="http://schemas.microsoft.com/office/drawing/2014/main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2446">
              <a:extLst>
                <a:ext uri="{FF2B5EF4-FFF2-40B4-BE49-F238E27FC236}">
                  <a16:creationId xmlns="" xmlns:a16="http://schemas.microsoft.com/office/drawing/2014/main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2447">
              <a:extLst>
                <a:ext uri="{FF2B5EF4-FFF2-40B4-BE49-F238E27FC236}">
                  <a16:creationId xmlns="" xmlns:a16="http://schemas.microsoft.com/office/drawing/2014/main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2448">
              <a:extLst>
                <a:ext uri="{FF2B5EF4-FFF2-40B4-BE49-F238E27FC236}">
                  <a16:creationId xmlns="" xmlns:a16="http://schemas.microsoft.com/office/drawing/2014/main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2449">
              <a:extLst>
                <a:ext uri="{FF2B5EF4-FFF2-40B4-BE49-F238E27FC236}">
                  <a16:creationId xmlns="" xmlns:a16="http://schemas.microsoft.com/office/drawing/2014/main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2450">
              <a:extLst>
                <a:ext uri="{FF2B5EF4-FFF2-40B4-BE49-F238E27FC236}">
                  <a16:creationId xmlns="" xmlns:a16="http://schemas.microsoft.com/office/drawing/2014/main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2451">
              <a:extLst>
                <a:ext uri="{FF2B5EF4-FFF2-40B4-BE49-F238E27FC236}">
                  <a16:creationId xmlns="" xmlns:a16="http://schemas.microsoft.com/office/drawing/2014/main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2452">
              <a:extLst>
                <a:ext uri="{FF2B5EF4-FFF2-40B4-BE49-F238E27FC236}">
                  <a16:creationId xmlns="" xmlns:a16="http://schemas.microsoft.com/office/drawing/2014/main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2453">
              <a:extLst>
                <a:ext uri="{FF2B5EF4-FFF2-40B4-BE49-F238E27FC236}">
                  <a16:creationId xmlns="" xmlns:a16="http://schemas.microsoft.com/office/drawing/2014/main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2454">
              <a:extLst>
                <a:ext uri="{FF2B5EF4-FFF2-40B4-BE49-F238E27FC236}">
                  <a16:creationId xmlns="" xmlns:a16="http://schemas.microsoft.com/office/drawing/2014/main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2455">
              <a:extLst>
                <a:ext uri="{FF2B5EF4-FFF2-40B4-BE49-F238E27FC236}">
                  <a16:creationId xmlns="" xmlns:a16="http://schemas.microsoft.com/office/drawing/2014/main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2456">
              <a:extLst>
                <a:ext uri="{FF2B5EF4-FFF2-40B4-BE49-F238E27FC236}">
                  <a16:creationId xmlns="" xmlns:a16="http://schemas.microsoft.com/office/drawing/2014/main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2457">
              <a:extLst>
                <a:ext uri="{FF2B5EF4-FFF2-40B4-BE49-F238E27FC236}">
                  <a16:creationId xmlns="" xmlns:a16="http://schemas.microsoft.com/office/drawing/2014/main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2458">
              <a:extLst>
                <a:ext uri="{FF2B5EF4-FFF2-40B4-BE49-F238E27FC236}">
                  <a16:creationId xmlns="" xmlns:a16="http://schemas.microsoft.com/office/drawing/2014/main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2459">
              <a:extLst>
                <a:ext uri="{FF2B5EF4-FFF2-40B4-BE49-F238E27FC236}">
                  <a16:creationId xmlns="" xmlns:a16="http://schemas.microsoft.com/office/drawing/2014/main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2460">
              <a:extLst>
                <a:ext uri="{FF2B5EF4-FFF2-40B4-BE49-F238E27FC236}">
                  <a16:creationId xmlns="" xmlns:a16="http://schemas.microsoft.com/office/drawing/2014/main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2461">
              <a:extLst>
                <a:ext uri="{FF2B5EF4-FFF2-40B4-BE49-F238E27FC236}">
                  <a16:creationId xmlns="" xmlns:a16="http://schemas.microsoft.com/office/drawing/2014/main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2462">
              <a:extLst>
                <a:ext uri="{FF2B5EF4-FFF2-40B4-BE49-F238E27FC236}">
                  <a16:creationId xmlns="" xmlns:a16="http://schemas.microsoft.com/office/drawing/2014/main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2463">
              <a:extLst>
                <a:ext uri="{FF2B5EF4-FFF2-40B4-BE49-F238E27FC236}">
                  <a16:creationId xmlns="" xmlns:a16="http://schemas.microsoft.com/office/drawing/2014/main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2464">
              <a:extLst>
                <a:ext uri="{FF2B5EF4-FFF2-40B4-BE49-F238E27FC236}">
                  <a16:creationId xmlns="" xmlns:a16="http://schemas.microsoft.com/office/drawing/2014/main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2465">
              <a:extLst>
                <a:ext uri="{FF2B5EF4-FFF2-40B4-BE49-F238E27FC236}">
                  <a16:creationId xmlns="" xmlns:a16="http://schemas.microsoft.com/office/drawing/2014/main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2466">
              <a:extLst>
                <a:ext uri="{FF2B5EF4-FFF2-40B4-BE49-F238E27FC236}">
                  <a16:creationId xmlns="" xmlns:a16="http://schemas.microsoft.com/office/drawing/2014/main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2467">
              <a:extLst>
                <a:ext uri="{FF2B5EF4-FFF2-40B4-BE49-F238E27FC236}">
                  <a16:creationId xmlns="" xmlns:a16="http://schemas.microsoft.com/office/drawing/2014/main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2468">
              <a:extLst>
                <a:ext uri="{FF2B5EF4-FFF2-40B4-BE49-F238E27FC236}">
                  <a16:creationId xmlns="" xmlns:a16="http://schemas.microsoft.com/office/drawing/2014/main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2469">
              <a:extLst>
                <a:ext uri="{FF2B5EF4-FFF2-40B4-BE49-F238E27FC236}">
                  <a16:creationId xmlns="" xmlns:a16="http://schemas.microsoft.com/office/drawing/2014/main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2470">
              <a:extLst>
                <a:ext uri="{FF2B5EF4-FFF2-40B4-BE49-F238E27FC236}">
                  <a16:creationId xmlns="" xmlns:a16="http://schemas.microsoft.com/office/drawing/2014/main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2471">
              <a:extLst>
                <a:ext uri="{FF2B5EF4-FFF2-40B4-BE49-F238E27FC236}">
                  <a16:creationId xmlns="" xmlns:a16="http://schemas.microsoft.com/office/drawing/2014/main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2472">
              <a:extLst>
                <a:ext uri="{FF2B5EF4-FFF2-40B4-BE49-F238E27FC236}">
                  <a16:creationId xmlns="" xmlns:a16="http://schemas.microsoft.com/office/drawing/2014/main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2473">
              <a:extLst>
                <a:ext uri="{FF2B5EF4-FFF2-40B4-BE49-F238E27FC236}">
                  <a16:creationId xmlns="" xmlns:a16="http://schemas.microsoft.com/office/drawing/2014/main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2474">
              <a:extLst>
                <a:ext uri="{FF2B5EF4-FFF2-40B4-BE49-F238E27FC236}">
                  <a16:creationId xmlns="" xmlns:a16="http://schemas.microsoft.com/office/drawing/2014/main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2475">
              <a:extLst>
                <a:ext uri="{FF2B5EF4-FFF2-40B4-BE49-F238E27FC236}">
                  <a16:creationId xmlns="" xmlns:a16="http://schemas.microsoft.com/office/drawing/2014/main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2476">
              <a:extLst>
                <a:ext uri="{FF2B5EF4-FFF2-40B4-BE49-F238E27FC236}">
                  <a16:creationId xmlns="" xmlns:a16="http://schemas.microsoft.com/office/drawing/2014/main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2477">
              <a:extLst>
                <a:ext uri="{FF2B5EF4-FFF2-40B4-BE49-F238E27FC236}">
                  <a16:creationId xmlns="" xmlns:a16="http://schemas.microsoft.com/office/drawing/2014/main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2478">
              <a:extLst>
                <a:ext uri="{FF2B5EF4-FFF2-40B4-BE49-F238E27FC236}">
                  <a16:creationId xmlns="" xmlns:a16="http://schemas.microsoft.com/office/drawing/2014/main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2479">
              <a:extLst>
                <a:ext uri="{FF2B5EF4-FFF2-40B4-BE49-F238E27FC236}">
                  <a16:creationId xmlns="" xmlns:a16="http://schemas.microsoft.com/office/drawing/2014/main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2480">
              <a:extLst>
                <a:ext uri="{FF2B5EF4-FFF2-40B4-BE49-F238E27FC236}">
                  <a16:creationId xmlns="" xmlns:a16="http://schemas.microsoft.com/office/drawing/2014/main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2481">
              <a:extLst>
                <a:ext uri="{FF2B5EF4-FFF2-40B4-BE49-F238E27FC236}">
                  <a16:creationId xmlns="" xmlns:a16="http://schemas.microsoft.com/office/drawing/2014/main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2482">
              <a:extLst>
                <a:ext uri="{FF2B5EF4-FFF2-40B4-BE49-F238E27FC236}">
                  <a16:creationId xmlns="" xmlns:a16="http://schemas.microsoft.com/office/drawing/2014/main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2483">
              <a:extLst>
                <a:ext uri="{FF2B5EF4-FFF2-40B4-BE49-F238E27FC236}">
                  <a16:creationId xmlns="" xmlns:a16="http://schemas.microsoft.com/office/drawing/2014/main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2484">
              <a:extLst>
                <a:ext uri="{FF2B5EF4-FFF2-40B4-BE49-F238E27FC236}">
                  <a16:creationId xmlns="" xmlns:a16="http://schemas.microsoft.com/office/drawing/2014/main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2485">
              <a:extLst>
                <a:ext uri="{FF2B5EF4-FFF2-40B4-BE49-F238E27FC236}">
                  <a16:creationId xmlns="" xmlns:a16="http://schemas.microsoft.com/office/drawing/2014/main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2486">
              <a:extLst>
                <a:ext uri="{FF2B5EF4-FFF2-40B4-BE49-F238E27FC236}">
                  <a16:creationId xmlns="" xmlns:a16="http://schemas.microsoft.com/office/drawing/2014/main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2487">
              <a:extLst>
                <a:ext uri="{FF2B5EF4-FFF2-40B4-BE49-F238E27FC236}">
                  <a16:creationId xmlns="" xmlns:a16="http://schemas.microsoft.com/office/drawing/2014/main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2488">
              <a:extLst>
                <a:ext uri="{FF2B5EF4-FFF2-40B4-BE49-F238E27FC236}">
                  <a16:creationId xmlns="" xmlns:a16="http://schemas.microsoft.com/office/drawing/2014/main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2489">
              <a:extLst>
                <a:ext uri="{FF2B5EF4-FFF2-40B4-BE49-F238E27FC236}">
                  <a16:creationId xmlns="" xmlns:a16="http://schemas.microsoft.com/office/drawing/2014/main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2490">
              <a:extLst>
                <a:ext uri="{FF2B5EF4-FFF2-40B4-BE49-F238E27FC236}">
                  <a16:creationId xmlns="" xmlns:a16="http://schemas.microsoft.com/office/drawing/2014/main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2491">
              <a:extLst>
                <a:ext uri="{FF2B5EF4-FFF2-40B4-BE49-F238E27FC236}">
                  <a16:creationId xmlns="" xmlns:a16="http://schemas.microsoft.com/office/drawing/2014/main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2492">
              <a:extLst>
                <a:ext uri="{FF2B5EF4-FFF2-40B4-BE49-F238E27FC236}">
                  <a16:creationId xmlns="" xmlns:a16="http://schemas.microsoft.com/office/drawing/2014/main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2493">
              <a:extLst>
                <a:ext uri="{FF2B5EF4-FFF2-40B4-BE49-F238E27FC236}">
                  <a16:creationId xmlns="" xmlns:a16="http://schemas.microsoft.com/office/drawing/2014/main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2494">
              <a:extLst>
                <a:ext uri="{FF2B5EF4-FFF2-40B4-BE49-F238E27FC236}">
                  <a16:creationId xmlns="" xmlns:a16="http://schemas.microsoft.com/office/drawing/2014/main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2495">
              <a:extLst>
                <a:ext uri="{FF2B5EF4-FFF2-40B4-BE49-F238E27FC236}">
                  <a16:creationId xmlns="" xmlns:a16="http://schemas.microsoft.com/office/drawing/2014/main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2496">
              <a:extLst>
                <a:ext uri="{FF2B5EF4-FFF2-40B4-BE49-F238E27FC236}">
                  <a16:creationId xmlns="" xmlns:a16="http://schemas.microsoft.com/office/drawing/2014/main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2497">
              <a:extLst>
                <a:ext uri="{FF2B5EF4-FFF2-40B4-BE49-F238E27FC236}">
                  <a16:creationId xmlns="" xmlns:a16="http://schemas.microsoft.com/office/drawing/2014/main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2498">
              <a:extLst>
                <a:ext uri="{FF2B5EF4-FFF2-40B4-BE49-F238E27FC236}">
                  <a16:creationId xmlns="" xmlns:a16="http://schemas.microsoft.com/office/drawing/2014/main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2499">
              <a:extLst>
                <a:ext uri="{FF2B5EF4-FFF2-40B4-BE49-F238E27FC236}">
                  <a16:creationId xmlns="" xmlns:a16="http://schemas.microsoft.com/office/drawing/2014/main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2500">
              <a:extLst>
                <a:ext uri="{FF2B5EF4-FFF2-40B4-BE49-F238E27FC236}">
                  <a16:creationId xmlns="" xmlns:a16="http://schemas.microsoft.com/office/drawing/2014/main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2501">
              <a:extLst>
                <a:ext uri="{FF2B5EF4-FFF2-40B4-BE49-F238E27FC236}">
                  <a16:creationId xmlns="" xmlns:a16="http://schemas.microsoft.com/office/drawing/2014/main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2502">
              <a:extLst>
                <a:ext uri="{FF2B5EF4-FFF2-40B4-BE49-F238E27FC236}">
                  <a16:creationId xmlns="" xmlns:a16="http://schemas.microsoft.com/office/drawing/2014/main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2503">
              <a:extLst>
                <a:ext uri="{FF2B5EF4-FFF2-40B4-BE49-F238E27FC236}">
                  <a16:creationId xmlns="" xmlns:a16="http://schemas.microsoft.com/office/drawing/2014/main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2504">
              <a:extLst>
                <a:ext uri="{FF2B5EF4-FFF2-40B4-BE49-F238E27FC236}">
                  <a16:creationId xmlns="" xmlns:a16="http://schemas.microsoft.com/office/drawing/2014/main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2505">
              <a:extLst>
                <a:ext uri="{FF2B5EF4-FFF2-40B4-BE49-F238E27FC236}">
                  <a16:creationId xmlns="" xmlns:a16="http://schemas.microsoft.com/office/drawing/2014/main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2506">
              <a:extLst>
                <a:ext uri="{FF2B5EF4-FFF2-40B4-BE49-F238E27FC236}">
                  <a16:creationId xmlns="" xmlns:a16="http://schemas.microsoft.com/office/drawing/2014/main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2507">
              <a:extLst>
                <a:ext uri="{FF2B5EF4-FFF2-40B4-BE49-F238E27FC236}">
                  <a16:creationId xmlns="" xmlns:a16="http://schemas.microsoft.com/office/drawing/2014/main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2508">
              <a:extLst>
                <a:ext uri="{FF2B5EF4-FFF2-40B4-BE49-F238E27FC236}">
                  <a16:creationId xmlns="" xmlns:a16="http://schemas.microsoft.com/office/drawing/2014/main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2509">
              <a:extLst>
                <a:ext uri="{FF2B5EF4-FFF2-40B4-BE49-F238E27FC236}">
                  <a16:creationId xmlns="" xmlns:a16="http://schemas.microsoft.com/office/drawing/2014/main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2510">
              <a:extLst>
                <a:ext uri="{FF2B5EF4-FFF2-40B4-BE49-F238E27FC236}">
                  <a16:creationId xmlns="" xmlns:a16="http://schemas.microsoft.com/office/drawing/2014/main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2511">
              <a:extLst>
                <a:ext uri="{FF2B5EF4-FFF2-40B4-BE49-F238E27FC236}">
                  <a16:creationId xmlns="" xmlns:a16="http://schemas.microsoft.com/office/drawing/2014/main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2512">
              <a:extLst>
                <a:ext uri="{FF2B5EF4-FFF2-40B4-BE49-F238E27FC236}">
                  <a16:creationId xmlns="" xmlns:a16="http://schemas.microsoft.com/office/drawing/2014/main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2513">
              <a:extLst>
                <a:ext uri="{FF2B5EF4-FFF2-40B4-BE49-F238E27FC236}">
                  <a16:creationId xmlns="" xmlns:a16="http://schemas.microsoft.com/office/drawing/2014/main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2514">
              <a:extLst>
                <a:ext uri="{FF2B5EF4-FFF2-40B4-BE49-F238E27FC236}">
                  <a16:creationId xmlns="" xmlns:a16="http://schemas.microsoft.com/office/drawing/2014/main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2515">
              <a:extLst>
                <a:ext uri="{FF2B5EF4-FFF2-40B4-BE49-F238E27FC236}">
                  <a16:creationId xmlns="" xmlns:a16="http://schemas.microsoft.com/office/drawing/2014/main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2516">
              <a:extLst>
                <a:ext uri="{FF2B5EF4-FFF2-40B4-BE49-F238E27FC236}">
                  <a16:creationId xmlns="" xmlns:a16="http://schemas.microsoft.com/office/drawing/2014/main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2517">
              <a:extLst>
                <a:ext uri="{FF2B5EF4-FFF2-40B4-BE49-F238E27FC236}">
                  <a16:creationId xmlns="" xmlns:a16="http://schemas.microsoft.com/office/drawing/2014/main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2518">
              <a:extLst>
                <a:ext uri="{FF2B5EF4-FFF2-40B4-BE49-F238E27FC236}">
                  <a16:creationId xmlns="" xmlns:a16="http://schemas.microsoft.com/office/drawing/2014/main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2519">
              <a:extLst>
                <a:ext uri="{FF2B5EF4-FFF2-40B4-BE49-F238E27FC236}">
                  <a16:creationId xmlns="" xmlns:a16="http://schemas.microsoft.com/office/drawing/2014/main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2520">
              <a:extLst>
                <a:ext uri="{FF2B5EF4-FFF2-40B4-BE49-F238E27FC236}">
                  <a16:creationId xmlns="" xmlns:a16="http://schemas.microsoft.com/office/drawing/2014/main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2521">
              <a:extLst>
                <a:ext uri="{FF2B5EF4-FFF2-40B4-BE49-F238E27FC236}">
                  <a16:creationId xmlns="" xmlns:a16="http://schemas.microsoft.com/office/drawing/2014/main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2522">
              <a:extLst>
                <a:ext uri="{FF2B5EF4-FFF2-40B4-BE49-F238E27FC236}">
                  <a16:creationId xmlns="" xmlns:a16="http://schemas.microsoft.com/office/drawing/2014/main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2523">
              <a:extLst>
                <a:ext uri="{FF2B5EF4-FFF2-40B4-BE49-F238E27FC236}">
                  <a16:creationId xmlns="" xmlns:a16="http://schemas.microsoft.com/office/drawing/2014/main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2524">
              <a:extLst>
                <a:ext uri="{FF2B5EF4-FFF2-40B4-BE49-F238E27FC236}">
                  <a16:creationId xmlns="" xmlns:a16="http://schemas.microsoft.com/office/drawing/2014/main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2525">
              <a:extLst>
                <a:ext uri="{FF2B5EF4-FFF2-40B4-BE49-F238E27FC236}">
                  <a16:creationId xmlns="" xmlns:a16="http://schemas.microsoft.com/office/drawing/2014/main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2526">
              <a:extLst>
                <a:ext uri="{FF2B5EF4-FFF2-40B4-BE49-F238E27FC236}">
                  <a16:creationId xmlns="" xmlns:a16="http://schemas.microsoft.com/office/drawing/2014/main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2527">
              <a:extLst>
                <a:ext uri="{FF2B5EF4-FFF2-40B4-BE49-F238E27FC236}">
                  <a16:creationId xmlns="" xmlns:a16="http://schemas.microsoft.com/office/drawing/2014/main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2528">
              <a:extLst>
                <a:ext uri="{FF2B5EF4-FFF2-40B4-BE49-F238E27FC236}">
                  <a16:creationId xmlns="" xmlns:a16="http://schemas.microsoft.com/office/drawing/2014/main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2529">
              <a:extLst>
                <a:ext uri="{FF2B5EF4-FFF2-40B4-BE49-F238E27FC236}">
                  <a16:creationId xmlns="" xmlns:a16="http://schemas.microsoft.com/office/drawing/2014/main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2530">
              <a:extLst>
                <a:ext uri="{FF2B5EF4-FFF2-40B4-BE49-F238E27FC236}">
                  <a16:creationId xmlns="" xmlns:a16="http://schemas.microsoft.com/office/drawing/2014/main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2531">
              <a:extLst>
                <a:ext uri="{FF2B5EF4-FFF2-40B4-BE49-F238E27FC236}">
                  <a16:creationId xmlns="" xmlns:a16="http://schemas.microsoft.com/office/drawing/2014/main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2532">
              <a:extLst>
                <a:ext uri="{FF2B5EF4-FFF2-40B4-BE49-F238E27FC236}">
                  <a16:creationId xmlns="" xmlns:a16="http://schemas.microsoft.com/office/drawing/2014/main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2533">
              <a:extLst>
                <a:ext uri="{FF2B5EF4-FFF2-40B4-BE49-F238E27FC236}">
                  <a16:creationId xmlns="" xmlns:a16="http://schemas.microsoft.com/office/drawing/2014/main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2534">
              <a:extLst>
                <a:ext uri="{FF2B5EF4-FFF2-40B4-BE49-F238E27FC236}">
                  <a16:creationId xmlns="" xmlns:a16="http://schemas.microsoft.com/office/drawing/2014/main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2535">
              <a:extLst>
                <a:ext uri="{FF2B5EF4-FFF2-40B4-BE49-F238E27FC236}">
                  <a16:creationId xmlns="" xmlns:a16="http://schemas.microsoft.com/office/drawing/2014/main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2536">
              <a:extLst>
                <a:ext uri="{FF2B5EF4-FFF2-40B4-BE49-F238E27FC236}">
                  <a16:creationId xmlns="" xmlns:a16="http://schemas.microsoft.com/office/drawing/2014/main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2537">
              <a:extLst>
                <a:ext uri="{FF2B5EF4-FFF2-40B4-BE49-F238E27FC236}">
                  <a16:creationId xmlns="" xmlns:a16="http://schemas.microsoft.com/office/drawing/2014/main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2538">
              <a:extLst>
                <a:ext uri="{FF2B5EF4-FFF2-40B4-BE49-F238E27FC236}">
                  <a16:creationId xmlns="" xmlns:a16="http://schemas.microsoft.com/office/drawing/2014/main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2539">
              <a:extLst>
                <a:ext uri="{FF2B5EF4-FFF2-40B4-BE49-F238E27FC236}">
                  <a16:creationId xmlns="" xmlns:a16="http://schemas.microsoft.com/office/drawing/2014/main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2540">
              <a:extLst>
                <a:ext uri="{FF2B5EF4-FFF2-40B4-BE49-F238E27FC236}">
                  <a16:creationId xmlns="" xmlns:a16="http://schemas.microsoft.com/office/drawing/2014/main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2541">
              <a:extLst>
                <a:ext uri="{FF2B5EF4-FFF2-40B4-BE49-F238E27FC236}">
                  <a16:creationId xmlns="" xmlns:a16="http://schemas.microsoft.com/office/drawing/2014/main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2542">
              <a:extLst>
                <a:ext uri="{FF2B5EF4-FFF2-40B4-BE49-F238E27FC236}">
                  <a16:creationId xmlns="" xmlns:a16="http://schemas.microsoft.com/office/drawing/2014/main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2543">
              <a:extLst>
                <a:ext uri="{FF2B5EF4-FFF2-40B4-BE49-F238E27FC236}">
                  <a16:creationId xmlns="" xmlns:a16="http://schemas.microsoft.com/office/drawing/2014/main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2544">
              <a:extLst>
                <a:ext uri="{FF2B5EF4-FFF2-40B4-BE49-F238E27FC236}">
                  <a16:creationId xmlns="" xmlns:a16="http://schemas.microsoft.com/office/drawing/2014/main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2545">
              <a:extLst>
                <a:ext uri="{FF2B5EF4-FFF2-40B4-BE49-F238E27FC236}">
                  <a16:creationId xmlns="" xmlns:a16="http://schemas.microsoft.com/office/drawing/2014/main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2546">
              <a:extLst>
                <a:ext uri="{FF2B5EF4-FFF2-40B4-BE49-F238E27FC236}">
                  <a16:creationId xmlns="" xmlns:a16="http://schemas.microsoft.com/office/drawing/2014/main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2547">
              <a:extLst>
                <a:ext uri="{FF2B5EF4-FFF2-40B4-BE49-F238E27FC236}">
                  <a16:creationId xmlns="" xmlns:a16="http://schemas.microsoft.com/office/drawing/2014/main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2548">
              <a:extLst>
                <a:ext uri="{FF2B5EF4-FFF2-40B4-BE49-F238E27FC236}">
                  <a16:creationId xmlns="" xmlns:a16="http://schemas.microsoft.com/office/drawing/2014/main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2549">
              <a:extLst>
                <a:ext uri="{FF2B5EF4-FFF2-40B4-BE49-F238E27FC236}">
                  <a16:creationId xmlns="" xmlns:a16="http://schemas.microsoft.com/office/drawing/2014/main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2550">
              <a:extLst>
                <a:ext uri="{FF2B5EF4-FFF2-40B4-BE49-F238E27FC236}">
                  <a16:creationId xmlns="" xmlns:a16="http://schemas.microsoft.com/office/drawing/2014/main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2551">
              <a:extLst>
                <a:ext uri="{FF2B5EF4-FFF2-40B4-BE49-F238E27FC236}">
                  <a16:creationId xmlns="" xmlns:a16="http://schemas.microsoft.com/office/drawing/2014/main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2552">
              <a:extLst>
                <a:ext uri="{FF2B5EF4-FFF2-40B4-BE49-F238E27FC236}">
                  <a16:creationId xmlns="" xmlns:a16="http://schemas.microsoft.com/office/drawing/2014/main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2553">
              <a:extLst>
                <a:ext uri="{FF2B5EF4-FFF2-40B4-BE49-F238E27FC236}">
                  <a16:creationId xmlns="" xmlns:a16="http://schemas.microsoft.com/office/drawing/2014/main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2554">
              <a:extLst>
                <a:ext uri="{FF2B5EF4-FFF2-40B4-BE49-F238E27FC236}">
                  <a16:creationId xmlns="" xmlns:a16="http://schemas.microsoft.com/office/drawing/2014/main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2555">
              <a:extLst>
                <a:ext uri="{FF2B5EF4-FFF2-40B4-BE49-F238E27FC236}">
                  <a16:creationId xmlns="" xmlns:a16="http://schemas.microsoft.com/office/drawing/2014/main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2556">
              <a:extLst>
                <a:ext uri="{FF2B5EF4-FFF2-40B4-BE49-F238E27FC236}">
                  <a16:creationId xmlns="" xmlns:a16="http://schemas.microsoft.com/office/drawing/2014/main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2557">
              <a:extLst>
                <a:ext uri="{FF2B5EF4-FFF2-40B4-BE49-F238E27FC236}">
                  <a16:creationId xmlns="" xmlns:a16="http://schemas.microsoft.com/office/drawing/2014/main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2558">
              <a:extLst>
                <a:ext uri="{FF2B5EF4-FFF2-40B4-BE49-F238E27FC236}">
                  <a16:creationId xmlns="" xmlns:a16="http://schemas.microsoft.com/office/drawing/2014/main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2559">
              <a:extLst>
                <a:ext uri="{FF2B5EF4-FFF2-40B4-BE49-F238E27FC236}">
                  <a16:creationId xmlns="" xmlns:a16="http://schemas.microsoft.com/office/drawing/2014/main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2560">
              <a:extLst>
                <a:ext uri="{FF2B5EF4-FFF2-40B4-BE49-F238E27FC236}">
                  <a16:creationId xmlns="" xmlns:a16="http://schemas.microsoft.com/office/drawing/2014/main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2561">
              <a:extLst>
                <a:ext uri="{FF2B5EF4-FFF2-40B4-BE49-F238E27FC236}">
                  <a16:creationId xmlns="" xmlns:a16="http://schemas.microsoft.com/office/drawing/2014/main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2562">
              <a:extLst>
                <a:ext uri="{FF2B5EF4-FFF2-40B4-BE49-F238E27FC236}">
                  <a16:creationId xmlns="" xmlns:a16="http://schemas.microsoft.com/office/drawing/2014/main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2563">
              <a:extLst>
                <a:ext uri="{FF2B5EF4-FFF2-40B4-BE49-F238E27FC236}">
                  <a16:creationId xmlns="" xmlns:a16="http://schemas.microsoft.com/office/drawing/2014/main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2564">
              <a:extLst>
                <a:ext uri="{FF2B5EF4-FFF2-40B4-BE49-F238E27FC236}">
                  <a16:creationId xmlns="" xmlns:a16="http://schemas.microsoft.com/office/drawing/2014/main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2565">
              <a:extLst>
                <a:ext uri="{FF2B5EF4-FFF2-40B4-BE49-F238E27FC236}">
                  <a16:creationId xmlns="" xmlns:a16="http://schemas.microsoft.com/office/drawing/2014/main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2566">
              <a:extLst>
                <a:ext uri="{FF2B5EF4-FFF2-40B4-BE49-F238E27FC236}">
                  <a16:creationId xmlns="" xmlns:a16="http://schemas.microsoft.com/office/drawing/2014/main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2567">
              <a:extLst>
                <a:ext uri="{FF2B5EF4-FFF2-40B4-BE49-F238E27FC236}">
                  <a16:creationId xmlns="" xmlns:a16="http://schemas.microsoft.com/office/drawing/2014/main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2568">
              <a:extLst>
                <a:ext uri="{FF2B5EF4-FFF2-40B4-BE49-F238E27FC236}">
                  <a16:creationId xmlns="" xmlns:a16="http://schemas.microsoft.com/office/drawing/2014/main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2569">
              <a:extLst>
                <a:ext uri="{FF2B5EF4-FFF2-40B4-BE49-F238E27FC236}">
                  <a16:creationId xmlns="" xmlns:a16="http://schemas.microsoft.com/office/drawing/2014/main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2570">
              <a:extLst>
                <a:ext uri="{FF2B5EF4-FFF2-40B4-BE49-F238E27FC236}">
                  <a16:creationId xmlns="" xmlns:a16="http://schemas.microsoft.com/office/drawing/2014/main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2571">
              <a:extLst>
                <a:ext uri="{FF2B5EF4-FFF2-40B4-BE49-F238E27FC236}">
                  <a16:creationId xmlns="" xmlns:a16="http://schemas.microsoft.com/office/drawing/2014/main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2572">
              <a:extLst>
                <a:ext uri="{FF2B5EF4-FFF2-40B4-BE49-F238E27FC236}">
                  <a16:creationId xmlns="" xmlns:a16="http://schemas.microsoft.com/office/drawing/2014/main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2573">
              <a:extLst>
                <a:ext uri="{FF2B5EF4-FFF2-40B4-BE49-F238E27FC236}">
                  <a16:creationId xmlns="" xmlns:a16="http://schemas.microsoft.com/office/drawing/2014/main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2574">
              <a:extLst>
                <a:ext uri="{FF2B5EF4-FFF2-40B4-BE49-F238E27FC236}">
                  <a16:creationId xmlns="" xmlns:a16="http://schemas.microsoft.com/office/drawing/2014/main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2575">
              <a:extLst>
                <a:ext uri="{FF2B5EF4-FFF2-40B4-BE49-F238E27FC236}">
                  <a16:creationId xmlns="" xmlns:a16="http://schemas.microsoft.com/office/drawing/2014/main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2576">
              <a:extLst>
                <a:ext uri="{FF2B5EF4-FFF2-40B4-BE49-F238E27FC236}">
                  <a16:creationId xmlns="" xmlns:a16="http://schemas.microsoft.com/office/drawing/2014/main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2577">
              <a:extLst>
                <a:ext uri="{FF2B5EF4-FFF2-40B4-BE49-F238E27FC236}">
                  <a16:creationId xmlns="" xmlns:a16="http://schemas.microsoft.com/office/drawing/2014/main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2578">
              <a:extLst>
                <a:ext uri="{FF2B5EF4-FFF2-40B4-BE49-F238E27FC236}">
                  <a16:creationId xmlns="" xmlns:a16="http://schemas.microsoft.com/office/drawing/2014/main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2579">
              <a:extLst>
                <a:ext uri="{FF2B5EF4-FFF2-40B4-BE49-F238E27FC236}">
                  <a16:creationId xmlns="" xmlns:a16="http://schemas.microsoft.com/office/drawing/2014/main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2580">
              <a:extLst>
                <a:ext uri="{FF2B5EF4-FFF2-40B4-BE49-F238E27FC236}">
                  <a16:creationId xmlns="" xmlns:a16="http://schemas.microsoft.com/office/drawing/2014/main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2581">
              <a:extLst>
                <a:ext uri="{FF2B5EF4-FFF2-40B4-BE49-F238E27FC236}">
                  <a16:creationId xmlns="" xmlns:a16="http://schemas.microsoft.com/office/drawing/2014/main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2582">
              <a:extLst>
                <a:ext uri="{FF2B5EF4-FFF2-40B4-BE49-F238E27FC236}">
                  <a16:creationId xmlns="" xmlns:a16="http://schemas.microsoft.com/office/drawing/2014/main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2583">
              <a:extLst>
                <a:ext uri="{FF2B5EF4-FFF2-40B4-BE49-F238E27FC236}">
                  <a16:creationId xmlns="" xmlns:a16="http://schemas.microsoft.com/office/drawing/2014/main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2584">
              <a:extLst>
                <a:ext uri="{FF2B5EF4-FFF2-40B4-BE49-F238E27FC236}">
                  <a16:creationId xmlns="" xmlns:a16="http://schemas.microsoft.com/office/drawing/2014/main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2585">
              <a:extLst>
                <a:ext uri="{FF2B5EF4-FFF2-40B4-BE49-F238E27FC236}">
                  <a16:creationId xmlns="" xmlns:a16="http://schemas.microsoft.com/office/drawing/2014/main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2586">
              <a:extLst>
                <a:ext uri="{FF2B5EF4-FFF2-40B4-BE49-F238E27FC236}">
                  <a16:creationId xmlns="" xmlns:a16="http://schemas.microsoft.com/office/drawing/2014/main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2587">
              <a:extLst>
                <a:ext uri="{FF2B5EF4-FFF2-40B4-BE49-F238E27FC236}">
                  <a16:creationId xmlns="" xmlns:a16="http://schemas.microsoft.com/office/drawing/2014/main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2588">
              <a:extLst>
                <a:ext uri="{FF2B5EF4-FFF2-40B4-BE49-F238E27FC236}">
                  <a16:creationId xmlns="" xmlns:a16="http://schemas.microsoft.com/office/drawing/2014/main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2589">
              <a:extLst>
                <a:ext uri="{FF2B5EF4-FFF2-40B4-BE49-F238E27FC236}">
                  <a16:creationId xmlns="" xmlns:a16="http://schemas.microsoft.com/office/drawing/2014/main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2590">
              <a:extLst>
                <a:ext uri="{FF2B5EF4-FFF2-40B4-BE49-F238E27FC236}">
                  <a16:creationId xmlns="" xmlns:a16="http://schemas.microsoft.com/office/drawing/2014/main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2591">
              <a:extLst>
                <a:ext uri="{FF2B5EF4-FFF2-40B4-BE49-F238E27FC236}">
                  <a16:creationId xmlns="" xmlns:a16="http://schemas.microsoft.com/office/drawing/2014/main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2592">
              <a:extLst>
                <a:ext uri="{FF2B5EF4-FFF2-40B4-BE49-F238E27FC236}">
                  <a16:creationId xmlns="" xmlns:a16="http://schemas.microsoft.com/office/drawing/2014/main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2593">
              <a:extLst>
                <a:ext uri="{FF2B5EF4-FFF2-40B4-BE49-F238E27FC236}">
                  <a16:creationId xmlns="" xmlns:a16="http://schemas.microsoft.com/office/drawing/2014/main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2594">
              <a:extLst>
                <a:ext uri="{FF2B5EF4-FFF2-40B4-BE49-F238E27FC236}">
                  <a16:creationId xmlns="" xmlns:a16="http://schemas.microsoft.com/office/drawing/2014/main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2595">
              <a:extLst>
                <a:ext uri="{FF2B5EF4-FFF2-40B4-BE49-F238E27FC236}">
                  <a16:creationId xmlns="" xmlns:a16="http://schemas.microsoft.com/office/drawing/2014/main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2596">
              <a:extLst>
                <a:ext uri="{FF2B5EF4-FFF2-40B4-BE49-F238E27FC236}">
                  <a16:creationId xmlns="" xmlns:a16="http://schemas.microsoft.com/office/drawing/2014/main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2597">
              <a:extLst>
                <a:ext uri="{FF2B5EF4-FFF2-40B4-BE49-F238E27FC236}">
                  <a16:creationId xmlns="" xmlns:a16="http://schemas.microsoft.com/office/drawing/2014/main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2598">
              <a:extLst>
                <a:ext uri="{FF2B5EF4-FFF2-40B4-BE49-F238E27FC236}">
                  <a16:creationId xmlns="" xmlns:a16="http://schemas.microsoft.com/office/drawing/2014/main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2599">
              <a:extLst>
                <a:ext uri="{FF2B5EF4-FFF2-40B4-BE49-F238E27FC236}">
                  <a16:creationId xmlns="" xmlns:a16="http://schemas.microsoft.com/office/drawing/2014/main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2600">
              <a:extLst>
                <a:ext uri="{FF2B5EF4-FFF2-40B4-BE49-F238E27FC236}">
                  <a16:creationId xmlns="" xmlns:a16="http://schemas.microsoft.com/office/drawing/2014/main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2601">
              <a:extLst>
                <a:ext uri="{FF2B5EF4-FFF2-40B4-BE49-F238E27FC236}">
                  <a16:creationId xmlns="" xmlns:a16="http://schemas.microsoft.com/office/drawing/2014/main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2602">
              <a:extLst>
                <a:ext uri="{FF2B5EF4-FFF2-40B4-BE49-F238E27FC236}">
                  <a16:creationId xmlns="" xmlns:a16="http://schemas.microsoft.com/office/drawing/2014/main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2603">
              <a:extLst>
                <a:ext uri="{FF2B5EF4-FFF2-40B4-BE49-F238E27FC236}">
                  <a16:creationId xmlns="" xmlns:a16="http://schemas.microsoft.com/office/drawing/2014/main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2604">
              <a:extLst>
                <a:ext uri="{FF2B5EF4-FFF2-40B4-BE49-F238E27FC236}">
                  <a16:creationId xmlns="" xmlns:a16="http://schemas.microsoft.com/office/drawing/2014/main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2605">
              <a:extLst>
                <a:ext uri="{FF2B5EF4-FFF2-40B4-BE49-F238E27FC236}">
                  <a16:creationId xmlns="" xmlns:a16="http://schemas.microsoft.com/office/drawing/2014/main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2606">
              <a:extLst>
                <a:ext uri="{FF2B5EF4-FFF2-40B4-BE49-F238E27FC236}">
                  <a16:creationId xmlns="" xmlns:a16="http://schemas.microsoft.com/office/drawing/2014/main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2607">
              <a:extLst>
                <a:ext uri="{FF2B5EF4-FFF2-40B4-BE49-F238E27FC236}">
                  <a16:creationId xmlns="" xmlns:a16="http://schemas.microsoft.com/office/drawing/2014/main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2608">
              <a:extLst>
                <a:ext uri="{FF2B5EF4-FFF2-40B4-BE49-F238E27FC236}">
                  <a16:creationId xmlns="" xmlns:a16="http://schemas.microsoft.com/office/drawing/2014/main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2609">
              <a:extLst>
                <a:ext uri="{FF2B5EF4-FFF2-40B4-BE49-F238E27FC236}">
                  <a16:creationId xmlns="" xmlns:a16="http://schemas.microsoft.com/office/drawing/2014/main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2610">
              <a:extLst>
                <a:ext uri="{FF2B5EF4-FFF2-40B4-BE49-F238E27FC236}">
                  <a16:creationId xmlns="" xmlns:a16="http://schemas.microsoft.com/office/drawing/2014/main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2611">
              <a:extLst>
                <a:ext uri="{FF2B5EF4-FFF2-40B4-BE49-F238E27FC236}">
                  <a16:creationId xmlns="" xmlns:a16="http://schemas.microsoft.com/office/drawing/2014/main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2612">
              <a:extLst>
                <a:ext uri="{FF2B5EF4-FFF2-40B4-BE49-F238E27FC236}">
                  <a16:creationId xmlns="" xmlns:a16="http://schemas.microsoft.com/office/drawing/2014/main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2613">
              <a:extLst>
                <a:ext uri="{FF2B5EF4-FFF2-40B4-BE49-F238E27FC236}">
                  <a16:creationId xmlns="" xmlns:a16="http://schemas.microsoft.com/office/drawing/2014/main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2614">
              <a:extLst>
                <a:ext uri="{FF2B5EF4-FFF2-40B4-BE49-F238E27FC236}">
                  <a16:creationId xmlns="" xmlns:a16="http://schemas.microsoft.com/office/drawing/2014/main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2615">
              <a:extLst>
                <a:ext uri="{FF2B5EF4-FFF2-40B4-BE49-F238E27FC236}">
                  <a16:creationId xmlns="" xmlns:a16="http://schemas.microsoft.com/office/drawing/2014/main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2616">
              <a:extLst>
                <a:ext uri="{FF2B5EF4-FFF2-40B4-BE49-F238E27FC236}">
                  <a16:creationId xmlns="" xmlns:a16="http://schemas.microsoft.com/office/drawing/2014/main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2617">
              <a:extLst>
                <a:ext uri="{FF2B5EF4-FFF2-40B4-BE49-F238E27FC236}">
                  <a16:creationId xmlns="" xmlns:a16="http://schemas.microsoft.com/office/drawing/2014/main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2618">
              <a:extLst>
                <a:ext uri="{FF2B5EF4-FFF2-40B4-BE49-F238E27FC236}">
                  <a16:creationId xmlns="" xmlns:a16="http://schemas.microsoft.com/office/drawing/2014/main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2619">
              <a:extLst>
                <a:ext uri="{FF2B5EF4-FFF2-40B4-BE49-F238E27FC236}">
                  <a16:creationId xmlns="" xmlns:a16="http://schemas.microsoft.com/office/drawing/2014/main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2620">
              <a:extLst>
                <a:ext uri="{FF2B5EF4-FFF2-40B4-BE49-F238E27FC236}">
                  <a16:creationId xmlns="" xmlns:a16="http://schemas.microsoft.com/office/drawing/2014/main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2621">
              <a:extLst>
                <a:ext uri="{FF2B5EF4-FFF2-40B4-BE49-F238E27FC236}">
                  <a16:creationId xmlns="" xmlns:a16="http://schemas.microsoft.com/office/drawing/2014/main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2622">
              <a:extLst>
                <a:ext uri="{FF2B5EF4-FFF2-40B4-BE49-F238E27FC236}">
                  <a16:creationId xmlns="" xmlns:a16="http://schemas.microsoft.com/office/drawing/2014/main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2623">
              <a:extLst>
                <a:ext uri="{FF2B5EF4-FFF2-40B4-BE49-F238E27FC236}">
                  <a16:creationId xmlns="" xmlns:a16="http://schemas.microsoft.com/office/drawing/2014/main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2624">
              <a:extLst>
                <a:ext uri="{FF2B5EF4-FFF2-40B4-BE49-F238E27FC236}">
                  <a16:creationId xmlns="" xmlns:a16="http://schemas.microsoft.com/office/drawing/2014/main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2625">
              <a:extLst>
                <a:ext uri="{FF2B5EF4-FFF2-40B4-BE49-F238E27FC236}">
                  <a16:creationId xmlns="" xmlns:a16="http://schemas.microsoft.com/office/drawing/2014/main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2626">
              <a:extLst>
                <a:ext uri="{FF2B5EF4-FFF2-40B4-BE49-F238E27FC236}">
                  <a16:creationId xmlns="" xmlns:a16="http://schemas.microsoft.com/office/drawing/2014/main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2627">
              <a:extLst>
                <a:ext uri="{FF2B5EF4-FFF2-40B4-BE49-F238E27FC236}">
                  <a16:creationId xmlns="" xmlns:a16="http://schemas.microsoft.com/office/drawing/2014/main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2628">
              <a:extLst>
                <a:ext uri="{FF2B5EF4-FFF2-40B4-BE49-F238E27FC236}">
                  <a16:creationId xmlns="" xmlns:a16="http://schemas.microsoft.com/office/drawing/2014/main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2629">
              <a:extLst>
                <a:ext uri="{FF2B5EF4-FFF2-40B4-BE49-F238E27FC236}">
                  <a16:creationId xmlns="" xmlns:a16="http://schemas.microsoft.com/office/drawing/2014/main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2630">
              <a:extLst>
                <a:ext uri="{FF2B5EF4-FFF2-40B4-BE49-F238E27FC236}">
                  <a16:creationId xmlns="" xmlns:a16="http://schemas.microsoft.com/office/drawing/2014/main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2631">
              <a:extLst>
                <a:ext uri="{FF2B5EF4-FFF2-40B4-BE49-F238E27FC236}">
                  <a16:creationId xmlns="" xmlns:a16="http://schemas.microsoft.com/office/drawing/2014/main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2632">
              <a:extLst>
                <a:ext uri="{FF2B5EF4-FFF2-40B4-BE49-F238E27FC236}">
                  <a16:creationId xmlns="" xmlns:a16="http://schemas.microsoft.com/office/drawing/2014/main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2633">
              <a:extLst>
                <a:ext uri="{FF2B5EF4-FFF2-40B4-BE49-F238E27FC236}">
                  <a16:creationId xmlns="" xmlns:a16="http://schemas.microsoft.com/office/drawing/2014/main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2634">
              <a:extLst>
                <a:ext uri="{FF2B5EF4-FFF2-40B4-BE49-F238E27FC236}">
                  <a16:creationId xmlns="" xmlns:a16="http://schemas.microsoft.com/office/drawing/2014/main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2635">
              <a:extLst>
                <a:ext uri="{FF2B5EF4-FFF2-40B4-BE49-F238E27FC236}">
                  <a16:creationId xmlns="" xmlns:a16="http://schemas.microsoft.com/office/drawing/2014/main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2636">
              <a:extLst>
                <a:ext uri="{FF2B5EF4-FFF2-40B4-BE49-F238E27FC236}">
                  <a16:creationId xmlns="" xmlns:a16="http://schemas.microsoft.com/office/drawing/2014/main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2637">
              <a:extLst>
                <a:ext uri="{FF2B5EF4-FFF2-40B4-BE49-F238E27FC236}">
                  <a16:creationId xmlns="" xmlns:a16="http://schemas.microsoft.com/office/drawing/2014/main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2638">
              <a:extLst>
                <a:ext uri="{FF2B5EF4-FFF2-40B4-BE49-F238E27FC236}">
                  <a16:creationId xmlns="" xmlns:a16="http://schemas.microsoft.com/office/drawing/2014/main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2639">
              <a:extLst>
                <a:ext uri="{FF2B5EF4-FFF2-40B4-BE49-F238E27FC236}">
                  <a16:creationId xmlns="" xmlns:a16="http://schemas.microsoft.com/office/drawing/2014/main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2640">
              <a:extLst>
                <a:ext uri="{FF2B5EF4-FFF2-40B4-BE49-F238E27FC236}">
                  <a16:creationId xmlns="" xmlns:a16="http://schemas.microsoft.com/office/drawing/2014/main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2641">
              <a:extLst>
                <a:ext uri="{FF2B5EF4-FFF2-40B4-BE49-F238E27FC236}">
                  <a16:creationId xmlns="" xmlns:a16="http://schemas.microsoft.com/office/drawing/2014/main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2642">
              <a:extLst>
                <a:ext uri="{FF2B5EF4-FFF2-40B4-BE49-F238E27FC236}">
                  <a16:creationId xmlns="" xmlns:a16="http://schemas.microsoft.com/office/drawing/2014/main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2643">
              <a:extLst>
                <a:ext uri="{FF2B5EF4-FFF2-40B4-BE49-F238E27FC236}">
                  <a16:creationId xmlns="" xmlns:a16="http://schemas.microsoft.com/office/drawing/2014/main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2644">
              <a:extLst>
                <a:ext uri="{FF2B5EF4-FFF2-40B4-BE49-F238E27FC236}">
                  <a16:creationId xmlns="" xmlns:a16="http://schemas.microsoft.com/office/drawing/2014/main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2645">
              <a:extLst>
                <a:ext uri="{FF2B5EF4-FFF2-40B4-BE49-F238E27FC236}">
                  <a16:creationId xmlns="" xmlns:a16="http://schemas.microsoft.com/office/drawing/2014/main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2646">
              <a:extLst>
                <a:ext uri="{FF2B5EF4-FFF2-40B4-BE49-F238E27FC236}">
                  <a16:creationId xmlns="" xmlns:a16="http://schemas.microsoft.com/office/drawing/2014/main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2647">
              <a:extLst>
                <a:ext uri="{FF2B5EF4-FFF2-40B4-BE49-F238E27FC236}">
                  <a16:creationId xmlns="" xmlns:a16="http://schemas.microsoft.com/office/drawing/2014/main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2648">
              <a:extLst>
                <a:ext uri="{FF2B5EF4-FFF2-40B4-BE49-F238E27FC236}">
                  <a16:creationId xmlns="" xmlns:a16="http://schemas.microsoft.com/office/drawing/2014/main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2649">
              <a:extLst>
                <a:ext uri="{FF2B5EF4-FFF2-40B4-BE49-F238E27FC236}">
                  <a16:creationId xmlns="" xmlns:a16="http://schemas.microsoft.com/office/drawing/2014/main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2650">
              <a:extLst>
                <a:ext uri="{FF2B5EF4-FFF2-40B4-BE49-F238E27FC236}">
                  <a16:creationId xmlns="" xmlns:a16="http://schemas.microsoft.com/office/drawing/2014/main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2651">
              <a:extLst>
                <a:ext uri="{FF2B5EF4-FFF2-40B4-BE49-F238E27FC236}">
                  <a16:creationId xmlns="" xmlns:a16="http://schemas.microsoft.com/office/drawing/2014/main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2652">
              <a:extLst>
                <a:ext uri="{FF2B5EF4-FFF2-40B4-BE49-F238E27FC236}">
                  <a16:creationId xmlns="" xmlns:a16="http://schemas.microsoft.com/office/drawing/2014/main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2653">
              <a:extLst>
                <a:ext uri="{FF2B5EF4-FFF2-40B4-BE49-F238E27FC236}">
                  <a16:creationId xmlns="" xmlns:a16="http://schemas.microsoft.com/office/drawing/2014/main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2654">
              <a:extLst>
                <a:ext uri="{FF2B5EF4-FFF2-40B4-BE49-F238E27FC236}">
                  <a16:creationId xmlns="" xmlns:a16="http://schemas.microsoft.com/office/drawing/2014/main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2655">
              <a:extLst>
                <a:ext uri="{FF2B5EF4-FFF2-40B4-BE49-F238E27FC236}">
                  <a16:creationId xmlns="" xmlns:a16="http://schemas.microsoft.com/office/drawing/2014/main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2656">
              <a:extLst>
                <a:ext uri="{FF2B5EF4-FFF2-40B4-BE49-F238E27FC236}">
                  <a16:creationId xmlns="" xmlns:a16="http://schemas.microsoft.com/office/drawing/2014/main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2657">
              <a:extLst>
                <a:ext uri="{FF2B5EF4-FFF2-40B4-BE49-F238E27FC236}">
                  <a16:creationId xmlns="" xmlns:a16="http://schemas.microsoft.com/office/drawing/2014/main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2658">
              <a:extLst>
                <a:ext uri="{FF2B5EF4-FFF2-40B4-BE49-F238E27FC236}">
                  <a16:creationId xmlns="" xmlns:a16="http://schemas.microsoft.com/office/drawing/2014/main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2659">
              <a:extLst>
                <a:ext uri="{FF2B5EF4-FFF2-40B4-BE49-F238E27FC236}">
                  <a16:creationId xmlns="" xmlns:a16="http://schemas.microsoft.com/office/drawing/2014/main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2660">
              <a:extLst>
                <a:ext uri="{FF2B5EF4-FFF2-40B4-BE49-F238E27FC236}">
                  <a16:creationId xmlns="" xmlns:a16="http://schemas.microsoft.com/office/drawing/2014/main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2661">
              <a:extLst>
                <a:ext uri="{FF2B5EF4-FFF2-40B4-BE49-F238E27FC236}">
                  <a16:creationId xmlns="" xmlns:a16="http://schemas.microsoft.com/office/drawing/2014/main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2662">
              <a:extLst>
                <a:ext uri="{FF2B5EF4-FFF2-40B4-BE49-F238E27FC236}">
                  <a16:creationId xmlns="" xmlns:a16="http://schemas.microsoft.com/office/drawing/2014/main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2663">
              <a:extLst>
                <a:ext uri="{FF2B5EF4-FFF2-40B4-BE49-F238E27FC236}">
                  <a16:creationId xmlns="" xmlns:a16="http://schemas.microsoft.com/office/drawing/2014/main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2664">
              <a:extLst>
                <a:ext uri="{FF2B5EF4-FFF2-40B4-BE49-F238E27FC236}">
                  <a16:creationId xmlns="" xmlns:a16="http://schemas.microsoft.com/office/drawing/2014/main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2665">
              <a:extLst>
                <a:ext uri="{FF2B5EF4-FFF2-40B4-BE49-F238E27FC236}">
                  <a16:creationId xmlns="" xmlns:a16="http://schemas.microsoft.com/office/drawing/2014/main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2666">
              <a:extLst>
                <a:ext uri="{FF2B5EF4-FFF2-40B4-BE49-F238E27FC236}">
                  <a16:creationId xmlns="" xmlns:a16="http://schemas.microsoft.com/office/drawing/2014/main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2667">
              <a:extLst>
                <a:ext uri="{FF2B5EF4-FFF2-40B4-BE49-F238E27FC236}">
                  <a16:creationId xmlns="" xmlns:a16="http://schemas.microsoft.com/office/drawing/2014/main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2668">
              <a:extLst>
                <a:ext uri="{FF2B5EF4-FFF2-40B4-BE49-F238E27FC236}">
                  <a16:creationId xmlns="" xmlns:a16="http://schemas.microsoft.com/office/drawing/2014/main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2669">
              <a:extLst>
                <a:ext uri="{FF2B5EF4-FFF2-40B4-BE49-F238E27FC236}">
                  <a16:creationId xmlns="" xmlns:a16="http://schemas.microsoft.com/office/drawing/2014/main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2670">
              <a:extLst>
                <a:ext uri="{FF2B5EF4-FFF2-40B4-BE49-F238E27FC236}">
                  <a16:creationId xmlns="" xmlns:a16="http://schemas.microsoft.com/office/drawing/2014/main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2671">
              <a:extLst>
                <a:ext uri="{FF2B5EF4-FFF2-40B4-BE49-F238E27FC236}">
                  <a16:creationId xmlns="" xmlns:a16="http://schemas.microsoft.com/office/drawing/2014/main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2672">
              <a:extLst>
                <a:ext uri="{FF2B5EF4-FFF2-40B4-BE49-F238E27FC236}">
                  <a16:creationId xmlns="" xmlns:a16="http://schemas.microsoft.com/office/drawing/2014/main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2673">
              <a:extLst>
                <a:ext uri="{FF2B5EF4-FFF2-40B4-BE49-F238E27FC236}">
                  <a16:creationId xmlns="" xmlns:a16="http://schemas.microsoft.com/office/drawing/2014/main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2674">
              <a:extLst>
                <a:ext uri="{FF2B5EF4-FFF2-40B4-BE49-F238E27FC236}">
                  <a16:creationId xmlns="" xmlns:a16="http://schemas.microsoft.com/office/drawing/2014/main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2675">
              <a:extLst>
                <a:ext uri="{FF2B5EF4-FFF2-40B4-BE49-F238E27FC236}">
                  <a16:creationId xmlns="" xmlns:a16="http://schemas.microsoft.com/office/drawing/2014/main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3" name="Group 1362">
            <a:extLst>
              <a:ext uri="{FF2B5EF4-FFF2-40B4-BE49-F238E27FC236}">
                <a16:creationId xmlns=""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4902296" y="5715000"/>
            <a:ext cx="688531" cy="872792"/>
            <a:chOff x="6843236" y="157160"/>
            <a:chExt cx="947072" cy="1202528"/>
          </a:xfrm>
        </p:grpSpPr>
        <p:sp>
          <p:nvSpPr>
            <p:cNvPr id="1364" name="Freeform: Shape 163">
              <a:extLst>
                <a:ext uri="{FF2B5EF4-FFF2-40B4-BE49-F238E27FC236}">
                  <a16:creationId xmlns=""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64">
              <a:extLst>
                <a:ext uri="{FF2B5EF4-FFF2-40B4-BE49-F238E27FC236}">
                  <a16:creationId xmlns=""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65">
              <a:extLst>
                <a:ext uri="{FF2B5EF4-FFF2-40B4-BE49-F238E27FC236}">
                  <a16:creationId xmlns=""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66">
              <a:extLst>
                <a:ext uri="{FF2B5EF4-FFF2-40B4-BE49-F238E27FC236}">
                  <a16:creationId xmlns=""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67">
              <a:extLst>
                <a:ext uri="{FF2B5EF4-FFF2-40B4-BE49-F238E27FC236}">
                  <a16:creationId xmlns=""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68">
              <a:extLst>
                <a:ext uri="{FF2B5EF4-FFF2-40B4-BE49-F238E27FC236}">
                  <a16:creationId xmlns=""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69">
              <a:extLst>
                <a:ext uri="{FF2B5EF4-FFF2-40B4-BE49-F238E27FC236}">
                  <a16:creationId xmlns=""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70">
              <a:extLst>
                <a:ext uri="{FF2B5EF4-FFF2-40B4-BE49-F238E27FC236}">
                  <a16:creationId xmlns=""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71">
              <a:extLst>
                <a:ext uri="{FF2B5EF4-FFF2-40B4-BE49-F238E27FC236}">
                  <a16:creationId xmlns=""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72">
              <a:extLst>
                <a:ext uri="{FF2B5EF4-FFF2-40B4-BE49-F238E27FC236}">
                  <a16:creationId xmlns=""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73">
              <a:extLst>
                <a:ext uri="{FF2B5EF4-FFF2-40B4-BE49-F238E27FC236}">
                  <a16:creationId xmlns=""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74">
              <a:extLst>
                <a:ext uri="{FF2B5EF4-FFF2-40B4-BE49-F238E27FC236}">
                  <a16:creationId xmlns=""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75">
              <a:extLst>
                <a:ext uri="{FF2B5EF4-FFF2-40B4-BE49-F238E27FC236}">
                  <a16:creationId xmlns=""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76">
              <a:extLst>
                <a:ext uri="{FF2B5EF4-FFF2-40B4-BE49-F238E27FC236}">
                  <a16:creationId xmlns=""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77">
              <a:extLst>
                <a:ext uri="{FF2B5EF4-FFF2-40B4-BE49-F238E27FC236}">
                  <a16:creationId xmlns=""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78">
              <a:extLst>
                <a:ext uri="{FF2B5EF4-FFF2-40B4-BE49-F238E27FC236}">
                  <a16:creationId xmlns=""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79">
              <a:extLst>
                <a:ext uri="{FF2B5EF4-FFF2-40B4-BE49-F238E27FC236}">
                  <a16:creationId xmlns=""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80">
              <a:extLst>
                <a:ext uri="{FF2B5EF4-FFF2-40B4-BE49-F238E27FC236}">
                  <a16:creationId xmlns=""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81">
              <a:extLst>
                <a:ext uri="{FF2B5EF4-FFF2-40B4-BE49-F238E27FC236}">
                  <a16:creationId xmlns=""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82">
              <a:extLst>
                <a:ext uri="{FF2B5EF4-FFF2-40B4-BE49-F238E27FC236}">
                  <a16:creationId xmlns=""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83">
              <a:extLst>
                <a:ext uri="{FF2B5EF4-FFF2-40B4-BE49-F238E27FC236}">
                  <a16:creationId xmlns=""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84">
              <a:extLst>
                <a:ext uri="{FF2B5EF4-FFF2-40B4-BE49-F238E27FC236}">
                  <a16:creationId xmlns=""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85">
              <a:extLst>
                <a:ext uri="{FF2B5EF4-FFF2-40B4-BE49-F238E27FC236}">
                  <a16:creationId xmlns=""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86">
              <a:extLst>
                <a:ext uri="{FF2B5EF4-FFF2-40B4-BE49-F238E27FC236}">
                  <a16:creationId xmlns=""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87">
              <a:extLst>
                <a:ext uri="{FF2B5EF4-FFF2-40B4-BE49-F238E27FC236}">
                  <a16:creationId xmlns=""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88">
              <a:extLst>
                <a:ext uri="{FF2B5EF4-FFF2-40B4-BE49-F238E27FC236}">
                  <a16:creationId xmlns=""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89">
              <a:extLst>
                <a:ext uri="{FF2B5EF4-FFF2-40B4-BE49-F238E27FC236}">
                  <a16:creationId xmlns=""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90">
              <a:extLst>
                <a:ext uri="{FF2B5EF4-FFF2-40B4-BE49-F238E27FC236}">
                  <a16:creationId xmlns=""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91">
              <a:extLst>
                <a:ext uri="{FF2B5EF4-FFF2-40B4-BE49-F238E27FC236}">
                  <a16:creationId xmlns=""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92">
              <a:extLst>
                <a:ext uri="{FF2B5EF4-FFF2-40B4-BE49-F238E27FC236}">
                  <a16:creationId xmlns=""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93">
              <a:extLst>
                <a:ext uri="{FF2B5EF4-FFF2-40B4-BE49-F238E27FC236}">
                  <a16:creationId xmlns=""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94">
              <a:extLst>
                <a:ext uri="{FF2B5EF4-FFF2-40B4-BE49-F238E27FC236}">
                  <a16:creationId xmlns=""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95">
              <a:extLst>
                <a:ext uri="{FF2B5EF4-FFF2-40B4-BE49-F238E27FC236}">
                  <a16:creationId xmlns=""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96">
              <a:extLst>
                <a:ext uri="{FF2B5EF4-FFF2-40B4-BE49-F238E27FC236}">
                  <a16:creationId xmlns=""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97">
              <a:extLst>
                <a:ext uri="{FF2B5EF4-FFF2-40B4-BE49-F238E27FC236}">
                  <a16:creationId xmlns=""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98">
              <a:extLst>
                <a:ext uri="{FF2B5EF4-FFF2-40B4-BE49-F238E27FC236}">
                  <a16:creationId xmlns=""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99">
              <a:extLst>
                <a:ext uri="{FF2B5EF4-FFF2-40B4-BE49-F238E27FC236}">
                  <a16:creationId xmlns=""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200">
              <a:extLst>
                <a:ext uri="{FF2B5EF4-FFF2-40B4-BE49-F238E27FC236}">
                  <a16:creationId xmlns=""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201">
              <a:extLst>
                <a:ext uri="{FF2B5EF4-FFF2-40B4-BE49-F238E27FC236}">
                  <a16:creationId xmlns=""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202">
              <a:extLst>
                <a:ext uri="{FF2B5EF4-FFF2-40B4-BE49-F238E27FC236}">
                  <a16:creationId xmlns=""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203">
              <a:extLst>
                <a:ext uri="{FF2B5EF4-FFF2-40B4-BE49-F238E27FC236}">
                  <a16:creationId xmlns=""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204">
              <a:extLst>
                <a:ext uri="{FF2B5EF4-FFF2-40B4-BE49-F238E27FC236}">
                  <a16:creationId xmlns=""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205">
              <a:extLst>
                <a:ext uri="{FF2B5EF4-FFF2-40B4-BE49-F238E27FC236}">
                  <a16:creationId xmlns=""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206">
              <a:extLst>
                <a:ext uri="{FF2B5EF4-FFF2-40B4-BE49-F238E27FC236}">
                  <a16:creationId xmlns=""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207">
              <a:extLst>
                <a:ext uri="{FF2B5EF4-FFF2-40B4-BE49-F238E27FC236}">
                  <a16:creationId xmlns=""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208">
              <a:extLst>
                <a:ext uri="{FF2B5EF4-FFF2-40B4-BE49-F238E27FC236}">
                  <a16:creationId xmlns=""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209">
              <a:extLst>
                <a:ext uri="{FF2B5EF4-FFF2-40B4-BE49-F238E27FC236}">
                  <a16:creationId xmlns=""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210">
              <a:extLst>
                <a:ext uri="{FF2B5EF4-FFF2-40B4-BE49-F238E27FC236}">
                  <a16:creationId xmlns=""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211">
              <a:extLst>
                <a:ext uri="{FF2B5EF4-FFF2-40B4-BE49-F238E27FC236}">
                  <a16:creationId xmlns=""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212">
              <a:extLst>
                <a:ext uri="{FF2B5EF4-FFF2-40B4-BE49-F238E27FC236}">
                  <a16:creationId xmlns=""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213">
              <a:extLst>
                <a:ext uri="{FF2B5EF4-FFF2-40B4-BE49-F238E27FC236}">
                  <a16:creationId xmlns=""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214">
              <a:extLst>
                <a:ext uri="{FF2B5EF4-FFF2-40B4-BE49-F238E27FC236}">
                  <a16:creationId xmlns=""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215">
              <a:extLst>
                <a:ext uri="{FF2B5EF4-FFF2-40B4-BE49-F238E27FC236}">
                  <a16:creationId xmlns=""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216">
              <a:extLst>
                <a:ext uri="{FF2B5EF4-FFF2-40B4-BE49-F238E27FC236}">
                  <a16:creationId xmlns=""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217">
              <a:extLst>
                <a:ext uri="{FF2B5EF4-FFF2-40B4-BE49-F238E27FC236}">
                  <a16:creationId xmlns=""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218">
              <a:extLst>
                <a:ext uri="{FF2B5EF4-FFF2-40B4-BE49-F238E27FC236}">
                  <a16:creationId xmlns=""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219">
              <a:extLst>
                <a:ext uri="{FF2B5EF4-FFF2-40B4-BE49-F238E27FC236}">
                  <a16:creationId xmlns=""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220">
              <a:extLst>
                <a:ext uri="{FF2B5EF4-FFF2-40B4-BE49-F238E27FC236}">
                  <a16:creationId xmlns=""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221">
              <a:extLst>
                <a:ext uri="{FF2B5EF4-FFF2-40B4-BE49-F238E27FC236}">
                  <a16:creationId xmlns=""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222">
              <a:extLst>
                <a:ext uri="{FF2B5EF4-FFF2-40B4-BE49-F238E27FC236}">
                  <a16:creationId xmlns=""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223">
              <a:extLst>
                <a:ext uri="{FF2B5EF4-FFF2-40B4-BE49-F238E27FC236}">
                  <a16:creationId xmlns=""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224">
              <a:extLst>
                <a:ext uri="{FF2B5EF4-FFF2-40B4-BE49-F238E27FC236}">
                  <a16:creationId xmlns=""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225">
              <a:extLst>
                <a:ext uri="{FF2B5EF4-FFF2-40B4-BE49-F238E27FC236}">
                  <a16:creationId xmlns=""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226">
              <a:extLst>
                <a:ext uri="{FF2B5EF4-FFF2-40B4-BE49-F238E27FC236}">
                  <a16:creationId xmlns=""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227">
              <a:extLst>
                <a:ext uri="{FF2B5EF4-FFF2-40B4-BE49-F238E27FC236}">
                  <a16:creationId xmlns=""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228">
              <a:extLst>
                <a:ext uri="{FF2B5EF4-FFF2-40B4-BE49-F238E27FC236}">
                  <a16:creationId xmlns=""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229">
              <a:extLst>
                <a:ext uri="{FF2B5EF4-FFF2-40B4-BE49-F238E27FC236}">
                  <a16:creationId xmlns=""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230">
              <a:extLst>
                <a:ext uri="{FF2B5EF4-FFF2-40B4-BE49-F238E27FC236}">
                  <a16:creationId xmlns=""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231">
              <a:extLst>
                <a:ext uri="{FF2B5EF4-FFF2-40B4-BE49-F238E27FC236}">
                  <a16:creationId xmlns=""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232">
              <a:extLst>
                <a:ext uri="{FF2B5EF4-FFF2-40B4-BE49-F238E27FC236}">
                  <a16:creationId xmlns=""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233">
              <a:extLst>
                <a:ext uri="{FF2B5EF4-FFF2-40B4-BE49-F238E27FC236}">
                  <a16:creationId xmlns=""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234">
              <a:extLst>
                <a:ext uri="{FF2B5EF4-FFF2-40B4-BE49-F238E27FC236}">
                  <a16:creationId xmlns=""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235">
              <a:extLst>
                <a:ext uri="{FF2B5EF4-FFF2-40B4-BE49-F238E27FC236}">
                  <a16:creationId xmlns=""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236">
              <a:extLst>
                <a:ext uri="{FF2B5EF4-FFF2-40B4-BE49-F238E27FC236}">
                  <a16:creationId xmlns=""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237">
              <a:extLst>
                <a:ext uri="{FF2B5EF4-FFF2-40B4-BE49-F238E27FC236}">
                  <a16:creationId xmlns=""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238">
              <a:extLst>
                <a:ext uri="{FF2B5EF4-FFF2-40B4-BE49-F238E27FC236}">
                  <a16:creationId xmlns=""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239">
              <a:extLst>
                <a:ext uri="{FF2B5EF4-FFF2-40B4-BE49-F238E27FC236}">
                  <a16:creationId xmlns=""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240">
              <a:extLst>
                <a:ext uri="{FF2B5EF4-FFF2-40B4-BE49-F238E27FC236}">
                  <a16:creationId xmlns=""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241">
              <a:extLst>
                <a:ext uri="{FF2B5EF4-FFF2-40B4-BE49-F238E27FC236}">
                  <a16:creationId xmlns=""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242">
              <a:extLst>
                <a:ext uri="{FF2B5EF4-FFF2-40B4-BE49-F238E27FC236}">
                  <a16:creationId xmlns=""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243">
              <a:extLst>
                <a:ext uri="{FF2B5EF4-FFF2-40B4-BE49-F238E27FC236}">
                  <a16:creationId xmlns=""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244">
              <a:extLst>
                <a:ext uri="{FF2B5EF4-FFF2-40B4-BE49-F238E27FC236}">
                  <a16:creationId xmlns=""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245">
              <a:extLst>
                <a:ext uri="{FF2B5EF4-FFF2-40B4-BE49-F238E27FC236}">
                  <a16:creationId xmlns=""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246">
              <a:extLst>
                <a:ext uri="{FF2B5EF4-FFF2-40B4-BE49-F238E27FC236}">
                  <a16:creationId xmlns=""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247">
              <a:extLst>
                <a:ext uri="{FF2B5EF4-FFF2-40B4-BE49-F238E27FC236}">
                  <a16:creationId xmlns=""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248">
              <a:extLst>
                <a:ext uri="{FF2B5EF4-FFF2-40B4-BE49-F238E27FC236}">
                  <a16:creationId xmlns=""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249">
              <a:extLst>
                <a:ext uri="{FF2B5EF4-FFF2-40B4-BE49-F238E27FC236}">
                  <a16:creationId xmlns=""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250">
              <a:extLst>
                <a:ext uri="{FF2B5EF4-FFF2-40B4-BE49-F238E27FC236}">
                  <a16:creationId xmlns=""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251">
              <a:extLst>
                <a:ext uri="{FF2B5EF4-FFF2-40B4-BE49-F238E27FC236}">
                  <a16:creationId xmlns=""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252">
              <a:extLst>
                <a:ext uri="{FF2B5EF4-FFF2-40B4-BE49-F238E27FC236}">
                  <a16:creationId xmlns=""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253">
              <a:extLst>
                <a:ext uri="{FF2B5EF4-FFF2-40B4-BE49-F238E27FC236}">
                  <a16:creationId xmlns=""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254">
              <a:extLst>
                <a:ext uri="{FF2B5EF4-FFF2-40B4-BE49-F238E27FC236}">
                  <a16:creationId xmlns=""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255">
              <a:extLst>
                <a:ext uri="{FF2B5EF4-FFF2-40B4-BE49-F238E27FC236}">
                  <a16:creationId xmlns=""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256">
              <a:extLst>
                <a:ext uri="{FF2B5EF4-FFF2-40B4-BE49-F238E27FC236}">
                  <a16:creationId xmlns=""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257">
              <a:extLst>
                <a:ext uri="{FF2B5EF4-FFF2-40B4-BE49-F238E27FC236}">
                  <a16:creationId xmlns=""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258">
              <a:extLst>
                <a:ext uri="{FF2B5EF4-FFF2-40B4-BE49-F238E27FC236}">
                  <a16:creationId xmlns=""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259">
              <a:extLst>
                <a:ext uri="{FF2B5EF4-FFF2-40B4-BE49-F238E27FC236}">
                  <a16:creationId xmlns=""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260">
              <a:extLst>
                <a:ext uri="{FF2B5EF4-FFF2-40B4-BE49-F238E27FC236}">
                  <a16:creationId xmlns=""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261">
              <a:extLst>
                <a:ext uri="{FF2B5EF4-FFF2-40B4-BE49-F238E27FC236}">
                  <a16:creationId xmlns=""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262">
              <a:extLst>
                <a:ext uri="{FF2B5EF4-FFF2-40B4-BE49-F238E27FC236}">
                  <a16:creationId xmlns=""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263">
              <a:extLst>
                <a:ext uri="{FF2B5EF4-FFF2-40B4-BE49-F238E27FC236}">
                  <a16:creationId xmlns=""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264">
              <a:extLst>
                <a:ext uri="{FF2B5EF4-FFF2-40B4-BE49-F238E27FC236}">
                  <a16:creationId xmlns=""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265">
              <a:extLst>
                <a:ext uri="{FF2B5EF4-FFF2-40B4-BE49-F238E27FC236}">
                  <a16:creationId xmlns=""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266">
              <a:extLst>
                <a:ext uri="{FF2B5EF4-FFF2-40B4-BE49-F238E27FC236}">
                  <a16:creationId xmlns=""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267">
              <a:extLst>
                <a:ext uri="{FF2B5EF4-FFF2-40B4-BE49-F238E27FC236}">
                  <a16:creationId xmlns=""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268">
              <a:extLst>
                <a:ext uri="{FF2B5EF4-FFF2-40B4-BE49-F238E27FC236}">
                  <a16:creationId xmlns=""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269">
              <a:extLst>
                <a:ext uri="{FF2B5EF4-FFF2-40B4-BE49-F238E27FC236}">
                  <a16:creationId xmlns=""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270">
              <a:extLst>
                <a:ext uri="{FF2B5EF4-FFF2-40B4-BE49-F238E27FC236}">
                  <a16:creationId xmlns=""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271">
              <a:extLst>
                <a:ext uri="{FF2B5EF4-FFF2-40B4-BE49-F238E27FC236}">
                  <a16:creationId xmlns=""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272">
              <a:extLst>
                <a:ext uri="{FF2B5EF4-FFF2-40B4-BE49-F238E27FC236}">
                  <a16:creationId xmlns=""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273">
              <a:extLst>
                <a:ext uri="{FF2B5EF4-FFF2-40B4-BE49-F238E27FC236}">
                  <a16:creationId xmlns=""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274">
              <a:extLst>
                <a:ext uri="{FF2B5EF4-FFF2-40B4-BE49-F238E27FC236}">
                  <a16:creationId xmlns=""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275">
              <a:extLst>
                <a:ext uri="{FF2B5EF4-FFF2-40B4-BE49-F238E27FC236}">
                  <a16:creationId xmlns=""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276">
              <a:extLst>
                <a:ext uri="{FF2B5EF4-FFF2-40B4-BE49-F238E27FC236}">
                  <a16:creationId xmlns=""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277">
              <a:extLst>
                <a:ext uri="{FF2B5EF4-FFF2-40B4-BE49-F238E27FC236}">
                  <a16:creationId xmlns=""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278">
              <a:extLst>
                <a:ext uri="{FF2B5EF4-FFF2-40B4-BE49-F238E27FC236}">
                  <a16:creationId xmlns=""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279">
              <a:extLst>
                <a:ext uri="{FF2B5EF4-FFF2-40B4-BE49-F238E27FC236}">
                  <a16:creationId xmlns=""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280">
              <a:extLst>
                <a:ext uri="{FF2B5EF4-FFF2-40B4-BE49-F238E27FC236}">
                  <a16:creationId xmlns=""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281">
              <a:extLst>
                <a:ext uri="{FF2B5EF4-FFF2-40B4-BE49-F238E27FC236}">
                  <a16:creationId xmlns=""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282">
              <a:extLst>
                <a:ext uri="{FF2B5EF4-FFF2-40B4-BE49-F238E27FC236}">
                  <a16:creationId xmlns=""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283">
              <a:extLst>
                <a:ext uri="{FF2B5EF4-FFF2-40B4-BE49-F238E27FC236}">
                  <a16:creationId xmlns=""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284">
              <a:extLst>
                <a:ext uri="{FF2B5EF4-FFF2-40B4-BE49-F238E27FC236}">
                  <a16:creationId xmlns=""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285">
              <a:extLst>
                <a:ext uri="{FF2B5EF4-FFF2-40B4-BE49-F238E27FC236}">
                  <a16:creationId xmlns=""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286">
              <a:extLst>
                <a:ext uri="{FF2B5EF4-FFF2-40B4-BE49-F238E27FC236}">
                  <a16:creationId xmlns=""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287">
              <a:extLst>
                <a:ext uri="{FF2B5EF4-FFF2-40B4-BE49-F238E27FC236}">
                  <a16:creationId xmlns=""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288">
              <a:extLst>
                <a:ext uri="{FF2B5EF4-FFF2-40B4-BE49-F238E27FC236}">
                  <a16:creationId xmlns=""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289">
              <a:extLst>
                <a:ext uri="{FF2B5EF4-FFF2-40B4-BE49-F238E27FC236}">
                  <a16:creationId xmlns=""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290">
              <a:extLst>
                <a:ext uri="{FF2B5EF4-FFF2-40B4-BE49-F238E27FC236}">
                  <a16:creationId xmlns=""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291">
              <a:extLst>
                <a:ext uri="{FF2B5EF4-FFF2-40B4-BE49-F238E27FC236}">
                  <a16:creationId xmlns=""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292">
              <a:extLst>
                <a:ext uri="{FF2B5EF4-FFF2-40B4-BE49-F238E27FC236}">
                  <a16:creationId xmlns=""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293">
              <a:extLst>
                <a:ext uri="{FF2B5EF4-FFF2-40B4-BE49-F238E27FC236}">
                  <a16:creationId xmlns=""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294">
              <a:extLst>
                <a:ext uri="{FF2B5EF4-FFF2-40B4-BE49-F238E27FC236}">
                  <a16:creationId xmlns=""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295">
              <a:extLst>
                <a:ext uri="{FF2B5EF4-FFF2-40B4-BE49-F238E27FC236}">
                  <a16:creationId xmlns=""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296">
              <a:extLst>
                <a:ext uri="{FF2B5EF4-FFF2-40B4-BE49-F238E27FC236}">
                  <a16:creationId xmlns=""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297">
              <a:extLst>
                <a:ext uri="{FF2B5EF4-FFF2-40B4-BE49-F238E27FC236}">
                  <a16:creationId xmlns=""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298">
              <a:extLst>
                <a:ext uri="{FF2B5EF4-FFF2-40B4-BE49-F238E27FC236}">
                  <a16:creationId xmlns=""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299">
              <a:extLst>
                <a:ext uri="{FF2B5EF4-FFF2-40B4-BE49-F238E27FC236}">
                  <a16:creationId xmlns=""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300">
              <a:extLst>
                <a:ext uri="{FF2B5EF4-FFF2-40B4-BE49-F238E27FC236}">
                  <a16:creationId xmlns=""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301">
              <a:extLst>
                <a:ext uri="{FF2B5EF4-FFF2-40B4-BE49-F238E27FC236}">
                  <a16:creationId xmlns=""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302">
              <a:extLst>
                <a:ext uri="{FF2B5EF4-FFF2-40B4-BE49-F238E27FC236}">
                  <a16:creationId xmlns=""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303">
              <a:extLst>
                <a:ext uri="{FF2B5EF4-FFF2-40B4-BE49-F238E27FC236}">
                  <a16:creationId xmlns=""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304">
              <a:extLst>
                <a:ext uri="{FF2B5EF4-FFF2-40B4-BE49-F238E27FC236}">
                  <a16:creationId xmlns=""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305">
              <a:extLst>
                <a:ext uri="{FF2B5EF4-FFF2-40B4-BE49-F238E27FC236}">
                  <a16:creationId xmlns=""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306">
              <a:extLst>
                <a:ext uri="{FF2B5EF4-FFF2-40B4-BE49-F238E27FC236}">
                  <a16:creationId xmlns=""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307">
              <a:extLst>
                <a:ext uri="{FF2B5EF4-FFF2-40B4-BE49-F238E27FC236}">
                  <a16:creationId xmlns=""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308">
              <a:extLst>
                <a:ext uri="{FF2B5EF4-FFF2-40B4-BE49-F238E27FC236}">
                  <a16:creationId xmlns=""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309">
              <a:extLst>
                <a:ext uri="{FF2B5EF4-FFF2-40B4-BE49-F238E27FC236}">
                  <a16:creationId xmlns=""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310">
              <a:extLst>
                <a:ext uri="{FF2B5EF4-FFF2-40B4-BE49-F238E27FC236}">
                  <a16:creationId xmlns=""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311">
              <a:extLst>
                <a:ext uri="{FF2B5EF4-FFF2-40B4-BE49-F238E27FC236}">
                  <a16:creationId xmlns=""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312">
              <a:extLst>
                <a:ext uri="{FF2B5EF4-FFF2-40B4-BE49-F238E27FC236}">
                  <a16:creationId xmlns=""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313">
              <a:extLst>
                <a:ext uri="{FF2B5EF4-FFF2-40B4-BE49-F238E27FC236}">
                  <a16:creationId xmlns=""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314">
              <a:extLst>
                <a:ext uri="{FF2B5EF4-FFF2-40B4-BE49-F238E27FC236}">
                  <a16:creationId xmlns=""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315">
              <a:extLst>
                <a:ext uri="{FF2B5EF4-FFF2-40B4-BE49-F238E27FC236}">
                  <a16:creationId xmlns=""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316">
              <a:extLst>
                <a:ext uri="{FF2B5EF4-FFF2-40B4-BE49-F238E27FC236}">
                  <a16:creationId xmlns=""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317">
              <a:extLst>
                <a:ext uri="{FF2B5EF4-FFF2-40B4-BE49-F238E27FC236}">
                  <a16:creationId xmlns=""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318">
              <a:extLst>
                <a:ext uri="{FF2B5EF4-FFF2-40B4-BE49-F238E27FC236}">
                  <a16:creationId xmlns=""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319">
              <a:extLst>
                <a:ext uri="{FF2B5EF4-FFF2-40B4-BE49-F238E27FC236}">
                  <a16:creationId xmlns=""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320">
              <a:extLst>
                <a:ext uri="{FF2B5EF4-FFF2-40B4-BE49-F238E27FC236}">
                  <a16:creationId xmlns=""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321">
              <a:extLst>
                <a:ext uri="{FF2B5EF4-FFF2-40B4-BE49-F238E27FC236}">
                  <a16:creationId xmlns=""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322">
              <a:extLst>
                <a:ext uri="{FF2B5EF4-FFF2-40B4-BE49-F238E27FC236}">
                  <a16:creationId xmlns=""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323">
              <a:extLst>
                <a:ext uri="{FF2B5EF4-FFF2-40B4-BE49-F238E27FC236}">
                  <a16:creationId xmlns=""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324">
              <a:extLst>
                <a:ext uri="{FF2B5EF4-FFF2-40B4-BE49-F238E27FC236}">
                  <a16:creationId xmlns=""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325">
              <a:extLst>
                <a:ext uri="{FF2B5EF4-FFF2-40B4-BE49-F238E27FC236}">
                  <a16:creationId xmlns=""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326">
              <a:extLst>
                <a:ext uri="{FF2B5EF4-FFF2-40B4-BE49-F238E27FC236}">
                  <a16:creationId xmlns=""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327">
              <a:extLst>
                <a:ext uri="{FF2B5EF4-FFF2-40B4-BE49-F238E27FC236}">
                  <a16:creationId xmlns=""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328">
              <a:extLst>
                <a:ext uri="{FF2B5EF4-FFF2-40B4-BE49-F238E27FC236}">
                  <a16:creationId xmlns=""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329">
              <a:extLst>
                <a:ext uri="{FF2B5EF4-FFF2-40B4-BE49-F238E27FC236}">
                  <a16:creationId xmlns=""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330">
              <a:extLst>
                <a:ext uri="{FF2B5EF4-FFF2-40B4-BE49-F238E27FC236}">
                  <a16:creationId xmlns=""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331">
              <a:extLst>
                <a:ext uri="{FF2B5EF4-FFF2-40B4-BE49-F238E27FC236}">
                  <a16:creationId xmlns=""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332">
              <a:extLst>
                <a:ext uri="{FF2B5EF4-FFF2-40B4-BE49-F238E27FC236}">
                  <a16:creationId xmlns=""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333">
              <a:extLst>
                <a:ext uri="{FF2B5EF4-FFF2-40B4-BE49-F238E27FC236}">
                  <a16:creationId xmlns=""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334">
              <a:extLst>
                <a:ext uri="{FF2B5EF4-FFF2-40B4-BE49-F238E27FC236}">
                  <a16:creationId xmlns=""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335">
              <a:extLst>
                <a:ext uri="{FF2B5EF4-FFF2-40B4-BE49-F238E27FC236}">
                  <a16:creationId xmlns=""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336">
              <a:extLst>
                <a:ext uri="{FF2B5EF4-FFF2-40B4-BE49-F238E27FC236}">
                  <a16:creationId xmlns=""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337">
              <a:extLst>
                <a:ext uri="{FF2B5EF4-FFF2-40B4-BE49-F238E27FC236}">
                  <a16:creationId xmlns=""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338">
              <a:extLst>
                <a:ext uri="{FF2B5EF4-FFF2-40B4-BE49-F238E27FC236}">
                  <a16:creationId xmlns=""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339">
              <a:extLst>
                <a:ext uri="{FF2B5EF4-FFF2-40B4-BE49-F238E27FC236}">
                  <a16:creationId xmlns=""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340">
              <a:extLst>
                <a:ext uri="{FF2B5EF4-FFF2-40B4-BE49-F238E27FC236}">
                  <a16:creationId xmlns=""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341">
              <a:extLst>
                <a:ext uri="{FF2B5EF4-FFF2-40B4-BE49-F238E27FC236}">
                  <a16:creationId xmlns=""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342">
              <a:extLst>
                <a:ext uri="{FF2B5EF4-FFF2-40B4-BE49-F238E27FC236}">
                  <a16:creationId xmlns=""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343">
              <a:extLst>
                <a:ext uri="{FF2B5EF4-FFF2-40B4-BE49-F238E27FC236}">
                  <a16:creationId xmlns=""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344">
              <a:extLst>
                <a:ext uri="{FF2B5EF4-FFF2-40B4-BE49-F238E27FC236}">
                  <a16:creationId xmlns=""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345">
              <a:extLst>
                <a:ext uri="{FF2B5EF4-FFF2-40B4-BE49-F238E27FC236}">
                  <a16:creationId xmlns=""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346">
              <a:extLst>
                <a:ext uri="{FF2B5EF4-FFF2-40B4-BE49-F238E27FC236}">
                  <a16:creationId xmlns=""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347">
              <a:extLst>
                <a:ext uri="{FF2B5EF4-FFF2-40B4-BE49-F238E27FC236}">
                  <a16:creationId xmlns=""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348">
              <a:extLst>
                <a:ext uri="{FF2B5EF4-FFF2-40B4-BE49-F238E27FC236}">
                  <a16:creationId xmlns=""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349">
              <a:extLst>
                <a:ext uri="{FF2B5EF4-FFF2-40B4-BE49-F238E27FC236}">
                  <a16:creationId xmlns=""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350">
              <a:extLst>
                <a:ext uri="{FF2B5EF4-FFF2-40B4-BE49-F238E27FC236}">
                  <a16:creationId xmlns=""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351">
              <a:extLst>
                <a:ext uri="{FF2B5EF4-FFF2-40B4-BE49-F238E27FC236}">
                  <a16:creationId xmlns=""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352">
              <a:extLst>
                <a:ext uri="{FF2B5EF4-FFF2-40B4-BE49-F238E27FC236}">
                  <a16:creationId xmlns=""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353">
              <a:extLst>
                <a:ext uri="{FF2B5EF4-FFF2-40B4-BE49-F238E27FC236}">
                  <a16:creationId xmlns=""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354">
              <a:extLst>
                <a:ext uri="{FF2B5EF4-FFF2-40B4-BE49-F238E27FC236}">
                  <a16:creationId xmlns=""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355">
              <a:extLst>
                <a:ext uri="{FF2B5EF4-FFF2-40B4-BE49-F238E27FC236}">
                  <a16:creationId xmlns=""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356">
              <a:extLst>
                <a:ext uri="{FF2B5EF4-FFF2-40B4-BE49-F238E27FC236}">
                  <a16:creationId xmlns=""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357">
              <a:extLst>
                <a:ext uri="{FF2B5EF4-FFF2-40B4-BE49-F238E27FC236}">
                  <a16:creationId xmlns=""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358">
              <a:extLst>
                <a:ext uri="{FF2B5EF4-FFF2-40B4-BE49-F238E27FC236}">
                  <a16:creationId xmlns=""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359">
              <a:extLst>
                <a:ext uri="{FF2B5EF4-FFF2-40B4-BE49-F238E27FC236}">
                  <a16:creationId xmlns=""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360">
              <a:extLst>
                <a:ext uri="{FF2B5EF4-FFF2-40B4-BE49-F238E27FC236}">
                  <a16:creationId xmlns=""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361">
              <a:extLst>
                <a:ext uri="{FF2B5EF4-FFF2-40B4-BE49-F238E27FC236}">
                  <a16:creationId xmlns=""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362">
              <a:extLst>
                <a:ext uri="{FF2B5EF4-FFF2-40B4-BE49-F238E27FC236}">
                  <a16:creationId xmlns=""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363">
              <a:extLst>
                <a:ext uri="{FF2B5EF4-FFF2-40B4-BE49-F238E27FC236}">
                  <a16:creationId xmlns=""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364">
              <a:extLst>
                <a:ext uri="{FF2B5EF4-FFF2-40B4-BE49-F238E27FC236}">
                  <a16:creationId xmlns=""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365">
              <a:extLst>
                <a:ext uri="{FF2B5EF4-FFF2-40B4-BE49-F238E27FC236}">
                  <a16:creationId xmlns=""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366">
              <a:extLst>
                <a:ext uri="{FF2B5EF4-FFF2-40B4-BE49-F238E27FC236}">
                  <a16:creationId xmlns=""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367">
              <a:extLst>
                <a:ext uri="{FF2B5EF4-FFF2-40B4-BE49-F238E27FC236}">
                  <a16:creationId xmlns=""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368">
              <a:extLst>
                <a:ext uri="{FF2B5EF4-FFF2-40B4-BE49-F238E27FC236}">
                  <a16:creationId xmlns=""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369">
              <a:extLst>
                <a:ext uri="{FF2B5EF4-FFF2-40B4-BE49-F238E27FC236}">
                  <a16:creationId xmlns=""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370">
              <a:extLst>
                <a:ext uri="{FF2B5EF4-FFF2-40B4-BE49-F238E27FC236}">
                  <a16:creationId xmlns=""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371">
              <a:extLst>
                <a:ext uri="{FF2B5EF4-FFF2-40B4-BE49-F238E27FC236}">
                  <a16:creationId xmlns=""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372">
              <a:extLst>
                <a:ext uri="{FF2B5EF4-FFF2-40B4-BE49-F238E27FC236}">
                  <a16:creationId xmlns=""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373">
              <a:extLst>
                <a:ext uri="{FF2B5EF4-FFF2-40B4-BE49-F238E27FC236}">
                  <a16:creationId xmlns=""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374">
              <a:extLst>
                <a:ext uri="{FF2B5EF4-FFF2-40B4-BE49-F238E27FC236}">
                  <a16:creationId xmlns=""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375">
              <a:extLst>
                <a:ext uri="{FF2B5EF4-FFF2-40B4-BE49-F238E27FC236}">
                  <a16:creationId xmlns=""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376">
              <a:extLst>
                <a:ext uri="{FF2B5EF4-FFF2-40B4-BE49-F238E27FC236}">
                  <a16:creationId xmlns=""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377">
              <a:extLst>
                <a:ext uri="{FF2B5EF4-FFF2-40B4-BE49-F238E27FC236}">
                  <a16:creationId xmlns=""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378">
              <a:extLst>
                <a:ext uri="{FF2B5EF4-FFF2-40B4-BE49-F238E27FC236}">
                  <a16:creationId xmlns=""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379">
              <a:extLst>
                <a:ext uri="{FF2B5EF4-FFF2-40B4-BE49-F238E27FC236}">
                  <a16:creationId xmlns=""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380">
              <a:extLst>
                <a:ext uri="{FF2B5EF4-FFF2-40B4-BE49-F238E27FC236}">
                  <a16:creationId xmlns=""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381">
              <a:extLst>
                <a:ext uri="{FF2B5EF4-FFF2-40B4-BE49-F238E27FC236}">
                  <a16:creationId xmlns=""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382">
              <a:extLst>
                <a:ext uri="{FF2B5EF4-FFF2-40B4-BE49-F238E27FC236}">
                  <a16:creationId xmlns=""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383">
              <a:extLst>
                <a:ext uri="{FF2B5EF4-FFF2-40B4-BE49-F238E27FC236}">
                  <a16:creationId xmlns=""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384">
              <a:extLst>
                <a:ext uri="{FF2B5EF4-FFF2-40B4-BE49-F238E27FC236}">
                  <a16:creationId xmlns=""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385">
              <a:extLst>
                <a:ext uri="{FF2B5EF4-FFF2-40B4-BE49-F238E27FC236}">
                  <a16:creationId xmlns=""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386">
              <a:extLst>
                <a:ext uri="{FF2B5EF4-FFF2-40B4-BE49-F238E27FC236}">
                  <a16:creationId xmlns=""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387">
              <a:extLst>
                <a:ext uri="{FF2B5EF4-FFF2-40B4-BE49-F238E27FC236}">
                  <a16:creationId xmlns=""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388">
              <a:extLst>
                <a:ext uri="{FF2B5EF4-FFF2-40B4-BE49-F238E27FC236}">
                  <a16:creationId xmlns=""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389">
              <a:extLst>
                <a:ext uri="{FF2B5EF4-FFF2-40B4-BE49-F238E27FC236}">
                  <a16:creationId xmlns=""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390">
              <a:extLst>
                <a:ext uri="{FF2B5EF4-FFF2-40B4-BE49-F238E27FC236}">
                  <a16:creationId xmlns=""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391">
              <a:extLst>
                <a:ext uri="{FF2B5EF4-FFF2-40B4-BE49-F238E27FC236}">
                  <a16:creationId xmlns=""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392">
              <a:extLst>
                <a:ext uri="{FF2B5EF4-FFF2-40B4-BE49-F238E27FC236}">
                  <a16:creationId xmlns=""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393">
              <a:extLst>
                <a:ext uri="{FF2B5EF4-FFF2-40B4-BE49-F238E27FC236}">
                  <a16:creationId xmlns=""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394">
              <a:extLst>
                <a:ext uri="{FF2B5EF4-FFF2-40B4-BE49-F238E27FC236}">
                  <a16:creationId xmlns=""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395">
              <a:extLst>
                <a:ext uri="{FF2B5EF4-FFF2-40B4-BE49-F238E27FC236}">
                  <a16:creationId xmlns=""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396">
              <a:extLst>
                <a:ext uri="{FF2B5EF4-FFF2-40B4-BE49-F238E27FC236}">
                  <a16:creationId xmlns=""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397">
              <a:extLst>
                <a:ext uri="{FF2B5EF4-FFF2-40B4-BE49-F238E27FC236}">
                  <a16:creationId xmlns=""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398">
              <a:extLst>
                <a:ext uri="{FF2B5EF4-FFF2-40B4-BE49-F238E27FC236}">
                  <a16:creationId xmlns=""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399">
              <a:extLst>
                <a:ext uri="{FF2B5EF4-FFF2-40B4-BE49-F238E27FC236}">
                  <a16:creationId xmlns=""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400">
              <a:extLst>
                <a:ext uri="{FF2B5EF4-FFF2-40B4-BE49-F238E27FC236}">
                  <a16:creationId xmlns=""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401">
              <a:extLst>
                <a:ext uri="{FF2B5EF4-FFF2-40B4-BE49-F238E27FC236}">
                  <a16:creationId xmlns=""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402">
              <a:extLst>
                <a:ext uri="{FF2B5EF4-FFF2-40B4-BE49-F238E27FC236}">
                  <a16:creationId xmlns=""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403">
              <a:extLst>
                <a:ext uri="{FF2B5EF4-FFF2-40B4-BE49-F238E27FC236}">
                  <a16:creationId xmlns=""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404">
              <a:extLst>
                <a:ext uri="{FF2B5EF4-FFF2-40B4-BE49-F238E27FC236}">
                  <a16:creationId xmlns=""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405">
              <a:extLst>
                <a:ext uri="{FF2B5EF4-FFF2-40B4-BE49-F238E27FC236}">
                  <a16:creationId xmlns=""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406">
              <a:extLst>
                <a:ext uri="{FF2B5EF4-FFF2-40B4-BE49-F238E27FC236}">
                  <a16:creationId xmlns=""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407">
              <a:extLst>
                <a:ext uri="{FF2B5EF4-FFF2-40B4-BE49-F238E27FC236}">
                  <a16:creationId xmlns=""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408">
              <a:extLst>
                <a:ext uri="{FF2B5EF4-FFF2-40B4-BE49-F238E27FC236}">
                  <a16:creationId xmlns=""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409">
              <a:extLst>
                <a:ext uri="{FF2B5EF4-FFF2-40B4-BE49-F238E27FC236}">
                  <a16:creationId xmlns=""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410">
              <a:extLst>
                <a:ext uri="{FF2B5EF4-FFF2-40B4-BE49-F238E27FC236}">
                  <a16:creationId xmlns=""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411">
              <a:extLst>
                <a:ext uri="{FF2B5EF4-FFF2-40B4-BE49-F238E27FC236}">
                  <a16:creationId xmlns=""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412">
              <a:extLst>
                <a:ext uri="{FF2B5EF4-FFF2-40B4-BE49-F238E27FC236}">
                  <a16:creationId xmlns=""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413">
              <a:extLst>
                <a:ext uri="{FF2B5EF4-FFF2-40B4-BE49-F238E27FC236}">
                  <a16:creationId xmlns=""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414">
              <a:extLst>
                <a:ext uri="{FF2B5EF4-FFF2-40B4-BE49-F238E27FC236}">
                  <a16:creationId xmlns=""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415">
              <a:extLst>
                <a:ext uri="{FF2B5EF4-FFF2-40B4-BE49-F238E27FC236}">
                  <a16:creationId xmlns=""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416">
              <a:extLst>
                <a:ext uri="{FF2B5EF4-FFF2-40B4-BE49-F238E27FC236}">
                  <a16:creationId xmlns=""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417">
              <a:extLst>
                <a:ext uri="{FF2B5EF4-FFF2-40B4-BE49-F238E27FC236}">
                  <a16:creationId xmlns=""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418">
              <a:extLst>
                <a:ext uri="{FF2B5EF4-FFF2-40B4-BE49-F238E27FC236}">
                  <a16:creationId xmlns=""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419">
              <a:extLst>
                <a:ext uri="{FF2B5EF4-FFF2-40B4-BE49-F238E27FC236}">
                  <a16:creationId xmlns=""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420">
              <a:extLst>
                <a:ext uri="{FF2B5EF4-FFF2-40B4-BE49-F238E27FC236}">
                  <a16:creationId xmlns=""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421">
              <a:extLst>
                <a:ext uri="{FF2B5EF4-FFF2-40B4-BE49-F238E27FC236}">
                  <a16:creationId xmlns=""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422">
              <a:extLst>
                <a:ext uri="{FF2B5EF4-FFF2-40B4-BE49-F238E27FC236}">
                  <a16:creationId xmlns=""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423">
              <a:extLst>
                <a:ext uri="{FF2B5EF4-FFF2-40B4-BE49-F238E27FC236}">
                  <a16:creationId xmlns=""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424">
              <a:extLst>
                <a:ext uri="{FF2B5EF4-FFF2-40B4-BE49-F238E27FC236}">
                  <a16:creationId xmlns=""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425">
              <a:extLst>
                <a:ext uri="{FF2B5EF4-FFF2-40B4-BE49-F238E27FC236}">
                  <a16:creationId xmlns=""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426">
              <a:extLst>
                <a:ext uri="{FF2B5EF4-FFF2-40B4-BE49-F238E27FC236}">
                  <a16:creationId xmlns=""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427">
              <a:extLst>
                <a:ext uri="{FF2B5EF4-FFF2-40B4-BE49-F238E27FC236}">
                  <a16:creationId xmlns=""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428">
              <a:extLst>
                <a:ext uri="{FF2B5EF4-FFF2-40B4-BE49-F238E27FC236}">
                  <a16:creationId xmlns=""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429">
              <a:extLst>
                <a:ext uri="{FF2B5EF4-FFF2-40B4-BE49-F238E27FC236}">
                  <a16:creationId xmlns=""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430">
              <a:extLst>
                <a:ext uri="{FF2B5EF4-FFF2-40B4-BE49-F238E27FC236}">
                  <a16:creationId xmlns=""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431">
              <a:extLst>
                <a:ext uri="{FF2B5EF4-FFF2-40B4-BE49-F238E27FC236}">
                  <a16:creationId xmlns=""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432">
              <a:extLst>
                <a:ext uri="{FF2B5EF4-FFF2-40B4-BE49-F238E27FC236}">
                  <a16:creationId xmlns=""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433">
              <a:extLst>
                <a:ext uri="{FF2B5EF4-FFF2-40B4-BE49-F238E27FC236}">
                  <a16:creationId xmlns=""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434">
              <a:extLst>
                <a:ext uri="{FF2B5EF4-FFF2-40B4-BE49-F238E27FC236}">
                  <a16:creationId xmlns=""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435">
              <a:extLst>
                <a:ext uri="{FF2B5EF4-FFF2-40B4-BE49-F238E27FC236}">
                  <a16:creationId xmlns=""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436">
              <a:extLst>
                <a:ext uri="{FF2B5EF4-FFF2-40B4-BE49-F238E27FC236}">
                  <a16:creationId xmlns=""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437">
              <a:extLst>
                <a:ext uri="{FF2B5EF4-FFF2-40B4-BE49-F238E27FC236}">
                  <a16:creationId xmlns=""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438">
              <a:extLst>
                <a:ext uri="{FF2B5EF4-FFF2-40B4-BE49-F238E27FC236}">
                  <a16:creationId xmlns=""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439">
              <a:extLst>
                <a:ext uri="{FF2B5EF4-FFF2-40B4-BE49-F238E27FC236}">
                  <a16:creationId xmlns=""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440">
              <a:extLst>
                <a:ext uri="{FF2B5EF4-FFF2-40B4-BE49-F238E27FC236}">
                  <a16:creationId xmlns=""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441">
              <a:extLst>
                <a:ext uri="{FF2B5EF4-FFF2-40B4-BE49-F238E27FC236}">
                  <a16:creationId xmlns=""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442">
              <a:extLst>
                <a:ext uri="{FF2B5EF4-FFF2-40B4-BE49-F238E27FC236}">
                  <a16:creationId xmlns=""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443">
              <a:extLst>
                <a:ext uri="{FF2B5EF4-FFF2-40B4-BE49-F238E27FC236}">
                  <a16:creationId xmlns=""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444">
              <a:extLst>
                <a:ext uri="{FF2B5EF4-FFF2-40B4-BE49-F238E27FC236}">
                  <a16:creationId xmlns=""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445">
              <a:extLst>
                <a:ext uri="{FF2B5EF4-FFF2-40B4-BE49-F238E27FC236}">
                  <a16:creationId xmlns=""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446">
              <a:extLst>
                <a:ext uri="{FF2B5EF4-FFF2-40B4-BE49-F238E27FC236}">
                  <a16:creationId xmlns=""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447">
              <a:extLst>
                <a:ext uri="{FF2B5EF4-FFF2-40B4-BE49-F238E27FC236}">
                  <a16:creationId xmlns=""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448">
              <a:extLst>
                <a:ext uri="{FF2B5EF4-FFF2-40B4-BE49-F238E27FC236}">
                  <a16:creationId xmlns=""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449">
              <a:extLst>
                <a:ext uri="{FF2B5EF4-FFF2-40B4-BE49-F238E27FC236}">
                  <a16:creationId xmlns=""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450">
              <a:extLst>
                <a:ext uri="{FF2B5EF4-FFF2-40B4-BE49-F238E27FC236}">
                  <a16:creationId xmlns=""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451">
              <a:extLst>
                <a:ext uri="{FF2B5EF4-FFF2-40B4-BE49-F238E27FC236}">
                  <a16:creationId xmlns=""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452">
              <a:extLst>
                <a:ext uri="{FF2B5EF4-FFF2-40B4-BE49-F238E27FC236}">
                  <a16:creationId xmlns=""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453">
              <a:extLst>
                <a:ext uri="{FF2B5EF4-FFF2-40B4-BE49-F238E27FC236}">
                  <a16:creationId xmlns=""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454">
              <a:extLst>
                <a:ext uri="{FF2B5EF4-FFF2-40B4-BE49-F238E27FC236}">
                  <a16:creationId xmlns=""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455">
              <a:extLst>
                <a:ext uri="{FF2B5EF4-FFF2-40B4-BE49-F238E27FC236}">
                  <a16:creationId xmlns=""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456">
              <a:extLst>
                <a:ext uri="{FF2B5EF4-FFF2-40B4-BE49-F238E27FC236}">
                  <a16:creationId xmlns=""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457">
              <a:extLst>
                <a:ext uri="{FF2B5EF4-FFF2-40B4-BE49-F238E27FC236}">
                  <a16:creationId xmlns=""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458">
              <a:extLst>
                <a:ext uri="{FF2B5EF4-FFF2-40B4-BE49-F238E27FC236}">
                  <a16:creationId xmlns=""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459">
              <a:extLst>
                <a:ext uri="{FF2B5EF4-FFF2-40B4-BE49-F238E27FC236}">
                  <a16:creationId xmlns=""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460">
              <a:extLst>
                <a:ext uri="{FF2B5EF4-FFF2-40B4-BE49-F238E27FC236}">
                  <a16:creationId xmlns=""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461">
              <a:extLst>
                <a:ext uri="{FF2B5EF4-FFF2-40B4-BE49-F238E27FC236}">
                  <a16:creationId xmlns=""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462">
              <a:extLst>
                <a:ext uri="{FF2B5EF4-FFF2-40B4-BE49-F238E27FC236}">
                  <a16:creationId xmlns=""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463">
              <a:extLst>
                <a:ext uri="{FF2B5EF4-FFF2-40B4-BE49-F238E27FC236}">
                  <a16:creationId xmlns=""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464">
              <a:extLst>
                <a:ext uri="{FF2B5EF4-FFF2-40B4-BE49-F238E27FC236}">
                  <a16:creationId xmlns=""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465">
              <a:extLst>
                <a:ext uri="{FF2B5EF4-FFF2-40B4-BE49-F238E27FC236}">
                  <a16:creationId xmlns=""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466">
              <a:extLst>
                <a:ext uri="{FF2B5EF4-FFF2-40B4-BE49-F238E27FC236}">
                  <a16:creationId xmlns=""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467">
              <a:extLst>
                <a:ext uri="{FF2B5EF4-FFF2-40B4-BE49-F238E27FC236}">
                  <a16:creationId xmlns=""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468">
              <a:extLst>
                <a:ext uri="{FF2B5EF4-FFF2-40B4-BE49-F238E27FC236}">
                  <a16:creationId xmlns=""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469">
              <a:extLst>
                <a:ext uri="{FF2B5EF4-FFF2-40B4-BE49-F238E27FC236}">
                  <a16:creationId xmlns=""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470">
              <a:extLst>
                <a:ext uri="{FF2B5EF4-FFF2-40B4-BE49-F238E27FC236}">
                  <a16:creationId xmlns=""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471">
              <a:extLst>
                <a:ext uri="{FF2B5EF4-FFF2-40B4-BE49-F238E27FC236}">
                  <a16:creationId xmlns=""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472">
              <a:extLst>
                <a:ext uri="{FF2B5EF4-FFF2-40B4-BE49-F238E27FC236}">
                  <a16:creationId xmlns=""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473">
              <a:extLst>
                <a:ext uri="{FF2B5EF4-FFF2-40B4-BE49-F238E27FC236}">
                  <a16:creationId xmlns=""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474">
              <a:extLst>
                <a:ext uri="{FF2B5EF4-FFF2-40B4-BE49-F238E27FC236}">
                  <a16:creationId xmlns=""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475">
              <a:extLst>
                <a:ext uri="{FF2B5EF4-FFF2-40B4-BE49-F238E27FC236}">
                  <a16:creationId xmlns=""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476">
              <a:extLst>
                <a:ext uri="{FF2B5EF4-FFF2-40B4-BE49-F238E27FC236}">
                  <a16:creationId xmlns=""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477">
              <a:extLst>
                <a:ext uri="{FF2B5EF4-FFF2-40B4-BE49-F238E27FC236}">
                  <a16:creationId xmlns=""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478">
              <a:extLst>
                <a:ext uri="{FF2B5EF4-FFF2-40B4-BE49-F238E27FC236}">
                  <a16:creationId xmlns=""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479">
              <a:extLst>
                <a:ext uri="{FF2B5EF4-FFF2-40B4-BE49-F238E27FC236}">
                  <a16:creationId xmlns=""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480">
              <a:extLst>
                <a:ext uri="{FF2B5EF4-FFF2-40B4-BE49-F238E27FC236}">
                  <a16:creationId xmlns=""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481">
              <a:extLst>
                <a:ext uri="{FF2B5EF4-FFF2-40B4-BE49-F238E27FC236}">
                  <a16:creationId xmlns=""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482">
              <a:extLst>
                <a:ext uri="{FF2B5EF4-FFF2-40B4-BE49-F238E27FC236}">
                  <a16:creationId xmlns=""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483">
              <a:extLst>
                <a:ext uri="{FF2B5EF4-FFF2-40B4-BE49-F238E27FC236}">
                  <a16:creationId xmlns=""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484">
              <a:extLst>
                <a:ext uri="{FF2B5EF4-FFF2-40B4-BE49-F238E27FC236}">
                  <a16:creationId xmlns=""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485">
              <a:extLst>
                <a:ext uri="{FF2B5EF4-FFF2-40B4-BE49-F238E27FC236}">
                  <a16:creationId xmlns=""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486">
              <a:extLst>
                <a:ext uri="{FF2B5EF4-FFF2-40B4-BE49-F238E27FC236}">
                  <a16:creationId xmlns=""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487">
              <a:extLst>
                <a:ext uri="{FF2B5EF4-FFF2-40B4-BE49-F238E27FC236}">
                  <a16:creationId xmlns=""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488">
              <a:extLst>
                <a:ext uri="{FF2B5EF4-FFF2-40B4-BE49-F238E27FC236}">
                  <a16:creationId xmlns=""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489">
              <a:extLst>
                <a:ext uri="{FF2B5EF4-FFF2-40B4-BE49-F238E27FC236}">
                  <a16:creationId xmlns=""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490">
              <a:extLst>
                <a:ext uri="{FF2B5EF4-FFF2-40B4-BE49-F238E27FC236}">
                  <a16:creationId xmlns=""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491">
              <a:extLst>
                <a:ext uri="{FF2B5EF4-FFF2-40B4-BE49-F238E27FC236}">
                  <a16:creationId xmlns=""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492">
              <a:extLst>
                <a:ext uri="{FF2B5EF4-FFF2-40B4-BE49-F238E27FC236}">
                  <a16:creationId xmlns=""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493">
              <a:extLst>
                <a:ext uri="{FF2B5EF4-FFF2-40B4-BE49-F238E27FC236}">
                  <a16:creationId xmlns=""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494">
              <a:extLst>
                <a:ext uri="{FF2B5EF4-FFF2-40B4-BE49-F238E27FC236}">
                  <a16:creationId xmlns=""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495">
              <a:extLst>
                <a:ext uri="{FF2B5EF4-FFF2-40B4-BE49-F238E27FC236}">
                  <a16:creationId xmlns=""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496">
              <a:extLst>
                <a:ext uri="{FF2B5EF4-FFF2-40B4-BE49-F238E27FC236}">
                  <a16:creationId xmlns=""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497">
              <a:extLst>
                <a:ext uri="{FF2B5EF4-FFF2-40B4-BE49-F238E27FC236}">
                  <a16:creationId xmlns=""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498">
              <a:extLst>
                <a:ext uri="{FF2B5EF4-FFF2-40B4-BE49-F238E27FC236}">
                  <a16:creationId xmlns=""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499">
              <a:extLst>
                <a:ext uri="{FF2B5EF4-FFF2-40B4-BE49-F238E27FC236}">
                  <a16:creationId xmlns=""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500">
              <a:extLst>
                <a:ext uri="{FF2B5EF4-FFF2-40B4-BE49-F238E27FC236}">
                  <a16:creationId xmlns=""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501">
              <a:extLst>
                <a:ext uri="{FF2B5EF4-FFF2-40B4-BE49-F238E27FC236}">
                  <a16:creationId xmlns=""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502">
              <a:extLst>
                <a:ext uri="{FF2B5EF4-FFF2-40B4-BE49-F238E27FC236}">
                  <a16:creationId xmlns=""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503">
              <a:extLst>
                <a:ext uri="{FF2B5EF4-FFF2-40B4-BE49-F238E27FC236}">
                  <a16:creationId xmlns=""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504">
              <a:extLst>
                <a:ext uri="{FF2B5EF4-FFF2-40B4-BE49-F238E27FC236}">
                  <a16:creationId xmlns=""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505">
              <a:extLst>
                <a:ext uri="{FF2B5EF4-FFF2-40B4-BE49-F238E27FC236}">
                  <a16:creationId xmlns=""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506">
              <a:extLst>
                <a:ext uri="{FF2B5EF4-FFF2-40B4-BE49-F238E27FC236}">
                  <a16:creationId xmlns=""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507">
              <a:extLst>
                <a:ext uri="{FF2B5EF4-FFF2-40B4-BE49-F238E27FC236}">
                  <a16:creationId xmlns=""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508">
              <a:extLst>
                <a:ext uri="{FF2B5EF4-FFF2-40B4-BE49-F238E27FC236}">
                  <a16:creationId xmlns=""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509">
              <a:extLst>
                <a:ext uri="{FF2B5EF4-FFF2-40B4-BE49-F238E27FC236}">
                  <a16:creationId xmlns=""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510">
              <a:extLst>
                <a:ext uri="{FF2B5EF4-FFF2-40B4-BE49-F238E27FC236}">
                  <a16:creationId xmlns=""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511">
              <a:extLst>
                <a:ext uri="{FF2B5EF4-FFF2-40B4-BE49-F238E27FC236}">
                  <a16:creationId xmlns=""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512">
              <a:extLst>
                <a:ext uri="{FF2B5EF4-FFF2-40B4-BE49-F238E27FC236}">
                  <a16:creationId xmlns=""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513">
              <a:extLst>
                <a:ext uri="{FF2B5EF4-FFF2-40B4-BE49-F238E27FC236}">
                  <a16:creationId xmlns=""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514">
              <a:extLst>
                <a:ext uri="{FF2B5EF4-FFF2-40B4-BE49-F238E27FC236}">
                  <a16:creationId xmlns=""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515">
              <a:extLst>
                <a:ext uri="{FF2B5EF4-FFF2-40B4-BE49-F238E27FC236}">
                  <a16:creationId xmlns=""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516">
              <a:extLst>
                <a:ext uri="{FF2B5EF4-FFF2-40B4-BE49-F238E27FC236}">
                  <a16:creationId xmlns=""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517">
              <a:extLst>
                <a:ext uri="{FF2B5EF4-FFF2-40B4-BE49-F238E27FC236}">
                  <a16:creationId xmlns=""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518">
              <a:extLst>
                <a:ext uri="{FF2B5EF4-FFF2-40B4-BE49-F238E27FC236}">
                  <a16:creationId xmlns=""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519">
              <a:extLst>
                <a:ext uri="{FF2B5EF4-FFF2-40B4-BE49-F238E27FC236}">
                  <a16:creationId xmlns=""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520">
              <a:extLst>
                <a:ext uri="{FF2B5EF4-FFF2-40B4-BE49-F238E27FC236}">
                  <a16:creationId xmlns=""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521">
              <a:extLst>
                <a:ext uri="{FF2B5EF4-FFF2-40B4-BE49-F238E27FC236}">
                  <a16:creationId xmlns=""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522">
              <a:extLst>
                <a:ext uri="{FF2B5EF4-FFF2-40B4-BE49-F238E27FC236}">
                  <a16:creationId xmlns=""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523">
              <a:extLst>
                <a:ext uri="{FF2B5EF4-FFF2-40B4-BE49-F238E27FC236}">
                  <a16:creationId xmlns=""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524">
              <a:extLst>
                <a:ext uri="{FF2B5EF4-FFF2-40B4-BE49-F238E27FC236}">
                  <a16:creationId xmlns=""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525">
              <a:extLst>
                <a:ext uri="{FF2B5EF4-FFF2-40B4-BE49-F238E27FC236}">
                  <a16:creationId xmlns=""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526">
              <a:extLst>
                <a:ext uri="{FF2B5EF4-FFF2-40B4-BE49-F238E27FC236}">
                  <a16:creationId xmlns=""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527">
              <a:extLst>
                <a:ext uri="{FF2B5EF4-FFF2-40B4-BE49-F238E27FC236}">
                  <a16:creationId xmlns=""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528">
              <a:extLst>
                <a:ext uri="{FF2B5EF4-FFF2-40B4-BE49-F238E27FC236}">
                  <a16:creationId xmlns=""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529">
              <a:extLst>
                <a:ext uri="{FF2B5EF4-FFF2-40B4-BE49-F238E27FC236}">
                  <a16:creationId xmlns=""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530">
              <a:extLst>
                <a:ext uri="{FF2B5EF4-FFF2-40B4-BE49-F238E27FC236}">
                  <a16:creationId xmlns=""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531">
              <a:extLst>
                <a:ext uri="{FF2B5EF4-FFF2-40B4-BE49-F238E27FC236}">
                  <a16:creationId xmlns=""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532">
              <a:extLst>
                <a:ext uri="{FF2B5EF4-FFF2-40B4-BE49-F238E27FC236}">
                  <a16:creationId xmlns=""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533">
              <a:extLst>
                <a:ext uri="{FF2B5EF4-FFF2-40B4-BE49-F238E27FC236}">
                  <a16:creationId xmlns=""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534">
              <a:extLst>
                <a:ext uri="{FF2B5EF4-FFF2-40B4-BE49-F238E27FC236}">
                  <a16:creationId xmlns=""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535">
              <a:extLst>
                <a:ext uri="{FF2B5EF4-FFF2-40B4-BE49-F238E27FC236}">
                  <a16:creationId xmlns=""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536">
              <a:extLst>
                <a:ext uri="{FF2B5EF4-FFF2-40B4-BE49-F238E27FC236}">
                  <a16:creationId xmlns=""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537">
              <a:extLst>
                <a:ext uri="{FF2B5EF4-FFF2-40B4-BE49-F238E27FC236}">
                  <a16:creationId xmlns=""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538">
              <a:extLst>
                <a:ext uri="{FF2B5EF4-FFF2-40B4-BE49-F238E27FC236}">
                  <a16:creationId xmlns=""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539">
              <a:extLst>
                <a:ext uri="{FF2B5EF4-FFF2-40B4-BE49-F238E27FC236}">
                  <a16:creationId xmlns=""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540">
              <a:extLst>
                <a:ext uri="{FF2B5EF4-FFF2-40B4-BE49-F238E27FC236}">
                  <a16:creationId xmlns=""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541">
              <a:extLst>
                <a:ext uri="{FF2B5EF4-FFF2-40B4-BE49-F238E27FC236}">
                  <a16:creationId xmlns=""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542">
              <a:extLst>
                <a:ext uri="{FF2B5EF4-FFF2-40B4-BE49-F238E27FC236}">
                  <a16:creationId xmlns=""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543">
              <a:extLst>
                <a:ext uri="{FF2B5EF4-FFF2-40B4-BE49-F238E27FC236}">
                  <a16:creationId xmlns=""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544">
              <a:extLst>
                <a:ext uri="{FF2B5EF4-FFF2-40B4-BE49-F238E27FC236}">
                  <a16:creationId xmlns=""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545">
              <a:extLst>
                <a:ext uri="{FF2B5EF4-FFF2-40B4-BE49-F238E27FC236}">
                  <a16:creationId xmlns=""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546">
              <a:extLst>
                <a:ext uri="{FF2B5EF4-FFF2-40B4-BE49-F238E27FC236}">
                  <a16:creationId xmlns=""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547">
              <a:extLst>
                <a:ext uri="{FF2B5EF4-FFF2-40B4-BE49-F238E27FC236}">
                  <a16:creationId xmlns=""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548">
              <a:extLst>
                <a:ext uri="{FF2B5EF4-FFF2-40B4-BE49-F238E27FC236}">
                  <a16:creationId xmlns=""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549">
              <a:extLst>
                <a:ext uri="{FF2B5EF4-FFF2-40B4-BE49-F238E27FC236}">
                  <a16:creationId xmlns=""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550">
              <a:extLst>
                <a:ext uri="{FF2B5EF4-FFF2-40B4-BE49-F238E27FC236}">
                  <a16:creationId xmlns=""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551">
              <a:extLst>
                <a:ext uri="{FF2B5EF4-FFF2-40B4-BE49-F238E27FC236}">
                  <a16:creationId xmlns=""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552">
              <a:extLst>
                <a:ext uri="{FF2B5EF4-FFF2-40B4-BE49-F238E27FC236}">
                  <a16:creationId xmlns=""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553">
              <a:extLst>
                <a:ext uri="{FF2B5EF4-FFF2-40B4-BE49-F238E27FC236}">
                  <a16:creationId xmlns=""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554">
              <a:extLst>
                <a:ext uri="{FF2B5EF4-FFF2-40B4-BE49-F238E27FC236}">
                  <a16:creationId xmlns=""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555">
              <a:extLst>
                <a:ext uri="{FF2B5EF4-FFF2-40B4-BE49-F238E27FC236}">
                  <a16:creationId xmlns=""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556">
              <a:extLst>
                <a:ext uri="{FF2B5EF4-FFF2-40B4-BE49-F238E27FC236}">
                  <a16:creationId xmlns=""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557">
              <a:extLst>
                <a:ext uri="{FF2B5EF4-FFF2-40B4-BE49-F238E27FC236}">
                  <a16:creationId xmlns=""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558">
              <a:extLst>
                <a:ext uri="{FF2B5EF4-FFF2-40B4-BE49-F238E27FC236}">
                  <a16:creationId xmlns=""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559">
              <a:extLst>
                <a:ext uri="{FF2B5EF4-FFF2-40B4-BE49-F238E27FC236}">
                  <a16:creationId xmlns=""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560">
              <a:extLst>
                <a:ext uri="{FF2B5EF4-FFF2-40B4-BE49-F238E27FC236}">
                  <a16:creationId xmlns=""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561">
              <a:extLst>
                <a:ext uri="{FF2B5EF4-FFF2-40B4-BE49-F238E27FC236}">
                  <a16:creationId xmlns=""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562">
              <a:extLst>
                <a:ext uri="{FF2B5EF4-FFF2-40B4-BE49-F238E27FC236}">
                  <a16:creationId xmlns=""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563">
              <a:extLst>
                <a:ext uri="{FF2B5EF4-FFF2-40B4-BE49-F238E27FC236}">
                  <a16:creationId xmlns=""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564">
              <a:extLst>
                <a:ext uri="{FF2B5EF4-FFF2-40B4-BE49-F238E27FC236}">
                  <a16:creationId xmlns=""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565">
              <a:extLst>
                <a:ext uri="{FF2B5EF4-FFF2-40B4-BE49-F238E27FC236}">
                  <a16:creationId xmlns=""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566">
              <a:extLst>
                <a:ext uri="{FF2B5EF4-FFF2-40B4-BE49-F238E27FC236}">
                  <a16:creationId xmlns=""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567">
              <a:extLst>
                <a:ext uri="{FF2B5EF4-FFF2-40B4-BE49-F238E27FC236}">
                  <a16:creationId xmlns=""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568">
              <a:extLst>
                <a:ext uri="{FF2B5EF4-FFF2-40B4-BE49-F238E27FC236}">
                  <a16:creationId xmlns=""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569">
              <a:extLst>
                <a:ext uri="{FF2B5EF4-FFF2-40B4-BE49-F238E27FC236}">
                  <a16:creationId xmlns=""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570">
              <a:extLst>
                <a:ext uri="{FF2B5EF4-FFF2-40B4-BE49-F238E27FC236}">
                  <a16:creationId xmlns=""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571">
              <a:extLst>
                <a:ext uri="{FF2B5EF4-FFF2-40B4-BE49-F238E27FC236}">
                  <a16:creationId xmlns=""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572">
              <a:extLst>
                <a:ext uri="{FF2B5EF4-FFF2-40B4-BE49-F238E27FC236}">
                  <a16:creationId xmlns=""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573">
              <a:extLst>
                <a:ext uri="{FF2B5EF4-FFF2-40B4-BE49-F238E27FC236}">
                  <a16:creationId xmlns=""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574">
              <a:extLst>
                <a:ext uri="{FF2B5EF4-FFF2-40B4-BE49-F238E27FC236}">
                  <a16:creationId xmlns=""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575">
              <a:extLst>
                <a:ext uri="{FF2B5EF4-FFF2-40B4-BE49-F238E27FC236}">
                  <a16:creationId xmlns=""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576">
              <a:extLst>
                <a:ext uri="{FF2B5EF4-FFF2-40B4-BE49-F238E27FC236}">
                  <a16:creationId xmlns=""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577">
              <a:extLst>
                <a:ext uri="{FF2B5EF4-FFF2-40B4-BE49-F238E27FC236}">
                  <a16:creationId xmlns=""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578">
              <a:extLst>
                <a:ext uri="{FF2B5EF4-FFF2-40B4-BE49-F238E27FC236}">
                  <a16:creationId xmlns=""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579">
              <a:extLst>
                <a:ext uri="{FF2B5EF4-FFF2-40B4-BE49-F238E27FC236}">
                  <a16:creationId xmlns=""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580">
              <a:extLst>
                <a:ext uri="{FF2B5EF4-FFF2-40B4-BE49-F238E27FC236}">
                  <a16:creationId xmlns=""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581">
              <a:extLst>
                <a:ext uri="{FF2B5EF4-FFF2-40B4-BE49-F238E27FC236}">
                  <a16:creationId xmlns=""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582">
              <a:extLst>
                <a:ext uri="{FF2B5EF4-FFF2-40B4-BE49-F238E27FC236}">
                  <a16:creationId xmlns=""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583">
              <a:extLst>
                <a:ext uri="{FF2B5EF4-FFF2-40B4-BE49-F238E27FC236}">
                  <a16:creationId xmlns=""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584">
              <a:extLst>
                <a:ext uri="{FF2B5EF4-FFF2-40B4-BE49-F238E27FC236}">
                  <a16:creationId xmlns=""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585">
              <a:extLst>
                <a:ext uri="{FF2B5EF4-FFF2-40B4-BE49-F238E27FC236}">
                  <a16:creationId xmlns=""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586">
              <a:extLst>
                <a:ext uri="{FF2B5EF4-FFF2-40B4-BE49-F238E27FC236}">
                  <a16:creationId xmlns=""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587">
              <a:extLst>
                <a:ext uri="{FF2B5EF4-FFF2-40B4-BE49-F238E27FC236}">
                  <a16:creationId xmlns=""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588">
              <a:extLst>
                <a:ext uri="{FF2B5EF4-FFF2-40B4-BE49-F238E27FC236}">
                  <a16:creationId xmlns=""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589">
              <a:extLst>
                <a:ext uri="{FF2B5EF4-FFF2-40B4-BE49-F238E27FC236}">
                  <a16:creationId xmlns=""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590">
              <a:extLst>
                <a:ext uri="{FF2B5EF4-FFF2-40B4-BE49-F238E27FC236}">
                  <a16:creationId xmlns=""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591">
              <a:extLst>
                <a:ext uri="{FF2B5EF4-FFF2-40B4-BE49-F238E27FC236}">
                  <a16:creationId xmlns=""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592">
              <a:extLst>
                <a:ext uri="{FF2B5EF4-FFF2-40B4-BE49-F238E27FC236}">
                  <a16:creationId xmlns=""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593">
              <a:extLst>
                <a:ext uri="{FF2B5EF4-FFF2-40B4-BE49-F238E27FC236}">
                  <a16:creationId xmlns=""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594">
              <a:extLst>
                <a:ext uri="{FF2B5EF4-FFF2-40B4-BE49-F238E27FC236}">
                  <a16:creationId xmlns=""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595">
              <a:extLst>
                <a:ext uri="{FF2B5EF4-FFF2-40B4-BE49-F238E27FC236}">
                  <a16:creationId xmlns=""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596">
              <a:extLst>
                <a:ext uri="{FF2B5EF4-FFF2-40B4-BE49-F238E27FC236}">
                  <a16:creationId xmlns=""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597">
              <a:extLst>
                <a:ext uri="{FF2B5EF4-FFF2-40B4-BE49-F238E27FC236}">
                  <a16:creationId xmlns=""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598">
              <a:extLst>
                <a:ext uri="{FF2B5EF4-FFF2-40B4-BE49-F238E27FC236}">
                  <a16:creationId xmlns=""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599">
              <a:extLst>
                <a:ext uri="{FF2B5EF4-FFF2-40B4-BE49-F238E27FC236}">
                  <a16:creationId xmlns=""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600">
              <a:extLst>
                <a:ext uri="{FF2B5EF4-FFF2-40B4-BE49-F238E27FC236}">
                  <a16:creationId xmlns=""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601">
              <a:extLst>
                <a:ext uri="{FF2B5EF4-FFF2-40B4-BE49-F238E27FC236}">
                  <a16:creationId xmlns=""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602">
              <a:extLst>
                <a:ext uri="{FF2B5EF4-FFF2-40B4-BE49-F238E27FC236}">
                  <a16:creationId xmlns=""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603">
              <a:extLst>
                <a:ext uri="{FF2B5EF4-FFF2-40B4-BE49-F238E27FC236}">
                  <a16:creationId xmlns=""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604">
              <a:extLst>
                <a:ext uri="{FF2B5EF4-FFF2-40B4-BE49-F238E27FC236}">
                  <a16:creationId xmlns=""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605">
              <a:extLst>
                <a:ext uri="{FF2B5EF4-FFF2-40B4-BE49-F238E27FC236}">
                  <a16:creationId xmlns=""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606">
              <a:extLst>
                <a:ext uri="{FF2B5EF4-FFF2-40B4-BE49-F238E27FC236}">
                  <a16:creationId xmlns=""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607">
              <a:extLst>
                <a:ext uri="{FF2B5EF4-FFF2-40B4-BE49-F238E27FC236}">
                  <a16:creationId xmlns=""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608">
              <a:extLst>
                <a:ext uri="{FF2B5EF4-FFF2-40B4-BE49-F238E27FC236}">
                  <a16:creationId xmlns=""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609">
              <a:extLst>
                <a:ext uri="{FF2B5EF4-FFF2-40B4-BE49-F238E27FC236}">
                  <a16:creationId xmlns=""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610">
              <a:extLst>
                <a:ext uri="{FF2B5EF4-FFF2-40B4-BE49-F238E27FC236}">
                  <a16:creationId xmlns=""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611">
              <a:extLst>
                <a:ext uri="{FF2B5EF4-FFF2-40B4-BE49-F238E27FC236}">
                  <a16:creationId xmlns=""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612">
              <a:extLst>
                <a:ext uri="{FF2B5EF4-FFF2-40B4-BE49-F238E27FC236}">
                  <a16:creationId xmlns=""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613">
              <a:extLst>
                <a:ext uri="{FF2B5EF4-FFF2-40B4-BE49-F238E27FC236}">
                  <a16:creationId xmlns=""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614">
              <a:extLst>
                <a:ext uri="{FF2B5EF4-FFF2-40B4-BE49-F238E27FC236}">
                  <a16:creationId xmlns=""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615">
              <a:extLst>
                <a:ext uri="{FF2B5EF4-FFF2-40B4-BE49-F238E27FC236}">
                  <a16:creationId xmlns=""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616">
              <a:extLst>
                <a:ext uri="{FF2B5EF4-FFF2-40B4-BE49-F238E27FC236}">
                  <a16:creationId xmlns=""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617">
              <a:extLst>
                <a:ext uri="{FF2B5EF4-FFF2-40B4-BE49-F238E27FC236}">
                  <a16:creationId xmlns=""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618">
              <a:extLst>
                <a:ext uri="{FF2B5EF4-FFF2-40B4-BE49-F238E27FC236}">
                  <a16:creationId xmlns=""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619">
              <a:extLst>
                <a:ext uri="{FF2B5EF4-FFF2-40B4-BE49-F238E27FC236}">
                  <a16:creationId xmlns=""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620">
              <a:extLst>
                <a:ext uri="{FF2B5EF4-FFF2-40B4-BE49-F238E27FC236}">
                  <a16:creationId xmlns=""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621">
              <a:extLst>
                <a:ext uri="{FF2B5EF4-FFF2-40B4-BE49-F238E27FC236}">
                  <a16:creationId xmlns=""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622">
              <a:extLst>
                <a:ext uri="{FF2B5EF4-FFF2-40B4-BE49-F238E27FC236}">
                  <a16:creationId xmlns=""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623">
              <a:extLst>
                <a:ext uri="{FF2B5EF4-FFF2-40B4-BE49-F238E27FC236}">
                  <a16:creationId xmlns=""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624">
              <a:extLst>
                <a:ext uri="{FF2B5EF4-FFF2-40B4-BE49-F238E27FC236}">
                  <a16:creationId xmlns=""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625">
              <a:extLst>
                <a:ext uri="{FF2B5EF4-FFF2-40B4-BE49-F238E27FC236}">
                  <a16:creationId xmlns=""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626">
              <a:extLst>
                <a:ext uri="{FF2B5EF4-FFF2-40B4-BE49-F238E27FC236}">
                  <a16:creationId xmlns=""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627">
              <a:extLst>
                <a:ext uri="{FF2B5EF4-FFF2-40B4-BE49-F238E27FC236}">
                  <a16:creationId xmlns=""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628">
              <a:extLst>
                <a:ext uri="{FF2B5EF4-FFF2-40B4-BE49-F238E27FC236}">
                  <a16:creationId xmlns=""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629">
              <a:extLst>
                <a:ext uri="{FF2B5EF4-FFF2-40B4-BE49-F238E27FC236}">
                  <a16:creationId xmlns=""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630">
              <a:extLst>
                <a:ext uri="{FF2B5EF4-FFF2-40B4-BE49-F238E27FC236}">
                  <a16:creationId xmlns=""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631">
              <a:extLst>
                <a:ext uri="{FF2B5EF4-FFF2-40B4-BE49-F238E27FC236}">
                  <a16:creationId xmlns=""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632">
              <a:extLst>
                <a:ext uri="{FF2B5EF4-FFF2-40B4-BE49-F238E27FC236}">
                  <a16:creationId xmlns=""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633">
              <a:extLst>
                <a:ext uri="{FF2B5EF4-FFF2-40B4-BE49-F238E27FC236}">
                  <a16:creationId xmlns=""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634">
              <a:extLst>
                <a:ext uri="{FF2B5EF4-FFF2-40B4-BE49-F238E27FC236}">
                  <a16:creationId xmlns=""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635">
              <a:extLst>
                <a:ext uri="{FF2B5EF4-FFF2-40B4-BE49-F238E27FC236}">
                  <a16:creationId xmlns=""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636">
              <a:extLst>
                <a:ext uri="{FF2B5EF4-FFF2-40B4-BE49-F238E27FC236}">
                  <a16:creationId xmlns=""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637">
              <a:extLst>
                <a:ext uri="{FF2B5EF4-FFF2-40B4-BE49-F238E27FC236}">
                  <a16:creationId xmlns=""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638">
              <a:extLst>
                <a:ext uri="{FF2B5EF4-FFF2-40B4-BE49-F238E27FC236}">
                  <a16:creationId xmlns=""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639">
              <a:extLst>
                <a:ext uri="{FF2B5EF4-FFF2-40B4-BE49-F238E27FC236}">
                  <a16:creationId xmlns=""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640">
              <a:extLst>
                <a:ext uri="{FF2B5EF4-FFF2-40B4-BE49-F238E27FC236}">
                  <a16:creationId xmlns=""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641">
              <a:extLst>
                <a:ext uri="{FF2B5EF4-FFF2-40B4-BE49-F238E27FC236}">
                  <a16:creationId xmlns=""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642">
              <a:extLst>
                <a:ext uri="{FF2B5EF4-FFF2-40B4-BE49-F238E27FC236}">
                  <a16:creationId xmlns=""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643">
              <a:extLst>
                <a:ext uri="{FF2B5EF4-FFF2-40B4-BE49-F238E27FC236}">
                  <a16:creationId xmlns=""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644">
              <a:extLst>
                <a:ext uri="{FF2B5EF4-FFF2-40B4-BE49-F238E27FC236}">
                  <a16:creationId xmlns=""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645">
              <a:extLst>
                <a:ext uri="{FF2B5EF4-FFF2-40B4-BE49-F238E27FC236}">
                  <a16:creationId xmlns=""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646">
              <a:extLst>
                <a:ext uri="{FF2B5EF4-FFF2-40B4-BE49-F238E27FC236}">
                  <a16:creationId xmlns=""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647">
              <a:extLst>
                <a:ext uri="{FF2B5EF4-FFF2-40B4-BE49-F238E27FC236}">
                  <a16:creationId xmlns=""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648">
              <a:extLst>
                <a:ext uri="{FF2B5EF4-FFF2-40B4-BE49-F238E27FC236}">
                  <a16:creationId xmlns=""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649">
              <a:extLst>
                <a:ext uri="{FF2B5EF4-FFF2-40B4-BE49-F238E27FC236}">
                  <a16:creationId xmlns=""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650">
              <a:extLst>
                <a:ext uri="{FF2B5EF4-FFF2-40B4-BE49-F238E27FC236}">
                  <a16:creationId xmlns=""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651">
              <a:extLst>
                <a:ext uri="{FF2B5EF4-FFF2-40B4-BE49-F238E27FC236}">
                  <a16:creationId xmlns=""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652">
              <a:extLst>
                <a:ext uri="{FF2B5EF4-FFF2-40B4-BE49-F238E27FC236}">
                  <a16:creationId xmlns=""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653">
              <a:extLst>
                <a:ext uri="{FF2B5EF4-FFF2-40B4-BE49-F238E27FC236}">
                  <a16:creationId xmlns=""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654">
              <a:extLst>
                <a:ext uri="{FF2B5EF4-FFF2-40B4-BE49-F238E27FC236}">
                  <a16:creationId xmlns=""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655">
              <a:extLst>
                <a:ext uri="{FF2B5EF4-FFF2-40B4-BE49-F238E27FC236}">
                  <a16:creationId xmlns=""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656">
              <a:extLst>
                <a:ext uri="{FF2B5EF4-FFF2-40B4-BE49-F238E27FC236}">
                  <a16:creationId xmlns=""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657">
              <a:extLst>
                <a:ext uri="{FF2B5EF4-FFF2-40B4-BE49-F238E27FC236}">
                  <a16:creationId xmlns=""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658">
              <a:extLst>
                <a:ext uri="{FF2B5EF4-FFF2-40B4-BE49-F238E27FC236}">
                  <a16:creationId xmlns=""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659">
              <a:extLst>
                <a:ext uri="{FF2B5EF4-FFF2-40B4-BE49-F238E27FC236}">
                  <a16:creationId xmlns=""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660">
              <a:extLst>
                <a:ext uri="{FF2B5EF4-FFF2-40B4-BE49-F238E27FC236}">
                  <a16:creationId xmlns=""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661">
              <a:extLst>
                <a:ext uri="{FF2B5EF4-FFF2-40B4-BE49-F238E27FC236}">
                  <a16:creationId xmlns=""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662">
              <a:extLst>
                <a:ext uri="{FF2B5EF4-FFF2-40B4-BE49-F238E27FC236}">
                  <a16:creationId xmlns=""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663">
              <a:extLst>
                <a:ext uri="{FF2B5EF4-FFF2-40B4-BE49-F238E27FC236}">
                  <a16:creationId xmlns=""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664">
              <a:extLst>
                <a:ext uri="{FF2B5EF4-FFF2-40B4-BE49-F238E27FC236}">
                  <a16:creationId xmlns=""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665">
              <a:extLst>
                <a:ext uri="{FF2B5EF4-FFF2-40B4-BE49-F238E27FC236}">
                  <a16:creationId xmlns=""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666">
              <a:extLst>
                <a:ext uri="{FF2B5EF4-FFF2-40B4-BE49-F238E27FC236}">
                  <a16:creationId xmlns=""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667">
              <a:extLst>
                <a:ext uri="{FF2B5EF4-FFF2-40B4-BE49-F238E27FC236}">
                  <a16:creationId xmlns=""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668">
              <a:extLst>
                <a:ext uri="{FF2B5EF4-FFF2-40B4-BE49-F238E27FC236}">
                  <a16:creationId xmlns=""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669">
              <a:extLst>
                <a:ext uri="{FF2B5EF4-FFF2-40B4-BE49-F238E27FC236}">
                  <a16:creationId xmlns=""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670">
              <a:extLst>
                <a:ext uri="{FF2B5EF4-FFF2-40B4-BE49-F238E27FC236}">
                  <a16:creationId xmlns=""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671">
              <a:extLst>
                <a:ext uri="{FF2B5EF4-FFF2-40B4-BE49-F238E27FC236}">
                  <a16:creationId xmlns=""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672">
              <a:extLst>
                <a:ext uri="{FF2B5EF4-FFF2-40B4-BE49-F238E27FC236}">
                  <a16:creationId xmlns=""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673">
              <a:extLst>
                <a:ext uri="{FF2B5EF4-FFF2-40B4-BE49-F238E27FC236}">
                  <a16:creationId xmlns=""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674">
              <a:extLst>
                <a:ext uri="{FF2B5EF4-FFF2-40B4-BE49-F238E27FC236}">
                  <a16:creationId xmlns=""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675">
              <a:extLst>
                <a:ext uri="{FF2B5EF4-FFF2-40B4-BE49-F238E27FC236}">
                  <a16:creationId xmlns=""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676">
              <a:extLst>
                <a:ext uri="{FF2B5EF4-FFF2-40B4-BE49-F238E27FC236}">
                  <a16:creationId xmlns=""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677">
              <a:extLst>
                <a:ext uri="{FF2B5EF4-FFF2-40B4-BE49-F238E27FC236}">
                  <a16:creationId xmlns=""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678">
              <a:extLst>
                <a:ext uri="{FF2B5EF4-FFF2-40B4-BE49-F238E27FC236}">
                  <a16:creationId xmlns=""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679">
              <a:extLst>
                <a:ext uri="{FF2B5EF4-FFF2-40B4-BE49-F238E27FC236}">
                  <a16:creationId xmlns=""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680">
              <a:extLst>
                <a:ext uri="{FF2B5EF4-FFF2-40B4-BE49-F238E27FC236}">
                  <a16:creationId xmlns=""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681">
              <a:extLst>
                <a:ext uri="{FF2B5EF4-FFF2-40B4-BE49-F238E27FC236}">
                  <a16:creationId xmlns=""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682">
              <a:extLst>
                <a:ext uri="{FF2B5EF4-FFF2-40B4-BE49-F238E27FC236}">
                  <a16:creationId xmlns=""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683">
              <a:extLst>
                <a:ext uri="{FF2B5EF4-FFF2-40B4-BE49-F238E27FC236}">
                  <a16:creationId xmlns=""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684">
              <a:extLst>
                <a:ext uri="{FF2B5EF4-FFF2-40B4-BE49-F238E27FC236}">
                  <a16:creationId xmlns=""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685">
              <a:extLst>
                <a:ext uri="{FF2B5EF4-FFF2-40B4-BE49-F238E27FC236}">
                  <a16:creationId xmlns=""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686">
              <a:extLst>
                <a:ext uri="{FF2B5EF4-FFF2-40B4-BE49-F238E27FC236}">
                  <a16:creationId xmlns=""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687">
              <a:extLst>
                <a:ext uri="{FF2B5EF4-FFF2-40B4-BE49-F238E27FC236}">
                  <a16:creationId xmlns=""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688">
              <a:extLst>
                <a:ext uri="{FF2B5EF4-FFF2-40B4-BE49-F238E27FC236}">
                  <a16:creationId xmlns=""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689">
              <a:extLst>
                <a:ext uri="{FF2B5EF4-FFF2-40B4-BE49-F238E27FC236}">
                  <a16:creationId xmlns=""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690">
              <a:extLst>
                <a:ext uri="{FF2B5EF4-FFF2-40B4-BE49-F238E27FC236}">
                  <a16:creationId xmlns=""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691">
              <a:extLst>
                <a:ext uri="{FF2B5EF4-FFF2-40B4-BE49-F238E27FC236}">
                  <a16:creationId xmlns=""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692">
              <a:extLst>
                <a:ext uri="{FF2B5EF4-FFF2-40B4-BE49-F238E27FC236}">
                  <a16:creationId xmlns=""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693">
              <a:extLst>
                <a:ext uri="{FF2B5EF4-FFF2-40B4-BE49-F238E27FC236}">
                  <a16:creationId xmlns=""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694">
              <a:extLst>
                <a:ext uri="{FF2B5EF4-FFF2-40B4-BE49-F238E27FC236}">
                  <a16:creationId xmlns=""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695">
              <a:extLst>
                <a:ext uri="{FF2B5EF4-FFF2-40B4-BE49-F238E27FC236}">
                  <a16:creationId xmlns=""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696">
              <a:extLst>
                <a:ext uri="{FF2B5EF4-FFF2-40B4-BE49-F238E27FC236}">
                  <a16:creationId xmlns=""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697">
              <a:extLst>
                <a:ext uri="{FF2B5EF4-FFF2-40B4-BE49-F238E27FC236}">
                  <a16:creationId xmlns=""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698">
              <a:extLst>
                <a:ext uri="{FF2B5EF4-FFF2-40B4-BE49-F238E27FC236}">
                  <a16:creationId xmlns=""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699">
              <a:extLst>
                <a:ext uri="{FF2B5EF4-FFF2-40B4-BE49-F238E27FC236}">
                  <a16:creationId xmlns=""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700">
              <a:extLst>
                <a:ext uri="{FF2B5EF4-FFF2-40B4-BE49-F238E27FC236}">
                  <a16:creationId xmlns=""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701">
              <a:extLst>
                <a:ext uri="{FF2B5EF4-FFF2-40B4-BE49-F238E27FC236}">
                  <a16:creationId xmlns=""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702">
              <a:extLst>
                <a:ext uri="{FF2B5EF4-FFF2-40B4-BE49-F238E27FC236}">
                  <a16:creationId xmlns=""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703">
              <a:extLst>
                <a:ext uri="{FF2B5EF4-FFF2-40B4-BE49-F238E27FC236}">
                  <a16:creationId xmlns=""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704">
              <a:extLst>
                <a:ext uri="{FF2B5EF4-FFF2-40B4-BE49-F238E27FC236}">
                  <a16:creationId xmlns=""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705">
              <a:extLst>
                <a:ext uri="{FF2B5EF4-FFF2-40B4-BE49-F238E27FC236}">
                  <a16:creationId xmlns=""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706">
              <a:extLst>
                <a:ext uri="{FF2B5EF4-FFF2-40B4-BE49-F238E27FC236}">
                  <a16:creationId xmlns=""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707">
              <a:extLst>
                <a:ext uri="{FF2B5EF4-FFF2-40B4-BE49-F238E27FC236}">
                  <a16:creationId xmlns=""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708">
              <a:extLst>
                <a:ext uri="{FF2B5EF4-FFF2-40B4-BE49-F238E27FC236}">
                  <a16:creationId xmlns=""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709">
              <a:extLst>
                <a:ext uri="{FF2B5EF4-FFF2-40B4-BE49-F238E27FC236}">
                  <a16:creationId xmlns=""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710">
              <a:extLst>
                <a:ext uri="{FF2B5EF4-FFF2-40B4-BE49-F238E27FC236}">
                  <a16:creationId xmlns=""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711">
              <a:extLst>
                <a:ext uri="{FF2B5EF4-FFF2-40B4-BE49-F238E27FC236}">
                  <a16:creationId xmlns=""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712">
              <a:extLst>
                <a:ext uri="{FF2B5EF4-FFF2-40B4-BE49-F238E27FC236}">
                  <a16:creationId xmlns=""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713">
              <a:extLst>
                <a:ext uri="{FF2B5EF4-FFF2-40B4-BE49-F238E27FC236}">
                  <a16:creationId xmlns=""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714">
              <a:extLst>
                <a:ext uri="{FF2B5EF4-FFF2-40B4-BE49-F238E27FC236}">
                  <a16:creationId xmlns=""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715">
              <a:extLst>
                <a:ext uri="{FF2B5EF4-FFF2-40B4-BE49-F238E27FC236}">
                  <a16:creationId xmlns=""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716">
              <a:extLst>
                <a:ext uri="{FF2B5EF4-FFF2-40B4-BE49-F238E27FC236}">
                  <a16:creationId xmlns=""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717">
              <a:extLst>
                <a:ext uri="{FF2B5EF4-FFF2-40B4-BE49-F238E27FC236}">
                  <a16:creationId xmlns=""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718">
              <a:extLst>
                <a:ext uri="{FF2B5EF4-FFF2-40B4-BE49-F238E27FC236}">
                  <a16:creationId xmlns=""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719">
              <a:extLst>
                <a:ext uri="{FF2B5EF4-FFF2-40B4-BE49-F238E27FC236}">
                  <a16:creationId xmlns=""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720">
              <a:extLst>
                <a:ext uri="{FF2B5EF4-FFF2-40B4-BE49-F238E27FC236}">
                  <a16:creationId xmlns=""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721">
              <a:extLst>
                <a:ext uri="{FF2B5EF4-FFF2-40B4-BE49-F238E27FC236}">
                  <a16:creationId xmlns=""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722">
              <a:extLst>
                <a:ext uri="{FF2B5EF4-FFF2-40B4-BE49-F238E27FC236}">
                  <a16:creationId xmlns=""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723">
              <a:extLst>
                <a:ext uri="{FF2B5EF4-FFF2-40B4-BE49-F238E27FC236}">
                  <a16:creationId xmlns=""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724">
              <a:extLst>
                <a:ext uri="{FF2B5EF4-FFF2-40B4-BE49-F238E27FC236}">
                  <a16:creationId xmlns=""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725">
              <a:extLst>
                <a:ext uri="{FF2B5EF4-FFF2-40B4-BE49-F238E27FC236}">
                  <a16:creationId xmlns=""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726">
              <a:extLst>
                <a:ext uri="{FF2B5EF4-FFF2-40B4-BE49-F238E27FC236}">
                  <a16:creationId xmlns=""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727">
              <a:extLst>
                <a:ext uri="{FF2B5EF4-FFF2-40B4-BE49-F238E27FC236}">
                  <a16:creationId xmlns=""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728">
              <a:extLst>
                <a:ext uri="{FF2B5EF4-FFF2-40B4-BE49-F238E27FC236}">
                  <a16:creationId xmlns=""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729">
              <a:extLst>
                <a:ext uri="{FF2B5EF4-FFF2-40B4-BE49-F238E27FC236}">
                  <a16:creationId xmlns=""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730">
              <a:extLst>
                <a:ext uri="{FF2B5EF4-FFF2-40B4-BE49-F238E27FC236}">
                  <a16:creationId xmlns=""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731">
              <a:extLst>
                <a:ext uri="{FF2B5EF4-FFF2-40B4-BE49-F238E27FC236}">
                  <a16:creationId xmlns=""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732">
              <a:extLst>
                <a:ext uri="{FF2B5EF4-FFF2-40B4-BE49-F238E27FC236}">
                  <a16:creationId xmlns=""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733">
              <a:extLst>
                <a:ext uri="{FF2B5EF4-FFF2-40B4-BE49-F238E27FC236}">
                  <a16:creationId xmlns=""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734">
              <a:extLst>
                <a:ext uri="{FF2B5EF4-FFF2-40B4-BE49-F238E27FC236}">
                  <a16:creationId xmlns=""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735">
              <a:extLst>
                <a:ext uri="{FF2B5EF4-FFF2-40B4-BE49-F238E27FC236}">
                  <a16:creationId xmlns=""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2676">
              <a:extLst>
                <a:ext uri="{FF2B5EF4-FFF2-40B4-BE49-F238E27FC236}">
                  <a16:creationId xmlns=""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2677">
              <a:extLst>
                <a:ext uri="{FF2B5EF4-FFF2-40B4-BE49-F238E27FC236}">
                  <a16:creationId xmlns=""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2678">
              <a:extLst>
                <a:ext uri="{FF2B5EF4-FFF2-40B4-BE49-F238E27FC236}">
                  <a16:creationId xmlns=""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2679">
              <a:extLst>
                <a:ext uri="{FF2B5EF4-FFF2-40B4-BE49-F238E27FC236}">
                  <a16:creationId xmlns=""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2680">
              <a:extLst>
                <a:ext uri="{FF2B5EF4-FFF2-40B4-BE49-F238E27FC236}">
                  <a16:creationId xmlns=""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2681">
              <a:extLst>
                <a:ext uri="{FF2B5EF4-FFF2-40B4-BE49-F238E27FC236}">
                  <a16:creationId xmlns=""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2682">
              <a:extLst>
                <a:ext uri="{FF2B5EF4-FFF2-40B4-BE49-F238E27FC236}">
                  <a16:creationId xmlns=""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2683">
              <a:extLst>
                <a:ext uri="{FF2B5EF4-FFF2-40B4-BE49-F238E27FC236}">
                  <a16:creationId xmlns=""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2684">
              <a:extLst>
                <a:ext uri="{FF2B5EF4-FFF2-40B4-BE49-F238E27FC236}">
                  <a16:creationId xmlns=""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2685">
              <a:extLst>
                <a:ext uri="{FF2B5EF4-FFF2-40B4-BE49-F238E27FC236}">
                  <a16:creationId xmlns=""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2686">
              <a:extLst>
                <a:ext uri="{FF2B5EF4-FFF2-40B4-BE49-F238E27FC236}">
                  <a16:creationId xmlns=""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2687">
              <a:extLst>
                <a:ext uri="{FF2B5EF4-FFF2-40B4-BE49-F238E27FC236}">
                  <a16:creationId xmlns=""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2688">
              <a:extLst>
                <a:ext uri="{FF2B5EF4-FFF2-40B4-BE49-F238E27FC236}">
                  <a16:creationId xmlns=""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2689">
              <a:extLst>
                <a:ext uri="{FF2B5EF4-FFF2-40B4-BE49-F238E27FC236}">
                  <a16:creationId xmlns=""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2690">
              <a:extLst>
                <a:ext uri="{FF2B5EF4-FFF2-40B4-BE49-F238E27FC236}">
                  <a16:creationId xmlns=""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2691">
              <a:extLst>
                <a:ext uri="{FF2B5EF4-FFF2-40B4-BE49-F238E27FC236}">
                  <a16:creationId xmlns=""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2692">
              <a:extLst>
                <a:ext uri="{FF2B5EF4-FFF2-40B4-BE49-F238E27FC236}">
                  <a16:creationId xmlns=""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2693">
              <a:extLst>
                <a:ext uri="{FF2B5EF4-FFF2-40B4-BE49-F238E27FC236}">
                  <a16:creationId xmlns=""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2694">
              <a:extLst>
                <a:ext uri="{FF2B5EF4-FFF2-40B4-BE49-F238E27FC236}">
                  <a16:creationId xmlns=""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2695">
              <a:extLst>
                <a:ext uri="{FF2B5EF4-FFF2-40B4-BE49-F238E27FC236}">
                  <a16:creationId xmlns=""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2696">
              <a:extLst>
                <a:ext uri="{FF2B5EF4-FFF2-40B4-BE49-F238E27FC236}">
                  <a16:creationId xmlns=""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2697">
              <a:extLst>
                <a:ext uri="{FF2B5EF4-FFF2-40B4-BE49-F238E27FC236}">
                  <a16:creationId xmlns=""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2698">
              <a:extLst>
                <a:ext uri="{FF2B5EF4-FFF2-40B4-BE49-F238E27FC236}">
                  <a16:creationId xmlns=""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2699">
              <a:extLst>
                <a:ext uri="{FF2B5EF4-FFF2-40B4-BE49-F238E27FC236}">
                  <a16:creationId xmlns=""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2700">
              <a:extLst>
                <a:ext uri="{FF2B5EF4-FFF2-40B4-BE49-F238E27FC236}">
                  <a16:creationId xmlns=""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2701">
              <a:extLst>
                <a:ext uri="{FF2B5EF4-FFF2-40B4-BE49-F238E27FC236}">
                  <a16:creationId xmlns=""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2702">
              <a:extLst>
                <a:ext uri="{FF2B5EF4-FFF2-40B4-BE49-F238E27FC236}">
                  <a16:creationId xmlns=""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98" name="Graphic 2713">
            <a:extLst>
              <a:ext uri="{FF2B5EF4-FFF2-40B4-BE49-F238E27FC236}">
                <a16:creationId xmlns=""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681103" y="5589293"/>
            <a:ext cx="1029851" cy="1076168"/>
            <a:chOff x="693570" y="4483266"/>
            <a:chExt cx="1400175" cy="1247775"/>
          </a:xfrm>
        </p:grpSpPr>
        <p:sp>
          <p:nvSpPr>
            <p:cNvPr id="3899" name="Freeform: Shape 2716">
              <a:extLst>
                <a:ext uri="{FF2B5EF4-FFF2-40B4-BE49-F238E27FC236}">
                  <a16:creationId xmlns=""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2717">
              <a:extLst>
                <a:ext uri="{FF2B5EF4-FFF2-40B4-BE49-F238E27FC236}">
                  <a16:creationId xmlns=""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2718">
              <a:extLst>
                <a:ext uri="{FF2B5EF4-FFF2-40B4-BE49-F238E27FC236}">
                  <a16:creationId xmlns=""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2719">
              <a:extLst>
                <a:ext uri="{FF2B5EF4-FFF2-40B4-BE49-F238E27FC236}">
                  <a16:creationId xmlns=""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2720">
              <a:extLst>
                <a:ext uri="{FF2B5EF4-FFF2-40B4-BE49-F238E27FC236}">
                  <a16:creationId xmlns=""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2721">
              <a:extLst>
                <a:ext uri="{FF2B5EF4-FFF2-40B4-BE49-F238E27FC236}">
                  <a16:creationId xmlns=""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2722">
              <a:extLst>
                <a:ext uri="{FF2B5EF4-FFF2-40B4-BE49-F238E27FC236}">
                  <a16:creationId xmlns=""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2723">
              <a:extLst>
                <a:ext uri="{FF2B5EF4-FFF2-40B4-BE49-F238E27FC236}">
                  <a16:creationId xmlns=""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2724">
              <a:extLst>
                <a:ext uri="{FF2B5EF4-FFF2-40B4-BE49-F238E27FC236}">
                  <a16:creationId xmlns=""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2725">
              <a:extLst>
                <a:ext uri="{FF2B5EF4-FFF2-40B4-BE49-F238E27FC236}">
                  <a16:creationId xmlns=""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2726">
              <a:extLst>
                <a:ext uri="{FF2B5EF4-FFF2-40B4-BE49-F238E27FC236}">
                  <a16:creationId xmlns=""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2727">
              <a:extLst>
                <a:ext uri="{FF2B5EF4-FFF2-40B4-BE49-F238E27FC236}">
                  <a16:creationId xmlns=""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2728">
              <a:extLst>
                <a:ext uri="{FF2B5EF4-FFF2-40B4-BE49-F238E27FC236}">
                  <a16:creationId xmlns=""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2729">
              <a:extLst>
                <a:ext uri="{FF2B5EF4-FFF2-40B4-BE49-F238E27FC236}">
                  <a16:creationId xmlns=""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2730">
              <a:extLst>
                <a:ext uri="{FF2B5EF4-FFF2-40B4-BE49-F238E27FC236}">
                  <a16:creationId xmlns=""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2731">
              <a:extLst>
                <a:ext uri="{FF2B5EF4-FFF2-40B4-BE49-F238E27FC236}">
                  <a16:creationId xmlns=""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2732">
              <a:extLst>
                <a:ext uri="{FF2B5EF4-FFF2-40B4-BE49-F238E27FC236}">
                  <a16:creationId xmlns=""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2733">
              <a:extLst>
                <a:ext uri="{FF2B5EF4-FFF2-40B4-BE49-F238E27FC236}">
                  <a16:creationId xmlns=""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2734">
              <a:extLst>
                <a:ext uri="{FF2B5EF4-FFF2-40B4-BE49-F238E27FC236}">
                  <a16:creationId xmlns=""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2735">
              <a:extLst>
                <a:ext uri="{FF2B5EF4-FFF2-40B4-BE49-F238E27FC236}">
                  <a16:creationId xmlns=""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2736">
              <a:extLst>
                <a:ext uri="{FF2B5EF4-FFF2-40B4-BE49-F238E27FC236}">
                  <a16:creationId xmlns=""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2737">
              <a:extLst>
                <a:ext uri="{FF2B5EF4-FFF2-40B4-BE49-F238E27FC236}">
                  <a16:creationId xmlns=""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2738">
              <a:extLst>
                <a:ext uri="{FF2B5EF4-FFF2-40B4-BE49-F238E27FC236}">
                  <a16:creationId xmlns=""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2739">
              <a:extLst>
                <a:ext uri="{FF2B5EF4-FFF2-40B4-BE49-F238E27FC236}">
                  <a16:creationId xmlns=""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2740">
              <a:extLst>
                <a:ext uri="{FF2B5EF4-FFF2-40B4-BE49-F238E27FC236}">
                  <a16:creationId xmlns=""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2741">
              <a:extLst>
                <a:ext uri="{FF2B5EF4-FFF2-40B4-BE49-F238E27FC236}">
                  <a16:creationId xmlns=""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2742">
              <a:extLst>
                <a:ext uri="{FF2B5EF4-FFF2-40B4-BE49-F238E27FC236}">
                  <a16:creationId xmlns=""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2743">
              <a:extLst>
                <a:ext uri="{FF2B5EF4-FFF2-40B4-BE49-F238E27FC236}">
                  <a16:creationId xmlns=""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2744">
              <a:extLst>
                <a:ext uri="{FF2B5EF4-FFF2-40B4-BE49-F238E27FC236}">
                  <a16:creationId xmlns=""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2745">
              <a:extLst>
                <a:ext uri="{FF2B5EF4-FFF2-40B4-BE49-F238E27FC236}">
                  <a16:creationId xmlns=""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2746">
              <a:extLst>
                <a:ext uri="{FF2B5EF4-FFF2-40B4-BE49-F238E27FC236}">
                  <a16:creationId xmlns=""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2747">
              <a:extLst>
                <a:ext uri="{FF2B5EF4-FFF2-40B4-BE49-F238E27FC236}">
                  <a16:creationId xmlns=""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2748">
              <a:extLst>
                <a:ext uri="{FF2B5EF4-FFF2-40B4-BE49-F238E27FC236}">
                  <a16:creationId xmlns=""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2749">
              <a:extLst>
                <a:ext uri="{FF2B5EF4-FFF2-40B4-BE49-F238E27FC236}">
                  <a16:creationId xmlns=""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33" name="Graphic 2711">
            <a:extLst>
              <a:ext uri="{FF2B5EF4-FFF2-40B4-BE49-F238E27FC236}">
                <a16:creationId xmlns=""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776344" y="6309939"/>
            <a:ext cx="1123352" cy="365125"/>
            <a:chOff x="3289133" y="4916654"/>
            <a:chExt cx="1619250" cy="561975"/>
          </a:xfrm>
        </p:grpSpPr>
        <p:sp>
          <p:nvSpPr>
            <p:cNvPr id="3934" name="Freeform: Shape 2751">
              <a:extLst>
                <a:ext uri="{FF2B5EF4-FFF2-40B4-BE49-F238E27FC236}">
                  <a16:creationId xmlns=""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2752">
              <a:extLst>
                <a:ext uri="{FF2B5EF4-FFF2-40B4-BE49-F238E27FC236}">
                  <a16:creationId xmlns=""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2753">
              <a:extLst>
                <a:ext uri="{FF2B5EF4-FFF2-40B4-BE49-F238E27FC236}">
                  <a16:creationId xmlns=""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2754">
              <a:extLst>
                <a:ext uri="{FF2B5EF4-FFF2-40B4-BE49-F238E27FC236}">
                  <a16:creationId xmlns=""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2755">
              <a:extLst>
                <a:ext uri="{FF2B5EF4-FFF2-40B4-BE49-F238E27FC236}">
                  <a16:creationId xmlns=""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2756">
              <a:extLst>
                <a:ext uri="{FF2B5EF4-FFF2-40B4-BE49-F238E27FC236}">
                  <a16:creationId xmlns=""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2757">
              <a:extLst>
                <a:ext uri="{FF2B5EF4-FFF2-40B4-BE49-F238E27FC236}">
                  <a16:creationId xmlns=""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2758">
              <a:extLst>
                <a:ext uri="{FF2B5EF4-FFF2-40B4-BE49-F238E27FC236}">
                  <a16:creationId xmlns=""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2759">
              <a:extLst>
                <a:ext uri="{FF2B5EF4-FFF2-40B4-BE49-F238E27FC236}">
                  <a16:creationId xmlns=""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2760">
              <a:extLst>
                <a:ext uri="{FF2B5EF4-FFF2-40B4-BE49-F238E27FC236}">
                  <a16:creationId xmlns=""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2761">
              <a:extLst>
                <a:ext uri="{FF2B5EF4-FFF2-40B4-BE49-F238E27FC236}">
                  <a16:creationId xmlns=""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2762">
              <a:extLst>
                <a:ext uri="{FF2B5EF4-FFF2-40B4-BE49-F238E27FC236}">
                  <a16:creationId xmlns=""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2763">
              <a:extLst>
                <a:ext uri="{FF2B5EF4-FFF2-40B4-BE49-F238E27FC236}">
                  <a16:creationId xmlns=""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2764">
              <a:extLst>
                <a:ext uri="{FF2B5EF4-FFF2-40B4-BE49-F238E27FC236}">
                  <a16:creationId xmlns=""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2765">
              <a:extLst>
                <a:ext uri="{FF2B5EF4-FFF2-40B4-BE49-F238E27FC236}">
                  <a16:creationId xmlns=""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2766">
              <a:extLst>
                <a:ext uri="{FF2B5EF4-FFF2-40B4-BE49-F238E27FC236}">
                  <a16:creationId xmlns=""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50" name="Graphic 2714">
            <a:extLst>
              <a:ext uri="{FF2B5EF4-FFF2-40B4-BE49-F238E27FC236}">
                <a16:creationId xmlns="" xmlns:a16="http://schemas.microsoft.com/office/drawing/2014/main" id="{40A7C662-866A-418C-9973-4039F17509C6}"/>
              </a:ext>
            </a:extLst>
          </p:cNvPr>
          <p:cNvGrpSpPr/>
          <p:nvPr/>
        </p:nvGrpSpPr>
        <p:grpSpPr>
          <a:xfrm>
            <a:off x="5590827" y="5383307"/>
            <a:ext cx="1022647" cy="1299882"/>
            <a:chOff x="6096000" y="4249903"/>
            <a:chExt cx="1447800" cy="1895475"/>
          </a:xfrm>
        </p:grpSpPr>
        <p:sp>
          <p:nvSpPr>
            <p:cNvPr id="3951" name="Freeform: Shape 2768">
              <a:extLst>
                <a:ext uri="{FF2B5EF4-FFF2-40B4-BE49-F238E27FC236}">
                  <a16:creationId xmlns="" xmlns:a16="http://schemas.microsoft.com/office/drawing/2014/main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2769">
              <a:extLst>
                <a:ext uri="{FF2B5EF4-FFF2-40B4-BE49-F238E27FC236}">
                  <a16:creationId xmlns="" xmlns:a16="http://schemas.microsoft.com/office/drawing/2014/main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2770">
              <a:extLst>
                <a:ext uri="{FF2B5EF4-FFF2-40B4-BE49-F238E27FC236}">
                  <a16:creationId xmlns="" xmlns:a16="http://schemas.microsoft.com/office/drawing/2014/main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2771">
              <a:extLst>
                <a:ext uri="{FF2B5EF4-FFF2-40B4-BE49-F238E27FC236}">
                  <a16:creationId xmlns="" xmlns:a16="http://schemas.microsoft.com/office/drawing/2014/main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2772">
              <a:extLst>
                <a:ext uri="{FF2B5EF4-FFF2-40B4-BE49-F238E27FC236}">
                  <a16:creationId xmlns="" xmlns:a16="http://schemas.microsoft.com/office/drawing/2014/main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2773">
              <a:extLst>
                <a:ext uri="{FF2B5EF4-FFF2-40B4-BE49-F238E27FC236}">
                  <a16:creationId xmlns="" xmlns:a16="http://schemas.microsoft.com/office/drawing/2014/main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2774">
              <a:extLst>
                <a:ext uri="{FF2B5EF4-FFF2-40B4-BE49-F238E27FC236}">
                  <a16:creationId xmlns="" xmlns:a16="http://schemas.microsoft.com/office/drawing/2014/main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2775">
              <a:extLst>
                <a:ext uri="{FF2B5EF4-FFF2-40B4-BE49-F238E27FC236}">
                  <a16:creationId xmlns="" xmlns:a16="http://schemas.microsoft.com/office/drawing/2014/main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2776">
              <a:extLst>
                <a:ext uri="{FF2B5EF4-FFF2-40B4-BE49-F238E27FC236}">
                  <a16:creationId xmlns="" xmlns:a16="http://schemas.microsoft.com/office/drawing/2014/main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2777">
              <a:extLst>
                <a:ext uri="{FF2B5EF4-FFF2-40B4-BE49-F238E27FC236}">
                  <a16:creationId xmlns="" xmlns:a16="http://schemas.microsoft.com/office/drawing/2014/main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2778">
              <a:extLst>
                <a:ext uri="{FF2B5EF4-FFF2-40B4-BE49-F238E27FC236}">
                  <a16:creationId xmlns="" xmlns:a16="http://schemas.microsoft.com/office/drawing/2014/main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2779">
              <a:extLst>
                <a:ext uri="{FF2B5EF4-FFF2-40B4-BE49-F238E27FC236}">
                  <a16:creationId xmlns="" xmlns:a16="http://schemas.microsoft.com/office/drawing/2014/main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2780">
              <a:extLst>
                <a:ext uri="{FF2B5EF4-FFF2-40B4-BE49-F238E27FC236}">
                  <a16:creationId xmlns="" xmlns:a16="http://schemas.microsoft.com/office/drawing/2014/main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2781">
              <a:extLst>
                <a:ext uri="{FF2B5EF4-FFF2-40B4-BE49-F238E27FC236}">
                  <a16:creationId xmlns="" xmlns:a16="http://schemas.microsoft.com/office/drawing/2014/main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2782">
              <a:extLst>
                <a:ext uri="{FF2B5EF4-FFF2-40B4-BE49-F238E27FC236}">
                  <a16:creationId xmlns="" xmlns:a16="http://schemas.microsoft.com/office/drawing/2014/main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2783">
              <a:extLst>
                <a:ext uri="{FF2B5EF4-FFF2-40B4-BE49-F238E27FC236}">
                  <a16:creationId xmlns="" xmlns:a16="http://schemas.microsoft.com/office/drawing/2014/main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2784">
              <a:extLst>
                <a:ext uri="{FF2B5EF4-FFF2-40B4-BE49-F238E27FC236}">
                  <a16:creationId xmlns="" xmlns:a16="http://schemas.microsoft.com/office/drawing/2014/main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2785">
              <a:extLst>
                <a:ext uri="{FF2B5EF4-FFF2-40B4-BE49-F238E27FC236}">
                  <a16:creationId xmlns="" xmlns:a16="http://schemas.microsoft.com/office/drawing/2014/main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8371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23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7648719" y="331858"/>
            <a:ext cx="13420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L I P I D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1471218732"/>
              </p:ext>
            </p:extLst>
          </p:nvPr>
        </p:nvGraphicFramePr>
        <p:xfrm>
          <a:off x="3984711" y="961170"/>
          <a:ext cx="7973086" cy="140551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255617411"/>
              </p:ext>
            </p:extLst>
          </p:nvPr>
        </p:nvGraphicFramePr>
        <p:xfrm>
          <a:off x="123703" y="2616794"/>
          <a:ext cx="6096000" cy="36571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182989646"/>
              </p:ext>
            </p:extLst>
          </p:nvPr>
        </p:nvGraphicFramePr>
        <p:xfrm>
          <a:off x="5942753" y="2554942"/>
          <a:ext cx="6096000" cy="36933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4" r:lo="rId15" r:qs="rId16" r:cs="rId17"/>
          </a:graphicData>
        </a:graphic>
      </p:graphicFrame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574317" y="2761588"/>
            <a:ext cx="589095" cy="932383"/>
            <a:chOff x="6843236" y="157160"/>
            <a:chExt cx="947072" cy="1202528"/>
          </a:xfrm>
          <a:solidFill>
            <a:srgbClr val="F26D9A"/>
          </a:solidFill>
        </p:grpSpPr>
        <p:sp>
          <p:nvSpPr>
            <p:cNvPr id="34" name="Freeform: Shape 163">
              <a:extLst>
                <a:ext uri="{FF2B5EF4-FFF2-40B4-BE49-F238E27FC236}">
                  <a16:creationId xmlns=""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64">
              <a:extLst>
                <a:ext uri="{FF2B5EF4-FFF2-40B4-BE49-F238E27FC236}">
                  <a16:creationId xmlns=""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65">
              <a:extLst>
                <a:ext uri="{FF2B5EF4-FFF2-40B4-BE49-F238E27FC236}">
                  <a16:creationId xmlns=""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66">
              <a:extLst>
                <a:ext uri="{FF2B5EF4-FFF2-40B4-BE49-F238E27FC236}">
                  <a16:creationId xmlns=""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67">
              <a:extLst>
                <a:ext uri="{FF2B5EF4-FFF2-40B4-BE49-F238E27FC236}">
                  <a16:creationId xmlns=""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68">
              <a:extLst>
                <a:ext uri="{FF2B5EF4-FFF2-40B4-BE49-F238E27FC236}">
                  <a16:creationId xmlns=""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69">
              <a:extLst>
                <a:ext uri="{FF2B5EF4-FFF2-40B4-BE49-F238E27FC236}">
                  <a16:creationId xmlns=""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70">
              <a:extLst>
                <a:ext uri="{FF2B5EF4-FFF2-40B4-BE49-F238E27FC236}">
                  <a16:creationId xmlns=""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71">
              <a:extLst>
                <a:ext uri="{FF2B5EF4-FFF2-40B4-BE49-F238E27FC236}">
                  <a16:creationId xmlns=""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72">
              <a:extLst>
                <a:ext uri="{FF2B5EF4-FFF2-40B4-BE49-F238E27FC236}">
                  <a16:creationId xmlns=""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73">
              <a:extLst>
                <a:ext uri="{FF2B5EF4-FFF2-40B4-BE49-F238E27FC236}">
                  <a16:creationId xmlns=""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74">
              <a:extLst>
                <a:ext uri="{FF2B5EF4-FFF2-40B4-BE49-F238E27FC236}">
                  <a16:creationId xmlns=""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75">
              <a:extLst>
                <a:ext uri="{FF2B5EF4-FFF2-40B4-BE49-F238E27FC236}">
                  <a16:creationId xmlns=""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76">
              <a:extLst>
                <a:ext uri="{FF2B5EF4-FFF2-40B4-BE49-F238E27FC236}">
                  <a16:creationId xmlns=""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77">
              <a:extLst>
                <a:ext uri="{FF2B5EF4-FFF2-40B4-BE49-F238E27FC236}">
                  <a16:creationId xmlns=""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78">
              <a:extLst>
                <a:ext uri="{FF2B5EF4-FFF2-40B4-BE49-F238E27FC236}">
                  <a16:creationId xmlns=""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79">
              <a:extLst>
                <a:ext uri="{FF2B5EF4-FFF2-40B4-BE49-F238E27FC236}">
                  <a16:creationId xmlns=""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80">
              <a:extLst>
                <a:ext uri="{FF2B5EF4-FFF2-40B4-BE49-F238E27FC236}">
                  <a16:creationId xmlns=""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81">
              <a:extLst>
                <a:ext uri="{FF2B5EF4-FFF2-40B4-BE49-F238E27FC236}">
                  <a16:creationId xmlns=""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82">
              <a:extLst>
                <a:ext uri="{FF2B5EF4-FFF2-40B4-BE49-F238E27FC236}">
                  <a16:creationId xmlns=""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83">
              <a:extLst>
                <a:ext uri="{FF2B5EF4-FFF2-40B4-BE49-F238E27FC236}">
                  <a16:creationId xmlns=""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84">
              <a:extLst>
                <a:ext uri="{FF2B5EF4-FFF2-40B4-BE49-F238E27FC236}">
                  <a16:creationId xmlns=""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85">
              <a:extLst>
                <a:ext uri="{FF2B5EF4-FFF2-40B4-BE49-F238E27FC236}">
                  <a16:creationId xmlns=""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86">
              <a:extLst>
                <a:ext uri="{FF2B5EF4-FFF2-40B4-BE49-F238E27FC236}">
                  <a16:creationId xmlns=""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87">
              <a:extLst>
                <a:ext uri="{FF2B5EF4-FFF2-40B4-BE49-F238E27FC236}">
                  <a16:creationId xmlns=""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88">
              <a:extLst>
                <a:ext uri="{FF2B5EF4-FFF2-40B4-BE49-F238E27FC236}">
                  <a16:creationId xmlns=""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89">
              <a:extLst>
                <a:ext uri="{FF2B5EF4-FFF2-40B4-BE49-F238E27FC236}">
                  <a16:creationId xmlns=""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90">
              <a:extLst>
                <a:ext uri="{FF2B5EF4-FFF2-40B4-BE49-F238E27FC236}">
                  <a16:creationId xmlns=""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91">
              <a:extLst>
                <a:ext uri="{FF2B5EF4-FFF2-40B4-BE49-F238E27FC236}">
                  <a16:creationId xmlns=""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92">
              <a:extLst>
                <a:ext uri="{FF2B5EF4-FFF2-40B4-BE49-F238E27FC236}">
                  <a16:creationId xmlns=""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93">
              <a:extLst>
                <a:ext uri="{FF2B5EF4-FFF2-40B4-BE49-F238E27FC236}">
                  <a16:creationId xmlns=""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94">
              <a:extLst>
                <a:ext uri="{FF2B5EF4-FFF2-40B4-BE49-F238E27FC236}">
                  <a16:creationId xmlns=""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95">
              <a:extLst>
                <a:ext uri="{FF2B5EF4-FFF2-40B4-BE49-F238E27FC236}">
                  <a16:creationId xmlns=""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96">
              <a:extLst>
                <a:ext uri="{FF2B5EF4-FFF2-40B4-BE49-F238E27FC236}">
                  <a16:creationId xmlns=""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97">
              <a:extLst>
                <a:ext uri="{FF2B5EF4-FFF2-40B4-BE49-F238E27FC236}">
                  <a16:creationId xmlns=""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98">
              <a:extLst>
                <a:ext uri="{FF2B5EF4-FFF2-40B4-BE49-F238E27FC236}">
                  <a16:creationId xmlns=""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99">
              <a:extLst>
                <a:ext uri="{FF2B5EF4-FFF2-40B4-BE49-F238E27FC236}">
                  <a16:creationId xmlns=""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200">
              <a:extLst>
                <a:ext uri="{FF2B5EF4-FFF2-40B4-BE49-F238E27FC236}">
                  <a16:creationId xmlns=""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201">
              <a:extLst>
                <a:ext uri="{FF2B5EF4-FFF2-40B4-BE49-F238E27FC236}">
                  <a16:creationId xmlns=""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202">
              <a:extLst>
                <a:ext uri="{FF2B5EF4-FFF2-40B4-BE49-F238E27FC236}">
                  <a16:creationId xmlns=""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203">
              <a:extLst>
                <a:ext uri="{FF2B5EF4-FFF2-40B4-BE49-F238E27FC236}">
                  <a16:creationId xmlns=""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204">
              <a:extLst>
                <a:ext uri="{FF2B5EF4-FFF2-40B4-BE49-F238E27FC236}">
                  <a16:creationId xmlns=""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205">
              <a:extLst>
                <a:ext uri="{FF2B5EF4-FFF2-40B4-BE49-F238E27FC236}">
                  <a16:creationId xmlns=""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206">
              <a:extLst>
                <a:ext uri="{FF2B5EF4-FFF2-40B4-BE49-F238E27FC236}">
                  <a16:creationId xmlns=""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207">
              <a:extLst>
                <a:ext uri="{FF2B5EF4-FFF2-40B4-BE49-F238E27FC236}">
                  <a16:creationId xmlns=""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208">
              <a:extLst>
                <a:ext uri="{FF2B5EF4-FFF2-40B4-BE49-F238E27FC236}">
                  <a16:creationId xmlns=""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209">
              <a:extLst>
                <a:ext uri="{FF2B5EF4-FFF2-40B4-BE49-F238E27FC236}">
                  <a16:creationId xmlns=""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210">
              <a:extLst>
                <a:ext uri="{FF2B5EF4-FFF2-40B4-BE49-F238E27FC236}">
                  <a16:creationId xmlns=""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211">
              <a:extLst>
                <a:ext uri="{FF2B5EF4-FFF2-40B4-BE49-F238E27FC236}">
                  <a16:creationId xmlns=""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212">
              <a:extLst>
                <a:ext uri="{FF2B5EF4-FFF2-40B4-BE49-F238E27FC236}">
                  <a16:creationId xmlns=""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213">
              <a:extLst>
                <a:ext uri="{FF2B5EF4-FFF2-40B4-BE49-F238E27FC236}">
                  <a16:creationId xmlns=""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214">
              <a:extLst>
                <a:ext uri="{FF2B5EF4-FFF2-40B4-BE49-F238E27FC236}">
                  <a16:creationId xmlns=""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215">
              <a:extLst>
                <a:ext uri="{FF2B5EF4-FFF2-40B4-BE49-F238E27FC236}">
                  <a16:creationId xmlns=""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216">
              <a:extLst>
                <a:ext uri="{FF2B5EF4-FFF2-40B4-BE49-F238E27FC236}">
                  <a16:creationId xmlns=""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217">
              <a:extLst>
                <a:ext uri="{FF2B5EF4-FFF2-40B4-BE49-F238E27FC236}">
                  <a16:creationId xmlns=""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218">
              <a:extLst>
                <a:ext uri="{FF2B5EF4-FFF2-40B4-BE49-F238E27FC236}">
                  <a16:creationId xmlns=""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219">
              <a:extLst>
                <a:ext uri="{FF2B5EF4-FFF2-40B4-BE49-F238E27FC236}">
                  <a16:creationId xmlns=""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220">
              <a:extLst>
                <a:ext uri="{FF2B5EF4-FFF2-40B4-BE49-F238E27FC236}">
                  <a16:creationId xmlns=""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221">
              <a:extLst>
                <a:ext uri="{FF2B5EF4-FFF2-40B4-BE49-F238E27FC236}">
                  <a16:creationId xmlns=""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222">
              <a:extLst>
                <a:ext uri="{FF2B5EF4-FFF2-40B4-BE49-F238E27FC236}">
                  <a16:creationId xmlns=""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223">
              <a:extLst>
                <a:ext uri="{FF2B5EF4-FFF2-40B4-BE49-F238E27FC236}">
                  <a16:creationId xmlns=""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224">
              <a:extLst>
                <a:ext uri="{FF2B5EF4-FFF2-40B4-BE49-F238E27FC236}">
                  <a16:creationId xmlns=""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225">
              <a:extLst>
                <a:ext uri="{FF2B5EF4-FFF2-40B4-BE49-F238E27FC236}">
                  <a16:creationId xmlns=""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226">
              <a:extLst>
                <a:ext uri="{FF2B5EF4-FFF2-40B4-BE49-F238E27FC236}">
                  <a16:creationId xmlns=""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227">
              <a:extLst>
                <a:ext uri="{FF2B5EF4-FFF2-40B4-BE49-F238E27FC236}">
                  <a16:creationId xmlns=""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228">
              <a:extLst>
                <a:ext uri="{FF2B5EF4-FFF2-40B4-BE49-F238E27FC236}">
                  <a16:creationId xmlns=""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229">
              <a:extLst>
                <a:ext uri="{FF2B5EF4-FFF2-40B4-BE49-F238E27FC236}">
                  <a16:creationId xmlns=""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230">
              <a:extLst>
                <a:ext uri="{FF2B5EF4-FFF2-40B4-BE49-F238E27FC236}">
                  <a16:creationId xmlns=""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231">
              <a:extLst>
                <a:ext uri="{FF2B5EF4-FFF2-40B4-BE49-F238E27FC236}">
                  <a16:creationId xmlns=""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232">
              <a:extLst>
                <a:ext uri="{FF2B5EF4-FFF2-40B4-BE49-F238E27FC236}">
                  <a16:creationId xmlns=""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233">
              <a:extLst>
                <a:ext uri="{FF2B5EF4-FFF2-40B4-BE49-F238E27FC236}">
                  <a16:creationId xmlns=""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234">
              <a:extLst>
                <a:ext uri="{FF2B5EF4-FFF2-40B4-BE49-F238E27FC236}">
                  <a16:creationId xmlns=""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235">
              <a:extLst>
                <a:ext uri="{FF2B5EF4-FFF2-40B4-BE49-F238E27FC236}">
                  <a16:creationId xmlns=""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236">
              <a:extLst>
                <a:ext uri="{FF2B5EF4-FFF2-40B4-BE49-F238E27FC236}">
                  <a16:creationId xmlns=""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237">
              <a:extLst>
                <a:ext uri="{FF2B5EF4-FFF2-40B4-BE49-F238E27FC236}">
                  <a16:creationId xmlns=""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238">
              <a:extLst>
                <a:ext uri="{FF2B5EF4-FFF2-40B4-BE49-F238E27FC236}">
                  <a16:creationId xmlns=""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239">
              <a:extLst>
                <a:ext uri="{FF2B5EF4-FFF2-40B4-BE49-F238E27FC236}">
                  <a16:creationId xmlns=""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240">
              <a:extLst>
                <a:ext uri="{FF2B5EF4-FFF2-40B4-BE49-F238E27FC236}">
                  <a16:creationId xmlns=""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241">
              <a:extLst>
                <a:ext uri="{FF2B5EF4-FFF2-40B4-BE49-F238E27FC236}">
                  <a16:creationId xmlns=""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242">
              <a:extLst>
                <a:ext uri="{FF2B5EF4-FFF2-40B4-BE49-F238E27FC236}">
                  <a16:creationId xmlns=""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243">
              <a:extLst>
                <a:ext uri="{FF2B5EF4-FFF2-40B4-BE49-F238E27FC236}">
                  <a16:creationId xmlns=""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244">
              <a:extLst>
                <a:ext uri="{FF2B5EF4-FFF2-40B4-BE49-F238E27FC236}">
                  <a16:creationId xmlns=""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245">
              <a:extLst>
                <a:ext uri="{FF2B5EF4-FFF2-40B4-BE49-F238E27FC236}">
                  <a16:creationId xmlns=""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246">
              <a:extLst>
                <a:ext uri="{FF2B5EF4-FFF2-40B4-BE49-F238E27FC236}">
                  <a16:creationId xmlns=""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247">
              <a:extLst>
                <a:ext uri="{FF2B5EF4-FFF2-40B4-BE49-F238E27FC236}">
                  <a16:creationId xmlns=""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248">
              <a:extLst>
                <a:ext uri="{FF2B5EF4-FFF2-40B4-BE49-F238E27FC236}">
                  <a16:creationId xmlns=""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249">
              <a:extLst>
                <a:ext uri="{FF2B5EF4-FFF2-40B4-BE49-F238E27FC236}">
                  <a16:creationId xmlns=""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250">
              <a:extLst>
                <a:ext uri="{FF2B5EF4-FFF2-40B4-BE49-F238E27FC236}">
                  <a16:creationId xmlns=""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251">
              <a:extLst>
                <a:ext uri="{FF2B5EF4-FFF2-40B4-BE49-F238E27FC236}">
                  <a16:creationId xmlns=""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252">
              <a:extLst>
                <a:ext uri="{FF2B5EF4-FFF2-40B4-BE49-F238E27FC236}">
                  <a16:creationId xmlns=""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253">
              <a:extLst>
                <a:ext uri="{FF2B5EF4-FFF2-40B4-BE49-F238E27FC236}">
                  <a16:creationId xmlns=""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254">
              <a:extLst>
                <a:ext uri="{FF2B5EF4-FFF2-40B4-BE49-F238E27FC236}">
                  <a16:creationId xmlns=""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255">
              <a:extLst>
                <a:ext uri="{FF2B5EF4-FFF2-40B4-BE49-F238E27FC236}">
                  <a16:creationId xmlns=""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256">
              <a:extLst>
                <a:ext uri="{FF2B5EF4-FFF2-40B4-BE49-F238E27FC236}">
                  <a16:creationId xmlns=""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257">
              <a:extLst>
                <a:ext uri="{FF2B5EF4-FFF2-40B4-BE49-F238E27FC236}">
                  <a16:creationId xmlns=""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258">
              <a:extLst>
                <a:ext uri="{FF2B5EF4-FFF2-40B4-BE49-F238E27FC236}">
                  <a16:creationId xmlns=""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259">
              <a:extLst>
                <a:ext uri="{FF2B5EF4-FFF2-40B4-BE49-F238E27FC236}">
                  <a16:creationId xmlns=""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260">
              <a:extLst>
                <a:ext uri="{FF2B5EF4-FFF2-40B4-BE49-F238E27FC236}">
                  <a16:creationId xmlns=""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261">
              <a:extLst>
                <a:ext uri="{FF2B5EF4-FFF2-40B4-BE49-F238E27FC236}">
                  <a16:creationId xmlns=""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262">
              <a:extLst>
                <a:ext uri="{FF2B5EF4-FFF2-40B4-BE49-F238E27FC236}">
                  <a16:creationId xmlns=""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263">
              <a:extLst>
                <a:ext uri="{FF2B5EF4-FFF2-40B4-BE49-F238E27FC236}">
                  <a16:creationId xmlns=""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264">
              <a:extLst>
                <a:ext uri="{FF2B5EF4-FFF2-40B4-BE49-F238E27FC236}">
                  <a16:creationId xmlns=""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265">
              <a:extLst>
                <a:ext uri="{FF2B5EF4-FFF2-40B4-BE49-F238E27FC236}">
                  <a16:creationId xmlns=""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266">
              <a:extLst>
                <a:ext uri="{FF2B5EF4-FFF2-40B4-BE49-F238E27FC236}">
                  <a16:creationId xmlns=""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267">
              <a:extLst>
                <a:ext uri="{FF2B5EF4-FFF2-40B4-BE49-F238E27FC236}">
                  <a16:creationId xmlns=""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268">
              <a:extLst>
                <a:ext uri="{FF2B5EF4-FFF2-40B4-BE49-F238E27FC236}">
                  <a16:creationId xmlns=""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269">
              <a:extLst>
                <a:ext uri="{FF2B5EF4-FFF2-40B4-BE49-F238E27FC236}">
                  <a16:creationId xmlns=""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270">
              <a:extLst>
                <a:ext uri="{FF2B5EF4-FFF2-40B4-BE49-F238E27FC236}">
                  <a16:creationId xmlns=""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271">
              <a:extLst>
                <a:ext uri="{FF2B5EF4-FFF2-40B4-BE49-F238E27FC236}">
                  <a16:creationId xmlns=""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272">
              <a:extLst>
                <a:ext uri="{FF2B5EF4-FFF2-40B4-BE49-F238E27FC236}">
                  <a16:creationId xmlns=""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273">
              <a:extLst>
                <a:ext uri="{FF2B5EF4-FFF2-40B4-BE49-F238E27FC236}">
                  <a16:creationId xmlns=""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274">
              <a:extLst>
                <a:ext uri="{FF2B5EF4-FFF2-40B4-BE49-F238E27FC236}">
                  <a16:creationId xmlns=""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275">
              <a:extLst>
                <a:ext uri="{FF2B5EF4-FFF2-40B4-BE49-F238E27FC236}">
                  <a16:creationId xmlns=""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276">
              <a:extLst>
                <a:ext uri="{FF2B5EF4-FFF2-40B4-BE49-F238E27FC236}">
                  <a16:creationId xmlns=""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277">
              <a:extLst>
                <a:ext uri="{FF2B5EF4-FFF2-40B4-BE49-F238E27FC236}">
                  <a16:creationId xmlns=""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278">
              <a:extLst>
                <a:ext uri="{FF2B5EF4-FFF2-40B4-BE49-F238E27FC236}">
                  <a16:creationId xmlns=""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279">
              <a:extLst>
                <a:ext uri="{FF2B5EF4-FFF2-40B4-BE49-F238E27FC236}">
                  <a16:creationId xmlns=""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280">
              <a:extLst>
                <a:ext uri="{FF2B5EF4-FFF2-40B4-BE49-F238E27FC236}">
                  <a16:creationId xmlns=""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281">
              <a:extLst>
                <a:ext uri="{FF2B5EF4-FFF2-40B4-BE49-F238E27FC236}">
                  <a16:creationId xmlns=""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282">
              <a:extLst>
                <a:ext uri="{FF2B5EF4-FFF2-40B4-BE49-F238E27FC236}">
                  <a16:creationId xmlns=""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283">
              <a:extLst>
                <a:ext uri="{FF2B5EF4-FFF2-40B4-BE49-F238E27FC236}">
                  <a16:creationId xmlns=""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284">
              <a:extLst>
                <a:ext uri="{FF2B5EF4-FFF2-40B4-BE49-F238E27FC236}">
                  <a16:creationId xmlns=""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285">
              <a:extLst>
                <a:ext uri="{FF2B5EF4-FFF2-40B4-BE49-F238E27FC236}">
                  <a16:creationId xmlns=""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286">
              <a:extLst>
                <a:ext uri="{FF2B5EF4-FFF2-40B4-BE49-F238E27FC236}">
                  <a16:creationId xmlns=""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287">
              <a:extLst>
                <a:ext uri="{FF2B5EF4-FFF2-40B4-BE49-F238E27FC236}">
                  <a16:creationId xmlns=""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288">
              <a:extLst>
                <a:ext uri="{FF2B5EF4-FFF2-40B4-BE49-F238E27FC236}">
                  <a16:creationId xmlns=""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289">
              <a:extLst>
                <a:ext uri="{FF2B5EF4-FFF2-40B4-BE49-F238E27FC236}">
                  <a16:creationId xmlns=""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290">
              <a:extLst>
                <a:ext uri="{FF2B5EF4-FFF2-40B4-BE49-F238E27FC236}">
                  <a16:creationId xmlns=""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291">
              <a:extLst>
                <a:ext uri="{FF2B5EF4-FFF2-40B4-BE49-F238E27FC236}">
                  <a16:creationId xmlns=""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292">
              <a:extLst>
                <a:ext uri="{FF2B5EF4-FFF2-40B4-BE49-F238E27FC236}">
                  <a16:creationId xmlns=""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293">
              <a:extLst>
                <a:ext uri="{FF2B5EF4-FFF2-40B4-BE49-F238E27FC236}">
                  <a16:creationId xmlns=""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294">
              <a:extLst>
                <a:ext uri="{FF2B5EF4-FFF2-40B4-BE49-F238E27FC236}">
                  <a16:creationId xmlns=""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295">
              <a:extLst>
                <a:ext uri="{FF2B5EF4-FFF2-40B4-BE49-F238E27FC236}">
                  <a16:creationId xmlns=""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296">
              <a:extLst>
                <a:ext uri="{FF2B5EF4-FFF2-40B4-BE49-F238E27FC236}">
                  <a16:creationId xmlns=""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297">
              <a:extLst>
                <a:ext uri="{FF2B5EF4-FFF2-40B4-BE49-F238E27FC236}">
                  <a16:creationId xmlns=""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298">
              <a:extLst>
                <a:ext uri="{FF2B5EF4-FFF2-40B4-BE49-F238E27FC236}">
                  <a16:creationId xmlns=""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299">
              <a:extLst>
                <a:ext uri="{FF2B5EF4-FFF2-40B4-BE49-F238E27FC236}">
                  <a16:creationId xmlns=""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300">
              <a:extLst>
                <a:ext uri="{FF2B5EF4-FFF2-40B4-BE49-F238E27FC236}">
                  <a16:creationId xmlns=""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301">
              <a:extLst>
                <a:ext uri="{FF2B5EF4-FFF2-40B4-BE49-F238E27FC236}">
                  <a16:creationId xmlns=""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302">
              <a:extLst>
                <a:ext uri="{FF2B5EF4-FFF2-40B4-BE49-F238E27FC236}">
                  <a16:creationId xmlns=""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303">
              <a:extLst>
                <a:ext uri="{FF2B5EF4-FFF2-40B4-BE49-F238E27FC236}">
                  <a16:creationId xmlns=""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304">
              <a:extLst>
                <a:ext uri="{FF2B5EF4-FFF2-40B4-BE49-F238E27FC236}">
                  <a16:creationId xmlns=""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305">
              <a:extLst>
                <a:ext uri="{FF2B5EF4-FFF2-40B4-BE49-F238E27FC236}">
                  <a16:creationId xmlns=""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306">
              <a:extLst>
                <a:ext uri="{FF2B5EF4-FFF2-40B4-BE49-F238E27FC236}">
                  <a16:creationId xmlns=""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307">
              <a:extLst>
                <a:ext uri="{FF2B5EF4-FFF2-40B4-BE49-F238E27FC236}">
                  <a16:creationId xmlns=""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308">
              <a:extLst>
                <a:ext uri="{FF2B5EF4-FFF2-40B4-BE49-F238E27FC236}">
                  <a16:creationId xmlns=""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309">
              <a:extLst>
                <a:ext uri="{FF2B5EF4-FFF2-40B4-BE49-F238E27FC236}">
                  <a16:creationId xmlns=""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310">
              <a:extLst>
                <a:ext uri="{FF2B5EF4-FFF2-40B4-BE49-F238E27FC236}">
                  <a16:creationId xmlns=""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311">
              <a:extLst>
                <a:ext uri="{FF2B5EF4-FFF2-40B4-BE49-F238E27FC236}">
                  <a16:creationId xmlns=""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312">
              <a:extLst>
                <a:ext uri="{FF2B5EF4-FFF2-40B4-BE49-F238E27FC236}">
                  <a16:creationId xmlns=""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313">
              <a:extLst>
                <a:ext uri="{FF2B5EF4-FFF2-40B4-BE49-F238E27FC236}">
                  <a16:creationId xmlns=""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314">
              <a:extLst>
                <a:ext uri="{FF2B5EF4-FFF2-40B4-BE49-F238E27FC236}">
                  <a16:creationId xmlns=""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315">
              <a:extLst>
                <a:ext uri="{FF2B5EF4-FFF2-40B4-BE49-F238E27FC236}">
                  <a16:creationId xmlns=""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316">
              <a:extLst>
                <a:ext uri="{FF2B5EF4-FFF2-40B4-BE49-F238E27FC236}">
                  <a16:creationId xmlns=""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317">
              <a:extLst>
                <a:ext uri="{FF2B5EF4-FFF2-40B4-BE49-F238E27FC236}">
                  <a16:creationId xmlns=""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318">
              <a:extLst>
                <a:ext uri="{FF2B5EF4-FFF2-40B4-BE49-F238E27FC236}">
                  <a16:creationId xmlns=""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319">
              <a:extLst>
                <a:ext uri="{FF2B5EF4-FFF2-40B4-BE49-F238E27FC236}">
                  <a16:creationId xmlns=""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320">
              <a:extLst>
                <a:ext uri="{FF2B5EF4-FFF2-40B4-BE49-F238E27FC236}">
                  <a16:creationId xmlns=""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321">
              <a:extLst>
                <a:ext uri="{FF2B5EF4-FFF2-40B4-BE49-F238E27FC236}">
                  <a16:creationId xmlns=""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322">
              <a:extLst>
                <a:ext uri="{FF2B5EF4-FFF2-40B4-BE49-F238E27FC236}">
                  <a16:creationId xmlns=""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323">
              <a:extLst>
                <a:ext uri="{FF2B5EF4-FFF2-40B4-BE49-F238E27FC236}">
                  <a16:creationId xmlns=""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324">
              <a:extLst>
                <a:ext uri="{FF2B5EF4-FFF2-40B4-BE49-F238E27FC236}">
                  <a16:creationId xmlns=""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25">
              <a:extLst>
                <a:ext uri="{FF2B5EF4-FFF2-40B4-BE49-F238E27FC236}">
                  <a16:creationId xmlns=""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326">
              <a:extLst>
                <a:ext uri="{FF2B5EF4-FFF2-40B4-BE49-F238E27FC236}">
                  <a16:creationId xmlns=""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327">
              <a:extLst>
                <a:ext uri="{FF2B5EF4-FFF2-40B4-BE49-F238E27FC236}">
                  <a16:creationId xmlns=""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328">
              <a:extLst>
                <a:ext uri="{FF2B5EF4-FFF2-40B4-BE49-F238E27FC236}">
                  <a16:creationId xmlns=""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329">
              <a:extLst>
                <a:ext uri="{FF2B5EF4-FFF2-40B4-BE49-F238E27FC236}">
                  <a16:creationId xmlns=""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330">
              <a:extLst>
                <a:ext uri="{FF2B5EF4-FFF2-40B4-BE49-F238E27FC236}">
                  <a16:creationId xmlns=""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331">
              <a:extLst>
                <a:ext uri="{FF2B5EF4-FFF2-40B4-BE49-F238E27FC236}">
                  <a16:creationId xmlns=""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332">
              <a:extLst>
                <a:ext uri="{FF2B5EF4-FFF2-40B4-BE49-F238E27FC236}">
                  <a16:creationId xmlns=""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333">
              <a:extLst>
                <a:ext uri="{FF2B5EF4-FFF2-40B4-BE49-F238E27FC236}">
                  <a16:creationId xmlns=""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334">
              <a:extLst>
                <a:ext uri="{FF2B5EF4-FFF2-40B4-BE49-F238E27FC236}">
                  <a16:creationId xmlns=""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335">
              <a:extLst>
                <a:ext uri="{FF2B5EF4-FFF2-40B4-BE49-F238E27FC236}">
                  <a16:creationId xmlns=""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336">
              <a:extLst>
                <a:ext uri="{FF2B5EF4-FFF2-40B4-BE49-F238E27FC236}">
                  <a16:creationId xmlns=""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337">
              <a:extLst>
                <a:ext uri="{FF2B5EF4-FFF2-40B4-BE49-F238E27FC236}">
                  <a16:creationId xmlns=""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338">
              <a:extLst>
                <a:ext uri="{FF2B5EF4-FFF2-40B4-BE49-F238E27FC236}">
                  <a16:creationId xmlns=""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339">
              <a:extLst>
                <a:ext uri="{FF2B5EF4-FFF2-40B4-BE49-F238E27FC236}">
                  <a16:creationId xmlns=""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340">
              <a:extLst>
                <a:ext uri="{FF2B5EF4-FFF2-40B4-BE49-F238E27FC236}">
                  <a16:creationId xmlns=""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341">
              <a:extLst>
                <a:ext uri="{FF2B5EF4-FFF2-40B4-BE49-F238E27FC236}">
                  <a16:creationId xmlns=""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342">
              <a:extLst>
                <a:ext uri="{FF2B5EF4-FFF2-40B4-BE49-F238E27FC236}">
                  <a16:creationId xmlns=""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343">
              <a:extLst>
                <a:ext uri="{FF2B5EF4-FFF2-40B4-BE49-F238E27FC236}">
                  <a16:creationId xmlns=""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344">
              <a:extLst>
                <a:ext uri="{FF2B5EF4-FFF2-40B4-BE49-F238E27FC236}">
                  <a16:creationId xmlns=""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345">
              <a:extLst>
                <a:ext uri="{FF2B5EF4-FFF2-40B4-BE49-F238E27FC236}">
                  <a16:creationId xmlns=""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346">
              <a:extLst>
                <a:ext uri="{FF2B5EF4-FFF2-40B4-BE49-F238E27FC236}">
                  <a16:creationId xmlns=""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347">
              <a:extLst>
                <a:ext uri="{FF2B5EF4-FFF2-40B4-BE49-F238E27FC236}">
                  <a16:creationId xmlns=""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348">
              <a:extLst>
                <a:ext uri="{FF2B5EF4-FFF2-40B4-BE49-F238E27FC236}">
                  <a16:creationId xmlns=""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349">
              <a:extLst>
                <a:ext uri="{FF2B5EF4-FFF2-40B4-BE49-F238E27FC236}">
                  <a16:creationId xmlns=""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350">
              <a:extLst>
                <a:ext uri="{FF2B5EF4-FFF2-40B4-BE49-F238E27FC236}">
                  <a16:creationId xmlns=""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351">
              <a:extLst>
                <a:ext uri="{FF2B5EF4-FFF2-40B4-BE49-F238E27FC236}">
                  <a16:creationId xmlns=""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352">
              <a:extLst>
                <a:ext uri="{FF2B5EF4-FFF2-40B4-BE49-F238E27FC236}">
                  <a16:creationId xmlns=""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353">
              <a:extLst>
                <a:ext uri="{FF2B5EF4-FFF2-40B4-BE49-F238E27FC236}">
                  <a16:creationId xmlns=""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354">
              <a:extLst>
                <a:ext uri="{FF2B5EF4-FFF2-40B4-BE49-F238E27FC236}">
                  <a16:creationId xmlns=""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355">
              <a:extLst>
                <a:ext uri="{FF2B5EF4-FFF2-40B4-BE49-F238E27FC236}">
                  <a16:creationId xmlns=""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356">
              <a:extLst>
                <a:ext uri="{FF2B5EF4-FFF2-40B4-BE49-F238E27FC236}">
                  <a16:creationId xmlns=""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357">
              <a:extLst>
                <a:ext uri="{FF2B5EF4-FFF2-40B4-BE49-F238E27FC236}">
                  <a16:creationId xmlns=""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358">
              <a:extLst>
                <a:ext uri="{FF2B5EF4-FFF2-40B4-BE49-F238E27FC236}">
                  <a16:creationId xmlns=""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359">
              <a:extLst>
                <a:ext uri="{FF2B5EF4-FFF2-40B4-BE49-F238E27FC236}">
                  <a16:creationId xmlns=""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360">
              <a:extLst>
                <a:ext uri="{FF2B5EF4-FFF2-40B4-BE49-F238E27FC236}">
                  <a16:creationId xmlns=""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361">
              <a:extLst>
                <a:ext uri="{FF2B5EF4-FFF2-40B4-BE49-F238E27FC236}">
                  <a16:creationId xmlns=""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362">
              <a:extLst>
                <a:ext uri="{FF2B5EF4-FFF2-40B4-BE49-F238E27FC236}">
                  <a16:creationId xmlns=""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363">
              <a:extLst>
                <a:ext uri="{FF2B5EF4-FFF2-40B4-BE49-F238E27FC236}">
                  <a16:creationId xmlns=""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364">
              <a:extLst>
                <a:ext uri="{FF2B5EF4-FFF2-40B4-BE49-F238E27FC236}">
                  <a16:creationId xmlns=""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365">
              <a:extLst>
                <a:ext uri="{FF2B5EF4-FFF2-40B4-BE49-F238E27FC236}">
                  <a16:creationId xmlns=""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366">
              <a:extLst>
                <a:ext uri="{FF2B5EF4-FFF2-40B4-BE49-F238E27FC236}">
                  <a16:creationId xmlns=""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367">
              <a:extLst>
                <a:ext uri="{FF2B5EF4-FFF2-40B4-BE49-F238E27FC236}">
                  <a16:creationId xmlns=""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368">
              <a:extLst>
                <a:ext uri="{FF2B5EF4-FFF2-40B4-BE49-F238E27FC236}">
                  <a16:creationId xmlns=""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369">
              <a:extLst>
                <a:ext uri="{FF2B5EF4-FFF2-40B4-BE49-F238E27FC236}">
                  <a16:creationId xmlns=""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370">
              <a:extLst>
                <a:ext uri="{FF2B5EF4-FFF2-40B4-BE49-F238E27FC236}">
                  <a16:creationId xmlns=""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371">
              <a:extLst>
                <a:ext uri="{FF2B5EF4-FFF2-40B4-BE49-F238E27FC236}">
                  <a16:creationId xmlns=""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372">
              <a:extLst>
                <a:ext uri="{FF2B5EF4-FFF2-40B4-BE49-F238E27FC236}">
                  <a16:creationId xmlns=""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373">
              <a:extLst>
                <a:ext uri="{FF2B5EF4-FFF2-40B4-BE49-F238E27FC236}">
                  <a16:creationId xmlns=""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374">
              <a:extLst>
                <a:ext uri="{FF2B5EF4-FFF2-40B4-BE49-F238E27FC236}">
                  <a16:creationId xmlns=""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375">
              <a:extLst>
                <a:ext uri="{FF2B5EF4-FFF2-40B4-BE49-F238E27FC236}">
                  <a16:creationId xmlns=""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376">
              <a:extLst>
                <a:ext uri="{FF2B5EF4-FFF2-40B4-BE49-F238E27FC236}">
                  <a16:creationId xmlns=""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377">
              <a:extLst>
                <a:ext uri="{FF2B5EF4-FFF2-40B4-BE49-F238E27FC236}">
                  <a16:creationId xmlns=""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378">
              <a:extLst>
                <a:ext uri="{FF2B5EF4-FFF2-40B4-BE49-F238E27FC236}">
                  <a16:creationId xmlns=""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379">
              <a:extLst>
                <a:ext uri="{FF2B5EF4-FFF2-40B4-BE49-F238E27FC236}">
                  <a16:creationId xmlns=""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380">
              <a:extLst>
                <a:ext uri="{FF2B5EF4-FFF2-40B4-BE49-F238E27FC236}">
                  <a16:creationId xmlns=""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381">
              <a:extLst>
                <a:ext uri="{FF2B5EF4-FFF2-40B4-BE49-F238E27FC236}">
                  <a16:creationId xmlns=""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382">
              <a:extLst>
                <a:ext uri="{FF2B5EF4-FFF2-40B4-BE49-F238E27FC236}">
                  <a16:creationId xmlns=""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383">
              <a:extLst>
                <a:ext uri="{FF2B5EF4-FFF2-40B4-BE49-F238E27FC236}">
                  <a16:creationId xmlns=""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384">
              <a:extLst>
                <a:ext uri="{FF2B5EF4-FFF2-40B4-BE49-F238E27FC236}">
                  <a16:creationId xmlns=""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385">
              <a:extLst>
                <a:ext uri="{FF2B5EF4-FFF2-40B4-BE49-F238E27FC236}">
                  <a16:creationId xmlns=""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386">
              <a:extLst>
                <a:ext uri="{FF2B5EF4-FFF2-40B4-BE49-F238E27FC236}">
                  <a16:creationId xmlns=""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387">
              <a:extLst>
                <a:ext uri="{FF2B5EF4-FFF2-40B4-BE49-F238E27FC236}">
                  <a16:creationId xmlns=""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388">
              <a:extLst>
                <a:ext uri="{FF2B5EF4-FFF2-40B4-BE49-F238E27FC236}">
                  <a16:creationId xmlns=""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389">
              <a:extLst>
                <a:ext uri="{FF2B5EF4-FFF2-40B4-BE49-F238E27FC236}">
                  <a16:creationId xmlns=""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390">
              <a:extLst>
                <a:ext uri="{FF2B5EF4-FFF2-40B4-BE49-F238E27FC236}">
                  <a16:creationId xmlns=""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391">
              <a:extLst>
                <a:ext uri="{FF2B5EF4-FFF2-40B4-BE49-F238E27FC236}">
                  <a16:creationId xmlns=""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392">
              <a:extLst>
                <a:ext uri="{FF2B5EF4-FFF2-40B4-BE49-F238E27FC236}">
                  <a16:creationId xmlns=""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393">
              <a:extLst>
                <a:ext uri="{FF2B5EF4-FFF2-40B4-BE49-F238E27FC236}">
                  <a16:creationId xmlns=""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394">
              <a:extLst>
                <a:ext uri="{FF2B5EF4-FFF2-40B4-BE49-F238E27FC236}">
                  <a16:creationId xmlns=""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395">
              <a:extLst>
                <a:ext uri="{FF2B5EF4-FFF2-40B4-BE49-F238E27FC236}">
                  <a16:creationId xmlns=""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396">
              <a:extLst>
                <a:ext uri="{FF2B5EF4-FFF2-40B4-BE49-F238E27FC236}">
                  <a16:creationId xmlns=""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397">
              <a:extLst>
                <a:ext uri="{FF2B5EF4-FFF2-40B4-BE49-F238E27FC236}">
                  <a16:creationId xmlns=""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398">
              <a:extLst>
                <a:ext uri="{FF2B5EF4-FFF2-40B4-BE49-F238E27FC236}">
                  <a16:creationId xmlns=""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399">
              <a:extLst>
                <a:ext uri="{FF2B5EF4-FFF2-40B4-BE49-F238E27FC236}">
                  <a16:creationId xmlns=""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400">
              <a:extLst>
                <a:ext uri="{FF2B5EF4-FFF2-40B4-BE49-F238E27FC236}">
                  <a16:creationId xmlns=""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401">
              <a:extLst>
                <a:ext uri="{FF2B5EF4-FFF2-40B4-BE49-F238E27FC236}">
                  <a16:creationId xmlns=""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402">
              <a:extLst>
                <a:ext uri="{FF2B5EF4-FFF2-40B4-BE49-F238E27FC236}">
                  <a16:creationId xmlns=""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403">
              <a:extLst>
                <a:ext uri="{FF2B5EF4-FFF2-40B4-BE49-F238E27FC236}">
                  <a16:creationId xmlns=""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404">
              <a:extLst>
                <a:ext uri="{FF2B5EF4-FFF2-40B4-BE49-F238E27FC236}">
                  <a16:creationId xmlns=""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405">
              <a:extLst>
                <a:ext uri="{FF2B5EF4-FFF2-40B4-BE49-F238E27FC236}">
                  <a16:creationId xmlns=""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406">
              <a:extLst>
                <a:ext uri="{FF2B5EF4-FFF2-40B4-BE49-F238E27FC236}">
                  <a16:creationId xmlns=""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407">
              <a:extLst>
                <a:ext uri="{FF2B5EF4-FFF2-40B4-BE49-F238E27FC236}">
                  <a16:creationId xmlns=""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408">
              <a:extLst>
                <a:ext uri="{FF2B5EF4-FFF2-40B4-BE49-F238E27FC236}">
                  <a16:creationId xmlns=""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409">
              <a:extLst>
                <a:ext uri="{FF2B5EF4-FFF2-40B4-BE49-F238E27FC236}">
                  <a16:creationId xmlns=""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410">
              <a:extLst>
                <a:ext uri="{FF2B5EF4-FFF2-40B4-BE49-F238E27FC236}">
                  <a16:creationId xmlns=""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411">
              <a:extLst>
                <a:ext uri="{FF2B5EF4-FFF2-40B4-BE49-F238E27FC236}">
                  <a16:creationId xmlns=""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412">
              <a:extLst>
                <a:ext uri="{FF2B5EF4-FFF2-40B4-BE49-F238E27FC236}">
                  <a16:creationId xmlns=""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413">
              <a:extLst>
                <a:ext uri="{FF2B5EF4-FFF2-40B4-BE49-F238E27FC236}">
                  <a16:creationId xmlns=""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414">
              <a:extLst>
                <a:ext uri="{FF2B5EF4-FFF2-40B4-BE49-F238E27FC236}">
                  <a16:creationId xmlns=""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415">
              <a:extLst>
                <a:ext uri="{FF2B5EF4-FFF2-40B4-BE49-F238E27FC236}">
                  <a16:creationId xmlns=""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416">
              <a:extLst>
                <a:ext uri="{FF2B5EF4-FFF2-40B4-BE49-F238E27FC236}">
                  <a16:creationId xmlns=""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417">
              <a:extLst>
                <a:ext uri="{FF2B5EF4-FFF2-40B4-BE49-F238E27FC236}">
                  <a16:creationId xmlns=""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418">
              <a:extLst>
                <a:ext uri="{FF2B5EF4-FFF2-40B4-BE49-F238E27FC236}">
                  <a16:creationId xmlns=""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419">
              <a:extLst>
                <a:ext uri="{FF2B5EF4-FFF2-40B4-BE49-F238E27FC236}">
                  <a16:creationId xmlns=""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420">
              <a:extLst>
                <a:ext uri="{FF2B5EF4-FFF2-40B4-BE49-F238E27FC236}">
                  <a16:creationId xmlns=""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421">
              <a:extLst>
                <a:ext uri="{FF2B5EF4-FFF2-40B4-BE49-F238E27FC236}">
                  <a16:creationId xmlns=""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422">
              <a:extLst>
                <a:ext uri="{FF2B5EF4-FFF2-40B4-BE49-F238E27FC236}">
                  <a16:creationId xmlns=""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423">
              <a:extLst>
                <a:ext uri="{FF2B5EF4-FFF2-40B4-BE49-F238E27FC236}">
                  <a16:creationId xmlns=""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424">
              <a:extLst>
                <a:ext uri="{FF2B5EF4-FFF2-40B4-BE49-F238E27FC236}">
                  <a16:creationId xmlns=""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425">
              <a:extLst>
                <a:ext uri="{FF2B5EF4-FFF2-40B4-BE49-F238E27FC236}">
                  <a16:creationId xmlns=""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426">
              <a:extLst>
                <a:ext uri="{FF2B5EF4-FFF2-40B4-BE49-F238E27FC236}">
                  <a16:creationId xmlns=""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427">
              <a:extLst>
                <a:ext uri="{FF2B5EF4-FFF2-40B4-BE49-F238E27FC236}">
                  <a16:creationId xmlns=""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428">
              <a:extLst>
                <a:ext uri="{FF2B5EF4-FFF2-40B4-BE49-F238E27FC236}">
                  <a16:creationId xmlns=""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429">
              <a:extLst>
                <a:ext uri="{FF2B5EF4-FFF2-40B4-BE49-F238E27FC236}">
                  <a16:creationId xmlns=""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430">
              <a:extLst>
                <a:ext uri="{FF2B5EF4-FFF2-40B4-BE49-F238E27FC236}">
                  <a16:creationId xmlns=""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431">
              <a:extLst>
                <a:ext uri="{FF2B5EF4-FFF2-40B4-BE49-F238E27FC236}">
                  <a16:creationId xmlns=""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432">
              <a:extLst>
                <a:ext uri="{FF2B5EF4-FFF2-40B4-BE49-F238E27FC236}">
                  <a16:creationId xmlns=""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433">
              <a:extLst>
                <a:ext uri="{FF2B5EF4-FFF2-40B4-BE49-F238E27FC236}">
                  <a16:creationId xmlns=""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434">
              <a:extLst>
                <a:ext uri="{FF2B5EF4-FFF2-40B4-BE49-F238E27FC236}">
                  <a16:creationId xmlns=""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435">
              <a:extLst>
                <a:ext uri="{FF2B5EF4-FFF2-40B4-BE49-F238E27FC236}">
                  <a16:creationId xmlns=""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436">
              <a:extLst>
                <a:ext uri="{FF2B5EF4-FFF2-40B4-BE49-F238E27FC236}">
                  <a16:creationId xmlns=""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437">
              <a:extLst>
                <a:ext uri="{FF2B5EF4-FFF2-40B4-BE49-F238E27FC236}">
                  <a16:creationId xmlns=""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438">
              <a:extLst>
                <a:ext uri="{FF2B5EF4-FFF2-40B4-BE49-F238E27FC236}">
                  <a16:creationId xmlns=""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439">
              <a:extLst>
                <a:ext uri="{FF2B5EF4-FFF2-40B4-BE49-F238E27FC236}">
                  <a16:creationId xmlns=""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440">
              <a:extLst>
                <a:ext uri="{FF2B5EF4-FFF2-40B4-BE49-F238E27FC236}">
                  <a16:creationId xmlns=""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441">
              <a:extLst>
                <a:ext uri="{FF2B5EF4-FFF2-40B4-BE49-F238E27FC236}">
                  <a16:creationId xmlns=""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442">
              <a:extLst>
                <a:ext uri="{FF2B5EF4-FFF2-40B4-BE49-F238E27FC236}">
                  <a16:creationId xmlns=""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443">
              <a:extLst>
                <a:ext uri="{FF2B5EF4-FFF2-40B4-BE49-F238E27FC236}">
                  <a16:creationId xmlns=""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444">
              <a:extLst>
                <a:ext uri="{FF2B5EF4-FFF2-40B4-BE49-F238E27FC236}">
                  <a16:creationId xmlns=""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445">
              <a:extLst>
                <a:ext uri="{FF2B5EF4-FFF2-40B4-BE49-F238E27FC236}">
                  <a16:creationId xmlns=""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446">
              <a:extLst>
                <a:ext uri="{FF2B5EF4-FFF2-40B4-BE49-F238E27FC236}">
                  <a16:creationId xmlns=""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447">
              <a:extLst>
                <a:ext uri="{FF2B5EF4-FFF2-40B4-BE49-F238E27FC236}">
                  <a16:creationId xmlns=""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448">
              <a:extLst>
                <a:ext uri="{FF2B5EF4-FFF2-40B4-BE49-F238E27FC236}">
                  <a16:creationId xmlns=""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449">
              <a:extLst>
                <a:ext uri="{FF2B5EF4-FFF2-40B4-BE49-F238E27FC236}">
                  <a16:creationId xmlns=""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450">
              <a:extLst>
                <a:ext uri="{FF2B5EF4-FFF2-40B4-BE49-F238E27FC236}">
                  <a16:creationId xmlns=""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451">
              <a:extLst>
                <a:ext uri="{FF2B5EF4-FFF2-40B4-BE49-F238E27FC236}">
                  <a16:creationId xmlns=""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452">
              <a:extLst>
                <a:ext uri="{FF2B5EF4-FFF2-40B4-BE49-F238E27FC236}">
                  <a16:creationId xmlns=""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453">
              <a:extLst>
                <a:ext uri="{FF2B5EF4-FFF2-40B4-BE49-F238E27FC236}">
                  <a16:creationId xmlns=""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454">
              <a:extLst>
                <a:ext uri="{FF2B5EF4-FFF2-40B4-BE49-F238E27FC236}">
                  <a16:creationId xmlns=""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455">
              <a:extLst>
                <a:ext uri="{FF2B5EF4-FFF2-40B4-BE49-F238E27FC236}">
                  <a16:creationId xmlns=""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456">
              <a:extLst>
                <a:ext uri="{FF2B5EF4-FFF2-40B4-BE49-F238E27FC236}">
                  <a16:creationId xmlns=""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457">
              <a:extLst>
                <a:ext uri="{FF2B5EF4-FFF2-40B4-BE49-F238E27FC236}">
                  <a16:creationId xmlns=""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458">
              <a:extLst>
                <a:ext uri="{FF2B5EF4-FFF2-40B4-BE49-F238E27FC236}">
                  <a16:creationId xmlns=""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459">
              <a:extLst>
                <a:ext uri="{FF2B5EF4-FFF2-40B4-BE49-F238E27FC236}">
                  <a16:creationId xmlns=""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460">
              <a:extLst>
                <a:ext uri="{FF2B5EF4-FFF2-40B4-BE49-F238E27FC236}">
                  <a16:creationId xmlns=""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461">
              <a:extLst>
                <a:ext uri="{FF2B5EF4-FFF2-40B4-BE49-F238E27FC236}">
                  <a16:creationId xmlns=""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462">
              <a:extLst>
                <a:ext uri="{FF2B5EF4-FFF2-40B4-BE49-F238E27FC236}">
                  <a16:creationId xmlns=""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463">
              <a:extLst>
                <a:ext uri="{FF2B5EF4-FFF2-40B4-BE49-F238E27FC236}">
                  <a16:creationId xmlns=""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464">
              <a:extLst>
                <a:ext uri="{FF2B5EF4-FFF2-40B4-BE49-F238E27FC236}">
                  <a16:creationId xmlns=""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465">
              <a:extLst>
                <a:ext uri="{FF2B5EF4-FFF2-40B4-BE49-F238E27FC236}">
                  <a16:creationId xmlns=""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466">
              <a:extLst>
                <a:ext uri="{FF2B5EF4-FFF2-40B4-BE49-F238E27FC236}">
                  <a16:creationId xmlns=""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467">
              <a:extLst>
                <a:ext uri="{FF2B5EF4-FFF2-40B4-BE49-F238E27FC236}">
                  <a16:creationId xmlns=""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468">
              <a:extLst>
                <a:ext uri="{FF2B5EF4-FFF2-40B4-BE49-F238E27FC236}">
                  <a16:creationId xmlns=""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469">
              <a:extLst>
                <a:ext uri="{FF2B5EF4-FFF2-40B4-BE49-F238E27FC236}">
                  <a16:creationId xmlns=""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470">
              <a:extLst>
                <a:ext uri="{FF2B5EF4-FFF2-40B4-BE49-F238E27FC236}">
                  <a16:creationId xmlns=""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471">
              <a:extLst>
                <a:ext uri="{FF2B5EF4-FFF2-40B4-BE49-F238E27FC236}">
                  <a16:creationId xmlns=""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472">
              <a:extLst>
                <a:ext uri="{FF2B5EF4-FFF2-40B4-BE49-F238E27FC236}">
                  <a16:creationId xmlns=""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473">
              <a:extLst>
                <a:ext uri="{FF2B5EF4-FFF2-40B4-BE49-F238E27FC236}">
                  <a16:creationId xmlns=""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474">
              <a:extLst>
                <a:ext uri="{FF2B5EF4-FFF2-40B4-BE49-F238E27FC236}">
                  <a16:creationId xmlns=""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475">
              <a:extLst>
                <a:ext uri="{FF2B5EF4-FFF2-40B4-BE49-F238E27FC236}">
                  <a16:creationId xmlns=""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476">
              <a:extLst>
                <a:ext uri="{FF2B5EF4-FFF2-40B4-BE49-F238E27FC236}">
                  <a16:creationId xmlns=""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477">
              <a:extLst>
                <a:ext uri="{FF2B5EF4-FFF2-40B4-BE49-F238E27FC236}">
                  <a16:creationId xmlns=""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478">
              <a:extLst>
                <a:ext uri="{FF2B5EF4-FFF2-40B4-BE49-F238E27FC236}">
                  <a16:creationId xmlns=""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479">
              <a:extLst>
                <a:ext uri="{FF2B5EF4-FFF2-40B4-BE49-F238E27FC236}">
                  <a16:creationId xmlns=""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480">
              <a:extLst>
                <a:ext uri="{FF2B5EF4-FFF2-40B4-BE49-F238E27FC236}">
                  <a16:creationId xmlns=""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481">
              <a:extLst>
                <a:ext uri="{FF2B5EF4-FFF2-40B4-BE49-F238E27FC236}">
                  <a16:creationId xmlns=""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482">
              <a:extLst>
                <a:ext uri="{FF2B5EF4-FFF2-40B4-BE49-F238E27FC236}">
                  <a16:creationId xmlns=""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483">
              <a:extLst>
                <a:ext uri="{FF2B5EF4-FFF2-40B4-BE49-F238E27FC236}">
                  <a16:creationId xmlns=""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484">
              <a:extLst>
                <a:ext uri="{FF2B5EF4-FFF2-40B4-BE49-F238E27FC236}">
                  <a16:creationId xmlns=""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485">
              <a:extLst>
                <a:ext uri="{FF2B5EF4-FFF2-40B4-BE49-F238E27FC236}">
                  <a16:creationId xmlns=""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486">
              <a:extLst>
                <a:ext uri="{FF2B5EF4-FFF2-40B4-BE49-F238E27FC236}">
                  <a16:creationId xmlns=""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487">
              <a:extLst>
                <a:ext uri="{FF2B5EF4-FFF2-40B4-BE49-F238E27FC236}">
                  <a16:creationId xmlns=""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488">
              <a:extLst>
                <a:ext uri="{FF2B5EF4-FFF2-40B4-BE49-F238E27FC236}">
                  <a16:creationId xmlns=""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489">
              <a:extLst>
                <a:ext uri="{FF2B5EF4-FFF2-40B4-BE49-F238E27FC236}">
                  <a16:creationId xmlns=""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490">
              <a:extLst>
                <a:ext uri="{FF2B5EF4-FFF2-40B4-BE49-F238E27FC236}">
                  <a16:creationId xmlns=""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491">
              <a:extLst>
                <a:ext uri="{FF2B5EF4-FFF2-40B4-BE49-F238E27FC236}">
                  <a16:creationId xmlns=""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492">
              <a:extLst>
                <a:ext uri="{FF2B5EF4-FFF2-40B4-BE49-F238E27FC236}">
                  <a16:creationId xmlns=""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493">
              <a:extLst>
                <a:ext uri="{FF2B5EF4-FFF2-40B4-BE49-F238E27FC236}">
                  <a16:creationId xmlns=""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494">
              <a:extLst>
                <a:ext uri="{FF2B5EF4-FFF2-40B4-BE49-F238E27FC236}">
                  <a16:creationId xmlns=""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495">
              <a:extLst>
                <a:ext uri="{FF2B5EF4-FFF2-40B4-BE49-F238E27FC236}">
                  <a16:creationId xmlns=""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496">
              <a:extLst>
                <a:ext uri="{FF2B5EF4-FFF2-40B4-BE49-F238E27FC236}">
                  <a16:creationId xmlns=""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497">
              <a:extLst>
                <a:ext uri="{FF2B5EF4-FFF2-40B4-BE49-F238E27FC236}">
                  <a16:creationId xmlns=""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498">
              <a:extLst>
                <a:ext uri="{FF2B5EF4-FFF2-40B4-BE49-F238E27FC236}">
                  <a16:creationId xmlns=""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499">
              <a:extLst>
                <a:ext uri="{FF2B5EF4-FFF2-40B4-BE49-F238E27FC236}">
                  <a16:creationId xmlns=""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500">
              <a:extLst>
                <a:ext uri="{FF2B5EF4-FFF2-40B4-BE49-F238E27FC236}">
                  <a16:creationId xmlns=""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501">
              <a:extLst>
                <a:ext uri="{FF2B5EF4-FFF2-40B4-BE49-F238E27FC236}">
                  <a16:creationId xmlns=""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502">
              <a:extLst>
                <a:ext uri="{FF2B5EF4-FFF2-40B4-BE49-F238E27FC236}">
                  <a16:creationId xmlns=""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503">
              <a:extLst>
                <a:ext uri="{FF2B5EF4-FFF2-40B4-BE49-F238E27FC236}">
                  <a16:creationId xmlns=""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504">
              <a:extLst>
                <a:ext uri="{FF2B5EF4-FFF2-40B4-BE49-F238E27FC236}">
                  <a16:creationId xmlns=""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505">
              <a:extLst>
                <a:ext uri="{FF2B5EF4-FFF2-40B4-BE49-F238E27FC236}">
                  <a16:creationId xmlns=""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506">
              <a:extLst>
                <a:ext uri="{FF2B5EF4-FFF2-40B4-BE49-F238E27FC236}">
                  <a16:creationId xmlns=""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507">
              <a:extLst>
                <a:ext uri="{FF2B5EF4-FFF2-40B4-BE49-F238E27FC236}">
                  <a16:creationId xmlns=""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508">
              <a:extLst>
                <a:ext uri="{FF2B5EF4-FFF2-40B4-BE49-F238E27FC236}">
                  <a16:creationId xmlns=""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509">
              <a:extLst>
                <a:ext uri="{FF2B5EF4-FFF2-40B4-BE49-F238E27FC236}">
                  <a16:creationId xmlns=""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510">
              <a:extLst>
                <a:ext uri="{FF2B5EF4-FFF2-40B4-BE49-F238E27FC236}">
                  <a16:creationId xmlns=""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511">
              <a:extLst>
                <a:ext uri="{FF2B5EF4-FFF2-40B4-BE49-F238E27FC236}">
                  <a16:creationId xmlns=""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512">
              <a:extLst>
                <a:ext uri="{FF2B5EF4-FFF2-40B4-BE49-F238E27FC236}">
                  <a16:creationId xmlns=""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513">
              <a:extLst>
                <a:ext uri="{FF2B5EF4-FFF2-40B4-BE49-F238E27FC236}">
                  <a16:creationId xmlns=""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514">
              <a:extLst>
                <a:ext uri="{FF2B5EF4-FFF2-40B4-BE49-F238E27FC236}">
                  <a16:creationId xmlns=""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515">
              <a:extLst>
                <a:ext uri="{FF2B5EF4-FFF2-40B4-BE49-F238E27FC236}">
                  <a16:creationId xmlns=""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516">
              <a:extLst>
                <a:ext uri="{FF2B5EF4-FFF2-40B4-BE49-F238E27FC236}">
                  <a16:creationId xmlns=""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517">
              <a:extLst>
                <a:ext uri="{FF2B5EF4-FFF2-40B4-BE49-F238E27FC236}">
                  <a16:creationId xmlns=""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518">
              <a:extLst>
                <a:ext uri="{FF2B5EF4-FFF2-40B4-BE49-F238E27FC236}">
                  <a16:creationId xmlns=""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519">
              <a:extLst>
                <a:ext uri="{FF2B5EF4-FFF2-40B4-BE49-F238E27FC236}">
                  <a16:creationId xmlns=""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520">
              <a:extLst>
                <a:ext uri="{FF2B5EF4-FFF2-40B4-BE49-F238E27FC236}">
                  <a16:creationId xmlns=""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521">
              <a:extLst>
                <a:ext uri="{FF2B5EF4-FFF2-40B4-BE49-F238E27FC236}">
                  <a16:creationId xmlns=""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522">
              <a:extLst>
                <a:ext uri="{FF2B5EF4-FFF2-40B4-BE49-F238E27FC236}">
                  <a16:creationId xmlns=""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523">
              <a:extLst>
                <a:ext uri="{FF2B5EF4-FFF2-40B4-BE49-F238E27FC236}">
                  <a16:creationId xmlns=""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524">
              <a:extLst>
                <a:ext uri="{FF2B5EF4-FFF2-40B4-BE49-F238E27FC236}">
                  <a16:creationId xmlns=""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525">
              <a:extLst>
                <a:ext uri="{FF2B5EF4-FFF2-40B4-BE49-F238E27FC236}">
                  <a16:creationId xmlns=""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526">
              <a:extLst>
                <a:ext uri="{FF2B5EF4-FFF2-40B4-BE49-F238E27FC236}">
                  <a16:creationId xmlns=""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527">
              <a:extLst>
                <a:ext uri="{FF2B5EF4-FFF2-40B4-BE49-F238E27FC236}">
                  <a16:creationId xmlns=""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528">
              <a:extLst>
                <a:ext uri="{FF2B5EF4-FFF2-40B4-BE49-F238E27FC236}">
                  <a16:creationId xmlns=""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529">
              <a:extLst>
                <a:ext uri="{FF2B5EF4-FFF2-40B4-BE49-F238E27FC236}">
                  <a16:creationId xmlns=""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530">
              <a:extLst>
                <a:ext uri="{FF2B5EF4-FFF2-40B4-BE49-F238E27FC236}">
                  <a16:creationId xmlns=""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531">
              <a:extLst>
                <a:ext uri="{FF2B5EF4-FFF2-40B4-BE49-F238E27FC236}">
                  <a16:creationId xmlns=""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532">
              <a:extLst>
                <a:ext uri="{FF2B5EF4-FFF2-40B4-BE49-F238E27FC236}">
                  <a16:creationId xmlns=""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533">
              <a:extLst>
                <a:ext uri="{FF2B5EF4-FFF2-40B4-BE49-F238E27FC236}">
                  <a16:creationId xmlns=""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534">
              <a:extLst>
                <a:ext uri="{FF2B5EF4-FFF2-40B4-BE49-F238E27FC236}">
                  <a16:creationId xmlns=""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535">
              <a:extLst>
                <a:ext uri="{FF2B5EF4-FFF2-40B4-BE49-F238E27FC236}">
                  <a16:creationId xmlns=""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536">
              <a:extLst>
                <a:ext uri="{FF2B5EF4-FFF2-40B4-BE49-F238E27FC236}">
                  <a16:creationId xmlns=""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537">
              <a:extLst>
                <a:ext uri="{FF2B5EF4-FFF2-40B4-BE49-F238E27FC236}">
                  <a16:creationId xmlns=""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538">
              <a:extLst>
                <a:ext uri="{FF2B5EF4-FFF2-40B4-BE49-F238E27FC236}">
                  <a16:creationId xmlns=""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539">
              <a:extLst>
                <a:ext uri="{FF2B5EF4-FFF2-40B4-BE49-F238E27FC236}">
                  <a16:creationId xmlns=""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540">
              <a:extLst>
                <a:ext uri="{FF2B5EF4-FFF2-40B4-BE49-F238E27FC236}">
                  <a16:creationId xmlns=""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541">
              <a:extLst>
                <a:ext uri="{FF2B5EF4-FFF2-40B4-BE49-F238E27FC236}">
                  <a16:creationId xmlns=""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542">
              <a:extLst>
                <a:ext uri="{FF2B5EF4-FFF2-40B4-BE49-F238E27FC236}">
                  <a16:creationId xmlns=""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543">
              <a:extLst>
                <a:ext uri="{FF2B5EF4-FFF2-40B4-BE49-F238E27FC236}">
                  <a16:creationId xmlns=""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544">
              <a:extLst>
                <a:ext uri="{FF2B5EF4-FFF2-40B4-BE49-F238E27FC236}">
                  <a16:creationId xmlns=""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545">
              <a:extLst>
                <a:ext uri="{FF2B5EF4-FFF2-40B4-BE49-F238E27FC236}">
                  <a16:creationId xmlns=""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546">
              <a:extLst>
                <a:ext uri="{FF2B5EF4-FFF2-40B4-BE49-F238E27FC236}">
                  <a16:creationId xmlns=""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547">
              <a:extLst>
                <a:ext uri="{FF2B5EF4-FFF2-40B4-BE49-F238E27FC236}">
                  <a16:creationId xmlns=""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548">
              <a:extLst>
                <a:ext uri="{FF2B5EF4-FFF2-40B4-BE49-F238E27FC236}">
                  <a16:creationId xmlns=""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549">
              <a:extLst>
                <a:ext uri="{FF2B5EF4-FFF2-40B4-BE49-F238E27FC236}">
                  <a16:creationId xmlns=""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550">
              <a:extLst>
                <a:ext uri="{FF2B5EF4-FFF2-40B4-BE49-F238E27FC236}">
                  <a16:creationId xmlns=""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551">
              <a:extLst>
                <a:ext uri="{FF2B5EF4-FFF2-40B4-BE49-F238E27FC236}">
                  <a16:creationId xmlns=""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552">
              <a:extLst>
                <a:ext uri="{FF2B5EF4-FFF2-40B4-BE49-F238E27FC236}">
                  <a16:creationId xmlns=""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553">
              <a:extLst>
                <a:ext uri="{FF2B5EF4-FFF2-40B4-BE49-F238E27FC236}">
                  <a16:creationId xmlns=""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554">
              <a:extLst>
                <a:ext uri="{FF2B5EF4-FFF2-40B4-BE49-F238E27FC236}">
                  <a16:creationId xmlns=""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555">
              <a:extLst>
                <a:ext uri="{FF2B5EF4-FFF2-40B4-BE49-F238E27FC236}">
                  <a16:creationId xmlns=""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556">
              <a:extLst>
                <a:ext uri="{FF2B5EF4-FFF2-40B4-BE49-F238E27FC236}">
                  <a16:creationId xmlns=""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557">
              <a:extLst>
                <a:ext uri="{FF2B5EF4-FFF2-40B4-BE49-F238E27FC236}">
                  <a16:creationId xmlns=""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558">
              <a:extLst>
                <a:ext uri="{FF2B5EF4-FFF2-40B4-BE49-F238E27FC236}">
                  <a16:creationId xmlns=""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559">
              <a:extLst>
                <a:ext uri="{FF2B5EF4-FFF2-40B4-BE49-F238E27FC236}">
                  <a16:creationId xmlns=""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560">
              <a:extLst>
                <a:ext uri="{FF2B5EF4-FFF2-40B4-BE49-F238E27FC236}">
                  <a16:creationId xmlns=""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561">
              <a:extLst>
                <a:ext uri="{FF2B5EF4-FFF2-40B4-BE49-F238E27FC236}">
                  <a16:creationId xmlns=""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562">
              <a:extLst>
                <a:ext uri="{FF2B5EF4-FFF2-40B4-BE49-F238E27FC236}">
                  <a16:creationId xmlns=""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563">
              <a:extLst>
                <a:ext uri="{FF2B5EF4-FFF2-40B4-BE49-F238E27FC236}">
                  <a16:creationId xmlns=""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564">
              <a:extLst>
                <a:ext uri="{FF2B5EF4-FFF2-40B4-BE49-F238E27FC236}">
                  <a16:creationId xmlns=""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565">
              <a:extLst>
                <a:ext uri="{FF2B5EF4-FFF2-40B4-BE49-F238E27FC236}">
                  <a16:creationId xmlns=""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566">
              <a:extLst>
                <a:ext uri="{FF2B5EF4-FFF2-40B4-BE49-F238E27FC236}">
                  <a16:creationId xmlns=""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567">
              <a:extLst>
                <a:ext uri="{FF2B5EF4-FFF2-40B4-BE49-F238E27FC236}">
                  <a16:creationId xmlns=""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568">
              <a:extLst>
                <a:ext uri="{FF2B5EF4-FFF2-40B4-BE49-F238E27FC236}">
                  <a16:creationId xmlns=""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569">
              <a:extLst>
                <a:ext uri="{FF2B5EF4-FFF2-40B4-BE49-F238E27FC236}">
                  <a16:creationId xmlns=""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570">
              <a:extLst>
                <a:ext uri="{FF2B5EF4-FFF2-40B4-BE49-F238E27FC236}">
                  <a16:creationId xmlns=""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571">
              <a:extLst>
                <a:ext uri="{FF2B5EF4-FFF2-40B4-BE49-F238E27FC236}">
                  <a16:creationId xmlns=""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572">
              <a:extLst>
                <a:ext uri="{FF2B5EF4-FFF2-40B4-BE49-F238E27FC236}">
                  <a16:creationId xmlns=""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573">
              <a:extLst>
                <a:ext uri="{FF2B5EF4-FFF2-40B4-BE49-F238E27FC236}">
                  <a16:creationId xmlns=""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574">
              <a:extLst>
                <a:ext uri="{FF2B5EF4-FFF2-40B4-BE49-F238E27FC236}">
                  <a16:creationId xmlns=""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575">
              <a:extLst>
                <a:ext uri="{FF2B5EF4-FFF2-40B4-BE49-F238E27FC236}">
                  <a16:creationId xmlns=""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576">
              <a:extLst>
                <a:ext uri="{FF2B5EF4-FFF2-40B4-BE49-F238E27FC236}">
                  <a16:creationId xmlns=""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577">
              <a:extLst>
                <a:ext uri="{FF2B5EF4-FFF2-40B4-BE49-F238E27FC236}">
                  <a16:creationId xmlns=""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578">
              <a:extLst>
                <a:ext uri="{FF2B5EF4-FFF2-40B4-BE49-F238E27FC236}">
                  <a16:creationId xmlns=""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579">
              <a:extLst>
                <a:ext uri="{FF2B5EF4-FFF2-40B4-BE49-F238E27FC236}">
                  <a16:creationId xmlns=""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580">
              <a:extLst>
                <a:ext uri="{FF2B5EF4-FFF2-40B4-BE49-F238E27FC236}">
                  <a16:creationId xmlns=""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581">
              <a:extLst>
                <a:ext uri="{FF2B5EF4-FFF2-40B4-BE49-F238E27FC236}">
                  <a16:creationId xmlns=""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582">
              <a:extLst>
                <a:ext uri="{FF2B5EF4-FFF2-40B4-BE49-F238E27FC236}">
                  <a16:creationId xmlns=""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583">
              <a:extLst>
                <a:ext uri="{FF2B5EF4-FFF2-40B4-BE49-F238E27FC236}">
                  <a16:creationId xmlns=""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584">
              <a:extLst>
                <a:ext uri="{FF2B5EF4-FFF2-40B4-BE49-F238E27FC236}">
                  <a16:creationId xmlns=""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585">
              <a:extLst>
                <a:ext uri="{FF2B5EF4-FFF2-40B4-BE49-F238E27FC236}">
                  <a16:creationId xmlns=""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586">
              <a:extLst>
                <a:ext uri="{FF2B5EF4-FFF2-40B4-BE49-F238E27FC236}">
                  <a16:creationId xmlns=""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587">
              <a:extLst>
                <a:ext uri="{FF2B5EF4-FFF2-40B4-BE49-F238E27FC236}">
                  <a16:creationId xmlns=""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588">
              <a:extLst>
                <a:ext uri="{FF2B5EF4-FFF2-40B4-BE49-F238E27FC236}">
                  <a16:creationId xmlns=""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589">
              <a:extLst>
                <a:ext uri="{FF2B5EF4-FFF2-40B4-BE49-F238E27FC236}">
                  <a16:creationId xmlns=""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590">
              <a:extLst>
                <a:ext uri="{FF2B5EF4-FFF2-40B4-BE49-F238E27FC236}">
                  <a16:creationId xmlns=""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591">
              <a:extLst>
                <a:ext uri="{FF2B5EF4-FFF2-40B4-BE49-F238E27FC236}">
                  <a16:creationId xmlns=""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592">
              <a:extLst>
                <a:ext uri="{FF2B5EF4-FFF2-40B4-BE49-F238E27FC236}">
                  <a16:creationId xmlns=""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593">
              <a:extLst>
                <a:ext uri="{FF2B5EF4-FFF2-40B4-BE49-F238E27FC236}">
                  <a16:creationId xmlns=""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594">
              <a:extLst>
                <a:ext uri="{FF2B5EF4-FFF2-40B4-BE49-F238E27FC236}">
                  <a16:creationId xmlns=""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595">
              <a:extLst>
                <a:ext uri="{FF2B5EF4-FFF2-40B4-BE49-F238E27FC236}">
                  <a16:creationId xmlns=""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596">
              <a:extLst>
                <a:ext uri="{FF2B5EF4-FFF2-40B4-BE49-F238E27FC236}">
                  <a16:creationId xmlns=""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597">
              <a:extLst>
                <a:ext uri="{FF2B5EF4-FFF2-40B4-BE49-F238E27FC236}">
                  <a16:creationId xmlns=""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598">
              <a:extLst>
                <a:ext uri="{FF2B5EF4-FFF2-40B4-BE49-F238E27FC236}">
                  <a16:creationId xmlns=""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599">
              <a:extLst>
                <a:ext uri="{FF2B5EF4-FFF2-40B4-BE49-F238E27FC236}">
                  <a16:creationId xmlns=""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600">
              <a:extLst>
                <a:ext uri="{FF2B5EF4-FFF2-40B4-BE49-F238E27FC236}">
                  <a16:creationId xmlns=""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601">
              <a:extLst>
                <a:ext uri="{FF2B5EF4-FFF2-40B4-BE49-F238E27FC236}">
                  <a16:creationId xmlns=""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602">
              <a:extLst>
                <a:ext uri="{FF2B5EF4-FFF2-40B4-BE49-F238E27FC236}">
                  <a16:creationId xmlns=""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603">
              <a:extLst>
                <a:ext uri="{FF2B5EF4-FFF2-40B4-BE49-F238E27FC236}">
                  <a16:creationId xmlns=""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604">
              <a:extLst>
                <a:ext uri="{FF2B5EF4-FFF2-40B4-BE49-F238E27FC236}">
                  <a16:creationId xmlns=""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605">
              <a:extLst>
                <a:ext uri="{FF2B5EF4-FFF2-40B4-BE49-F238E27FC236}">
                  <a16:creationId xmlns=""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606">
              <a:extLst>
                <a:ext uri="{FF2B5EF4-FFF2-40B4-BE49-F238E27FC236}">
                  <a16:creationId xmlns=""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607">
              <a:extLst>
                <a:ext uri="{FF2B5EF4-FFF2-40B4-BE49-F238E27FC236}">
                  <a16:creationId xmlns=""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608">
              <a:extLst>
                <a:ext uri="{FF2B5EF4-FFF2-40B4-BE49-F238E27FC236}">
                  <a16:creationId xmlns=""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609">
              <a:extLst>
                <a:ext uri="{FF2B5EF4-FFF2-40B4-BE49-F238E27FC236}">
                  <a16:creationId xmlns=""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610">
              <a:extLst>
                <a:ext uri="{FF2B5EF4-FFF2-40B4-BE49-F238E27FC236}">
                  <a16:creationId xmlns=""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611">
              <a:extLst>
                <a:ext uri="{FF2B5EF4-FFF2-40B4-BE49-F238E27FC236}">
                  <a16:creationId xmlns=""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612">
              <a:extLst>
                <a:ext uri="{FF2B5EF4-FFF2-40B4-BE49-F238E27FC236}">
                  <a16:creationId xmlns=""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613">
              <a:extLst>
                <a:ext uri="{FF2B5EF4-FFF2-40B4-BE49-F238E27FC236}">
                  <a16:creationId xmlns=""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614">
              <a:extLst>
                <a:ext uri="{FF2B5EF4-FFF2-40B4-BE49-F238E27FC236}">
                  <a16:creationId xmlns=""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615">
              <a:extLst>
                <a:ext uri="{FF2B5EF4-FFF2-40B4-BE49-F238E27FC236}">
                  <a16:creationId xmlns=""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616">
              <a:extLst>
                <a:ext uri="{FF2B5EF4-FFF2-40B4-BE49-F238E27FC236}">
                  <a16:creationId xmlns=""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617">
              <a:extLst>
                <a:ext uri="{FF2B5EF4-FFF2-40B4-BE49-F238E27FC236}">
                  <a16:creationId xmlns=""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618">
              <a:extLst>
                <a:ext uri="{FF2B5EF4-FFF2-40B4-BE49-F238E27FC236}">
                  <a16:creationId xmlns=""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619">
              <a:extLst>
                <a:ext uri="{FF2B5EF4-FFF2-40B4-BE49-F238E27FC236}">
                  <a16:creationId xmlns=""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620">
              <a:extLst>
                <a:ext uri="{FF2B5EF4-FFF2-40B4-BE49-F238E27FC236}">
                  <a16:creationId xmlns=""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621">
              <a:extLst>
                <a:ext uri="{FF2B5EF4-FFF2-40B4-BE49-F238E27FC236}">
                  <a16:creationId xmlns=""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622">
              <a:extLst>
                <a:ext uri="{FF2B5EF4-FFF2-40B4-BE49-F238E27FC236}">
                  <a16:creationId xmlns=""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623">
              <a:extLst>
                <a:ext uri="{FF2B5EF4-FFF2-40B4-BE49-F238E27FC236}">
                  <a16:creationId xmlns=""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624">
              <a:extLst>
                <a:ext uri="{FF2B5EF4-FFF2-40B4-BE49-F238E27FC236}">
                  <a16:creationId xmlns=""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625">
              <a:extLst>
                <a:ext uri="{FF2B5EF4-FFF2-40B4-BE49-F238E27FC236}">
                  <a16:creationId xmlns=""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626">
              <a:extLst>
                <a:ext uri="{FF2B5EF4-FFF2-40B4-BE49-F238E27FC236}">
                  <a16:creationId xmlns=""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627">
              <a:extLst>
                <a:ext uri="{FF2B5EF4-FFF2-40B4-BE49-F238E27FC236}">
                  <a16:creationId xmlns=""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628">
              <a:extLst>
                <a:ext uri="{FF2B5EF4-FFF2-40B4-BE49-F238E27FC236}">
                  <a16:creationId xmlns=""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629">
              <a:extLst>
                <a:ext uri="{FF2B5EF4-FFF2-40B4-BE49-F238E27FC236}">
                  <a16:creationId xmlns=""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630">
              <a:extLst>
                <a:ext uri="{FF2B5EF4-FFF2-40B4-BE49-F238E27FC236}">
                  <a16:creationId xmlns=""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631">
              <a:extLst>
                <a:ext uri="{FF2B5EF4-FFF2-40B4-BE49-F238E27FC236}">
                  <a16:creationId xmlns=""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632">
              <a:extLst>
                <a:ext uri="{FF2B5EF4-FFF2-40B4-BE49-F238E27FC236}">
                  <a16:creationId xmlns=""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633">
              <a:extLst>
                <a:ext uri="{FF2B5EF4-FFF2-40B4-BE49-F238E27FC236}">
                  <a16:creationId xmlns=""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634">
              <a:extLst>
                <a:ext uri="{FF2B5EF4-FFF2-40B4-BE49-F238E27FC236}">
                  <a16:creationId xmlns=""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635">
              <a:extLst>
                <a:ext uri="{FF2B5EF4-FFF2-40B4-BE49-F238E27FC236}">
                  <a16:creationId xmlns=""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636">
              <a:extLst>
                <a:ext uri="{FF2B5EF4-FFF2-40B4-BE49-F238E27FC236}">
                  <a16:creationId xmlns=""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637">
              <a:extLst>
                <a:ext uri="{FF2B5EF4-FFF2-40B4-BE49-F238E27FC236}">
                  <a16:creationId xmlns=""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638">
              <a:extLst>
                <a:ext uri="{FF2B5EF4-FFF2-40B4-BE49-F238E27FC236}">
                  <a16:creationId xmlns=""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639">
              <a:extLst>
                <a:ext uri="{FF2B5EF4-FFF2-40B4-BE49-F238E27FC236}">
                  <a16:creationId xmlns=""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640">
              <a:extLst>
                <a:ext uri="{FF2B5EF4-FFF2-40B4-BE49-F238E27FC236}">
                  <a16:creationId xmlns=""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641">
              <a:extLst>
                <a:ext uri="{FF2B5EF4-FFF2-40B4-BE49-F238E27FC236}">
                  <a16:creationId xmlns=""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642">
              <a:extLst>
                <a:ext uri="{FF2B5EF4-FFF2-40B4-BE49-F238E27FC236}">
                  <a16:creationId xmlns=""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643">
              <a:extLst>
                <a:ext uri="{FF2B5EF4-FFF2-40B4-BE49-F238E27FC236}">
                  <a16:creationId xmlns=""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644">
              <a:extLst>
                <a:ext uri="{FF2B5EF4-FFF2-40B4-BE49-F238E27FC236}">
                  <a16:creationId xmlns=""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645">
              <a:extLst>
                <a:ext uri="{FF2B5EF4-FFF2-40B4-BE49-F238E27FC236}">
                  <a16:creationId xmlns=""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646">
              <a:extLst>
                <a:ext uri="{FF2B5EF4-FFF2-40B4-BE49-F238E27FC236}">
                  <a16:creationId xmlns=""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647">
              <a:extLst>
                <a:ext uri="{FF2B5EF4-FFF2-40B4-BE49-F238E27FC236}">
                  <a16:creationId xmlns=""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648">
              <a:extLst>
                <a:ext uri="{FF2B5EF4-FFF2-40B4-BE49-F238E27FC236}">
                  <a16:creationId xmlns=""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649">
              <a:extLst>
                <a:ext uri="{FF2B5EF4-FFF2-40B4-BE49-F238E27FC236}">
                  <a16:creationId xmlns=""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650">
              <a:extLst>
                <a:ext uri="{FF2B5EF4-FFF2-40B4-BE49-F238E27FC236}">
                  <a16:creationId xmlns=""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651">
              <a:extLst>
                <a:ext uri="{FF2B5EF4-FFF2-40B4-BE49-F238E27FC236}">
                  <a16:creationId xmlns=""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652">
              <a:extLst>
                <a:ext uri="{FF2B5EF4-FFF2-40B4-BE49-F238E27FC236}">
                  <a16:creationId xmlns=""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653">
              <a:extLst>
                <a:ext uri="{FF2B5EF4-FFF2-40B4-BE49-F238E27FC236}">
                  <a16:creationId xmlns=""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654">
              <a:extLst>
                <a:ext uri="{FF2B5EF4-FFF2-40B4-BE49-F238E27FC236}">
                  <a16:creationId xmlns=""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655">
              <a:extLst>
                <a:ext uri="{FF2B5EF4-FFF2-40B4-BE49-F238E27FC236}">
                  <a16:creationId xmlns=""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656">
              <a:extLst>
                <a:ext uri="{FF2B5EF4-FFF2-40B4-BE49-F238E27FC236}">
                  <a16:creationId xmlns=""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657">
              <a:extLst>
                <a:ext uri="{FF2B5EF4-FFF2-40B4-BE49-F238E27FC236}">
                  <a16:creationId xmlns=""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658">
              <a:extLst>
                <a:ext uri="{FF2B5EF4-FFF2-40B4-BE49-F238E27FC236}">
                  <a16:creationId xmlns=""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659">
              <a:extLst>
                <a:ext uri="{FF2B5EF4-FFF2-40B4-BE49-F238E27FC236}">
                  <a16:creationId xmlns=""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660">
              <a:extLst>
                <a:ext uri="{FF2B5EF4-FFF2-40B4-BE49-F238E27FC236}">
                  <a16:creationId xmlns=""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661">
              <a:extLst>
                <a:ext uri="{FF2B5EF4-FFF2-40B4-BE49-F238E27FC236}">
                  <a16:creationId xmlns=""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662">
              <a:extLst>
                <a:ext uri="{FF2B5EF4-FFF2-40B4-BE49-F238E27FC236}">
                  <a16:creationId xmlns=""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663">
              <a:extLst>
                <a:ext uri="{FF2B5EF4-FFF2-40B4-BE49-F238E27FC236}">
                  <a16:creationId xmlns=""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664">
              <a:extLst>
                <a:ext uri="{FF2B5EF4-FFF2-40B4-BE49-F238E27FC236}">
                  <a16:creationId xmlns=""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665">
              <a:extLst>
                <a:ext uri="{FF2B5EF4-FFF2-40B4-BE49-F238E27FC236}">
                  <a16:creationId xmlns=""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666">
              <a:extLst>
                <a:ext uri="{FF2B5EF4-FFF2-40B4-BE49-F238E27FC236}">
                  <a16:creationId xmlns=""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667">
              <a:extLst>
                <a:ext uri="{FF2B5EF4-FFF2-40B4-BE49-F238E27FC236}">
                  <a16:creationId xmlns=""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668">
              <a:extLst>
                <a:ext uri="{FF2B5EF4-FFF2-40B4-BE49-F238E27FC236}">
                  <a16:creationId xmlns=""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669">
              <a:extLst>
                <a:ext uri="{FF2B5EF4-FFF2-40B4-BE49-F238E27FC236}">
                  <a16:creationId xmlns=""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670">
              <a:extLst>
                <a:ext uri="{FF2B5EF4-FFF2-40B4-BE49-F238E27FC236}">
                  <a16:creationId xmlns=""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671">
              <a:extLst>
                <a:ext uri="{FF2B5EF4-FFF2-40B4-BE49-F238E27FC236}">
                  <a16:creationId xmlns=""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672">
              <a:extLst>
                <a:ext uri="{FF2B5EF4-FFF2-40B4-BE49-F238E27FC236}">
                  <a16:creationId xmlns=""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673">
              <a:extLst>
                <a:ext uri="{FF2B5EF4-FFF2-40B4-BE49-F238E27FC236}">
                  <a16:creationId xmlns=""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674">
              <a:extLst>
                <a:ext uri="{FF2B5EF4-FFF2-40B4-BE49-F238E27FC236}">
                  <a16:creationId xmlns=""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675">
              <a:extLst>
                <a:ext uri="{FF2B5EF4-FFF2-40B4-BE49-F238E27FC236}">
                  <a16:creationId xmlns=""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676">
              <a:extLst>
                <a:ext uri="{FF2B5EF4-FFF2-40B4-BE49-F238E27FC236}">
                  <a16:creationId xmlns=""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677">
              <a:extLst>
                <a:ext uri="{FF2B5EF4-FFF2-40B4-BE49-F238E27FC236}">
                  <a16:creationId xmlns=""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678">
              <a:extLst>
                <a:ext uri="{FF2B5EF4-FFF2-40B4-BE49-F238E27FC236}">
                  <a16:creationId xmlns=""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679">
              <a:extLst>
                <a:ext uri="{FF2B5EF4-FFF2-40B4-BE49-F238E27FC236}">
                  <a16:creationId xmlns=""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680">
              <a:extLst>
                <a:ext uri="{FF2B5EF4-FFF2-40B4-BE49-F238E27FC236}">
                  <a16:creationId xmlns=""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681">
              <a:extLst>
                <a:ext uri="{FF2B5EF4-FFF2-40B4-BE49-F238E27FC236}">
                  <a16:creationId xmlns=""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682">
              <a:extLst>
                <a:ext uri="{FF2B5EF4-FFF2-40B4-BE49-F238E27FC236}">
                  <a16:creationId xmlns=""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683">
              <a:extLst>
                <a:ext uri="{FF2B5EF4-FFF2-40B4-BE49-F238E27FC236}">
                  <a16:creationId xmlns=""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684">
              <a:extLst>
                <a:ext uri="{FF2B5EF4-FFF2-40B4-BE49-F238E27FC236}">
                  <a16:creationId xmlns=""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685">
              <a:extLst>
                <a:ext uri="{FF2B5EF4-FFF2-40B4-BE49-F238E27FC236}">
                  <a16:creationId xmlns=""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686">
              <a:extLst>
                <a:ext uri="{FF2B5EF4-FFF2-40B4-BE49-F238E27FC236}">
                  <a16:creationId xmlns=""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687">
              <a:extLst>
                <a:ext uri="{FF2B5EF4-FFF2-40B4-BE49-F238E27FC236}">
                  <a16:creationId xmlns=""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688">
              <a:extLst>
                <a:ext uri="{FF2B5EF4-FFF2-40B4-BE49-F238E27FC236}">
                  <a16:creationId xmlns=""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689">
              <a:extLst>
                <a:ext uri="{FF2B5EF4-FFF2-40B4-BE49-F238E27FC236}">
                  <a16:creationId xmlns=""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690">
              <a:extLst>
                <a:ext uri="{FF2B5EF4-FFF2-40B4-BE49-F238E27FC236}">
                  <a16:creationId xmlns=""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691">
              <a:extLst>
                <a:ext uri="{FF2B5EF4-FFF2-40B4-BE49-F238E27FC236}">
                  <a16:creationId xmlns=""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692">
              <a:extLst>
                <a:ext uri="{FF2B5EF4-FFF2-40B4-BE49-F238E27FC236}">
                  <a16:creationId xmlns=""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693">
              <a:extLst>
                <a:ext uri="{FF2B5EF4-FFF2-40B4-BE49-F238E27FC236}">
                  <a16:creationId xmlns=""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694">
              <a:extLst>
                <a:ext uri="{FF2B5EF4-FFF2-40B4-BE49-F238E27FC236}">
                  <a16:creationId xmlns=""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695">
              <a:extLst>
                <a:ext uri="{FF2B5EF4-FFF2-40B4-BE49-F238E27FC236}">
                  <a16:creationId xmlns=""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696">
              <a:extLst>
                <a:ext uri="{FF2B5EF4-FFF2-40B4-BE49-F238E27FC236}">
                  <a16:creationId xmlns=""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697">
              <a:extLst>
                <a:ext uri="{FF2B5EF4-FFF2-40B4-BE49-F238E27FC236}">
                  <a16:creationId xmlns=""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698">
              <a:extLst>
                <a:ext uri="{FF2B5EF4-FFF2-40B4-BE49-F238E27FC236}">
                  <a16:creationId xmlns=""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699">
              <a:extLst>
                <a:ext uri="{FF2B5EF4-FFF2-40B4-BE49-F238E27FC236}">
                  <a16:creationId xmlns=""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700">
              <a:extLst>
                <a:ext uri="{FF2B5EF4-FFF2-40B4-BE49-F238E27FC236}">
                  <a16:creationId xmlns=""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701">
              <a:extLst>
                <a:ext uri="{FF2B5EF4-FFF2-40B4-BE49-F238E27FC236}">
                  <a16:creationId xmlns=""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702">
              <a:extLst>
                <a:ext uri="{FF2B5EF4-FFF2-40B4-BE49-F238E27FC236}">
                  <a16:creationId xmlns=""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703">
              <a:extLst>
                <a:ext uri="{FF2B5EF4-FFF2-40B4-BE49-F238E27FC236}">
                  <a16:creationId xmlns=""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704">
              <a:extLst>
                <a:ext uri="{FF2B5EF4-FFF2-40B4-BE49-F238E27FC236}">
                  <a16:creationId xmlns=""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705">
              <a:extLst>
                <a:ext uri="{FF2B5EF4-FFF2-40B4-BE49-F238E27FC236}">
                  <a16:creationId xmlns=""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706">
              <a:extLst>
                <a:ext uri="{FF2B5EF4-FFF2-40B4-BE49-F238E27FC236}">
                  <a16:creationId xmlns=""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707">
              <a:extLst>
                <a:ext uri="{FF2B5EF4-FFF2-40B4-BE49-F238E27FC236}">
                  <a16:creationId xmlns=""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708">
              <a:extLst>
                <a:ext uri="{FF2B5EF4-FFF2-40B4-BE49-F238E27FC236}">
                  <a16:creationId xmlns=""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709">
              <a:extLst>
                <a:ext uri="{FF2B5EF4-FFF2-40B4-BE49-F238E27FC236}">
                  <a16:creationId xmlns=""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710">
              <a:extLst>
                <a:ext uri="{FF2B5EF4-FFF2-40B4-BE49-F238E27FC236}">
                  <a16:creationId xmlns=""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711">
              <a:extLst>
                <a:ext uri="{FF2B5EF4-FFF2-40B4-BE49-F238E27FC236}">
                  <a16:creationId xmlns=""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712">
              <a:extLst>
                <a:ext uri="{FF2B5EF4-FFF2-40B4-BE49-F238E27FC236}">
                  <a16:creationId xmlns=""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713">
              <a:extLst>
                <a:ext uri="{FF2B5EF4-FFF2-40B4-BE49-F238E27FC236}">
                  <a16:creationId xmlns=""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714">
              <a:extLst>
                <a:ext uri="{FF2B5EF4-FFF2-40B4-BE49-F238E27FC236}">
                  <a16:creationId xmlns=""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715">
              <a:extLst>
                <a:ext uri="{FF2B5EF4-FFF2-40B4-BE49-F238E27FC236}">
                  <a16:creationId xmlns=""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716">
              <a:extLst>
                <a:ext uri="{FF2B5EF4-FFF2-40B4-BE49-F238E27FC236}">
                  <a16:creationId xmlns=""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717">
              <a:extLst>
                <a:ext uri="{FF2B5EF4-FFF2-40B4-BE49-F238E27FC236}">
                  <a16:creationId xmlns=""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718">
              <a:extLst>
                <a:ext uri="{FF2B5EF4-FFF2-40B4-BE49-F238E27FC236}">
                  <a16:creationId xmlns=""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719">
              <a:extLst>
                <a:ext uri="{FF2B5EF4-FFF2-40B4-BE49-F238E27FC236}">
                  <a16:creationId xmlns=""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720">
              <a:extLst>
                <a:ext uri="{FF2B5EF4-FFF2-40B4-BE49-F238E27FC236}">
                  <a16:creationId xmlns=""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721">
              <a:extLst>
                <a:ext uri="{FF2B5EF4-FFF2-40B4-BE49-F238E27FC236}">
                  <a16:creationId xmlns=""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722">
              <a:extLst>
                <a:ext uri="{FF2B5EF4-FFF2-40B4-BE49-F238E27FC236}">
                  <a16:creationId xmlns=""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723">
              <a:extLst>
                <a:ext uri="{FF2B5EF4-FFF2-40B4-BE49-F238E27FC236}">
                  <a16:creationId xmlns=""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724">
              <a:extLst>
                <a:ext uri="{FF2B5EF4-FFF2-40B4-BE49-F238E27FC236}">
                  <a16:creationId xmlns=""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725">
              <a:extLst>
                <a:ext uri="{FF2B5EF4-FFF2-40B4-BE49-F238E27FC236}">
                  <a16:creationId xmlns=""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726">
              <a:extLst>
                <a:ext uri="{FF2B5EF4-FFF2-40B4-BE49-F238E27FC236}">
                  <a16:creationId xmlns=""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727">
              <a:extLst>
                <a:ext uri="{FF2B5EF4-FFF2-40B4-BE49-F238E27FC236}">
                  <a16:creationId xmlns=""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728">
              <a:extLst>
                <a:ext uri="{FF2B5EF4-FFF2-40B4-BE49-F238E27FC236}">
                  <a16:creationId xmlns=""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729">
              <a:extLst>
                <a:ext uri="{FF2B5EF4-FFF2-40B4-BE49-F238E27FC236}">
                  <a16:creationId xmlns=""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730">
              <a:extLst>
                <a:ext uri="{FF2B5EF4-FFF2-40B4-BE49-F238E27FC236}">
                  <a16:creationId xmlns=""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731">
              <a:extLst>
                <a:ext uri="{FF2B5EF4-FFF2-40B4-BE49-F238E27FC236}">
                  <a16:creationId xmlns=""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732">
              <a:extLst>
                <a:ext uri="{FF2B5EF4-FFF2-40B4-BE49-F238E27FC236}">
                  <a16:creationId xmlns=""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733">
              <a:extLst>
                <a:ext uri="{FF2B5EF4-FFF2-40B4-BE49-F238E27FC236}">
                  <a16:creationId xmlns=""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734">
              <a:extLst>
                <a:ext uri="{FF2B5EF4-FFF2-40B4-BE49-F238E27FC236}">
                  <a16:creationId xmlns=""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735">
              <a:extLst>
                <a:ext uri="{FF2B5EF4-FFF2-40B4-BE49-F238E27FC236}">
                  <a16:creationId xmlns=""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2676">
              <a:extLst>
                <a:ext uri="{FF2B5EF4-FFF2-40B4-BE49-F238E27FC236}">
                  <a16:creationId xmlns=""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2677">
              <a:extLst>
                <a:ext uri="{FF2B5EF4-FFF2-40B4-BE49-F238E27FC236}">
                  <a16:creationId xmlns=""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2678">
              <a:extLst>
                <a:ext uri="{FF2B5EF4-FFF2-40B4-BE49-F238E27FC236}">
                  <a16:creationId xmlns=""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2679">
              <a:extLst>
                <a:ext uri="{FF2B5EF4-FFF2-40B4-BE49-F238E27FC236}">
                  <a16:creationId xmlns=""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2680">
              <a:extLst>
                <a:ext uri="{FF2B5EF4-FFF2-40B4-BE49-F238E27FC236}">
                  <a16:creationId xmlns=""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2681">
              <a:extLst>
                <a:ext uri="{FF2B5EF4-FFF2-40B4-BE49-F238E27FC236}">
                  <a16:creationId xmlns=""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2682">
              <a:extLst>
                <a:ext uri="{FF2B5EF4-FFF2-40B4-BE49-F238E27FC236}">
                  <a16:creationId xmlns=""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2683">
              <a:extLst>
                <a:ext uri="{FF2B5EF4-FFF2-40B4-BE49-F238E27FC236}">
                  <a16:creationId xmlns=""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2684">
              <a:extLst>
                <a:ext uri="{FF2B5EF4-FFF2-40B4-BE49-F238E27FC236}">
                  <a16:creationId xmlns=""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2685">
              <a:extLst>
                <a:ext uri="{FF2B5EF4-FFF2-40B4-BE49-F238E27FC236}">
                  <a16:creationId xmlns=""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2686">
              <a:extLst>
                <a:ext uri="{FF2B5EF4-FFF2-40B4-BE49-F238E27FC236}">
                  <a16:creationId xmlns=""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2687">
              <a:extLst>
                <a:ext uri="{FF2B5EF4-FFF2-40B4-BE49-F238E27FC236}">
                  <a16:creationId xmlns=""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2688">
              <a:extLst>
                <a:ext uri="{FF2B5EF4-FFF2-40B4-BE49-F238E27FC236}">
                  <a16:creationId xmlns=""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2689">
              <a:extLst>
                <a:ext uri="{FF2B5EF4-FFF2-40B4-BE49-F238E27FC236}">
                  <a16:creationId xmlns=""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2690">
              <a:extLst>
                <a:ext uri="{FF2B5EF4-FFF2-40B4-BE49-F238E27FC236}">
                  <a16:creationId xmlns=""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2691">
              <a:extLst>
                <a:ext uri="{FF2B5EF4-FFF2-40B4-BE49-F238E27FC236}">
                  <a16:creationId xmlns=""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2692">
              <a:extLst>
                <a:ext uri="{FF2B5EF4-FFF2-40B4-BE49-F238E27FC236}">
                  <a16:creationId xmlns=""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2693">
              <a:extLst>
                <a:ext uri="{FF2B5EF4-FFF2-40B4-BE49-F238E27FC236}">
                  <a16:creationId xmlns=""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2694">
              <a:extLst>
                <a:ext uri="{FF2B5EF4-FFF2-40B4-BE49-F238E27FC236}">
                  <a16:creationId xmlns=""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2695">
              <a:extLst>
                <a:ext uri="{FF2B5EF4-FFF2-40B4-BE49-F238E27FC236}">
                  <a16:creationId xmlns=""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2696">
              <a:extLst>
                <a:ext uri="{FF2B5EF4-FFF2-40B4-BE49-F238E27FC236}">
                  <a16:creationId xmlns=""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2697">
              <a:extLst>
                <a:ext uri="{FF2B5EF4-FFF2-40B4-BE49-F238E27FC236}">
                  <a16:creationId xmlns=""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2698">
              <a:extLst>
                <a:ext uri="{FF2B5EF4-FFF2-40B4-BE49-F238E27FC236}">
                  <a16:creationId xmlns=""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2699">
              <a:extLst>
                <a:ext uri="{FF2B5EF4-FFF2-40B4-BE49-F238E27FC236}">
                  <a16:creationId xmlns=""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2700">
              <a:extLst>
                <a:ext uri="{FF2B5EF4-FFF2-40B4-BE49-F238E27FC236}">
                  <a16:creationId xmlns=""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2701">
              <a:extLst>
                <a:ext uri="{FF2B5EF4-FFF2-40B4-BE49-F238E27FC236}">
                  <a16:creationId xmlns=""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2702">
              <a:extLst>
                <a:ext uri="{FF2B5EF4-FFF2-40B4-BE49-F238E27FC236}">
                  <a16:creationId xmlns=""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=""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6384713" y="2724279"/>
            <a:ext cx="589095" cy="932383"/>
            <a:chOff x="6843236" y="157160"/>
            <a:chExt cx="947072" cy="1202528"/>
          </a:xfrm>
          <a:solidFill>
            <a:srgbClr val="F26D9A"/>
          </a:solidFill>
        </p:grpSpPr>
        <p:sp>
          <p:nvSpPr>
            <p:cNvPr id="638" name="Freeform: Shape 163">
              <a:extLst>
                <a:ext uri="{FF2B5EF4-FFF2-40B4-BE49-F238E27FC236}">
                  <a16:creationId xmlns=""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164">
              <a:extLst>
                <a:ext uri="{FF2B5EF4-FFF2-40B4-BE49-F238E27FC236}">
                  <a16:creationId xmlns=""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165">
              <a:extLst>
                <a:ext uri="{FF2B5EF4-FFF2-40B4-BE49-F238E27FC236}">
                  <a16:creationId xmlns=""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166">
              <a:extLst>
                <a:ext uri="{FF2B5EF4-FFF2-40B4-BE49-F238E27FC236}">
                  <a16:creationId xmlns=""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167">
              <a:extLst>
                <a:ext uri="{FF2B5EF4-FFF2-40B4-BE49-F238E27FC236}">
                  <a16:creationId xmlns=""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168">
              <a:extLst>
                <a:ext uri="{FF2B5EF4-FFF2-40B4-BE49-F238E27FC236}">
                  <a16:creationId xmlns=""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169">
              <a:extLst>
                <a:ext uri="{FF2B5EF4-FFF2-40B4-BE49-F238E27FC236}">
                  <a16:creationId xmlns=""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170">
              <a:extLst>
                <a:ext uri="{FF2B5EF4-FFF2-40B4-BE49-F238E27FC236}">
                  <a16:creationId xmlns=""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171">
              <a:extLst>
                <a:ext uri="{FF2B5EF4-FFF2-40B4-BE49-F238E27FC236}">
                  <a16:creationId xmlns=""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172">
              <a:extLst>
                <a:ext uri="{FF2B5EF4-FFF2-40B4-BE49-F238E27FC236}">
                  <a16:creationId xmlns=""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173">
              <a:extLst>
                <a:ext uri="{FF2B5EF4-FFF2-40B4-BE49-F238E27FC236}">
                  <a16:creationId xmlns=""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174">
              <a:extLst>
                <a:ext uri="{FF2B5EF4-FFF2-40B4-BE49-F238E27FC236}">
                  <a16:creationId xmlns=""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175">
              <a:extLst>
                <a:ext uri="{FF2B5EF4-FFF2-40B4-BE49-F238E27FC236}">
                  <a16:creationId xmlns=""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176">
              <a:extLst>
                <a:ext uri="{FF2B5EF4-FFF2-40B4-BE49-F238E27FC236}">
                  <a16:creationId xmlns=""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177">
              <a:extLst>
                <a:ext uri="{FF2B5EF4-FFF2-40B4-BE49-F238E27FC236}">
                  <a16:creationId xmlns=""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178">
              <a:extLst>
                <a:ext uri="{FF2B5EF4-FFF2-40B4-BE49-F238E27FC236}">
                  <a16:creationId xmlns=""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179">
              <a:extLst>
                <a:ext uri="{FF2B5EF4-FFF2-40B4-BE49-F238E27FC236}">
                  <a16:creationId xmlns=""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180">
              <a:extLst>
                <a:ext uri="{FF2B5EF4-FFF2-40B4-BE49-F238E27FC236}">
                  <a16:creationId xmlns=""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181">
              <a:extLst>
                <a:ext uri="{FF2B5EF4-FFF2-40B4-BE49-F238E27FC236}">
                  <a16:creationId xmlns=""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182">
              <a:extLst>
                <a:ext uri="{FF2B5EF4-FFF2-40B4-BE49-F238E27FC236}">
                  <a16:creationId xmlns=""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183">
              <a:extLst>
                <a:ext uri="{FF2B5EF4-FFF2-40B4-BE49-F238E27FC236}">
                  <a16:creationId xmlns=""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184">
              <a:extLst>
                <a:ext uri="{FF2B5EF4-FFF2-40B4-BE49-F238E27FC236}">
                  <a16:creationId xmlns=""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185">
              <a:extLst>
                <a:ext uri="{FF2B5EF4-FFF2-40B4-BE49-F238E27FC236}">
                  <a16:creationId xmlns=""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186">
              <a:extLst>
                <a:ext uri="{FF2B5EF4-FFF2-40B4-BE49-F238E27FC236}">
                  <a16:creationId xmlns=""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187">
              <a:extLst>
                <a:ext uri="{FF2B5EF4-FFF2-40B4-BE49-F238E27FC236}">
                  <a16:creationId xmlns=""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188">
              <a:extLst>
                <a:ext uri="{FF2B5EF4-FFF2-40B4-BE49-F238E27FC236}">
                  <a16:creationId xmlns=""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189">
              <a:extLst>
                <a:ext uri="{FF2B5EF4-FFF2-40B4-BE49-F238E27FC236}">
                  <a16:creationId xmlns=""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190">
              <a:extLst>
                <a:ext uri="{FF2B5EF4-FFF2-40B4-BE49-F238E27FC236}">
                  <a16:creationId xmlns=""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191">
              <a:extLst>
                <a:ext uri="{FF2B5EF4-FFF2-40B4-BE49-F238E27FC236}">
                  <a16:creationId xmlns=""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192">
              <a:extLst>
                <a:ext uri="{FF2B5EF4-FFF2-40B4-BE49-F238E27FC236}">
                  <a16:creationId xmlns=""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193">
              <a:extLst>
                <a:ext uri="{FF2B5EF4-FFF2-40B4-BE49-F238E27FC236}">
                  <a16:creationId xmlns=""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194">
              <a:extLst>
                <a:ext uri="{FF2B5EF4-FFF2-40B4-BE49-F238E27FC236}">
                  <a16:creationId xmlns=""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195">
              <a:extLst>
                <a:ext uri="{FF2B5EF4-FFF2-40B4-BE49-F238E27FC236}">
                  <a16:creationId xmlns=""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196">
              <a:extLst>
                <a:ext uri="{FF2B5EF4-FFF2-40B4-BE49-F238E27FC236}">
                  <a16:creationId xmlns=""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197">
              <a:extLst>
                <a:ext uri="{FF2B5EF4-FFF2-40B4-BE49-F238E27FC236}">
                  <a16:creationId xmlns=""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198">
              <a:extLst>
                <a:ext uri="{FF2B5EF4-FFF2-40B4-BE49-F238E27FC236}">
                  <a16:creationId xmlns=""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199">
              <a:extLst>
                <a:ext uri="{FF2B5EF4-FFF2-40B4-BE49-F238E27FC236}">
                  <a16:creationId xmlns=""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200">
              <a:extLst>
                <a:ext uri="{FF2B5EF4-FFF2-40B4-BE49-F238E27FC236}">
                  <a16:creationId xmlns=""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201">
              <a:extLst>
                <a:ext uri="{FF2B5EF4-FFF2-40B4-BE49-F238E27FC236}">
                  <a16:creationId xmlns=""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202">
              <a:extLst>
                <a:ext uri="{FF2B5EF4-FFF2-40B4-BE49-F238E27FC236}">
                  <a16:creationId xmlns=""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203">
              <a:extLst>
                <a:ext uri="{FF2B5EF4-FFF2-40B4-BE49-F238E27FC236}">
                  <a16:creationId xmlns=""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204">
              <a:extLst>
                <a:ext uri="{FF2B5EF4-FFF2-40B4-BE49-F238E27FC236}">
                  <a16:creationId xmlns=""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205">
              <a:extLst>
                <a:ext uri="{FF2B5EF4-FFF2-40B4-BE49-F238E27FC236}">
                  <a16:creationId xmlns=""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206">
              <a:extLst>
                <a:ext uri="{FF2B5EF4-FFF2-40B4-BE49-F238E27FC236}">
                  <a16:creationId xmlns=""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207">
              <a:extLst>
                <a:ext uri="{FF2B5EF4-FFF2-40B4-BE49-F238E27FC236}">
                  <a16:creationId xmlns=""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208">
              <a:extLst>
                <a:ext uri="{FF2B5EF4-FFF2-40B4-BE49-F238E27FC236}">
                  <a16:creationId xmlns=""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209">
              <a:extLst>
                <a:ext uri="{FF2B5EF4-FFF2-40B4-BE49-F238E27FC236}">
                  <a16:creationId xmlns=""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210">
              <a:extLst>
                <a:ext uri="{FF2B5EF4-FFF2-40B4-BE49-F238E27FC236}">
                  <a16:creationId xmlns=""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211">
              <a:extLst>
                <a:ext uri="{FF2B5EF4-FFF2-40B4-BE49-F238E27FC236}">
                  <a16:creationId xmlns=""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212">
              <a:extLst>
                <a:ext uri="{FF2B5EF4-FFF2-40B4-BE49-F238E27FC236}">
                  <a16:creationId xmlns=""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213">
              <a:extLst>
                <a:ext uri="{FF2B5EF4-FFF2-40B4-BE49-F238E27FC236}">
                  <a16:creationId xmlns=""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214">
              <a:extLst>
                <a:ext uri="{FF2B5EF4-FFF2-40B4-BE49-F238E27FC236}">
                  <a16:creationId xmlns=""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215">
              <a:extLst>
                <a:ext uri="{FF2B5EF4-FFF2-40B4-BE49-F238E27FC236}">
                  <a16:creationId xmlns=""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216">
              <a:extLst>
                <a:ext uri="{FF2B5EF4-FFF2-40B4-BE49-F238E27FC236}">
                  <a16:creationId xmlns=""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217">
              <a:extLst>
                <a:ext uri="{FF2B5EF4-FFF2-40B4-BE49-F238E27FC236}">
                  <a16:creationId xmlns=""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218">
              <a:extLst>
                <a:ext uri="{FF2B5EF4-FFF2-40B4-BE49-F238E27FC236}">
                  <a16:creationId xmlns=""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219">
              <a:extLst>
                <a:ext uri="{FF2B5EF4-FFF2-40B4-BE49-F238E27FC236}">
                  <a16:creationId xmlns=""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220">
              <a:extLst>
                <a:ext uri="{FF2B5EF4-FFF2-40B4-BE49-F238E27FC236}">
                  <a16:creationId xmlns=""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221">
              <a:extLst>
                <a:ext uri="{FF2B5EF4-FFF2-40B4-BE49-F238E27FC236}">
                  <a16:creationId xmlns=""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222">
              <a:extLst>
                <a:ext uri="{FF2B5EF4-FFF2-40B4-BE49-F238E27FC236}">
                  <a16:creationId xmlns=""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223">
              <a:extLst>
                <a:ext uri="{FF2B5EF4-FFF2-40B4-BE49-F238E27FC236}">
                  <a16:creationId xmlns=""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224">
              <a:extLst>
                <a:ext uri="{FF2B5EF4-FFF2-40B4-BE49-F238E27FC236}">
                  <a16:creationId xmlns=""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225">
              <a:extLst>
                <a:ext uri="{FF2B5EF4-FFF2-40B4-BE49-F238E27FC236}">
                  <a16:creationId xmlns=""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226">
              <a:extLst>
                <a:ext uri="{FF2B5EF4-FFF2-40B4-BE49-F238E27FC236}">
                  <a16:creationId xmlns=""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227">
              <a:extLst>
                <a:ext uri="{FF2B5EF4-FFF2-40B4-BE49-F238E27FC236}">
                  <a16:creationId xmlns=""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228">
              <a:extLst>
                <a:ext uri="{FF2B5EF4-FFF2-40B4-BE49-F238E27FC236}">
                  <a16:creationId xmlns=""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229">
              <a:extLst>
                <a:ext uri="{FF2B5EF4-FFF2-40B4-BE49-F238E27FC236}">
                  <a16:creationId xmlns=""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230">
              <a:extLst>
                <a:ext uri="{FF2B5EF4-FFF2-40B4-BE49-F238E27FC236}">
                  <a16:creationId xmlns=""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231">
              <a:extLst>
                <a:ext uri="{FF2B5EF4-FFF2-40B4-BE49-F238E27FC236}">
                  <a16:creationId xmlns=""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232">
              <a:extLst>
                <a:ext uri="{FF2B5EF4-FFF2-40B4-BE49-F238E27FC236}">
                  <a16:creationId xmlns=""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233">
              <a:extLst>
                <a:ext uri="{FF2B5EF4-FFF2-40B4-BE49-F238E27FC236}">
                  <a16:creationId xmlns=""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234">
              <a:extLst>
                <a:ext uri="{FF2B5EF4-FFF2-40B4-BE49-F238E27FC236}">
                  <a16:creationId xmlns=""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235">
              <a:extLst>
                <a:ext uri="{FF2B5EF4-FFF2-40B4-BE49-F238E27FC236}">
                  <a16:creationId xmlns=""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236">
              <a:extLst>
                <a:ext uri="{FF2B5EF4-FFF2-40B4-BE49-F238E27FC236}">
                  <a16:creationId xmlns=""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237">
              <a:extLst>
                <a:ext uri="{FF2B5EF4-FFF2-40B4-BE49-F238E27FC236}">
                  <a16:creationId xmlns=""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238">
              <a:extLst>
                <a:ext uri="{FF2B5EF4-FFF2-40B4-BE49-F238E27FC236}">
                  <a16:creationId xmlns=""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239">
              <a:extLst>
                <a:ext uri="{FF2B5EF4-FFF2-40B4-BE49-F238E27FC236}">
                  <a16:creationId xmlns=""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240">
              <a:extLst>
                <a:ext uri="{FF2B5EF4-FFF2-40B4-BE49-F238E27FC236}">
                  <a16:creationId xmlns=""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241">
              <a:extLst>
                <a:ext uri="{FF2B5EF4-FFF2-40B4-BE49-F238E27FC236}">
                  <a16:creationId xmlns=""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242">
              <a:extLst>
                <a:ext uri="{FF2B5EF4-FFF2-40B4-BE49-F238E27FC236}">
                  <a16:creationId xmlns=""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243">
              <a:extLst>
                <a:ext uri="{FF2B5EF4-FFF2-40B4-BE49-F238E27FC236}">
                  <a16:creationId xmlns=""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244">
              <a:extLst>
                <a:ext uri="{FF2B5EF4-FFF2-40B4-BE49-F238E27FC236}">
                  <a16:creationId xmlns=""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245">
              <a:extLst>
                <a:ext uri="{FF2B5EF4-FFF2-40B4-BE49-F238E27FC236}">
                  <a16:creationId xmlns=""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246">
              <a:extLst>
                <a:ext uri="{FF2B5EF4-FFF2-40B4-BE49-F238E27FC236}">
                  <a16:creationId xmlns=""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247">
              <a:extLst>
                <a:ext uri="{FF2B5EF4-FFF2-40B4-BE49-F238E27FC236}">
                  <a16:creationId xmlns=""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248">
              <a:extLst>
                <a:ext uri="{FF2B5EF4-FFF2-40B4-BE49-F238E27FC236}">
                  <a16:creationId xmlns=""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249">
              <a:extLst>
                <a:ext uri="{FF2B5EF4-FFF2-40B4-BE49-F238E27FC236}">
                  <a16:creationId xmlns=""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250">
              <a:extLst>
                <a:ext uri="{FF2B5EF4-FFF2-40B4-BE49-F238E27FC236}">
                  <a16:creationId xmlns=""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251">
              <a:extLst>
                <a:ext uri="{FF2B5EF4-FFF2-40B4-BE49-F238E27FC236}">
                  <a16:creationId xmlns=""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252">
              <a:extLst>
                <a:ext uri="{FF2B5EF4-FFF2-40B4-BE49-F238E27FC236}">
                  <a16:creationId xmlns=""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253">
              <a:extLst>
                <a:ext uri="{FF2B5EF4-FFF2-40B4-BE49-F238E27FC236}">
                  <a16:creationId xmlns=""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254">
              <a:extLst>
                <a:ext uri="{FF2B5EF4-FFF2-40B4-BE49-F238E27FC236}">
                  <a16:creationId xmlns=""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255">
              <a:extLst>
                <a:ext uri="{FF2B5EF4-FFF2-40B4-BE49-F238E27FC236}">
                  <a16:creationId xmlns=""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256">
              <a:extLst>
                <a:ext uri="{FF2B5EF4-FFF2-40B4-BE49-F238E27FC236}">
                  <a16:creationId xmlns=""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257">
              <a:extLst>
                <a:ext uri="{FF2B5EF4-FFF2-40B4-BE49-F238E27FC236}">
                  <a16:creationId xmlns=""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258">
              <a:extLst>
                <a:ext uri="{FF2B5EF4-FFF2-40B4-BE49-F238E27FC236}">
                  <a16:creationId xmlns=""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259">
              <a:extLst>
                <a:ext uri="{FF2B5EF4-FFF2-40B4-BE49-F238E27FC236}">
                  <a16:creationId xmlns=""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260">
              <a:extLst>
                <a:ext uri="{FF2B5EF4-FFF2-40B4-BE49-F238E27FC236}">
                  <a16:creationId xmlns=""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261">
              <a:extLst>
                <a:ext uri="{FF2B5EF4-FFF2-40B4-BE49-F238E27FC236}">
                  <a16:creationId xmlns=""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262">
              <a:extLst>
                <a:ext uri="{FF2B5EF4-FFF2-40B4-BE49-F238E27FC236}">
                  <a16:creationId xmlns=""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263">
              <a:extLst>
                <a:ext uri="{FF2B5EF4-FFF2-40B4-BE49-F238E27FC236}">
                  <a16:creationId xmlns=""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264">
              <a:extLst>
                <a:ext uri="{FF2B5EF4-FFF2-40B4-BE49-F238E27FC236}">
                  <a16:creationId xmlns=""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265">
              <a:extLst>
                <a:ext uri="{FF2B5EF4-FFF2-40B4-BE49-F238E27FC236}">
                  <a16:creationId xmlns=""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266">
              <a:extLst>
                <a:ext uri="{FF2B5EF4-FFF2-40B4-BE49-F238E27FC236}">
                  <a16:creationId xmlns=""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267">
              <a:extLst>
                <a:ext uri="{FF2B5EF4-FFF2-40B4-BE49-F238E27FC236}">
                  <a16:creationId xmlns=""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268">
              <a:extLst>
                <a:ext uri="{FF2B5EF4-FFF2-40B4-BE49-F238E27FC236}">
                  <a16:creationId xmlns=""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269">
              <a:extLst>
                <a:ext uri="{FF2B5EF4-FFF2-40B4-BE49-F238E27FC236}">
                  <a16:creationId xmlns=""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270">
              <a:extLst>
                <a:ext uri="{FF2B5EF4-FFF2-40B4-BE49-F238E27FC236}">
                  <a16:creationId xmlns=""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271">
              <a:extLst>
                <a:ext uri="{FF2B5EF4-FFF2-40B4-BE49-F238E27FC236}">
                  <a16:creationId xmlns=""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272">
              <a:extLst>
                <a:ext uri="{FF2B5EF4-FFF2-40B4-BE49-F238E27FC236}">
                  <a16:creationId xmlns=""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273">
              <a:extLst>
                <a:ext uri="{FF2B5EF4-FFF2-40B4-BE49-F238E27FC236}">
                  <a16:creationId xmlns=""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274">
              <a:extLst>
                <a:ext uri="{FF2B5EF4-FFF2-40B4-BE49-F238E27FC236}">
                  <a16:creationId xmlns=""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275">
              <a:extLst>
                <a:ext uri="{FF2B5EF4-FFF2-40B4-BE49-F238E27FC236}">
                  <a16:creationId xmlns=""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276">
              <a:extLst>
                <a:ext uri="{FF2B5EF4-FFF2-40B4-BE49-F238E27FC236}">
                  <a16:creationId xmlns=""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277">
              <a:extLst>
                <a:ext uri="{FF2B5EF4-FFF2-40B4-BE49-F238E27FC236}">
                  <a16:creationId xmlns=""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278">
              <a:extLst>
                <a:ext uri="{FF2B5EF4-FFF2-40B4-BE49-F238E27FC236}">
                  <a16:creationId xmlns=""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279">
              <a:extLst>
                <a:ext uri="{FF2B5EF4-FFF2-40B4-BE49-F238E27FC236}">
                  <a16:creationId xmlns=""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280">
              <a:extLst>
                <a:ext uri="{FF2B5EF4-FFF2-40B4-BE49-F238E27FC236}">
                  <a16:creationId xmlns=""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281">
              <a:extLst>
                <a:ext uri="{FF2B5EF4-FFF2-40B4-BE49-F238E27FC236}">
                  <a16:creationId xmlns=""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282">
              <a:extLst>
                <a:ext uri="{FF2B5EF4-FFF2-40B4-BE49-F238E27FC236}">
                  <a16:creationId xmlns=""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283">
              <a:extLst>
                <a:ext uri="{FF2B5EF4-FFF2-40B4-BE49-F238E27FC236}">
                  <a16:creationId xmlns=""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284">
              <a:extLst>
                <a:ext uri="{FF2B5EF4-FFF2-40B4-BE49-F238E27FC236}">
                  <a16:creationId xmlns=""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285">
              <a:extLst>
                <a:ext uri="{FF2B5EF4-FFF2-40B4-BE49-F238E27FC236}">
                  <a16:creationId xmlns=""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286">
              <a:extLst>
                <a:ext uri="{FF2B5EF4-FFF2-40B4-BE49-F238E27FC236}">
                  <a16:creationId xmlns=""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287">
              <a:extLst>
                <a:ext uri="{FF2B5EF4-FFF2-40B4-BE49-F238E27FC236}">
                  <a16:creationId xmlns=""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288">
              <a:extLst>
                <a:ext uri="{FF2B5EF4-FFF2-40B4-BE49-F238E27FC236}">
                  <a16:creationId xmlns=""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289">
              <a:extLst>
                <a:ext uri="{FF2B5EF4-FFF2-40B4-BE49-F238E27FC236}">
                  <a16:creationId xmlns=""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290">
              <a:extLst>
                <a:ext uri="{FF2B5EF4-FFF2-40B4-BE49-F238E27FC236}">
                  <a16:creationId xmlns=""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291">
              <a:extLst>
                <a:ext uri="{FF2B5EF4-FFF2-40B4-BE49-F238E27FC236}">
                  <a16:creationId xmlns=""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292">
              <a:extLst>
                <a:ext uri="{FF2B5EF4-FFF2-40B4-BE49-F238E27FC236}">
                  <a16:creationId xmlns=""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293">
              <a:extLst>
                <a:ext uri="{FF2B5EF4-FFF2-40B4-BE49-F238E27FC236}">
                  <a16:creationId xmlns=""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294">
              <a:extLst>
                <a:ext uri="{FF2B5EF4-FFF2-40B4-BE49-F238E27FC236}">
                  <a16:creationId xmlns=""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295">
              <a:extLst>
                <a:ext uri="{FF2B5EF4-FFF2-40B4-BE49-F238E27FC236}">
                  <a16:creationId xmlns=""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296">
              <a:extLst>
                <a:ext uri="{FF2B5EF4-FFF2-40B4-BE49-F238E27FC236}">
                  <a16:creationId xmlns=""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297">
              <a:extLst>
                <a:ext uri="{FF2B5EF4-FFF2-40B4-BE49-F238E27FC236}">
                  <a16:creationId xmlns=""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298">
              <a:extLst>
                <a:ext uri="{FF2B5EF4-FFF2-40B4-BE49-F238E27FC236}">
                  <a16:creationId xmlns=""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299">
              <a:extLst>
                <a:ext uri="{FF2B5EF4-FFF2-40B4-BE49-F238E27FC236}">
                  <a16:creationId xmlns=""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300">
              <a:extLst>
                <a:ext uri="{FF2B5EF4-FFF2-40B4-BE49-F238E27FC236}">
                  <a16:creationId xmlns=""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301">
              <a:extLst>
                <a:ext uri="{FF2B5EF4-FFF2-40B4-BE49-F238E27FC236}">
                  <a16:creationId xmlns=""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302">
              <a:extLst>
                <a:ext uri="{FF2B5EF4-FFF2-40B4-BE49-F238E27FC236}">
                  <a16:creationId xmlns=""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303">
              <a:extLst>
                <a:ext uri="{FF2B5EF4-FFF2-40B4-BE49-F238E27FC236}">
                  <a16:creationId xmlns=""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304">
              <a:extLst>
                <a:ext uri="{FF2B5EF4-FFF2-40B4-BE49-F238E27FC236}">
                  <a16:creationId xmlns=""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305">
              <a:extLst>
                <a:ext uri="{FF2B5EF4-FFF2-40B4-BE49-F238E27FC236}">
                  <a16:creationId xmlns=""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306">
              <a:extLst>
                <a:ext uri="{FF2B5EF4-FFF2-40B4-BE49-F238E27FC236}">
                  <a16:creationId xmlns=""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307">
              <a:extLst>
                <a:ext uri="{FF2B5EF4-FFF2-40B4-BE49-F238E27FC236}">
                  <a16:creationId xmlns=""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308">
              <a:extLst>
                <a:ext uri="{FF2B5EF4-FFF2-40B4-BE49-F238E27FC236}">
                  <a16:creationId xmlns=""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309">
              <a:extLst>
                <a:ext uri="{FF2B5EF4-FFF2-40B4-BE49-F238E27FC236}">
                  <a16:creationId xmlns=""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310">
              <a:extLst>
                <a:ext uri="{FF2B5EF4-FFF2-40B4-BE49-F238E27FC236}">
                  <a16:creationId xmlns=""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311">
              <a:extLst>
                <a:ext uri="{FF2B5EF4-FFF2-40B4-BE49-F238E27FC236}">
                  <a16:creationId xmlns=""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312">
              <a:extLst>
                <a:ext uri="{FF2B5EF4-FFF2-40B4-BE49-F238E27FC236}">
                  <a16:creationId xmlns=""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313">
              <a:extLst>
                <a:ext uri="{FF2B5EF4-FFF2-40B4-BE49-F238E27FC236}">
                  <a16:creationId xmlns=""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314">
              <a:extLst>
                <a:ext uri="{FF2B5EF4-FFF2-40B4-BE49-F238E27FC236}">
                  <a16:creationId xmlns=""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315">
              <a:extLst>
                <a:ext uri="{FF2B5EF4-FFF2-40B4-BE49-F238E27FC236}">
                  <a16:creationId xmlns=""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316">
              <a:extLst>
                <a:ext uri="{FF2B5EF4-FFF2-40B4-BE49-F238E27FC236}">
                  <a16:creationId xmlns=""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317">
              <a:extLst>
                <a:ext uri="{FF2B5EF4-FFF2-40B4-BE49-F238E27FC236}">
                  <a16:creationId xmlns=""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318">
              <a:extLst>
                <a:ext uri="{FF2B5EF4-FFF2-40B4-BE49-F238E27FC236}">
                  <a16:creationId xmlns=""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319">
              <a:extLst>
                <a:ext uri="{FF2B5EF4-FFF2-40B4-BE49-F238E27FC236}">
                  <a16:creationId xmlns=""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320">
              <a:extLst>
                <a:ext uri="{FF2B5EF4-FFF2-40B4-BE49-F238E27FC236}">
                  <a16:creationId xmlns=""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321">
              <a:extLst>
                <a:ext uri="{FF2B5EF4-FFF2-40B4-BE49-F238E27FC236}">
                  <a16:creationId xmlns=""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322">
              <a:extLst>
                <a:ext uri="{FF2B5EF4-FFF2-40B4-BE49-F238E27FC236}">
                  <a16:creationId xmlns=""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323">
              <a:extLst>
                <a:ext uri="{FF2B5EF4-FFF2-40B4-BE49-F238E27FC236}">
                  <a16:creationId xmlns=""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324">
              <a:extLst>
                <a:ext uri="{FF2B5EF4-FFF2-40B4-BE49-F238E27FC236}">
                  <a16:creationId xmlns=""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325">
              <a:extLst>
                <a:ext uri="{FF2B5EF4-FFF2-40B4-BE49-F238E27FC236}">
                  <a16:creationId xmlns=""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326">
              <a:extLst>
                <a:ext uri="{FF2B5EF4-FFF2-40B4-BE49-F238E27FC236}">
                  <a16:creationId xmlns=""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327">
              <a:extLst>
                <a:ext uri="{FF2B5EF4-FFF2-40B4-BE49-F238E27FC236}">
                  <a16:creationId xmlns=""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328">
              <a:extLst>
                <a:ext uri="{FF2B5EF4-FFF2-40B4-BE49-F238E27FC236}">
                  <a16:creationId xmlns=""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329">
              <a:extLst>
                <a:ext uri="{FF2B5EF4-FFF2-40B4-BE49-F238E27FC236}">
                  <a16:creationId xmlns=""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330">
              <a:extLst>
                <a:ext uri="{FF2B5EF4-FFF2-40B4-BE49-F238E27FC236}">
                  <a16:creationId xmlns=""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331">
              <a:extLst>
                <a:ext uri="{FF2B5EF4-FFF2-40B4-BE49-F238E27FC236}">
                  <a16:creationId xmlns=""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332">
              <a:extLst>
                <a:ext uri="{FF2B5EF4-FFF2-40B4-BE49-F238E27FC236}">
                  <a16:creationId xmlns=""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333">
              <a:extLst>
                <a:ext uri="{FF2B5EF4-FFF2-40B4-BE49-F238E27FC236}">
                  <a16:creationId xmlns=""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334">
              <a:extLst>
                <a:ext uri="{FF2B5EF4-FFF2-40B4-BE49-F238E27FC236}">
                  <a16:creationId xmlns=""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335">
              <a:extLst>
                <a:ext uri="{FF2B5EF4-FFF2-40B4-BE49-F238E27FC236}">
                  <a16:creationId xmlns=""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336">
              <a:extLst>
                <a:ext uri="{FF2B5EF4-FFF2-40B4-BE49-F238E27FC236}">
                  <a16:creationId xmlns=""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337">
              <a:extLst>
                <a:ext uri="{FF2B5EF4-FFF2-40B4-BE49-F238E27FC236}">
                  <a16:creationId xmlns=""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338">
              <a:extLst>
                <a:ext uri="{FF2B5EF4-FFF2-40B4-BE49-F238E27FC236}">
                  <a16:creationId xmlns=""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339">
              <a:extLst>
                <a:ext uri="{FF2B5EF4-FFF2-40B4-BE49-F238E27FC236}">
                  <a16:creationId xmlns=""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340">
              <a:extLst>
                <a:ext uri="{FF2B5EF4-FFF2-40B4-BE49-F238E27FC236}">
                  <a16:creationId xmlns=""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341">
              <a:extLst>
                <a:ext uri="{FF2B5EF4-FFF2-40B4-BE49-F238E27FC236}">
                  <a16:creationId xmlns=""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342">
              <a:extLst>
                <a:ext uri="{FF2B5EF4-FFF2-40B4-BE49-F238E27FC236}">
                  <a16:creationId xmlns=""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343">
              <a:extLst>
                <a:ext uri="{FF2B5EF4-FFF2-40B4-BE49-F238E27FC236}">
                  <a16:creationId xmlns=""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344">
              <a:extLst>
                <a:ext uri="{FF2B5EF4-FFF2-40B4-BE49-F238E27FC236}">
                  <a16:creationId xmlns=""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345">
              <a:extLst>
                <a:ext uri="{FF2B5EF4-FFF2-40B4-BE49-F238E27FC236}">
                  <a16:creationId xmlns=""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346">
              <a:extLst>
                <a:ext uri="{FF2B5EF4-FFF2-40B4-BE49-F238E27FC236}">
                  <a16:creationId xmlns=""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347">
              <a:extLst>
                <a:ext uri="{FF2B5EF4-FFF2-40B4-BE49-F238E27FC236}">
                  <a16:creationId xmlns=""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348">
              <a:extLst>
                <a:ext uri="{FF2B5EF4-FFF2-40B4-BE49-F238E27FC236}">
                  <a16:creationId xmlns=""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349">
              <a:extLst>
                <a:ext uri="{FF2B5EF4-FFF2-40B4-BE49-F238E27FC236}">
                  <a16:creationId xmlns=""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350">
              <a:extLst>
                <a:ext uri="{FF2B5EF4-FFF2-40B4-BE49-F238E27FC236}">
                  <a16:creationId xmlns=""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351">
              <a:extLst>
                <a:ext uri="{FF2B5EF4-FFF2-40B4-BE49-F238E27FC236}">
                  <a16:creationId xmlns=""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352">
              <a:extLst>
                <a:ext uri="{FF2B5EF4-FFF2-40B4-BE49-F238E27FC236}">
                  <a16:creationId xmlns=""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353">
              <a:extLst>
                <a:ext uri="{FF2B5EF4-FFF2-40B4-BE49-F238E27FC236}">
                  <a16:creationId xmlns=""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354">
              <a:extLst>
                <a:ext uri="{FF2B5EF4-FFF2-40B4-BE49-F238E27FC236}">
                  <a16:creationId xmlns=""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355">
              <a:extLst>
                <a:ext uri="{FF2B5EF4-FFF2-40B4-BE49-F238E27FC236}">
                  <a16:creationId xmlns=""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356">
              <a:extLst>
                <a:ext uri="{FF2B5EF4-FFF2-40B4-BE49-F238E27FC236}">
                  <a16:creationId xmlns=""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357">
              <a:extLst>
                <a:ext uri="{FF2B5EF4-FFF2-40B4-BE49-F238E27FC236}">
                  <a16:creationId xmlns=""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358">
              <a:extLst>
                <a:ext uri="{FF2B5EF4-FFF2-40B4-BE49-F238E27FC236}">
                  <a16:creationId xmlns=""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359">
              <a:extLst>
                <a:ext uri="{FF2B5EF4-FFF2-40B4-BE49-F238E27FC236}">
                  <a16:creationId xmlns=""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360">
              <a:extLst>
                <a:ext uri="{FF2B5EF4-FFF2-40B4-BE49-F238E27FC236}">
                  <a16:creationId xmlns=""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361">
              <a:extLst>
                <a:ext uri="{FF2B5EF4-FFF2-40B4-BE49-F238E27FC236}">
                  <a16:creationId xmlns=""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362">
              <a:extLst>
                <a:ext uri="{FF2B5EF4-FFF2-40B4-BE49-F238E27FC236}">
                  <a16:creationId xmlns=""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363">
              <a:extLst>
                <a:ext uri="{FF2B5EF4-FFF2-40B4-BE49-F238E27FC236}">
                  <a16:creationId xmlns=""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364">
              <a:extLst>
                <a:ext uri="{FF2B5EF4-FFF2-40B4-BE49-F238E27FC236}">
                  <a16:creationId xmlns=""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365">
              <a:extLst>
                <a:ext uri="{FF2B5EF4-FFF2-40B4-BE49-F238E27FC236}">
                  <a16:creationId xmlns=""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366">
              <a:extLst>
                <a:ext uri="{FF2B5EF4-FFF2-40B4-BE49-F238E27FC236}">
                  <a16:creationId xmlns=""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367">
              <a:extLst>
                <a:ext uri="{FF2B5EF4-FFF2-40B4-BE49-F238E27FC236}">
                  <a16:creationId xmlns=""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368">
              <a:extLst>
                <a:ext uri="{FF2B5EF4-FFF2-40B4-BE49-F238E27FC236}">
                  <a16:creationId xmlns=""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369">
              <a:extLst>
                <a:ext uri="{FF2B5EF4-FFF2-40B4-BE49-F238E27FC236}">
                  <a16:creationId xmlns=""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370">
              <a:extLst>
                <a:ext uri="{FF2B5EF4-FFF2-40B4-BE49-F238E27FC236}">
                  <a16:creationId xmlns=""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371">
              <a:extLst>
                <a:ext uri="{FF2B5EF4-FFF2-40B4-BE49-F238E27FC236}">
                  <a16:creationId xmlns=""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372">
              <a:extLst>
                <a:ext uri="{FF2B5EF4-FFF2-40B4-BE49-F238E27FC236}">
                  <a16:creationId xmlns=""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373">
              <a:extLst>
                <a:ext uri="{FF2B5EF4-FFF2-40B4-BE49-F238E27FC236}">
                  <a16:creationId xmlns=""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374">
              <a:extLst>
                <a:ext uri="{FF2B5EF4-FFF2-40B4-BE49-F238E27FC236}">
                  <a16:creationId xmlns=""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375">
              <a:extLst>
                <a:ext uri="{FF2B5EF4-FFF2-40B4-BE49-F238E27FC236}">
                  <a16:creationId xmlns=""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376">
              <a:extLst>
                <a:ext uri="{FF2B5EF4-FFF2-40B4-BE49-F238E27FC236}">
                  <a16:creationId xmlns=""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377">
              <a:extLst>
                <a:ext uri="{FF2B5EF4-FFF2-40B4-BE49-F238E27FC236}">
                  <a16:creationId xmlns=""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378">
              <a:extLst>
                <a:ext uri="{FF2B5EF4-FFF2-40B4-BE49-F238E27FC236}">
                  <a16:creationId xmlns=""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379">
              <a:extLst>
                <a:ext uri="{FF2B5EF4-FFF2-40B4-BE49-F238E27FC236}">
                  <a16:creationId xmlns=""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380">
              <a:extLst>
                <a:ext uri="{FF2B5EF4-FFF2-40B4-BE49-F238E27FC236}">
                  <a16:creationId xmlns=""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381">
              <a:extLst>
                <a:ext uri="{FF2B5EF4-FFF2-40B4-BE49-F238E27FC236}">
                  <a16:creationId xmlns=""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382">
              <a:extLst>
                <a:ext uri="{FF2B5EF4-FFF2-40B4-BE49-F238E27FC236}">
                  <a16:creationId xmlns=""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383">
              <a:extLst>
                <a:ext uri="{FF2B5EF4-FFF2-40B4-BE49-F238E27FC236}">
                  <a16:creationId xmlns=""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384">
              <a:extLst>
                <a:ext uri="{FF2B5EF4-FFF2-40B4-BE49-F238E27FC236}">
                  <a16:creationId xmlns=""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385">
              <a:extLst>
                <a:ext uri="{FF2B5EF4-FFF2-40B4-BE49-F238E27FC236}">
                  <a16:creationId xmlns=""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386">
              <a:extLst>
                <a:ext uri="{FF2B5EF4-FFF2-40B4-BE49-F238E27FC236}">
                  <a16:creationId xmlns=""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387">
              <a:extLst>
                <a:ext uri="{FF2B5EF4-FFF2-40B4-BE49-F238E27FC236}">
                  <a16:creationId xmlns=""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388">
              <a:extLst>
                <a:ext uri="{FF2B5EF4-FFF2-40B4-BE49-F238E27FC236}">
                  <a16:creationId xmlns=""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389">
              <a:extLst>
                <a:ext uri="{FF2B5EF4-FFF2-40B4-BE49-F238E27FC236}">
                  <a16:creationId xmlns=""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390">
              <a:extLst>
                <a:ext uri="{FF2B5EF4-FFF2-40B4-BE49-F238E27FC236}">
                  <a16:creationId xmlns=""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391">
              <a:extLst>
                <a:ext uri="{FF2B5EF4-FFF2-40B4-BE49-F238E27FC236}">
                  <a16:creationId xmlns=""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392">
              <a:extLst>
                <a:ext uri="{FF2B5EF4-FFF2-40B4-BE49-F238E27FC236}">
                  <a16:creationId xmlns=""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393">
              <a:extLst>
                <a:ext uri="{FF2B5EF4-FFF2-40B4-BE49-F238E27FC236}">
                  <a16:creationId xmlns=""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394">
              <a:extLst>
                <a:ext uri="{FF2B5EF4-FFF2-40B4-BE49-F238E27FC236}">
                  <a16:creationId xmlns=""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395">
              <a:extLst>
                <a:ext uri="{FF2B5EF4-FFF2-40B4-BE49-F238E27FC236}">
                  <a16:creationId xmlns=""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396">
              <a:extLst>
                <a:ext uri="{FF2B5EF4-FFF2-40B4-BE49-F238E27FC236}">
                  <a16:creationId xmlns=""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397">
              <a:extLst>
                <a:ext uri="{FF2B5EF4-FFF2-40B4-BE49-F238E27FC236}">
                  <a16:creationId xmlns=""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398">
              <a:extLst>
                <a:ext uri="{FF2B5EF4-FFF2-40B4-BE49-F238E27FC236}">
                  <a16:creationId xmlns=""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399">
              <a:extLst>
                <a:ext uri="{FF2B5EF4-FFF2-40B4-BE49-F238E27FC236}">
                  <a16:creationId xmlns=""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400">
              <a:extLst>
                <a:ext uri="{FF2B5EF4-FFF2-40B4-BE49-F238E27FC236}">
                  <a16:creationId xmlns=""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401">
              <a:extLst>
                <a:ext uri="{FF2B5EF4-FFF2-40B4-BE49-F238E27FC236}">
                  <a16:creationId xmlns=""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402">
              <a:extLst>
                <a:ext uri="{FF2B5EF4-FFF2-40B4-BE49-F238E27FC236}">
                  <a16:creationId xmlns=""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403">
              <a:extLst>
                <a:ext uri="{FF2B5EF4-FFF2-40B4-BE49-F238E27FC236}">
                  <a16:creationId xmlns=""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404">
              <a:extLst>
                <a:ext uri="{FF2B5EF4-FFF2-40B4-BE49-F238E27FC236}">
                  <a16:creationId xmlns=""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405">
              <a:extLst>
                <a:ext uri="{FF2B5EF4-FFF2-40B4-BE49-F238E27FC236}">
                  <a16:creationId xmlns=""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406">
              <a:extLst>
                <a:ext uri="{FF2B5EF4-FFF2-40B4-BE49-F238E27FC236}">
                  <a16:creationId xmlns=""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407">
              <a:extLst>
                <a:ext uri="{FF2B5EF4-FFF2-40B4-BE49-F238E27FC236}">
                  <a16:creationId xmlns=""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408">
              <a:extLst>
                <a:ext uri="{FF2B5EF4-FFF2-40B4-BE49-F238E27FC236}">
                  <a16:creationId xmlns=""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409">
              <a:extLst>
                <a:ext uri="{FF2B5EF4-FFF2-40B4-BE49-F238E27FC236}">
                  <a16:creationId xmlns=""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410">
              <a:extLst>
                <a:ext uri="{FF2B5EF4-FFF2-40B4-BE49-F238E27FC236}">
                  <a16:creationId xmlns=""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411">
              <a:extLst>
                <a:ext uri="{FF2B5EF4-FFF2-40B4-BE49-F238E27FC236}">
                  <a16:creationId xmlns=""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412">
              <a:extLst>
                <a:ext uri="{FF2B5EF4-FFF2-40B4-BE49-F238E27FC236}">
                  <a16:creationId xmlns=""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413">
              <a:extLst>
                <a:ext uri="{FF2B5EF4-FFF2-40B4-BE49-F238E27FC236}">
                  <a16:creationId xmlns=""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414">
              <a:extLst>
                <a:ext uri="{FF2B5EF4-FFF2-40B4-BE49-F238E27FC236}">
                  <a16:creationId xmlns=""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415">
              <a:extLst>
                <a:ext uri="{FF2B5EF4-FFF2-40B4-BE49-F238E27FC236}">
                  <a16:creationId xmlns=""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416">
              <a:extLst>
                <a:ext uri="{FF2B5EF4-FFF2-40B4-BE49-F238E27FC236}">
                  <a16:creationId xmlns=""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417">
              <a:extLst>
                <a:ext uri="{FF2B5EF4-FFF2-40B4-BE49-F238E27FC236}">
                  <a16:creationId xmlns=""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418">
              <a:extLst>
                <a:ext uri="{FF2B5EF4-FFF2-40B4-BE49-F238E27FC236}">
                  <a16:creationId xmlns=""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419">
              <a:extLst>
                <a:ext uri="{FF2B5EF4-FFF2-40B4-BE49-F238E27FC236}">
                  <a16:creationId xmlns=""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420">
              <a:extLst>
                <a:ext uri="{FF2B5EF4-FFF2-40B4-BE49-F238E27FC236}">
                  <a16:creationId xmlns=""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421">
              <a:extLst>
                <a:ext uri="{FF2B5EF4-FFF2-40B4-BE49-F238E27FC236}">
                  <a16:creationId xmlns=""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422">
              <a:extLst>
                <a:ext uri="{FF2B5EF4-FFF2-40B4-BE49-F238E27FC236}">
                  <a16:creationId xmlns=""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423">
              <a:extLst>
                <a:ext uri="{FF2B5EF4-FFF2-40B4-BE49-F238E27FC236}">
                  <a16:creationId xmlns=""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424">
              <a:extLst>
                <a:ext uri="{FF2B5EF4-FFF2-40B4-BE49-F238E27FC236}">
                  <a16:creationId xmlns=""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425">
              <a:extLst>
                <a:ext uri="{FF2B5EF4-FFF2-40B4-BE49-F238E27FC236}">
                  <a16:creationId xmlns=""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426">
              <a:extLst>
                <a:ext uri="{FF2B5EF4-FFF2-40B4-BE49-F238E27FC236}">
                  <a16:creationId xmlns=""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427">
              <a:extLst>
                <a:ext uri="{FF2B5EF4-FFF2-40B4-BE49-F238E27FC236}">
                  <a16:creationId xmlns=""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428">
              <a:extLst>
                <a:ext uri="{FF2B5EF4-FFF2-40B4-BE49-F238E27FC236}">
                  <a16:creationId xmlns=""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429">
              <a:extLst>
                <a:ext uri="{FF2B5EF4-FFF2-40B4-BE49-F238E27FC236}">
                  <a16:creationId xmlns=""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430">
              <a:extLst>
                <a:ext uri="{FF2B5EF4-FFF2-40B4-BE49-F238E27FC236}">
                  <a16:creationId xmlns=""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431">
              <a:extLst>
                <a:ext uri="{FF2B5EF4-FFF2-40B4-BE49-F238E27FC236}">
                  <a16:creationId xmlns=""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432">
              <a:extLst>
                <a:ext uri="{FF2B5EF4-FFF2-40B4-BE49-F238E27FC236}">
                  <a16:creationId xmlns=""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433">
              <a:extLst>
                <a:ext uri="{FF2B5EF4-FFF2-40B4-BE49-F238E27FC236}">
                  <a16:creationId xmlns=""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434">
              <a:extLst>
                <a:ext uri="{FF2B5EF4-FFF2-40B4-BE49-F238E27FC236}">
                  <a16:creationId xmlns=""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435">
              <a:extLst>
                <a:ext uri="{FF2B5EF4-FFF2-40B4-BE49-F238E27FC236}">
                  <a16:creationId xmlns=""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436">
              <a:extLst>
                <a:ext uri="{FF2B5EF4-FFF2-40B4-BE49-F238E27FC236}">
                  <a16:creationId xmlns=""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437">
              <a:extLst>
                <a:ext uri="{FF2B5EF4-FFF2-40B4-BE49-F238E27FC236}">
                  <a16:creationId xmlns=""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438">
              <a:extLst>
                <a:ext uri="{FF2B5EF4-FFF2-40B4-BE49-F238E27FC236}">
                  <a16:creationId xmlns=""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439">
              <a:extLst>
                <a:ext uri="{FF2B5EF4-FFF2-40B4-BE49-F238E27FC236}">
                  <a16:creationId xmlns=""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440">
              <a:extLst>
                <a:ext uri="{FF2B5EF4-FFF2-40B4-BE49-F238E27FC236}">
                  <a16:creationId xmlns=""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441">
              <a:extLst>
                <a:ext uri="{FF2B5EF4-FFF2-40B4-BE49-F238E27FC236}">
                  <a16:creationId xmlns=""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442">
              <a:extLst>
                <a:ext uri="{FF2B5EF4-FFF2-40B4-BE49-F238E27FC236}">
                  <a16:creationId xmlns=""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443">
              <a:extLst>
                <a:ext uri="{FF2B5EF4-FFF2-40B4-BE49-F238E27FC236}">
                  <a16:creationId xmlns=""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444">
              <a:extLst>
                <a:ext uri="{FF2B5EF4-FFF2-40B4-BE49-F238E27FC236}">
                  <a16:creationId xmlns=""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445">
              <a:extLst>
                <a:ext uri="{FF2B5EF4-FFF2-40B4-BE49-F238E27FC236}">
                  <a16:creationId xmlns=""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446">
              <a:extLst>
                <a:ext uri="{FF2B5EF4-FFF2-40B4-BE49-F238E27FC236}">
                  <a16:creationId xmlns=""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447">
              <a:extLst>
                <a:ext uri="{FF2B5EF4-FFF2-40B4-BE49-F238E27FC236}">
                  <a16:creationId xmlns=""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448">
              <a:extLst>
                <a:ext uri="{FF2B5EF4-FFF2-40B4-BE49-F238E27FC236}">
                  <a16:creationId xmlns=""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449">
              <a:extLst>
                <a:ext uri="{FF2B5EF4-FFF2-40B4-BE49-F238E27FC236}">
                  <a16:creationId xmlns=""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450">
              <a:extLst>
                <a:ext uri="{FF2B5EF4-FFF2-40B4-BE49-F238E27FC236}">
                  <a16:creationId xmlns=""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451">
              <a:extLst>
                <a:ext uri="{FF2B5EF4-FFF2-40B4-BE49-F238E27FC236}">
                  <a16:creationId xmlns=""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452">
              <a:extLst>
                <a:ext uri="{FF2B5EF4-FFF2-40B4-BE49-F238E27FC236}">
                  <a16:creationId xmlns=""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453">
              <a:extLst>
                <a:ext uri="{FF2B5EF4-FFF2-40B4-BE49-F238E27FC236}">
                  <a16:creationId xmlns=""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454">
              <a:extLst>
                <a:ext uri="{FF2B5EF4-FFF2-40B4-BE49-F238E27FC236}">
                  <a16:creationId xmlns=""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455">
              <a:extLst>
                <a:ext uri="{FF2B5EF4-FFF2-40B4-BE49-F238E27FC236}">
                  <a16:creationId xmlns=""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456">
              <a:extLst>
                <a:ext uri="{FF2B5EF4-FFF2-40B4-BE49-F238E27FC236}">
                  <a16:creationId xmlns=""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457">
              <a:extLst>
                <a:ext uri="{FF2B5EF4-FFF2-40B4-BE49-F238E27FC236}">
                  <a16:creationId xmlns=""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458">
              <a:extLst>
                <a:ext uri="{FF2B5EF4-FFF2-40B4-BE49-F238E27FC236}">
                  <a16:creationId xmlns=""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459">
              <a:extLst>
                <a:ext uri="{FF2B5EF4-FFF2-40B4-BE49-F238E27FC236}">
                  <a16:creationId xmlns=""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460">
              <a:extLst>
                <a:ext uri="{FF2B5EF4-FFF2-40B4-BE49-F238E27FC236}">
                  <a16:creationId xmlns=""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461">
              <a:extLst>
                <a:ext uri="{FF2B5EF4-FFF2-40B4-BE49-F238E27FC236}">
                  <a16:creationId xmlns=""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462">
              <a:extLst>
                <a:ext uri="{FF2B5EF4-FFF2-40B4-BE49-F238E27FC236}">
                  <a16:creationId xmlns=""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463">
              <a:extLst>
                <a:ext uri="{FF2B5EF4-FFF2-40B4-BE49-F238E27FC236}">
                  <a16:creationId xmlns=""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464">
              <a:extLst>
                <a:ext uri="{FF2B5EF4-FFF2-40B4-BE49-F238E27FC236}">
                  <a16:creationId xmlns=""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465">
              <a:extLst>
                <a:ext uri="{FF2B5EF4-FFF2-40B4-BE49-F238E27FC236}">
                  <a16:creationId xmlns=""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466">
              <a:extLst>
                <a:ext uri="{FF2B5EF4-FFF2-40B4-BE49-F238E27FC236}">
                  <a16:creationId xmlns=""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467">
              <a:extLst>
                <a:ext uri="{FF2B5EF4-FFF2-40B4-BE49-F238E27FC236}">
                  <a16:creationId xmlns=""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468">
              <a:extLst>
                <a:ext uri="{FF2B5EF4-FFF2-40B4-BE49-F238E27FC236}">
                  <a16:creationId xmlns=""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469">
              <a:extLst>
                <a:ext uri="{FF2B5EF4-FFF2-40B4-BE49-F238E27FC236}">
                  <a16:creationId xmlns=""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470">
              <a:extLst>
                <a:ext uri="{FF2B5EF4-FFF2-40B4-BE49-F238E27FC236}">
                  <a16:creationId xmlns=""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471">
              <a:extLst>
                <a:ext uri="{FF2B5EF4-FFF2-40B4-BE49-F238E27FC236}">
                  <a16:creationId xmlns=""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472">
              <a:extLst>
                <a:ext uri="{FF2B5EF4-FFF2-40B4-BE49-F238E27FC236}">
                  <a16:creationId xmlns=""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473">
              <a:extLst>
                <a:ext uri="{FF2B5EF4-FFF2-40B4-BE49-F238E27FC236}">
                  <a16:creationId xmlns=""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474">
              <a:extLst>
                <a:ext uri="{FF2B5EF4-FFF2-40B4-BE49-F238E27FC236}">
                  <a16:creationId xmlns=""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475">
              <a:extLst>
                <a:ext uri="{FF2B5EF4-FFF2-40B4-BE49-F238E27FC236}">
                  <a16:creationId xmlns=""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476">
              <a:extLst>
                <a:ext uri="{FF2B5EF4-FFF2-40B4-BE49-F238E27FC236}">
                  <a16:creationId xmlns=""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477">
              <a:extLst>
                <a:ext uri="{FF2B5EF4-FFF2-40B4-BE49-F238E27FC236}">
                  <a16:creationId xmlns=""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478">
              <a:extLst>
                <a:ext uri="{FF2B5EF4-FFF2-40B4-BE49-F238E27FC236}">
                  <a16:creationId xmlns=""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479">
              <a:extLst>
                <a:ext uri="{FF2B5EF4-FFF2-40B4-BE49-F238E27FC236}">
                  <a16:creationId xmlns=""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480">
              <a:extLst>
                <a:ext uri="{FF2B5EF4-FFF2-40B4-BE49-F238E27FC236}">
                  <a16:creationId xmlns=""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481">
              <a:extLst>
                <a:ext uri="{FF2B5EF4-FFF2-40B4-BE49-F238E27FC236}">
                  <a16:creationId xmlns=""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482">
              <a:extLst>
                <a:ext uri="{FF2B5EF4-FFF2-40B4-BE49-F238E27FC236}">
                  <a16:creationId xmlns=""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483">
              <a:extLst>
                <a:ext uri="{FF2B5EF4-FFF2-40B4-BE49-F238E27FC236}">
                  <a16:creationId xmlns=""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484">
              <a:extLst>
                <a:ext uri="{FF2B5EF4-FFF2-40B4-BE49-F238E27FC236}">
                  <a16:creationId xmlns=""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485">
              <a:extLst>
                <a:ext uri="{FF2B5EF4-FFF2-40B4-BE49-F238E27FC236}">
                  <a16:creationId xmlns=""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486">
              <a:extLst>
                <a:ext uri="{FF2B5EF4-FFF2-40B4-BE49-F238E27FC236}">
                  <a16:creationId xmlns=""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487">
              <a:extLst>
                <a:ext uri="{FF2B5EF4-FFF2-40B4-BE49-F238E27FC236}">
                  <a16:creationId xmlns=""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488">
              <a:extLst>
                <a:ext uri="{FF2B5EF4-FFF2-40B4-BE49-F238E27FC236}">
                  <a16:creationId xmlns=""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489">
              <a:extLst>
                <a:ext uri="{FF2B5EF4-FFF2-40B4-BE49-F238E27FC236}">
                  <a16:creationId xmlns=""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490">
              <a:extLst>
                <a:ext uri="{FF2B5EF4-FFF2-40B4-BE49-F238E27FC236}">
                  <a16:creationId xmlns=""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491">
              <a:extLst>
                <a:ext uri="{FF2B5EF4-FFF2-40B4-BE49-F238E27FC236}">
                  <a16:creationId xmlns=""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492">
              <a:extLst>
                <a:ext uri="{FF2B5EF4-FFF2-40B4-BE49-F238E27FC236}">
                  <a16:creationId xmlns=""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493">
              <a:extLst>
                <a:ext uri="{FF2B5EF4-FFF2-40B4-BE49-F238E27FC236}">
                  <a16:creationId xmlns=""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494">
              <a:extLst>
                <a:ext uri="{FF2B5EF4-FFF2-40B4-BE49-F238E27FC236}">
                  <a16:creationId xmlns=""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495">
              <a:extLst>
                <a:ext uri="{FF2B5EF4-FFF2-40B4-BE49-F238E27FC236}">
                  <a16:creationId xmlns=""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496">
              <a:extLst>
                <a:ext uri="{FF2B5EF4-FFF2-40B4-BE49-F238E27FC236}">
                  <a16:creationId xmlns=""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497">
              <a:extLst>
                <a:ext uri="{FF2B5EF4-FFF2-40B4-BE49-F238E27FC236}">
                  <a16:creationId xmlns=""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498">
              <a:extLst>
                <a:ext uri="{FF2B5EF4-FFF2-40B4-BE49-F238E27FC236}">
                  <a16:creationId xmlns=""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499">
              <a:extLst>
                <a:ext uri="{FF2B5EF4-FFF2-40B4-BE49-F238E27FC236}">
                  <a16:creationId xmlns=""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500">
              <a:extLst>
                <a:ext uri="{FF2B5EF4-FFF2-40B4-BE49-F238E27FC236}">
                  <a16:creationId xmlns=""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501">
              <a:extLst>
                <a:ext uri="{FF2B5EF4-FFF2-40B4-BE49-F238E27FC236}">
                  <a16:creationId xmlns=""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502">
              <a:extLst>
                <a:ext uri="{FF2B5EF4-FFF2-40B4-BE49-F238E27FC236}">
                  <a16:creationId xmlns=""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503">
              <a:extLst>
                <a:ext uri="{FF2B5EF4-FFF2-40B4-BE49-F238E27FC236}">
                  <a16:creationId xmlns=""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504">
              <a:extLst>
                <a:ext uri="{FF2B5EF4-FFF2-40B4-BE49-F238E27FC236}">
                  <a16:creationId xmlns=""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505">
              <a:extLst>
                <a:ext uri="{FF2B5EF4-FFF2-40B4-BE49-F238E27FC236}">
                  <a16:creationId xmlns=""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506">
              <a:extLst>
                <a:ext uri="{FF2B5EF4-FFF2-40B4-BE49-F238E27FC236}">
                  <a16:creationId xmlns=""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507">
              <a:extLst>
                <a:ext uri="{FF2B5EF4-FFF2-40B4-BE49-F238E27FC236}">
                  <a16:creationId xmlns=""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508">
              <a:extLst>
                <a:ext uri="{FF2B5EF4-FFF2-40B4-BE49-F238E27FC236}">
                  <a16:creationId xmlns=""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509">
              <a:extLst>
                <a:ext uri="{FF2B5EF4-FFF2-40B4-BE49-F238E27FC236}">
                  <a16:creationId xmlns=""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510">
              <a:extLst>
                <a:ext uri="{FF2B5EF4-FFF2-40B4-BE49-F238E27FC236}">
                  <a16:creationId xmlns=""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511">
              <a:extLst>
                <a:ext uri="{FF2B5EF4-FFF2-40B4-BE49-F238E27FC236}">
                  <a16:creationId xmlns=""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512">
              <a:extLst>
                <a:ext uri="{FF2B5EF4-FFF2-40B4-BE49-F238E27FC236}">
                  <a16:creationId xmlns=""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513">
              <a:extLst>
                <a:ext uri="{FF2B5EF4-FFF2-40B4-BE49-F238E27FC236}">
                  <a16:creationId xmlns=""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514">
              <a:extLst>
                <a:ext uri="{FF2B5EF4-FFF2-40B4-BE49-F238E27FC236}">
                  <a16:creationId xmlns=""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515">
              <a:extLst>
                <a:ext uri="{FF2B5EF4-FFF2-40B4-BE49-F238E27FC236}">
                  <a16:creationId xmlns=""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516">
              <a:extLst>
                <a:ext uri="{FF2B5EF4-FFF2-40B4-BE49-F238E27FC236}">
                  <a16:creationId xmlns=""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517">
              <a:extLst>
                <a:ext uri="{FF2B5EF4-FFF2-40B4-BE49-F238E27FC236}">
                  <a16:creationId xmlns=""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518">
              <a:extLst>
                <a:ext uri="{FF2B5EF4-FFF2-40B4-BE49-F238E27FC236}">
                  <a16:creationId xmlns=""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519">
              <a:extLst>
                <a:ext uri="{FF2B5EF4-FFF2-40B4-BE49-F238E27FC236}">
                  <a16:creationId xmlns=""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520">
              <a:extLst>
                <a:ext uri="{FF2B5EF4-FFF2-40B4-BE49-F238E27FC236}">
                  <a16:creationId xmlns=""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521">
              <a:extLst>
                <a:ext uri="{FF2B5EF4-FFF2-40B4-BE49-F238E27FC236}">
                  <a16:creationId xmlns=""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522">
              <a:extLst>
                <a:ext uri="{FF2B5EF4-FFF2-40B4-BE49-F238E27FC236}">
                  <a16:creationId xmlns=""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523">
              <a:extLst>
                <a:ext uri="{FF2B5EF4-FFF2-40B4-BE49-F238E27FC236}">
                  <a16:creationId xmlns=""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524">
              <a:extLst>
                <a:ext uri="{FF2B5EF4-FFF2-40B4-BE49-F238E27FC236}">
                  <a16:creationId xmlns=""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525">
              <a:extLst>
                <a:ext uri="{FF2B5EF4-FFF2-40B4-BE49-F238E27FC236}">
                  <a16:creationId xmlns=""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526">
              <a:extLst>
                <a:ext uri="{FF2B5EF4-FFF2-40B4-BE49-F238E27FC236}">
                  <a16:creationId xmlns=""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527">
              <a:extLst>
                <a:ext uri="{FF2B5EF4-FFF2-40B4-BE49-F238E27FC236}">
                  <a16:creationId xmlns=""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528">
              <a:extLst>
                <a:ext uri="{FF2B5EF4-FFF2-40B4-BE49-F238E27FC236}">
                  <a16:creationId xmlns=""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529">
              <a:extLst>
                <a:ext uri="{FF2B5EF4-FFF2-40B4-BE49-F238E27FC236}">
                  <a16:creationId xmlns=""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530">
              <a:extLst>
                <a:ext uri="{FF2B5EF4-FFF2-40B4-BE49-F238E27FC236}">
                  <a16:creationId xmlns=""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531">
              <a:extLst>
                <a:ext uri="{FF2B5EF4-FFF2-40B4-BE49-F238E27FC236}">
                  <a16:creationId xmlns=""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532">
              <a:extLst>
                <a:ext uri="{FF2B5EF4-FFF2-40B4-BE49-F238E27FC236}">
                  <a16:creationId xmlns=""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533">
              <a:extLst>
                <a:ext uri="{FF2B5EF4-FFF2-40B4-BE49-F238E27FC236}">
                  <a16:creationId xmlns=""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534">
              <a:extLst>
                <a:ext uri="{FF2B5EF4-FFF2-40B4-BE49-F238E27FC236}">
                  <a16:creationId xmlns=""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535">
              <a:extLst>
                <a:ext uri="{FF2B5EF4-FFF2-40B4-BE49-F238E27FC236}">
                  <a16:creationId xmlns=""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536">
              <a:extLst>
                <a:ext uri="{FF2B5EF4-FFF2-40B4-BE49-F238E27FC236}">
                  <a16:creationId xmlns=""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537">
              <a:extLst>
                <a:ext uri="{FF2B5EF4-FFF2-40B4-BE49-F238E27FC236}">
                  <a16:creationId xmlns=""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538">
              <a:extLst>
                <a:ext uri="{FF2B5EF4-FFF2-40B4-BE49-F238E27FC236}">
                  <a16:creationId xmlns=""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539">
              <a:extLst>
                <a:ext uri="{FF2B5EF4-FFF2-40B4-BE49-F238E27FC236}">
                  <a16:creationId xmlns=""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540">
              <a:extLst>
                <a:ext uri="{FF2B5EF4-FFF2-40B4-BE49-F238E27FC236}">
                  <a16:creationId xmlns=""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541">
              <a:extLst>
                <a:ext uri="{FF2B5EF4-FFF2-40B4-BE49-F238E27FC236}">
                  <a16:creationId xmlns=""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542">
              <a:extLst>
                <a:ext uri="{FF2B5EF4-FFF2-40B4-BE49-F238E27FC236}">
                  <a16:creationId xmlns=""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543">
              <a:extLst>
                <a:ext uri="{FF2B5EF4-FFF2-40B4-BE49-F238E27FC236}">
                  <a16:creationId xmlns=""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544">
              <a:extLst>
                <a:ext uri="{FF2B5EF4-FFF2-40B4-BE49-F238E27FC236}">
                  <a16:creationId xmlns=""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545">
              <a:extLst>
                <a:ext uri="{FF2B5EF4-FFF2-40B4-BE49-F238E27FC236}">
                  <a16:creationId xmlns=""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546">
              <a:extLst>
                <a:ext uri="{FF2B5EF4-FFF2-40B4-BE49-F238E27FC236}">
                  <a16:creationId xmlns=""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547">
              <a:extLst>
                <a:ext uri="{FF2B5EF4-FFF2-40B4-BE49-F238E27FC236}">
                  <a16:creationId xmlns=""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548">
              <a:extLst>
                <a:ext uri="{FF2B5EF4-FFF2-40B4-BE49-F238E27FC236}">
                  <a16:creationId xmlns=""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549">
              <a:extLst>
                <a:ext uri="{FF2B5EF4-FFF2-40B4-BE49-F238E27FC236}">
                  <a16:creationId xmlns=""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550">
              <a:extLst>
                <a:ext uri="{FF2B5EF4-FFF2-40B4-BE49-F238E27FC236}">
                  <a16:creationId xmlns=""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551">
              <a:extLst>
                <a:ext uri="{FF2B5EF4-FFF2-40B4-BE49-F238E27FC236}">
                  <a16:creationId xmlns=""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552">
              <a:extLst>
                <a:ext uri="{FF2B5EF4-FFF2-40B4-BE49-F238E27FC236}">
                  <a16:creationId xmlns=""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553">
              <a:extLst>
                <a:ext uri="{FF2B5EF4-FFF2-40B4-BE49-F238E27FC236}">
                  <a16:creationId xmlns=""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554">
              <a:extLst>
                <a:ext uri="{FF2B5EF4-FFF2-40B4-BE49-F238E27FC236}">
                  <a16:creationId xmlns=""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555">
              <a:extLst>
                <a:ext uri="{FF2B5EF4-FFF2-40B4-BE49-F238E27FC236}">
                  <a16:creationId xmlns=""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556">
              <a:extLst>
                <a:ext uri="{FF2B5EF4-FFF2-40B4-BE49-F238E27FC236}">
                  <a16:creationId xmlns=""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557">
              <a:extLst>
                <a:ext uri="{FF2B5EF4-FFF2-40B4-BE49-F238E27FC236}">
                  <a16:creationId xmlns=""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558">
              <a:extLst>
                <a:ext uri="{FF2B5EF4-FFF2-40B4-BE49-F238E27FC236}">
                  <a16:creationId xmlns=""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559">
              <a:extLst>
                <a:ext uri="{FF2B5EF4-FFF2-40B4-BE49-F238E27FC236}">
                  <a16:creationId xmlns=""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560">
              <a:extLst>
                <a:ext uri="{FF2B5EF4-FFF2-40B4-BE49-F238E27FC236}">
                  <a16:creationId xmlns=""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561">
              <a:extLst>
                <a:ext uri="{FF2B5EF4-FFF2-40B4-BE49-F238E27FC236}">
                  <a16:creationId xmlns=""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562">
              <a:extLst>
                <a:ext uri="{FF2B5EF4-FFF2-40B4-BE49-F238E27FC236}">
                  <a16:creationId xmlns=""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563">
              <a:extLst>
                <a:ext uri="{FF2B5EF4-FFF2-40B4-BE49-F238E27FC236}">
                  <a16:creationId xmlns=""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564">
              <a:extLst>
                <a:ext uri="{FF2B5EF4-FFF2-40B4-BE49-F238E27FC236}">
                  <a16:creationId xmlns=""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565">
              <a:extLst>
                <a:ext uri="{FF2B5EF4-FFF2-40B4-BE49-F238E27FC236}">
                  <a16:creationId xmlns=""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566">
              <a:extLst>
                <a:ext uri="{FF2B5EF4-FFF2-40B4-BE49-F238E27FC236}">
                  <a16:creationId xmlns=""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567">
              <a:extLst>
                <a:ext uri="{FF2B5EF4-FFF2-40B4-BE49-F238E27FC236}">
                  <a16:creationId xmlns=""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568">
              <a:extLst>
                <a:ext uri="{FF2B5EF4-FFF2-40B4-BE49-F238E27FC236}">
                  <a16:creationId xmlns=""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569">
              <a:extLst>
                <a:ext uri="{FF2B5EF4-FFF2-40B4-BE49-F238E27FC236}">
                  <a16:creationId xmlns=""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570">
              <a:extLst>
                <a:ext uri="{FF2B5EF4-FFF2-40B4-BE49-F238E27FC236}">
                  <a16:creationId xmlns=""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571">
              <a:extLst>
                <a:ext uri="{FF2B5EF4-FFF2-40B4-BE49-F238E27FC236}">
                  <a16:creationId xmlns=""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572">
              <a:extLst>
                <a:ext uri="{FF2B5EF4-FFF2-40B4-BE49-F238E27FC236}">
                  <a16:creationId xmlns=""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573">
              <a:extLst>
                <a:ext uri="{FF2B5EF4-FFF2-40B4-BE49-F238E27FC236}">
                  <a16:creationId xmlns=""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574">
              <a:extLst>
                <a:ext uri="{FF2B5EF4-FFF2-40B4-BE49-F238E27FC236}">
                  <a16:creationId xmlns=""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575">
              <a:extLst>
                <a:ext uri="{FF2B5EF4-FFF2-40B4-BE49-F238E27FC236}">
                  <a16:creationId xmlns=""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576">
              <a:extLst>
                <a:ext uri="{FF2B5EF4-FFF2-40B4-BE49-F238E27FC236}">
                  <a16:creationId xmlns=""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577">
              <a:extLst>
                <a:ext uri="{FF2B5EF4-FFF2-40B4-BE49-F238E27FC236}">
                  <a16:creationId xmlns=""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578">
              <a:extLst>
                <a:ext uri="{FF2B5EF4-FFF2-40B4-BE49-F238E27FC236}">
                  <a16:creationId xmlns=""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579">
              <a:extLst>
                <a:ext uri="{FF2B5EF4-FFF2-40B4-BE49-F238E27FC236}">
                  <a16:creationId xmlns=""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580">
              <a:extLst>
                <a:ext uri="{FF2B5EF4-FFF2-40B4-BE49-F238E27FC236}">
                  <a16:creationId xmlns=""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581">
              <a:extLst>
                <a:ext uri="{FF2B5EF4-FFF2-40B4-BE49-F238E27FC236}">
                  <a16:creationId xmlns=""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582">
              <a:extLst>
                <a:ext uri="{FF2B5EF4-FFF2-40B4-BE49-F238E27FC236}">
                  <a16:creationId xmlns=""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583">
              <a:extLst>
                <a:ext uri="{FF2B5EF4-FFF2-40B4-BE49-F238E27FC236}">
                  <a16:creationId xmlns=""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584">
              <a:extLst>
                <a:ext uri="{FF2B5EF4-FFF2-40B4-BE49-F238E27FC236}">
                  <a16:creationId xmlns=""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585">
              <a:extLst>
                <a:ext uri="{FF2B5EF4-FFF2-40B4-BE49-F238E27FC236}">
                  <a16:creationId xmlns=""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586">
              <a:extLst>
                <a:ext uri="{FF2B5EF4-FFF2-40B4-BE49-F238E27FC236}">
                  <a16:creationId xmlns=""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587">
              <a:extLst>
                <a:ext uri="{FF2B5EF4-FFF2-40B4-BE49-F238E27FC236}">
                  <a16:creationId xmlns=""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588">
              <a:extLst>
                <a:ext uri="{FF2B5EF4-FFF2-40B4-BE49-F238E27FC236}">
                  <a16:creationId xmlns=""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589">
              <a:extLst>
                <a:ext uri="{FF2B5EF4-FFF2-40B4-BE49-F238E27FC236}">
                  <a16:creationId xmlns=""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590">
              <a:extLst>
                <a:ext uri="{FF2B5EF4-FFF2-40B4-BE49-F238E27FC236}">
                  <a16:creationId xmlns=""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591">
              <a:extLst>
                <a:ext uri="{FF2B5EF4-FFF2-40B4-BE49-F238E27FC236}">
                  <a16:creationId xmlns=""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592">
              <a:extLst>
                <a:ext uri="{FF2B5EF4-FFF2-40B4-BE49-F238E27FC236}">
                  <a16:creationId xmlns=""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593">
              <a:extLst>
                <a:ext uri="{FF2B5EF4-FFF2-40B4-BE49-F238E27FC236}">
                  <a16:creationId xmlns=""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594">
              <a:extLst>
                <a:ext uri="{FF2B5EF4-FFF2-40B4-BE49-F238E27FC236}">
                  <a16:creationId xmlns=""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595">
              <a:extLst>
                <a:ext uri="{FF2B5EF4-FFF2-40B4-BE49-F238E27FC236}">
                  <a16:creationId xmlns=""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596">
              <a:extLst>
                <a:ext uri="{FF2B5EF4-FFF2-40B4-BE49-F238E27FC236}">
                  <a16:creationId xmlns=""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597">
              <a:extLst>
                <a:ext uri="{FF2B5EF4-FFF2-40B4-BE49-F238E27FC236}">
                  <a16:creationId xmlns=""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598">
              <a:extLst>
                <a:ext uri="{FF2B5EF4-FFF2-40B4-BE49-F238E27FC236}">
                  <a16:creationId xmlns=""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599">
              <a:extLst>
                <a:ext uri="{FF2B5EF4-FFF2-40B4-BE49-F238E27FC236}">
                  <a16:creationId xmlns=""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600">
              <a:extLst>
                <a:ext uri="{FF2B5EF4-FFF2-40B4-BE49-F238E27FC236}">
                  <a16:creationId xmlns=""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601">
              <a:extLst>
                <a:ext uri="{FF2B5EF4-FFF2-40B4-BE49-F238E27FC236}">
                  <a16:creationId xmlns=""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602">
              <a:extLst>
                <a:ext uri="{FF2B5EF4-FFF2-40B4-BE49-F238E27FC236}">
                  <a16:creationId xmlns=""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603">
              <a:extLst>
                <a:ext uri="{FF2B5EF4-FFF2-40B4-BE49-F238E27FC236}">
                  <a16:creationId xmlns=""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604">
              <a:extLst>
                <a:ext uri="{FF2B5EF4-FFF2-40B4-BE49-F238E27FC236}">
                  <a16:creationId xmlns=""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605">
              <a:extLst>
                <a:ext uri="{FF2B5EF4-FFF2-40B4-BE49-F238E27FC236}">
                  <a16:creationId xmlns=""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606">
              <a:extLst>
                <a:ext uri="{FF2B5EF4-FFF2-40B4-BE49-F238E27FC236}">
                  <a16:creationId xmlns=""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607">
              <a:extLst>
                <a:ext uri="{FF2B5EF4-FFF2-40B4-BE49-F238E27FC236}">
                  <a16:creationId xmlns=""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608">
              <a:extLst>
                <a:ext uri="{FF2B5EF4-FFF2-40B4-BE49-F238E27FC236}">
                  <a16:creationId xmlns=""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609">
              <a:extLst>
                <a:ext uri="{FF2B5EF4-FFF2-40B4-BE49-F238E27FC236}">
                  <a16:creationId xmlns=""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610">
              <a:extLst>
                <a:ext uri="{FF2B5EF4-FFF2-40B4-BE49-F238E27FC236}">
                  <a16:creationId xmlns=""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611">
              <a:extLst>
                <a:ext uri="{FF2B5EF4-FFF2-40B4-BE49-F238E27FC236}">
                  <a16:creationId xmlns=""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612">
              <a:extLst>
                <a:ext uri="{FF2B5EF4-FFF2-40B4-BE49-F238E27FC236}">
                  <a16:creationId xmlns=""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613">
              <a:extLst>
                <a:ext uri="{FF2B5EF4-FFF2-40B4-BE49-F238E27FC236}">
                  <a16:creationId xmlns=""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614">
              <a:extLst>
                <a:ext uri="{FF2B5EF4-FFF2-40B4-BE49-F238E27FC236}">
                  <a16:creationId xmlns=""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615">
              <a:extLst>
                <a:ext uri="{FF2B5EF4-FFF2-40B4-BE49-F238E27FC236}">
                  <a16:creationId xmlns=""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616">
              <a:extLst>
                <a:ext uri="{FF2B5EF4-FFF2-40B4-BE49-F238E27FC236}">
                  <a16:creationId xmlns=""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617">
              <a:extLst>
                <a:ext uri="{FF2B5EF4-FFF2-40B4-BE49-F238E27FC236}">
                  <a16:creationId xmlns=""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618">
              <a:extLst>
                <a:ext uri="{FF2B5EF4-FFF2-40B4-BE49-F238E27FC236}">
                  <a16:creationId xmlns=""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619">
              <a:extLst>
                <a:ext uri="{FF2B5EF4-FFF2-40B4-BE49-F238E27FC236}">
                  <a16:creationId xmlns=""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620">
              <a:extLst>
                <a:ext uri="{FF2B5EF4-FFF2-40B4-BE49-F238E27FC236}">
                  <a16:creationId xmlns=""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621">
              <a:extLst>
                <a:ext uri="{FF2B5EF4-FFF2-40B4-BE49-F238E27FC236}">
                  <a16:creationId xmlns=""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622">
              <a:extLst>
                <a:ext uri="{FF2B5EF4-FFF2-40B4-BE49-F238E27FC236}">
                  <a16:creationId xmlns=""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623">
              <a:extLst>
                <a:ext uri="{FF2B5EF4-FFF2-40B4-BE49-F238E27FC236}">
                  <a16:creationId xmlns=""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624">
              <a:extLst>
                <a:ext uri="{FF2B5EF4-FFF2-40B4-BE49-F238E27FC236}">
                  <a16:creationId xmlns=""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625">
              <a:extLst>
                <a:ext uri="{FF2B5EF4-FFF2-40B4-BE49-F238E27FC236}">
                  <a16:creationId xmlns=""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626">
              <a:extLst>
                <a:ext uri="{FF2B5EF4-FFF2-40B4-BE49-F238E27FC236}">
                  <a16:creationId xmlns=""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627">
              <a:extLst>
                <a:ext uri="{FF2B5EF4-FFF2-40B4-BE49-F238E27FC236}">
                  <a16:creationId xmlns=""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628">
              <a:extLst>
                <a:ext uri="{FF2B5EF4-FFF2-40B4-BE49-F238E27FC236}">
                  <a16:creationId xmlns=""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629">
              <a:extLst>
                <a:ext uri="{FF2B5EF4-FFF2-40B4-BE49-F238E27FC236}">
                  <a16:creationId xmlns=""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630">
              <a:extLst>
                <a:ext uri="{FF2B5EF4-FFF2-40B4-BE49-F238E27FC236}">
                  <a16:creationId xmlns=""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631">
              <a:extLst>
                <a:ext uri="{FF2B5EF4-FFF2-40B4-BE49-F238E27FC236}">
                  <a16:creationId xmlns=""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632">
              <a:extLst>
                <a:ext uri="{FF2B5EF4-FFF2-40B4-BE49-F238E27FC236}">
                  <a16:creationId xmlns=""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633">
              <a:extLst>
                <a:ext uri="{FF2B5EF4-FFF2-40B4-BE49-F238E27FC236}">
                  <a16:creationId xmlns=""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634">
              <a:extLst>
                <a:ext uri="{FF2B5EF4-FFF2-40B4-BE49-F238E27FC236}">
                  <a16:creationId xmlns=""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635">
              <a:extLst>
                <a:ext uri="{FF2B5EF4-FFF2-40B4-BE49-F238E27FC236}">
                  <a16:creationId xmlns=""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636">
              <a:extLst>
                <a:ext uri="{FF2B5EF4-FFF2-40B4-BE49-F238E27FC236}">
                  <a16:creationId xmlns=""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637">
              <a:extLst>
                <a:ext uri="{FF2B5EF4-FFF2-40B4-BE49-F238E27FC236}">
                  <a16:creationId xmlns=""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638">
              <a:extLst>
                <a:ext uri="{FF2B5EF4-FFF2-40B4-BE49-F238E27FC236}">
                  <a16:creationId xmlns=""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639">
              <a:extLst>
                <a:ext uri="{FF2B5EF4-FFF2-40B4-BE49-F238E27FC236}">
                  <a16:creationId xmlns=""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640">
              <a:extLst>
                <a:ext uri="{FF2B5EF4-FFF2-40B4-BE49-F238E27FC236}">
                  <a16:creationId xmlns=""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641">
              <a:extLst>
                <a:ext uri="{FF2B5EF4-FFF2-40B4-BE49-F238E27FC236}">
                  <a16:creationId xmlns=""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642">
              <a:extLst>
                <a:ext uri="{FF2B5EF4-FFF2-40B4-BE49-F238E27FC236}">
                  <a16:creationId xmlns=""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643">
              <a:extLst>
                <a:ext uri="{FF2B5EF4-FFF2-40B4-BE49-F238E27FC236}">
                  <a16:creationId xmlns=""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644">
              <a:extLst>
                <a:ext uri="{FF2B5EF4-FFF2-40B4-BE49-F238E27FC236}">
                  <a16:creationId xmlns=""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645">
              <a:extLst>
                <a:ext uri="{FF2B5EF4-FFF2-40B4-BE49-F238E27FC236}">
                  <a16:creationId xmlns=""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646">
              <a:extLst>
                <a:ext uri="{FF2B5EF4-FFF2-40B4-BE49-F238E27FC236}">
                  <a16:creationId xmlns=""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647">
              <a:extLst>
                <a:ext uri="{FF2B5EF4-FFF2-40B4-BE49-F238E27FC236}">
                  <a16:creationId xmlns=""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648">
              <a:extLst>
                <a:ext uri="{FF2B5EF4-FFF2-40B4-BE49-F238E27FC236}">
                  <a16:creationId xmlns=""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649">
              <a:extLst>
                <a:ext uri="{FF2B5EF4-FFF2-40B4-BE49-F238E27FC236}">
                  <a16:creationId xmlns=""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650">
              <a:extLst>
                <a:ext uri="{FF2B5EF4-FFF2-40B4-BE49-F238E27FC236}">
                  <a16:creationId xmlns=""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651">
              <a:extLst>
                <a:ext uri="{FF2B5EF4-FFF2-40B4-BE49-F238E27FC236}">
                  <a16:creationId xmlns=""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652">
              <a:extLst>
                <a:ext uri="{FF2B5EF4-FFF2-40B4-BE49-F238E27FC236}">
                  <a16:creationId xmlns=""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653">
              <a:extLst>
                <a:ext uri="{FF2B5EF4-FFF2-40B4-BE49-F238E27FC236}">
                  <a16:creationId xmlns=""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654">
              <a:extLst>
                <a:ext uri="{FF2B5EF4-FFF2-40B4-BE49-F238E27FC236}">
                  <a16:creationId xmlns=""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655">
              <a:extLst>
                <a:ext uri="{FF2B5EF4-FFF2-40B4-BE49-F238E27FC236}">
                  <a16:creationId xmlns=""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656">
              <a:extLst>
                <a:ext uri="{FF2B5EF4-FFF2-40B4-BE49-F238E27FC236}">
                  <a16:creationId xmlns=""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657">
              <a:extLst>
                <a:ext uri="{FF2B5EF4-FFF2-40B4-BE49-F238E27FC236}">
                  <a16:creationId xmlns=""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658">
              <a:extLst>
                <a:ext uri="{FF2B5EF4-FFF2-40B4-BE49-F238E27FC236}">
                  <a16:creationId xmlns=""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659">
              <a:extLst>
                <a:ext uri="{FF2B5EF4-FFF2-40B4-BE49-F238E27FC236}">
                  <a16:creationId xmlns=""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660">
              <a:extLst>
                <a:ext uri="{FF2B5EF4-FFF2-40B4-BE49-F238E27FC236}">
                  <a16:creationId xmlns=""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661">
              <a:extLst>
                <a:ext uri="{FF2B5EF4-FFF2-40B4-BE49-F238E27FC236}">
                  <a16:creationId xmlns=""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662">
              <a:extLst>
                <a:ext uri="{FF2B5EF4-FFF2-40B4-BE49-F238E27FC236}">
                  <a16:creationId xmlns=""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663">
              <a:extLst>
                <a:ext uri="{FF2B5EF4-FFF2-40B4-BE49-F238E27FC236}">
                  <a16:creationId xmlns=""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664">
              <a:extLst>
                <a:ext uri="{FF2B5EF4-FFF2-40B4-BE49-F238E27FC236}">
                  <a16:creationId xmlns=""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665">
              <a:extLst>
                <a:ext uri="{FF2B5EF4-FFF2-40B4-BE49-F238E27FC236}">
                  <a16:creationId xmlns=""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666">
              <a:extLst>
                <a:ext uri="{FF2B5EF4-FFF2-40B4-BE49-F238E27FC236}">
                  <a16:creationId xmlns=""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667">
              <a:extLst>
                <a:ext uri="{FF2B5EF4-FFF2-40B4-BE49-F238E27FC236}">
                  <a16:creationId xmlns=""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668">
              <a:extLst>
                <a:ext uri="{FF2B5EF4-FFF2-40B4-BE49-F238E27FC236}">
                  <a16:creationId xmlns=""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669">
              <a:extLst>
                <a:ext uri="{FF2B5EF4-FFF2-40B4-BE49-F238E27FC236}">
                  <a16:creationId xmlns=""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670">
              <a:extLst>
                <a:ext uri="{FF2B5EF4-FFF2-40B4-BE49-F238E27FC236}">
                  <a16:creationId xmlns=""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671">
              <a:extLst>
                <a:ext uri="{FF2B5EF4-FFF2-40B4-BE49-F238E27FC236}">
                  <a16:creationId xmlns=""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672">
              <a:extLst>
                <a:ext uri="{FF2B5EF4-FFF2-40B4-BE49-F238E27FC236}">
                  <a16:creationId xmlns=""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673">
              <a:extLst>
                <a:ext uri="{FF2B5EF4-FFF2-40B4-BE49-F238E27FC236}">
                  <a16:creationId xmlns=""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674">
              <a:extLst>
                <a:ext uri="{FF2B5EF4-FFF2-40B4-BE49-F238E27FC236}">
                  <a16:creationId xmlns=""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675">
              <a:extLst>
                <a:ext uri="{FF2B5EF4-FFF2-40B4-BE49-F238E27FC236}">
                  <a16:creationId xmlns=""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676">
              <a:extLst>
                <a:ext uri="{FF2B5EF4-FFF2-40B4-BE49-F238E27FC236}">
                  <a16:creationId xmlns=""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677">
              <a:extLst>
                <a:ext uri="{FF2B5EF4-FFF2-40B4-BE49-F238E27FC236}">
                  <a16:creationId xmlns=""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678">
              <a:extLst>
                <a:ext uri="{FF2B5EF4-FFF2-40B4-BE49-F238E27FC236}">
                  <a16:creationId xmlns=""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679">
              <a:extLst>
                <a:ext uri="{FF2B5EF4-FFF2-40B4-BE49-F238E27FC236}">
                  <a16:creationId xmlns=""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680">
              <a:extLst>
                <a:ext uri="{FF2B5EF4-FFF2-40B4-BE49-F238E27FC236}">
                  <a16:creationId xmlns=""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681">
              <a:extLst>
                <a:ext uri="{FF2B5EF4-FFF2-40B4-BE49-F238E27FC236}">
                  <a16:creationId xmlns=""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682">
              <a:extLst>
                <a:ext uri="{FF2B5EF4-FFF2-40B4-BE49-F238E27FC236}">
                  <a16:creationId xmlns=""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683">
              <a:extLst>
                <a:ext uri="{FF2B5EF4-FFF2-40B4-BE49-F238E27FC236}">
                  <a16:creationId xmlns=""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684">
              <a:extLst>
                <a:ext uri="{FF2B5EF4-FFF2-40B4-BE49-F238E27FC236}">
                  <a16:creationId xmlns=""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685">
              <a:extLst>
                <a:ext uri="{FF2B5EF4-FFF2-40B4-BE49-F238E27FC236}">
                  <a16:creationId xmlns=""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686">
              <a:extLst>
                <a:ext uri="{FF2B5EF4-FFF2-40B4-BE49-F238E27FC236}">
                  <a16:creationId xmlns=""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687">
              <a:extLst>
                <a:ext uri="{FF2B5EF4-FFF2-40B4-BE49-F238E27FC236}">
                  <a16:creationId xmlns=""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688">
              <a:extLst>
                <a:ext uri="{FF2B5EF4-FFF2-40B4-BE49-F238E27FC236}">
                  <a16:creationId xmlns=""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689">
              <a:extLst>
                <a:ext uri="{FF2B5EF4-FFF2-40B4-BE49-F238E27FC236}">
                  <a16:creationId xmlns=""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690">
              <a:extLst>
                <a:ext uri="{FF2B5EF4-FFF2-40B4-BE49-F238E27FC236}">
                  <a16:creationId xmlns=""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691">
              <a:extLst>
                <a:ext uri="{FF2B5EF4-FFF2-40B4-BE49-F238E27FC236}">
                  <a16:creationId xmlns=""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692">
              <a:extLst>
                <a:ext uri="{FF2B5EF4-FFF2-40B4-BE49-F238E27FC236}">
                  <a16:creationId xmlns=""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693">
              <a:extLst>
                <a:ext uri="{FF2B5EF4-FFF2-40B4-BE49-F238E27FC236}">
                  <a16:creationId xmlns=""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694">
              <a:extLst>
                <a:ext uri="{FF2B5EF4-FFF2-40B4-BE49-F238E27FC236}">
                  <a16:creationId xmlns=""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695">
              <a:extLst>
                <a:ext uri="{FF2B5EF4-FFF2-40B4-BE49-F238E27FC236}">
                  <a16:creationId xmlns=""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696">
              <a:extLst>
                <a:ext uri="{FF2B5EF4-FFF2-40B4-BE49-F238E27FC236}">
                  <a16:creationId xmlns=""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697">
              <a:extLst>
                <a:ext uri="{FF2B5EF4-FFF2-40B4-BE49-F238E27FC236}">
                  <a16:creationId xmlns=""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698">
              <a:extLst>
                <a:ext uri="{FF2B5EF4-FFF2-40B4-BE49-F238E27FC236}">
                  <a16:creationId xmlns=""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699">
              <a:extLst>
                <a:ext uri="{FF2B5EF4-FFF2-40B4-BE49-F238E27FC236}">
                  <a16:creationId xmlns=""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700">
              <a:extLst>
                <a:ext uri="{FF2B5EF4-FFF2-40B4-BE49-F238E27FC236}">
                  <a16:creationId xmlns=""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701">
              <a:extLst>
                <a:ext uri="{FF2B5EF4-FFF2-40B4-BE49-F238E27FC236}">
                  <a16:creationId xmlns=""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702">
              <a:extLst>
                <a:ext uri="{FF2B5EF4-FFF2-40B4-BE49-F238E27FC236}">
                  <a16:creationId xmlns=""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703">
              <a:extLst>
                <a:ext uri="{FF2B5EF4-FFF2-40B4-BE49-F238E27FC236}">
                  <a16:creationId xmlns=""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704">
              <a:extLst>
                <a:ext uri="{FF2B5EF4-FFF2-40B4-BE49-F238E27FC236}">
                  <a16:creationId xmlns=""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705">
              <a:extLst>
                <a:ext uri="{FF2B5EF4-FFF2-40B4-BE49-F238E27FC236}">
                  <a16:creationId xmlns=""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706">
              <a:extLst>
                <a:ext uri="{FF2B5EF4-FFF2-40B4-BE49-F238E27FC236}">
                  <a16:creationId xmlns=""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707">
              <a:extLst>
                <a:ext uri="{FF2B5EF4-FFF2-40B4-BE49-F238E27FC236}">
                  <a16:creationId xmlns=""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708">
              <a:extLst>
                <a:ext uri="{FF2B5EF4-FFF2-40B4-BE49-F238E27FC236}">
                  <a16:creationId xmlns=""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709">
              <a:extLst>
                <a:ext uri="{FF2B5EF4-FFF2-40B4-BE49-F238E27FC236}">
                  <a16:creationId xmlns=""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710">
              <a:extLst>
                <a:ext uri="{FF2B5EF4-FFF2-40B4-BE49-F238E27FC236}">
                  <a16:creationId xmlns=""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711">
              <a:extLst>
                <a:ext uri="{FF2B5EF4-FFF2-40B4-BE49-F238E27FC236}">
                  <a16:creationId xmlns=""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712">
              <a:extLst>
                <a:ext uri="{FF2B5EF4-FFF2-40B4-BE49-F238E27FC236}">
                  <a16:creationId xmlns=""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713">
              <a:extLst>
                <a:ext uri="{FF2B5EF4-FFF2-40B4-BE49-F238E27FC236}">
                  <a16:creationId xmlns=""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714">
              <a:extLst>
                <a:ext uri="{FF2B5EF4-FFF2-40B4-BE49-F238E27FC236}">
                  <a16:creationId xmlns=""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715">
              <a:extLst>
                <a:ext uri="{FF2B5EF4-FFF2-40B4-BE49-F238E27FC236}">
                  <a16:creationId xmlns=""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716">
              <a:extLst>
                <a:ext uri="{FF2B5EF4-FFF2-40B4-BE49-F238E27FC236}">
                  <a16:creationId xmlns=""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717">
              <a:extLst>
                <a:ext uri="{FF2B5EF4-FFF2-40B4-BE49-F238E27FC236}">
                  <a16:creationId xmlns=""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718">
              <a:extLst>
                <a:ext uri="{FF2B5EF4-FFF2-40B4-BE49-F238E27FC236}">
                  <a16:creationId xmlns=""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719">
              <a:extLst>
                <a:ext uri="{FF2B5EF4-FFF2-40B4-BE49-F238E27FC236}">
                  <a16:creationId xmlns=""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720">
              <a:extLst>
                <a:ext uri="{FF2B5EF4-FFF2-40B4-BE49-F238E27FC236}">
                  <a16:creationId xmlns=""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721">
              <a:extLst>
                <a:ext uri="{FF2B5EF4-FFF2-40B4-BE49-F238E27FC236}">
                  <a16:creationId xmlns=""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722">
              <a:extLst>
                <a:ext uri="{FF2B5EF4-FFF2-40B4-BE49-F238E27FC236}">
                  <a16:creationId xmlns=""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723">
              <a:extLst>
                <a:ext uri="{FF2B5EF4-FFF2-40B4-BE49-F238E27FC236}">
                  <a16:creationId xmlns=""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724">
              <a:extLst>
                <a:ext uri="{FF2B5EF4-FFF2-40B4-BE49-F238E27FC236}">
                  <a16:creationId xmlns=""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725">
              <a:extLst>
                <a:ext uri="{FF2B5EF4-FFF2-40B4-BE49-F238E27FC236}">
                  <a16:creationId xmlns=""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726">
              <a:extLst>
                <a:ext uri="{FF2B5EF4-FFF2-40B4-BE49-F238E27FC236}">
                  <a16:creationId xmlns=""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727">
              <a:extLst>
                <a:ext uri="{FF2B5EF4-FFF2-40B4-BE49-F238E27FC236}">
                  <a16:creationId xmlns=""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728">
              <a:extLst>
                <a:ext uri="{FF2B5EF4-FFF2-40B4-BE49-F238E27FC236}">
                  <a16:creationId xmlns=""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729">
              <a:extLst>
                <a:ext uri="{FF2B5EF4-FFF2-40B4-BE49-F238E27FC236}">
                  <a16:creationId xmlns=""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730">
              <a:extLst>
                <a:ext uri="{FF2B5EF4-FFF2-40B4-BE49-F238E27FC236}">
                  <a16:creationId xmlns=""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731">
              <a:extLst>
                <a:ext uri="{FF2B5EF4-FFF2-40B4-BE49-F238E27FC236}">
                  <a16:creationId xmlns=""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732">
              <a:extLst>
                <a:ext uri="{FF2B5EF4-FFF2-40B4-BE49-F238E27FC236}">
                  <a16:creationId xmlns=""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733">
              <a:extLst>
                <a:ext uri="{FF2B5EF4-FFF2-40B4-BE49-F238E27FC236}">
                  <a16:creationId xmlns=""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734">
              <a:extLst>
                <a:ext uri="{FF2B5EF4-FFF2-40B4-BE49-F238E27FC236}">
                  <a16:creationId xmlns=""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735">
              <a:extLst>
                <a:ext uri="{FF2B5EF4-FFF2-40B4-BE49-F238E27FC236}">
                  <a16:creationId xmlns=""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2676">
              <a:extLst>
                <a:ext uri="{FF2B5EF4-FFF2-40B4-BE49-F238E27FC236}">
                  <a16:creationId xmlns=""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2677">
              <a:extLst>
                <a:ext uri="{FF2B5EF4-FFF2-40B4-BE49-F238E27FC236}">
                  <a16:creationId xmlns=""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2678">
              <a:extLst>
                <a:ext uri="{FF2B5EF4-FFF2-40B4-BE49-F238E27FC236}">
                  <a16:creationId xmlns=""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2679">
              <a:extLst>
                <a:ext uri="{FF2B5EF4-FFF2-40B4-BE49-F238E27FC236}">
                  <a16:creationId xmlns=""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2680">
              <a:extLst>
                <a:ext uri="{FF2B5EF4-FFF2-40B4-BE49-F238E27FC236}">
                  <a16:creationId xmlns=""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2681">
              <a:extLst>
                <a:ext uri="{FF2B5EF4-FFF2-40B4-BE49-F238E27FC236}">
                  <a16:creationId xmlns=""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2682">
              <a:extLst>
                <a:ext uri="{FF2B5EF4-FFF2-40B4-BE49-F238E27FC236}">
                  <a16:creationId xmlns=""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2683">
              <a:extLst>
                <a:ext uri="{FF2B5EF4-FFF2-40B4-BE49-F238E27FC236}">
                  <a16:creationId xmlns=""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2684">
              <a:extLst>
                <a:ext uri="{FF2B5EF4-FFF2-40B4-BE49-F238E27FC236}">
                  <a16:creationId xmlns=""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2685">
              <a:extLst>
                <a:ext uri="{FF2B5EF4-FFF2-40B4-BE49-F238E27FC236}">
                  <a16:creationId xmlns=""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2686">
              <a:extLst>
                <a:ext uri="{FF2B5EF4-FFF2-40B4-BE49-F238E27FC236}">
                  <a16:creationId xmlns=""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2687">
              <a:extLst>
                <a:ext uri="{FF2B5EF4-FFF2-40B4-BE49-F238E27FC236}">
                  <a16:creationId xmlns=""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2688">
              <a:extLst>
                <a:ext uri="{FF2B5EF4-FFF2-40B4-BE49-F238E27FC236}">
                  <a16:creationId xmlns=""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2689">
              <a:extLst>
                <a:ext uri="{FF2B5EF4-FFF2-40B4-BE49-F238E27FC236}">
                  <a16:creationId xmlns=""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2690">
              <a:extLst>
                <a:ext uri="{FF2B5EF4-FFF2-40B4-BE49-F238E27FC236}">
                  <a16:creationId xmlns=""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2691">
              <a:extLst>
                <a:ext uri="{FF2B5EF4-FFF2-40B4-BE49-F238E27FC236}">
                  <a16:creationId xmlns=""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2692">
              <a:extLst>
                <a:ext uri="{FF2B5EF4-FFF2-40B4-BE49-F238E27FC236}">
                  <a16:creationId xmlns=""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2693">
              <a:extLst>
                <a:ext uri="{FF2B5EF4-FFF2-40B4-BE49-F238E27FC236}">
                  <a16:creationId xmlns=""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2694">
              <a:extLst>
                <a:ext uri="{FF2B5EF4-FFF2-40B4-BE49-F238E27FC236}">
                  <a16:creationId xmlns=""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2695">
              <a:extLst>
                <a:ext uri="{FF2B5EF4-FFF2-40B4-BE49-F238E27FC236}">
                  <a16:creationId xmlns=""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2696">
              <a:extLst>
                <a:ext uri="{FF2B5EF4-FFF2-40B4-BE49-F238E27FC236}">
                  <a16:creationId xmlns=""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2697">
              <a:extLst>
                <a:ext uri="{FF2B5EF4-FFF2-40B4-BE49-F238E27FC236}">
                  <a16:creationId xmlns=""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2698">
              <a:extLst>
                <a:ext uri="{FF2B5EF4-FFF2-40B4-BE49-F238E27FC236}">
                  <a16:creationId xmlns=""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2699">
              <a:extLst>
                <a:ext uri="{FF2B5EF4-FFF2-40B4-BE49-F238E27FC236}">
                  <a16:creationId xmlns=""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2700">
              <a:extLst>
                <a:ext uri="{FF2B5EF4-FFF2-40B4-BE49-F238E27FC236}">
                  <a16:creationId xmlns=""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2701">
              <a:extLst>
                <a:ext uri="{FF2B5EF4-FFF2-40B4-BE49-F238E27FC236}">
                  <a16:creationId xmlns=""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2702">
              <a:extLst>
                <a:ext uri="{FF2B5EF4-FFF2-40B4-BE49-F238E27FC236}">
                  <a16:creationId xmlns=""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5918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  <p:bldGraphic spid="12" grpId="0">
        <p:bldAsOne/>
      </p:bldGraphic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59" y="0"/>
            <a:ext cx="1807221" cy="6877050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44064" y="5585072"/>
            <a:ext cx="1289422" cy="1299882"/>
          </a:xfrm>
          <a:prstGeom prst="rect">
            <a:avLst/>
          </a:prstGeom>
        </p:spPr>
      </p:pic>
      <p:sp>
        <p:nvSpPr>
          <p:cNvPr id="36" name="Slide Number Placeholder 35"/>
          <p:cNvSpPr>
            <a:spLocks noGrp="1"/>
          </p:cNvSpPr>
          <p:nvPr>
            <p:ph type="sldNum" sz="quarter" idx="12"/>
          </p:nvPr>
        </p:nvSpPr>
        <p:spPr>
          <a:xfrm>
            <a:off x="9401088" y="6269207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24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731784" y="4620235"/>
            <a:ext cx="351371" cy="886873"/>
            <a:chOff x="4871877" y="3006765"/>
            <a:chExt cx="619125" cy="1524902"/>
          </a:xfrm>
        </p:grpSpPr>
        <p:sp>
          <p:nvSpPr>
            <p:cNvPr id="55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7390349">
            <a:off x="-296954" y="3307687"/>
            <a:ext cx="1585801" cy="230145"/>
            <a:chOff x="4329589" y="2147304"/>
            <a:chExt cx="1590675" cy="363962"/>
          </a:xfrm>
        </p:grpSpPr>
        <p:sp>
          <p:nvSpPr>
            <p:cNvPr id="196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65212" y="5299741"/>
            <a:ext cx="628774" cy="1042343"/>
            <a:chOff x="6843236" y="157160"/>
            <a:chExt cx="947072" cy="1202528"/>
          </a:xfrm>
        </p:grpSpPr>
        <p:sp>
          <p:nvSpPr>
            <p:cNvPr id="401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1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 rot="1307591">
            <a:off x="851761" y="5448759"/>
            <a:ext cx="1128287" cy="1264018"/>
            <a:chOff x="6096000" y="4249903"/>
            <a:chExt cx="1447800" cy="1895475"/>
          </a:xfrm>
        </p:grpSpPr>
        <p:sp>
          <p:nvSpPr>
            <p:cNvPr id="1002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0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 rot="16200000">
            <a:off x="681777" y="3901536"/>
            <a:ext cx="1732579" cy="220266"/>
            <a:chOff x="8251658" y="4916654"/>
            <a:chExt cx="2895600" cy="381000"/>
          </a:xfrm>
        </p:grpSpPr>
        <p:sp>
          <p:nvSpPr>
            <p:cNvPr id="1021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1" name="Graphic 2713">
            <a:extLst>
              <a:ext uri="{FF2B5EF4-FFF2-40B4-BE49-F238E27FC236}">
                <a16:creationId xmlns:a16="http://schemas.microsoft.com/office/drawing/2014/main" xmlns="" id="{D021DDD8-2F93-4C37-B696-F3B18741BD71}"/>
              </a:ext>
            </a:extLst>
          </p:cNvPr>
          <p:cNvGrpSpPr/>
          <p:nvPr/>
        </p:nvGrpSpPr>
        <p:grpSpPr>
          <a:xfrm>
            <a:off x="187911" y="1413127"/>
            <a:ext cx="1400175" cy="1247775"/>
            <a:chOff x="693570" y="4483266"/>
            <a:chExt cx="1400175" cy="1247775"/>
          </a:xfrm>
        </p:grpSpPr>
        <p:sp>
          <p:nvSpPr>
            <p:cNvPr id="1052" name="Freeform: Shape 2716">
              <a:extLst>
                <a:ext uri="{FF2B5EF4-FFF2-40B4-BE49-F238E27FC236}">
                  <a16:creationId xmlns:a16="http://schemas.microsoft.com/office/drawing/2014/main" xmlns="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717">
              <a:extLst>
                <a:ext uri="{FF2B5EF4-FFF2-40B4-BE49-F238E27FC236}">
                  <a16:creationId xmlns:a16="http://schemas.microsoft.com/office/drawing/2014/main" xmlns="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718">
              <a:extLst>
                <a:ext uri="{FF2B5EF4-FFF2-40B4-BE49-F238E27FC236}">
                  <a16:creationId xmlns:a16="http://schemas.microsoft.com/office/drawing/2014/main" xmlns="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719">
              <a:extLst>
                <a:ext uri="{FF2B5EF4-FFF2-40B4-BE49-F238E27FC236}">
                  <a16:creationId xmlns:a16="http://schemas.microsoft.com/office/drawing/2014/main" xmlns="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720">
              <a:extLst>
                <a:ext uri="{FF2B5EF4-FFF2-40B4-BE49-F238E27FC236}">
                  <a16:creationId xmlns:a16="http://schemas.microsoft.com/office/drawing/2014/main" xmlns="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721">
              <a:extLst>
                <a:ext uri="{FF2B5EF4-FFF2-40B4-BE49-F238E27FC236}">
                  <a16:creationId xmlns:a16="http://schemas.microsoft.com/office/drawing/2014/main" xmlns="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722">
              <a:extLst>
                <a:ext uri="{FF2B5EF4-FFF2-40B4-BE49-F238E27FC236}">
                  <a16:creationId xmlns:a16="http://schemas.microsoft.com/office/drawing/2014/main" xmlns="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723">
              <a:extLst>
                <a:ext uri="{FF2B5EF4-FFF2-40B4-BE49-F238E27FC236}">
                  <a16:creationId xmlns:a16="http://schemas.microsoft.com/office/drawing/2014/main" xmlns="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724">
              <a:extLst>
                <a:ext uri="{FF2B5EF4-FFF2-40B4-BE49-F238E27FC236}">
                  <a16:creationId xmlns:a16="http://schemas.microsoft.com/office/drawing/2014/main" xmlns="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725">
              <a:extLst>
                <a:ext uri="{FF2B5EF4-FFF2-40B4-BE49-F238E27FC236}">
                  <a16:creationId xmlns:a16="http://schemas.microsoft.com/office/drawing/2014/main" xmlns="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726">
              <a:extLst>
                <a:ext uri="{FF2B5EF4-FFF2-40B4-BE49-F238E27FC236}">
                  <a16:creationId xmlns:a16="http://schemas.microsoft.com/office/drawing/2014/main" xmlns="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727">
              <a:extLst>
                <a:ext uri="{FF2B5EF4-FFF2-40B4-BE49-F238E27FC236}">
                  <a16:creationId xmlns:a16="http://schemas.microsoft.com/office/drawing/2014/main" xmlns="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728">
              <a:extLst>
                <a:ext uri="{FF2B5EF4-FFF2-40B4-BE49-F238E27FC236}">
                  <a16:creationId xmlns:a16="http://schemas.microsoft.com/office/drawing/2014/main" xmlns="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729">
              <a:extLst>
                <a:ext uri="{FF2B5EF4-FFF2-40B4-BE49-F238E27FC236}">
                  <a16:creationId xmlns:a16="http://schemas.microsoft.com/office/drawing/2014/main" xmlns="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730">
              <a:extLst>
                <a:ext uri="{FF2B5EF4-FFF2-40B4-BE49-F238E27FC236}">
                  <a16:creationId xmlns:a16="http://schemas.microsoft.com/office/drawing/2014/main" xmlns="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731">
              <a:extLst>
                <a:ext uri="{FF2B5EF4-FFF2-40B4-BE49-F238E27FC236}">
                  <a16:creationId xmlns:a16="http://schemas.microsoft.com/office/drawing/2014/main" xmlns="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732">
              <a:extLst>
                <a:ext uri="{FF2B5EF4-FFF2-40B4-BE49-F238E27FC236}">
                  <a16:creationId xmlns:a16="http://schemas.microsoft.com/office/drawing/2014/main" xmlns="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2733">
              <a:extLst>
                <a:ext uri="{FF2B5EF4-FFF2-40B4-BE49-F238E27FC236}">
                  <a16:creationId xmlns:a16="http://schemas.microsoft.com/office/drawing/2014/main" xmlns="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2734">
              <a:extLst>
                <a:ext uri="{FF2B5EF4-FFF2-40B4-BE49-F238E27FC236}">
                  <a16:creationId xmlns:a16="http://schemas.microsoft.com/office/drawing/2014/main" xmlns="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2735">
              <a:extLst>
                <a:ext uri="{FF2B5EF4-FFF2-40B4-BE49-F238E27FC236}">
                  <a16:creationId xmlns:a16="http://schemas.microsoft.com/office/drawing/2014/main" xmlns="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2736">
              <a:extLst>
                <a:ext uri="{FF2B5EF4-FFF2-40B4-BE49-F238E27FC236}">
                  <a16:creationId xmlns:a16="http://schemas.microsoft.com/office/drawing/2014/main" xmlns="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2737">
              <a:extLst>
                <a:ext uri="{FF2B5EF4-FFF2-40B4-BE49-F238E27FC236}">
                  <a16:creationId xmlns:a16="http://schemas.microsoft.com/office/drawing/2014/main" xmlns="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2738">
              <a:extLst>
                <a:ext uri="{FF2B5EF4-FFF2-40B4-BE49-F238E27FC236}">
                  <a16:creationId xmlns:a16="http://schemas.microsoft.com/office/drawing/2014/main" xmlns="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2739">
              <a:extLst>
                <a:ext uri="{FF2B5EF4-FFF2-40B4-BE49-F238E27FC236}">
                  <a16:creationId xmlns:a16="http://schemas.microsoft.com/office/drawing/2014/main" xmlns="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2740">
              <a:extLst>
                <a:ext uri="{FF2B5EF4-FFF2-40B4-BE49-F238E27FC236}">
                  <a16:creationId xmlns:a16="http://schemas.microsoft.com/office/drawing/2014/main" xmlns="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2741">
              <a:extLst>
                <a:ext uri="{FF2B5EF4-FFF2-40B4-BE49-F238E27FC236}">
                  <a16:creationId xmlns:a16="http://schemas.microsoft.com/office/drawing/2014/main" xmlns="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2742">
              <a:extLst>
                <a:ext uri="{FF2B5EF4-FFF2-40B4-BE49-F238E27FC236}">
                  <a16:creationId xmlns:a16="http://schemas.microsoft.com/office/drawing/2014/main" xmlns="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2743">
              <a:extLst>
                <a:ext uri="{FF2B5EF4-FFF2-40B4-BE49-F238E27FC236}">
                  <a16:creationId xmlns:a16="http://schemas.microsoft.com/office/drawing/2014/main" xmlns="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2744">
              <a:extLst>
                <a:ext uri="{FF2B5EF4-FFF2-40B4-BE49-F238E27FC236}">
                  <a16:creationId xmlns:a16="http://schemas.microsoft.com/office/drawing/2014/main" xmlns="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2745">
              <a:extLst>
                <a:ext uri="{FF2B5EF4-FFF2-40B4-BE49-F238E27FC236}">
                  <a16:creationId xmlns:a16="http://schemas.microsoft.com/office/drawing/2014/main" xmlns="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2746">
              <a:extLst>
                <a:ext uri="{FF2B5EF4-FFF2-40B4-BE49-F238E27FC236}">
                  <a16:creationId xmlns:a16="http://schemas.microsoft.com/office/drawing/2014/main" xmlns="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2747">
              <a:extLst>
                <a:ext uri="{FF2B5EF4-FFF2-40B4-BE49-F238E27FC236}">
                  <a16:creationId xmlns:a16="http://schemas.microsoft.com/office/drawing/2014/main" xmlns="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2748">
              <a:extLst>
                <a:ext uri="{FF2B5EF4-FFF2-40B4-BE49-F238E27FC236}">
                  <a16:creationId xmlns:a16="http://schemas.microsoft.com/office/drawing/2014/main" xmlns="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2749">
              <a:extLst>
                <a:ext uri="{FF2B5EF4-FFF2-40B4-BE49-F238E27FC236}">
                  <a16:creationId xmlns:a16="http://schemas.microsoft.com/office/drawing/2014/main" xmlns="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0" name="Group 1099">
            <a:extLst>
              <a:ext uri="{FF2B5EF4-FFF2-40B4-BE49-F238E27FC236}">
                <a16:creationId xmlns:a16="http://schemas.microsoft.com/office/drawing/2014/main" xmlns="" id="{FACAF437-E4CA-4B40-BAC7-50894539DB81}"/>
              </a:ext>
            </a:extLst>
          </p:cNvPr>
          <p:cNvGrpSpPr/>
          <p:nvPr/>
        </p:nvGrpSpPr>
        <p:grpSpPr>
          <a:xfrm rot="19617101">
            <a:off x="649623" y="3622291"/>
            <a:ext cx="572375" cy="743414"/>
            <a:chOff x="7012781" y="5504021"/>
            <a:chExt cx="479108" cy="1191464"/>
          </a:xfrm>
        </p:grpSpPr>
        <p:sp>
          <p:nvSpPr>
            <p:cNvPr id="1101" name="Freeform: Shape 2319">
              <a:extLst>
                <a:ext uri="{FF2B5EF4-FFF2-40B4-BE49-F238E27FC236}">
                  <a16:creationId xmlns:a16="http://schemas.microsoft.com/office/drawing/2014/main" xmlns="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2320">
              <a:extLst>
                <a:ext uri="{FF2B5EF4-FFF2-40B4-BE49-F238E27FC236}">
                  <a16:creationId xmlns:a16="http://schemas.microsoft.com/office/drawing/2014/main" xmlns="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2321">
              <a:extLst>
                <a:ext uri="{FF2B5EF4-FFF2-40B4-BE49-F238E27FC236}">
                  <a16:creationId xmlns:a16="http://schemas.microsoft.com/office/drawing/2014/main" xmlns="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2322">
              <a:extLst>
                <a:ext uri="{FF2B5EF4-FFF2-40B4-BE49-F238E27FC236}">
                  <a16:creationId xmlns:a16="http://schemas.microsoft.com/office/drawing/2014/main" xmlns="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2323">
              <a:extLst>
                <a:ext uri="{FF2B5EF4-FFF2-40B4-BE49-F238E27FC236}">
                  <a16:creationId xmlns:a16="http://schemas.microsoft.com/office/drawing/2014/main" xmlns="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2324">
              <a:extLst>
                <a:ext uri="{FF2B5EF4-FFF2-40B4-BE49-F238E27FC236}">
                  <a16:creationId xmlns:a16="http://schemas.microsoft.com/office/drawing/2014/main" xmlns="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2325">
              <a:extLst>
                <a:ext uri="{FF2B5EF4-FFF2-40B4-BE49-F238E27FC236}">
                  <a16:creationId xmlns:a16="http://schemas.microsoft.com/office/drawing/2014/main" xmlns="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2326">
              <a:extLst>
                <a:ext uri="{FF2B5EF4-FFF2-40B4-BE49-F238E27FC236}">
                  <a16:creationId xmlns:a16="http://schemas.microsoft.com/office/drawing/2014/main" xmlns="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2327">
              <a:extLst>
                <a:ext uri="{FF2B5EF4-FFF2-40B4-BE49-F238E27FC236}">
                  <a16:creationId xmlns:a16="http://schemas.microsoft.com/office/drawing/2014/main" xmlns="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2328">
              <a:extLst>
                <a:ext uri="{FF2B5EF4-FFF2-40B4-BE49-F238E27FC236}">
                  <a16:creationId xmlns:a16="http://schemas.microsoft.com/office/drawing/2014/main" xmlns="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2329">
              <a:extLst>
                <a:ext uri="{FF2B5EF4-FFF2-40B4-BE49-F238E27FC236}">
                  <a16:creationId xmlns:a16="http://schemas.microsoft.com/office/drawing/2014/main" xmlns="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2330">
              <a:extLst>
                <a:ext uri="{FF2B5EF4-FFF2-40B4-BE49-F238E27FC236}">
                  <a16:creationId xmlns:a16="http://schemas.microsoft.com/office/drawing/2014/main" xmlns="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2331">
              <a:extLst>
                <a:ext uri="{FF2B5EF4-FFF2-40B4-BE49-F238E27FC236}">
                  <a16:creationId xmlns:a16="http://schemas.microsoft.com/office/drawing/2014/main" xmlns="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2332">
              <a:extLst>
                <a:ext uri="{FF2B5EF4-FFF2-40B4-BE49-F238E27FC236}">
                  <a16:creationId xmlns:a16="http://schemas.microsoft.com/office/drawing/2014/main" xmlns="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2333">
              <a:extLst>
                <a:ext uri="{FF2B5EF4-FFF2-40B4-BE49-F238E27FC236}">
                  <a16:creationId xmlns:a16="http://schemas.microsoft.com/office/drawing/2014/main" xmlns="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2334">
              <a:extLst>
                <a:ext uri="{FF2B5EF4-FFF2-40B4-BE49-F238E27FC236}">
                  <a16:creationId xmlns:a16="http://schemas.microsoft.com/office/drawing/2014/main" xmlns="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2335">
              <a:extLst>
                <a:ext uri="{FF2B5EF4-FFF2-40B4-BE49-F238E27FC236}">
                  <a16:creationId xmlns:a16="http://schemas.microsoft.com/office/drawing/2014/main" xmlns="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2336">
              <a:extLst>
                <a:ext uri="{FF2B5EF4-FFF2-40B4-BE49-F238E27FC236}">
                  <a16:creationId xmlns:a16="http://schemas.microsoft.com/office/drawing/2014/main" xmlns="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2337">
              <a:extLst>
                <a:ext uri="{FF2B5EF4-FFF2-40B4-BE49-F238E27FC236}">
                  <a16:creationId xmlns:a16="http://schemas.microsoft.com/office/drawing/2014/main" xmlns="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2338">
              <a:extLst>
                <a:ext uri="{FF2B5EF4-FFF2-40B4-BE49-F238E27FC236}">
                  <a16:creationId xmlns:a16="http://schemas.microsoft.com/office/drawing/2014/main" xmlns="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2339">
              <a:extLst>
                <a:ext uri="{FF2B5EF4-FFF2-40B4-BE49-F238E27FC236}">
                  <a16:creationId xmlns:a16="http://schemas.microsoft.com/office/drawing/2014/main" xmlns="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2340">
              <a:extLst>
                <a:ext uri="{FF2B5EF4-FFF2-40B4-BE49-F238E27FC236}">
                  <a16:creationId xmlns:a16="http://schemas.microsoft.com/office/drawing/2014/main" xmlns="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2341">
              <a:extLst>
                <a:ext uri="{FF2B5EF4-FFF2-40B4-BE49-F238E27FC236}">
                  <a16:creationId xmlns:a16="http://schemas.microsoft.com/office/drawing/2014/main" xmlns="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2342">
              <a:extLst>
                <a:ext uri="{FF2B5EF4-FFF2-40B4-BE49-F238E27FC236}">
                  <a16:creationId xmlns:a16="http://schemas.microsoft.com/office/drawing/2014/main" xmlns="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2343">
              <a:extLst>
                <a:ext uri="{FF2B5EF4-FFF2-40B4-BE49-F238E27FC236}">
                  <a16:creationId xmlns:a16="http://schemas.microsoft.com/office/drawing/2014/main" xmlns="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2344">
              <a:extLst>
                <a:ext uri="{FF2B5EF4-FFF2-40B4-BE49-F238E27FC236}">
                  <a16:creationId xmlns:a16="http://schemas.microsoft.com/office/drawing/2014/main" xmlns="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2345">
              <a:extLst>
                <a:ext uri="{FF2B5EF4-FFF2-40B4-BE49-F238E27FC236}">
                  <a16:creationId xmlns:a16="http://schemas.microsoft.com/office/drawing/2014/main" xmlns="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2346">
              <a:extLst>
                <a:ext uri="{FF2B5EF4-FFF2-40B4-BE49-F238E27FC236}">
                  <a16:creationId xmlns:a16="http://schemas.microsoft.com/office/drawing/2014/main" xmlns="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2347">
              <a:extLst>
                <a:ext uri="{FF2B5EF4-FFF2-40B4-BE49-F238E27FC236}">
                  <a16:creationId xmlns:a16="http://schemas.microsoft.com/office/drawing/2014/main" xmlns="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2348">
              <a:extLst>
                <a:ext uri="{FF2B5EF4-FFF2-40B4-BE49-F238E27FC236}">
                  <a16:creationId xmlns:a16="http://schemas.microsoft.com/office/drawing/2014/main" xmlns="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2349">
              <a:extLst>
                <a:ext uri="{FF2B5EF4-FFF2-40B4-BE49-F238E27FC236}">
                  <a16:creationId xmlns:a16="http://schemas.microsoft.com/office/drawing/2014/main" xmlns="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2350">
              <a:extLst>
                <a:ext uri="{FF2B5EF4-FFF2-40B4-BE49-F238E27FC236}">
                  <a16:creationId xmlns:a16="http://schemas.microsoft.com/office/drawing/2014/main" xmlns="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2351">
              <a:extLst>
                <a:ext uri="{FF2B5EF4-FFF2-40B4-BE49-F238E27FC236}">
                  <a16:creationId xmlns:a16="http://schemas.microsoft.com/office/drawing/2014/main" xmlns="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2352">
              <a:extLst>
                <a:ext uri="{FF2B5EF4-FFF2-40B4-BE49-F238E27FC236}">
                  <a16:creationId xmlns:a16="http://schemas.microsoft.com/office/drawing/2014/main" xmlns="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2353">
              <a:extLst>
                <a:ext uri="{FF2B5EF4-FFF2-40B4-BE49-F238E27FC236}">
                  <a16:creationId xmlns:a16="http://schemas.microsoft.com/office/drawing/2014/main" xmlns="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2354">
              <a:extLst>
                <a:ext uri="{FF2B5EF4-FFF2-40B4-BE49-F238E27FC236}">
                  <a16:creationId xmlns:a16="http://schemas.microsoft.com/office/drawing/2014/main" xmlns="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2355">
              <a:extLst>
                <a:ext uri="{FF2B5EF4-FFF2-40B4-BE49-F238E27FC236}">
                  <a16:creationId xmlns:a16="http://schemas.microsoft.com/office/drawing/2014/main" xmlns="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2356">
              <a:extLst>
                <a:ext uri="{FF2B5EF4-FFF2-40B4-BE49-F238E27FC236}">
                  <a16:creationId xmlns:a16="http://schemas.microsoft.com/office/drawing/2014/main" xmlns="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2357">
              <a:extLst>
                <a:ext uri="{FF2B5EF4-FFF2-40B4-BE49-F238E27FC236}">
                  <a16:creationId xmlns:a16="http://schemas.microsoft.com/office/drawing/2014/main" xmlns="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2358">
              <a:extLst>
                <a:ext uri="{FF2B5EF4-FFF2-40B4-BE49-F238E27FC236}">
                  <a16:creationId xmlns:a16="http://schemas.microsoft.com/office/drawing/2014/main" xmlns="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2359">
              <a:extLst>
                <a:ext uri="{FF2B5EF4-FFF2-40B4-BE49-F238E27FC236}">
                  <a16:creationId xmlns:a16="http://schemas.microsoft.com/office/drawing/2014/main" xmlns="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2360">
              <a:extLst>
                <a:ext uri="{FF2B5EF4-FFF2-40B4-BE49-F238E27FC236}">
                  <a16:creationId xmlns:a16="http://schemas.microsoft.com/office/drawing/2014/main" xmlns="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2361">
              <a:extLst>
                <a:ext uri="{FF2B5EF4-FFF2-40B4-BE49-F238E27FC236}">
                  <a16:creationId xmlns:a16="http://schemas.microsoft.com/office/drawing/2014/main" xmlns="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2362">
              <a:extLst>
                <a:ext uri="{FF2B5EF4-FFF2-40B4-BE49-F238E27FC236}">
                  <a16:creationId xmlns:a16="http://schemas.microsoft.com/office/drawing/2014/main" xmlns="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2363">
              <a:extLst>
                <a:ext uri="{FF2B5EF4-FFF2-40B4-BE49-F238E27FC236}">
                  <a16:creationId xmlns:a16="http://schemas.microsoft.com/office/drawing/2014/main" xmlns="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2364">
              <a:extLst>
                <a:ext uri="{FF2B5EF4-FFF2-40B4-BE49-F238E27FC236}">
                  <a16:creationId xmlns:a16="http://schemas.microsoft.com/office/drawing/2014/main" xmlns="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2365">
              <a:extLst>
                <a:ext uri="{FF2B5EF4-FFF2-40B4-BE49-F238E27FC236}">
                  <a16:creationId xmlns:a16="http://schemas.microsoft.com/office/drawing/2014/main" xmlns="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2366">
              <a:extLst>
                <a:ext uri="{FF2B5EF4-FFF2-40B4-BE49-F238E27FC236}">
                  <a16:creationId xmlns:a16="http://schemas.microsoft.com/office/drawing/2014/main" xmlns="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2367">
              <a:extLst>
                <a:ext uri="{FF2B5EF4-FFF2-40B4-BE49-F238E27FC236}">
                  <a16:creationId xmlns:a16="http://schemas.microsoft.com/office/drawing/2014/main" xmlns="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2368">
              <a:extLst>
                <a:ext uri="{FF2B5EF4-FFF2-40B4-BE49-F238E27FC236}">
                  <a16:creationId xmlns:a16="http://schemas.microsoft.com/office/drawing/2014/main" xmlns="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2369">
              <a:extLst>
                <a:ext uri="{FF2B5EF4-FFF2-40B4-BE49-F238E27FC236}">
                  <a16:creationId xmlns:a16="http://schemas.microsoft.com/office/drawing/2014/main" xmlns="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2370">
              <a:extLst>
                <a:ext uri="{FF2B5EF4-FFF2-40B4-BE49-F238E27FC236}">
                  <a16:creationId xmlns:a16="http://schemas.microsoft.com/office/drawing/2014/main" xmlns="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2371">
              <a:extLst>
                <a:ext uri="{FF2B5EF4-FFF2-40B4-BE49-F238E27FC236}">
                  <a16:creationId xmlns:a16="http://schemas.microsoft.com/office/drawing/2014/main" xmlns="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2372">
              <a:extLst>
                <a:ext uri="{FF2B5EF4-FFF2-40B4-BE49-F238E27FC236}">
                  <a16:creationId xmlns:a16="http://schemas.microsoft.com/office/drawing/2014/main" xmlns="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2373">
              <a:extLst>
                <a:ext uri="{FF2B5EF4-FFF2-40B4-BE49-F238E27FC236}">
                  <a16:creationId xmlns:a16="http://schemas.microsoft.com/office/drawing/2014/main" xmlns="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2374">
              <a:extLst>
                <a:ext uri="{FF2B5EF4-FFF2-40B4-BE49-F238E27FC236}">
                  <a16:creationId xmlns:a16="http://schemas.microsoft.com/office/drawing/2014/main" xmlns="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2375">
              <a:extLst>
                <a:ext uri="{FF2B5EF4-FFF2-40B4-BE49-F238E27FC236}">
                  <a16:creationId xmlns:a16="http://schemas.microsoft.com/office/drawing/2014/main" xmlns="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2376">
              <a:extLst>
                <a:ext uri="{FF2B5EF4-FFF2-40B4-BE49-F238E27FC236}">
                  <a16:creationId xmlns:a16="http://schemas.microsoft.com/office/drawing/2014/main" xmlns="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2377">
              <a:extLst>
                <a:ext uri="{FF2B5EF4-FFF2-40B4-BE49-F238E27FC236}">
                  <a16:creationId xmlns:a16="http://schemas.microsoft.com/office/drawing/2014/main" xmlns="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2378">
              <a:extLst>
                <a:ext uri="{FF2B5EF4-FFF2-40B4-BE49-F238E27FC236}">
                  <a16:creationId xmlns:a16="http://schemas.microsoft.com/office/drawing/2014/main" xmlns="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2379">
              <a:extLst>
                <a:ext uri="{FF2B5EF4-FFF2-40B4-BE49-F238E27FC236}">
                  <a16:creationId xmlns:a16="http://schemas.microsoft.com/office/drawing/2014/main" xmlns="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2380">
              <a:extLst>
                <a:ext uri="{FF2B5EF4-FFF2-40B4-BE49-F238E27FC236}">
                  <a16:creationId xmlns:a16="http://schemas.microsoft.com/office/drawing/2014/main" xmlns="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2381">
              <a:extLst>
                <a:ext uri="{FF2B5EF4-FFF2-40B4-BE49-F238E27FC236}">
                  <a16:creationId xmlns:a16="http://schemas.microsoft.com/office/drawing/2014/main" xmlns="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2382">
              <a:extLst>
                <a:ext uri="{FF2B5EF4-FFF2-40B4-BE49-F238E27FC236}">
                  <a16:creationId xmlns:a16="http://schemas.microsoft.com/office/drawing/2014/main" xmlns="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2383">
              <a:extLst>
                <a:ext uri="{FF2B5EF4-FFF2-40B4-BE49-F238E27FC236}">
                  <a16:creationId xmlns:a16="http://schemas.microsoft.com/office/drawing/2014/main" xmlns="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2384">
              <a:extLst>
                <a:ext uri="{FF2B5EF4-FFF2-40B4-BE49-F238E27FC236}">
                  <a16:creationId xmlns:a16="http://schemas.microsoft.com/office/drawing/2014/main" xmlns="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2385">
              <a:extLst>
                <a:ext uri="{FF2B5EF4-FFF2-40B4-BE49-F238E27FC236}">
                  <a16:creationId xmlns:a16="http://schemas.microsoft.com/office/drawing/2014/main" xmlns="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2386">
              <a:extLst>
                <a:ext uri="{FF2B5EF4-FFF2-40B4-BE49-F238E27FC236}">
                  <a16:creationId xmlns:a16="http://schemas.microsoft.com/office/drawing/2014/main" xmlns="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2387">
              <a:extLst>
                <a:ext uri="{FF2B5EF4-FFF2-40B4-BE49-F238E27FC236}">
                  <a16:creationId xmlns:a16="http://schemas.microsoft.com/office/drawing/2014/main" xmlns="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2388">
              <a:extLst>
                <a:ext uri="{FF2B5EF4-FFF2-40B4-BE49-F238E27FC236}">
                  <a16:creationId xmlns:a16="http://schemas.microsoft.com/office/drawing/2014/main" xmlns="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2389">
              <a:extLst>
                <a:ext uri="{FF2B5EF4-FFF2-40B4-BE49-F238E27FC236}">
                  <a16:creationId xmlns:a16="http://schemas.microsoft.com/office/drawing/2014/main" xmlns="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2390">
              <a:extLst>
                <a:ext uri="{FF2B5EF4-FFF2-40B4-BE49-F238E27FC236}">
                  <a16:creationId xmlns:a16="http://schemas.microsoft.com/office/drawing/2014/main" xmlns="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2391">
              <a:extLst>
                <a:ext uri="{FF2B5EF4-FFF2-40B4-BE49-F238E27FC236}">
                  <a16:creationId xmlns:a16="http://schemas.microsoft.com/office/drawing/2014/main" xmlns="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2392">
              <a:extLst>
                <a:ext uri="{FF2B5EF4-FFF2-40B4-BE49-F238E27FC236}">
                  <a16:creationId xmlns:a16="http://schemas.microsoft.com/office/drawing/2014/main" xmlns="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2393">
              <a:extLst>
                <a:ext uri="{FF2B5EF4-FFF2-40B4-BE49-F238E27FC236}">
                  <a16:creationId xmlns:a16="http://schemas.microsoft.com/office/drawing/2014/main" xmlns="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2394">
              <a:extLst>
                <a:ext uri="{FF2B5EF4-FFF2-40B4-BE49-F238E27FC236}">
                  <a16:creationId xmlns:a16="http://schemas.microsoft.com/office/drawing/2014/main" xmlns="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2395">
              <a:extLst>
                <a:ext uri="{FF2B5EF4-FFF2-40B4-BE49-F238E27FC236}">
                  <a16:creationId xmlns:a16="http://schemas.microsoft.com/office/drawing/2014/main" xmlns="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2396">
              <a:extLst>
                <a:ext uri="{FF2B5EF4-FFF2-40B4-BE49-F238E27FC236}">
                  <a16:creationId xmlns:a16="http://schemas.microsoft.com/office/drawing/2014/main" xmlns="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2397">
              <a:extLst>
                <a:ext uri="{FF2B5EF4-FFF2-40B4-BE49-F238E27FC236}">
                  <a16:creationId xmlns:a16="http://schemas.microsoft.com/office/drawing/2014/main" xmlns="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2398">
              <a:extLst>
                <a:ext uri="{FF2B5EF4-FFF2-40B4-BE49-F238E27FC236}">
                  <a16:creationId xmlns:a16="http://schemas.microsoft.com/office/drawing/2014/main" xmlns="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2399">
              <a:extLst>
                <a:ext uri="{FF2B5EF4-FFF2-40B4-BE49-F238E27FC236}">
                  <a16:creationId xmlns:a16="http://schemas.microsoft.com/office/drawing/2014/main" xmlns="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2400">
              <a:extLst>
                <a:ext uri="{FF2B5EF4-FFF2-40B4-BE49-F238E27FC236}">
                  <a16:creationId xmlns:a16="http://schemas.microsoft.com/office/drawing/2014/main" xmlns="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2401">
              <a:extLst>
                <a:ext uri="{FF2B5EF4-FFF2-40B4-BE49-F238E27FC236}">
                  <a16:creationId xmlns:a16="http://schemas.microsoft.com/office/drawing/2014/main" xmlns="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2402">
              <a:extLst>
                <a:ext uri="{FF2B5EF4-FFF2-40B4-BE49-F238E27FC236}">
                  <a16:creationId xmlns:a16="http://schemas.microsoft.com/office/drawing/2014/main" xmlns="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2403">
              <a:extLst>
                <a:ext uri="{FF2B5EF4-FFF2-40B4-BE49-F238E27FC236}">
                  <a16:creationId xmlns:a16="http://schemas.microsoft.com/office/drawing/2014/main" xmlns="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2404">
              <a:extLst>
                <a:ext uri="{FF2B5EF4-FFF2-40B4-BE49-F238E27FC236}">
                  <a16:creationId xmlns:a16="http://schemas.microsoft.com/office/drawing/2014/main" xmlns="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2405">
              <a:extLst>
                <a:ext uri="{FF2B5EF4-FFF2-40B4-BE49-F238E27FC236}">
                  <a16:creationId xmlns:a16="http://schemas.microsoft.com/office/drawing/2014/main" xmlns="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2406">
              <a:extLst>
                <a:ext uri="{FF2B5EF4-FFF2-40B4-BE49-F238E27FC236}">
                  <a16:creationId xmlns:a16="http://schemas.microsoft.com/office/drawing/2014/main" xmlns="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2407">
              <a:extLst>
                <a:ext uri="{FF2B5EF4-FFF2-40B4-BE49-F238E27FC236}">
                  <a16:creationId xmlns:a16="http://schemas.microsoft.com/office/drawing/2014/main" xmlns="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2408">
              <a:extLst>
                <a:ext uri="{FF2B5EF4-FFF2-40B4-BE49-F238E27FC236}">
                  <a16:creationId xmlns:a16="http://schemas.microsoft.com/office/drawing/2014/main" xmlns="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2409">
              <a:extLst>
                <a:ext uri="{FF2B5EF4-FFF2-40B4-BE49-F238E27FC236}">
                  <a16:creationId xmlns:a16="http://schemas.microsoft.com/office/drawing/2014/main" xmlns="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2410">
              <a:extLst>
                <a:ext uri="{FF2B5EF4-FFF2-40B4-BE49-F238E27FC236}">
                  <a16:creationId xmlns:a16="http://schemas.microsoft.com/office/drawing/2014/main" xmlns="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2411">
              <a:extLst>
                <a:ext uri="{FF2B5EF4-FFF2-40B4-BE49-F238E27FC236}">
                  <a16:creationId xmlns:a16="http://schemas.microsoft.com/office/drawing/2014/main" xmlns="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2412">
              <a:extLst>
                <a:ext uri="{FF2B5EF4-FFF2-40B4-BE49-F238E27FC236}">
                  <a16:creationId xmlns:a16="http://schemas.microsoft.com/office/drawing/2014/main" xmlns="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2413">
              <a:extLst>
                <a:ext uri="{FF2B5EF4-FFF2-40B4-BE49-F238E27FC236}">
                  <a16:creationId xmlns:a16="http://schemas.microsoft.com/office/drawing/2014/main" xmlns="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2414">
              <a:extLst>
                <a:ext uri="{FF2B5EF4-FFF2-40B4-BE49-F238E27FC236}">
                  <a16:creationId xmlns:a16="http://schemas.microsoft.com/office/drawing/2014/main" xmlns="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2415">
              <a:extLst>
                <a:ext uri="{FF2B5EF4-FFF2-40B4-BE49-F238E27FC236}">
                  <a16:creationId xmlns:a16="http://schemas.microsoft.com/office/drawing/2014/main" xmlns="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2416">
              <a:extLst>
                <a:ext uri="{FF2B5EF4-FFF2-40B4-BE49-F238E27FC236}">
                  <a16:creationId xmlns:a16="http://schemas.microsoft.com/office/drawing/2014/main" xmlns="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2417">
              <a:extLst>
                <a:ext uri="{FF2B5EF4-FFF2-40B4-BE49-F238E27FC236}">
                  <a16:creationId xmlns:a16="http://schemas.microsoft.com/office/drawing/2014/main" xmlns="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2418">
              <a:extLst>
                <a:ext uri="{FF2B5EF4-FFF2-40B4-BE49-F238E27FC236}">
                  <a16:creationId xmlns:a16="http://schemas.microsoft.com/office/drawing/2014/main" xmlns="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2419">
              <a:extLst>
                <a:ext uri="{FF2B5EF4-FFF2-40B4-BE49-F238E27FC236}">
                  <a16:creationId xmlns:a16="http://schemas.microsoft.com/office/drawing/2014/main" xmlns="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2420">
              <a:extLst>
                <a:ext uri="{FF2B5EF4-FFF2-40B4-BE49-F238E27FC236}">
                  <a16:creationId xmlns:a16="http://schemas.microsoft.com/office/drawing/2014/main" xmlns="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2421">
              <a:extLst>
                <a:ext uri="{FF2B5EF4-FFF2-40B4-BE49-F238E27FC236}">
                  <a16:creationId xmlns:a16="http://schemas.microsoft.com/office/drawing/2014/main" xmlns="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2422">
              <a:extLst>
                <a:ext uri="{FF2B5EF4-FFF2-40B4-BE49-F238E27FC236}">
                  <a16:creationId xmlns:a16="http://schemas.microsoft.com/office/drawing/2014/main" xmlns="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2423">
              <a:extLst>
                <a:ext uri="{FF2B5EF4-FFF2-40B4-BE49-F238E27FC236}">
                  <a16:creationId xmlns:a16="http://schemas.microsoft.com/office/drawing/2014/main" xmlns="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2424">
              <a:extLst>
                <a:ext uri="{FF2B5EF4-FFF2-40B4-BE49-F238E27FC236}">
                  <a16:creationId xmlns:a16="http://schemas.microsoft.com/office/drawing/2014/main" xmlns="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2425">
              <a:extLst>
                <a:ext uri="{FF2B5EF4-FFF2-40B4-BE49-F238E27FC236}">
                  <a16:creationId xmlns:a16="http://schemas.microsoft.com/office/drawing/2014/main" xmlns="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2426">
              <a:extLst>
                <a:ext uri="{FF2B5EF4-FFF2-40B4-BE49-F238E27FC236}">
                  <a16:creationId xmlns:a16="http://schemas.microsoft.com/office/drawing/2014/main" xmlns="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2427">
              <a:extLst>
                <a:ext uri="{FF2B5EF4-FFF2-40B4-BE49-F238E27FC236}">
                  <a16:creationId xmlns:a16="http://schemas.microsoft.com/office/drawing/2014/main" xmlns="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2428">
              <a:extLst>
                <a:ext uri="{FF2B5EF4-FFF2-40B4-BE49-F238E27FC236}">
                  <a16:creationId xmlns:a16="http://schemas.microsoft.com/office/drawing/2014/main" xmlns="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2429">
              <a:extLst>
                <a:ext uri="{FF2B5EF4-FFF2-40B4-BE49-F238E27FC236}">
                  <a16:creationId xmlns:a16="http://schemas.microsoft.com/office/drawing/2014/main" xmlns="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2430">
              <a:extLst>
                <a:ext uri="{FF2B5EF4-FFF2-40B4-BE49-F238E27FC236}">
                  <a16:creationId xmlns:a16="http://schemas.microsoft.com/office/drawing/2014/main" xmlns="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2431">
              <a:extLst>
                <a:ext uri="{FF2B5EF4-FFF2-40B4-BE49-F238E27FC236}">
                  <a16:creationId xmlns:a16="http://schemas.microsoft.com/office/drawing/2014/main" xmlns="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2432">
              <a:extLst>
                <a:ext uri="{FF2B5EF4-FFF2-40B4-BE49-F238E27FC236}">
                  <a16:creationId xmlns:a16="http://schemas.microsoft.com/office/drawing/2014/main" xmlns="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2433">
              <a:extLst>
                <a:ext uri="{FF2B5EF4-FFF2-40B4-BE49-F238E27FC236}">
                  <a16:creationId xmlns:a16="http://schemas.microsoft.com/office/drawing/2014/main" xmlns="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2434">
              <a:extLst>
                <a:ext uri="{FF2B5EF4-FFF2-40B4-BE49-F238E27FC236}">
                  <a16:creationId xmlns:a16="http://schemas.microsoft.com/office/drawing/2014/main" xmlns="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2435">
              <a:extLst>
                <a:ext uri="{FF2B5EF4-FFF2-40B4-BE49-F238E27FC236}">
                  <a16:creationId xmlns:a16="http://schemas.microsoft.com/office/drawing/2014/main" xmlns="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2436">
              <a:extLst>
                <a:ext uri="{FF2B5EF4-FFF2-40B4-BE49-F238E27FC236}">
                  <a16:creationId xmlns:a16="http://schemas.microsoft.com/office/drawing/2014/main" xmlns="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2437">
              <a:extLst>
                <a:ext uri="{FF2B5EF4-FFF2-40B4-BE49-F238E27FC236}">
                  <a16:creationId xmlns:a16="http://schemas.microsoft.com/office/drawing/2014/main" xmlns="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2438">
              <a:extLst>
                <a:ext uri="{FF2B5EF4-FFF2-40B4-BE49-F238E27FC236}">
                  <a16:creationId xmlns:a16="http://schemas.microsoft.com/office/drawing/2014/main" xmlns="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2439">
              <a:extLst>
                <a:ext uri="{FF2B5EF4-FFF2-40B4-BE49-F238E27FC236}">
                  <a16:creationId xmlns:a16="http://schemas.microsoft.com/office/drawing/2014/main" xmlns="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2440">
              <a:extLst>
                <a:ext uri="{FF2B5EF4-FFF2-40B4-BE49-F238E27FC236}">
                  <a16:creationId xmlns:a16="http://schemas.microsoft.com/office/drawing/2014/main" xmlns="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2441">
              <a:extLst>
                <a:ext uri="{FF2B5EF4-FFF2-40B4-BE49-F238E27FC236}">
                  <a16:creationId xmlns:a16="http://schemas.microsoft.com/office/drawing/2014/main" xmlns="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2442">
              <a:extLst>
                <a:ext uri="{FF2B5EF4-FFF2-40B4-BE49-F238E27FC236}">
                  <a16:creationId xmlns:a16="http://schemas.microsoft.com/office/drawing/2014/main" xmlns="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2443">
              <a:extLst>
                <a:ext uri="{FF2B5EF4-FFF2-40B4-BE49-F238E27FC236}">
                  <a16:creationId xmlns:a16="http://schemas.microsoft.com/office/drawing/2014/main" xmlns="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2444">
              <a:extLst>
                <a:ext uri="{FF2B5EF4-FFF2-40B4-BE49-F238E27FC236}">
                  <a16:creationId xmlns:a16="http://schemas.microsoft.com/office/drawing/2014/main" xmlns="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2445">
              <a:extLst>
                <a:ext uri="{FF2B5EF4-FFF2-40B4-BE49-F238E27FC236}">
                  <a16:creationId xmlns:a16="http://schemas.microsoft.com/office/drawing/2014/main" xmlns="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2446">
              <a:extLst>
                <a:ext uri="{FF2B5EF4-FFF2-40B4-BE49-F238E27FC236}">
                  <a16:creationId xmlns:a16="http://schemas.microsoft.com/office/drawing/2014/main" xmlns="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2447">
              <a:extLst>
                <a:ext uri="{FF2B5EF4-FFF2-40B4-BE49-F238E27FC236}">
                  <a16:creationId xmlns:a16="http://schemas.microsoft.com/office/drawing/2014/main" xmlns="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2448">
              <a:extLst>
                <a:ext uri="{FF2B5EF4-FFF2-40B4-BE49-F238E27FC236}">
                  <a16:creationId xmlns:a16="http://schemas.microsoft.com/office/drawing/2014/main" xmlns="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2449">
              <a:extLst>
                <a:ext uri="{FF2B5EF4-FFF2-40B4-BE49-F238E27FC236}">
                  <a16:creationId xmlns:a16="http://schemas.microsoft.com/office/drawing/2014/main" xmlns="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2450">
              <a:extLst>
                <a:ext uri="{FF2B5EF4-FFF2-40B4-BE49-F238E27FC236}">
                  <a16:creationId xmlns:a16="http://schemas.microsoft.com/office/drawing/2014/main" xmlns="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2451">
              <a:extLst>
                <a:ext uri="{FF2B5EF4-FFF2-40B4-BE49-F238E27FC236}">
                  <a16:creationId xmlns:a16="http://schemas.microsoft.com/office/drawing/2014/main" xmlns="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2452">
              <a:extLst>
                <a:ext uri="{FF2B5EF4-FFF2-40B4-BE49-F238E27FC236}">
                  <a16:creationId xmlns:a16="http://schemas.microsoft.com/office/drawing/2014/main" xmlns="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2453">
              <a:extLst>
                <a:ext uri="{FF2B5EF4-FFF2-40B4-BE49-F238E27FC236}">
                  <a16:creationId xmlns:a16="http://schemas.microsoft.com/office/drawing/2014/main" xmlns="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2454">
              <a:extLst>
                <a:ext uri="{FF2B5EF4-FFF2-40B4-BE49-F238E27FC236}">
                  <a16:creationId xmlns:a16="http://schemas.microsoft.com/office/drawing/2014/main" xmlns="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2455">
              <a:extLst>
                <a:ext uri="{FF2B5EF4-FFF2-40B4-BE49-F238E27FC236}">
                  <a16:creationId xmlns:a16="http://schemas.microsoft.com/office/drawing/2014/main" xmlns="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2456">
              <a:extLst>
                <a:ext uri="{FF2B5EF4-FFF2-40B4-BE49-F238E27FC236}">
                  <a16:creationId xmlns:a16="http://schemas.microsoft.com/office/drawing/2014/main" xmlns="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2457">
              <a:extLst>
                <a:ext uri="{FF2B5EF4-FFF2-40B4-BE49-F238E27FC236}">
                  <a16:creationId xmlns:a16="http://schemas.microsoft.com/office/drawing/2014/main" xmlns="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2458">
              <a:extLst>
                <a:ext uri="{FF2B5EF4-FFF2-40B4-BE49-F238E27FC236}">
                  <a16:creationId xmlns:a16="http://schemas.microsoft.com/office/drawing/2014/main" xmlns="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2459">
              <a:extLst>
                <a:ext uri="{FF2B5EF4-FFF2-40B4-BE49-F238E27FC236}">
                  <a16:creationId xmlns:a16="http://schemas.microsoft.com/office/drawing/2014/main" xmlns="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2460">
              <a:extLst>
                <a:ext uri="{FF2B5EF4-FFF2-40B4-BE49-F238E27FC236}">
                  <a16:creationId xmlns:a16="http://schemas.microsoft.com/office/drawing/2014/main" xmlns="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2461">
              <a:extLst>
                <a:ext uri="{FF2B5EF4-FFF2-40B4-BE49-F238E27FC236}">
                  <a16:creationId xmlns:a16="http://schemas.microsoft.com/office/drawing/2014/main" xmlns="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2462">
              <a:extLst>
                <a:ext uri="{FF2B5EF4-FFF2-40B4-BE49-F238E27FC236}">
                  <a16:creationId xmlns:a16="http://schemas.microsoft.com/office/drawing/2014/main" xmlns="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2463">
              <a:extLst>
                <a:ext uri="{FF2B5EF4-FFF2-40B4-BE49-F238E27FC236}">
                  <a16:creationId xmlns:a16="http://schemas.microsoft.com/office/drawing/2014/main" xmlns="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2464">
              <a:extLst>
                <a:ext uri="{FF2B5EF4-FFF2-40B4-BE49-F238E27FC236}">
                  <a16:creationId xmlns:a16="http://schemas.microsoft.com/office/drawing/2014/main" xmlns="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2465">
              <a:extLst>
                <a:ext uri="{FF2B5EF4-FFF2-40B4-BE49-F238E27FC236}">
                  <a16:creationId xmlns:a16="http://schemas.microsoft.com/office/drawing/2014/main" xmlns="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2466">
              <a:extLst>
                <a:ext uri="{FF2B5EF4-FFF2-40B4-BE49-F238E27FC236}">
                  <a16:creationId xmlns:a16="http://schemas.microsoft.com/office/drawing/2014/main" xmlns="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2467">
              <a:extLst>
                <a:ext uri="{FF2B5EF4-FFF2-40B4-BE49-F238E27FC236}">
                  <a16:creationId xmlns:a16="http://schemas.microsoft.com/office/drawing/2014/main" xmlns="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2468">
              <a:extLst>
                <a:ext uri="{FF2B5EF4-FFF2-40B4-BE49-F238E27FC236}">
                  <a16:creationId xmlns:a16="http://schemas.microsoft.com/office/drawing/2014/main" xmlns="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2469">
              <a:extLst>
                <a:ext uri="{FF2B5EF4-FFF2-40B4-BE49-F238E27FC236}">
                  <a16:creationId xmlns:a16="http://schemas.microsoft.com/office/drawing/2014/main" xmlns="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2470">
              <a:extLst>
                <a:ext uri="{FF2B5EF4-FFF2-40B4-BE49-F238E27FC236}">
                  <a16:creationId xmlns:a16="http://schemas.microsoft.com/office/drawing/2014/main" xmlns="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2471">
              <a:extLst>
                <a:ext uri="{FF2B5EF4-FFF2-40B4-BE49-F238E27FC236}">
                  <a16:creationId xmlns:a16="http://schemas.microsoft.com/office/drawing/2014/main" xmlns="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2472">
              <a:extLst>
                <a:ext uri="{FF2B5EF4-FFF2-40B4-BE49-F238E27FC236}">
                  <a16:creationId xmlns:a16="http://schemas.microsoft.com/office/drawing/2014/main" xmlns="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2473">
              <a:extLst>
                <a:ext uri="{FF2B5EF4-FFF2-40B4-BE49-F238E27FC236}">
                  <a16:creationId xmlns:a16="http://schemas.microsoft.com/office/drawing/2014/main" xmlns="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2474">
              <a:extLst>
                <a:ext uri="{FF2B5EF4-FFF2-40B4-BE49-F238E27FC236}">
                  <a16:creationId xmlns:a16="http://schemas.microsoft.com/office/drawing/2014/main" xmlns="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2475">
              <a:extLst>
                <a:ext uri="{FF2B5EF4-FFF2-40B4-BE49-F238E27FC236}">
                  <a16:creationId xmlns:a16="http://schemas.microsoft.com/office/drawing/2014/main" xmlns="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2476">
              <a:extLst>
                <a:ext uri="{FF2B5EF4-FFF2-40B4-BE49-F238E27FC236}">
                  <a16:creationId xmlns:a16="http://schemas.microsoft.com/office/drawing/2014/main" xmlns="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2477">
              <a:extLst>
                <a:ext uri="{FF2B5EF4-FFF2-40B4-BE49-F238E27FC236}">
                  <a16:creationId xmlns:a16="http://schemas.microsoft.com/office/drawing/2014/main" xmlns="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2478">
              <a:extLst>
                <a:ext uri="{FF2B5EF4-FFF2-40B4-BE49-F238E27FC236}">
                  <a16:creationId xmlns:a16="http://schemas.microsoft.com/office/drawing/2014/main" xmlns="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2479">
              <a:extLst>
                <a:ext uri="{FF2B5EF4-FFF2-40B4-BE49-F238E27FC236}">
                  <a16:creationId xmlns:a16="http://schemas.microsoft.com/office/drawing/2014/main" xmlns="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2480">
              <a:extLst>
                <a:ext uri="{FF2B5EF4-FFF2-40B4-BE49-F238E27FC236}">
                  <a16:creationId xmlns:a16="http://schemas.microsoft.com/office/drawing/2014/main" xmlns="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2481">
              <a:extLst>
                <a:ext uri="{FF2B5EF4-FFF2-40B4-BE49-F238E27FC236}">
                  <a16:creationId xmlns:a16="http://schemas.microsoft.com/office/drawing/2014/main" xmlns="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2482">
              <a:extLst>
                <a:ext uri="{FF2B5EF4-FFF2-40B4-BE49-F238E27FC236}">
                  <a16:creationId xmlns:a16="http://schemas.microsoft.com/office/drawing/2014/main" xmlns="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2483">
              <a:extLst>
                <a:ext uri="{FF2B5EF4-FFF2-40B4-BE49-F238E27FC236}">
                  <a16:creationId xmlns:a16="http://schemas.microsoft.com/office/drawing/2014/main" xmlns="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2484">
              <a:extLst>
                <a:ext uri="{FF2B5EF4-FFF2-40B4-BE49-F238E27FC236}">
                  <a16:creationId xmlns:a16="http://schemas.microsoft.com/office/drawing/2014/main" xmlns="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2485">
              <a:extLst>
                <a:ext uri="{FF2B5EF4-FFF2-40B4-BE49-F238E27FC236}">
                  <a16:creationId xmlns:a16="http://schemas.microsoft.com/office/drawing/2014/main" xmlns="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2486">
              <a:extLst>
                <a:ext uri="{FF2B5EF4-FFF2-40B4-BE49-F238E27FC236}">
                  <a16:creationId xmlns:a16="http://schemas.microsoft.com/office/drawing/2014/main" xmlns="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2487">
              <a:extLst>
                <a:ext uri="{FF2B5EF4-FFF2-40B4-BE49-F238E27FC236}">
                  <a16:creationId xmlns:a16="http://schemas.microsoft.com/office/drawing/2014/main" xmlns="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2488">
              <a:extLst>
                <a:ext uri="{FF2B5EF4-FFF2-40B4-BE49-F238E27FC236}">
                  <a16:creationId xmlns:a16="http://schemas.microsoft.com/office/drawing/2014/main" xmlns="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2489">
              <a:extLst>
                <a:ext uri="{FF2B5EF4-FFF2-40B4-BE49-F238E27FC236}">
                  <a16:creationId xmlns:a16="http://schemas.microsoft.com/office/drawing/2014/main" xmlns="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2490">
              <a:extLst>
                <a:ext uri="{FF2B5EF4-FFF2-40B4-BE49-F238E27FC236}">
                  <a16:creationId xmlns:a16="http://schemas.microsoft.com/office/drawing/2014/main" xmlns="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2491">
              <a:extLst>
                <a:ext uri="{FF2B5EF4-FFF2-40B4-BE49-F238E27FC236}">
                  <a16:creationId xmlns:a16="http://schemas.microsoft.com/office/drawing/2014/main" xmlns="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2492">
              <a:extLst>
                <a:ext uri="{FF2B5EF4-FFF2-40B4-BE49-F238E27FC236}">
                  <a16:creationId xmlns:a16="http://schemas.microsoft.com/office/drawing/2014/main" xmlns="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2493">
              <a:extLst>
                <a:ext uri="{FF2B5EF4-FFF2-40B4-BE49-F238E27FC236}">
                  <a16:creationId xmlns:a16="http://schemas.microsoft.com/office/drawing/2014/main" xmlns="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2494">
              <a:extLst>
                <a:ext uri="{FF2B5EF4-FFF2-40B4-BE49-F238E27FC236}">
                  <a16:creationId xmlns:a16="http://schemas.microsoft.com/office/drawing/2014/main" xmlns="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2495">
              <a:extLst>
                <a:ext uri="{FF2B5EF4-FFF2-40B4-BE49-F238E27FC236}">
                  <a16:creationId xmlns:a16="http://schemas.microsoft.com/office/drawing/2014/main" xmlns="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2496">
              <a:extLst>
                <a:ext uri="{FF2B5EF4-FFF2-40B4-BE49-F238E27FC236}">
                  <a16:creationId xmlns:a16="http://schemas.microsoft.com/office/drawing/2014/main" xmlns="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2497">
              <a:extLst>
                <a:ext uri="{FF2B5EF4-FFF2-40B4-BE49-F238E27FC236}">
                  <a16:creationId xmlns:a16="http://schemas.microsoft.com/office/drawing/2014/main" xmlns="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2498">
              <a:extLst>
                <a:ext uri="{FF2B5EF4-FFF2-40B4-BE49-F238E27FC236}">
                  <a16:creationId xmlns:a16="http://schemas.microsoft.com/office/drawing/2014/main" xmlns="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2499">
              <a:extLst>
                <a:ext uri="{FF2B5EF4-FFF2-40B4-BE49-F238E27FC236}">
                  <a16:creationId xmlns:a16="http://schemas.microsoft.com/office/drawing/2014/main" xmlns="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2500">
              <a:extLst>
                <a:ext uri="{FF2B5EF4-FFF2-40B4-BE49-F238E27FC236}">
                  <a16:creationId xmlns:a16="http://schemas.microsoft.com/office/drawing/2014/main" xmlns="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2501">
              <a:extLst>
                <a:ext uri="{FF2B5EF4-FFF2-40B4-BE49-F238E27FC236}">
                  <a16:creationId xmlns:a16="http://schemas.microsoft.com/office/drawing/2014/main" xmlns="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2502">
              <a:extLst>
                <a:ext uri="{FF2B5EF4-FFF2-40B4-BE49-F238E27FC236}">
                  <a16:creationId xmlns:a16="http://schemas.microsoft.com/office/drawing/2014/main" xmlns="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2503">
              <a:extLst>
                <a:ext uri="{FF2B5EF4-FFF2-40B4-BE49-F238E27FC236}">
                  <a16:creationId xmlns:a16="http://schemas.microsoft.com/office/drawing/2014/main" xmlns="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2504">
              <a:extLst>
                <a:ext uri="{FF2B5EF4-FFF2-40B4-BE49-F238E27FC236}">
                  <a16:creationId xmlns:a16="http://schemas.microsoft.com/office/drawing/2014/main" xmlns="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2505">
              <a:extLst>
                <a:ext uri="{FF2B5EF4-FFF2-40B4-BE49-F238E27FC236}">
                  <a16:creationId xmlns:a16="http://schemas.microsoft.com/office/drawing/2014/main" xmlns="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2506">
              <a:extLst>
                <a:ext uri="{FF2B5EF4-FFF2-40B4-BE49-F238E27FC236}">
                  <a16:creationId xmlns:a16="http://schemas.microsoft.com/office/drawing/2014/main" xmlns="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2507">
              <a:extLst>
                <a:ext uri="{FF2B5EF4-FFF2-40B4-BE49-F238E27FC236}">
                  <a16:creationId xmlns:a16="http://schemas.microsoft.com/office/drawing/2014/main" xmlns="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2508">
              <a:extLst>
                <a:ext uri="{FF2B5EF4-FFF2-40B4-BE49-F238E27FC236}">
                  <a16:creationId xmlns:a16="http://schemas.microsoft.com/office/drawing/2014/main" xmlns="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2509">
              <a:extLst>
                <a:ext uri="{FF2B5EF4-FFF2-40B4-BE49-F238E27FC236}">
                  <a16:creationId xmlns:a16="http://schemas.microsoft.com/office/drawing/2014/main" xmlns="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2510">
              <a:extLst>
                <a:ext uri="{FF2B5EF4-FFF2-40B4-BE49-F238E27FC236}">
                  <a16:creationId xmlns:a16="http://schemas.microsoft.com/office/drawing/2014/main" xmlns="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2511">
              <a:extLst>
                <a:ext uri="{FF2B5EF4-FFF2-40B4-BE49-F238E27FC236}">
                  <a16:creationId xmlns:a16="http://schemas.microsoft.com/office/drawing/2014/main" xmlns="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2512">
              <a:extLst>
                <a:ext uri="{FF2B5EF4-FFF2-40B4-BE49-F238E27FC236}">
                  <a16:creationId xmlns:a16="http://schemas.microsoft.com/office/drawing/2014/main" xmlns="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2513">
              <a:extLst>
                <a:ext uri="{FF2B5EF4-FFF2-40B4-BE49-F238E27FC236}">
                  <a16:creationId xmlns:a16="http://schemas.microsoft.com/office/drawing/2014/main" xmlns="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2514">
              <a:extLst>
                <a:ext uri="{FF2B5EF4-FFF2-40B4-BE49-F238E27FC236}">
                  <a16:creationId xmlns:a16="http://schemas.microsoft.com/office/drawing/2014/main" xmlns="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2515">
              <a:extLst>
                <a:ext uri="{FF2B5EF4-FFF2-40B4-BE49-F238E27FC236}">
                  <a16:creationId xmlns:a16="http://schemas.microsoft.com/office/drawing/2014/main" xmlns="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2516">
              <a:extLst>
                <a:ext uri="{FF2B5EF4-FFF2-40B4-BE49-F238E27FC236}">
                  <a16:creationId xmlns:a16="http://schemas.microsoft.com/office/drawing/2014/main" xmlns="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2517">
              <a:extLst>
                <a:ext uri="{FF2B5EF4-FFF2-40B4-BE49-F238E27FC236}">
                  <a16:creationId xmlns:a16="http://schemas.microsoft.com/office/drawing/2014/main" xmlns="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2518">
              <a:extLst>
                <a:ext uri="{FF2B5EF4-FFF2-40B4-BE49-F238E27FC236}">
                  <a16:creationId xmlns:a16="http://schemas.microsoft.com/office/drawing/2014/main" xmlns="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2519">
              <a:extLst>
                <a:ext uri="{FF2B5EF4-FFF2-40B4-BE49-F238E27FC236}">
                  <a16:creationId xmlns:a16="http://schemas.microsoft.com/office/drawing/2014/main" xmlns="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2520">
              <a:extLst>
                <a:ext uri="{FF2B5EF4-FFF2-40B4-BE49-F238E27FC236}">
                  <a16:creationId xmlns:a16="http://schemas.microsoft.com/office/drawing/2014/main" xmlns="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2521">
              <a:extLst>
                <a:ext uri="{FF2B5EF4-FFF2-40B4-BE49-F238E27FC236}">
                  <a16:creationId xmlns:a16="http://schemas.microsoft.com/office/drawing/2014/main" xmlns="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2522">
              <a:extLst>
                <a:ext uri="{FF2B5EF4-FFF2-40B4-BE49-F238E27FC236}">
                  <a16:creationId xmlns:a16="http://schemas.microsoft.com/office/drawing/2014/main" xmlns="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2523">
              <a:extLst>
                <a:ext uri="{FF2B5EF4-FFF2-40B4-BE49-F238E27FC236}">
                  <a16:creationId xmlns:a16="http://schemas.microsoft.com/office/drawing/2014/main" xmlns="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2524">
              <a:extLst>
                <a:ext uri="{FF2B5EF4-FFF2-40B4-BE49-F238E27FC236}">
                  <a16:creationId xmlns:a16="http://schemas.microsoft.com/office/drawing/2014/main" xmlns="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2525">
              <a:extLst>
                <a:ext uri="{FF2B5EF4-FFF2-40B4-BE49-F238E27FC236}">
                  <a16:creationId xmlns:a16="http://schemas.microsoft.com/office/drawing/2014/main" xmlns="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2526">
              <a:extLst>
                <a:ext uri="{FF2B5EF4-FFF2-40B4-BE49-F238E27FC236}">
                  <a16:creationId xmlns:a16="http://schemas.microsoft.com/office/drawing/2014/main" xmlns="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2527">
              <a:extLst>
                <a:ext uri="{FF2B5EF4-FFF2-40B4-BE49-F238E27FC236}">
                  <a16:creationId xmlns:a16="http://schemas.microsoft.com/office/drawing/2014/main" xmlns="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2528">
              <a:extLst>
                <a:ext uri="{FF2B5EF4-FFF2-40B4-BE49-F238E27FC236}">
                  <a16:creationId xmlns:a16="http://schemas.microsoft.com/office/drawing/2014/main" xmlns="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2529">
              <a:extLst>
                <a:ext uri="{FF2B5EF4-FFF2-40B4-BE49-F238E27FC236}">
                  <a16:creationId xmlns:a16="http://schemas.microsoft.com/office/drawing/2014/main" xmlns="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2530">
              <a:extLst>
                <a:ext uri="{FF2B5EF4-FFF2-40B4-BE49-F238E27FC236}">
                  <a16:creationId xmlns:a16="http://schemas.microsoft.com/office/drawing/2014/main" xmlns="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2531">
              <a:extLst>
                <a:ext uri="{FF2B5EF4-FFF2-40B4-BE49-F238E27FC236}">
                  <a16:creationId xmlns:a16="http://schemas.microsoft.com/office/drawing/2014/main" xmlns="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2532">
              <a:extLst>
                <a:ext uri="{FF2B5EF4-FFF2-40B4-BE49-F238E27FC236}">
                  <a16:creationId xmlns:a16="http://schemas.microsoft.com/office/drawing/2014/main" xmlns="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2533">
              <a:extLst>
                <a:ext uri="{FF2B5EF4-FFF2-40B4-BE49-F238E27FC236}">
                  <a16:creationId xmlns:a16="http://schemas.microsoft.com/office/drawing/2014/main" xmlns="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2534">
              <a:extLst>
                <a:ext uri="{FF2B5EF4-FFF2-40B4-BE49-F238E27FC236}">
                  <a16:creationId xmlns:a16="http://schemas.microsoft.com/office/drawing/2014/main" xmlns="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2535">
              <a:extLst>
                <a:ext uri="{FF2B5EF4-FFF2-40B4-BE49-F238E27FC236}">
                  <a16:creationId xmlns:a16="http://schemas.microsoft.com/office/drawing/2014/main" xmlns="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2536">
              <a:extLst>
                <a:ext uri="{FF2B5EF4-FFF2-40B4-BE49-F238E27FC236}">
                  <a16:creationId xmlns:a16="http://schemas.microsoft.com/office/drawing/2014/main" xmlns="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2537">
              <a:extLst>
                <a:ext uri="{FF2B5EF4-FFF2-40B4-BE49-F238E27FC236}">
                  <a16:creationId xmlns:a16="http://schemas.microsoft.com/office/drawing/2014/main" xmlns="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2538">
              <a:extLst>
                <a:ext uri="{FF2B5EF4-FFF2-40B4-BE49-F238E27FC236}">
                  <a16:creationId xmlns:a16="http://schemas.microsoft.com/office/drawing/2014/main" xmlns="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2539">
              <a:extLst>
                <a:ext uri="{FF2B5EF4-FFF2-40B4-BE49-F238E27FC236}">
                  <a16:creationId xmlns:a16="http://schemas.microsoft.com/office/drawing/2014/main" xmlns="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2540">
              <a:extLst>
                <a:ext uri="{FF2B5EF4-FFF2-40B4-BE49-F238E27FC236}">
                  <a16:creationId xmlns:a16="http://schemas.microsoft.com/office/drawing/2014/main" xmlns="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2541">
              <a:extLst>
                <a:ext uri="{FF2B5EF4-FFF2-40B4-BE49-F238E27FC236}">
                  <a16:creationId xmlns:a16="http://schemas.microsoft.com/office/drawing/2014/main" xmlns="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2542">
              <a:extLst>
                <a:ext uri="{FF2B5EF4-FFF2-40B4-BE49-F238E27FC236}">
                  <a16:creationId xmlns:a16="http://schemas.microsoft.com/office/drawing/2014/main" xmlns="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2543">
              <a:extLst>
                <a:ext uri="{FF2B5EF4-FFF2-40B4-BE49-F238E27FC236}">
                  <a16:creationId xmlns:a16="http://schemas.microsoft.com/office/drawing/2014/main" xmlns="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2544">
              <a:extLst>
                <a:ext uri="{FF2B5EF4-FFF2-40B4-BE49-F238E27FC236}">
                  <a16:creationId xmlns:a16="http://schemas.microsoft.com/office/drawing/2014/main" xmlns="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2545">
              <a:extLst>
                <a:ext uri="{FF2B5EF4-FFF2-40B4-BE49-F238E27FC236}">
                  <a16:creationId xmlns:a16="http://schemas.microsoft.com/office/drawing/2014/main" xmlns="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2546">
              <a:extLst>
                <a:ext uri="{FF2B5EF4-FFF2-40B4-BE49-F238E27FC236}">
                  <a16:creationId xmlns:a16="http://schemas.microsoft.com/office/drawing/2014/main" xmlns="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2547">
              <a:extLst>
                <a:ext uri="{FF2B5EF4-FFF2-40B4-BE49-F238E27FC236}">
                  <a16:creationId xmlns:a16="http://schemas.microsoft.com/office/drawing/2014/main" xmlns="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2548">
              <a:extLst>
                <a:ext uri="{FF2B5EF4-FFF2-40B4-BE49-F238E27FC236}">
                  <a16:creationId xmlns:a16="http://schemas.microsoft.com/office/drawing/2014/main" xmlns="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2549">
              <a:extLst>
                <a:ext uri="{FF2B5EF4-FFF2-40B4-BE49-F238E27FC236}">
                  <a16:creationId xmlns:a16="http://schemas.microsoft.com/office/drawing/2014/main" xmlns="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2550">
              <a:extLst>
                <a:ext uri="{FF2B5EF4-FFF2-40B4-BE49-F238E27FC236}">
                  <a16:creationId xmlns:a16="http://schemas.microsoft.com/office/drawing/2014/main" xmlns="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2551">
              <a:extLst>
                <a:ext uri="{FF2B5EF4-FFF2-40B4-BE49-F238E27FC236}">
                  <a16:creationId xmlns:a16="http://schemas.microsoft.com/office/drawing/2014/main" xmlns="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2552">
              <a:extLst>
                <a:ext uri="{FF2B5EF4-FFF2-40B4-BE49-F238E27FC236}">
                  <a16:creationId xmlns:a16="http://schemas.microsoft.com/office/drawing/2014/main" xmlns="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2553">
              <a:extLst>
                <a:ext uri="{FF2B5EF4-FFF2-40B4-BE49-F238E27FC236}">
                  <a16:creationId xmlns:a16="http://schemas.microsoft.com/office/drawing/2014/main" xmlns="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2554">
              <a:extLst>
                <a:ext uri="{FF2B5EF4-FFF2-40B4-BE49-F238E27FC236}">
                  <a16:creationId xmlns:a16="http://schemas.microsoft.com/office/drawing/2014/main" xmlns="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2555">
              <a:extLst>
                <a:ext uri="{FF2B5EF4-FFF2-40B4-BE49-F238E27FC236}">
                  <a16:creationId xmlns:a16="http://schemas.microsoft.com/office/drawing/2014/main" xmlns="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2556">
              <a:extLst>
                <a:ext uri="{FF2B5EF4-FFF2-40B4-BE49-F238E27FC236}">
                  <a16:creationId xmlns:a16="http://schemas.microsoft.com/office/drawing/2014/main" xmlns="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2557">
              <a:extLst>
                <a:ext uri="{FF2B5EF4-FFF2-40B4-BE49-F238E27FC236}">
                  <a16:creationId xmlns:a16="http://schemas.microsoft.com/office/drawing/2014/main" xmlns="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2558">
              <a:extLst>
                <a:ext uri="{FF2B5EF4-FFF2-40B4-BE49-F238E27FC236}">
                  <a16:creationId xmlns:a16="http://schemas.microsoft.com/office/drawing/2014/main" xmlns="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2559">
              <a:extLst>
                <a:ext uri="{FF2B5EF4-FFF2-40B4-BE49-F238E27FC236}">
                  <a16:creationId xmlns:a16="http://schemas.microsoft.com/office/drawing/2014/main" xmlns="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2560">
              <a:extLst>
                <a:ext uri="{FF2B5EF4-FFF2-40B4-BE49-F238E27FC236}">
                  <a16:creationId xmlns:a16="http://schemas.microsoft.com/office/drawing/2014/main" xmlns="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2561">
              <a:extLst>
                <a:ext uri="{FF2B5EF4-FFF2-40B4-BE49-F238E27FC236}">
                  <a16:creationId xmlns:a16="http://schemas.microsoft.com/office/drawing/2014/main" xmlns="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2562">
              <a:extLst>
                <a:ext uri="{FF2B5EF4-FFF2-40B4-BE49-F238E27FC236}">
                  <a16:creationId xmlns:a16="http://schemas.microsoft.com/office/drawing/2014/main" xmlns="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2563">
              <a:extLst>
                <a:ext uri="{FF2B5EF4-FFF2-40B4-BE49-F238E27FC236}">
                  <a16:creationId xmlns:a16="http://schemas.microsoft.com/office/drawing/2014/main" xmlns="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2564">
              <a:extLst>
                <a:ext uri="{FF2B5EF4-FFF2-40B4-BE49-F238E27FC236}">
                  <a16:creationId xmlns:a16="http://schemas.microsoft.com/office/drawing/2014/main" xmlns="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2565">
              <a:extLst>
                <a:ext uri="{FF2B5EF4-FFF2-40B4-BE49-F238E27FC236}">
                  <a16:creationId xmlns:a16="http://schemas.microsoft.com/office/drawing/2014/main" xmlns="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2566">
              <a:extLst>
                <a:ext uri="{FF2B5EF4-FFF2-40B4-BE49-F238E27FC236}">
                  <a16:creationId xmlns:a16="http://schemas.microsoft.com/office/drawing/2014/main" xmlns="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2567">
              <a:extLst>
                <a:ext uri="{FF2B5EF4-FFF2-40B4-BE49-F238E27FC236}">
                  <a16:creationId xmlns:a16="http://schemas.microsoft.com/office/drawing/2014/main" xmlns="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2568">
              <a:extLst>
                <a:ext uri="{FF2B5EF4-FFF2-40B4-BE49-F238E27FC236}">
                  <a16:creationId xmlns:a16="http://schemas.microsoft.com/office/drawing/2014/main" xmlns="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2569">
              <a:extLst>
                <a:ext uri="{FF2B5EF4-FFF2-40B4-BE49-F238E27FC236}">
                  <a16:creationId xmlns:a16="http://schemas.microsoft.com/office/drawing/2014/main" xmlns="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2570">
              <a:extLst>
                <a:ext uri="{FF2B5EF4-FFF2-40B4-BE49-F238E27FC236}">
                  <a16:creationId xmlns:a16="http://schemas.microsoft.com/office/drawing/2014/main" xmlns="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2571">
              <a:extLst>
                <a:ext uri="{FF2B5EF4-FFF2-40B4-BE49-F238E27FC236}">
                  <a16:creationId xmlns:a16="http://schemas.microsoft.com/office/drawing/2014/main" xmlns="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2572">
              <a:extLst>
                <a:ext uri="{FF2B5EF4-FFF2-40B4-BE49-F238E27FC236}">
                  <a16:creationId xmlns:a16="http://schemas.microsoft.com/office/drawing/2014/main" xmlns="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2573">
              <a:extLst>
                <a:ext uri="{FF2B5EF4-FFF2-40B4-BE49-F238E27FC236}">
                  <a16:creationId xmlns:a16="http://schemas.microsoft.com/office/drawing/2014/main" xmlns="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2574">
              <a:extLst>
                <a:ext uri="{FF2B5EF4-FFF2-40B4-BE49-F238E27FC236}">
                  <a16:creationId xmlns:a16="http://schemas.microsoft.com/office/drawing/2014/main" xmlns="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2575">
              <a:extLst>
                <a:ext uri="{FF2B5EF4-FFF2-40B4-BE49-F238E27FC236}">
                  <a16:creationId xmlns:a16="http://schemas.microsoft.com/office/drawing/2014/main" xmlns="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2576">
              <a:extLst>
                <a:ext uri="{FF2B5EF4-FFF2-40B4-BE49-F238E27FC236}">
                  <a16:creationId xmlns:a16="http://schemas.microsoft.com/office/drawing/2014/main" xmlns="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2577">
              <a:extLst>
                <a:ext uri="{FF2B5EF4-FFF2-40B4-BE49-F238E27FC236}">
                  <a16:creationId xmlns:a16="http://schemas.microsoft.com/office/drawing/2014/main" xmlns="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2578">
              <a:extLst>
                <a:ext uri="{FF2B5EF4-FFF2-40B4-BE49-F238E27FC236}">
                  <a16:creationId xmlns:a16="http://schemas.microsoft.com/office/drawing/2014/main" xmlns="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2579">
              <a:extLst>
                <a:ext uri="{FF2B5EF4-FFF2-40B4-BE49-F238E27FC236}">
                  <a16:creationId xmlns:a16="http://schemas.microsoft.com/office/drawing/2014/main" xmlns="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2580">
              <a:extLst>
                <a:ext uri="{FF2B5EF4-FFF2-40B4-BE49-F238E27FC236}">
                  <a16:creationId xmlns:a16="http://schemas.microsoft.com/office/drawing/2014/main" xmlns="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2581">
              <a:extLst>
                <a:ext uri="{FF2B5EF4-FFF2-40B4-BE49-F238E27FC236}">
                  <a16:creationId xmlns:a16="http://schemas.microsoft.com/office/drawing/2014/main" xmlns="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2582">
              <a:extLst>
                <a:ext uri="{FF2B5EF4-FFF2-40B4-BE49-F238E27FC236}">
                  <a16:creationId xmlns:a16="http://schemas.microsoft.com/office/drawing/2014/main" xmlns="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2583">
              <a:extLst>
                <a:ext uri="{FF2B5EF4-FFF2-40B4-BE49-F238E27FC236}">
                  <a16:creationId xmlns:a16="http://schemas.microsoft.com/office/drawing/2014/main" xmlns="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2584">
              <a:extLst>
                <a:ext uri="{FF2B5EF4-FFF2-40B4-BE49-F238E27FC236}">
                  <a16:creationId xmlns:a16="http://schemas.microsoft.com/office/drawing/2014/main" xmlns="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2585">
              <a:extLst>
                <a:ext uri="{FF2B5EF4-FFF2-40B4-BE49-F238E27FC236}">
                  <a16:creationId xmlns:a16="http://schemas.microsoft.com/office/drawing/2014/main" xmlns="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2586">
              <a:extLst>
                <a:ext uri="{FF2B5EF4-FFF2-40B4-BE49-F238E27FC236}">
                  <a16:creationId xmlns:a16="http://schemas.microsoft.com/office/drawing/2014/main" xmlns="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2587">
              <a:extLst>
                <a:ext uri="{FF2B5EF4-FFF2-40B4-BE49-F238E27FC236}">
                  <a16:creationId xmlns:a16="http://schemas.microsoft.com/office/drawing/2014/main" xmlns="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2588">
              <a:extLst>
                <a:ext uri="{FF2B5EF4-FFF2-40B4-BE49-F238E27FC236}">
                  <a16:creationId xmlns:a16="http://schemas.microsoft.com/office/drawing/2014/main" xmlns="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2589">
              <a:extLst>
                <a:ext uri="{FF2B5EF4-FFF2-40B4-BE49-F238E27FC236}">
                  <a16:creationId xmlns:a16="http://schemas.microsoft.com/office/drawing/2014/main" xmlns="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2590">
              <a:extLst>
                <a:ext uri="{FF2B5EF4-FFF2-40B4-BE49-F238E27FC236}">
                  <a16:creationId xmlns:a16="http://schemas.microsoft.com/office/drawing/2014/main" xmlns="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2591">
              <a:extLst>
                <a:ext uri="{FF2B5EF4-FFF2-40B4-BE49-F238E27FC236}">
                  <a16:creationId xmlns:a16="http://schemas.microsoft.com/office/drawing/2014/main" xmlns="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2592">
              <a:extLst>
                <a:ext uri="{FF2B5EF4-FFF2-40B4-BE49-F238E27FC236}">
                  <a16:creationId xmlns:a16="http://schemas.microsoft.com/office/drawing/2014/main" xmlns="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2593">
              <a:extLst>
                <a:ext uri="{FF2B5EF4-FFF2-40B4-BE49-F238E27FC236}">
                  <a16:creationId xmlns:a16="http://schemas.microsoft.com/office/drawing/2014/main" xmlns="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2594">
              <a:extLst>
                <a:ext uri="{FF2B5EF4-FFF2-40B4-BE49-F238E27FC236}">
                  <a16:creationId xmlns:a16="http://schemas.microsoft.com/office/drawing/2014/main" xmlns="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2595">
              <a:extLst>
                <a:ext uri="{FF2B5EF4-FFF2-40B4-BE49-F238E27FC236}">
                  <a16:creationId xmlns:a16="http://schemas.microsoft.com/office/drawing/2014/main" xmlns="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2596">
              <a:extLst>
                <a:ext uri="{FF2B5EF4-FFF2-40B4-BE49-F238E27FC236}">
                  <a16:creationId xmlns:a16="http://schemas.microsoft.com/office/drawing/2014/main" xmlns="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2597">
              <a:extLst>
                <a:ext uri="{FF2B5EF4-FFF2-40B4-BE49-F238E27FC236}">
                  <a16:creationId xmlns:a16="http://schemas.microsoft.com/office/drawing/2014/main" xmlns="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2598">
              <a:extLst>
                <a:ext uri="{FF2B5EF4-FFF2-40B4-BE49-F238E27FC236}">
                  <a16:creationId xmlns:a16="http://schemas.microsoft.com/office/drawing/2014/main" xmlns="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2599">
              <a:extLst>
                <a:ext uri="{FF2B5EF4-FFF2-40B4-BE49-F238E27FC236}">
                  <a16:creationId xmlns:a16="http://schemas.microsoft.com/office/drawing/2014/main" xmlns="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2600">
              <a:extLst>
                <a:ext uri="{FF2B5EF4-FFF2-40B4-BE49-F238E27FC236}">
                  <a16:creationId xmlns:a16="http://schemas.microsoft.com/office/drawing/2014/main" xmlns="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2601">
              <a:extLst>
                <a:ext uri="{FF2B5EF4-FFF2-40B4-BE49-F238E27FC236}">
                  <a16:creationId xmlns:a16="http://schemas.microsoft.com/office/drawing/2014/main" xmlns="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2602">
              <a:extLst>
                <a:ext uri="{FF2B5EF4-FFF2-40B4-BE49-F238E27FC236}">
                  <a16:creationId xmlns:a16="http://schemas.microsoft.com/office/drawing/2014/main" xmlns="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2603">
              <a:extLst>
                <a:ext uri="{FF2B5EF4-FFF2-40B4-BE49-F238E27FC236}">
                  <a16:creationId xmlns:a16="http://schemas.microsoft.com/office/drawing/2014/main" xmlns="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2604">
              <a:extLst>
                <a:ext uri="{FF2B5EF4-FFF2-40B4-BE49-F238E27FC236}">
                  <a16:creationId xmlns:a16="http://schemas.microsoft.com/office/drawing/2014/main" xmlns="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2605">
              <a:extLst>
                <a:ext uri="{FF2B5EF4-FFF2-40B4-BE49-F238E27FC236}">
                  <a16:creationId xmlns:a16="http://schemas.microsoft.com/office/drawing/2014/main" xmlns="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2606">
              <a:extLst>
                <a:ext uri="{FF2B5EF4-FFF2-40B4-BE49-F238E27FC236}">
                  <a16:creationId xmlns:a16="http://schemas.microsoft.com/office/drawing/2014/main" xmlns="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2607">
              <a:extLst>
                <a:ext uri="{FF2B5EF4-FFF2-40B4-BE49-F238E27FC236}">
                  <a16:creationId xmlns:a16="http://schemas.microsoft.com/office/drawing/2014/main" xmlns="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2608">
              <a:extLst>
                <a:ext uri="{FF2B5EF4-FFF2-40B4-BE49-F238E27FC236}">
                  <a16:creationId xmlns:a16="http://schemas.microsoft.com/office/drawing/2014/main" xmlns="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2609">
              <a:extLst>
                <a:ext uri="{FF2B5EF4-FFF2-40B4-BE49-F238E27FC236}">
                  <a16:creationId xmlns:a16="http://schemas.microsoft.com/office/drawing/2014/main" xmlns="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2610">
              <a:extLst>
                <a:ext uri="{FF2B5EF4-FFF2-40B4-BE49-F238E27FC236}">
                  <a16:creationId xmlns:a16="http://schemas.microsoft.com/office/drawing/2014/main" xmlns="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2611">
              <a:extLst>
                <a:ext uri="{FF2B5EF4-FFF2-40B4-BE49-F238E27FC236}">
                  <a16:creationId xmlns:a16="http://schemas.microsoft.com/office/drawing/2014/main" xmlns="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2612">
              <a:extLst>
                <a:ext uri="{FF2B5EF4-FFF2-40B4-BE49-F238E27FC236}">
                  <a16:creationId xmlns:a16="http://schemas.microsoft.com/office/drawing/2014/main" xmlns="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2613">
              <a:extLst>
                <a:ext uri="{FF2B5EF4-FFF2-40B4-BE49-F238E27FC236}">
                  <a16:creationId xmlns:a16="http://schemas.microsoft.com/office/drawing/2014/main" xmlns="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2614">
              <a:extLst>
                <a:ext uri="{FF2B5EF4-FFF2-40B4-BE49-F238E27FC236}">
                  <a16:creationId xmlns:a16="http://schemas.microsoft.com/office/drawing/2014/main" xmlns="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2615">
              <a:extLst>
                <a:ext uri="{FF2B5EF4-FFF2-40B4-BE49-F238E27FC236}">
                  <a16:creationId xmlns:a16="http://schemas.microsoft.com/office/drawing/2014/main" xmlns="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2616">
              <a:extLst>
                <a:ext uri="{FF2B5EF4-FFF2-40B4-BE49-F238E27FC236}">
                  <a16:creationId xmlns:a16="http://schemas.microsoft.com/office/drawing/2014/main" xmlns="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2617">
              <a:extLst>
                <a:ext uri="{FF2B5EF4-FFF2-40B4-BE49-F238E27FC236}">
                  <a16:creationId xmlns:a16="http://schemas.microsoft.com/office/drawing/2014/main" xmlns="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2618">
              <a:extLst>
                <a:ext uri="{FF2B5EF4-FFF2-40B4-BE49-F238E27FC236}">
                  <a16:creationId xmlns:a16="http://schemas.microsoft.com/office/drawing/2014/main" xmlns="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2619">
              <a:extLst>
                <a:ext uri="{FF2B5EF4-FFF2-40B4-BE49-F238E27FC236}">
                  <a16:creationId xmlns:a16="http://schemas.microsoft.com/office/drawing/2014/main" xmlns="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2620">
              <a:extLst>
                <a:ext uri="{FF2B5EF4-FFF2-40B4-BE49-F238E27FC236}">
                  <a16:creationId xmlns:a16="http://schemas.microsoft.com/office/drawing/2014/main" xmlns="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2621">
              <a:extLst>
                <a:ext uri="{FF2B5EF4-FFF2-40B4-BE49-F238E27FC236}">
                  <a16:creationId xmlns:a16="http://schemas.microsoft.com/office/drawing/2014/main" xmlns="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2622">
              <a:extLst>
                <a:ext uri="{FF2B5EF4-FFF2-40B4-BE49-F238E27FC236}">
                  <a16:creationId xmlns:a16="http://schemas.microsoft.com/office/drawing/2014/main" xmlns="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2623">
              <a:extLst>
                <a:ext uri="{FF2B5EF4-FFF2-40B4-BE49-F238E27FC236}">
                  <a16:creationId xmlns:a16="http://schemas.microsoft.com/office/drawing/2014/main" xmlns="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2624">
              <a:extLst>
                <a:ext uri="{FF2B5EF4-FFF2-40B4-BE49-F238E27FC236}">
                  <a16:creationId xmlns:a16="http://schemas.microsoft.com/office/drawing/2014/main" xmlns="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2625">
              <a:extLst>
                <a:ext uri="{FF2B5EF4-FFF2-40B4-BE49-F238E27FC236}">
                  <a16:creationId xmlns:a16="http://schemas.microsoft.com/office/drawing/2014/main" xmlns="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2626">
              <a:extLst>
                <a:ext uri="{FF2B5EF4-FFF2-40B4-BE49-F238E27FC236}">
                  <a16:creationId xmlns:a16="http://schemas.microsoft.com/office/drawing/2014/main" xmlns="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2627">
              <a:extLst>
                <a:ext uri="{FF2B5EF4-FFF2-40B4-BE49-F238E27FC236}">
                  <a16:creationId xmlns:a16="http://schemas.microsoft.com/office/drawing/2014/main" xmlns="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2628">
              <a:extLst>
                <a:ext uri="{FF2B5EF4-FFF2-40B4-BE49-F238E27FC236}">
                  <a16:creationId xmlns:a16="http://schemas.microsoft.com/office/drawing/2014/main" xmlns="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2629">
              <a:extLst>
                <a:ext uri="{FF2B5EF4-FFF2-40B4-BE49-F238E27FC236}">
                  <a16:creationId xmlns:a16="http://schemas.microsoft.com/office/drawing/2014/main" xmlns="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2630">
              <a:extLst>
                <a:ext uri="{FF2B5EF4-FFF2-40B4-BE49-F238E27FC236}">
                  <a16:creationId xmlns:a16="http://schemas.microsoft.com/office/drawing/2014/main" xmlns="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2631">
              <a:extLst>
                <a:ext uri="{FF2B5EF4-FFF2-40B4-BE49-F238E27FC236}">
                  <a16:creationId xmlns:a16="http://schemas.microsoft.com/office/drawing/2014/main" xmlns="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2632">
              <a:extLst>
                <a:ext uri="{FF2B5EF4-FFF2-40B4-BE49-F238E27FC236}">
                  <a16:creationId xmlns:a16="http://schemas.microsoft.com/office/drawing/2014/main" xmlns="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2633">
              <a:extLst>
                <a:ext uri="{FF2B5EF4-FFF2-40B4-BE49-F238E27FC236}">
                  <a16:creationId xmlns:a16="http://schemas.microsoft.com/office/drawing/2014/main" xmlns="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2634">
              <a:extLst>
                <a:ext uri="{FF2B5EF4-FFF2-40B4-BE49-F238E27FC236}">
                  <a16:creationId xmlns:a16="http://schemas.microsoft.com/office/drawing/2014/main" xmlns="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2635">
              <a:extLst>
                <a:ext uri="{FF2B5EF4-FFF2-40B4-BE49-F238E27FC236}">
                  <a16:creationId xmlns:a16="http://schemas.microsoft.com/office/drawing/2014/main" xmlns="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2636">
              <a:extLst>
                <a:ext uri="{FF2B5EF4-FFF2-40B4-BE49-F238E27FC236}">
                  <a16:creationId xmlns:a16="http://schemas.microsoft.com/office/drawing/2014/main" xmlns="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2637">
              <a:extLst>
                <a:ext uri="{FF2B5EF4-FFF2-40B4-BE49-F238E27FC236}">
                  <a16:creationId xmlns:a16="http://schemas.microsoft.com/office/drawing/2014/main" xmlns="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2638">
              <a:extLst>
                <a:ext uri="{FF2B5EF4-FFF2-40B4-BE49-F238E27FC236}">
                  <a16:creationId xmlns:a16="http://schemas.microsoft.com/office/drawing/2014/main" xmlns="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2639">
              <a:extLst>
                <a:ext uri="{FF2B5EF4-FFF2-40B4-BE49-F238E27FC236}">
                  <a16:creationId xmlns:a16="http://schemas.microsoft.com/office/drawing/2014/main" xmlns="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2640">
              <a:extLst>
                <a:ext uri="{FF2B5EF4-FFF2-40B4-BE49-F238E27FC236}">
                  <a16:creationId xmlns:a16="http://schemas.microsoft.com/office/drawing/2014/main" xmlns="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2641">
              <a:extLst>
                <a:ext uri="{FF2B5EF4-FFF2-40B4-BE49-F238E27FC236}">
                  <a16:creationId xmlns:a16="http://schemas.microsoft.com/office/drawing/2014/main" xmlns="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2642">
              <a:extLst>
                <a:ext uri="{FF2B5EF4-FFF2-40B4-BE49-F238E27FC236}">
                  <a16:creationId xmlns:a16="http://schemas.microsoft.com/office/drawing/2014/main" xmlns="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2643">
              <a:extLst>
                <a:ext uri="{FF2B5EF4-FFF2-40B4-BE49-F238E27FC236}">
                  <a16:creationId xmlns:a16="http://schemas.microsoft.com/office/drawing/2014/main" xmlns="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2644">
              <a:extLst>
                <a:ext uri="{FF2B5EF4-FFF2-40B4-BE49-F238E27FC236}">
                  <a16:creationId xmlns:a16="http://schemas.microsoft.com/office/drawing/2014/main" xmlns="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2645">
              <a:extLst>
                <a:ext uri="{FF2B5EF4-FFF2-40B4-BE49-F238E27FC236}">
                  <a16:creationId xmlns:a16="http://schemas.microsoft.com/office/drawing/2014/main" xmlns="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2646">
              <a:extLst>
                <a:ext uri="{FF2B5EF4-FFF2-40B4-BE49-F238E27FC236}">
                  <a16:creationId xmlns:a16="http://schemas.microsoft.com/office/drawing/2014/main" xmlns="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2647">
              <a:extLst>
                <a:ext uri="{FF2B5EF4-FFF2-40B4-BE49-F238E27FC236}">
                  <a16:creationId xmlns:a16="http://schemas.microsoft.com/office/drawing/2014/main" xmlns="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2648">
              <a:extLst>
                <a:ext uri="{FF2B5EF4-FFF2-40B4-BE49-F238E27FC236}">
                  <a16:creationId xmlns:a16="http://schemas.microsoft.com/office/drawing/2014/main" xmlns="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2649">
              <a:extLst>
                <a:ext uri="{FF2B5EF4-FFF2-40B4-BE49-F238E27FC236}">
                  <a16:creationId xmlns:a16="http://schemas.microsoft.com/office/drawing/2014/main" xmlns="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2650">
              <a:extLst>
                <a:ext uri="{FF2B5EF4-FFF2-40B4-BE49-F238E27FC236}">
                  <a16:creationId xmlns:a16="http://schemas.microsoft.com/office/drawing/2014/main" xmlns="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2651">
              <a:extLst>
                <a:ext uri="{FF2B5EF4-FFF2-40B4-BE49-F238E27FC236}">
                  <a16:creationId xmlns:a16="http://schemas.microsoft.com/office/drawing/2014/main" xmlns="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2652">
              <a:extLst>
                <a:ext uri="{FF2B5EF4-FFF2-40B4-BE49-F238E27FC236}">
                  <a16:creationId xmlns:a16="http://schemas.microsoft.com/office/drawing/2014/main" xmlns="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2653">
              <a:extLst>
                <a:ext uri="{FF2B5EF4-FFF2-40B4-BE49-F238E27FC236}">
                  <a16:creationId xmlns:a16="http://schemas.microsoft.com/office/drawing/2014/main" xmlns="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2654">
              <a:extLst>
                <a:ext uri="{FF2B5EF4-FFF2-40B4-BE49-F238E27FC236}">
                  <a16:creationId xmlns:a16="http://schemas.microsoft.com/office/drawing/2014/main" xmlns="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2655">
              <a:extLst>
                <a:ext uri="{FF2B5EF4-FFF2-40B4-BE49-F238E27FC236}">
                  <a16:creationId xmlns:a16="http://schemas.microsoft.com/office/drawing/2014/main" xmlns="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2656">
              <a:extLst>
                <a:ext uri="{FF2B5EF4-FFF2-40B4-BE49-F238E27FC236}">
                  <a16:creationId xmlns:a16="http://schemas.microsoft.com/office/drawing/2014/main" xmlns="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2657">
              <a:extLst>
                <a:ext uri="{FF2B5EF4-FFF2-40B4-BE49-F238E27FC236}">
                  <a16:creationId xmlns:a16="http://schemas.microsoft.com/office/drawing/2014/main" xmlns="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2658">
              <a:extLst>
                <a:ext uri="{FF2B5EF4-FFF2-40B4-BE49-F238E27FC236}">
                  <a16:creationId xmlns:a16="http://schemas.microsoft.com/office/drawing/2014/main" xmlns="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2659">
              <a:extLst>
                <a:ext uri="{FF2B5EF4-FFF2-40B4-BE49-F238E27FC236}">
                  <a16:creationId xmlns:a16="http://schemas.microsoft.com/office/drawing/2014/main" xmlns="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2660">
              <a:extLst>
                <a:ext uri="{FF2B5EF4-FFF2-40B4-BE49-F238E27FC236}">
                  <a16:creationId xmlns:a16="http://schemas.microsoft.com/office/drawing/2014/main" xmlns="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2661">
              <a:extLst>
                <a:ext uri="{FF2B5EF4-FFF2-40B4-BE49-F238E27FC236}">
                  <a16:creationId xmlns:a16="http://schemas.microsoft.com/office/drawing/2014/main" xmlns="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2662">
              <a:extLst>
                <a:ext uri="{FF2B5EF4-FFF2-40B4-BE49-F238E27FC236}">
                  <a16:creationId xmlns:a16="http://schemas.microsoft.com/office/drawing/2014/main" xmlns="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2663">
              <a:extLst>
                <a:ext uri="{FF2B5EF4-FFF2-40B4-BE49-F238E27FC236}">
                  <a16:creationId xmlns:a16="http://schemas.microsoft.com/office/drawing/2014/main" xmlns="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2664">
              <a:extLst>
                <a:ext uri="{FF2B5EF4-FFF2-40B4-BE49-F238E27FC236}">
                  <a16:creationId xmlns:a16="http://schemas.microsoft.com/office/drawing/2014/main" xmlns="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2665">
              <a:extLst>
                <a:ext uri="{FF2B5EF4-FFF2-40B4-BE49-F238E27FC236}">
                  <a16:creationId xmlns:a16="http://schemas.microsoft.com/office/drawing/2014/main" xmlns="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2666">
              <a:extLst>
                <a:ext uri="{FF2B5EF4-FFF2-40B4-BE49-F238E27FC236}">
                  <a16:creationId xmlns:a16="http://schemas.microsoft.com/office/drawing/2014/main" xmlns="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2667">
              <a:extLst>
                <a:ext uri="{FF2B5EF4-FFF2-40B4-BE49-F238E27FC236}">
                  <a16:creationId xmlns:a16="http://schemas.microsoft.com/office/drawing/2014/main" xmlns="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2668">
              <a:extLst>
                <a:ext uri="{FF2B5EF4-FFF2-40B4-BE49-F238E27FC236}">
                  <a16:creationId xmlns:a16="http://schemas.microsoft.com/office/drawing/2014/main" xmlns="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2669">
              <a:extLst>
                <a:ext uri="{FF2B5EF4-FFF2-40B4-BE49-F238E27FC236}">
                  <a16:creationId xmlns:a16="http://schemas.microsoft.com/office/drawing/2014/main" xmlns="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2670">
              <a:extLst>
                <a:ext uri="{FF2B5EF4-FFF2-40B4-BE49-F238E27FC236}">
                  <a16:creationId xmlns:a16="http://schemas.microsoft.com/office/drawing/2014/main" xmlns="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2671">
              <a:extLst>
                <a:ext uri="{FF2B5EF4-FFF2-40B4-BE49-F238E27FC236}">
                  <a16:creationId xmlns:a16="http://schemas.microsoft.com/office/drawing/2014/main" xmlns="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2672">
              <a:extLst>
                <a:ext uri="{FF2B5EF4-FFF2-40B4-BE49-F238E27FC236}">
                  <a16:creationId xmlns:a16="http://schemas.microsoft.com/office/drawing/2014/main" xmlns="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2673">
              <a:extLst>
                <a:ext uri="{FF2B5EF4-FFF2-40B4-BE49-F238E27FC236}">
                  <a16:creationId xmlns:a16="http://schemas.microsoft.com/office/drawing/2014/main" xmlns="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2674">
              <a:extLst>
                <a:ext uri="{FF2B5EF4-FFF2-40B4-BE49-F238E27FC236}">
                  <a16:creationId xmlns:a16="http://schemas.microsoft.com/office/drawing/2014/main" xmlns="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2675">
              <a:extLst>
                <a:ext uri="{FF2B5EF4-FFF2-40B4-BE49-F238E27FC236}">
                  <a16:creationId xmlns:a16="http://schemas.microsoft.com/office/drawing/2014/main" xmlns="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9" name="Group 1458"/>
          <p:cNvGrpSpPr/>
          <p:nvPr/>
        </p:nvGrpSpPr>
        <p:grpSpPr>
          <a:xfrm rot="5400000">
            <a:off x="10115054" y="933422"/>
            <a:ext cx="3042268" cy="1111624"/>
            <a:chOff x="1" y="1321321"/>
            <a:chExt cx="2051719" cy="2469467"/>
          </a:xfrm>
        </p:grpSpPr>
        <p:sp>
          <p:nvSpPr>
            <p:cNvPr id="1460" name="Rectangle 1459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1" name="Rectangle 1460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2" name="Rectangle 1461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3" name="Rectangle 1462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8668871" y="2351461"/>
            <a:ext cx="3285564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lvl="0"/>
            <a:endParaRPr lang="en-US" sz="2400" dirty="0" smtClean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  <a:p>
            <a:pPr lvl="0"/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466" name="Straight Connector 1465"/>
          <p:cNvCxnSpPr/>
          <p:nvPr/>
        </p:nvCxnSpPr>
        <p:spPr>
          <a:xfrm>
            <a:off x="6666785" y="2339515"/>
            <a:ext cx="5212080" cy="0"/>
          </a:xfrm>
          <a:prstGeom prst="line">
            <a:avLst/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262782" y="1924016"/>
            <a:ext cx="209774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400" dirty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S E K I A N.</a:t>
            </a:r>
          </a:p>
          <a:p>
            <a:pPr lvl="0"/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3504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59" y="0"/>
            <a:ext cx="1807221" cy="6877050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44064" y="5585072"/>
            <a:ext cx="1289422" cy="1299882"/>
          </a:xfrm>
          <a:prstGeom prst="rect">
            <a:avLst/>
          </a:prstGeom>
        </p:spPr>
      </p:pic>
      <p:sp>
        <p:nvSpPr>
          <p:cNvPr id="36" name="Slide Number Placeholder 35"/>
          <p:cNvSpPr>
            <a:spLocks noGrp="1"/>
          </p:cNvSpPr>
          <p:nvPr>
            <p:ph type="sldNum" sz="quarter" idx="12"/>
          </p:nvPr>
        </p:nvSpPr>
        <p:spPr>
          <a:xfrm>
            <a:off x="9401088" y="6269207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3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731784" y="4620235"/>
            <a:ext cx="351371" cy="886873"/>
            <a:chOff x="4871877" y="3006765"/>
            <a:chExt cx="619125" cy="1524902"/>
          </a:xfrm>
        </p:grpSpPr>
        <p:sp>
          <p:nvSpPr>
            <p:cNvPr id="55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6902082">
            <a:off x="-367913" y="3982143"/>
            <a:ext cx="1585801" cy="230145"/>
            <a:chOff x="4329589" y="2147304"/>
            <a:chExt cx="1590675" cy="363962"/>
          </a:xfrm>
        </p:grpSpPr>
        <p:sp>
          <p:nvSpPr>
            <p:cNvPr id="196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65212" y="5299741"/>
            <a:ext cx="628774" cy="1042343"/>
            <a:chOff x="6843236" y="157160"/>
            <a:chExt cx="947072" cy="1202528"/>
          </a:xfrm>
        </p:grpSpPr>
        <p:sp>
          <p:nvSpPr>
            <p:cNvPr id="401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1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 rot="1307591">
            <a:off x="851761" y="5448759"/>
            <a:ext cx="1128287" cy="1264018"/>
            <a:chOff x="6096000" y="4249903"/>
            <a:chExt cx="1447800" cy="1895475"/>
          </a:xfrm>
        </p:grpSpPr>
        <p:sp>
          <p:nvSpPr>
            <p:cNvPr id="1002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0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 rot="16200000">
            <a:off x="524117" y="3901536"/>
            <a:ext cx="1732579" cy="220266"/>
            <a:chOff x="8251658" y="4916654"/>
            <a:chExt cx="2895600" cy="381000"/>
          </a:xfrm>
        </p:grpSpPr>
        <p:sp>
          <p:nvSpPr>
            <p:cNvPr id="1021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69" name="Picture 10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11643" y="1504336"/>
            <a:ext cx="2698936" cy="2576257"/>
          </a:xfrm>
          <a:prstGeom prst="rect">
            <a:avLst/>
          </a:prstGeom>
        </p:spPr>
      </p:pic>
      <p:sp>
        <p:nvSpPr>
          <p:cNvPr id="1070" name="TextBox 1069"/>
          <p:cNvSpPr txBox="1"/>
          <p:nvPr/>
        </p:nvSpPr>
        <p:spPr>
          <a:xfrm>
            <a:off x="6379319" y="1427192"/>
            <a:ext cx="1244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Nukleus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 =</a:t>
            </a:r>
          </a:p>
        </p:txBody>
      </p:sp>
      <p:sp>
        <p:nvSpPr>
          <p:cNvPr id="1071" name="TextBox 1070"/>
          <p:cNvSpPr txBox="1"/>
          <p:nvPr/>
        </p:nvSpPr>
        <p:spPr>
          <a:xfrm>
            <a:off x="7678429" y="1414124"/>
            <a:ext cx="3139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proton (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bermuatan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positif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)</a:t>
            </a:r>
          </a:p>
        </p:txBody>
      </p:sp>
      <p:sp>
        <p:nvSpPr>
          <p:cNvPr id="1072" name="TextBox 1071"/>
          <p:cNvSpPr txBox="1"/>
          <p:nvPr/>
        </p:nvSpPr>
        <p:spPr>
          <a:xfrm>
            <a:off x="7678426" y="1812689"/>
            <a:ext cx="3265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neutron (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bermuatan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netral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)</a:t>
            </a:r>
          </a:p>
        </p:txBody>
      </p:sp>
      <p:sp>
        <p:nvSpPr>
          <p:cNvPr id="1073" name="TextBox 1072"/>
          <p:cNvSpPr txBox="1"/>
          <p:nvPr/>
        </p:nvSpPr>
        <p:spPr>
          <a:xfrm>
            <a:off x="6379316" y="2403719"/>
            <a:ext cx="34547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elektron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 (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bermuatan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Century Gothic" panose="020B0502020202020204"/>
              </a:rPr>
              <a:t>negatif</a:t>
            </a:r>
            <a:r>
              <a:rPr lang="en-US" dirty="0">
                <a:solidFill>
                  <a:srgbClr val="000000"/>
                </a:solidFill>
                <a:latin typeface="Century Gothic" panose="020B0502020202020204"/>
              </a:rPr>
              <a:t>)</a:t>
            </a:r>
          </a:p>
        </p:txBody>
      </p:sp>
      <p:cxnSp>
        <p:nvCxnSpPr>
          <p:cNvPr id="1074" name="Elbow Connector 1073"/>
          <p:cNvCxnSpPr/>
          <p:nvPr/>
        </p:nvCxnSpPr>
        <p:spPr>
          <a:xfrm flipV="1">
            <a:off x="4400444" y="1598790"/>
            <a:ext cx="1713658" cy="1102212"/>
          </a:xfrm>
          <a:prstGeom prst="bentConnector3">
            <a:avLst>
              <a:gd name="adj1" fmla="val 50000"/>
            </a:avLst>
          </a:prstGeom>
          <a:noFill/>
          <a:ln w="19050" cap="rnd" cmpd="sng" algn="ctr">
            <a:solidFill>
              <a:srgbClr val="76B1D1"/>
            </a:solidFill>
            <a:prstDash val="solid"/>
            <a:headEnd type="oval" w="med" len="med"/>
            <a:tailEnd type="oval" w="med" len="med"/>
          </a:ln>
          <a:effectLst/>
        </p:spPr>
      </p:cxnSp>
      <p:sp>
        <p:nvSpPr>
          <p:cNvPr id="1075" name="TextBox 1074"/>
          <p:cNvSpPr txBox="1"/>
          <p:nvPr/>
        </p:nvSpPr>
        <p:spPr>
          <a:xfrm>
            <a:off x="1897581" y="690271"/>
            <a:ext cx="19363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err="1">
                <a:solidFill>
                  <a:srgbClr val="000000"/>
                </a:solidFill>
                <a:latin typeface="Segoe UI Semilight" panose="020B04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Contoh</a:t>
            </a:r>
            <a:r>
              <a:rPr lang="en-US" sz="2000" b="1" dirty="0">
                <a:solidFill>
                  <a:srgbClr val="000000"/>
                </a:solidFill>
                <a:latin typeface="Segoe UI Semilight" panose="020B04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: Carbon</a:t>
            </a:r>
          </a:p>
        </p:txBody>
      </p:sp>
      <p:cxnSp>
        <p:nvCxnSpPr>
          <p:cNvPr id="1076" name="Elbow Connector 1075"/>
          <p:cNvCxnSpPr/>
          <p:nvPr/>
        </p:nvCxnSpPr>
        <p:spPr>
          <a:xfrm flipV="1">
            <a:off x="4135230" y="2575317"/>
            <a:ext cx="1978875" cy="1251812"/>
          </a:xfrm>
          <a:prstGeom prst="bentConnector3">
            <a:avLst>
              <a:gd name="adj1" fmla="val 66606"/>
            </a:avLst>
          </a:prstGeom>
          <a:noFill/>
          <a:ln w="19050" cap="rnd" cmpd="sng" algn="ctr">
            <a:solidFill>
              <a:srgbClr val="76B1D1"/>
            </a:solidFill>
            <a:prstDash val="solid"/>
            <a:headEnd type="oval" w="med" len="med"/>
            <a:tailEnd type="oval" w="med" len="med"/>
          </a:ln>
          <a:effectLst/>
        </p:spPr>
      </p:cxnSp>
      <p:sp>
        <p:nvSpPr>
          <p:cNvPr id="1077" name="TextBox 1076"/>
          <p:cNvSpPr txBox="1"/>
          <p:nvPr/>
        </p:nvSpPr>
        <p:spPr>
          <a:xfrm>
            <a:off x="1588086" y="124345"/>
            <a:ext cx="5050212" cy="586288"/>
          </a:xfrm>
          <a:prstGeom prst="rect">
            <a:avLst/>
          </a:prstGeom>
          <a:noFill/>
        </p:spPr>
        <p:txBody>
          <a:bodyPr vert="horz" wrap="none" lIns="91440" rtlCol="0" anchor="t" anchorCtr="1">
            <a:noAutofit/>
          </a:bodyPr>
          <a:lstStyle/>
          <a:p>
            <a:r>
              <a:rPr lang="en-US" sz="2800" dirty="0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S T R U K T U R   A T O M</a:t>
            </a:r>
            <a:endParaRPr lang="en-US" sz="2800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  <p:pic>
        <p:nvPicPr>
          <p:cNvPr id="1081" name="Picture 108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7737" y="4121871"/>
            <a:ext cx="3160488" cy="1062697"/>
          </a:xfrm>
          <a:prstGeom prst="rect">
            <a:avLst/>
          </a:prstGeom>
        </p:spPr>
      </p:pic>
      <p:graphicFrame>
        <p:nvGraphicFramePr>
          <p:cNvPr id="1088" name="Diagram 1087"/>
          <p:cNvGraphicFramePr/>
          <p:nvPr>
            <p:extLst>
              <p:ext uri="{D42A27DB-BD31-4B8C-83A1-F6EECF244321}">
                <p14:modId xmlns:p14="http://schemas.microsoft.com/office/powerpoint/2010/main" val="454388286"/>
              </p:ext>
            </p:extLst>
          </p:nvPr>
        </p:nvGraphicFramePr>
        <p:xfrm>
          <a:off x="3184775" y="4430910"/>
          <a:ext cx="5444825" cy="23083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1089" name="Group 1088"/>
          <p:cNvGrpSpPr/>
          <p:nvPr/>
        </p:nvGrpSpPr>
        <p:grpSpPr>
          <a:xfrm rot="5400000">
            <a:off x="10499649" y="879400"/>
            <a:ext cx="2603651" cy="781050"/>
            <a:chOff x="1" y="1321321"/>
            <a:chExt cx="2051719" cy="2469467"/>
          </a:xfrm>
        </p:grpSpPr>
        <p:sp>
          <p:nvSpPr>
            <p:cNvPr id="1090" name="Rectangle 1089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91" name="Rectangle 1090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92" name="Rectangle 1091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93" name="Rectangle 1092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044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 rot="5400000">
            <a:off x="-395308" y="716930"/>
            <a:ext cx="2756848" cy="1260631"/>
            <a:chOff x="1" y="3010613"/>
            <a:chExt cx="2051719" cy="780175"/>
          </a:xfrm>
        </p:grpSpPr>
        <p:sp>
          <p:nvSpPr>
            <p:cNvPr id="14" name="Rectangle 13"/>
            <p:cNvSpPr/>
            <p:nvPr/>
          </p:nvSpPr>
          <p:spPr>
            <a:xfrm>
              <a:off x="1" y="3010613"/>
              <a:ext cx="2051719" cy="3452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" y="3443168"/>
              <a:ext cx="2051719" cy="34762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754582" y="421486"/>
            <a:ext cx="2756848" cy="1268655"/>
            <a:chOff x="1" y="1321321"/>
            <a:chExt cx="2051719" cy="785141"/>
          </a:xfrm>
        </p:grpSpPr>
        <p:sp>
          <p:nvSpPr>
            <p:cNvPr id="31" name="Rectangle 30"/>
            <p:cNvSpPr/>
            <p:nvPr/>
          </p:nvSpPr>
          <p:spPr>
            <a:xfrm>
              <a:off x="1" y="1321321"/>
              <a:ext cx="2051719" cy="350858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" y="1755604"/>
              <a:ext cx="2051719" cy="350858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4335288" y="1674375"/>
            <a:ext cx="5212080" cy="0"/>
          </a:xfrm>
          <a:prstGeom prst="line">
            <a:avLst/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2572319283"/>
              </p:ext>
            </p:extLst>
          </p:nvPr>
        </p:nvGraphicFramePr>
        <p:xfrm>
          <a:off x="4335288" y="1672664"/>
          <a:ext cx="4352902" cy="27800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/>
          <a:srcRect l="5457" r="5891" b="8321"/>
          <a:stretch/>
        </p:blipFill>
        <p:spPr>
          <a:xfrm>
            <a:off x="6117021" y="3929543"/>
            <a:ext cx="5454869" cy="247125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4549530" y="944159"/>
            <a:ext cx="732571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Gaya yang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menyebabkan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dua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atau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lebih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atom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bergabung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bersama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dikenal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sebagai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ikatan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kimia</a:t>
            </a:r>
            <a:r>
              <a:rPr lang="en-US" sz="2000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8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02578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32800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4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58204" y="3206342"/>
            <a:ext cx="3219450" cy="3438525"/>
          </a:xfrm>
          <a:prstGeom prst="rect">
            <a:avLst/>
          </a:prstGeom>
        </p:spPr>
      </p:pic>
      <p:cxnSp>
        <p:nvCxnSpPr>
          <p:cNvPr id="18" name="Straight Connector 17"/>
          <p:cNvCxnSpPr/>
          <p:nvPr/>
        </p:nvCxnSpPr>
        <p:spPr>
          <a:xfrm>
            <a:off x="352802" y="2550090"/>
            <a:ext cx="0" cy="3312971"/>
          </a:xfrm>
          <a:prstGeom prst="line">
            <a:avLst/>
          </a:prstGeom>
          <a:ln>
            <a:solidFill>
              <a:srgbClr val="F26D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9319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8" name="Picture 14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2678" y="2168920"/>
            <a:ext cx="10569322" cy="410028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3859" y="0"/>
            <a:ext cx="1807221" cy="6877050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3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44064" y="5585072"/>
            <a:ext cx="1289422" cy="1299882"/>
          </a:xfrm>
          <a:prstGeom prst="rect">
            <a:avLst/>
          </a:prstGeom>
        </p:spPr>
      </p:pic>
      <p:sp>
        <p:nvSpPr>
          <p:cNvPr id="36" name="Slide Number Placeholder 35"/>
          <p:cNvSpPr>
            <a:spLocks noGrp="1"/>
          </p:cNvSpPr>
          <p:nvPr>
            <p:ph type="sldNum" sz="quarter" idx="12"/>
          </p:nvPr>
        </p:nvSpPr>
        <p:spPr>
          <a:xfrm>
            <a:off x="9401088" y="6269207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5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731784" y="4620235"/>
            <a:ext cx="351371" cy="886873"/>
            <a:chOff x="4871877" y="3006765"/>
            <a:chExt cx="619125" cy="1524902"/>
          </a:xfrm>
        </p:grpSpPr>
        <p:sp>
          <p:nvSpPr>
            <p:cNvPr id="55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7390349">
            <a:off x="-296954" y="3307687"/>
            <a:ext cx="1585801" cy="230145"/>
            <a:chOff x="4329589" y="2147304"/>
            <a:chExt cx="1590675" cy="363962"/>
          </a:xfrm>
        </p:grpSpPr>
        <p:sp>
          <p:nvSpPr>
            <p:cNvPr id="196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65212" y="5299741"/>
            <a:ext cx="628774" cy="1042343"/>
            <a:chOff x="6843236" y="157160"/>
            <a:chExt cx="947072" cy="1202528"/>
          </a:xfrm>
        </p:grpSpPr>
        <p:sp>
          <p:nvSpPr>
            <p:cNvPr id="401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1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 rot="1307591">
            <a:off x="851761" y="5448759"/>
            <a:ext cx="1128287" cy="1264018"/>
            <a:chOff x="6096000" y="4249903"/>
            <a:chExt cx="1447800" cy="1895475"/>
          </a:xfrm>
        </p:grpSpPr>
        <p:sp>
          <p:nvSpPr>
            <p:cNvPr id="1002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0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 rot="16200000">
            <a:off x="681777" y="3901536"/>
            <a:ext cx="1732579" cy="220266"/>
            <a:chOff x="8251658" y="4916654"/>
            <a:chExt cx="2895600" cy="381000"/>
          </a:xfrm>
        </p:grpSpPr>
        <p:sp>
          <p:nvSpPr>
            <p:cNvPr id="1021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77" name="TextBox 1076"/>
          <p:cNvSpPr txBox="1"/>
          <p:nvPr/>
        </p:nvSpPr>
        <p:spPr>
          <a:xfrm>
            <a:off x="1588086" y="197451"/>
            <a:ext cx="5050212" cy="586288"/>
          </a:xfrm>
          <a:prstGeom prst="rect">
            <a:avLst/>
          </a:prstGeom>
          <a:noFill/>
        </p:spPr>
        <p:txBody>
          <a:bodyPr vert="horz" wrap="none" lIns="91440" rtlCol="0" anchor="t" anchorCtr="1">
            <a:noAutofit/>
          </a:bodyPr>
          <a:lstStyle/>
          <a:p>
            <a:r>
              <a:rPr lang="en-US" sz="2800" dirty="0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pH :  A S A M  B A S A </a:t>
            </a:r>
            <a:endParaRPr lang="en-US" sz="2800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1051" name="Graphic 2713">
            <a:extLst>
              <a:ext uri="{FF2B5EF4-FFF2-40B4-BE49-F238E27FC236}">
                <a16:creationId xmlns:a16="http://schemas.microsoft.com/office/drawing/2014/main" xmlns="" id="{D021DDD8-2F93-4C37-B696-F3B18741BD71}"/>
              </a:ext>
            </a:extLst>
          </p:cNvPr>
          <p:cNvGrpSpPr/>
          <p:nvPr/>
        </p:nvGrpSpPr>
        <p:grpSpPr>
          <a:xfrm>
            <a:off x="187911" y="1413127"/>
            <a:ext cx="1400175" cy="1247775"/>
            <a:chOff x="693570" y="4483266"/>
            <a:chExt cx="1400175" cy="1247775"/>
          </a:xfrm>
        </p:grpSpPr>
        <p:sp>
          <p:nvSpPr>
            <p:cNvPr id="1052" name="Freeform: Shape 2716">
              <a:extLst>
                <a:ext uri="{FF2B5EF4-FFF2-40B4-BE49-F238E27FC236}">
                  <a16:creationId xmlns:a16="http://schemas.microsoft.com/office/drawing/2014/main" xmlns="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717">
              <a:extLst>
                <a:ext uri="{FF2B5EF4-FFF2-40B4-BE49-F238E27FC236}">
                  <a16:creationId xmlns:a16="http://schemas.microsoft.com/office/drawing/2014/main" xmlns="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718">
              <a:extLst>
                <a:ext uri="{FF2B5EF4-FFF2-40B4-BE49-F238E27FC236}">
                  <a16:creationId xmlns:a16="http://schemas.microsoft.com/office/drawing/2014/main" xmlns="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719">
              <a:extLst>
                <a:ext uri="{FF2B5EF4-FFF2-40B4-BE49-F238E27FC236}">
                  <a16:creationId xmlns:a16="http://schemas.microsoft.com/office/drawing/2014/main" xmlns="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720">
              <a:extLst>
                <a:ext uri="{FF2B5EF4-FFF2-40B4-BE49-F238E27FC236}">
                  <a16:creationId xmlns:a16="http://schemas.microsoft.com/office/drawing/2014/main" xmlns="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721">
              <a:extLst>
                <a:ext uri="{FF2B5EF4-FFF2-40B4-BE49-F238E27FC236}">
                  <a16:creationId xmlns:a16="http://schemas.microsoft.com/office/drawing/2014/main" xmlns="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722">
              <a:extLst>
                <a:ext uri="{FF2B5EF4-FFF2-40B4-BE49-F238E27FC236}">
                  <a16:creationId xmlns:a16="http://schemas.microsoft.com/office/drawing/2014/main" xmlns="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723">
              <a:extLst>
                <a:ext uri="{FF2B5EF4-FFF2-40B4-BE49-F238E27FC236}">
                  <a16:creationId xmlns:a16="http://schemas.microsoft.com/office/drawing/2014/main" xmlns="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724">
              <a:extLst>
                <a:ext uri="{FF2B5EF4-FFF2-40B4-BE49-F238E27FC236}">
                  <a16:creationId xmlns:a16="http://schemas.microsoft.com/office/drawing/2014/main" xmlns="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725">
              <a:extLst>
                <a:ext uri="{FF2B5EF4-FFF2-40B4-BE49-F238E27FC236}">
                  <a16:creationId xmlns:a16="http://schemas.microsoft.com/office/drawing/2014/main" xmlns="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726">
              <a:extLst>
                <a:ext uri="{FF2B5EF4-FFF2-40B4-BE49-F238E27FC236}">
                  <a16:creationId xmlns:a16="http://schemas.microsoft.com/office/drawing/2014/main" xmlns="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727">
              <a:extLst>
                <a:ext uri="{FF2B5EF4-FFF2-40B4-BE49-F238E27FC236}">
                  <a16:creationId xmlns:a16="http://schemas.microsoft.com/office/drawing/2014/main" xmlns="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728">
              <a:extLst>
                <a:ext uri="{FF2B5EF4-FFF2-40B4-BE49-F238E27FC236}">
                  <a16:creationId xmlns:a16="http://schemas.microsoft.com/office/drawing/2014/main" xmlns="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729">
              <a:extLst>
                <a:ext uri="{FF2B5EF4-FFF2-40B4-BE49-F238E27FC236}">
                  <a16:creationId xmlns:a16="http://schemas.microsoft.com/office/drawing/2014/main" xmlns="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730">
              <a:extLst>
                <a:ext uri="{FF2B5EF4-FFF2-40B4-BE49-F238E27FC236}">
                  <a16:creationId xmlns:a16="http://schemas.microsoft.com/office/drawing/2014/main" xmlns="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731">
              <a:extLst>
                <a:ext uri="{FF2B5EF4-FFF2-40B4-BE49-F238E27FC236}">
                  <a16:creationId xmlns:a16="http://schemas.microsoft.com/office/drawing/2014/main" xmlns="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732">
              <a:extLst>
                <a:ext uri="{FF2B5EF4-FFF2-40B4-BE49-F238E27FC236}">
                  <a16:creationId xmlns:a16="http://schemas.microsoft.com/office/drawing/2014/main" xmlns="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2733">
              <a:extLst>
                <a:ext uri="{FF2B5EF4-FFF2-40B4-BE49-F238E27FC236}">
                  <a16:creationId xmlns:a16="http://schemas.microsoft.com/office/drawing/2014/main" xmlns="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2734">
              <a:extLst>
                <a:ext uri="{FF2B5EF4-FFF2-40B4-BE49-F238E27FC236}">
                  <a16:creationId xmlns:a16="http://schemas.microsoft.com/office/drawing/2014/main" xmlns="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2735">
              <a:extLst>
                <a:ext uri="{FF2B5EF4-FFF2-40B4-BE49-F238E27FC236}">
                  <a16:creationId xmlns:a16="http://schemas.microsoft.com/office/drawing/2014/main" xmlns="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2736">
              <a:extLst>
                <a:ext uri="{FF2B5EF4-FFF2-40B4-BE49-F238E27FC236}">
                  <a16:creationId xmlns:a16="http://schemas.microsoft.com/office/drawing/2014/main" xmlns="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2737">
              <a:extLst>
                <a:ext uri="{FF2B5EF4-FFF2-40B4-BE49-F238E27FC236}">
                  <a16:creationId xmlns:a16="http://schemas.microsoft.com/office/drawing/2014/main" xmlns="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2738">
              <a:extLst>
                <a:ext uri="{FF2B5EF4-FFF2-40B4-BE49-F238E27FC236}">
                  <a16:creationId xmlns:a16="http://schemas.microsoft.com/office/drawing/2014/main" xmlns="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2739">
              <a:extLst>
                <a:ext uri="{FF2B5EF4-FFF2-40B4-BE49-F238E27FC236}">
                  <a16:creationId xmlns:a16="http://schemas.microsoft.com/office/drawing/2014/main" xmlns="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2740">
              <a:extLst>
                <a:ext uri="{FF2B5EF4-FFF2-40B4-BE49-F238E27FC236}">
                  <a16:creationId xmlns:a16="http://schemas.microsoft.com/office/drawing/2014/main" xmlns="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2741">
              <a:extLst>
                <a:ext uri="{FF2B5EF4-FFF2-40B4-BE49-F238E27FC236}">
                  <a16:creationId xmlns:a16="http://schemas.microsoft.com/office/drawing/2014/main" xmlns="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2742">
              <a:extLst>
                <a:ext uri="{FF2B5EF4-FFF2-40B4-BE49-F238E27FC236}">
                  <a16:creationId xmlns:a16="http://schemas.microsoft.com/office/drawing/2014/main" xmlns="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2743">
              <a:extLst>
                <a:ext uri="{FF2B5EF4-FFF2-40B4-BE49-F238E27FC236}">
                  <a16:creationId xmlns:a16="http://schemas.microsoft.com/office/drawing/2014/main" xmlns="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2744">
              <a:extLst>
                <a:ext uri="{FF2B5EF4-FFF2-40B4-BE49-F238E27FC236}">
                  <a16:creationId xmlns:a16="http://schemas.microsoft.com/office/drawing/2014/main" xmlns="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2745">
              <a:extLst>
                <a:ext uri="{FF2B5EF4-FFF2-40B4-BE49-F238E27FC236}">
                  <a16:creationId xmlns:a16="http://schemas.microsoft.com/office/drawing/2014/main" xmlns="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2746">
              <a:extLst>
                <a:ext uri="{FF2B5EF4-FFF2-40B4-BE49-F238E27FC236}">
                  <a16:creationId xmlns:a16="http://schemas.microsoft.com/office/drawing/2014/main" xmlns="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2747">
              <a:extLst>
                <a:ext uri="{FF2B5EF4-FFF2-40B4-BE49-F238E27FC236}">
                  <a16:creationId xmlns:a16="http://schemas.microsoft.com/office/drawing/2014/main" xmlns="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2748">
              <a:extLst>
                <a:ext uri="{FF2B5EF4-FFF2-40B4-BE49-F238E27FC236}">
                  <a16:creationId xmlns:a16="http://schemas.microsoft.com/office/drawing/2014/main" xmlns="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2749">
              <a:extLst>
                <a:ext uri="{FF2B5EF4-FFF2-40B4-BE49-F238E27FC236}">
                  <a16:creationId xmlns:a16="http://schemas.microsoft.com/office/drawing/2014/main" xmlns="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0" name="Group 1099">
            <a:extLst>
              <a:ext uri="{FF2B5EF4-FFF2-40B4-BE49-F238E27FC236}">
                <a16:creationId xmlns:a16="http://schemas.microsoft.com/office/drawing/2014/main" xmlns="" id="{FACAF437-E4CA-4B40-BAC7-50894539DB81}"/>
              </a:ext>
            </a:extLst>
          </p:cNvPr>
          <p:cNvGrpSpPr/>
          <p:nvPr/>
        </p:nvGrpSpPr>
        <p:grpSpPr>
          <a:xfrm rot="19617101">
            <a:off x="649623" y="3622291"/>
            <a:ext cx="572375" cy="743414"/>
            <a:chOff x="7012781" y="5504021"/>
            <a:chExt cx="479108" cy="1191464"/>
          </a:xfrm>
        </p:grpSpPr>
        <p:sp>
          <p:nvSpPr>
            <p:cNvPr id="1101" name="Freeform: Shape 2319">
              <a:extLst>
                <a:ext uri="{FF2B5EF4-FFF2-40B4-BE49-F238E27FC236}">
                  <a16:creationId xmlns:a16="http://schemas.microsoft.com/office/drawing/2014/main" xmlns="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2320">
              <a:extLst>
                <a:ext uri="{FF2B5EF4-FFF2-40B4-BE49-F238E27FC236}">
                  <a16:creationId xmlns:a16="http://schemas.microsoft.com/office/drawing/2014/main" xmlns="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2321">
              <a:extLst>
                <a:ext uri="{FF2B5EF4-FFF2-40B4-BE49-F238E27FC236}">
                  <a16:creationId xmlns:a16="http://schemas.microsoft.com/office/drawing/2014/main" xmlns="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2322">
              <a:extLst>
                <a:ext uri="{FF2B5EF4-FFF2-40B4-BE49-F238E27FC236}">
                  <a16:creationId xmlns:a16="http://schemas.microsoft.com/office/drawing/2014/main" xmlns="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2323">
              <a:extLst>
                <a:ext uri="{FF2B5EF4-FFF2-40B4-BE49-F238E27FC236}">
                  <a16:creationId xmlns:a16="http://schemas.microsoft.com/office/drawing/2014/main" xmlns="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2324">
              <a:extLst>
                <a:ext uri="{FF2B5EF4-FFF2-40B4-BE49-F238E27FC236}">
                  <a16:creationId xmlns:a16="http://schemas.microsoft.com/office/drawing/2014/main" xmlns="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2325">
              <a:extLst>
                <a:ext uri="{FF2B5EF4-FFF2-40B4-BE49-F238E27FC236}">
                  <a16:creationId xmlns:a16="http://schemas.microsoft.com/office/drawing/2014/main" xmlns="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2326">
              <a:extLst>
                <a:ext uri="{FF2B5EF4-FFF2-40B4-BE49-F238E27FC236}">
                  <a16:creationId xmlns:a16="http://schemas.microsoft.com/office/drawing/2014/main" xmlns="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2327">
              <a:extLst>
                <a:ext uri="{FF2B5EF4-FFF2-40B4-BE49-F238E27FC236}">
                  <a16:creationId xmlns:a16="http://schemas.microsoft.com/office/drawing/2014/main" xmlns="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2328">
              <a:extLst>
                <a:ext uri="{FF2B5EF4-FFF2-40B4-BE49-F238E27FC236}">
                  <a16:creationId xmlns:a16="http://schemas.microsoft.com/office/drawing/2014/main" xmlns="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2329">
              <a:extLst>
                <a:ext uri="{FF2B5EF4-FFF2-40B4-BE49-F238E27FC236}">
                  <a16:creationId xmlns:a16="http://schemas.microsoft.com/office/drawing/2014/main" xmlns="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2330">
              <a:extLst>
                <a:ext uri="{FF2B5EF4-FFF2-40B4-BE49-F238E27FC236}">
                  <a16:creationId xmlns:a16="http://schemas.microsoft.com/office/drawing/2014/main" xmlns="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2331">
              <a:extLst>
                <a:ext uri="{FF2B5EF4-FFF2-40B4-BE49-F238E27FC236}">
                  <a16:creationId xmlns:a16="http://schemas.microsoft.com/office/drawing/2014/main" xmlns="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2332">
              <a:extLst>
                <a:ext uri="{FF2B5EF4-FFF2-40B4-BE49-F238E27FC236}">
                  <a16:creationId xmlns:a16="http://schemas.microsoft.com/office/drawing/2014/main" xmlns="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2333">
              <a:extLst>
                <a:ext uri="{FF2B5EF4-FFF2-40B4-BE49-F238E27FC236}">
                  <a16:creationId xmlns:a16="http://schemas.microsoft.com/office/drawing/2014/main" xmlns="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2334">
              <a:extLst>
                <a:ext uri="{FF2B5EF4-FFF2-40B4-BE49-F238E27FC236}">
                  <a16:creationId xmlns:a16="http://schemas.microsoft.com/office/drawing/2014/main" xmlns="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2335">
              <a:extLst>
                <a:ext uri="{FF2B5EF4-FFF2-40B4-BE49-F238E27FC236}">
                  <a16:creationId xmlns:a16="http://schemas.microsoft.com/office/drawing/2014/main" xmlns="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2336">
              <a:extLst>
                <a:ext uri="{FF2B5EF4-FFF2-40B4-BE49-F238E27FC236}">
                  <a16:creationId xmlns:a16="http://schemas.microsoft.com/office/drawing/2014/main" xmlns="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2337">
              <a:extLst>
                <a:ext uri="{FF2B5EF4-FFF2-40B4-BE49-F238E27FC236}">
                  <a16:creationId xmlns:a16="http://schemas.microsoft.com/office/drawing/2014/main" xmlns="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2338">
              <a:extLst>
                <a:ext uri="{FF2B5EF4-FFF2-40B4-BE49-F238E27FC236}">
                  <a16:creationId xmlns:a16="http://schemas.microsoft.com/office/drawing/2014/main" xmlns="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2339">
              <a:extLst>
                <a:ext uri="{FF2B5EF4-FFF2-40B4-BE49-F238E27FC236}">
                  <a16:creationId xmlns:a16="http://schemas.microsoft.com/office/drawing/2014/main" xmlns="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2340">
              <a:extLst>
                <a:ext uri="{FF2B5EF4-FFF2-40B4-BE49-F238E27FC236}">
                  <a16:creationId xmlns:a16="http://schemas.microsoft.com/office/drawing/2014/main" xmlns="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2341">
              <a:extLst>
                <a:ext uri="{FF2B5EF4-FFF2-40B4-BE49-F238E27FC236}">
                  <a16:creationId xmlns:a16="http://schemas.microsoft.com/office/drawing/2014/main" xmlns="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2342">
              <a:extLst>
                <a:ext uri="{FF2B5EF4-FFF2-40B4-BE49-F238E27FC236}">
                  <a16:creationId xmlns:a16="http://schemas.microsoft.com/office/drawing/2014/main" xmlns="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2343">
              <a:extLst>
                <a:ext uri="{FF2B5EF4-FFF2-40B4-BE49-F238E27FC236}">
                  <a16:creationId xmlns:a16="http://schemas.microsoft.com/office/drawing/2014/main" xmlns="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2344">
              <a:extLst>
                <a:ext uri="{FF2B5EF4-FFF2-40B4-BE49-F238E27FC236}">
                  <a16:creationId xmlns:a16="http://schemas.microsoft.com/office/drawing/2014/main" xmlns="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2345">
              <a:extLst>
                <a:ext uri="{FF2B5EF4-FFF2-40B4-BE49-F238E27FC236}">
                  <a16:creationId xmlns:a16="http://schemas.microsoft.com/office/drawing/2014/main" xmlns="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2346">
              <a:extLst>
                <a:ext uri="{FF2B5EF4-FFF2-40B4-BE49-F238E27FC236}">
                  <a16:creationId xmlns:a16="http://schemas.microsoft.com/office/drawing/2014/main" xmlns="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2347">
              <a:extLst>
                <a:ext uri="{FF2B5EF4-FFF2-40B4-BE49-F238E27FC236}">
                  <a16:creationId xmlns:a16="http://schemas.microsoft.com/office/drawing/2014/main" xmlns="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2348">
              <a:extLst>
                <a:ext uri="{FF2B5EF4-FFF2-40B4-BE49-F238E27FC236}">
                  <a16:creationId xmlns:a16="http://schemas.microsoft.com/office/drawing/2014/main" xmlns="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2349">
              <a:extLst>
                <a:ext uri="{FF2B5EF4-FFF2-40B4-BE49-F238E27FC236}">
                  <a16:creationId xmlns:a16="http://schemas.microsoft.com/office/drawing/2014/main" xmlns="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2350">
              <a:extLst>
                <a:ext uri="{FF2B5EF4-FFF2-40B4-BE49-F238E27FC236}">
                  <a16:creationId xmlns:a16="http://schemas.microsoft.com/office/drawing/2014/main" xmlns="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2351">
              <a:extLst>
                <a:ext uri="{FF2B5EF4-FFF2-40B4-BE49-F238E27FC236}">
                  <a16:creationId xmlns:a16="http://schemas.microsoft.com/office/drawing/2014/main" xmlns="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2352">
              <a:extLst>
                <a:ext uri="{FF2B5EF4-FFF2-40B4-BE49-F238E27FC236}">
                  <a16:creationId xmlns:a16="http://schemas.microsoft.com/office/drawing/2014/main" xmlns="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2353">
              <a:extLst>
                <a:ext uri="{FF2B5EF4-FFF2-40B4-BE49-F238E27FC236}">
                  <a16:creationId xmlns:a16="http://schemas.microsoft.com/office/drawing/2014/main" xmlns="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2354">
              <a:extLst>
                <a:ext uri="{FF2B5EF4-FFF2-40B4-BE49-F238E27FC236}">
                  <a16:creationId xmlns:a16="http://schemas.microsoft.com/office/drawing/2014/main" xmlns="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2355">
              <a:extLst>
                <a:ext uri="{FF2B5EF4-FFF2-40B4-BE49-F238E27FC236}">
                  <a16:creationId xmlns:a16="http://schemas.microsoft.com/office/drawing/2014/main" xmlns="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2356">
              <a:extLst>
                <a:ext uri="{FF2B5EF4-FFF2-40B4-BE49-F238E27FC236}">
                  <a16:creationId xmlns:a16="http://schemas.microsoft.com/office/drawing/2014/main" xmlns="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2357">
              <a:extLst>
                <a:ext uri="{FF2B5EF4-FFF2-40B4-BE49-F238E27FC236}">
                  <a16:creationId xmlns:a16="http://schemas.microsoft.com/office/drawing/2014/main" xmlns="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2358">
              <a:extLst>
                <a:ext uri="{FF2B5EF4-FFF2-40B4-BE49-F238E27FC236}">
                  <a16:creationId xmlns:a16="http://schemas.microsoft.com/office/drawing/2014/main" xmlns="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2359">
              <a:extLst>
                <a:ext uri="{FF2B5EF4-FFF2-40B4-BE49-F238E27FC236}">
                  <a16:creationId xmlns:a16="http://schemas.microsoft.com/office/drawing/2014/main" xmlns="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2360">
              <a:extLst>
                <a:ext uri="{FF2B5EF4-FFF2-40B4-BE49-F238E27FC236}">
                  <a16:creationId xmlns:a16="http://schemas.microsoft.com/office/drawing/2014/main" xmlns="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2361">
              <a:extLst>
                <a:ext uri="{FF2B5EF4-FFF2-40B4-BE49-F238E27FC236}">
                  <a16:creationId xmlns:a16="http://schemas.microsoft.com/office/drawing/2014/main" xmlns="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2362">
              <a:extLst>
                <a:ext uri="{FF2B5EF4-FFF2-40B4-BE49-F238E27FC236}">
                  <a16:creationId xmlns:a16="http://schemas.microsoft.com/office/drawing/2014/main" xmlns="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2363">
              <a:extLst>
                <a:ext uri="{FF2B5EF4-FFF2-40B4-BE49-F238E27FC236}">
                  <a16:creationId xmlns:a16="http://schemas.microsoft.com/office/drawing/2014/main" xmlns="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2364">
              <a:extLst>
                <a:ext uri="{FF2B5EF4-FFF2-40B4-BE49-F238E27FC236}">
                  <a16:creationId xmlns:a16="http://schemas.microsoft.com/office/drawing/2014/main" xmlns="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2365">
              <a:extLst>
                <a:ext uri="{FF2B5EF4-FFF2-40B4-BE49-F238E27FC236}">
                  <a16:creationId xmlns:a16="http://schemas.microsoft.com/office/drawing/2014/main" xmlns="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2366">
              <a:extLst>
                <a:ext uri="{FF2B5EF4-FFF2-40B4-BE49-F238E27FC236}">
                  <a16:creationId xmlns:a16="http://schemas.microsoft.com/office/drawing/2014/main" xmlns="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2367">
              <a:extLst>
                <a:ext uri="{FF2B5EF4-FFF2-40B4-BE49-F238E27FC236}">
                  <a16:creationId xmlns:a16="http://schemas.microsoft.com/office/drawing/2014/main" xmlns="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2368">
              <a:extLst>
                <a:ext uri="{FF2B5EF4-FFF2-40B4-BE49-F238E27FC236}">
                  <a16:creationId xmlns:a16="http://schemas.microsoft.com/office/drawing/2014/main" xmlns="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2369">
              <a:extLst>
                <a:ext uri="{FF2B5EF4-FFF2-40B4-BE49-F238E27FC236}">
                  <a16:creationId xmlns:a16="http://schemas.microsoft.com/office/drawing/2014/main" xmlns="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2370">
              <a:extLst>
                <a:ext uri="{FF2B5EF4-FFF2-40B4-BE49-F238E27FC236}">
                  <a16:creationId xmlns:a16="http://schemas.microsoft.com/office/drawing/2014/main" xmlns="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2371">
              <a:extLst>
                <a:ext uri="{FF2B5EF4-FFF2-40B4-BE49-F238E27FC236}">
                  <a16:creationId xmlns:a16="http://schemas.microsoft.com/office/drawing/2014/main" xmlns="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2372">
              <a:extLst>
                <a:ext uri="{FF2B5EF4-FFF2-40B4-BE49-F238E27FC236}">
                  <a16:creationId xmlns:a16="http://schemas.microsoft.com/office/drawing/2014/main" xmlns="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2373">
              <a:extLst>
                <a:ext uri="{FF2B5EF4-FFF2-40B4-BE49-F238E27FC236}">
                  <a16:creationId xmlns:a16="http://schemas.microsoft.com/office/drawing/2014/main" xmlns="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2374">
              <a:extLst>
                <a:ext uri="{FF2B5EF4-FFF2-40B4-BE49-F238E27FC236}">
                  <a16:creationId xmlns:a16="http://schemas.microsoft.com/office/drawing/2014/main" xmlns="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2375">
              <a:extLst>
                <a:ext uri="{FF2B5EF4-FFF2-40B4-BE49-F238E27FC236}">
                  <a16:creationId xmlns:a16="http://schemas.microsoft.com/office/drawing/2014/main" xmlns="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2376">
              <a:extLst>
                <a:ext uri="{FF2B5EF4-FFF2-40B4-BE49-F238E27FC236}">
                  <a16:creationId xmlns:a16="http://schemas.microsoft.com/office/drawing/2014/main" xmlns="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2377">
              <a:extLst>
                <a:ext uri="{FF2B5EF4-FFF2-40B4-BE49-F238E27FC236}">
                  <a16:creationId xmlns:a16="http://schemas.microsoft.com/office/drawing/2014/main" xmlns="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2378">
              <a:extLst>
                <a:ext uri="{FF2B5EF4-FFF2-40B4-BE49-F238E27FC236}">
                  <a16:creationId xmlns:a16="http://schemas.microsoft.com/office/drawing/2014/main" xmlns="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2379">
              <a:extLst>
                <a:ext uri="{FF2B5EF4-FFF2-40B4-BE49-F238E27FC236}">
                  <a16:creationId xmlns:a16="http://schemas.microsoft.com/office/drawing/2014/main" xmlns="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2380">
              <a:extLst>
                <a:ext uri="{FF2B5EF4-FFF2-40B4-BE49-F238E27FC236}">
                  <a16:creationId xmlns:a16="http://schemas.microsoft.com/office/drawing/2014/main" xmlns="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2381">
              <a:extLst>
                <a:ext uri="{FF2B5EF4-FFF2-40B4-BE49-F238E27FC236}">
                  <a16:creationId xmlns:a16="http://schemas.microsoft.com/office/drawing/2014/main" xmlns="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2382">
              <a:extLst>
                <a:ext uri="{FF2B5EF4-FFF2-40B4-BE49-F238E27FC236}">
                  <a16:creationId xmlns:a16="http://schemas.microsoft.com/office/drawing/2014/main" xmlns="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2383">
              <a:extLst>
                <a:ext uri="{FF2B5EF4-FFF2-40B4-BE49-F238E27FC236}">
                  <a16:creationId xmlns:a16="http://schemas.microsoft.com/office/drawing/2014/main" xmlns="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2384">
              <a:extLst>
                <a:ext uri="{FF2B5EF4-FFF2-40B4-BE49-F238E27FC236}">
                  <a16:creationId xmlns:a16="http://schemas.microsoft.com/office/drawing/2014/main" xmlns="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2385">
              <a:extLst>
                <a:ext uri="{FF2B5EF4-FFF2-40B4-BE49-F238E27FC236}">
                  <a16:creationId xmlns:a16="http://schemas.microsoft.com/office/drawing/2014/main" xmlns="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2386">
              <a:extLst>
                <a:ext uri="{FF2B5EF4-FFF2-40B4-BE49-F238E27FC236}">
                  <a16:creationId xmlns:a16="http://schemas.microsoft.com/office/drawing/2014/main" xmlns="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2387">
              <a:extLst>
                <a:ext uri="{FF2B5EF4-FFF2-40B4-BE49-F238E27FC236}">
                  <a16:creationId xmlns:a16="http://schemas.microsoft.com/office/drawing/2014/main" xmlns="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2388">
              <a:extLst>
                <a:ext uri="{FF2B5EF4-FFF2-40B4-BE49-F238E27FC236}">
                  <a16:creationId xmlns:a16="http://schemas.microsoft.com/office/drawing/2014/main" xmlns="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2389">
              <a:extLst>
                <a:ext uri="{FF2B5EF4-FFF2-40B4-BE49-F238E27FC236}">
                  <a16:creationId xmlns:a16="http://schemas.microsoft.com/office/drawing/2014/main" xmlns="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2390">
              <a:extLst>
                <a:ext uri="{FF2B5EF4-FFF2-40B4-BE49-F238E27FC236}">
                  <a16:creationId xmlns:a16="http://schemas.microsoft.com/office/drawing/2014/main" xmlns="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2391">
              <a:extLst>
                <a:ext uri="{FF2B5EF4-FFF2-40B4-BE49-F238E27FC236}">
                  <a16:creationId xmlns:a16="http://schemas.microsoft.com/office/drawing/2014/main" xmlns="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2392">
              <a:extLst>
                <a:ext uri="{FF2B5EF4-FFF2-40B4-BE49-F238E27FC236}">
                  <a16:creationId xmlns:a16="http://schemas.microsoft.com/office/drawing/2014/main" xmlns="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2393">
              <a:extLst>
                <a:ext uri="{FF2B5EF4-FFF2-40B4-BE49-F238E27FC236}">
                  <a16:creationId xmlns:a16="http://schemas.microsoft.com/office/drawing/2014/main" xmlns="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2394">
              <a:extLst>
                <a:ext uri="{FF2B5EF4-FFF2-40B4-BE49-F238E27FC236}">
                  <a16:creationId xmlns:a16="http://schemas.microsoft.com/office/drawing/2014/main" xmlns="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2395">
              <a:extLst>
                <a:ext uri="{FF2B5EF4-FFF2-40B4-BE49-F238E27FC236}">
                  <a16:creationId xmlns:a16="http://schemas.microsoft.com/office/drawing/2014/main" xmlns="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2396">
              <a:extLst>
                <a:ext uri="{FF2B5EF4-FFF2-40B4-BE49-F238E27FC236}">
                  <a16:creationId xmlns:a16="http://schemas.microsoft.com/office/drawing/2014/main" xmlns="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2397">
              <a:extLst>
                <a:ext uri="{FF2B5EF4-FFF2-40B4-BE49-F238E27FC236}">
                  <a16:creationId xmlns:a16="http://schemas.microsoft.com/office/drawing/2014/main" xmlns="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2398">
              <a:extLst>
                <a:ext uri="{FF2B5EF4-FFF2-40B4-BE49-F238E27FC236}">
                  <a16:creationId xmlns:a16="http://schemas.microsoft.com/office/drawing/2014/main" xmlns="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2399">
              <a:extLst>
                <a:ext uri="{FF2B5EF4-FFF2-40B4-BE49-F238E27FC236}">
                  <a16:creationId xmlns:a16="http://schemas.microsoft.com/office/drawing/2014/main" xmlns="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2400">
              <a:extLst>
                <a:ext uri="{FF2B5EF4-FFF2-40B4-BE49-F238E27FC236}">
                  <a16:creationId xmlns:a16="http://schemas.microsoft.com/office/drawing/2014/main" xmlns="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2401">
              <a:extLst>
                <a:ext uri="{FF2B5EF4-FFF2-40B4-BE49-F238E27FC236}">
                  <a16:creationId xmlns:a16="http://schemas.microsoft.com/office/drawing/2014/main" xmlns="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2402">
              <a:extLst>
                <a:ext uri="{FF2B5EF4-FFF2-40B4-BE49-F238E27FC236}">
                  <a16:creationId xmlns:a16="http://schemas.microsoft.com/office/drawing/2014/main" xmlns="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2403">
              <a:extLst>
                <a:ext uri="{FF2B5EF4-FFF2-40B4-BE49-F238E27FC236}">
                  <a16:creationId xmlns:a16="http://schemas.microsoft.com/office/drawing/2014/main" xmlns="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2404">
              <a:extLst>
                <a:ext uri="{FF2B5EF4-FFF2-40B4-BE49-F238E27FC236}">
                  <a16:creationId xmlns:a16="http://schemas.microsoft.com/office/drawing/2014/main" xmlns="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2405">
              <a:extLst>
                <a:ext uri="{FF2B5EF4-FFF2-40B4-BE49-F238E27FC236}">
                  <a16:creationId xmlns:a16="http://schemas.microsoft.com/office/drawing/2014/main" xmlns="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2406">
              <a:extLst>
                <a:ext uri="{FF2B5EF4-FFF2-40B4-BE49-F238E27FC236}">
                  <a16:creationId xmlns:a16="http://schemas.microsoft.com/office/drawing/2014/main" xmlns="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2407">
              <a:extLst>
                <a:ext uri="{FF2B5EF4-FFF2-40B4-BE49-F238E27FC236}">
                  <a16:creationId xmlns:a16="http://schemas.microsoft.com/office/drawing/2014/main" xmlns="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2408">
              <a:extLst>
                <a:ext uri="{FF2B5EF4-FFF2-40B4-BE49-F238E27FC236}">
                  <a16:creationId xmlns:a16="http://schemas.microsoft.com/office/drawing/2014/main" xmlns="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2409">
              <a:extLst>
                <a:ext uri="{FF2B5EF4-FFF2-40B4-BE49-F238E27FC236}">
                  <a16:creationId xmlns:a16="http://schemas.microsoft.com/office/drawing/2014/main" xmlns="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2410">
              <a:extLst>
                <a:ext uri="{FF2B5EF4-FFF2-40B4-BE49-F238E27FC236}">
                  <a16:creationId xmlns:a16="http://schemas.microsoft.com/office/drawing/2014/main" xmlns="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2411">
              <a:extLst>
                <a:ext uri="{FF2B5EF4-FFF2-40B4-BE49-F238E27FC236}">
                  <a16:creationId xmlns:a16="http://schemas.microsoft.com/office/drawing/2014/main" xmlns="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2412">
              <a:extLst>
                <a:ext uri="{FF2B5EF4-FFF2-40B4-BE49-F238E27FC236}">
                  <a16:creationId xmlns:a16="http://schemas.microsoft.com/office/drawing/2014/main" xmlns="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2413">
              <a:extLst>
                <a:ext uri="{FF2B5EF4-FFF2-40B4-BE49-F238E27FC236}">
                  <a16:creationId xmlns:a16="http://schemas.microsoft.com/office/drawing/2014/main" xmlns="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2414">
              <a:extLst>
                <a:ext uri="{FF2B5EF4-FFF2-40B4-BE49-F238E27FC236}">
                  <a16:creationId xmlns:a16="http://schemas.microsoft.com/office/drawing/2014/main" xmlns="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2415">
              <a:extLst>
                <a:ext uri="{FF2B5EF4-FFF2-40B4-BE49-F238E27FC236}">
                  <a16:creationId xmlns:a16="http://schemas.microsoft.com/office/drawing/2014/main" xmlns="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2416">
              <a:extLst>
                <a:ext uri="{FF2B5EF4-FFF2-40B4-BE49-F238E27FC236}">
                  <a16:creationId xmlns:a16="http://schemas.microsoft.com/office/drawing/2014/main" xmlns="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2417">
              <a:extLst>
                <a:ext uri="{FF2B5EF4-FFF2-40B4-BE49-F238E27FC236}">
                  <a16:creationId xmlns:a16="http://schemas.microsoft.com/office/drawing/2014/main" xmlns="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2418">
              <a:extLst>
                <a:ext uri="{FF2B5EF4-FFF2-40B4-BE49-F238E27FC236}">
                  <a16:creationId xmlns:a16="http://schemas.microsoft.com/office/drawing/2014/main" xmlns="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2419">
              <a:extLst>
                <a:ext uri="{FF2B5EF4-FFF2-40B4-BE49-F238E27FC236}">
                  <a16:creationId xmlns:a16="http://schemas.microsoft.com/office/drawing/2014/main" xmlns="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2420">
              <a:extLst>
                <a:ext uri="{FF2B5EF4-FFF2-40B4-BE49-F238E27FC236}">
                  <a16:creationId xmlns:a16="http://schemas.microsoft.com/office/drawing/2014/main" xmlns="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2421">
              <a:extLst>
                <a:ext uri="{FF2B5EF4-FFF2-40B4-BE49-F238E27FC236}">
                  <a16:creationId xmlns:a16="http://schemas.microsoft.com/office/drawing/2014/main" xmlns="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2422">
              <a:extLst>
                <a:ext uri="{FF2B5EF4-FFF2-40B4-BE49-F238E27FC236}">
                  <a16:creationId xmlns:a16="http://schemas.microsoft.com/office/drawing/2014/main" xmlns="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2423">
              <a:extLst>
                <a:ext uri="{FF2B5EF4-FFF2-40B4-BE49-F238E27FC236}">
                  <a16:creationId xmlns:a16="http://schemas.microsoft.com/office/drawing/2014/main" xmlns="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2424">
              <a:extLst>
                <a:ext uri="{FF2B5EF4-FFF2-40B4-BE49-F238E27FC236}">
                  <a16:creationId xmlns:a16="http://schemas.microsoft.com/office/drawing/2014/main" xmlns="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2425">
              <a:extLst>
                <a:ext uri="{FF2B5EF4-FFF2-40B4-BE49-F238E27FC236}">
                  <a16:creationId xmlns:a16="http://schemas.microsoft.com/office/drawing/2014/main" xmlns="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2426">
              <a:extLst>
                <a:ext uri="{FF2B5EF4-FFF2-40B4-BE49-F238E27FC236}">
                  <a16:creationId xmlns:a16="http://schemas.microsoft.com/office/drawing/2014/main" xmlns="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2427">
              <a:extLst>
                <a:ext uri="{FF2B5EF4-FFF2-40B4-BE49-F238E27FC236}">
                  <a16:creationId xmlns:a16="http://schemas.microsoft.com/office/drawing/2014/main" xmlns="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2428">
              <a:extLst>
                <a:ext uri="{FF2B5EF4-FFF2-40B4-BE49-F238E27FC236}">
                  <a16:creationId xmlns:a16="http://schemas.microsoft.com/office/drawing/2014/main" xmlns="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2429">
              <a:extLst>
                <a:ext uri="{FF2B5EF4-FFF2-40B4-BE49-F238E27FC236}">
                  <a16:creationId xmlns:a16="http://schemas.microsoft.com/office/drawing/2014/main" xmlns="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2430">
              <a:extLst>
                <a:ext uri="{FF2B5EF4-FFF2-40B4-BE49-F238E27FC236}">
                  <a16:creationId xmlns:a16="http://schemas.microsoft.com/office/drawing/2014/main" xmlns="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2431">
              <a:extLst>
                <a:ext uri="{FF2B5EF4-FFF2-40B4-BE49-F238E27FC236}">
                  <a16:creationId xmlns:a16="http://schemas.microsoft.com/office/drawing/2014/main" xmlns="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2432">
              <a:extLst>
                <a:ext uri="{FF2B5EF4-FFF2-40B4-BE49-F238E27FC236}">
                  <a16:creationId xmlns:a16="http://schemas.microsoft.com/office/drawing/2014/main" xmlns="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2433">
              <a:extLst>
                <a:ext uri="{FF2B5EF4-FFF2-40B4-BE49-F238E27FC236}">
                  <a16:creationId xmlns:a16="http://schemas.microsoft.com/office/drawing/2014/main" xmlns="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2434">
              <a:extLst>
                <a:ext uri="{FF2B5EF4-FFF2-40B4-BE49-F238E27FC236}">
                  <a16:creationId xmlns:a16="http://schemas.microsoft.com/office/drawing/2014/main" xmlns="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2435">
              <a:extLst>
                <a:ext uri="{FF2B5EF4-FFF2-40B4-BE49-F238E27FC236}">
                  <a16:creationId xmlns:a16="http://schemas.microsoft.com/office/drawing/2014/main" xmlns="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2436">
              <a:extLst>
                <a:ext uri="{FF2B5EF4-FFF2-40B4-BE49-F238E27FC236}">
                  <a16:creationId xmlns:a16="http://schemas.microsoft.com/office/drawing/2014/main" xmlns="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2437">
              <a:extLst>
                <a:ext uri="{FF2B5EF4-FFF2-40B4-BE49-F238E27FC236}">
                  <a16:creationId xmlns:a16="http://schemas.microsoft.com/office/drawing/2014/main" xmlns="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2438">
              <a:extLst>
                <a:ext uri="{FF2B5EF4-FFF2-40B4-BE49-F238E27FC236}">
                  <a16:creationId xmlns:a16="http://schemas.microsoft.com/office/drawing/2014/main" xmlns="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2439">
              <a:extLst>
                <a:ext uri="{FF2B5EF4-FFF2-40B4-BE49-F238E27FC236}">
                  <a16:creationId xmlns:a16="http://schemas.microsoft.com/office/drawing/2014/main" xmlns="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2440">
              <a:extLst>
                <a:ext uri="{FF2B5EF4-FFF2-40B4-BE49-F238E27FC236}">
                  <a16:creationId xmlns:a16="http://schemas.microsoft.com/office/drawing/2014/main" xmlns="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2441">
              <a:extLst>
                <a:ext uri="{FF2B5EF4-FFF2-40B4-BE49-F238E27FC236}">
                  <a16:creationId xmlns:a16="http://schemas.microsoft.com/office/drawing/2014/main" xmlns="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2442">
              <a:extLst>
                <a:ext uri="{FF2B5EF4-FFF2-40B4-BE49-F238E27FC236}">
                  <a16:creationId xmlns:a16="http://schemas.microsoft.com/office/drawing/2014/main" xmlns="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2443">
              <a:extLst>
                <a:ext uri="{FF2B5EF4-FFF2-40B4-BE49-F238E27FC236}">
                  <a16:creationId xmlns:a16="http://schemas.microsoft.com/office/drawing/2014/main" xmlns="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2444">
              <a:extLst>
                <a:ext uri="{FF2B5EF4-FFF2-40B4-BE49-F238E27FC236}">
                  <a16:creationId xmlns:a16="http://schemas.microsoft.com/office/drawing/2014/main" xmlns="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2445">
              <a:extLst>
                <a:ext uri="{FF2B5EF4-FFF2-40B4-BE49-F238E27FC236}">
                  <a16:creationId xmlns:a16="http://schemas.microsoft.com/office/drawing/2014/main" xmlns="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2446">
              <a:extLst>
                <a:ext uri="{FF2B5EF4-FFF2-40B4-BE49-F238E27FC236}">
                  <a16:creationId xmlns:a16="http://schemas.microsoft.com/office/drawing/2014/main" xmlns="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2447">
              <a:extLst>
                <a:ext uri="{FF2B5EF4-FFF2-40B4-BE49-F238E27FC236}">
                  <a16:creationId xmlns:a16="http://schemas.microsoft.com/office/drawing/2014/main" xmlns="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2448">
              <a:extLst>
                <a:ext uri="{FF2B5EF4-FFF2-40B4-BE49-F238E27FC236}">
                  <a16:creationId xmlns:a16="http://schemas.microsoft.com/office/drawing/2014/main" xmlns="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2449">
              <a:extLst>
                <a:ext uri="{FF2B5EF4-FFF2-40B4-BE49-F238E27FC236}">
                  <a16:creationId xmlns:a16="http://schemas.microsoft.com/office/drawing/2014/main" xmlns="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2450">
              <a:extLst>
                <a:ext uri="{FF2B5EF4-FFF2-40B4-BE49-F238E27FC236}">
                  <a16:creationId xmlns:a16="http://schemas.microsoft.com/office/drawing/2014/main" xmlns="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2451">
              <a:extLst>
                <a:ext uri="{FF2B5EF4-FFF2-40B4-BE49-F238E27FC236}">
                  <a16:creationId xmlns:a16="http://schemas.microsoft.com/office/drawing/2014/main" xmlns="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2452">
              <a:extLst>
                <a:ext uri="{FF2B5EF4-FFF2-40B4-BE49-F238E27FC236}">
                  <a16:creationId xmlns:a16="http://schemas.microsoft.com/office/drawing/2014/main" xmlns="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2453">
              <a:extLst>
                <a:ext uri="{FF2B5EF4-FFF2-40B4-BE49-F238E27FC236}">
                  <a16:creationId xmlns:a16="http://schemas.microsoft.com/office/drawing/2014/main" xmlns="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2454">
              <a:extLst>
                <a:ext uri="{FF2B5EF4-FFF2-40B4-BE49-F238E27FC236}">
                  <a16:creationId xmlns:a16="http://schemas.microsoft.com/office/drawing/2014/main" xmlns="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2455">
              <a:extLst>
                <a:ext uri="{FF2B5EF4-FFF2-40B4-BE49-F238E27FC236}">
                  <a16:creationId xmlns:a16="http://schemas.microsoft.com/office/drawing/2014/main" xmlns="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2456">
              <a:extLst>
                <a:ext uri="{FF2B5EF4-FFF2-40B4-BE49-F238E27FC236}">
                  <a16:creationId xmlns:a16="http://schemas.microsoft.com/office/drawing/2014/main" xmlns="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2457">
              <a:extLst>
                <a:ext uri="{FF2B5EF4-FFF2-40B4-BE49-F238E27FC236}">
                  <a16:creationId xmlns:a16="http://schemas.microsoft.com/office/drawing/2014/main" xmlns="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2458">
              <a:extLst>
                <a:ext uri="{FF2B5EF4-FFF2-40B4-BE49-F238E27FC236}">
                  <a16:creationId xmlns:a16="http://schemas.microsoft.com/office/drawing/2014/main" xmlns="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2459">
              <a:extLst>
                <a:ext uri="{FF2B5EF4-FFF2-40B4-BE49-F238E27FC236}">
                  <a16:creationId xmlns:a16="http://schemas.microsoft.com/office/drawing/2014/main" xmlns="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2460">
              <a:extLst>
                <a:ext uri="{FF2B5EF4-FFF2-40B4-BE49-F238E27FC236}">
                  <a16:creationId xmlns:a16="http://schemas.microsoft.com/office/drawing/2014/main" xmlns="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2461">
              <a:extLst>
                <a:ext uri="{FF2B5EF4-FFF2-40B4-BE49-F238E27FC236}">
                  <a16:creationId xmlns:a16="http://schemas.microsoft.com/office/drawing/2014/main" xmlns="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2462">
              <a:extLst>
                <a:ext uri="{FF2B5EF4-FFF2-40B4-BE49-F238E27FC236}">
                  <a16:creationId xmlns:a16="http://schemas.microsoft.com/office/drawing/2014/main" xmlns="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2463">
              <a:extLst>
                <a:ext uri="{FF2B5EF4-FFF2-40B4-BE49-F238E27FC236}">
                  <a16:creationId xmlns:a16="http://schemas.microsoft.com/office/drawing/2014/main" xmlns="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2464">
              <a:extLst>
                <a:ext uri="{FF2B5EF4-FFF2-40B4-BE49-F238E27FC236}">
                  <a16:creationId xmlns:a16="http://schemas.microsoft.com/office/drawing/2014/main" xmlns="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2465">
              <a:extLst>
                <a:ext uri="{FF2B5EF4-FFF2-40B4-BE49-F238E27FC236}">
                  <a16:creationId xmlns:a16="http://schemas.microsoft.com/office/drawing/2014/main" xmlns="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2466">
              <a:extLst>
                <a:ext uri="{FF2B5EF4-FFF2-40B4-BE49-F238E27FC236}">
                  <a16:creationId xmlns:a16="http://schemas.microsoft.com/office/drawing/2014/main" xmlns="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2467">
              <a:extLst>
                <a:ext uri="{FF2B5EF4-FFF2-40B4-BE49-F238E27FC236}">
                  <a16:creationId xmlns:a16="http://schemas.microsoft.com/office/drawing/2014/main" xmlns="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2468">
              <a:extLst>
                <a:ext uri="{FF2B5EF4-FFF2-40B4-BE49-F238E27FC236}">
                  <a16:creationId xmlns:a16="http://schemas.microsoft.com/office/drawing/2014/main" xmlns="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2469">
              <a:extLst>
                <a:ext uri="{FF2B5EF4-FFF2-40B4-BE49-F238E27FC236}">
                  <a16:creationId xmlns:a16="http://schemas.microsoft.com/office/drawing/2014/main" xmlns="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2470">
              <a:extLst>
                <a:ext uri="{FF2B5EF4-FFF2-40B4-BE49-F238E27FC236}">
                  <a16:creationId xmlns:a16="http://schemas.microsoft.com/office/drawing/2014/main" xmlns="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2471">
              <a:extLst>
                <a:ext uri="{FF2B5EF4-FFF2-40B4-BE49-F238E27FC236}">
                  <a16:creationId xmlns:a16="http://schemas.microsoft.com/office/drawing/2014/main" xmlns="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2472">
              <a:extLst>
                <a:ext uri="{FF2B5EF4-FFF2-40B4-BE49-F238E27FC236}">
                  <a16:creationId xmlns:a16="http://schemas.microsoft.com/office/drawing/2014/main" xmlns="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2473">
              <a:extLst>
                <a:ext uri="{FF2B5EF4-FFF2-40B4-BE49-F238E27FC236}">
                  <a16:creationId xmlns:a16="http://schemas.microsoft.com/office/drawing/2014/main" xmlns="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2474">
              <a:extLst>
                <a:ext uri="{FF2B5EF4-FFF2-40B4-BE49-F238E27FC236}">
                  <a16:creationId xmlns:a16="http://schemas.microsoft.com/office/drawing/2014/main" xmlns="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2475">
              <a:extLst>
                <a:ext uri="{FF2B5EF4-FFF2-40B4-BE49-F238E27FC236}">
                  <a16:creationId xmlns:a16="http://schemas.microsoft.com/office/drawing/2014/main" xmlns="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2476">
              <a:extLst>
                <a:ext uri="{FF2B5EF4-FFF2-40B4-BE49-F238E27FC236}">
                  <a16:creationId xmlns:a16="http://schemas.microsoft.com/office/drawing/2014/main" xmlns="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2477">
              <a:extLst>
                <a:ext uri="{FF2B5EF4-FFF2-40B4-BE49-F238E27FC236}">
                  <a16:creationId xmlns:a16="http://schemas.microsoft.com/office/drawing/2014/main" xmlns="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2478">
              <a:extLst>
                <a:ext uri="{FF2B5EF4-FFF2-40B4-BE49-F238E27FC236}">
                  <a16:creationId xmlns:a16="http://schemas.microsoft.com/office/drawing/2014/main" xmlns="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2479">
              <a:extLst>
                <a:ext uri="{FF2B5EF4-FFF2-40B4-BE49-F238E27FC236}">
                  <a16:creationId xmlns:a16="http://schemas.microsoft.com/office/drawing/2014/main" xmlns="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2480">
              <a:extLst>
                <a:ext uri="{FF2B5EF4-FFF2-40B4-BE49-F238E27FC236}">
                  <a16:creationId xmlns:a16="http://schemas.microsoft.com/office/drawing/2014/main" xmlns="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2481">
              <a:extLst>
                <a:ext uri="{FF2B5EF4-FFF2-40B4-BE49-F238E27FC236}">
                  <a16:creationId xmlns:a16="http://schemas.microsoft.com/office/drawing/2014/main" xmlns="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2482">
              <a:extLst>
                <a:ext uri="{FF2B5EF4-FFF2-40B4-BE49-F238E27FC236}">
                  <a16:creationId xmlns:a16="http://schemas.microsoft.com/office/drawing/2014/main" xmlns="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2483">
              <a:extLst>
                <a:ext uri="{FF2B5EF4-FFF2-40B4-BE49-F238E27FC236}">
                  <a16:creationId xmlns:a16="http://schemas.microsoft.com/office/drawing/2014/main" xmlns="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2484">
              <a:extLst>
                <a:ext uri="{FF2B5EF4-FFF2-40B4-BE49-F238E27FC236}">
                  <a16:creationId xmlns:a16="http://schemas.microsoft.com/office/drawing/2014/main" xmlns="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2485">
              <a:extLst>
                <a:ext uri="{FF2B5EF4-FFF2-40B4-BE49-F238E27FC236}">
                  <a16:creationId xmlns:a16="http://schemas.microsoft.com/office/drawing/2014/main" xmlns="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2486">
              <a:extLst>
                <a:ext uri="{FF2B5EF4-FFF2-40B4-BE49-F238E27FC236}">
                  <a16:creationId xmlns:a16="http://schemas.microsoft.com/office/drawing/2014/main" xmlns="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2487">
              <a:extLst>
                <a:ext uri="{FF2B5EF4-FFF2-40B4-BE49-F238E27FC236}">
                  <a16:creationId xmlns:a16="http://schemas.microsoft.com/office/drawing/2014/main" xmlns="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2488">
              <a:extLst>
                <a:ext uri="{FF2B5EF4-FFF2-40B4-BE49-F238E27FC236}">
                  <a16:creationId xmlns:a16="http://schemas.microsoft.com/office/drawing/2014/main" xmlns="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2489">
              <a:extLst>
                <a:ext uri="{FF2B5EF4-FFF2-40B4-BE49-F238E27FC236}">
                  <a16:creationId xmlns:a16="http://schemas.microsoft.com/office/drawing/2014/main" xmlns="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2490">
              <a:extLst>
                <a:ext uri="{FF2B5EF4-FFF2-40B4-BE49-F238E27FC236}">
                  <a16:creationId xmlns:a16="http://schemas.microsoft.com/office/drawing/2014/main" xmlns="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2491">
              <a:extLst>
                <a:ext uri="{FF2B5EF4-FFF2-40B4-BE49-F238E27FC236}">
                  <a16:creationId xmlns:a16="http://schemas.microsoft.com/office/drawing/2014/main" xmlns="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2492">
              <a:extLst>
                <a:ext uri="{FF2B5EF4-FFF2-40B4-BE49-F238E27FC236}">
                  <a16:creationId xmlns:a16="http://schemas.microsoft.com/office/drawing/2014/main" xmlns="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2493">
              <a:extLst>
                <a:ext uri="{FF2B5EF4-FFF2-40B4-BE49-F238E27FC236}">
                  <a16:creationId xmlns:a16="http://schemas.microsoft.com/office/drawing/2014/main" xmlns="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2494">
              <a:extLst>
                <a:ext uri="{FF2B5EF4-FFF2-40B4-BE49-F238E27FC236}">
                  <a16:creationId xmlns:a16="http://schemas.microsoft.com/office/drawing/2014/main" xmlns="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2495">
              <a:extLst>
                <a:ext uri="{FF2B5EF4-FFF2-40B4-BE49-F238E27FC236}">
                  <a16:creationId xmlns:a16="http://schemas.microsoft.com/office/drawing/2014/main" xmlns="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2496">
              <a:extLst>
                <a:ext uri="{FF2B5EF4-FFF2-40B4-BE49-F238E27FC236}">
                  <a16:creationId xmlns:a16="http://schemas.microsoft.com/office/drawing/2014/main" xmlns="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2497">
              <a:extLst>
                <a:ext uri="{FF2B5EF4-FFF2-40B4-BE49-F238E27FC236}">
                  <a16:creationId xmlns:a16="http://schemas.microsoft.com/office/drawing/2014/main" xmlns="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2498">
              <a:extLst>
                <a:ext uri="{FF2B5EF4-FFF2-40B4-BE49-F238E27FC236}">
                  <a16:creationId xmlns:a16="http://schemas.microsoft.com/office/drawing/2014/main" xmlns="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2499">
              <a:extLst>
                <a:ext uri="{FF2B5EF4-FFF2-40B4-BE49-F238E27FC236}">
                  <a16:creationId xmlns:a16="http://schemas.microsoft.com/office/drawing/2014/main" xmlns="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2500">
              <a:extLst>
                <a:ext uri="{FF2B5EF4-FFF2-40B4-BE49-F238E27FC236}">
                  <a16:creationId xmlns:a16="http://schemas.microsoft.com/office/drawing/2014/main" xmlns="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2501">
              <a:extLst>
                <a:ext uri="{FF2B5EF4-FFF2-40B4-BE49-F238E27FC236}">
                  <a16:creationId xmlns:a16="http://schemas.microsoft.com/office/drawing/2014/main" xmlns="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2502">
              <a:extLst>
                <a:ext uri="{FF2B5EF4-FFF2-40B4-BE49-F238E27FC236}">
                  <a16:creationId xmlns:a16="http://schemas.microsoft.com/office/drawing/2014/main" xmlns="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2503">
              <a:extLst>
                <a:ext uri="{FF2B5EF4-FFF2-40B4-BE49-F238E27FC236}">
                  <a16:creationId xmlns:a16="http://schemas.microsoft.com/office/drawing/2014/main" xmlns="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2504">
              <a:extLst>
                <a:ext uri="{FF2B5EF4-FFF2-40B4-BE49-F238E27FC236}">
                  <a16:creationId xmlns:a16="http://schemas.microsoft.com/office/drawing/2014/main" xmlns="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2505">
              <a:extLst>
                <a:ext uri="{FF2B5EF4-FFF2-40B4-BE49-F238E27FC236}">
                  <a16:creationId xmlns:a16="http://schemas.microsoft.com/office/drawing/2014/main" xmlns="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2506">
              <a:extLst>
                <a:ext uri="{FF2B5EF4-FFF2-40B4-BE49-F238E27FC236}">
                  <a16:creationId xmlns:a16="http://schemas.microsoft.com/office/drawing/2014/main" xmlns="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2507">
              <a:extLst>
                <a:ext uri="{FF2B5EF4-FFF2-40B4-BE49-F238E27FC236}">
                  <a16:creationId xmlns:a16="http://schemas.microsoft.com/office/drawing/2014/main" xmlns="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2508">
              <a:extLst>
                <a:ext uri="{FF2B5EF4-FFF2-40B4-BE49-F238E27FC236}">
                  <a16:creationId xmlns:a16="http://schemas.microsoft.com/office/drawing/2014/main" xmlns="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2509">
              <a:extLst>
                <a:ext uri="{FF2B5EF4-FFF2-40B4-BE49-F238E27FC236}">
                  <a16:creationId xmlns:a16="http://schemas.microsoft.com/office/drawing/2014/main" xmlns="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2510">
              <a:extLst>
                <a:ext uri="{FF2B5EF4-FFF2-40B4-BE49-F238E27FC236}">
                  <a16:creationId xmlns:a16="http://schemas.microsoft.com/office/drawing/2014/main" xmlns="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2511">
              <a:extLst>
                <a:ext uri="{FF2B5EF4-FFF2-40B4-BE49-F238E27FC236}">
                  <a16:creationId xmlns:a16="http://schemas.microsoft.com/office/drawing/2014/main" xmlns="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2512">
              <a:extLst>
                <a:ext uri="{FF2B5EF4-FFF2-40B4-BE49-F238E27FC236}">
                  <a16:creationId xmlns:a16="http://schemas.microsoft.com/office/drawing/2014/main" xmlns="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2513">
              <a:extLst>
                <a:ext uri="{FF2B5EF4-FFF2-40B4-BE49-F238E27FC236}">
                  <a16:creationId xmlns:a16="http://schemas.microsoft.com/office/drawing/2014/main" xmlns="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2514">
              <a:extLst>
                <a:ext uri="{FF2B5EF4-FFF2-40B4-BE49-F238E27FC236}">
                  <a16:creationId xmlns:a16="http://schemas.microsoft.com/office/drawing/2014/main" xmlns="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2515">
              <a:extLst>
                <a:ext uri="{FF2B5EF4-FFF2-40B4-BE49-F238E27FC236}">
                  <a16:creationId xmlns:a16="http://schemas.microsoft.com/office/drawing/2014/main" xmlns="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2516">
              <a:extLst>
                <a:ext uri="{FF2B5EF4-FFF2-40B4-BE49-F238E27FC236}">
                  <a16:creationId xmlns:a16="http://schemas.microsoft.com/office/drawing/2014/main" xmlns="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2517">
              <a:extLst>
                <a:ext uri="{FF2B5EF4-FFF2-40B4-BE49-F238E27FC236}">
                  <a16:creationId xmlns:a16="http://schemas.microsoft.com/office/drawing/2014/main" xmlns="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2518">
              <a:extLst>
                <a:ext uri="{FF2B5EF4-FFF2-40B4-BE49-F238E27FC236}">
                  <a16:creationId xmlns:a16="http://schemas.microsoft.com/office/drawing/2014/main" xmlns="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2519">
              <a:extLst>
                <a:ext uri="{FF2B5EF4-FFF2-40B4-BE49-F238E27FC236}">
                  <a16:creationId xmlns:a16="http://schemas.microsoft.com/office/drawing/2014/main" xmlns="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2520">
              <a:extLst>
                <a:ext uri="{FF2B5EF4-FFF2-40B4-BE49-F238E27FC236}">
                  <a16:creationId xmlns:a16="http://schemas.microsoft.com/office/drawing/2014/main" xmlns="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2521">
              <a:extLst>
                <a:ext uri="{FF2B5EF4-FFF2-40B4-BE49-F238E27FC236}">
                  <a16:creationId xmlns:a16="http://schemas.microsoft.com/office/drawing/2014/main" xmlns="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2522">
              <a:extLst>
                <a:ext uri="{FF2B5EF4-FFF2-40B4-BE49-F238E27FC236}">
                  <a16:creationId xmlns:a16="http://schemas.microsoft.com/office/drawing/2014/main" xmlns="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2523">
              <a:extLst>
                <a:ext uri="{FF2B5EF4-FFF2-40B4-BE49-F238E27FC236}">
                  <a16:creationId xmlns:a16="http://schemas.microsoft.com/office/drawing/2014/main" xmlns="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2524">
              <a:extLst>
                <a:ext uri="{FF2B5EF4-FFF2-40B4-BE49-F238E27FC236}">
                  <a16:creationId xmlns:a16="http://schemas.microsoft.com/office/drawing/2014/main" xmlns="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2525">
              <a:extLst>
                <a:ext uri="{FF2B5EF4-FFF2-40B4-BE49-F238E27FC236}">
                  <a16:creationId xmlns:a16="http://schemas.microsoft.com/office/drawing/2014/main" xmlns="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2526">
              <a:extLst>
                <a:ext uri="{FF2B5EF4-FFF2-40B4-BE49-F238E27FC236}">
                  <a16:creationId xmlns:a16="http://schemas.microsoft.com/office/drawing/2014/main" xmlns="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2527">
              <a:extLst>
                <a:ext uri="{FF2B5EF4-FFF2-40B4-BE49-F238E27FC236}">
                  <a16:creationId xmlns:a16="http://schemas.microsoft.com/office/drawing/2014/main" xmlns="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2528">
              <a:extLst>
                <a:ext uri="{FF2B5EF4-FFF2-40B4-BE49-F238E27FC236}">
                  <a16:creationId xmlns:a16="http://schemas.microsoft.com/office/drawing/2014/main" xmlns="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2529">
              <a:extLst>
                <a:ext uri="{FF2B5EF4-FFF2-40B4-BE49-F238E27FC236}">
                  <a16:creationId xmlns:a16="http://schemas.microsoft.com/office/drawing/2014/main" xmlns="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2530">
              <a:extLst>
                <a:ext uri="{FF2B5EF4-FFF2-40B4-BE49-F238E27FC236}">
                  <a16:creationId xmlns:a16="http://schemas.microsoft.com/office/drawing/2014/main" xmlns="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2531">
              <a:extLst>
                <a:ext uri="{FF2B5EF4-FFF2-40B4-BE49-F238E27FC236}">
                  <a16:creationId xmlns:a16="http://schemas.microsoft.com/office/drawing/2014/main" xmlns="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2532">
              <a:extLst>
                <a:ext uri="{FF2B5EF4-FFF2-40B4-BE49-F238E27FC236}">
                  <a16:creationId xmlns:a16="http://schemas.microsoft.com/office/drawing/2014/main" xmlns="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2533">
              <a:extLst>
                <a:ext uri="{FF2B5EF4-FFF2-40B4-BE49-F238E27FC236}">
                  <a16:creationId xmlns:a16="http://schemas.microsoft.com/office/drawing/2014/main" xmlns="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2534">
              <a:extLst>
                <a:ext uri="{FF2B5EF4-FFF2-40B4-BE49-F238E27FC236}">
                  <a16:creationId xmlns:a16="http://schemas.microsoft.com/office/drawing/2014/main" xmlns="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2535">
              <a:extLst>
                <a:ext uri="{FF2B5EF4-FFF2-40B4-BE49-F238E27FC236}">
                  <a16:creationId xmlns:a16="http://schemas.microsoft.com/office/drawing/2014/main" xmlns="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2536">
              <a:extLst>
                <a:ext uri="{FF2B5EF4-FFF2-40B4-BE49-F238E27FC236}">
                  <a16:creationId xmlns:a16="http://schemas.microsoft.com/office/drawing/2014/main" xmlns="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2537">
              <a:extLst>
                <a:ext uri="{FF2B5EF4-FFF2-40B4-BE49-F238E27FC236}">
                  <a16:creationId xmlns:a16="http://schemas.microsoft.com/office/drawing/2014/main" xmlns="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2538">
              <a:extLst>
                <a:ext uri="{FF2B5EF4-FFF2-40B4-BE49-F238E27FC236}">
                  <a16:creationId xmlns:a16="http://schemas.microsoft.com/office/drawing/2014/main" xmlns="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2539">
              <a:extLst>
                <a:ext uri="{FF2B5EF4-FFF2-40B4-BE49-F238E27FC236}">
                  <a16:creationId xmlns:a16="http://schemas.microsoft.com/office/drawing/2014/main" xmlns="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2540">
              <a:extLst>
                <a:ext uri="{FF2B5EF4-FFF2-40B4-BE49-F238E27FC236}">
                  <a16:creationId xmlns:a16="http://schemas.microsoft.com/office/drawing/2014/main" xmlns="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2541">
              <a:extLst>
                <a:ext uri="{FF2B5EF4-FFF2-40B4-BE49-F238E27FC236}">
                  <a16:creationId xmlns:a16="http://schemas.microsoft.com/office/drawing/2014/main" xmlns="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2542">
              <a:extLst>
                <a:ext uri="{FF2B5EF4-FFF2-40B4-BE49-F238E27FC236}">
                  <a16:creationId xmlns:a16="http://schemas.microsoft.com/office/drawing/2014/main" xmlns="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2543">
              <a:extLst>
                <a:ext uri="{FF2B5EF4-FFF2-40B4-BE49-F238E27FC236}">
                  <a16:creationId xmlns:a16="http://schemas.microsoft.com/office/drawing/2014/main" xmlns="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2544">
              <a:extLst>
                <a:ext uri="{FF2B5EF4-FFF2-40B4-BE49-F238E27FC236}">
                  <a16:creationId xmlns:a16="http://schemas.microsoft.com/office/drawing/2014/main" xmlns="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2545">
              <a:extLst>
                <a:ext uri="{FF2B5EF4-FFF2-40B4-BE49-F238E27FC236}">
                  <a16:creationId xmlns:a16="http://schemas.microsoft.com/office/drawing/2014/main" xmlns="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2546">
              <a:extLst>
                <a:ext uri="{FF2B5EF4-FFF2-40B4-BE49-F238E27FC236}">
                  <a16:creationId xmlns:a16="http://schemas.microsoft.com/office/drawing/2014/main" xmlns="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2547">
              <a:extLst>
                <a:ext uri="{FF2B5EF4-FFF2-40B4-BE49-F238E27FC236}">
                  <a16:creationId xmlns:a16="http://schemas.microsoft.com/office/drawing/2014/main" xmlns="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2548">
              <a:extLst>
                <a:ext uri="{FF2B5EF4-FFF2-40B4-BE49-F238E27FC236}">
                  <a16:creationId xmlns:a16="http://schemas.microsoft.com/office/drawing/2014/main" xmlns="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2549">
              <a:extLst>
                <a:ext uri="{FF2B5EF4-FFF2-40B4-BE49-F238E27FC236}">
                  <a16:creationId xmlns:a16="http://schemas.microsoft.com/office/drawing/2014/main" xmlns="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2550">
              <a:extLst>
                <a:ext uri="{FF2B5EF4-FFF2-40B4-BE49-F238E27FC236}">
                  <a16:creationId xmlns:a16="http://schemas.microsoft.com/office/drawing/2014/main" xmlns="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2551">
              <a:extLst>
                <a:ext uri="{FF2B5EF4-FFF2-40B4-BE49-F238E27FC236}">
                  <a16:creationId xmlns:a16="http://schemas.microsoft.com/office/drawing/2014/main" xmlns="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2552">
              <a:extLst>
                <a:ext uri="{FF2B5EF4-FFF2-40B4-BE49-F238E27FC236}">
                  <a16:creationId xmlns:a16="http://schemas.microsoft.com/office/drawing/2014/main" xmlns="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2553">
              <a:extLst>
                <a:ext uri="{FF2B5EF4-FFF2-40B4-BE49-F238E27FC236}">
                  <a16:creationId xmlns:a16="http://schemas.microsoft.com/office/drawing/2014/main" xmlns="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2554">
              <a:extLst>
                <a:ext uri="{FF2B5EF4-FFF2-40B4-BE49-F238E27FC236}">
                  <a16:creationId xmlns:a16="http://schemas.microsoft.com/office/drawing/2014/main" xmlns="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2555">
              <a:extLst>
                <a:ext uri="{FF2B5EF4-FFF2-40B4-BE49-F238E27FC236}">
                  <a16:creationId xmlns:a16="http://schemas.microsoft.com/office/drawing/2014/main" xmlns="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2556">
              <a:extLst>
                <a:ext uri="{FF2B5EF4-FFF2-40B4-BE49-F238E27FC236}">
                  <a16:creationId xmlns:a16="http://schemas.microsoft.com/office/drawing/2014/main" xmlns="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2557">
              <a:extLst>
                <a:ext uri="{FF2B5EF4-FFF2-40B4-BE49-F238E27FC236}">
                  <a16:creationId xmlns:a16="http://schemas.microsoft.com/office/drawing/2014/main" xmlns="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2558">
              <a:extLst>
                <a:ext uri="{FF2B5EF4-FFF2-40B4-BE49-F238E27FC236}">
                  <a16:creationId xmlns:a16="http://schemas.microsoft.com/office/drawing/2014/main" xmlns="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2559">
              <a:extLst>
                <a:ext uri="{FF2B5EF4-FFF2-40B4-BE49-F238E27FC236}">
                  <a16:creationId xmlns:a16="http://schemas.microsoft.com/office/drawing/2014/main" xmlns="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2560">
              <a:extLst>
                <a:ext uri="{FF2B5EF4-FFF2-40B4-BE49-F238E27FC236}">
                  <a16:creationId xmlns:a16="http://schemas.microsoft.com/office/drawing/2014/main" xmlns="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2561">
              <a:extLst>
                <a:ext uri="{FF2B5EF4-FFF2-40B4-BE49-F238E27FC236}">
                  <a16:creationId xmlns:a16="http://schemas.microsoft.com/office/drawing/2014/main" xmlns="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2562">
              <a:extLst>
                <a:ext uri="{FF2B5EF4-FFF2-40B4-BE49-F238E27FC236}">
                  <a16:creationId xmlns:a16="http://schemas.microsoft.com/office/drawing/2014/main" xmlns="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2563">
              <a:extLst>
                <a:ext uri="{FF2B5EF4-FFF2-40B4-BE49-F238E27FC236}">
                  <a16:creationId xmlns:a16="http://schemas.microsoft.com/office/drawing/2014/main" xmlns="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2564">
              <a:extLst>
                <a:ext uri="{FF2B5EF4-FFF2-40B4-BE49-F238E27FC236}">
                  <a16:creationId xmlns:a16="http://schemas.microsoft.com/office/drawing/2014/main" xmlns="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2565">
              <a:extLst>
                <a:ext uri="{FF2B5EF4-FFF2-40B4-BE49-F238E27FC236}">
                  <a16:creationId xmlns:a16="http://schemas.microsoft.com/office/drawing/2014/main" xmlns="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2566">
              <a:extLst>
                <a:ext uri="{FF2B5EF4-FFF2-40B4-BE49-F238E27FC236}">
                  <a16:creationId xmlns:a16="http://schemas.microsoft.com/office/drawing/2014/main" xmlns="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2567">
              <a:extLst>
                <a:ext uri="{FF2B5EF4-FFF2-40B4-BE49-F238E27FC236}">
                  <a16:creationId xmlns:a16="http://schemas.microsoft.com/office/drawing/2014/main" xmlns="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2568">
              <a:extLst>
                <a:ext uri="{FF2B5EF4-FFF2-40B4-BE49-F238E27FC236}">
                  <a16:creationId xmlns:a16="http://schemas.microsoft.com/office/drawing/2014/main" xmlns="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2569">
              <a:extLst>
                <a:ext uri="{FF2B5EF4-FFF2-40B4-BE49-F238E27FC236}">
                  <a16:creationId xmlns:a16="http://schemas.microsoft.com/office/drawing/2014/main" xmlns="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2570">
              <a:extLst>
                <a:ext uri="{FF2B5EF4-FFF2-40B4-BE49-F238E27FC236}">
                  <a16:creationId xmlns:a16="http://schemas.microsoft.com/office/drawing/2014/main" xmlns="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2571">
              <a:extLst>
                <a:ext uri="{FF2B5EF4-FFF2-40B4-BE49-F238E27FC236}">
                  <a16:creationId xmlns:a16="http://schemas.microsoft.com/office/drawing/2014/main" xmlns="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2572">
              <a:extLst>
                <a:ext uri="{FF2B5EF4-FFF2-40B4-BE49-F238E27FC236}">
                  <a16:creationId xmlns:a16="http://schemas.microsoft.com/office/drawing/2014/main" xmlns="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2573">
              <a:extLst>
                <a:ext uri="{FF2B5EF4-FFF2-40B4-BE49-F238E27FC236}">
                  <a16:creationId xmlns:a16="http://schemas.microsoft.com/office/drawing/2014/main" xmlns="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2574">
              <a:extLst>
                <a:ext uri="{FF2B5EF4-FFF2-40B4-BE49-F238E27FC236}">
                  <a16:creationId xmlns:a16="http://schemas.microsoft.com/office/drawing/2014/main" xmlns="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2575">
              <a:extLst>
                <a:ext uri="{FF2B5EF4-FFF2-40B4-BE49-F238E27FC236}">
                  <a16:creationId xmlns:a16="http://schemas.microsoft.com/office/drawing/2014/main" xmlns="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2576">
              <a:extLst>
                <a:ext uri="{FF2B5EF4-FFF2-40B4-BE49-F238E27FC236}">
                  <a16:creationId xmlns:a16="http://schemas.microsoft.com/office/drawing/2014/main" xmlns="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2577">
              <a:extLst>
                <a:ext uri="{FF2B5EF4-FFF2-40B4-BE49-F238E27FC236}">
                  <a16:creationId xmlns:a16="http://schemas.microsoft.com/office/drawing/2014/main" xmlns="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2578">
              <a:extLst>
                <a:ext uri="{FF2B5EF4-FFF2-40B4-BE49-F238E27FC236}">
                  <a16:creationId xmlns:a16="http://schemas.microsoft.com/office/drawing/2014/main" xmlns="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2579">
              <a:extLst>
                <a:ext uri="{FF2B5EF4-FFF2-40B4-BE49-F238E27FC236}">
                  <a16:creationId xmlns:a16="http://schemas.microsoft.com/office/drawing/2014/main" xmlns="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2580">
              <a:extLst>
                <a:ext uri="{FF2B5EF4-FFF2-40B4-BE49-F238E27FC236}">
                  <a16:creationId xmlns:a16="http://schemas.microsoft.com/office/drawing/2014/main" xmlns="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2581">
              <a:extLst>
                <a:ext uri="{FF2B5EF4-FFF2-40B4-BE49-F238E27FC236}">
                  <a16:creationId xmlns:a16="http://schemas.microsoft.com/office/drawing/2014/main" xmlns="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2582">
              <a:extLst>
                <a:ext uri="{FF2B5EF4-FFF2-40B4-BE49-F238E27FC236}">
                  <a16:creationId xmlns:a16="http://schemas.microsoft.com/office/drawing/2014/main" xmlns="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2583">
              <a:extLst>
                <a:ext uri="{FF2B5EF4-FFF2-40B4-BE49-F238E27FC236}">
                  <a16:creationId xmlns:a16="http://schemas.microsoft.com/office/drawing/2014/main" xmlns="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2584">
              <a:extLst>
                <a:ext uri="{FF2B5EF4-FFF2-40B4-BE49-F238E27FC236}">
                  <a16:creationId xmlns:a16="http://schemas.microsoft.com/office/drawing/2014/main" xmlns="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2585">
              <a:extLst>
                <a:ext uri="{FF2B5EF4-FFF2-40B4-BE49-F238E27FC236}">
                  <a16:creationId xmlns:a16="http://schemas.microsoft.com/office/drawing/2014/main" xmlns="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2586">
              <a:extLst>
                <a:ext uri="{FF2B5EF4-FFF2-40B4-BE49-F238E27FC236}">
                  <a16:creationId xmlns:a16="http://schemas.microsoft.com/office/drawing/2014/main" xmlns="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2587">
              <a:extLst>
                <a:ext uri="{FF2B5EF4-FFF2-40B4-BE49-F238E27FC236}">
                  <a16:creationId xmlns:a16="http://schemas.microsoft.com/office/drawing/2014/main" xmlns="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2588">
              <a:extLst>
                <a:ext uri="{FF2B5EF4-FFF2-40B4-BE49-F238E27FC236}">
                  <a16:creationId xmlns:a16="http://schemas.microsoft.com/office/drawing/2014/main" xmlns="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2589">
              <a:extLst>
                <a:ext uri="{FF2B5EF4-FFF2-40B4-BE49-F238E27FC236}">
                  <a16:creationId xmlns:a16="http://schemas.microsoft.com/office/drawing/2014/main" xmlns="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2590">
              <a:extLst>
                <a:ext uri="{FF2B5EF4-FFF2-40B4-BE49-F238E27FC236}">
                  <a16:creationId xmlns:a16="http://schemas.microsoft.com/office/drawing/2014/main" xmlns="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2591">
              <a:extLst>
                <a:ext uri="{FF2B5EF4-FFF2-40B4-BE49-F238E27FC236}">
                  <a16:creationId xmlns:a16="http://schemas.microsoft.com/office/drawing/2014/main" xmlns="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2592">
              <a:extLst>
                <a:ext uri="{FF2B5EF4-FFF2-40B4-BE49-F238E27FC236}">
                  <a16:creationId xmlns:a16="http://schemas.microsoft.com/office/drawing/2014/main" xmlns="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2593">
              <a:extLst>
                <a:ext uri="{FF2B5EF4-FFF2-40B4-BE49-F238E27FC236}">
                  <a16:creationId xmlns:a16="http://schemas.microsoft.com/office/drawing/2014/main" xmlns="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2594">
              <a:extLst>
                <a:ext uri="{FF2B5EF4-FFF2-40B4-BE49-F238E27FC236}">
                  <a16:creationId xmlns:a16="http://schemas.microsoft.com/office/drawing/2014/main" xmlns="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2595">
              <a:extLst>
                <a:ext uri="{FF2B5EF4-FFF2-40B4-BE49-F238E27FC236}">
                  <a16:creationId xmlns:a16="http://schemas.microsoft.com/office/drawing/2014/main" xmlns="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2596">
              <a:extLst>
                <a:ext uri="{FF2B5EF4-FFF2-40B4-BE49-F238E27FC236}">
                  <a16:creationId xmlns:a16="http://schemas.microsoft.com/office/drawing/2014/main" xmlns="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2597">
              <a:extLst>
                <a:ext uri="{FF2B5EF4-FFF2-40B4-BE49-F238E27FC236}">
                  <a16:creationId xmlns:a16="http://schemas.microsoft.com/office/drawing/2014/main" xmlns="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2598">
              <a:extLst>
                <a:ext uri="{FF2B5EF4-FFF2-40B4-BE49-F238E27FC236}">
                  <a16:creationId xmlns:a16="http://schemas.microsoft.com/office/drawing/2014/main" xmlns="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2599">
              <a:extLst>
                <a:ext uri="{FF2B5EF4-FFF2-40B4-BE49-F238E27FC236}">
                  <a16:creationId xmlns:a16="http://schemas.microsoft.com/office/drawing/2014/main" xmlns="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2600">
              <a:extLst>
                <a:ext uri="{FF2B5EF4-FFF2-40B4-BE49-F238E27FC236}">
                  <a16:creationId xmlns:a16="http://schemas.microsoft.com/office/drawing/2014/main" xmlns="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2601">
              <a:extLst>
                <a:ext uri="{FF2B5EF4-FFF2-40B4-BE49-F238E27FC236}">
                  <a16:creationId xmlns:a16="http://schemas.microsoft.com/office/drawing/2014/main" xmlns="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2602">
              <a:extLst>
                <a:ext uri="{FF2B5EF4-FFF2-40B4-BE49-F238E27FC236}">
                  <a16:creationId xmlns:a16="http://schemas.microsoft.com/office/drawing/2014/main" xmlns="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2603">
              <a:extLst>
                <a:ext uri="{FF2B5EF4-FFF2-40B4-BE49-F238E27FC236}">
                  <a16:creationId xmlns:a16="http://schemas.microsoft.com/office/drawing/2014/main" xmlns="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2604">
              <a:extLst>
                <a:ext uri="{FF2B5EF4-FFF2-40B4-BE49-F238E27FC236}">
                  <a16:creationId xmlns:a16="http://schemas.microsoft.com/office/drawing/2014/main" xmlns="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2605">
              <a:extLst>
                <a:ext uri="{FF2B5EF4-FFF2-40B4-BE49-F238E27FC236}">
                  <a16:creationId xmlns:a16="http://schemas.microsoft.com/office/drawing/2014/main" xmlns="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2606">
              <a:extLst>
                <a:ext uri="{FF2B5EF4-FFF2-40B4-BE49-F238E27FC236}">
                  <a16:creationId xmlns:a16="http://schemas.microsoft.com/office/drawing/2014/main" xmlns="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2607">
              <a:extLst>
                <a:ext uri="{FF2B5EF4-FFF2-40B4-BE49-F238E27FC236}">
                  <a16:creationId xmlns:a16="http://schemas.microsoft.com/office/drawing/2014/main" xmlns="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2608">
              <a:extLst>
                <a:ext uri="{FF2B5EF4-FFF2-40B4-BE49-F238E27FC236}">
                  <a16:creationId xmlns:a16="http://schemas.microsoft.com/office/drawing/2014/main" xmlns="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2609">
              <a:extLst>
                <a:ext uri="{FF2B5EF4-FFF2-40B4-BE49-F238E27FC236}">
                  <a16:creationId xmlns:a16="http://schemas.microsoft.com/office/drawing/2014/main" xmlns="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2610">
              <a:extLst>
                <a:ext uri="{FF2B5EF4-FFF2-40B4-BE49-F238E27FC236}">
                  <a16:creationId xmlns:a16="http://schemas.microsoft.com/office/drawing/2014/main" xmlns="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2611">
              <a:extLst>
                <a:ext uri="{FF2B5EF4-FFF2-40B4-BE49-F238E27FC236}">
                  <a16:creationId xmlns:a16="http://schemas.microsoft.com/office/drawing/2014/main" xmlns="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2612">
              <a:extLst>
                <a:ext uri="{FF2B5EF4-FFF2-40B4-BE49-F238E27FC236}">
                  <a16:creationId xmlns:a16="http://schemas.microsoft.com/office/drawing/2014/main" xmlns="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2613">
              <a:extLst>
                <a:ext uri="{FF2B5EF4-FFF2-40B4-BE49-F238E27FC236}">
                  <a16:creationId xmlns:a16="http://schemas.microsoft.com/office/drawing/2014/main" xmlns="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2614">
              <a:extLst>
                <a:ext uri="{FF2B5EF4-FFF2-40B4-BE49-F238E27FC236}">
                  <a16:creationId xmlns:a16="http://schemas.microsoft.com/office/drawing/2014/main" xmlns="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2615">
              <a:extLst>
                <a:ext uri="{FF2B5EF4-FFF2-40B4-BE49-F238E27FC236}">
                  <a16:creationId xmlns:a16="http://schemas.microsoft.com/office/drawing/2014/main" xmlns="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2616">
              <a:extLst>
                <a:ext uri="{FF2B5EF4-FFF2-40B4-BE49-F238E27FC236}">
                  <a16:creationId xmlns:a16="http://schemas.microsoft.com/office/drawing/2014/main" xmlns="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2617">
              <a:extLst>
                <a:ext uri="{FF2B5EF4-FFF2-40B4-BE49-F238E27FC236}">
                  <a16:creationId xmlns:a16="http://schemas.microsoft.com/office/drawing/2014/main" xmlns="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2618">
              <a:extLst>
                <a:ext uri="{FF2B5EF4-FFF2-40B4-BE49-F238E27FC236}">
                  <a16:creationId xmlns:a16="http://schemas.microsoft.com/office/drawing/2014/main" xmlns="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2619">
              <a:extLst>
                <a:ext uri="{FF2B5EF4-FFF2-40B4-BE49-F238E27FC236}">
                  <a16:creationId xmlns:a16="http://schemas.microsoft.com/office/drawing/2014/main" xmlns="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2620">
              <a:extLst>
                <a:ext uri="{FF2B5EF4-FFF2-40B4-BE49-F238E27FC236}">
                  <a16:creationId xmlns:a16="http://schemas.microsoft.com/office/drawing/2014/main" xmlns="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2621">
              <a:extLst>
                <a:ext uri="{FF2B5EF4-FFF2-40B4-BE49-F238E27FC236}">
                  <a16:creationId xmlns:a16="http://schemas.microsoft.com/office/drawing/2014/main" xmlns="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2622">
              <a:extLst>
                <a:ext uri="{FF2B5EF4-FFF2-40B4-BE49-F238E27FC236}">
                  <a16:creationId xmlns:a16="http://schemas.microsoft.com/office/drawing/2014/main" xmlns="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2623">
              <a:extLst>
                <a:ext uri="{FF2B5EF4-FFF2-40B4-BE49-F238E27FC236}">
                  <a16:creationId xmlns:a16="http://schemas.microsoft.com/office/drawing/2014/main" xmlns="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2624">
              <a:extLst>
                <a:ext uri="{FF2B5EF4-FFF2-40B4-BE49-F238E27FC236}">
                  <a16:creationId xmlns:a16="http://schemas.microsoft.com/office/drawing/2014/main" xmlns="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2625">
              <a:extLst>
                <a:ext uri="{FF2B5EF4-FFF2-40B4-BE49-F238E27FC236}">
                  <a16:creationId xmlns:a16="http://schemas.microsoft.com/office/drawing/2014/main" xmlns="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2626">
              <a:extLst>
                <a:ext uri="{FF2B5EF4-FFF2-40B4-BE49-F238E27FC236}">
                  <a16:creationId xmlns:a16="http://schemas.microsoft.com/office/drawing/2014/main" xmlns="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2627">
              <a:extLst>
                <a:ext uri="{FF2B5EF4-FFF2-40B4-BE49-F238E27FC236}">
                  <a16:creationId xmlns:a16="http://schemas.microsoft.com/office/drawing/2014/main" xmlns="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2628">
              <a:extLst>
                <a:ext uri="{FF2B5EF4-FFF2-40B4-BE49-F238E27FC236}">
                  <a16:creationId xmlns:a16="http://schemas.microsoft.com/office/drawing/2014/main" xmlns="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2629">
              <a:extLst>
                <a:ext uri="{FF2B5EF4-FFF2-40B4-BE49-F238E27FC236}">
                  <a16:creationId xmlns:a16="http://schemas.microsoft.com/office/drawing/2014/main" xmlns="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2630">
              <a:extLst>
                <a:ext uri="{FF2B5EF4-FFF2-40B4-BE49-F238E27FC236}">
                  <a16:creationId xmlns:a16="http://schemas.microsoft.com/office/drawing/2014/main" xmlns="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2631">
              <a:extLst>
                <a:ext uri="{FF2B5EF4-FFF2-40B4-BE49-F238E27FC236}">
                  <a16:creationId xmlns:a16="http://schemas.microsoft.com/office/drawing/2014/main" xmlns="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2632">
              <a:extLst>
                <a:ext uri="{FF2B5EF4-FFF2-40B4-BE49-F238E27FC236}">
                  <a16:creationId xmlns:a16="http://schemas.microsoft.com/office/drawing/2014/main" xmlns="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2633">
              <a:extLst>
                <a:ext uri="{FF2B5EF4-FFF2-40B4-BE49-F238E27FC236}">
                  <a16:creationId xmlns:a16="http://schemas.microsoft.com/office/drawing/2014/main" xmlns="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2634">
              <a:extLst>
                <a:ext uri="{FF2B5EF4-FFF2-40B4-BE49-F238E27FC236}">
                  <a16:creationId xmlns:a16="http://schemas.microsoft.com/office/drawing/2014/main" xmlns="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2635">
              <a:extLst>
                <a:ext uri="{FF2B5EF4-FFF2-40B4-BE49-F238E27FC236}">
                  <a16:creationId xmlns:a16="http://schemas.microsoft.com/office/drawing/2014/main" xmlns="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2636">
              <a:extLst>
                <a:ext uri="{FF2B5EF4-FFF2-40B4-BE49-F238E27FC236}">
                  <a16:creationId xmlns:a16="http://schemas.microsoft.com/office/drawing/2014/main" xmlns="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2637">
              <a:extLst>
                <a:ext uri="{FF2B5EF4-FFF2-40B4-BE49-F238E27FC236}">
                  <a16:creationId xmlns:a16="http://schemas.microsoft.com/office/drawing/2014/main" xmlns="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2638">
              <a:extLst>
                <a:ext uri="{FF2B5EF4-FFF2-40B4-BE49-F238E27FC236}">
                  <a16:creationId xmlns:a16="http://schemas.microsoft.com/office/drawing/2014/main" xmlns="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2639">
              <a:extLst>
                <a:ext uri="{FF2B5EF4-FFF2-40B4-BE49-F238E27FC236}">
                  <a16:creationId xmlns:a16="http://schemas.microsoft.com/office/drawing/2014/main" xmlns="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2640">
              <a:extLst>
                <a:ext uri="{FF2B5EF4-FFF2-40B4-BE49-F238E27FC236}">
                  <a16:creationId xmlns:a16="http://schemas.microsoft.com/office/drawing/2014/main" xmlns="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2641">
              <a:extLst>
                <a:ext uri="{FF2B5EF4-FFF2-40B4-BE49-F238E27FC236}">
                  <a16:creationId xmlns:a16="http://schemas.microsoft.com/office/drawing/2014/main" xmlns="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2642">
              <a:extLst>
                <a:ext uri="{FF2B5EF4-FFF2-40B4-BE49-F238E27FC236}">
                  <a16:creationId xmlns:a16="http://schemas.microsoft.com/office/drawing/2014/main" xmlns="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2643">
              <a:extLst>
                <a:ext uri="{FF2B5EF4-FFF2-40B4-BE49-F238E27FC236}">
                  <a16:creationId xmlns:a16="http://schemas.microsoft.com/office/drawing/2014/main" xmlns="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2644">
              <a:extLst>
                <a:ext uri="{FF2B5EF4-FFF2-40B4-BE49-F238E27FC236}">
                  <a16:creationId xmlns:a16="http://schemas.microsoft.com/office/drawing/2014/main" xmlns="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2645">
              <a:extLst>
                <a:ext uri="{FF2B5EF4-FFF2-40B4-BE49-F238E27FC236}">
                  <a16:creationId xmlns:a16="http://schemas.microsoft.com/office/drawing/2014/main" xmlns="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2646">
              <a:extLst>
                <a:ext uri="{FF2B5EF4-FFF2-40B4-BE49-F238E27FC236}">
                  <a16:creationId xmlns:a16="http://schemas.microsoft.com/office/drawing/2014/main" xmlns="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2647">
              <a:extLst>
                <a:ext uri="{FF2B5EF4-FFF2-40B4-BE49-F238E27FC236}">
                  <a16:creationId xmlns:a16="http://schemas.microsoft.com/office/drawing/2014/main" xmlns="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2648">
              <a:extLst>
                <a:ext uri="{FF2B5EF4-FFF2-40B4-BE49-F238E27FC236}">
                  <a16:creationId xmlns:a16="http://schemas.microsoft.com/office/drawing/2014/main" xmlns="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2649">
              <a:extLst>
                <a:ext uri="{FF2B5EF4-FFF2-40B4-BE49-F238E27FC236}">
                  <a16:creationId xmlns:a16="http://schemas.microsoft.com/office/drawing/2014/main" xmlns="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2650">
              <a:extLst>
                <a:ext uri="{FF2B5EF4-FFF2-40B4-BE49-F238E27FC236}">
                  <a16:creationId xmlns:a16="http://schemas.microsoft.com/office/drawing/2014/main" xmlns="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2651">
              <a:extLst>
                <a:ext uri="{FF2B5EF4-FFF2-40B4-BE49-F238E27FC236}">
                  <a16:creationId xmlns:a16="http://schemas.microsoft.com/office/drawing/2014/main" xmlns="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2652">
              <a:extLst>
                <a:ext uri="{FF2B5EF4-FFF2-40B4-BE49-F238E27FC236}">
                  <a16:creationId xmlns:a16="http://schemas.microsoft.com/office/drawing/2014/main" xmlns="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2653">
              <a:extLst>
                <a:ext uri="{FF2B5EF4-FFF2-40B4-BE49-F238E27FC236}">
                  <a16:creationId xmlns:a16="http://schemas.microsoft.com/office/drawing/2014/main" xmlns="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2654">
              <a:extLst>
                <a:ext uri="{FF2B5EF4-FFF2-40B4-BE49-F238E27FC236}">
                  <a16:creationId xmlns:a16="http://schemas.microsoft.com/office/drawing/2014/main" xmlns="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2655">
              <a:extLst>
                <a:ext uri="{FF2B5EF4-FFF2-40B4-BE49-F238E27FC236}">
                  <a16:creationId xmlns:a16="http://schemas.microsoft.com/office/drawing/2014/main" xmlns="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2656">
              <a:extLst>
                <a:ext uri="{FF2B5EF4-FFF2-40B4-BE49-F238E27FC236}">
                  <a16:creationId xmlns:a16="http://schemas.microsoft.com/office/drawing/2014/main" xmlns="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2657">
              <a:extLst>
                <a:ext uri="{FF2B5EF4-FFF2-40B4-BE49-F238E27FC236}">
                  <a16:creationId xmlns:a16="http://schemas.microsoft.com/office/drawing/2014/main" xmlns="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2658">
              <a:extLst>
                <a:ext uri="{FF2B5EF4-FFF2-40B4-BE49-F238E27FC236}">
                  <a16:creationId xmlns:a16="http://schemas.microsoft.com/office/drawing/2014/main" xmlns="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2659">
              <a:extLst>
                <a:ext uri="{FF2B5EF4-FFF2-40B4-BE49-F238E27FC236}">
                  <a16:creationId xmlns:a16="http://schemas.microsoft.com/office/drawing/2014/main" xmlns="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2660">
              <a:extLst>
                <a:ext uri="{FF2B5EF4-FFF2-40B4-BE49-F238E27FC236}">
                  <a16:creationId xmlns:a16="http://schemas.microsoft.com/office/drawing/2014/main" xmlns="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2661">
              <a:extLst>
                <a:ext uri="{FF2B5EF4-FFF2-40B4-BE49-F238E27FC236}">
                  <a16:creationId xmlns:a16="http://schemas.microsoft.com/office/drawing/2014/main" xmlns="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2662">
              <a:extLst>
                <a:ext uri="{FF2B5EF4-FFF2-40B4-BE49-F238E27FC236}">
                  <a16:creationId xmlns:a16="http://schemas.microsoft.com/office/drawing/2014/main" xmlns="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2663">
              <a:extLst>
                <a:ext uri="{FF2B5EF4-FFF2-40B4-BE49-F238E27FC236}">
                  <a16:creationId xmlns:a16="http://schemas.microsoft.com/office/drawing/2014/main" xmlns="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2664">
              <a:extLst>
                <a:ext uri="{FF2B5EF4-FFF2-40B4-BE49-F238E27FC236}">
                  <a16:creationId xmlns:a16="http://schemas.microsoft.com/office/drawing/2014/main" xmlns="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2665">
              <a:extLst>
                <a:ext uri="{FF2B5EF4-FFF2-40B4-BE49-F238E27FC236}">
                  <a16:creationId xmlns:a16="http://schemas.microsoft.com/office/drawing/2014/main" xmlns="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2666">
              <a:extLst>
                <a:ext uri="{FF2B5EF4-FFF2-40B4-BE49-F238E27FC236}">
                  <a16:creationId xmlns:a16="http://schemas.microsoft.com/office/drawing/2014/main" xmlns="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2667">
              <a:extLst>
                <a:ext uri="{FF2B5EF4-FFF2-40B4-BE49-F238E27FC236}">
                  <a16:creationId xmlns:a16="http://schemas.microsoft.com/office/drawing/2014/main" xmlns="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2668">
              <a:extLst>
                <a:ext uri="{FF2B5EF4-FFF2-40B4-BE49-F238E27FC236}">
                  <a16:creationId xmlns:a16="http://schemas.microsoft.com/office/drawing/2014/main" xmlns="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2669">
              <a:extLst>
                <a:ext uri="{FF2B5EF4-FFF2-40B4-BE49-F238E27FC236}">
                  <a16:creationId xmlns:a16="http://schemas.microsoft.com/office/drawing/2014/main" xmlns="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2670">
              <a:extLst>
                <a:ext uri="{FF2B5EF4-FFF2-40B4-BE49-F238E27FC236}">
                  <a16:creationId xmlns:a16="http://schemas.microsoft.com/office/drawing/2014/main" xmlns="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2671">
              <a:extLst>
                <a:ext uri="{FF2B5EF4-FFF2-40B4-BE49-F238E27FC236}">
                  <a16:creationId xmlns:a16="http://schemas.microsoft.com/office/drawing/2014/main" xmlns="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2672">
              <a:extLst>
                <a:ext uri="{FF2B5EF4-FFF2-40B4-BE49-F238E27FC236}">
                  <a16:creationId xmlns:a16="http://schemas.microsoft.com/office/drawing/2014/main" xmlns="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2673">
              <a:extLst>
                <a:ext uri="{FF2B5EF4-FFF2-40B4-BE49-F238E27FC236}">
                  <a16:creationId xmlns:a16="http://schemas.microsoft.com/office/drawing/2014/main" xmlns="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2674">
              <a:extLst>
                <a:ext uri="{FF2B5EF4-FFF2-40B4-BE49-F238E27FC236}">
                  <a16:creationId xmlns:a16="http://schemas.microsoft.com/office/drawing/2014/main" xmlns="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2675">
              <a:extLst>
                <a:ext uri="{FF2B5EF4-FFF2-40B4-BE49-F238E27FC236}">
                  <a16:creationId xmlns:a16="http://schemas.microsoft.com/office/drawing/2014/main" xmlns="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9" name="Group 1458"/>
          <p:cNvGrpSpPr/>
          <p:nvPr/>
        </p:nvGrpSpPr>
        <p:grpSpPr>
          <a:xfrm rot="5400000">
            <a:off x="10499649" y="879400"/>
            <a:ext cx="2603651" cy="781050"/>
            <a:chOff x="1" y="1321321"/>
            <a:chExt cx="2051719" cy="2469467"/>
          </a:xfrm>
        </p:grpSpPr>
        <p:sp>
          <p:nvSpPr>
            <p:cNvPr id="1460" name="Rectangle 1459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1" name="Rectangle 1460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2" name="Rectangle 1461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3" name="Rectangle 1462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3" name="Half Frame 2"/>
          <p:cNvSpPr/>
          <p:nvPr/>
        </p:nvSpPr>
        <p:spPr>
          <a:xfrm>
            <a:off x="2019300" y="2168920"/>
            <a:ext cx="590550" cy="596505"/>
          </a:xfrm>
          <a:prstGeom prst="halfFrame">
            <a:avLst>
              <a:gd name="adj1" fmla="val 14565"/>
              <a:gd name="adj2" fmla="val 14565"/>
            </a:avLst>
          </a:prstGeom>
          <a:solidFill>
            <a:srgbClr val="F26D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64" name="Half Frame 1463"/>
          <p:cNvSpPr/>
          <p:nvPr/>
        </p:nvSpPr>
        <p:spPr>
          <a:xfrm rot="10800000">
            <a:off x="10998225" y="5286819"/>
            <a:ext cx="590550" cy="596505"/>
          </a:xfrm>
          <a:prstGeom prst="halfFrame">
            <a:avLst>
              <a:gd name="adj1" fmla="val 14565"/>
              <a:gd name="adj2" fmla="val 14565"/>
            </a:avLst>
          </a:prstGeom>
          <a:solidFill>
            <a:srgbClr val="F26D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333841" y="1169621"/>
            <a:ext cx="660935" cy="14794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898776" y="1263015"/>
            <a:ext cx="6096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r"/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Sebagian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besar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mikroorganisme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hidup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di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lingkungan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berair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pH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merupakan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hal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sangat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penting</a:t>
            </a:r>
            <a:r>
              <a:rPr lang="en-US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</a:p>
        </p:txBody>
      </p:sp>
      <p:cxnSp>
        <p:nvCxnSpPr>
          <p:cNvPr id="1465" name="Straight Connector 1464"/>
          <p:cNvCxnSpPr/>
          <p:nvPr/>
        </p:nvCxnSpPr>
        <p:spPr>
          <a:xfrm>
            <a:off x="6759321" y="1169621"/>
            <a:ext cx="5212080" cy="0"/>
          </a:xfrm>
          <a:prstGeom prst="line">
            <a:avLst/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640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59" y="0"/>
            <a:ext cx="1807221" cy="6877050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44064" y="5585072"/>
            <a:ext cx="1289422" cy="1299882"/>
          </a:xfrm>
          <a:prstGeom prst="rect">
            <a:avLst/>
          </a:prstGeom>
        </p:spPr>
      </p:pic>
      <p:sp>
        <p:nvSpPr>
          <p:cNvPr id="36" name="Slide Number Placeholder 35"/>
          <p:cNvSpPr>
            <a:spLocks noGrp="1"/>
          </p:cNvSpPr>
          <p:nvPr>
            <p:ph type="sldNum" sz="quarter" idx="12"/>
          </p:nvPr>
        </p:nvSpPr>
        <p:spPr>
          <a:xfrm>
            <a:off x="9401088" y="6269207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6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731784" y="4620235"/>
            <a:ext cx="351371" cy="886873"/>
            <a:chOff x="4871877" y="3006765"/>
            <a:chExt cx="619125" cy="1524902"/>
          </a:xfrm>
        </p:grpSpPr>
        <p:sp>
          <p:nvSpPr>
            <p:cNvPr id="55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7390349">
            <a:off x="-296954" y="3307687"/>
            <a:ext cx="1585801" cy="230145"/>
            <a:chOff x="4329589" y="2147304"/>
            <a:chExt cx="1590675" cy="363962"/>
          </a:xfrm>
        </p:grpSpPr>
        <p:sp>
          <p:nvSpPr>
            <p:cNvPr id="196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165212" y="5299741"/>
            <a:ext cx="628774" cy="1042343"/>
            <a:chOff x="6843236" y="157160"/>
            <a:chExt cx="947072" cy="1202528"/>
          </a:xfrm>
        </p:grpSpPr>
        <p:sp>
          <p:nvSpPr>
            <p:cNvPr id="401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1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 rot="1307591">
            <a:off x="851761" y="5448759"/>
            <a:ext cx="1128287" cy="1264018"/>
            <a:chOff x="6096000" y="4249903"/>
            <a:chExt cx="1447800" cy="1895475"/>
          </a:xfrm>
        </p:grpSpPr>
        <p:sp>
          <p:nvSpPr>
            <p:cNvPr id="1002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0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 rot="16200000">
            <a:off x="681777" y="3901536"/>
            <a:ext cx="1732579" cy="220266"/>
            <a:chOff x="8251658" y="4916654"/>
            <a:chExt cx="2895600" cy="381000"/>
          </a:xfrm>
        </p:grpSpPr>
        <p:sp>
          <p:nvSpPr>
            <p:cNvPr id="1021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77" name="TextBox 1076"/>
          <p:cNvSpPr txBox="1"/>
          <p:nvPr/>
        </p:nvSpPr>
        <p:spPr>
          <a:xfrm>
            <a:off x="2121486" y="235551"/>
            <a:ext cx="5050212" cy="586288"/>
          </a:xfrm>
          <a:prstGeom prst="rect">
            <a:avLst/>
          </a:prstGeom>
          <a:noFill/>
        </p:spPr>
        <p:txBody>
          <a:bodyPr vert="horz" wrap="none" lIns="91440" rtlCol="0" anchor="t" anchorCtr="1">
            <a:noAutofit/>
          </a:bodyPr>
          <a:lstStyle/>
          <a:p>
            <a:r>
              <a:rPr lang="en-US" sz="2800" dirty="0" smtClean="0">
                <a:latin typeface="Segoe UI Black" panose="020B0A02040204020203" pitchFamily="34" charset="0"/>
                <a:ea typeface="Segoe UI Black" panose="020B0A02040204020203" pitchFamily="34" charset="0"/>
                <a:cs typeface="Segoe UI Semilight" panose="020B0402040204020203" pitchFamily="34" charset="0"/>
              </a:rPr>
              <a:t>G U G U S   F U N G S I O N A L</a:t>
            </a:r>
            <a:endParaRPr lang="en-US" sz="2800" dirty="0">
              <a:latin typeface="Segoe UI Black" panose="020B0A02040204020203" pitchFamily="34" charset="0"/>
              <a:ea typeface="Segoe UI Black" panose="020B0A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1051" name="Graphic 2713">
            <a:extLst>
              <a:ext uri="{FF2B5EF4-FFF2-40B4-BE49-F238E27FC236}">
                <a16:creationId xmlns:a16="http://schemas.microsoft.com/office/drawing/2014/main" xmlns="" id="{D021DDD8-2F93-4C37-B696-F3B18741BD71}"/>
              </a:ext>
            </a:extLst>
          </p:cNvPr>
          <p:cNvGrpSpPr/>
          <p:nvPr/>
        </p:nvGrpSpPr>
        <p:grpSpPr>
          <a:xfrm>
            <a:off x="187911" y="1413127"/>
            <a:ext cx="1400175" cy="1247775"/>
            <a:chOff x="693570" y="4483266"/>
            <a:chExt cx="1400175" cy="1247775"/>
          </a:xfrm>
        </p:grpSpPr>
        <p:sp>
          <p:nvSpPr>
            <p:cNvPr id="1052" name="Freeform: Shape 2716">
              <a:extLst>
                <a:ext uri="{FF2B5EF4-FFF2-40B4-BE49-F238E27FC236}">
                  <a16:creationId xmlns:a16="http://schemas.microsoft.com/office/drawing/2014/main" xmlns="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2717">
              <a:extLst>
                <a:ext uri="{FF2B5EF4-FFF2-40B4-BE49-F238E27FC236}">
                  <a16:creationId xmlns:a16="http://schemas.microsoft.com/office/drawing/2014/main" xmlns="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2718">
              <a:extLst>
                <a:ext uri="{FF2B5EF4-FFF2-40B4-BE49-F238E27FC236}">
                  <a16:creationId xmlns:a16="http://schemas.microsoft.com/office/drawing/2014/main" xmlns="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2719">
              <a:extLst>
                <a:ext uri="{FF2B5EF4-FFF2-40B4-BE49-F238E27FC236}">
                  <a16:creationId xmlns:a16="http://schemas.microsoft.com/office/drawing/2014/main" xmlns="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2720">
              <a:extLst>
                <a:ext uri="{FF2B5EF4-FFF2-40B4-BE49-F238E27FC236}">
                  <a16:creationId xmlns:a16="http://schemas.microsoft.com/office/drawing/2014/main" xmlns="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2721">
              <a:extLst>
                <a:ext uri="{FF2B5EF4-FFF2-40B4-BE49-F238E27FC236}">
                  <a16:creationId xmlns:a16="http://schemas.microsoft.com/office/drawing/2014/main" xmlns="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2722">
              <a:extLst>
                <a:ext uri="{FF2B5EF4-FFF2-40B4-BE49-F238E27FC236}">
                  <a16:creationId xmlns:a16="http://schemas.microsoft.com/office/drawing/2014/main" xmlns="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2723">
              <a:extLst>
                <a:ext uri="{FF2B5EF4-FFF2-40B4-BE49-F238E27FC236}">
                  <a16:creationId xmlns:a16="http://schemas.microsoft.com/office/drawing/2014/main" xmlns="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2724">
              <a:extLst>
                <a:ext uri="{FF2B5EF4-FFF2-40B4-BE49-F238E27FC236}">
                  <a16:creationId xmlns:a16="http://schemas.microsoft.com/office/drawing/2014/main" xmlns="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2725">
              <a:extLst>
                <a:ext uri="{FF2B5EF4-FFF2-40B4-BE49-F238E27FC236}">
                  <a16:creationId xmlns:a16="http://schemas.microsoft.com/office/drawing/2014/main" xmlns="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2726">
              <a:extLst>
                <a:ext uri="{FF2B5EF4-FFF2-40B4-BE49-F238E27FC236}">
                  <a16:creationId xmlns:a16="http://schemas.microsoft.com/office/drawing/2014/main" xmlns="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2727">
              <a:extLst>
                <a:ext uri="{FF2B5EF4-FFF2-40B4-BE49-F238E27FC236}">
                  <a16:creationId xmlns:a16="http://schemas.microsoft.com/office/drawing/2014/main" xmlns="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2728">
              <a:extLst>
                <a:ext uri="{FF2B5EF4-FFF2-40B4-BE49-F238E27FC236}">
                  <a16:creationId xmlns:a16="http://schemas.microsoft.com/office/drawing/2014/main" xmlns="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2729">
              <a:extLst>
                <a:ext uri="{FF2B5EF4-FFF2-40B4-BE49-F238E27FC236}">
                  <a16:creationId xmlns:a16="http://schemas.microsoft.com/office/drawing/2014/main" xmlns="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2730">
              <a:extLst>
                <a:ext uri="{FF2B5EF4-FFF2-40B4-BE49-F238E27FC236}">
                  <a16:creationId xmlns:a16="http://schemas.microsoft.com/office/drawing/2014/main" xmlns="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2731">
              <a:extLst>
                <a:ext uri="{FF2B5EF4-FFF2-40B4-BE49-F238E27FC236}">
                  <a16:creationId xmlns:a16="http://schemas.microsoft.com/office/drawing/2014/main" xmlns="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2732">
              <a:extLst>
                <a:ext uri="{FF2B5EF4-FFF2-40B4-BE49-F238E27FC236}">
                  <a16:creationId xmlns:a16="http://schemas.microsoft.com/office/drawing/2014/main" xmlns="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2733">
              <a:extLst>
                <a:ext uri="{FF2B5EF4-FFF2-40B4-BE49-F238E27FC236}">
                  <a16:creationId xmlns:a16="http://schemas.microsoft.com/office/drawing/2014/main" xmlns="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2734">
              <a:extLst>
                <a:ext uri="{FF2B5EF4-FFF2-40B4-BE49-F238E27FC236}">
                  <a16:creationId xmlns:a16="http://schemas.microsoft.com/office/drawing/2014/main" xmlns="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2735">
              <a:extLst>
                <a:ext uri="{FF2B5EF4-FFF2-40B4-BE49-F238E27FC236}">
                  <a16:creationId xmlns:a16="http://schemas.microsoft.com/office/drawing/2014/main" xmlns="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2736">
              <a:extLst>
                <a:ext uri="{FF2B5EF4-FFF2-40B4-BE49-F238E27FC236}">
                  <a16:creationId xmlns:a16="http://schemas.microsoft.com/office/drawing/2014/main" xmlns="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2737">
              <a:extLst>
                <a:ext uri="{FF2B5EF4-FFF2-40B4-BE49-F238E27FC236}">
                  <a16:creationId xmlns:a16="http://schemas.microsoft.com/office/drawing/2014/main" xmlns="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2738">
              <a:extLst>
                <a:ext uri="{FF2B5EF4-FFF2-40B4-BE49-F238E27FC236}">
                  <a16:creationId xmlns:a16="http://schemas.microsoft.com/office/drawing/2014/main" xmlns="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2739">
              <a:extLst>
                <a:ext uri="{FF2B5EF4-FFF2-40B4-BE49-F238E27FC236}">
                  <a16:creationId xmlns:a16="http://schemas.microsoft.com/office/drawing/2014/main" xmlns="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2740">
              <a:extLst>
                <a:ext uri="{FF2B5EF4-FFF2-40B4-BE49-F238E27FC236}">
                  <a16:creationId xmlns:a16="http://schemas.microsoft.com/office/drawing/2014/main" xmlns="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2741">
              <a:extLst>
                <a:ext uri="{FF2B5EF4-FFF2-40B4-BE49-F238E27FC236}">
                  <a16:creationId xmlns:a16="http://schemas.microsoft.com/office/drawing/2014/main" xmlns="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2742">
              <a:extLst>
                <a:ext uri="{FF2B5EF4-FFF2-40B4-BE49-F238E27FC236}">
                  <a16:creationId xmlns:a16="http://schemas.microsoft.com/office/drawing/2014/main" xmlns="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2743">
              <a:extLst>
                <a:ext uri="{FF2B5EF4-FFF2-40B4-BE49-F238E27FC236}">
                  <a16:creationId xmlns:a16="http://schemas.microsoft.com/office/drawing/2014/main" xmlns="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2744">
              <a:extLst>
                <a:ext uri="{FF2B5EF4-FFF2-40B4-BE49-F238E27FC236}">
                  <a16:creationId xmlns:a16="http://schemas.microsoft.com/office/drawing/2014/main" xmlns="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2745">
              <a:extLst>
                <a:ext uri="{FF2B5EF4-FFF2-40B4-BE49-F238E27FC236}">
                  <a16:creationId xmlns:a16="http://schemas.microsoft.com/office/drawing/2014/main" xmlns="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2746">
              <a:extLst>
                <a:ext uri="{FF2B5EF4-FFF2-40B4-BE49-F238E27FC236}">
                  <a16:creationId xmlns:a16="http://schemas.microsoft.com/office/drawing/2014/main" xmlns="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2747">
              <a:extLst>
                <a:ext uri="{FF2B5EF4-FFF2-40B4-BE49-F238E27FC236}">
                  <a16:creationId xmlns:a16="http://schemas.microsoft.com/office/drawing/2014/main" xmlns="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2748">
              <a:extLst>
                <a:ext uri="{FF2B5EF4-FFF2-40B4-BE49-F238E27FC236}">
                  <a16:creationId xmlns:a16="http://schemas.microsoft.com/office/drawing/2014/main" xmlns="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2749">
              <a:extLst>
                <a:ext uri="{FF2B5EF4-FFF2-40B4-BE49-F238E27FC236}">
                  <a16:creationId xmlns:a16="http://schemas.microsoft.com/office/drawing/2014/main" xmlns="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0" name="Group 1099">
            <a:extLst>
              <a:ext uri="{FF2B5EF4-FFF2-40B4-BE49-F238E27FC236}">
                <a16:creationId xmlns:a16="http://schemas.microsoft.com/office/drawing/2014/main" xmlns="" id="{FACAF437-E4CA-4B40-BAC7-50894539DB81}"/>
              </a:ext>
            </a:extLst>
          </p:cNvPr>
          <p:cNvGrpSpPr/>
          <p:nvPr/>
        </p:nvGrpSpPr>
        <p:grpSpPr>
          <a:xfrm rot="19617101">
            <a:off x="649623" y="3622291"/>
            <a:ext cx="572375" cy="743414"/>
            <a:chOff x="7012781" y="5504021"/>
            <a:chExt cx="479108" cy="1191464"/>
          </a:xfrm>
        </p:grpSpPr>
        <p:sp>
          <p:nvSpPr>
            <p:cNvPr id="1101" name="Freeform: Shape 2319">
              <a:extLst>
                <a:ext uri="{FF2B5EF4-FFF2-40B4-BE49-F238E27FC236}">
                  <a16:creationId xmlns:a16="http://schemas.microsoft.com/office/drawing/2014/main" xmlns="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2320">
              <a:extLst>
                <a:ext uri="{FF2B5EF4-FFF2-40B4-BE49-F238E27FC236}">
                  <a16:creationId xmlns:a16="http://schemas.microsoft.com/office/drawing/2014/main" xmlns="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2321">
              <a:extLst>
                <a:ext uri="{FF2B5EF4-FFF2-40B4-BE49-F238E27FC236}">
                  <a16:creationId xmlns:a16="http://schemas.microsoft.com/office/drawing/2014/main" xmlns="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2322">
              <a:extLst>
                <a:ext uri="{FF2B5EF4-FFF2-40B4-BE49-F238E27FC236}">
                  <a16:creationId xmlns:a16="http://schemas.microsoft.com/office/drawing/2014/main" xmlns="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2323">
              <a:extLst>
                <a:ext uri="{FF2B5EF4-FFF2-40B4-BE49-F238E27FC236}">
                  <a16:creationId xmlns:a16="http://schemas.microsoft.com/office/drawing/2014/main" xmlns="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2324">
              <a:extLst>
                <a:ext uri="{FF2B5EF4-FFF2-40B4-BE49-F238E27FC236}">
                  <a16:creationId xmlns:a16="http://schemas.microsoft.com/office/drawing/2014/main" xmlns="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2325">
              <a:extLst>
                <a:ext uri="{FF2B5EF4-FFF2-40B4-BE49-F238E27FC236}">
                  <a16:creationId xmlns:a16="http://schemas.microsoft.com/office/drawing/2014/main" xmlns="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2326">
              <a:extLst>
                <a:ext uri="{FF2B5EF4-FFF2-40B4-BE49-F238E27FC236}">
                  <a16:creationId xmlns:a16="http://schemas.microsoft.com/office/drawing/2014/main" xmlns="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2327">
              <a:extLst>
                <a:ext uri="{FF2B5EF4-FFF2-40B4-BE49-F238E27FC236}">
                  <a16:creationId xmlns:a16="http://schemas.microsoft.com/office/drawing/2014/main" xmlns="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2328">
              <a:extLst>
                <a:ext uri="{FF2B5EF4-FFF2-40B4-BE49-F238E27FC236}">
                  <a16:creationId xmlns:a16="http://schemas.microsoft.com/office/drawing/2014/main" xmlns="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2329">
              <a:extLst>
                <a:ext uri="{FF2B5EF4-FFF2-40B4-BE49-F238E27FC236}">
                  <a16:creationId xmlns:a16="http://schemas.microsoft.com/office/drawing/2014/main" xmlns="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2330">
              <a:extLst>
                <a:ext uri="{FF2B5EF4-FFF2-40B4-BE49-F238E27FC236}">
                  <a16:creationId xmlns:a16="http://schemas.microsoft.com/office/drawing/2014/main" xmlns="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2331">
              <a:extLst>
                <a:ext uri="{FF2B5EF4-FFF2-40B4-BE49-F238E27FC236}">
                  <a16:creationId xmlns:a16="http://schemas.microsoft.com/office/drawing/2014/main" xmlns="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2332">
              <a:extLst>
                <a:ext uri="{FF2B5EF4-FFF2-40B4-BE49-F238E27FC236}">
                  <a16:creationId xmlns:a16="http://schemas.microsoft.com/office/drawing/2014/main" xmlns="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2333">
              <a:extLst>
                <a:ext uri="{FF2B5EF4-FFF2-40B4-BE49-F238E27FC236}">
                  <a16:creationId xmlns:a16="http://schemas.microsoft.com/office/drawing/2014/main" xmlns="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2334">
              <a:extLst>
                <a:ext uri="{FF2B5EF4-FFF2-40B4-BE49-F238E27FC236}">
                  <a16:creationId xmlns:a16="http://schemas.microsoft.com/office/drawing/2014/main" xmlns="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2335">
              <a:extLst>
                <a:ext uri="{FF2B5EF4-FFF2-40B4-BE49-F238E27FC236}">
                  <a16:creationId xmlns:a16="http://schemas.microsoft.com/office/drawing/2014/main" xmlns="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2336">
              <a:extLst>
                <a:ext uri="{FF2B5EF4-FFF2-40B4-BE49-F238E27FC236}">
                  <a16:creationId xmlns:a16="http://schemas.microsoft.com/office/drawing/2014/main" xmlns="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2337">
              <a:extLst>
                <a:ext uri="{FF2B5EF4-FFF2-40B4-BE49-F238E27FC236}">
                  <a16:creationId xmlns:a16="http://schemas.microsoft.com/office/drawing/2014/main" xmlns="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2338">
              <a:extLst>
                <a:ext uri="{FF2B5EF4-FFF2-40B4-BE49-F238E27FC236}">
                  <a16:creationId xmlns:a16="http://schemas.microsoft.com/office/drawing/2014/main" xmlns="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2339">
              <a:extLst>
                <a:ext uri="{FF2B5EF4-FFF2-40B4-BE49-F238E27FC236}">
                  <a16:creationId xmlns:a16="http://schemas.microsoft.com/office/drawing/2014/main" xmlns="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2340">
              <a:extLst>
                <a:ext uri="{FF2B5EF4-FFF2-40B4-BE49-F238E27FC236}">
                  <a16:creationId xmlns:a16="http://schemas.microsoft.com/office/drawing/2014/main" xmlns="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2341">
              <a:extLst>
                <a:ext uri="{FF2B5EF4-FFF2-40B4-BE49-F238E27FC236}">
                  <a16:creationId xmlns:a16="http://schemas.microsoft.com/office/drawing/2014/main" xmlns="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2342">
              <a:extLst>
                <a:ext uri="{FF2B5EF4-FFF2-40B4-BE49-F238E27FC236}">
                  <a16:creationId xmlns:a16="http://schemas.microsoft.com/office/drawing/2014/main" xmlns="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2343">
              <a:extLst>
                <a:ext uri="{FF2B5EF4-FFF2-40B4-BE49-F238E27FC236}">
                  <a16:creationId xmlns:a16="http://schemas.microsoft.com/office/drawing/2014/main" xmlns="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2344">
              <a:extLst>
                <a:ext uri="{FF2B5EF4-FFF2-40B4-BE49-F238E27FC236}">
                  <a16:creationId xmlns:a16="http://schemas.microsoft.com/office/drawing/2014/main" xmlns="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2345">
              <a:extLst>
                <a:ext uri="{FF2B5EF4-FFF2-40B4-BE49-F238E27FC236}">
                  <a16:creationId xmlns:a16="http://schemas.microsoft.com/office/drawing/2014/main" xmlns="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2346">
              <a:extLst>
                <a:ext uri="{FF2B5EF4-FFF2-40B4-BE49-F238E27FC236}">
                  <a16:creationId xmlns:a16="http://schemas.microsoft.com/office/drawing/2014/main" xmlns="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2347">
              <a:extLst>
                <a:ext uri="{FF2B5EF4-FFF2-40B4-BE49-F238E27FC236}">
                  <a16:creationId xmlns:a16="http://schemas.microsoft.com/office/drawing/2014/main" xmlns="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2348">
              <a:extLst>
                <a:ext uri="{FF2B5EF4-FFF2-40B4-BE49-F238E27FC236}">
                  <a16:creationId xmlns:a16="http://schemas.microsoft.com/office/drawing/2014/main" xmlns="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2349">
              <a:extLst>
                <a:ext uri="{FF2B5EF4-FFF2-40B4-BE49-F238E27FC236}">
                  <a16:creationId xmlns:a16="http://schemas.microsoft.com/office/drawing/2014/main" xmlns="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2350">
              <a:extLst>
                <a:ext uri="{FF2B5EF4-FFF2-40B4-BE49-F238E27FC236}">
                  <a16:creationId xmlns:a16="http://schemas.microsoft.com/office/drawing/2014/main" xmlns="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2351">
              <a:extLst>
                <a:ext uri="{FF2B5EF4-FFF2-40B4-BE49-F238E27FC236}">
                  <a16:creationId xmlns:a16="http://schemas.microsoft.com/office/drawing/2014/main" xmlns="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2352">
              <a:extLst>
                <a:ext uri="{FF2B5EF4-FFF2-40B4-BE49-F238E27FC236}">
                  <a16:creationId xmlns:a16="http://schemas.microsoft.com/office/drawing/2014/main" xmlns="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2353">
              <a:extLst>
                <a:ext uri="{FF2B5EF4-FFF2-40B4-BE49-F238E27FC236}">
                  <a16:creationId xmlns:a16="http://schemas.microsoft.com/office/drawing/2014/main" xmlns="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2354">
              <a:extLst>
                <a:ext uri="{FF2B5EF4-FFF2-40B4-BE49-F238E27FC236}">
                  <a16:creationId xmlns:a16="http://schemas.microsoft.com/office/drawing/2014/main" xmlns="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2355">
              <a:extLst>
                <a:ext uri="{FF2B5EF4-FFF2-40B4-BE49-F238E27FC236}">
                  <a16:creationId xmlns:a16="http://schemas.microsoft.com/office/drawing/2014/main" xmlns="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2356">
              <a:extLst>
                <a:ext uri="{FF2B5EF4-FFF2-40B4-BE49-F238E27FC236}">
                  <a16:creationId xmlns:a16="http://schemas.microsoft.com/office/drawing/2014/main" xmlns="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2357">
              <a:extLst>
                <a:ext uri="{FF2B5EF4-FFF2-40B4-BE49-F238E27FC236}">
                  <a16:creationId xmlns:a16="http://schemas.microsoft.com/office/drawing/2014/main" xmlns="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2358">
              <a:extLst>
                <a:ext uri="{FF2B5EF4-FFF2-40B4-BE49-F238E27FC236}">
                  <a16:creationId xmlns:a16="http://schemas.microsoft.com/office/drawing/2014/main" xmlns="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2359">
              <a:extLst>
                <a:ext uri="{FF2B5EF4-FFF2-40B4-BE49-F238E27FC236}">
                  <a16:creationId xmlns:a16="http://schemas.microsoft.com/office/drawing/2014/main" xmlns="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2360">
              <a:extLst>
                <a:ext uri="{FF2B5EF4-FFF2-40B4-BE49-F238E27FC236}">
                  <a16:creationId xmlns:a16="http://schemas.microsoft.com/office/drawing/2014/main" xmlns="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2361">
              <a:extLst>
                <a:ext uri="{FF2B5EF4-FFF2-40B4-BE49-F238E27FC236}">
                  <a16:creationId xmlns:a16="http://schemas.microsoft.com/office/drawing/2014/main" xmlns="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2362">
              <a:extLst>
                <a:ext uri="{FF2B5EF4-FFF2-40B4-BE49-F238E27FC236}">
                  <a16:creationId xmlns:a16="http://schemas.microsoft.com/office/drawing/2014/main" xmlns="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2363">
              <a:extLst>
                <a:ext uri="{FF2B5EF4-FFF2-40B4-BE49-F238E27FC236}">
                  <a16:creationId xmlns:a16="http://schemas.microsoft.com/office/drawing/2014/main" xmlns="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2364">
              <a:extLst>
                <a:ext uri="{FF2B5EF4-FFF2-40B4-BE49-F238E27FC236}">
                  <a16:creationId xmlns:a16="http://schemas.microsoft.com/office/drawing/2014/main" xmlns="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2365">
              <a:extLst>
                <a:ext uri="{FF2B5EF4-FFF2-40B4-BE49-F238E27FC236}">
                  <a16:creationId xmlns:a16="http://schemas.microsoft.com/office/drawing/2014/main" xmlns="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2366">
              <a:extLst>
                <a:ext uri="{FF2B5EF4-FFF2-40B4-BE49-F238E27FC236}">
                  <a16:creationId xmlns:a16="http://schemas.microsoft.com/office/drawing/2014/main" xmlns="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2367">
              <a:extLst>
                <a:ext uri="{FF2B5EF4-FFF2-40B4-BE49-F238E27FC236}">
                  <a16:creationId xmlns:a16="http://schemas.microsoft.com/office/drawing/2014/main" xmlns="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2368">
              <a:extLst>
                <a:ext uri="{FF2B5EF4-FFF2-40B4-BE49-F238E27FC236}">
                  <a16:creationId xmlns:a16="http://schemas.microsoft.com/office/drawing/2014/main" xmlns="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2369">
              <a:extLst>
                <a:ext uri="{FF2B5EF4-FFF2-40B4-BE49-F238E27FC236}">
                  <a16:creationId xmlns:a16="http://schemas.microsoft.com/office/drawing/2014/main" xmlns="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2370">
              <a:extLst>
                <a:ext uri="{FF2B5EF4-FFF2-40B4-BE49-F238E27FC236}">
                  <a16:creationId xmlns:a16="http://schemas.microsoft.com/office/drawing/2014/main" xmlns="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2371">
              <a:extLst>
                <a:ext uri="{FF2B5EF4-FFF2-40B4-BE49-F238E27FC236}">
                  <a16:creationId xmlns:a16="http://schemas.microsoft.com/office/drawing/2014/main" xmlns="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2372">
              <a:extLst>
                <a:ext uri="{FF2B5EF4-FFF2-40B4-BE49-F238E27FC236}">
                  <a16:creationId xmlns:a16="http://schemas.microsoft.com/office/drawing/2014/main" xmlns="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2373">
              <a:extLst>
                <a:ext uri="{FF2B5EF4-FFF2-40B4-BE49-F238E27FC236}">
                  <a16:creationId xmlns:a16="http://schemas.microsoft.com/office/drawing/2014/main" xmlns="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2374">
              <a:extLst>
                <a:ext uri="{FF2B5EF4-FFF2-40B4-BE49-F238E27FC236}">
                  <a16:creationId xmlns:a16="http://schemas.microsoft.com/office/drawing/2014/main" xmlns="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2375">
              <a:extLst>
                <a:ext uri="{FF2B5EF4-FFF2-40B4-BE49-F238E27FC236}">
                  <a16:creationId xmlns:a16="http://schemas.microsoft.com/office/drawing/2014/main" xmlns="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2376">
              <a:extLst>
                <a:ext uri="{FF2B5EF4-FFF2-40B4-BE49-F238E27FC236}">
                  <a16:creationId xmlns:a16="http://schemas.microsoft.com/office/drawing/2014/main" xmlns="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2377">
              <a:extLst>
                <a:ext uri="{FF2B5EF4-FFF2-40B4-BE49-F238E27FC236}">
                  <a16:creationId xmlns:a16="http://schemas.microsoft.com/office/drawing/2014/main" xmlns="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2378">
              <a:extLst>
                <a:ext uri="{FF2B5EF4-FFF2-40B4-BE49-F238E27FC236}">
                  <a16:creationId xmlns:a16="http://schemas.microsoft.com/office/drawing/2014/main" xmlns="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2379">
              <a:extLst>
                <a:ext uri="{FF2B5EF4-FFF2-40B4-BE49-F238E27FC236}">
                  <a16:creationId xmlns:a16="http://schemas.microsoft.com/office/drawing/2014/main" xmlns="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2380">
              <a:extLst>
                <a:ext uri="{FF2B5EF4-FFF2-40B4-BE49-F238E27FC236}">
                  <a16:creationId xmlns:a16="http://schemas.microsoft.com/office/drawing/2014/main" xmlns="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2381">
              <a:extLst>
                <a:ext uri="{FF2B5EF4-FFF2-40B4-BE49-F238E27FC236}">
                  <a16:creationId xmlns:a16="http://schemas.microsoft.com/office/drawing/2014/main" xmlns="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2382">
              <a:extLst>
                <a:ext uri="{FF2B5EF4-FFF2-40B4-BE49-F238E27FC236}">
                  <a16:creationId xmlns:a16="http://schemas.microsoft.com/office/drawing/2014/main" xmlns="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2383">
              <a:extLst>
                <a:ext uri="{FF2B5EF4-FFF2-40B4-BE49-F238E27FC236}">
                  <a16:creationId xmlns:a16="http://schemas.microsoft.com/office/drawing/2014/main" xmlns="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2384">
              <a:extLst>
                <a:ext uri="{FF2B5EF4-FFF2-40B4-BE49-F238E27FC236}">
                  <a16:creationId xmlns:a16="http://schemas.microsoft.com/office/drawing/2014/main" xmlns="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2385">
              <a:extLst>
                <a:ext uri="{FF2B5EF4-FFF2-40B4-BE49-F238E27FC236}">
                  <a16:creationId xmlns:a16="http://schemas.microsoft.com/office/drawing/2014/main" xmlns="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2386">
              <a:extLst>
                <a:ext uri="{FF2B5EF4-FFF2-40B4-BE49-F238E27FC236}">
                  <a16:creationId xmlns:a16="http://schemas.microsoft.com/office/drawing/2014/main" xmlns="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2387">
              <a:extLst>
                <a:ext uri="{FF2B5EF4-FFF2-40B4-BE49-F238E27FC236}">
                  <a16:creationId xmlns:a16="http://schemas.microsoft.com/office/drawing/2014/main" xmlns="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2388">
              <a:extLst>
                <a:ext uri="{FF2B5EF4-FFF2-40B4-BE49-F238E27FC236}">
                  <a16:creationId xmlns:a16="http://schemas.microsoft.com/office/drawing/2014/main" xmlns="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2389">
              <a:extLst>
                <a:ext uri="{FF2B5EF4-FFF2-40B4-BE49-F238E27FC236}">
                  <a16:creationId xmlns:a16="http://schemas.microsoft.com/office/drawing/2014/main" xmlns="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2390">
              <a:extLst>
                <a:ext uri="{FF2B5EF4-FFF2-40B4-BE49-F238E27FC236}">
                  <a16:creationId xmlns:a16="http://schemas.microsoft.com/office/drawing/2014/main" xmlns="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2391">
              <a:extLst>
                <a:ext uri="{FF2B5EF4-FFF2-40B4-BE49-F238E27FC236}">
                  <a16:creationId xmlns:a16="http://schemas.microsoft.com/office/drawing/2014/main" xmlns="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2392">
              <a:extLst>
                <a:ext uri="{FF2B5EF4-FFF2-40B4-BE49-F238E27FC236}">
                  <a16:creationId xmlns:a16="http://schemas.microsoft.com/office/drawing/2014/main" xmlns="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2393">
              <a:extLst>
                <a:ext uri="{FF2B5EF4-FFF2-40B4-BE49-F238E27FC236}">
                  <a16:creationId xmlns:a16="http://schemas.microsoft.com/office/drawing/2014/main" xmlns="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2394">
              <a:extLst>
                <a:ext uri="{FF2B5EF4-FFF2-40B4-BE49-F238E27FC236}">
                  <a16:creationId xmlns:a16="http://schemas.microsoft.com/office/drawing/2014/main" xmlns="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2395">
              <a:extLst>
                <a:ext uri="{FF2B5EF4-FFF2-40B4-BE49-F238E27FC236}">
                  <a16:creationId xmlns:a16="http://schemas.microsoft.com/office/drawing/2014/main" xmlns="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2396">
              <a:extLst>
                <a:ext uri="{FF2B5EF4-FFF2-40B4-BE49-F238E27FC236}">
                  <a16:creationId xmlns:a16="http://schemas.microsoft.com/office/drawing/2014/main" xmlns="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2397">
              <a:extLst>
                <a:ext uri="{FF2B5EF4-FFF2-40B4-BE49-F238E27FC236}">
                  <a16:creationId xmlns:a16="http://schemas.microsoft.com/office/drawing/2014/main" xmlns="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2398">
              <a:extLst>
                <a:ext uri="{FF2B5EF4-FFF2-40B4-BE49-F238E27FC236}">
                  <a16:creationId xmlns:a16="http://schemas.microsoft.com/office/drawing/2014/main" xmlns="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2399">
              <a:extLst>
                <a:ext uri="{FF2B5EF4-FFF2-40B4-BE49-F238E27FC236}">
                  <a16:creationId xmlns:a16="http://schemas.microsoft.com/office/drawing/2014/main" xmlns="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2400">
              <a:extLst>
                <a:ext uri="{FF2B5EF4-FFF2-40B4-BE49-F238E27FC236}">
                  <a16:creationId xmlns:a16="http://schemas.microsoft.com/office/drawing/2014/main" xmlns="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2401">
              <a:extLst>
                <a:ext uri="{FF2B5EF4-FFF2-40B4-BE49-F238E27FC236}">
                  <a16:creationId xmlns:a16="http://schemas.microsoft.com/office/drawing/2014/main" xmlns="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2402">
              <a:extLst>
                <a:ext uri="{FF2B5EF4-FFF2-40B4-BE49-F238E27FC236}">
                  <a16:creationId xmlns:a16="http://schemas.microsoft.com/office/drawing/2014/main" xmlns="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2403">
              <a:extLst>
                <a:ext uri="{FF2B5EF4-FFF2-40B4-BE49-F238E27FC236}">
                  <a16:creationId xmlns:a16="http://schemas.microsoft.com/office/drawing/2014/main" xmlns="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2404">
              <a:extLst>
                <a:ext uri="{FF2B5EF4-FFF2-40B4-BE49-F238E27FC236}">
                  <a16:creationId xmlns:a16="http://schemas.microsoft.com/office/drawing/2014/main" xmlns="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2405">
              <a:extLst>
                <a:ext uri="{FF2B5EF4-FFF2-40B4-BE49-F238E27FC236}">
                  <a16:creationId xmlns:a16="http://schemas.microsoft.com/office/drawing/2014/main" xmlns="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2406">
              <a:extLst>
                <a:ext uri="{FF2B5EF4-FFF2-40B4-BE49-F238E27FC236}">
                  <a16:creationId xmlns:a16="http://schemas.microsoft.com/office/drawing/2014/main" xmlns="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2407">
              <a:extLst>
                <a:ext uri="{FF2B5EF4-FFF2-40B4-BE49-F238E27FC236}">
                  <a16:creationId xmlns:a16="http://schemas.microsoft.com/office/drawing/2014/main" xmlns="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2408">
              <a:extLst>
                <a:ext uri="{FF2B5EF4-FFF2-40B4-BE49-F238E27FC236}">
                  <a16:creationId xmlns:a16="http://schemas.microsoft.com/office/drawing/2014/main" xmlns="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2409">
              <a:extLst>
                <a:ext uri="{FF2B5EF4-FFF2-40B4-BE49-F238E27FC236}">
                  <a16:creationId xmlns:a16="http://schemas.microsoft.com/office/drawing/2014/main" xmlns="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2410">
              <a:extLst>
                <a:ext uri="{FF2B5EF4-FFF2-40B4-BE49-F238E27FC236}">
                  <a16:creationId xmlns:a16="http://schemas.microsoft.com/office/drawing/2014/main" xmlns="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2411">
              <a:extLst>
                <a:ext uri="{FF2B5EF4-FFF2-40B4-BE49-F238E27FC236}">
                  <a16:creationId xmlns:a16="http://schemas.microsoft.com/office/drawing/2014/main" xmlns="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2412">
              <a:extLst>
                <a:ext uri="{FF2B5EF4-FFF2-40B4-BE49-F238E27FC236}">
                  <a16:creationId xmlns:a16="http://schemas.microsoft.com/office/drawing/2014/main" xmlns="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2413">
              <a:extLst>
                <a:ext uri="{FF2B5EF4-FFF2-40B4-BE49-F238E27FC236}">
                  <a16:creationId xmlns:a16="http://schemas.microsoft.com/office/drawing/2014/main" xmlns="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2414">
              <a:extLst>
                <a:ext uri="{FF2B5EF4-FFF2-40B4-BE49-F238E27FC236}">
                  <a16:creationId xmlns:a16="http://schemas.microsoft.com/office/drawing/2014/main" xmlns="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2415">
              <a:extLst>
                <a:ext uri="{FF2B5EF4-FFF2-40B4-BE49-F238E27FC236}">
                  <a16:creationId xmlns:a16="http://schemas.microsoft.com/office/drawing/2014/main" xmlns="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2416">
              <a:extLst>
                <a:ext uri="{FF2B5EF4-FFF2-40B4-BE49-F238E27FC236}">
                  <a16:creationId xmlns:a16="http://schemas.microsoft.com/office/drawing/2014/main" xmlns="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2417">
              <a:extLst>
                <a:ext uri="{FF2B5EF4-FFF2-40B4-BE49-F238E27FC236}">
                  <a16:creationId xmlns:a16="http://schemas.microsoft.com/office/drawing/2014/main" xmlns="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2418">
              <a:extLst>
                <a:ext uri="{FF2B5EF4-FFF2-40B4-BE49-F238E27FC236}">
                  <a16:creationId xmlns:a16="http://schemas.microsoft.com/office/drawing/2014/main" xmlns="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2419">
              <a:extLst>
                <a:ext uri="{FF2B5EF4-FFF2-40B4-BE49-F238E27FC236}">
                  <a16:creationId xmlns:a16="http://schemas.microsoft.com/office/drawing/2014/main" xmlns="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2420">
              <a:extLst>
                <a:ext uri="{FF2B5EF4-FFF2-40B4-BE49-F238E27FC236}">
                  <a16:creationId xmlns:a16="http://schemas.microsoft.com/office/drawing/2014/main" xmlns="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2421">
              <a:extLst>
                <a:ext uri="{FF2B5EF4-FFF2-40B4-BE49-F238E27FC236}">
                  <a16:creationId xmlns:a16="http://schemas.microsoft.com/office/drawing/2014/main" xmlns="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2422">
              <a:extLst>
                <a:ext uri="{FF2B5EF4-FFF2-40B4-BE49-F238E27FC236}">
                  <a16:creationId xmlns:a16="http://schemas.microsoft.com/office/drawing/2014/main" xmlns="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2423">
              <a:extLst>
                <a:ext uri="{FF2B5EF4-FFF2-40B4-BE49-F238E27FC236}">
                  <a16:creationId xmlns:a16="http://schemas.microsoft.com/office/drawing/2014/main" xmlns="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2424">
              <a:extLst>
                <a:ext uri="{FF2B5EF4-FFF2-40B4-BE49-F238E27FC236}">
                  <a16:creationId xmlns:a16="http://schemas.microsoft.com/office/drawing/2014/main" xmlns="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2425">
              <a:extLst>
                <a:ext uri="{FF2B5EF4-FFF2-40B4-BE49-F238E27FC236}">
                  <a16:creationId xmlns:a16="http://schemas.microsoft.com/office/drawing/2014/main" xmlns="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2426">
              <a:extLst>
                <a:ext uri="{FF2B5EF4-FFF2-40B4-BE49-F238E27FC236}">
                  <a16:creationId xmlns:a16="http://schemas.microsoft.com/office/drawing/2014/main" xmlns="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2427">
              <a:extLst>
                <a:ext uri="{FF2B5EF4-FFF2-40B4-BE49-F238E27FC236}">
                  <a16:creationId xmlns:a16="http://schemas.microsoft.com/office/drawing/2014/main" xmlns="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2428">
              <a:extLst>
                <a:ext uri="{FF2B5EF4-FFF2-40B4-BE49-F238E27FC236}">
                  <a16:creationId xmlns:a16="http://schemas.microsoft.com/office/drawing/2014/main" xmlns="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2429">
              <a:extLst>
                <a:ext uri="{FF2B5EF4-FFF2-40B4-BE49-F238E27FC236}">
                  <a16:creationId xmlns:a16="http://schemas.microsoft.com/office/drawing/2014/main" xmlns="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2430">
              <a:extLst>
                <a:ext uri="{FF2B5EF4-FFF2-40B4-BE49-F238E27FC236}">
                  <a16:creationId xmlns:a16="http://schemas.microsoft.com/office/drawing/2014/main" xmlns="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2431">
              <a:extLst>
                <a:ext uri="{FF2B5EF4-FFF2-40B4-BE49-F238E27FC236}">
                  <a16:creationId xmlns:a16="http://schemas.microsoft.com/office/drawing/2014/main" xmlns="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2432">
              <a:extLst>
                <a:ext uri="{FF2B5EF4-FFF2-40B4-BE49-F238E27FC236}">
                  <a16:creationId xmlns:a16="http://schemas.microsoft.com/office/drawing/2014/main" xmlns="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2433">
              <a:extLst>
                <a:ext uri="{FF2B5EF4-FFF2-40B4-BE49-F238E27FC236}">
                  <a16:creationId xmlns:a16="http://schemas.microsoft.com/office/drawing/2014/main" xmlns="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2434">
              <a:extLst>
                <a:ext uri="{FF2B5EF4-FFF2-40B4-BE49-F238E27FC236}">
                  <a16:creationId xmlns:a16="http://schemas.microsoft.com/office/drawing/2014/main" xmlns="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2435">
              <a:extLst>
                <a:ext uri="{FF2B5EF4-FFF2-40B4-BE49-F238E27FC236}">
                  <a16:creationId xmlns:a16="http://schemas.microsoft.com/office/drawing/2014/main" xmlns="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2436">
              <a:extLst>
                <a:ext uri="{FF2B5EF4-FFF2-40B4-BE49-F238E27FC236}">
                  <a16:creationId xmlns:a16="http://schemas.microsoft.com/office/drawing/2014/main" xmlns="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2437">
              <a:extLst>
                <a:ext uri="{FF2B5EF4-FFF2-40B4-BE49-F238E27FC236}">
                  <a16:creationId xmlns:a16="http://schemas.microsoft.com/office/drawing/2014/main" xmlns="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2438">
              <a:extLst>
                <a:ext uri="{FF2B5EF4-FFF2-40B4-BE49-F238E27FC236}">
                  <a16:creationId xmlns:a16="http://schemas.microsoft.com/office/drawing/2014/main" xmlns="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2439">
              <a:extLst>
                <a:ext uri="{FF2B5EF4-FFF2-40B4-BE49-F238E27FC236}">
                  <a16:creationId xmlns:a16="http://schemas.microsoft.com/office/drawing/2014/main" xmlns="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2440">
              <a:extLst>
                <a:ext uri="{FF2B5EF4-FFF2-40B4-BE49-F238E27FC236}">
                  <a16:creationId xmlns:a16="http://schemas.microsoft.com/office/drawing/2014/main" xmlns="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2441">
              <a:extLst>
                <a:ext uri="{FF2B5EF4-FFF2-40B4-BE49-F238E27FC236}">
                  <a16:creationId xmlns:a16="http://schemas.microsoft.com/office/drawing/2014/main" xmlns="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2442">
              <a:extLst>
                <a:ext uri="{FF2B5EF4-FFF2-40B4-BE49-F238E27FC236}">
                  <a16:creationId xmlns:a16="http://schemas.microsoft.com/office/drawing/2014/main" xmlns="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2443">
              <a:extLst>
                <a:ext uri="{FF2B5EF4-FFF2-40B4-BE49-F238E27FC236}">
                  <a16:creationId xmlns:a16="http://schemas.microsoft.com/office/drawing/2014/main" xmlns="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2444">
              <a:extLst>
                <a:ext uri="{FF2B5EF4-FFF2-40B4-BE49-F238E27FC236}">
                  <a16:creationId xmlns:a16="http://schemas.microsoft.com/office/drawing/2014/main" xmlns="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2445">
              <a:extLst>
                <a:ext uri="{FF2B5EF4-FFF2-40B4-BE49-F238E27FC236}">
                  <a16:creationId xmlns:a16="http://schemas.microsoft.com/office/drawing/2014/main" xmlns="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2446">
              <a:extLst>
                <a:ext uri="{FF2B5EF4-FFF2-40B4-BE49-F238E27FC236}">
                  <a16:creationId xmlns:a16="http://schemas.microsoft.com/office/drawing/2014/main" xmlns="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2447">
              <a:extLst>
                <a:ext uri="{FF2B5EF4-FFF2-40B4-BE49-F238E27FC236}">
                  <a16:creationId xmlns:a16="http://schemas.microsoft.com/office/drawing/2014/main" xmlns="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2448">
              <a:extLst>
                <a:ext uri="{FF2B5EF4-FFF2-40B4-BE49-F238E27FC236}">
                  <a16:creationId xmlns:a16="http://schemas.microsoft.com/office/drawing/2014/main" xmlns="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2449">
              <a:extLst>
                <a:ext uri="{FF2B5EF4-FFF2-40B4-BE49-F238E27FC236}">
                  <a16:creationId xmlns:a16="http://schemas.microsoft.com/office/drawing/2014/main" xmlns="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2450">
              <a:extLst>
                <a:ext uri="{FF2B5EF4-FFF2-40B4-BE49-F238E27FC236}">
                  <a16:creationId xmlns:a16="http://schemas.microsoft.com/office/drawing/2014/main" xmlns="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2451">
              <a:extLst>
                <a:ext uri="{FF2B5EF4-FFF2-40B4-BE49-F238E27FC236}">
                  <a16:creationId xmlns:a16="http://schemas.microsoft.com/office/drawing/2014/main" xmlns="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2452">
              <a:extLst>
                <a:ext uri="{FF2B5EF4-FFF2-40B4-BE49-F238E27FC236}">
                  <a16:creationId xmlns:a16="http://schemas.microsoft.com/office/drawing/2014/main" xmlns="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2453">
              <a:extLst>
                <a:ext uri="{FF2B5EF4-FFF2-40B4-BE49-F238E27FC236}">
                  <a16:creationId xmlns:a16="http://schemas.microsoft.com/office/drawing/2014/main" xmlns="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2454">
              <a:extLst>
                <a:ext uri="{FF2B5EF4-FFF2-40B4-BE49-F238E27FC236}">
                  <a16:creationId xmlns:a16="http://schemas.microsoft.com/office/drawing/2014/main" xmlns="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2455">
              <a:extLst>
                <a:ext uri="{FF2B5EF4-FFF2-40B4-BE49-F238E27FC236}">
                  <a16:creationId xmlns:a16="http://schemas.microsoft.com/office/drawing/2014/main" xmlns="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2456">
              <a:extLst>
                <a:ext uri="{FF2B5EF4-FFF2-40B4-BE49-F238E27FC236}">
                  <a16:creationId xmlns:a16="http://schemas.microsoft.com/office/drawing/2014/main" xmlns="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2457">
              <a:extLst>
                <a:ext uri="{FF2B5EF4-FFF2-40B4-BE49-F238E27FC236}">
                  <a16:creationId xmlns:a16="http://schemas.microsoft.com/office/drawing/2014/main" xmlns="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2458">
              <a:extLst>
                <a:ext uri="{FF2B5EF4-FFF2-40B4-BE49-F238E27FC236}">
                  <a16:creationId xmlns:a16="http://schemas.microsoft.com/office/drawing/2014/main" xmlns="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2459">
              <a:extLst>
                <a:ext uri="{FF2B5EF4-FFF2-40B4-BE49-F238E27FC236}">
                  <a16:creationId xmlns:a16="http://schemas.microsoft.com/office/drawing/2014/main" xmlns="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2460">
              <a:extLst>
                <a:ext uri="{FF2B5EF4-FFF2-40B4-BE49-F238E27FC236}">
                  <a16:creationId xmlns:a16="http://schemas.microsoft.com/office/drawing/2014/main" xmlns="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2461">
              <a:extLst>
                <a:ext uri="{FF2B5EF4-FFF2-40B4-BE49-F238E27FC236}">
                  <a16:creationId xmlns:a16="http://schemas.microsoft.com/office/drawing/2014/main" xmlns="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2462">
              <a:extLst>
                <a:ext uri="{FF2B5EF4-FFF2-40B4-BE49-F238E27FC236}">
                  <a16:creationId xmlns:a16="http://schemas.microsoft.com/office/drawing/2014/main" xmlns="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2463">
              <a:extLst>
                <a:ext uri="{FF2B5EF4-FFF2-40B4-BE49-F238E27FC236}">
                  <a16:creationId xmlns:a16="http://schemas.microsoft.com/office/drawing/2014/main" xmlns="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2464">
              <a:extLst>
                <a:ext uri="{FF2B5EF4-FFF2-40B4-BE49-F238E27FC236}">
                  <a16:creationId xmlns:a16="http://schemas.microsoft.com/office/drawing/2014/main" xmlns="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2465">
              <a:extLst>
                <a:ext uri="{FF2B5EF4-FFF2-40B4-BE49-F238E27FC236}">
                  <a16:creationId xmlns:a16="http://schemas.microsoft.com/office/drawing/2014/main" xmlns="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2466">
              <a:extLst>
                <a:ext uri="{FF2B5EF4-FFF2-40B4-BE49-F238E27FC236}">
                  <a16:creationId xmlns:a16="http://schemas.microsoft.com/office/drawing/2014/main" xmlns="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2467">
              <a:extLst>
                <a:ext uri="{FF2B5EF4-FFF2-40B4-BE49-F238E27FC236}">
                  <a16:creationId xmlns:a16="http://schemas.microsoft.com/office/drawing/2014/main" xmlns="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2468">
              <a:extLst>
                <a:ext uri="{FF2B5EF4-FFF2-40B4-BE49-F238E27FC236}">
                  <a16:creationId xmlns:a16="http://schemas.microsoft.com/office/drawing/2014/main" xmlns="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2469">
              <a:extLst>
                <a:ext uri="{FF2B5EF4-FFF2-40B4-BE49-F238E27FC236}">
                  <a16:creationId xmlns:a16="http://schemas.microsoft.com/office/drawing/2014/main" xmlns="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2470">
              <a:extLst>
                <a:ext uri="{FF2B5EF4-FFF2-40B4-BE49-F238E27FC236}">
                  <a16:creationId xmlns:a16="http://schemas.microsoft.com/office/drawing/2014/main" xmlns="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2471">
              <a:extLst>
                <a:ext uri="{FF2B5EF4-FFF2-40B4-BE49-F238E27FC236}">
                  <a16:creationId xmlns:a16="http://schemas.microsoft.com/office/drawing/2014/main" xmlns="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2472">
              <a:extLst>
                <a:ext uri="{FF2B5EF4-FFF2-40B4-BE49-F238E27FC236}">
                  <a16:creationId xmlns:a16="http://schemas.microsoft.com/office/drawing/2014/main" xmlns="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2473">
              <a:extLst>
                <a:ext uri="{FF2B5EF4-FFF2-40B4-BE49-F238E27FC236}">
                  <a16:creationId xmlns:a16="http://schemas.microsoft.com/office/drawing/2014/main" xmlns="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2474">
              <a:extLst>
                <a:ext uri="{FF2B5EF4-FFF2-40B4-BE49-F238E27FC236}">
                  <a16:creationId xmlns:a16="http://schemas.microsoft.com/office/drawing/2014/main" xmlns="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2475">
              <a:extLst>
                <a:ext uri="{FF2B5EF4-FFF2-40B4-BE49-F238E27FC236}">
                  <a16:creationId xmlns:a16="http://schemas.microsoft.com/office/drawing/2014/main" xmlns="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2476">
              <a:extLst>
                <a:ext uri="{FF2B5EF4-FFF2-40B4-BE49-F238E27FC236}">
                  <a16:creationId xmlns:a16="http://schemas.microsoft.com/office/drawing/2014/main" xmlns="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2477">
              <a:extLst>
                <a:ext uri="{FF2B5EF4-FFF2-40B4-BE49-F238E27FC236}">
                  <a16:creationId xmlns:a16="http://schemas.microsoft.com/office/drawing/2014/main" xmlns="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2478">
              <a:extLst>
                <a:ext uri="{FF2B5EF4-FFF2-40B4-BE49-F238E27FC236}">
                  <a16:creationId xmlns:a16="http://schemas.microsoft.com/office/drawing/2014/main" xmlns="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2479">
              <a:extLst>
                <a:ext uri="{FF2B5EF4-FFF2-40B4-BE49-F238E27FC236}">
                  <a16:creationId xmlns:a16="http://schemas.microsoft.com/office/drawing/2014/main" xmlns="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2480">
              <a:extLst>
                <a:ext uri="{FF2B5EF4-FFF2-40B4-BE49-F238E27FC236}">
                  <a16:creationId xmlns:a16="http://schemas.microsoft.com/office/drawing/2014/main" xmlns="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2481">
              <a:extLst>
                <a:ext uri="{FF2B5EF4-FFF2-40B4-BE49-F238E27FC236}">
                  <a16:creationId xmlns:a16="http://schemas.microsoft.com/office/drawing/2014/main" xmlns="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2482">
              <a:extLst>
                <a:ext uri="{FF2B5EF4-FFF2-40B4-BE49-F238E27FC236}">
                  <a16:creationId xmlns:a16="http://schemas.microsoft.com/office/drawing/2014/main" xmlns="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2483">
              <a:extLst>
                <a:ext uri="{FF2B5EF4-FFF2-40B4-BE49-F238E27FC236}">
                  <a16:creationId xmlns:a16="http://schemas.microsoft.com/office/drawing/2014/main" xmlns="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2484">
              <a:extLst>
                <a:ext uri="{FF2B5EF4-FFF2-40B4-BE49-F238E27FC236}">
                  <a16:creationId xmlns:a16="http://schemas.microsoft.com/office/drawing/2014/main" xmlns="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2485">
              <a:extLst>
                <a:ext uri="{FF2B5EF4-FFF2-40B4-BE49-F238E27FC236}">
                  <a16:creationId xmlns:a16="http://schemas.microsoft.com/office/drawing/2014/main" xmlns="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2486">
              <a:extLst>
                <a:ext uri="{FF2B5EF4-FFF2-40B4-BE49-F238E27FC236}">
                  <a16:creationId xmlns:a16="http://schemas.microsoft.com/office/drawing/2014/main" xmlns="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2487">
              <a:extLst>
                <a:ext uri="{FF2B5EF4-FFF2-40B4-BE49-F238E27FC236}">
                  <a16:creationId xmlns:a16="http://schemas.microsoft.com/office/drawing/2014/main" xmlns="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2488">
              <a:extLst>
                <a:ext uri="{FF2B5EF4-FFF2-40B4-BE49-F238E27FC236}">
                  <a16:creationId xmlns:a16="http://schemas.microsoft.com/office/drawing/2014/main" xmlns="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2489">
              <a:extLst>
                <a:ext uri="{FF2B5EF4-FFF2-40B4-BE49-F238E27FC236}">
                  <a16:creationId xmlns:a16="http://schemas.microsoft.com/office/drawing/2014/main" xmlns="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2490">
              <a:extLst>
                <a:ext uri="{FF2B5EF4-FFF2-40B4-BE49-F238E27FC236}">
                  <a16:creationId xmlns:a16="http://schemas.microsoft.com/office/drawing/2014/main" xmlns="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2491">
              <a:extLst>
                <a:ext uri="{FF2B5EF4-FFF2-40B4-BE49-F238E27FC236}">
                  <a16:creationId xmlns:a16="http://schemas.microsoft.com/office/drawing/2014/main" xmlns="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2492">
              <a:extLst>
                <a:ext uri="{FF2B5EF4-FFF2-40B4-BE49-F238E27FC236}">
                  <a16:creationId xmlns:a16="http://schemas.microsoft.com/office/drawing/2014/main" xmlns="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2493">
              <a:extLst>
                <a:ext uri="{FF2B5EF4-FFF2-40B4-BE49-F238E27FC236}">
                  <a16:creationId xmlns:a16="http://schemas.microsoft.com/office/drawing/2014/main" xmlns="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2494">
              <a:extLst>
                <a:ext uri="{FF2B5EF4-FFF2-40B4-BE49-F238E27FC236}">
                  <a16:creationId xmlns:a16="http://schemas.microsoft.com/office/drawing/2014/main" xmlns="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2495">
              <a:extLst>
                <a:ext uri="{FF2B5EF4-FFF2-40B4-BE49-F238E27FC236}">
                  <a16:creationId xmlns:a16="http://schemas.microsoft.com/office/drawing/2014/main" xmlns="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2496">
              <a:extLst>
                <a:ext uri="{FF2B5EF4-FFF2-40B4-BE49-F238E27FC236}">
                  <a16:creationId xmlns:a16="http://schemas.microsoft.com/office/drawing/2014/main" xmlns="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2497">
              <a:extLst>
                <a:ext uri="{FF2B5EF4-FFF2-40B4-BE49-F238E27FC236}">
                  <a16:creationId xmlns:a16="http://schemas.microsoft.com/office/drawing/2014/main" xmlns="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2498">
              <a:extLst>
                <a:ext uri="{FF2B5EF4-FFF2-40B4-BE49-F238E27FC236}">
                  <a16:creationId xmlns:a16="http://schemas.microsoft.com/office/drawing/2014/main" xmlns="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2499">
              <a:extLst>
                <a:ext uri="{FF2B5EF4-FFF2-40B4-BE49-F238E27FC236}">
                  <a16:creationId xmlns:a16="http://schemas.microsoft.com/office/drawing/2014/main" xmlns="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2500">
              <a:extLst>
                <a:ext uri="{FF2B5EF4-FFF2-40B4-BE49-F238E27FC236}">
                  <a16:creationId xmlns:a16="http://schemas.microsoft.com/office/drawing/2014/main" xmlns="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2501">
              <a:extLst>
                <a:ext uri="{FF2B5EF4-FFF2-40B4-BE49-F238E27FC236}">
                  <a16:creationId xmlns:a16="http://schemas.microsoft.com/office/drawing/2014/main" xmlns="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2502">
              <a:extLst>
                <a:ext uri="{FF2B5EF4-FFF2-40B4-BE49-F238E27FC236}">
                  <a16:creationId xmlns:a16="http://schemas.microsoft.com/office/drawing/2014/main" xmlns="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2503">
              <a:extLst>
                <a:ext uri="{FF2B5EF4-FFF2-40B4-BE49-F238E27FC236}">
                  <a16:creationId xmlns:a16="http://schemas.microsoft.com/office/drawing/2014/main" xmlns="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2504">
              <a:extLst>
                <a:ext uri="{FF2B5EF4-FFF2-40B4-BE49-F238E27FC236}">
                  <a16:creationId xmlns:a16="http://schemas.microsoft.com/office/drawing/2014/main" xmlns="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2505">
              <a:extLst>
                <a:ext uri="{FF2B5EF4-FFF2-40B4-BE49-F238E27FC236}">
                  <a16:creationId xmlns:a16="http://schemas.microsoft.com/office/drawing/2014/main" xmlns="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2506">
              <a:extLst>
                <a:ext uri="{FF2B5EF4-FFF2-40B4-BE49-F238E27FC236}">
                  <a16:creationId xmlns:a16="http://schemas.microsoft.com/office/drawing/2014/main" xmlns="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2507">
              <a:extLst>
                <a:ext uri="{FF2B5EF4-FFF2-40B4-BE49-F238E27FC236}">
                  <a16:creationId xmlns:a16="http://schemas.microsoft.com/office/drawing/2014/main" xmlns="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2508">
              <a:extLst>
                <a:ext uri="{FF2B5EF4-FFF2-40B4-BE49-F238E27FC236}">
                  <a16:creationId xmlns:a16="http://schemas.microsoft.com/office/drawing/2014/main" xmlns="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2509">
              <a:extLst>
                <a:ext uri="{FF2B5EF4-FFF2-40B4-BE49-F238E27FC236}">
                  <a16:creationId xmlns:a16="http://schemas.microsoft.com/office/drawing/2014/main" xmlns="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2510">
              <a:extLst>
                <a:ext uri="{FF2B5EF4-FFF2-40B4-BE49-F238E27FC236}">
                  <a16:creationId xmlns:a16="http://schemas.microsoft.com/office/drawing/2014/main" xmlns="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2511">
              <a:extLst>
                <a:ext uri="{FF2B5EF4-FFF2-40B4-BE49-F238E27FC236}">
                  <a16:creationId xmlns:a16="http://schemas.microsoft.com/office/drawing/2014/main" xmlns="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2512">
              <a:extLst>
                <a:ext uri="{FF2B5EF4-FFF2-40B4-BE49-F238E27FC236}">
                  <a16:creationId xmlns:a16="http://schemas.microsoft.com/office/drawing/2014/main" xmlns="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2513">
              <a:extLst>
                <a:ext uri="{FF2B5EF4-FFF2-40B4-BE49-F238E27FC236}">
                  <a16:creationId xmlns:a16="http://schemas.microsoft.com/office/drawing/2014/main" xmlns="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2514">
              <a:extLst>
                <a:ext uri="{FF2B5EF4-FFF2-40B4-BE49-F238E27FC236}">
                  <a16:creationId xmlns:a16="http://schemas.microsoft.com/office/drawing/2014/main" xmlns="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2515">
              <a:extLst>
                <a:ext uri="{FF2B5EF4-FFF2-40B4-BE49-F238E27FC236}">
                  <a16:creationId xmlns:a16="http://schemas.microsoft.com/office/drawing/2014/main" xmlns="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2516">
              <a:extLst>
                <a:ext uri="{FF2B5EF4-FFF2-40B4-BE49-F238E27FC236}">
                  <a16:creationId xmlns:a16="http://schemas.microsoft.com/office/drawing/2014/main" xmlns="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2517">
              <a:extLst>
                <a:ext uri="{FF2B5EF4-FFF2-40B4-BE49-F238E27FC236}">
                  <a16:creationId xmlns:a16="http://schemas.microsoft.com/office/drawing/2014/main" xmlns="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2518">
              <a:extLst>
                <a:ext uri="{FF2B5EF4-FFF2-40B4-BE49-F238E27FC236}">
                  <a16:creationId xmlns:a16="http://schemas.microsoft.com/office/drawing/2014/main" xmlns="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2519">
              <a:extLst>
                <a:ext uri="{FF2B5EF4-FFF2-40B4-BE49-F238E27FC236}">
                  <a16:creationId xmlns:a16="http://schemas.microsoft.com/office/drawing/2014/main" xmlns="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2520">
              <a:extLst>
                <a:ext uri="{FF2B5EF4-FFF2-40B4-BE49-F238E27FC236}">
                  <a16:creationId xmlns:a16="http://schemas.microsoft.com/office/drawing/2014/main" xmlns="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2521">
              <a:extLst>
                <a:ext uri="{FF2B5EF4-FFF2-40B4-BE49-F238E27FC236}">
                  <a16:creationId xmlns:a16="http://schemas.microsoft.com/office/drawing/2014/main" xmlns="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2522">
              <a:extLst>
                <a:ext uri="{FF2B5EF4-FFF2-40B4-BE49-F238E27FC236}">
                  <a16:creationId xmlns:a16="http://schemas.microsoft.com/office/drawing/2014/main" xmlns="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2523">
              <a:extLst>
                <a:ext uri="{FF2B5EF4-FFF2-40B4-BE49-F238E27FC236}">
                  <a16:creationId xmlns:a16="http://schemas.microsoft.com/office/drawing/2014/main" xmlns="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2524">
              <a:extLst>
                <a:ext uri="{FF2B5EF4-FFF2-40B4-BE49-F238E27FC236}">
                  <a16:creationId xmlns:a16="http://schemas.microsoft.com/office/drawing/2014/main" xmlns="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2525">
              <a:extLst>
                <a:ext uri="{FF2B5EF4-FFF2-40B4-BE49-F238E27FC236}">
                  <a16:creationId xmlns:a16="http://schemas.microsoft.com/office/drawing/2014/main" xmlns="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2526">
              <a:extLst>
                <a:ext uri="{FF2B5EF4-FFF2-40B4-BE49-F238E27FC236}">
                  <a16:creationId xmlns:a16="http://schemas.microsoft.com/office/drawing/2014/main" xmlns="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2527">
              <a:extLst>
                <a:ext uri="{FF2B5EF4-FFF2-40B4-BE49-F238E27FC236}">
                  <a16:creationId xmlns:a16="http://schemas.microsoft.com/office/drawing/2014/main" xmlns="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2528">
              <a:extLst>
                <a:ext uri="{FF2B5EF4-FFF2-40B4-BE49-F238E27FC236}">
                  <a16:creationId xmlns:a16="http://schemas.microsoft.com/office/drawing/2014/main" xmlns="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2529">
              <a:extLst>
                <a:ext uri="{FF2B5EF4-FFF2-40B4-BE49-F238E27FC236}">
                  <a16:creationId xmlns:a16="http://schemas.microsoft.com/office/drawing/2014/main" xmlns="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2530">
              <a:extLst>
                <a:ext uri="{FF2B5EF4-FFF2-40B4-BE49-F238E27FC236}">
                  <a16:creationId xmlns:a16="http://schemas.microsoft.com/office/drawing/2014/main" xmlns="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2531">
              <a:extLst>
                <a:ext uri="{FF2B5EF4-FFF2-40B4-BE49-F238E27FC236}">
                  <a16:creationId xmlns:a16="http://schemas.microsoft.com/office/drawing/2014/main" xmlns="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2532">
              <a:extLst>
                <a:ext uri="{FF2B5EF4-FFF2-40B4-BE49-F238E27FC236}">
                  <a16:creationId xmlns:a16="http://schemas.microsoft.com/office/drawing/2014/main" xmlns="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2533">
              <a:extLst>
                <a:ext uri="{FF2B5EF4-FFF2-40B4-BE49-F238E27FC236}">
                  <a16:creationId xmlns:a16="http://schemas.microsoft.com/office/drawing/2014/main" xmlns="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2534">
              <a:extLst>
                <a:ext uri="{FF2B5EF4-FFF2-40B4-BE49-F238E27FC236}">
                  <a16:creationId xmlns:a16="http://schemas.microsoft.com/office/drawing/2014/main" xmlns="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2535">
              <a:extLst>
                <a:ext uri="{FF2B5EF4-FFF2-40B4-BE49-F238E27FC236}">
                  <a16:creationId xmlns:a16="http://schemas.microsoft.com/office/drawing/2014/main" xmlns="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2536">
              <a:extLst>
                <a:ext uri="{FF2B5EF4-FFF2-40B4-BE49-F238E27FC236}">
                  <a16:creationId xmlns:a16="http://schemas.microsoft.com/office/drawing/2014/main" xmlns="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2537">
              <a:extLst>
                <a:ext uri="{FF2B5EF4-FFF2-40B4-BE49-F238E27FC236}">
                  <a16:creationId xmlns:a16="http://schemas.microsoft.com/office/drawing/2014/main" xmlns="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2538">
              <a:extLst>
                <a:ext uri="{FF2B5EF4-FFF2-40B4-BE49-F238E27FC236}">
                  <a16:creationId xmlns:a16="http://schemas.microsoft.com/office/drawing/2014/main" xmlns="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2539">
              <a:extLst>
                <a:ext uri="{FF2B5EF4-FFF2-40B4-BE49-F238E27FC236}">
                  <a16:creationId xmlns:a16="http://schemas.microsoft.com/office/drawing/2014/main" xmlns="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2540">
              <a:extLst>
                <a:ext uri="{FF2B5EF4-FFF2-40B4-BE49-F238E27FC236}">
                  <a16:creationId xmlns:a16="http://schemas.microsoft.com/office/drawing/2014/main" xmlns="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2541">
              <a:extLst>
                <a:ext uri="{FF2B5EF4-FFF2-40B4-BE49-F238E27FC236}">
                  <a16:creationId xmlns:a16="http://schemas.microsoft.com/office/drawing/2014/main" xmlns="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2542">
              <a:extLst>
                <a:ext uri="{FF2B5EF4-FFF2-40B4-BE49-F238E27FC236}">
                  <a16:creationId xmlns:a16="http://schemas.microsoft.com/office/drawing/2014/main" xmlns="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2543">
              <a:extLst>
                <a:ext uri="{FF2B5EF4-FFF2-40B4-BE49-F238E27FC236}">
                  <a16:creationId xmlns:a16="http://schemas.microsoft.com/office/drawing/2014/main" xmlns="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2544">
              <a:extLst>
                <a:ext uri="{FF2B5EF4-FFF2-40B4-BE49-F238E27FC236}">
                  <a16:creationId xmlns:a16="http://schemas.microsoft.com/office/drawing/2014/main" xmlns="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2545">
              <a:extLst>
                <a:ext uri="{FF2B5EF4-FFF2-40B4-BE49-F238E27FC236}">
                  <a16:creationId xmlns:a16="http://schemas.microsoft.com/office/drawing/2014/main" xmlns="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2546">
              <a:extLst>
                <a:ext uri="{FF2B5EF4-FFF2-40B4-BE49-F238E27FC236}">
                  <a16:creationId xmlns:a16="http://schemas.microsoft.com/office/drawing/2014/main" xmlns="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2547">
              <a:extLst>
                <a:ext uri="{FF2B5EF4-FFF2-40B4-BE49-F238E27FC236}">
                  <a16:creationId xmlns:a16="http://schemas.microsoft.com/office/drawing/2014/main" xmlns="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2548">
              <a:extLst>
                <a:ext uri="{FF2B5EF4-FFF2-40B4-BE49-F238E27FC236}">
                  <a16:creationId xmlns:a16="http://schemas.microsoft.com/office/drawing/2014/main" xmlns="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2549">
              <a:extLst>
                <a:ext uri="{FF2B5EF4-FFF2-40B4-BE49-F238E27FC236}">
                  <a16:creationId xmlns:a16="http://schemas.microsoft.com/office/drawing/2014/main" xmlns="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2550">
              <a:extLst>
                <a:ext uri="{FF2B5EF4-FFF2-40B4-BE49-F238E27FC236}">
                  <a16:creationId xmlns:a16="http://schemas.microsoft.com/office/drawing/2014/main" xmlns="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2551">
              <a:extLst>
                <a:ext uri="{FF2B5EF4-FFF2-40B4-BE49-F238E27FC236}">
                  <a16:creationId xmlns:a16="http://schemas.microsoft.com/office/drawing/2014/main" xmlns="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2552">
              <a:extLst>
                <a:ext uri="{FF2B5EF4-FFF2-40B4-BE49-F238E27FC236}">
                  <a16:creationId xmlns:a16="http://schemas.microsoft.com/office/drawing/2014/main" xmlns="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2553">
              <a:extLst>
                <a:ext uri="{FF2B5EF4-FFF2-40B4-BE49-F238E27FC236}">
                  <a16:creationId xmlns:a16="http://schemas.microsoft.com/office/drawing/2014/main" xmlns="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2554">
              <a:extLst>
                <a:ext uri="{FF2B5EF4-FFF2-40B4-BE49-F238E27FC236}">
                  <a16:creationId xmlns:a16="http://schemas.microsoft.com/office/drawing/2014/main" xmlns="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2555">
              <a:extLst>
                <a:ext uri="{FF2B5EF4-FFF2-40B4-BE49-F238E27FC236}">
                  <a16:creationId xmlns:a16="http://schemas.microsoft.com/office/drawing/2014/main" xmlns="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2556">
              <a:extLst>
                <a:ext uri="{FF2B5EF4-FFF2-40B4-BE49-F238E27FC236}">
                  <a16:creationId xmlns:a16="http://schemas.microsoft.com/office/drawing/2014/main" xmlns="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2557">
              <a:extLst>
                <a:ext uri="{FF2B5EF4-FFF2-40B4-BE49-F238E27FC236}">
                  <a16:creationId xmlns:a16="http://schemas.microsoft.com/office/drawing/2014/main" xmlns="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2558">
              <a:extLst>
                <a:ext uri="{FF2B5EF4-FFF2-40B4-BE49-F238E27FC236}">
                  <a16:creationId xmlns:a16="http://schemas.microsoft.com/office/drawing/2014/main" xmlns="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2559">
              <a:extLst>
                <a:ext uri="{FF2B5EF4-FFF2-40B4-BE49-F238E27FC236}">
                  <a16:creationId xmlns:a16="http://schemas.microsoft.com/office/drawing/2014/main" xmlns="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2560">
              <a:extLst>
                <a:ext uri="{FF2B5EF4-FFF2-40B4-BE49-F238E27FC236}">
                  <a16:creationId xmlns:a16="http://schemas.microsoft.com/office/drawing/2014/main" xmlns="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2561">
              <a:extLst>
                <a:ext uri="{FF2B5EF4-FFF2-40B4-BE49-F238E27FC236}">
                  <a16:creationId xmlns:a16="http://schemas.microsoft.com/office/drawing/2014/main" xmlns="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2562">
              <a:extLst>
                <a:ext uri="{FF2B5EF4-FFF2-40B4-BE49-F238E27FC236}">
                  <a16:creationId xmlns:a16="http://schemas.microsoft.com/office/drawing/2014/main" xmlns="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2563">
              <a:extLst>
                <a:ext uri="{FF2B5EF4-FFF2-40B4-BE49-F238E27FC236}">
                  <a16:creationId xmlns:a16="http://schemas.microsoft.com/office/drawing/2014/main" xmlns="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2564">
              <a:extLst>
                <a:ext uri="{FF2B5EF4-FFF2-40B4-BE49-F238E27FC236}">
                  <a16:creationId xmlns:a16="http://schemas.microsoft.com/office/drawing/2014/main" xmlns="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2565">
              <a:extLst>
                <a:ext uri="{FF2B5EF4-FFF2-40B4-BE49-F238E27FC236}">
                  <a16:creationId xmlns:a16="http://schemas.microsoft.com/office/drawing/2014/main" xmlns="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2566">
              <a:extLst>
                <a:ext uri="{FF2B5EF4-FFF2-40B4-BE49-F238E27FC236}">
                  <a16:creationId xmlns:a16="http://schemas.microsoft.com/office/drawing/2014/main" xmlns="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2567">
              <a:extLst>
                <a:ext uri="{FF2B5EF4-FFF2-40B4-BE49-F238E27FC236}">
                  <a16:creationId xmlns:a16="http://schemas.microsoft.com/office/drawing/2014/main" xmlns="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2568">
              <a:extLst>
                <a:ext uri="{FF2B5EF4-FFF2-40B4-BE49-F238E27FC236}">
                  <a16:creationId xmlns:a16="http://schemas.microsoft.com/office/drawing/2014/main" xmlns="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2569">
              <a:extLst>
                <a:ext uri="{FF2B5EF4-FFF2-40B4-BE49-F238E27FC236}">
                  <a16:creationId xmlns:a16="http://schemas.microsoft.com/office/drawing/2014/main" xmlns="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2570">
              <a:extLst>
                <a:ext uri="{FF2B5EF4-FFF2-40B4-BE49-F238E27FC236}">
                  <a16:creationId xmlns:a16="http://schemas.microsoft.com/office/drawing/2014/main" xmlns="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2571">
              <a:extLst>
                <a:ext uri="{FF2B5EF4-FFF2-40B4-BE49-F238E27FC236}">
                  <a16:creationId xmlns:a16="http://schemas.microsoft.com/office/drawing/2014/main" xmlns="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2572">
              <a:extLst>
                <a:ext uri="{FF2B5EF4-FFF2-40B4-BE49-F238E27FC236}">
                  <a16:creationId xmlns:a16="http://schemas.microsoft.com/office/drawing/2014/main" xmlns="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2573">
              <a:extLst>
                <a:ext uri="{FF2B5EF4-FFF2-40B4-BE49-F238E27FC236}">
                  <a16:creationId xmlns:a16="http://schemas.microsoft.com/office/drawing/2014/main" xmlns="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2574">
              <a:extLst>
                <a:ext uri="{FF2B5EF4-FFF2-40B4-BE49-F238E27FC236}">
                  <a16:creationId xmlns:a16="http://schemas.microsoft.com/office/drawing/2014/main" xmlns="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2575">
              <a:extLst>
                <a:ext uri="{FF2B5EF4-FFF2-40B4-BE49-F238E27FC236}">
                  <a16:creationId xmlns:a16="http://schemas.microsoft.com/office/drawing/2014/main" xmlns="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2576">
              <a:extLst>
                <a:ext uri="{FF2B5EF4-FFF2-40B4-BE49-F238E27FC236}">
                  <a16:creationId xmlns:a16="http://schemas.microsoft.com/office/drawing/2014/main" xmlns="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2577">
              <a:extLst>
                <a:ext uri="{FF2B5EF4-FFF2-40B4-BE49-F238E27FC236}">
                  <a16:creationId xmlns:a16="http://schemas.microsoft.com/office/drawing/2014/main" xmlns="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2578">
              <a:extLst>
                <a:ext uri="{FF2B5EF4-FFF2-40B4-BE49-F238E27FC236}">
                  <a16:creationId xmlns:a16="http://schemas.microsoft.com/office/drawing/2014/main" xmlns="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2579">
              <a:extLst>
                <a:ext uri="{FF2B5EF4-FFF2-40B4-BE49-F238E27FC236}">
                  <a16:creationId xmlns:a16="http://schemas.microsoft.com/office/drawing/2014/main" xmlns="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2580">
              <a:extLst>
                <a:ext uri="{FF2B5EF4-FFF2-40B4-BE49-F238E27FC236}">
                  <a16:creationId xmlns:a16="http://schemas.microsoft.com/office/drawing/2014/main" xmlns="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2581">
              <a:extLst>
                <a:ext uri="{FF2B5EF4-FFF2-40B4-BE49-F238E27FC236}">
                  <a16:creationId xmlns:a16="http://schemas.microsoft.com/office/drawing/2014/main" xmlns="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2582">
              <a:extLst>
                <a:ext uri="{FF2B5EF4-FFF2-40B4-BE49-F238E27FC236}">
                  <a16:creationId xmlns:a16="http://schemas.microsoft.com/office/drawing/2014/main" xmlns="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2583">
              <a:extLst>
                <a:ext uri="{FF2B5EF4-FFF2-40B4-BE49-F238E27FC236}">
                  <a16:creationId xmlns:a16="http://schemas.microsoft.com/office/drawing/2014/main" xmlns="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2584">
              <a:extLst>
                <a:ext uri="{FF2B5EF4-FFF2-40B4-BE49-F238E27FC236}">
                  <a16:creationId xmlns:a16="http://schemas.microsoft.com/office/drawing/2014/main" xmlns="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2585">
              <a:extLst>
                <a:ext uri="{FF2B5EF4-FFF2-40B4-BE49-F238E27FC236}">
                  <a16:creationId xmlns:a16="http://schemas.microsoft.com/office/drawing/2014/main" xmlns="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2586">
              <a:extLst>
                <a:ext uri="{FF2B5EF4-FFF2-40B4-BE49-F238E27FC236}">
                  <a16:creationId xmlns:a16="http://schemas.microsoft.com/office/drawing/2014/main" xmlns="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2587">
              <a:extLst>
                <a:ext uri="{FF2B5EF4-FFF2-40B4-BE49-F238E27FC236}">
                  <a16:creationId xmlns:a16="http://schemas.microsoft.com/office/drawing/2014/main" xmlns="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2588">
              <a:extLst>
                <a:ext uri="{FF2B5EF4-FFF2-40B4-BE49-F238E27FC236}">
                  <a16:creationId xmlns:a16="http://schemas.microsoft.com/office/drawing/2014/main" xmlns="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2589">
              <a:extLst>
                <a:ext uri="{FF2B5EF4-FFF2-40B4-BE49-F238E27FC236}">
                  <a16:creationId xmlns:a16="http://schemas.microsoft.com/office/drawing/2014/main" xmlns="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2590">
              <a:extLst>
                <a:ext uri="{FF2B5EF4-FFF2-40B4-BE49-F238E27FC236}">
                  <a16:creationId xmlns:a16="http://schemas.microsoft.com/office/drawing/2014/main" xmlns="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2591">
              <a:extLst>
                <a:ext uri="{FF2B5EF4-FFF2-40B4-BE49-F238E27FC236}">
                  <a16:creationId xmlns:a16="http://schemas.microsoft.com/office/drawing/2014/main" xmlns="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2592">
              <a:extLst>
                <a:ext uri="{FF2B5EF4-FFF2-40B4-BE49-F238E27FC236}">
                  <a16:creationId xmlns:a16="http://schemas.microsoft.com/office/drawing/2014/main" xmlns="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2593">
              <a:extLst>
                <a:ext uri="{FF2B5EF4-FFF2-40B4-BE49-F238E27FC236}">
                  <a16:creationId xmlns:a16="http://schemas.microsoft.com/office/drawing/2014/main" xmlns="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2594">
              <a:extLst>
                <a:ext uri="{FF2B5EF4-FFF2-40B4-BE49-F238E27FC236}">
                  <a16:creationId xmlns:a16="http://schemas.microsoft.com/office/drawing/2014/main" xmlns="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2595">
              <a:extLst>
                <a:ext uri="{FF2B5EF4-FFF2-40B4-BE49-F238E27FC236}">
                  <a16:creationId xmlns:a16="http://schemas.microsoft.com/office/drawing/2014/main" xmlns="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2596">
              <a:extLst>
                <a:ext uri="{FF2B5EF4-FFF2-40B4-BE49-F238E27FC236}">
                  <a16:creationId xmlns:a16="http://schemas.microsoft.com/office/drawing/2014/main" xmlns="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2597">
              <a:extLst>
                <a:ext uri="{FF2B5EF4-FFF2-40B4-BE49-F238E27FC236}">
                  <a16:creationId xmlns:a16="http://schemas.microsoft.com/office/drawing/2014/main" xmlns="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2598">
              <a:extLst>
                <a:ext uri="{FF2B5EF4-FFF2-40B4-BE49-F238E27FC236}">
                  <a16:creationId xmlns:a16="http://schemas.microsoft.com/office/drawing/2014/main" xmlns="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2599">
              <a:extLst>
                <a:ext uri="{FF2B5EF4-FFF2-40B4-BE49-F238E27FC236}">
                  <a16:creationId xmlns:a16="http://schemas.microsoft.com/office/drawing/2014/main" xmlns="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2600">
              <a:extLst>
                <a:ext uri="{FF2B5EF4-FFF2-40B4-BE49-F238E27FC236}">
                  <a16:creationId xmlns:a16="http://schemas.microsoft.com/office/drawing/2014/main" xmlns="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2601">
              <a:extLst>
                <a:ext uri="{FF2B5EF4-FFF2-40B4-BE49-F238E27FC236}">
                  <a16:creationId xmlns:a16="http://schemas.microsoft.com/office/drawing/2014/main" xmlns="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2602">
              <a:extLst>
                <a:ext uri="{FF2B5EF4-FFF2-40B4-BE49-F238E27FC236}">
                  <a16:creationId xmlns:a16="http://schemas.microsoft.com/office/drawing/2014/main" xmlns="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2603">
              <a:extLst>
                <a:ext uri="{FF2B5EF4-FFF2-40B4-BE49-F238E27FC236}">
                  <a16:creationId xmlns:a16="http://schemas.microsoft.com/office/drawing/2014/main" xmlns="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2604">
              <a:extLst>
                <a:ext uri="{FF2B5EF4-FFF2-40B4-BE49-F238E27FC236}">
                  <a16:creationId xmlns:a16="http://schemas.microsoft.com/office/drawing/2014/main" xmlns="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2605">
              <a:extLst>
                <a:ext uri="{FF2B5EF4-FFF2-40B4-BE49-F238E27FC236}">
                  <a16:creationId xmlns:a16="http://schemas.microsoft.com/office/drawing/2014/main" xmlns="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2606">
              <a:extLst>
                <a:ext uri="{FF2B5EF4-FFF2-40B4-BE49-F238E27FC236}">
                  <a16:creationId xmlns:a16="http://schemas.microsoft.com/office/drawing/2014/main" xmlns="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2607">
              <a:extLst>
                <a:ext uri="{FF2B5EF4-FFF2-40B4-BE49-F238E27FC236}">
                  <a16:creationId xmlns:a16="http://schemas.microsoft.com/office/drawing/2014/main" xmlns="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2608">
              <a:extLst>
                <a:ext uri="{FF2B5EF4-FFF2-40B4-BE49-F238E27FC236}">
                  <a16:creationId xmlns:a16="http://schemas.microsoft.com/office/drawing/2014/main" xmlns="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2609">
              <a:extLst>
                <a:ext uri="{FF2B5EF4-FFF2-40B4-BE49-F238E27FC236}">
                  <a16:creationId xmlns:a16="http://schemas.microsoft.com/office/drawing/2014/main" xmlns="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2610">
              <a:extLst>
                <a:ext uri="{FF2B5EF4-FFF2-40B4-BE49-F238E27FC236}">
                  <a16:creationId xmlns:a16="http://schemas.microsoft.com/office/drawing/2014/main" xmlns="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2611">
              <a:extLst>
                <a:ext uri="{FF2B5EF4-FFF2-40B4-BE49-F238E27FC236}">
                  <a16:creationId xmlns:a16="http://schemas.microsoft.com/office/drawing/2014/main" xmlns="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2612">
              <a:extLst>
                <a:ext uri="{FF2B5EF4-FFF2-40B4-BE49-F238E27FC236}">
                  <a16:creationId xmlns:a16="http://schemas.microsoft.com/office/drawing/2014/main" xmlns="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2613">
              <a:extLst>
                <a:ext uri="{FF2B5EF4-FFF2-40B4-BE49-F238E27FC236}">
                  <a16:creationId xmlns:a16="http://schemas.microsoft.com/office/drawing/2014/main" xmlns="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2614">
              <a:extLst>
                <a:ext uri="{FF2B5EF4-FFF2-40B4-BE49-F238E27FC236}">
                  <a16:creationId xmlns:a16="http://schemas.microsoft.com/office/drawing/2014/main" xmlns="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2615">
              <a:extLst>
                <a:ext uri="{FF2B5EF4-FFF2-40B4-BE49-F238E27FC236}">
                  <a16:creationId xmlns:a16="http://schemas.microsoft.com/office/drawing/2014/main" xmlns="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2616">
              <a:extLst>
                <a:ext uri="{FF2B5EF4-FFF2-40B4-BE49-F238E27FC236}">
                  <a16:creationId xmlns:a16="http://schemas.microsoft.com/office/drawing/2014/main" xmlns="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2617">
              <a:extLst>
                <a:ext uri="{FF2B5EF4-FFF2-40B4-BE49-F238E27FC236}">
                  <a16:creationId xmlns:a16="http://schemas.microsoft.com/office/drawing/2014/main" xmlns="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2618">
              <a:extLst>
                <a:ext uri="{FF2B5EF4-FFF2-40B4-BE49-F238E27FC236}">
                  <a16:creationId xmlns:a16="http://schemas.microsoft.com/office/drawing/2014/main" xmlns="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2619">
              <a:extLst>
                <a:ext uri="{FF2B5EF4-FFF2-40B4-BE49-F238E27FC236}">
                  <a16:creationId xmlns:a16="http://schemas.microsoft.com/office/drawing/2014/main" xmlns="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2620">
              <a:extLst>
                <a:ext uri="{FF2B5EF4-FFF2-40B4-BE49-F238E27FC236}">
                  <a16:creationId xmlns:a16="http://schemas.microsoft.com/office/drawing/2014/main" xmlns="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2621">
              <a:extLst>
                <a:ext uri="{FF2B5EF4-FFF2-40B4-BE49-F238E27FC236}">
                  <a16:creationId xmlns:a16="http://schemas.microsoft.com/office/drawing/2014/main" xmlns="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2622">
              <a:extLst>
                <a:ext uri="{FF2B5EF4-FFF2-40B4-BE49-F238E27FC236}">
                  <a16:creationId xmlns:a16="http://schemas.microsoft.com/office/drawing/2014/main" xmlns="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2623">
              <a:extLst>
                <a:ext uri="{FF2B5EF4-FFF2-40B4-BE49-F238E27FC236}">
                  <a16:creationId xmlns:a16="http://schemas.microsoft.com/office/drawing/2014/main" xmlns="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2624">
              <a:extLst>
                <a:ext uri="{FF2B5EF4-FFF2-40B4-BE49-F238E27FC236}">
                  <a16:creationId xmlns:a16="http://schemas.microsoft.com/office/drawing/2014/main" xmlns="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2625">
              <a:extLst>
                <a:ext uri="{FF2B5EF4-FFF2-40B4-BE49-F238E27FC236}">
                  <a16:creationId xmlns:a16="http://schemas.microsoft.com/office/drawing/2014/main" xmlns="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2626">
              <a:extLst>
                <a:ext uri="{FF2B5EF4-FFF2-40B4-BE49-F238E27FC236}">
                  <a16:creationId xmlns:a16="http://schemas.microsoft.com/office/drawing/2014/main" xmlns="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2627">
              <a:extLst>
                <a:ext uri="{FF2B5EF4-FFF2-40B4-BE49-F238E27FC236}">
                  <a16:creationId xmlns:a16="http://schemas.microsoft.com/office/drawing/2014/main" xmlns="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2628">
              <a:extLst>
                <a:ext uri="{FF2B5EF4-FFF2-40B4-BE49-F238E27FC236}">
                  <a16:creationId xmlns:a16="http://schemas.microsoft.com/office/drawing/2014/main" xmlns="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2629">
              <a:extLst>
                <a:ext uri="{FF2B5EF4-FFF2-40B4-BE49-F238E27FC236}">
                  <a16:creationId xmlns:a16="http://schemas.microsoft.com/office/drawing/2014/main" xmlns="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2630">
              <a:extLst>
                <a:ext uri="{FF2B5EF4-FFF2-40B4-BE49-F238E27FC236}">
                  <a16:creationId xmlns:a16="http://schemas.microsoft.com/office/drawing/2014/main" xmlns="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2631">
              <a:extLst>
                <a:ext uri="{FF2B5EF4-FFF2-40B4-BE49-F238E27FC236}">
                  <a16:creationId xmlns:a16="http://schemas.microsoft.com/office/drawing/2014/main" xmlns="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2632">
              <a:extLst>
                <a:ext uri="{FF2B5EF4-FFF2-40B4-BE49-F238E27FC236}">
                  <a16:creationId xmlns:a16="http://schemas.microsoft.com/office/drawing/2014/main" xmlns="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2633">
              <a:extLst>
                <a:ext uri="{FF2B5EF4-FFF2-40B4-BE49-F238E27FC236}">
                  <a16:creationId xmlns:a16="http://schemas.microsoft.com/office/drawing/2014/main" xmlns="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2634">
              <a:extLst>
                <a:ext uri="{FF2B5EF4-FFF2-40B4-BE49-F238E27FC236}">
                  <a16:creationId xmlns:a16="http://schemas.microsoft.com/office/drawing/2014/main" xmlns="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2635">
              <a:extLst>
                <a:ext uri="{FF2B5EF4-FFF2-40B4-BE49-F238E27FC236}">
                  <a16:creationId xmlns:a16="http://schemas.microsoft.com/office/drawing/2014/main" xmlns="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2636">
              <a:extLst>
                <a:ext uri="{FF2B5EF4-FFF2-40B4-BE49-F238E27FC236}">
                  <a16:creationId xmlns:a16="http://schemas.microsoft.com/office/drawing/2014/main" xmlns="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2637">
              <a:extLst>
                <a:ext uri="{FF2B5EF4-FFF2-40B4-BE49-F238E27FC236}">
                  <a16:creationId xmlns:a16="http://schemas.microsoft.com/office/drawing/2014/main" xmlns="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2638">
              <a:extLst>
                <a:ext uri="{FF2B5EF4-FFF2-40B4-BE49-F238E27FC236}">
                  <a16:creationId xmlns:a16="http://schemas.microsoft.com/office/drawing/2014/main" xmlns="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2639">
              <a:extLst>
                <a:ext uri="{FF2B5EF4-FFF2-40B4-BE49-F238E27FC236}">
                  <a16:creationId xmlns:a16="http://schemas.microsoft.com/office/drawing/2014/main" xmlns="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2640">
              <a:extLst>
                <a:ext uri="{FF2B5EF4-FFF2-40B4-BE49-F238E27FC236}">
                  <a16:creationId xmlns:a16="http://schemas.microsoft.com/office/drawing/2014/main" xmlns="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2641">
              <a:extLst>
                <a:ext uri="{FF2B5EF4-FFF2-40B4-BE49-F238E27FC236}">
                  <a16:creationId xmlns:a16="http://schemas.microsoft.com/office/drawing/2014/main" xmlns="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2642">
              <a:extLst>
                <a:ext uri="{FF2B5EF4-FFF2-40B4-BE49-F238E27FC236}">
                  <a16:creationId xmlns:a16="http://schemas.microsoft.com/office/drawing/2014/main" xmlns="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2643">
              <a:extLst>
                <a:ext uri="{FF2B5EF4-FFF2-40B4-BE49-F238E27FC236}">
                  <a16:creationId xmlns:a16="http://schemas.microsoft.com/office/drawing/2014/main" xmlns="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2644">
              <a:extLst>
                <a:ext uri="{FF2B5EF4-FFF2-40B4-BE49-F238E27FC236}">
                  <a16:creationId xmlns:a16="http://schemas.microsoft.com/office/drawing/2014/main" xmlns="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2645">
              <a:extLst>
                <a:ext uri="{FF2B5EF4-FFF2-40B4-BE49-F238E27FC236}">
                  <a16:creationId xmlns:a16="http://schemas.microsoft.com/office/drawing/2014/main" xmlns="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2646">
              <a:extLst>
                <a:ext uri="{FF2B5EF4-FFF2-40B4-BE49-F238E27FC236}">
                  <a16:creationId xmlns:a16="http://schemas.microsoft.com/office/drawing/2014/main" xmlns="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2647">
              <a:extLst>
                <a:ext uri="{FF2B5EF4-FFF2-40B4-BE49-F238E27FC236}">
                  <a16:creationId xmlns:a16="http://schemas.microsoft.com/office/drawing/2014/main" xmlns="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2648">
              <a:extLst>
                <a:ext uri="{FF2B5EF4-FFF2-40B4-BE49-F238E27FC236}">
                  <a16:creationId xmlns:a16="http://schemas.microsoft.com/office/drawing/2014/main" xmlns="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2649">
              <a:extLst>
                <a:ext uri="{FF2B5EF4-FFF2-40B4-BE49-F238E27FC236}">
                  <a16:creationId xmlns:a16="http://schemas.microsoft.com/office/drawing/2014/main" xmlns="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2650">
              <a:extLst>
                <a:ext uri="{FF2B5EF4-FFF2-40B4-BE49-F238E27FC236}">
                  <a16:creationId xmlns:a16="http://schemas.microsoft.com/office/drawing/2014/main" xmlns="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2651">
              <a:extLst>
                <a:ext uri="{FF2B5EF4-FFF2-40B4-BE49-F238E27FC236}">
                  <a16:creationId xmlns:a16="http://schemas.microsoft.com/office/drawing/2014/main" xmlns="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2652">
              <a:extLst>
                <a:ext uri="{FF2B5EF4-FFF2-40B4-BE49-F238E27FC236}">
                  <a16:creationId xmlns:a16="http://schemas.microsoft.com/office/drawing/2014/main" xmlns="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2653">
              <a:extLst>
                <a:ext uri="{FF2B5EF4-FFF2-40B4-BE49-F238E27FC236}">
                  <a16:creationId xmlns:a16="http://schemas.microsoft.com/office/drawing/2014/main" xmlns="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2654">
              <a:extLst>
                <a:ext uri="{FF2B5EF4-FFF2-40B4-BE49-F238E27FC236}">
                  <a16:creationId xmlns:a16="http://schemas.microsoft.com/office/drawing/2014/main" xmlns="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2655">
              <a:extLst>
                <a:ext uri="{FF2B5EF4-FFF2-40B4-BE49-F238E27FC236}">
                  <a16:creationId xmlns:a16="http://schemas.microsoft.com/office/drawing/2014/main" xmlns="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2656">
              <a:extLst>
                <a:ext uri="{FF2B5EF4-FFF2-40B4-BE49-F238E27FC236}">
                  <a16:creationId xmlns:a16="http://schemas.microsoft.com/office/drawing/2014/main" xmlns="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2657">
              <a:extLst>
                <a:ext uri="{FF2B5EF4-FFF2-40B4-BE49-F238E27FC236}">
                  <a16:creationId xmlns:a16="http://schemas.microsoft.com/office/drawing/2014/main" xmlns="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2658">
              <a:extLst>
                <a:ext uri="{FF2B5EF4-FFF2-40B4-BE49-F238E27FC236}">
                  <a16:creationId xmlns:a16="http://schemas.microsoft.com/office/drawing/2014/main" xmlns="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2659">
              <a:extLst>
                <a:ext uri="{FF2B5EF4-FFF2-40B4-BE49-F238E27FC236}">
                  <a16:creationId xmlns:a16="http://schemas.microsoft.com/office/drawing/2014/main" xmlns="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2660">
              <a:extLst>
                <a:ext uri="{FF2B5EF4-FFF2-40B4-BE49-F238E27FC236}">
                  <a16:creationId xmlns:a16="http://schemas.microsoft.com/office/drawing/2014/main" xmlns="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2661">
              <a:extLst>
                <a:ext uri="{FF2B5EF4-FFF2-40B4-BE49-F238E27FC236}">
                  <a16:creationId xmlns:a16="http://schemas.microsoft.com/office/drawing/2014/main" xmlns="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2662">
              <a:extLst>
                <a:ext uri="{FF2B5EF4-FFF2-40B4-BE49-F238E27FC236}">
                  <a16:creationId xmlns:a16="http://schemas.microsoft.com/office/drawing/2014/main" xmlns="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2663">
              <a:extLst>
                <a:ext uri="{FF2B5EF4-FFF2-40B4-BE49-F238E27FC236}">
                  <a16:creationId xmlns:a16="http://schemas.microsoft.com/office/drawing/2014/main" xmlns="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2664">
              <a:extLst>
                <a:ext uri="{FF2B5EF4-FFF2-40B4-BE49-F238E27FC236}">
                  <a16:creationId xmlns:a16="http://schemas.microsoft.com/office/drawing/2014/main" xmlns="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2665">
              <a:extLst>
                <a:ext uri="{FF2B5EF4-FFF2-40B4-BE49-F238E27FC236}">
                  <a16:creationId xmlns:a16="http://schemas.microsoft.com/office/drawing/2014/main" xmlns="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2666">
              <a:extLst>
                <a:ext uri="{FF2B5EF4-FFF2-40B4-BE49-F238E27FC236}">
                  <a16:creationId xmlns:a16="http://schemas.microsoft.com/office/drawing/2014/main" xmlns="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2667">
              <a:extLst>
                <a:ext uri="{FF2B5EF4-FFF2-40B4-BE49-F238E27FC236}">
                  <a16:creationId xmlns:a16="http://schemas.microsoft.com/office/drawing/2014/main" xmlns="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2668">
              <a:extLst>
                <a:ext uri="{FF2B5EF4-FFF2-40B4-BE49-F238E27FC236}">
                  <a16:creationId xmlns:a16="http://schemas.microsoft.com/office/drawing/2014/main" xmlns="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2669">
              <a:extLst>
                <a:ext uri="{FF2B5EF4-FFF2-40B4-BE49-F238E27FC236}">
                  <a16:creationId xmlns:a16="http://schemas.microsoft.com/office/drawing/2014/main" xmlns="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2670">
              <a:extLst>
                <a:ext uri="{FF2B5EF4-FFF2-40B4-BE49-F238E27FC236}">
                  <a16:creationId xmlns:a16="http://schemas.microsoft.com/office/drawing/2014/main" xmlns="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2671">
              <a:extLst>
                <a:ext uri="{FF2B5EF4-FFF2-40B4-BE49-F238E27FC236}">
                  <a16:creationId xmlns:a16="http://schemas.microsoft.com/office/drawing/2014/main" xmlns="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2672">
              <a:extLst>
                <a:ext uri="{FF2B5EF4-FFF2-40B4-BE49-F238E27FC236}">
                  <a16:creationId xmlns:a16="http://schemas.microsoft.com/office/drawing/2014/main" xmlns="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2673">
              <a:extLst>
                <a:ext uri="{FF2B5EF4-FFF2-40B4-BE49-F238E27FC236}">
                  <a16:creationId xmlns:a16="http://schemas.microsoft.com/office/drawing/2014/main" xmlns="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2674">
              <a:extLst>
                <a:ext uri="{FF2B5EF4-FFF2-40B4-BE49-F238E27FC236}">
                  <a16:creationId xmlns:a16="http://schemas.microsoft.com/office/drawing/2014/main" xmlns="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2675">
              <a:extLst>
                <a:ext uri="{FF2B5EF4-FFF2-40B4-BE49-F238E27FC236}">
                  <a16:creationId xmlns:a16="http://schemas.microsoft.com/office/drawing/2014/main" xmlns="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459" name="Picture 14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20682" y="1454244"/>
            <a:ext cx="7792786" cy="5180088"/>
          </a:xfrm>
          <a:prstGeom prst="rect">
            <a:avLst/>
          </a:prstGeom>
        </p:spPr>
      </p:pic>
      <p:grpSp>
        <p:nvGrpSpPr>
          <p:cNvPr id="1460" name="Group 1459"/>
          <p:cNvGrpSpPr/>
          <p:nvPr/>
        </p:nvGrpSpPr>
        <p:grpSpPr>
          <a:xfrm rot="5400000">
            <a:off x="10499649" y="879400"/>
            <a:ext cx="2603651" cy="781050"/>
            <a:chOff x="1" y="1321321"/>
            <a:chExt cx="2051719" cy="2469467"/>
          </a:xfrm>
        </p:grpSpPr>
        <p:sp>
          <p:nvSpPr>
            <p:cNvPr id="1461" name="Rectangle 1460"/>
            <p:cNvSpPr/>
            <p:nvPr/>
          </p:nvSpPr>
          <p:spPr>
            <a:xfrm>
              <a:off x="1" y="1321321"/>
              <a:ext cx="2051719" cy="504000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2" name="Rectangle 1461"/>
            <p:cNvSpPr/>
            <p:nvPr/>
          </p:nvSpPr>
          <p:spPr>
            <a:xfrm>
              <a:off x="1" y="1976477"/>
              <a:ext cx="2051719" cy="504000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3" name="Rectangle 1462"/>
            <p:cNvSpPr/>
            <p:nvPr/>
          </p:nvSpPr>
          <p:spPr>
            <a:xfrm>
              <a:off x="1" y="2631633"/>
              <a:ext cx="2051719" cy="5040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64" name="Rectangle 1463"/>
            <p:cNvSpPr/>
            <p:nvPr/>
          </p:nvSpPr>
          <p:spPr>
            <a:xfrm>
              <a:off x="1" y="3286788"/>
              <a:ext cx="2051719" cy="50400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0385235" y="3305624"/>
            <a:ext cx="171687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b="1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bertanggung</a:t>
            </a:r>
            <a:r>
              <a:rPr lang="en-US" b="1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jawab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terhadap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sifat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kimiawi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dari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molekul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organik</a:t>
            </a:r>
            <a:r>
              <a:rPr lang="en-US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.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="" xmlns:a16="http://schemas.microsoft.com/office/drawing/2014/main" id="{34D0590F-5100-41D3-AE4A-4B3CA319033A}"/>
              </a:ext>
            </a:extLst>
          </p:cNvPr>
          <p:cNvSpPr txBox="1"/>
          <p:nvPr/>
        </p:nvSpPr>
        <p:spPr>
          <a:xfrm>
            <a:off x="9813468" y="2669699"/>
            <a:ext cx="796806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700" b="1" dirty="0">
                <a:solidFill>
                  <a:srgbClr val="F26D9A"/>
                </a:solidFill>
                <a:cs typeface="Arial" pitchFamily="34" charset="0"/>
              </a:rPr>
              <a:t>“</a:t>
            </a:r>
            <a:endParaRPr lang="ko-KR" altLang="en-US" sz="9700" b="1" dirty="0">
              <a:solidFill>
                <a:srgbClr val="F26D9A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118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6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E5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 rot="5400000">
            <a:off x="-525749" y="847370"/>
            <a:ext cx="2756848" cy="999749"/>
            <a:chOff x="1" y="3010613"/>
            <a:chExt cx="2051719" cy="780175"/>
          </a:xfrm>
        </p:grpSpPr>
        <p:sp>
          <p:nvSpPr>
            <p:cNvPr id="14" name="Rectangle 13"/>
            <p:cNvSpPr/>
            <p:nvPr/>
          </p:nvSpPr>
          <p:spPr>
            <a:xfrm>
              <a:off x="1" y="3010613"/>
              <a:ext cx="2051719" cy="345200"/>
            </a:xfrm>
            <a:prstGeom prst="rect">
              <a:avLst/>
            </a:prstGeom>
            <a:solidFill>
              <a:srgbClr val="F3C0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" y="3443168"/>
              <a:ext cx="2051719" cy="347620"/>
            </a:xfrm>
            <a:prstGeom prst="rect">
              <a:avLst/>
            </a:prstGeom>
            <a:solidFill>
              <a:srgbClr val="F26D9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464491" y="350548"/>
            <a:ext cx="2756848" cy="996696"/>
            <a:chOff x="1" y="1321321"/>
            <a:chExt cx="2051719" cy="785141"/>
          </a:xfrm>
        </p:grpSpPr>
        <p:sp>
          <p:nvSpPr>
            <p:cNvPr id="31" name="Rectangle 30"/>
            <p:cNvSpPr/>
            <p:nvPr/>
          </p:nvSpPr>
          <p:spPr>
            <a:xfrm>
              <a:off x="1" y="1321321"/>
              <a:ext cx="2051719" cy="350858"/>
            </a:xfrm>
            <a:prstGeom prst="rect">
              <a:avLst/>
            </a:prstGeom>
            <a:solidFill>
              <a:srgbClr val="76B1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" y="1755604"/>
              <a:ext cx="2051719" cy="350858"/>
            </a:xfrm>
            <a:prstGeom prst="rect">
              <a:avLst/>
            </a:prstGeom>
            <a:solidFill>
              <a:srgbClr val="A0C35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A0C458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4020720" y="1331772"/>
            <a:ext cx="5212080" cy="0"/>
          </a:xfrm>
          <a:prstGeom prst="line">
            <a:avLst/>
          </a:prstGeom>
          <a:ln>
            <a:solidFill>
              <a:srgbClr val="A0C3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02578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32800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7</a:t>
            </a:fld>
            <a:endParaRPr lang="en-US" sz="1800" dirty="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352802" y="2550090"/>
            <a:ext cx="0" cy="3312971"/>
          </a:xfrm>
          <a:prstGeom prst="line">
            <a:avLst/>
          </a:prstGeom>
          <a:ln>
            <a:solidFill>
              <a:srgbClr val="F26D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2546478" y="1626072"/>
            <a:ext cx="732571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Beberapa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molekul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penting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dalam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sistem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biologis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adalah</a:t>
            </a:r>
            <a:endParaRPr lang="en-US" sz="2000" b="1" dirty="0" smtClean="0"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aphicFrame>
        <p:nvGraphicFramePr>
          <p:cNvPr id="19" name="Diagram 18"/>
          <p:cNvGraphicFramePr/>
          <p:nvPr>
            <p:extLst>
              <p:ext uri="{D42A27DB-BD31-4B8C-83A1-F6EECF244321}">
                <p14:modId xmlns:p14="http://schemas.microsoft.com/office/powerpoint/2010/main" val="2997479462"/>
              </p:ext>
            </p:extLst>
          </p:nvPr>
        </p:nvGraphicFramePr>
        <p:xfrm>
          <a:off x="2546478" y="2174047"/>
          <a:ext cx="2668169" cy="25414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" name="Rectangle 1"/>
          <p:cNvSpPr/>
          <p:nvPr/>
        </p:nvSpPr>
        <p:spPr>
          <a:xfrm>
            <a:off x="6198593" y="2841159"/>
            <a:ext cx="6096000" cy="113877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b="1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polimer</a:t>
            </a:r>
            <a:r>
              <a:rPr lang="en-US" sz="2800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</a:t>
            </a:r>
            <a:r>
              <a:rPr lang="en-US" sz="2400" b="1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yaitu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molekul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besar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yang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terdiri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dari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subunit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kecil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smtClean="0">
                <a:latin typeface="Segoe UI Semilight" panose="020B0402040204020203" pitchFamily="34" charset="0"/>
                <a:cs typeface="Segoe UI Semilight" panose="020B0402040204020203" pitchFamily="34" charset="0"/>
              </a:rPr>
              <a:t>(monomer) yang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bergabung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bersama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oleh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ikatan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kovalen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,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dan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atau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dalam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urutan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 </a:t>
            </a:r>
            <a:r>
              <a:rPr lang="en-US" sz="2000" dirty="0" err="1">
                <a:latin typeface="Segoe UI Semilight" panose="020B0402040204020203" pitchFamily="34" charset="0"/>
                <a:cs typeface="Segoe UI Semilight" panose="020B0402040204020203" pitchFamily="34" charset="0"/>
              </a:rPr>
              <a:t>tertentu</a:t>
            </a:r>
            <a:r>
              <a:rPr lang="en-US" sz="2000" dirty="0">
                <a:latin typeface="Segoe UI Semilight" panose="020B0402040204020203" pitchFamily="34" charset="0"/>
                <a:cs typeface="Segoe UI Semilight" panose="020B0402040204020203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457685" y="1915906"/>
            <a:ext cx="740908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800" dirty="0" smtClean="0"/>
              <a:t>}</a:t>
            </a:r>
            <a:endParaRPr lang="en-US" sz="13800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1CAF3A01-75AB-47B0-9900-0DE80AF7F05B}"/>
              </a:ext>
            </a:extLst>
          </p:cNvPr>
          <p:cNvGrpSpPr/>
          <p:nvPr/>
        </p:nvGrpSpPr>
        <p:grpSpPr>
          <a:xfrm rot="20485549">
            <a:off x="1103896" y="4434386"/>
            <a:ext cx="351371" cy="886873"/>
            <a:chOff x="4871877" y="3006765"/>
            <a:chExt cx="619125" cy="1524902"/>
          </a:xfrm>
        </p:grpSpPr>
        <p:sp>
          <p:nvSpPr>
            <p:cNvPr id="21" name="Freeform: Shape 1348">
              <a:extLst>
                <a:ext uri="{FF2B5EF4-FFF2-40B4-BE49-F238E27FC236}">
                  <a16:creationId xmlns:a16="http://schemas.microsoft.com/office/drawing/2014/main" xmlns="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1349">
              <a:extLst>
                <a:ext uri="{FF2B5EF4-FFF2-40B4-BE49-F238E27FC236}">
                  <a16:creationId xmlns:a16="http://schemas.microsoft.com/office/drawing/2014/main" xmlns="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1350">
              <a:extLst>
                <a:ext uri="{FF2B5EF4-FFF2-40B4-BE49-F238E27FC236}">
                  <a16:creationId xmlns:a16="http://schemas.microsoft.com/office/drawing/2014/main" xmlns="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1351">
              <a:extLst>
                <a:ext uri="{FF2B5EF4-FFF2-40B4-BE49-F238E27FC236}">
                  <a16:creationId xmlns:a16="http://schemas.microsoft.com/office/drawing/2014/main" xmlns="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1352">
              <a:extLst>
                <a:ext uri="{FF2B5EF4-FFF2-40B4-BE49-F238E27FC236}">
                  <a16:creationId xmlns:a16="http://schemas.microsoft.com/office/drawing/2014/main" xmlns="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1353">
              <a:extLst>
                <a:ext uri="{FF2B5EF4-FFF2-40B4-BE49-F238E27FC236}">
                  <a16:creationId xmlns:a16="http://schemas.microsoft.com/office/drawing/2014/main" xmlns="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1354">
              <a:extLst>
                <a:ext uri="{FF2B5EF4-FFF2-40B4-BE49-F238E27FC236}">
                  <a16:creationId xmlns:a16="http://schemas.microsoft.com/office/drawing/2014/main" xmlns="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1355">
              <a:extLst>
                <a:ext uri="{FF2B5EF4-FFF2-40B4-BE49-F238E27FC236}">
                  <a16:creationId xmlns:a16="http://schemas.microsoft.com/office/drawing/2014/main" xmlns="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356">
              <a:extLst>
                <a:ext uri="{FF2B5EF4-FFF2-40B4-BE49-F238E27FC236}">
                  <a16:creationId xmlns:a16="http://schemas.microsoft.com/office/drawing/2014/main" xmlns="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357">
              <a:extLst>
                <a:ext uri="{FF2B5EF4-FFF2-40B4-BE49-F238E27FC236}">
                  <a16:creationId xmlns:a16="http://schemas.microsoft.com/office/drawing/2014/main" xmlns="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358">
              <a:extLst>
                <a:ext uri="{FF2B5EF4-FFF2-40B4-BE49-F238E27FC236}">
                  <a16:creationId xmlns:a16="http://schemas.microsoft.com/office/drawing/2014/main" xmlns="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359">
              <a:extLst>
                <a:ext uri="{FF2B5EF4-FFF2-40B4-BE49-F238E27FC236}">
                  <a16:creationId xmlns:a16="http://schemas.microsoft.com/office/drawing/2014/main" xmlns="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360">
              <a:extLst>
                <a:ext uri="{FF2B5EF4-FFF2-40B4-BE49-F238E27FC236}">
                  <a16:creationId xmlns:a16="http://schemas.microsoft.com/office/drawing/2014/main" xmlns="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361">
              <a:extLst>
                <a:ext uri="{FF2B5EF4-FFF2-40B4-BE49-F238E27FC236}">
                  <a16:creationId xmlns:a16="http://schemas.microsoft.com/office/drawing/2014/main" xmlns="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362">
              <a:extLst>
                <a:ext uri="{FF2B5EF4-FFF2-40B4-BE49-F238E27FC236}">
                  <a16:creationId xmlns:a16="http://schemas.microsoft.com/office/drawing/2014/main" xmlns="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363">
              <a:extLst>
                <a:ext uri="{FF2B5EF4-FFF2-40B4-BE49-F238E27FC236}">
                  <a16:creationId xmlns:a16="http://schemas.microsoft.com/office/drawing/2014/main" xmlns="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364">
              <a:extLst>
                <a:ext uri="{FF2B5EF4-FFF2-40B4-BE49-F238E27FC236}">
                  <a16:creationId xmlns:a16="http://schemas.microsoft.com/office/drawing/2014/main" xmlns="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365">
              <a:extLst>
                <a:ext uri="{FF2B5EF4-FFF2-40B4-BE49-F238E27FC236}">
                  <a16:creationId xmlns:a16="http://schemas.microsoft.com/office/drawing/2014/main" xmlns="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366">
              <a:extLst>
                <a:ext uri="{FF2B5EF4-FFF2-40B4-BE49-F238E27FC236}">
                  <a16:creationId xmlns:a16="http://schemas.microsoft.com/office/drawing/2014/main" xmlns="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367">
              <a:extLst>
                <a:ext uri="{FF2B5EF4-FFF2-40B4-BE49-F238E27FC236}">
                  <a16:creationId xmlns:a16="http://schemas.microsoft.com/office/drawing/2014/main" xmlns="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368">
              <a:extLst>
                <a:ext uri="{FF2B5EF4-FFF2-40B4-BE49-F238E27FC236}">
                  <a16:creationId xmlns:a16="http://schemas.microsoft.com/office/drawing/2014/main" xmlns="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369">
              <a:extLst>
                <a:ext uri="{FF2B5EF4-FFF2-40B4-BE49-F238E27FC236}">
                  <a16:creationId xmlns:a16="http://schemas.microsoft.com/office/drawing/2014/main" xmlns="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370">
              <a:extLst>
                <a:ext uri="{FF2B5EF4-FFF2-40B4-BE49-F238E27FC236}">
                  <a16:creationId xmlns:a16="http://schemas.microsoft.com/office/drawing/2014/main" xmlns="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371">
              <a:extLst>
                <a:ext uri="{FF2B5EF4-FFF2-40B4-BE49-F238E27FC236}">
                  <a16:creationId xmlns:a16="http://schemas.microsoft.com/office/drawing/2014/main" xmlns="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372">
              <a:extLst>
                <a:ext uri="{FF2B5EF4-FFF2-40B4-BE49-F238E27FC236}">
                  <a16:creationId xmlns:a16="http://schemas.microsoft.com/office/drawing/2014/main" xmlns="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373">
              <a:extLst>
                <a:ext uri="{FF2B5EF4-FFF2-40B4-BE49-F238E27FC236}">
                  <a16:creationId xmlns:a16="http://schemas.microsoft.com/office/drawing/2014/main" xmlns="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374">
              <a:extLst>
                <a:ext uri="{FF2B5EF4-FFF2-40B4-BE49-F238E27FC236}">
                  <a16:creationId xmlns:a16="http://schemas.microsoft.com/office/drawing/2014/main" xmlns="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375">
              <a:extLst>
                <a:ext uri="{FF2B5EF4-FFF2-40B4-BE49-F238E27FC236}">
                  <a16:creationId xmlns:a16="http://schemas.microsoft.com/office/drawing/2014/main" xmlns="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376">
              <a:extLst>
                <a:ext uri="{FF2B5EF4-FFF2-40B4-BE49-F238E27FC236}">
                  <a16:creationId xmlns:a16="http://schemas.microsoft.com/office/drawing/2014/main" xmlns="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377">
              <a:extLst>
                <a:ext uri="{FF2B5EF4-FFF2-40B4-BE49-F238E27FC236}">
                  <a16:creationId xmlns:a16="http://schemas.microsoft.com/office/drawing/2014/main" xmlns="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378">
              <a:extLst>
                <a:ext uri="{FF2B5EF4-FFF2-40B4-BE49-F238E27FC236}">
                  <a16:creationId xmlns:a16="http://schemas.microsoft.com/office/drawing/2014/main" xmlns="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379">
              <a:extLst>
                <a:ext uri="{FF2B5EF4-FFF2-40B4-BE49-F238E27FC236}">
                  <a16:creationId xmlns:a16="http://schemas.microsoft.com/office/drawing/2014/main" xmlns="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380">
              <a:extLst>
                <a:ext uri="{FF2B5EF4-FFF2-40B4-BE49-F238E27FC236}">
                  <a16:creationId xmlns:a16="http://schemas.microsoft.com/office/drawing/2014/main" xmlns="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381">
              <a:extLst>
                <a:ext uri="{FF2B5EF4-FFF2-40B4-BE49-F238E27FC236}">
                  <a16:creationId xmlns:a16="http://schemas.microsoft.com/office/drawing/2014/main" xmlns="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382">
              <a:extLst>
                <a:ext uri="{FF2B5EF4-FFF2-40B4-BE49-F238E27FC236}">
                  <a16:creationId xmlns:a16="http://schemas.microsoft.com/office/drawing/2014/main" xmlns="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83">
              <a:extLst>
                <a:ext uri="{FF2B5EF4-FFF2-40B4-BE49-F238E27FC236}">
                  <a16:creationId xmlns:a16="http://schemas.microsoft.com/office/drawing/2014/main" xmlns="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84">
              <a:extLst>
                <a:ext uri="{FF2B5EF4-FFF2-40B4-BE49-F238E27FC236}">
                  <a16:creationId xmlns:a16="http://schemas.microsoft.com/office/drawing/2014/main" xmlns="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85">
              <a:extLst>
                <a:ext uri="{FF2B5EF4-FFF2-40B4-BE49-F238E27FC236}">
                  <a16:creationId xmlns:a16="http://schemas.microsoft.com/office/drawing/2014/main" xmlns="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86">
              <a:extLst>
                <a:ext uri="{FF2B5EF4-FFF2-40B4-BE49-F238E27FC236}">
                  <a16:creationId xmlns:a16="http://schemas.microsoft.com/office/drawing/2014/main" xmlns="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87">
              <a:extLst>
                <a:ext uri="{FF2B5EF4-FFF2-40B4-BE49-F238E27FC236}">
                  <a16:creationId xmlns:a16="http://schemas.microsoft.com/office/drawing/2014/main" xmlns="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88">
              <a:extLst>
                <a:ext uri="{FF2B5EF4-FFF2-40B4-BE49-F238E27FC236}">
                  <a16:creationId xmlns:a16="http://schemas.microsoft.com/office/drawing/2014/main" xmlns="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89">
              <a:extLst>
                <a:ext uri="{FF2B5EF4-FFF2-40B4-BE49-F238E27FC236}">
                  <a16:creationId xmlns:a16="http://schemas.microsoft.com/office/drawing/2014/main" xmlns="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390">
              <a:extLst>
                <a:ext uri="{FF2B5EF4-FFF2-40B4-BE49-F238E27FC236}">
                  <a16:creationId xmlns:a16="http://schemas.microsoft.com/office/drawing/2014/main" xmlns="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391">
              <a:extLst>
                <a:ext uri="{FF2B5EF4-FFF2-40B4-BE49-F238E27FC236}">
                  <a16:creationId xmlns:a16="http://schemas.microsoft.com/office/drawing/2014/main" xmlns="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392">
              <a:extLst>
                <a:ext uri="{FF2B5EF4-FFF2-40B4-BE49-F238E27FC236}">
                  <a16:creationId xmlns:a16="http://schemas.microsoft.com/office/drawing/2014/main" xmlns="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393">
              <a:extLst>
                <a:ext uri="{FF2B5EF4-FFF2-40B4-BE49-F238E27FC236}">
                  <a16:creationId xmlns:a16="http://schemas.microsoft.com/office/drawing/2014/main" xmlns="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1394">
              <a:extLst>
                <a:ext uri="{FF2B5EF4-FFF2-40B4-BE49-F238E27FC236}">
                  <a16:creationId xmlns:a16="http://schemas.microsoft.com/office/drawing/2014/main" xmlns="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1395">
              <a:extLst>
                <a:ext uri="{FF2B5EF4-FFF2-40B4-BE49-F238E27FC236}">
                  <a16:creationId xmlns:a16="http://schemas.microsoft.com/office/drawing/2014/main" xmlns="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1396">
              <a:extLst>
                <a:ext uri="{FF2B5EF4-FFF2-40B4-BE49-F238E27FC236}">
                  <a16:creationId xmlns:a16="http://schemas.microsoft.com/office/drawing/2014/main" xmlns="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397">
              <a:extLst>
                <a:ext uri="{FF2B5EF4-FFF2-40B4-BE49-F238E27FC236}">
                  <a16:creationId xmlns:a16="http://schemas.microsoft.com/office/drawing/2014/main" xmlns="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398">
              <a:extLst>
                <a:ext uri="{FF2B5EF4-FFF2-40B4-BE49-F238E27FC236}">
                  <a16:creationId xmlns:a16="http://schemas.microsoft.com/office/drawing/2014/main" xmlns="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399">
              <a:extLst>
                <a:ext uri="{FF2B5EF4-FFF2-40B4-BE49-F238E27FC236}">
                  <a16:creationId xmlns:a16="http://schemas.microsoft.com/office/drawing/2014/main" xmlns="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400">
              <a:extLst>
                <a:ext uri="{FF2B5EF4-FFF2-40B4-BE49-F238E27FC236}">
                  <a16:creationId xmlns:a16="http://schemas.microsoft.com/office/drawing/2014/main" xmlns="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401">
              <a:extLst>
                <a:ext uri="{FF2B5EF4-FFF2-40B4-BE49-F238E27FC236}">
                  <a16:creationId xmlns:a16="http://schemas.microsoft.com/office/drawing/2014/main" xmlns="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402">
              <a:extLst>
                <a:ext uri="{FF2B5EF4-FFF2-40B4-BE49-F238E27FC236}">
                  <a16:creationId xmlns:a16="http://schemas.microsoft.com/office/drawing/2014/main" xmlns="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403">
              <a:extLst>
                <a:ext uri="{FF2B5EF4-FFF2-40B4-BE49-F238E27FC236}">
                  <a16:creationId xmlns:a16="http://schemas.microsoft.com/office/drawing/2014/main" xmlns="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404">
              <a:extLst>
                <a:ext uri="{FF2B5EF4-FFF2-40B4-BE49-F238E27FC236}">
                  <a16:creationId xmlns:a16="http://schemas.microsoft.com/office/drawing/2014/main" xmlns="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405">
              <a:extLst>
                <a:ext uri="{FF2B5EF4-FFF2-40B4-BE49-F238E27FC236}">
                  <a16:creationId xmlns:a16="http://schemas.microsoft.com/office/drawing/2014/main" xmlns="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406">
              <a:extLst>
                <a:ext uri="{FF2B5EF4-FFF2-40B4-BE49-F238E27FC236}">
                  <a16:creationId xmlns:a16="http://schemas.microsoft.com/office/drawing/2014/main" xmlns="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407">
              <a:extLst>
                <a:ext uri="{FF2B5EF4-FFF2-40B4-BE49-F238E27FC236}">
                  <a16:creationId xmlns:a16="http://schemas.microsoft.com/office/drawing/2014/main" xmlns="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1408">
              <a:extLst>
                <a:ext uri="{FF2B5EF4-FFF2-40B4-BE49-F238E27FC236}">
                  <a16:creationId xmlns:a16="http://schemas.microsoft.com/office/drawing/2014/main" xmlns="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1409">
              <a:extLst>
                <a:ext uri="{FF2B5EF4-FFF2-40B4-BE49-F238E27FC236}">
                  <a16:creationId xmlns:a16="http://schemas.microsoft.com/office/drawing/2014/main" xmlns="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410">
              <a:extLst>
                <a:ext uri="{FF2B5EF4-FFF2-40B4-BE49-F238E27FC236}">
                  <a16:creationId xmlns:a16="http://schemas.microsoft.com/office/drawing/2014/main" xmlns="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1411">
              <a:extLst>
                <a:ext uri="{FF2B5EF4-FFF2-40B4-BE49-F238E27FC236}">
                  <a16:creationId xmlns:a16="http://schemas.microsoft.com/office/drawing/2014/main" xmlns="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1412">
              <a:extLst>
                <a:ext uri="{FF2B5EF4-FFF2-40B4-BE49-F238E27FC236}">
                  <a16:creationId xmlns:a16="http://schemas.microsoft.com/office/drawing/2014/main" xmlns="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1413">
              <a:extLst>
                <a:ext uri="{FF2B5EF4-FFF2-40B4-BE49-F238E27FC236}">
                  <a16:creationId xmlns:a16="http://schemas.microsoft.com/office/drawing/2014/main" xmlns="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1414">
              <a:extLst>
                <a:ext uri="{FF2B5EF4-FFF2-40B4-BE49-F238E27FC236}">
                  <a16:creationId xmlns:a16="http://schemas.microsoft.com/office/drawing/2014/main" xmlns="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1415">
              <a:extLst>
                <a:ext uri="{FF2B5EF4-FFF2-40B4-BE49-F238E27FC236}">
                  <a16:creationId xmlns:a16="http://schemas.microsoft.com/office/drawing/2014/main" xmlns="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1416">
              <a:extLst>
                <a:ext uri="{FF2B5EF4-FFF2-40B4-BE49-F238E27FC236}">
                  <a16:creationId xmlns:a16="http://schemas.microsoft.com/office/drawing/2014/main" xmlns="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1417">
              <a:extLst>
                <a:ext uri="{FF2B5EF4-FFF2-40B4-BE49-F238E27FC236}">
                  <a16:creationId xmlns:a16="http://schemas.microsoft.com/office/drawing/2014/main" xmlns="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1418">
              <a:extLst>
                <a:ext uri="{FF2B5EF4-FFF2-40B4-BE49-F238E27FC236}">
                  <a16:creationId xmlns:a16="http://schemas.microsoft.com/office/drawing/2014/main" xmlns="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1419">
              <a:extLst>
                <a:ext uri="{FF2B5EF4-FFF2-40B4-BE49-F238E27FC236}">
                  <a16:creationId xmlns:a16="http://schemas.microsoft.com/office/drawing/2014/main" xmlns="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1420">
              <a:extLst>
                <a:ext uri="{FF2B5EF4-FFF2-40B4-BE49-F238E27FC236}">
                  <a16:creationId xmlns:a16="http://schemas.microsoft.com/office/drawing/2014/main" xmlns="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1421">
              <a:extLst>
                <a:ext uri="{FF2B5EF4-FFF2-40B4-BE49-F238E27FC236}">
                  <a16:creationId xmlns:a16="http://schemas.microsoft.com/office/drawing/2014/main" xmlns="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1422">
              <a:extLst>
                <a:ext uri="{FF2B5EF4-FFF2-40B4-BE49-F238E27FC236}">
                  <a16:creationId xmlns:a16="http://schemas.microsoft.com/office/drawing/2014/main" xmlns="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423">
              <a:extLst>
                <a:ext uri="{FF2B5EF4-FFF2-40B4-BE49-F238E27FC236}">
                  <a16:creationId xmlns:a16="http://schemas.microsoft.com/office/drawing/2014/main" xmlns="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424">
              <a:extLst>
                <a:ext uri="{FF2B5EF4-FFF2-40B4-BE49-F238E27FC236}">
                  <a16:creationId xmlns:a16="http://schemas.microsoft.com/office/drawing/2014/main" xmlns="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425">
              <a:extLst>
                <a:ext uri="{FF2B5EF4-FFF2-40B4-BE49-F238E27FC236}">
                  <a16:creationId xmlns:a16="http://schemas.microsoft.com/office/drawing/2014/main" xmlns="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426">
              <a:extLst>
                <a:ext uri="{FF2B5EF4-FFF2-40B4-BE49-F238E27FC236}">
                  <a16:creationId xmlns:a16="http://schemas.microsoft.com/office/drawing/2014/main" xmlns="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427">
              <a:extLst>
                <a:ext uri="{FF2B5EF4-FFF2-40B4-BE49-F238E27FC236}">
                  <a16:creationId xmlns:a16="http://schemas.microsoft.com/office/drawing/2014/main" xmlns="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428">
              <a:extLst>
                <a:ext uri="{FF2B5EF4-FFF2-40B4-BE49-F238E27FC236}">
                  <a16:creationId xmlns:a16="http://schemas.microsoft.com/office/drawing/2014/main" xmlns="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429">
              <a:extLst>
                <a:ext uri="{FF2B5EF4-FFF2-40B4-BE49-F238E27FC236}">
                  <a16:creationId xmlns:a16="http://schemas.microsoft.com/office/drawing/2014/main" xmlns="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430">
              <a:extLst>
                <a:ext uri="{FF2B5EF4-FFF2-40B4-BE49-F238E27FC236}">
                  <a16:creationId xmlns:a16="http://schemas.microsoft.com/office/drawing/2014/main" xmlns="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431">
              <a:extLst>
                <a:ext uri="{FF2B5EF4-FFF2-40B4-BE49-F238E27FC236}">
                  <a16:creationId xmlns:a16="http://schemas.microsoft.com/office/drawing/2014/main" xmlns="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432">
              <a:extLst>
                <a:ext uri="{FF2B5EF4-FFF2-40B4-BE49-F238E27FC236}">
                  <a16:creationId xmlns:a16="http://schemas.microsoft.com/office/drawing/2014/main" xmlns="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433">
              <a:extLst>
                <a:ext uri="{FF2B5EF4-FFF2-40B4-BE49-F238E27FC236}">
                  <a16:creationId xmlns:a16="http://schemas.microsoft.com/office/drawing/2014/main" xmlns="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434">
              <a:extLst>
                <a:ext uri="{FF2B5EF4-FFF2-40B4-BE49-F238E27FC236}">
                  <a16:creationId xmlns:a16="http://schemas.microsoft.com/office/drawing/2014/main" xmlns="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435">
              <a:extLst>
                <a:ext uri="{FF2B5EF4-FFF2-40B4-BE49-F238E27FC236}">
                  <a16:creationId xmlns:a16="http://schemas.microsoft.com/office/drawing/2014/main" xmlns="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436">
              <a:extLst>
                <a:ext uri="{FF2B5EF4-FFF2-40B4-BE49-F238E27FC236}">
                  <a16:creationId xmlns:a16="http://schemas.microsoft.com/office/drawing/2014/main" xmlns="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437">
              <a:extLst>
                <a:ext uri="{FF2B5EF4-FFF2-40B4-BE49-F238E27FC236}">
                  <a16:creationId xmlns:a16="http://schemas.microsoft.com/office/drawing/2014/main" xmlns="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438">
              <a:extLst>
                <a:ext uri="{FF2B5EF4-FFF2-40B4-BE49-F238E27FC236}">
                  <a16:creationId xmlns:a16="http://schemas.microsoft.com/office/drawing/2014/main" xmlns="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439">
              <a:extLst>
                <a:ext uri="{FF2B5EF4-FFF2-40B4-BE49-F238E27FC236}">
                  <a16:creationId xmlns:a16="http://schemas.microsoft.com/office/drawing/2014/main" xmlns="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440">
              <a:extLst>
                <a:ext uri="{FF2B5EF4-FFF2-40B4-BE49-F238E27FC236}">
                  <a16:creationId xmlns:a16="http://schemas.microsoft.com/office/drawing/2014/main" xmlns="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441">
              <a:extLst>
                <a:ext uri="{FF2B5EF4-FFF2-40B4-BE49-F238E27FC236}">
                  <a16:creationId xmlns:a16="http://schemas.microsoft.com/office/drawing/2014/main" xmlns="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442">
              <a:extLst>
                <a:ext uri="{FF2B5EF4-FFF2-40B4-BE49-F238E27FC236}">
                  <a16:creationId xmlns:a16="http://schemas.microsoft.com/office/drawing/2014/main" xmlns="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443">
              <a:extLst>
                <a:ext uri="{FF2B5EF4-FFF2-40B4-BE49-F238E27FC236}">
                  <a16:creationId xmlns:a16="http://schemas.microsoft.com/office/drawing/2014/main" xmlns="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444">
              <a:extLst>
                <a:ext uri="{FF2B5EF4-FFF2-40B4-BE49-F238E27FC236}">
                  <a16:creationId xmlns:a16="http://schemas.microsoft.com/office/drawing/2014/main" xmlns="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445">
              <a:extLst>
                <a:ext uri="{FF2B5EF4-FFF2-40B4-BE49-F238E27FC236}">
                  <a16:creationId xmlns:a16="http://schemas.microsoft.com/office/drawing/2014/main" xmlns="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446">
              <a:extLst>
                <a:ext uri="{FF2B5EF4-FFF2-40B4-BE49-F238E27FC236}">
                  <a16:creationId xmlns:a16="http://schemas.microsoft.com/office/drawing/2014/main" xmlns="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447">
              <a:extLst>
                <a:ext uri="{FF2B5EF4-FFF2-40B4-BE49-F238E27FC236}">
                  <a16:creationId xmlns:a16="http://schemas.microsoft.com/office/drawing/2014/main" xmlns="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448">
              <a:extLst>
                <a:ext uri="{FF2B5EF4-FFF2-40B4-BE49-F238E27FC236}">
                  <a16:creationId xmlns:a16="http://schemas.microsoft.com/office/drawing/2014/main" xmlns="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449">
              <a:extLst>
                <a:ext uri="{FF2B5EF4-FFF2-40B4-BE49-F238E27FC236}">
                  <a16:creationId xmlns:a16="http://schemas.microsoft.com/office/drawing/2014/main" xmlns="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450">
              <a:extLst>
                <a:ext uri="{FF2B5EF4-FFF2-40B4-BE49-F238E27FC236}">
                  <a16:creationId xmlns:a16="http://schemas.microsoft.com/office/drawing/2014/main" xmlns="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451">
              <a:extLst>
                <a:ext uri="{FF2B5EF4-FFF2-40B4-BE49-F238E27FC236}">
                  <a16:creationId xmlns:a16="http://schemas.microsoft.com/office/drawing/2014/main" xmlns="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452">
              <a:extLst>
                <a:ext uri="{FF2B5EF4-FFF2-40B4-BE49-F238E27FC236}">
                  <a16:creationId xmlns:a16="http://schemas.microsoft.com/office/drawing/2014/main" xmlns="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453">
              <a:extLst>
                <a:ext uri="{FF2B5EF4-FFF2-40B4-BE49-F238E27FC236}">
                  <a16:creationId xmlns:a16="http://schemas.microsoft.com/office/drawing/2014/main" xmlns="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454">
              <a:extLst>
                <a:ext uri="{FF2B5EF4-FFF2-40B4-BE49-F238E27FC236}">
                  <a16:creationId xmlns:a16="http://schemas.microsoft.com/office/drawing/2014/main" xmlns="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455">
              <a:extLst>
                <a:ext uri="{FF2B5EF4-FFF2-40B4-BE49-F238E27FC236}">
                  <a16:creationId xmlns:a16="http://schemas.microsoft.com/office/drawing/2014/main" xmlns="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456">
              <a:extLst>
                <a:ext uri="{FF2B5EF4-FFF2-40B4-BE49-F238E27FC236}">
                  <a16:creationId xmlns:a16="http://schemas.microsoft.com/office/drawing/2014/main" xmlns="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457">
              <a:extLst>
                <a:ext uri="{FF2B5EF4-FFF2-40B4-BE49-F238E27FC236}">
                  <a16:creationId xmlns:a16="http://schemas.microsoft.com/office/drawing/2014/main" xmlns="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458">
              <a:extLst>
                <a:ext uri="{FF2B5EF4-FFF2-40B4-BE49-F238E27FC236}">
                  <a16:creationId xmlns:a16="http://schemas.microsoft.com/office/drawing/2014/main" xmlns="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459">
              <a:extLst>
                <a:ext uri="{FF2B5EF4-FFF2-40B4-BE49-F238E27FC236}">
                  <a16:creationId xmlns:a16="http://schemas.microsoft.com/office/drawing/2014/main" xmlns="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460">
              <a:extLst>
                <a:ext uri="{FF2B5EF4-FFF2-40B4-BE49-F238E27FC236}">
                  <a16:creationId xmlns:a16="http://schemas.microsoft.com/office/drawing/2014/main" xmlns="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461">
              <a:extLst>
                <a:ext uri="{FF2B5EF4-FFF2-40B4-BE49-F238E27FC236}">
                  <a16:creationId xmlns:a16="http://schemas.microsoft.com/office/drawing/2014/main" xmlns="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462">
              <a:extLst>
                <a:ext uri="{FF2B5EF4-FFF2-40B4-BE49-F238E27FC236}">
                  <a16:creationId xmlns:a16="http://schemas.microsoft.com/office/drawing/2014/main" xmlns="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63">
              <a:extLst>
                <a:ext uri="{FF2B5EF4-FFF2-40B4-BE49-F238E27FC236}">
                  <a16:creationId xmlns:a16="http://schemas.microsoft.com/office/drawing/2014/main" xmlns="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64">
              <a:extLst>
                <a:ext uri="{FF2B5EF4-FFF2-40B4-BE49-F238E27FC236}">
                  <a16:creationId xmlns:a16="http://schemas.microsoft.com/office/drawing/2014/main" xmlns="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65">
              <a:extLst>
                <a:ext uri="{FF2B5EF4-FFF2-40B4-BE49-F238E27FC236}">
                  <a16:creationId xmlns:a16="http://schemas.microsoft.com/office/drawing/2014/main" xmlns="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66">
              <a:extLst>
                <a:ext uri="{FF2B5EF4-FFF2-40B4-BE49-F238E27FC236}">
                  <a16:creationId xmlns:a16="http://schemas.microsoft.com/office/drawing/2014/main" xmlns="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67">
              <a:extLst>
                <a:ext uri="{FF2B5EF4-FFF2-40B4-BE49-F238E27FC236}">
                  <a16:creationId xmlns:a16="http://schemas.microsoft.com/office/drawing/2014/main" xmlns="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68">
              <a:extLst>
                <a:ext uri="{FF2B5EF4-FFF2-40B4-BE49-F238E27FC236}">
                  <a16:creationId xmlns:a16="http://schemas.microsoft.com/office/drawing/2014/main" xmlns="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9">
              <a:extLst>
                <a:ext uri="{FF2B5EF4-FFF2-40B4-BE49-F238E27FC236}">
                  <a16:creationId xmlns:a16="http://schemas.microsoft.com/office/drawing/2014/main" xmlns="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0">
              <a:extLst>
                <a:ext uri="{FF2B5EF4-FFF2-40B4-BE49-F238E27FC236}">
                  <a16:creationId xmlns:a16="http://schemas.microsoft.com/office/drawing/2014/main" xmlns="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71">
              <a:extLst>
                <a:ext uri="{FF2B5EF4-FFF2-40B4-BE49-F238E27FC236}">
                  <a16:creationId xmlns:a16="http://schemas.microsoft.com/office/drawing/2014/main" xmlns="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72">
              <a:extLst>
                <a:ext uri="{FF2B5EF4-FFF2-40B4-BE49-F238E27FC236}">
                  <a16:creationId xmlns:a16="http://schemas.microsoft.com/office/drawing/2014/main" xmlns="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473">
              <a:extLst>
                <a:ext uri="{FF2B5EF4-FFF2-40B4-BE49-F238E27FC236}">
                  <a16:creationId xmlns:a16="http://schemas.microsoft.com/office/drawing/2014/main" xmlns="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474">
              <a:extLst>
                <a:ext uri="{FF2B5EF4-FFF2-40B4-BE49-F238E27FC236}">
                  <a16:creationId xmlns:a16="http://schemas.microsoft.com/office/drawing/2014/main" xmlns="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475">
              <a:extLst>
                <a:ext uri="{FF2B5EF4-FFF2-40B4-BE49-F238E27FC236}">
                  <a16:creationId xmlns:a16="http://schemas.microsoft.com/office/drawing/2014/main" xmlns="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476">
              <a:extLst>
                <a:ext uri="{FF2B5EF4-FFF2-40B4-BE49-F238E27FC236}">
                  <a16:creationId xmlns:a16="http://schemas.microsoft.com/office/drawing/2014/main" xmlns="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477">
              <a:extLst>
                <a:ext uri="{FF2B5EF4-FFF2-40B4-BE49-F238E27FC236}">
                  <a16:creationId xmlns:a16="http://schemas.microsoft.com/office/drawing/2014/main" xmlns="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478">
              <a:extLst>
                <a:ext uri="{FF2B5EF4-FFF2-40B4-BE49-F238E27FC236}">
                  <a16:creationId xmlns:a16="http://schemas.microsoft.com/office/drawing/2014/main" xmlns="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479">
              <a:extLst>
                <a:ext uri="{FF2B5EF4-FFF2-40B4-BE49-F238E27FC236}">
                  <a16:creationId xmlns:a16="http://schemas.microsoft.com/office/drawing/2014/main" xmlns="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480">
              <a:extLst>
                <a:ext uri="{FF2B5EF4-FFF2-40B4-BE49-F238E27FC236}">
                  <a16:creationId xmlns:a16="http://schemas.microsoft.com/office/drawing/2014/main" xmlns="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481">
              <a:extLst>
                <a:ext uri="{FF2B5EF4-FFF2-40B4-BE49-F238E27FC236}">
                  <a16:creationId xmlns:a16="http://schemas.microsoft.com/office/drawing/2014/main" xmlns="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482">
              <a:extLst>
                <a:ext uri="{FF2B5EF4-FFF2-40B4-BE49-F238E27FC236}">
                  <a16:creationId xmlns:a16="http://schemas.microsoft.com/office/drawing/2014/main" xmlns="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483">
              <a:extLst>
                <a:ext uri="{FF2B5EF4-FFF2-40B4-BE49-F238E27FC236}">
                  <a16:creationId xmlns:a16="http://schemas.microsoft.com/office/drawing/2014/main" xmlns="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484">
              <a:extLst>
                <a:ext uri="{FF2B5EF4-FFF2-40B4-BE49-F238E27FC236}">
                  <a16:creationId xmlns:a16="http://schemas.microsoft.com/office/drawing/2014/main" xmlns="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485">
              <a:extLst>
                <a:ext uri="{FF2B5EF4-FFF2-40B4-BE49-F238E27FC236}">
                  <a16:creationId xmlns:a16="http://schemas.microsoft.com/office/drawing/2014/main" xmlns="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486">
              <a:extLst>
                <a:ext uri="{FF2B5EF4-FFF2-40B4-BE49-F238E27FC236}">
                  <a16:creationId xmlns:a16="http://schemas.microsoft.com/office/drawing/2014/main" xmlns="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487">
              <a:extLst>
                <a:ext uri="{FF2B5EF4-FFF2-40B4-BE49-F238E27FC236}">
                  <a16:creationId xmlns:a16="http://schemas.microsoft.com/office/drawing/2014/main" xmlns="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xmlns="" id="{D23A480B-9933-4C88-912E-252AA409DDAF}"/>
              </a:ext>
            </a:extLst>
          </p:cNvPr>
          <p:cNvGrpSpPr/>
          <p:nvPr/>
        </p:nvGrpSpPr>
        <p:grpSpPr>
          <a:xfrm rot="16902082">
            <a:off x="4199" y="3796294"/>
            <a:ext cx="1585801" cy="230145"/>
            <a:chOff x="4329589" y="2147304"/>
            <a:chExt cx="1590675" cy="363962"/>
          </a:xfrm>
        </p:grpSpPr>
        <p:sp>
          <p:nvSpPr>
            <p:cNvPr id="167" name="Freeform: Shape 1488">
              <a:extLst>
                <a:ext uri="{FF2B5EF4-FFF2-40B4-BE49-F238E27FC236}">
                  <a16:creationId xmlns:a16="http://schemas.microsoft.com/office/drawing/2014/main" xmlns="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489">
              <a:extLst>
                <a:ext uri="{FF2B5EF4-FFF2-40B4-BE49-F238E27FC236}">
                  <a16:creationId xmlns:a16="http://schemas.microsoft.com/office/drawing/2014/main" xmlns="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490">
              <a:extLst>
                <a:ext uri="{FF2B5EF4-FFF2-40B4-BE49-F238E27FC236}">
                  <a16:creationId xmlns:a16="http://schemas.microsoft.com/office/drawing/2014/main" xmlns="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491">
              <a:extLst>
                <a:ext uri="{FF2B5EF4-FFF2-40B4-BE49-F238E27FC236}">
                  <a16:creationId xmlns:a16="http://schemas.microsoft.com/office/drawing/2014/main" xmlns="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492">
              <a:extLst>
                <a:ext uri="{FF2B5EF4-FFF2-40B4-BE49-F238E27FC236}">
                  <a16:creationId xmlns:a16="http://schemas.microsoft.com/office/drawing/2014/main" xmlns="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493">
              <a:extLst>
                <a:ext uri="{FF2B5EF4-FFF2-40B4-BE49-F238E27FC236}">
                  <a16:creationId xmlns:a16="http://schemas.microsoft.com/office/drawing/2014/main" xmlns="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494">
              <a:extLst>
                <a:ext uri="{FF2B5EF4-FFF2-40B4-BE49-F238E27FC236}">
                  <a16:creationId xmlns:a16="http://schemas.microsoft.com/office/drawing/2014/main" xmlns="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495">
              <a:extLst>
                <a:ext uri="{FF2B5EF4-FFF2-40B4-BE49-F238E27FC236}">
                  <a16:creationId xmlns:a16="http://schemas.microsoft.com/office/drawing/2014/main" xmlns="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496">
              <a:extLst>
                <a:ext uri="{FF2B5EF4-FFF2-40B4-BE49-F238E27FC236}">
                  <a16:creationId xmlns:a16="http://schemas.microsoft.com/office/drawing/2014/main" xmlns="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497">
              <a:extLst>
                <a:ext uri="{FF2B5EF4-FFF2-40B4-BE49-F238E27FC236}">
                  <a16:creationId xmlns:a16="http://schemas.microsoft.com/office/drawing/2014/main" xmlns="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498">
              <a:extLst>
                <a:ext uri="{FF2B5EF4-FFF2-40B4-BE49-F238E27FC236}">
                  <a16:creationId xmlns:a16="http://schemas.microsoft.com/office/drawing/2014/main" xmlns="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499">
              <a:extLst>
                <a:ext uri="{FF2B5EF4-FFF2-40B4-BE49-F238E27FC236}">
                  <a16:creationId xmlns:a16="http://schemas.microsoft.com/office/drawing/2014/main" xmlns="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500">
              <a:extLst>
                <a:ext uri="{FF2B5EF4-FFF2-40B4-BE49-F238E27FC236}">
                  <a16:creationId xmlns:a16="http://schemas.microsoft.com/office/drawing/2014/main" xmlns="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501">
              <a:extLst>
                <a:ext uri="{FF2B5EF4-FFF2-40B4-BE49-F238E27FC236}">
                  <a16:creationId xmlns:a16="http://schemas.microsoft.com/office/drawing/2014/main" xmlns="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502">
              <a:extLst>
                <a:ext uri="{FF2B5EF4-FFF2-40B4-BE49-F238E27FC236}">
                  <a16:creationId xmlns:a16="http://schemas.microsoft.com/office/drawing/2014/main" xmlns="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503">
              <a:extLst>
                <a:ext uri="{FF2B5EF4-FFF2-40B4-BE49-F238E27FC236}">
                  <a16:creationId xmlns:a16="http://schemas.microsoft.com/office/drawing/2014/main" xmlns="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504">
              <a:extLst>
                <a:ext uri="{FF2B5EF4-FFF2-40B4-BE49-F238E27FC236}">
                  <a16:creationId xmlns:a16="http://schemas.microsoft.com/office/drawing/2014/main" xmlns="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505">
              <a:extLst>
                <a:ext uri="{FF2B5EF4-FFF2-40B4-BE49-F238E27FC236}">
                  <a16:creationId xmlns:a16="http://schemas.microsoft.com/office/drawing/2014/main" xmlns="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506">
              <a:extLst>
                <a:ext uri="{FF2B5EF4-FFF2-40B4-BE49-F238E27FC236}">
                  <a16:creationId xmlns:a16="http://schemas.microsoft.com/office/drawing/2014/main" xmlns="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507">
              <a:extLst>
                <a:ext uri="{FF2B5EF4-FFF2-40B4-BE49-F238E27FC236}">
                  <a16:creationId xmlns:a16="http://schemas.microsoft.com/office/drawing/2014/main" xmlns="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508">
              <a:extLst>
                <a:ext uri="{FF2B5EF4-FFF2-40B4-BE49-F238E27FC236}">
                  <a16:creationId xmlns:a16="http://schemas.microsoft.com/office/drawing/2014/main" xmlns="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509">
              <a:extLst>
                <a:ext uri="{FF2B5EF4-FFF2-40B4-BE49-F238E27FC236}">
                  <a16:creationId xmlns:a16="http://schemas.microsoft.com/office/drawing/2014/main" xmlns="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510">
              <a:extLst>
                <a:ext uri="{FF2B5EF4-FFF2-40B4-BE49-F238E27FC236}">
                  <a16:creationId xmlns:a16="http://schemas.microsoft.com/office/drawing/2014/main" xmlns="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511">
              <a:extLst>
                <a:ext uri="{FF2B5EF4-FFF2-40B4-BE49-F238E27FC236}">
                  <a16:creationId xmlns:a16="http://schemas.microsoft.com/office/drawing/2014/main" xmlns="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512">
              <a:extLst>
                <a:ext uri="{FF2B5EF4-FFF2-40B4-BE49-F238E27FC236}">
                  <a16:creationId xmlns:a16="http://schemas.microsoft.com/office/drawing/2014/main" xmlns="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513">
              <a:extLst>
                <a:ext uri="{FF2B5EF4-FFF2-40B4-BE49-F238E27FC236}">
                  <a16:creationId xmlns:a16="http://schemas.microsoft.com/office/drawing/2014/main" xmlns="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514">
              <a:extLst>
                <a:ext uri="{FF2B5EF4-FFF2-40B4-BE49-F238E27FC236}">
                  <a16:creationId xmlns:a16="http://schemas.microsoft.com/office/drawing/2014/main" xmlns="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515">
              <a:extLst>
                <a:ext uri="{FF2B5EF4-FFF2-40B4-BE49-F238E27FC236}">
                  <a16:creationId xmlns:a16="http://schemas.microsoft.com/office/drawing/2014/main" xmlns="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516">
              <a:extLst>
                <a:ext uri="{FF2B5EF4-FFF2-40B4-BE49-F238E27FC236}">
                  <a16:creationId xmlns:a16="http://schemas.microsoft.com/office/drawing/2014/main" xmlns="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517">
              <a:extLst>
                <a:ext uri="{FF2B5EF4-FFF2-40B4-BE49-F238E27FC236}">
                  <a16:creationId xmlns:a16="http://schemas.microsoft.com/office/drawing/2014/main" xmlns="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518">
              <a:extLst>
                <a:ext uri="{FF2B5EF4-FFF2-40B4-BE49-F238E27FC236}">
                  <a16:creationId xmlns:a16="http://schemas.microsoft.com/office/drawing/2014/main" xmlns="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519">
              <a:extLst>
                <a:ext uri="{FF2B5EF4-FFF2-40B4-BE49-F238E27FC236}">
                  <a16:creationId xmlns:a16="http://schemas.microsoft.com/office/drawing/2014/main" xmlns="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520">
              <a:extLst>
                <a:ext uri="{FF2B5EF4-FFF2-40B4-BE49-F238E27FC236}">
                  <a16:creationId xmlns:a16="http://schemas.microsoft.com/office/drawing/2014/main" xmlns="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521">
              <a:extLst>
                <a:ext uri="{FF2B5EF4-FFF2-40B4-BE49-F238E27FC236}">
                  <a16:creationId xmlns:a16="http://schemas.microsoft.com/office/drawing/2014/main" xmlns="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1522">
              <a:extLst>
                <a:ext uri="{FF2B5EF4-FFF2-40B4-BE49-F238E27FC236}">
                  <a16:creationId xmlns:a16="http://schemas.microsoft.com/office/drawing/2014/main" xmlns="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1523">
              <a:extLst>
                <a:ext uri="{FF2B5EF4-FFF2-40B4-BE49-F238E27FC236}">
                  <a16:creationId xmlns:a16="http://schemas.microsoft.com/office/drawing/2014/main" xmlns="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1524">
              <a:extLst>
                <a:ext uri="{FF2B5EF4-FFF2-40B4-BE49-F238E27FC236}">
                  <a16:creationId xmlns:a16="http://schemas.microsoft.com/office/drawing/2014/main" xmlns="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1525">
              <a:extLst>
                <a:ext uri="{FF2B5EF4-FFF2-40B4-BE49-F238E27FC236}">
                  <a16:creationId xmlns:a16="http://schemas.microsoft.com/office/drawing/2014/main" xmlns="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1526">
              <a:extLst>
                <a:ext uri="{FF2B5EF4-FFF2-40B4-BE49-F238E27FC236}">
                  <a16:creationId xmlns:a16="http://schemas.microsoft.com/office/drawing/2014/main" xmlns="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1527">
              <a:extLst>
                <a:ext uri="{FF2B5EF4-FFF2-40B4-BE49-F238E27FC236}">
                  <a16:creationId xmlns:a16="http://schemas.microsoft.com/office/drawing/2014/main" xmlns="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1528">
              <a:extLst>
                <a:ext uri="{FF2B5EF4-FFF2-40B4-BE49-F238E27FC236}">
                  <a16:creationId xmlns:a16="http://schemas.microsoft.com/office/drawing/2014/main" xmlns="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1529">
              <a:extLst>
                <a:ext uri="{FF2B5EF4-FFF2-40B4-BE49-F238E27FC236}">
                  <a16:creationId xmlns:a16="http://schemas.microsoft.com/office/drawing/2014/main" xmlns="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1530">
              <a:extLst>
                <a:ext uri="{FF2B5EF4-FFF2-40B4-BE49-F238E27FC236}">
                  <a16:creationId xmlns:a16="http://schemas.microsoft.com/office/drawing/2014/main" xmlns="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1531">
              <a:extLst>
                <a:ext uri="{FF2B5EF4-FFF2-40B4-BE49-F238E27FC236}">
                  <a16:creationId xmlns:a16="http://schemas.microsoft.com/office/drawing/2014/main" xmlns="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532">
              <a:extLst>
                <a:ext uri="{FF2B5EF4-FFF2-40B4-BE49-F238E27FC236}">
                  <a16:creationId xmlns:a16="http://schemas.microsoft.com/office/drawing/2014/main" xmlns="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533">
              <a:extLst>
                <a:ext uri="{FF2B5EF4-FFF2-40B4-BE49-F238E27FC236}">
                  <a16:creationId xmlns:a16="http://schemas.microsoft.com/office/drawing/2014/main" xmlns="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1534">
              <a:extLst>
                <a:ext uri="{FF2B5EF4-FFF2-40B4-BE49-F238E27FC236}">
                  <a16:creationId xmlns:a16="http://schemas.microsoft.com/office/drawing/2014/main" xmlns="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1535">
              <a:extLst>
                <a:ext uri="{FF2B5EF4-FFF2-40B4-BE49-F238E27FC236}">
                  <a16:creationId xmlns:a16="http://schemas.microsoft.com/office/drawing/2014/main" xmlns="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1536">
              <a:extLst>
                <a:ext uri="{FF2B5EF4-FFF2-40B4-BE49-F238E27FC236}">
                  <a16:creationId xmlns:a16="http://schemas.microsoft.com/office/drawing/2014/main" xmlns="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1537">
              <a:extLst>
                <a:ext uri="{FF2B5EF4-FFF2-40B4-BE49-F238E27FC236}">
                  <a16:creationId xmlns:a16="http://schemas.microsoft.com/office/drawing/2014/main" xmlns="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1538">
              <a:extLst>
                <a:ext uri="{FF2B5EF4-FFF2-40B4-BE49-F238E27FC236}">
                  <a16:creationId xmlns:a16="http://schemas.microsoft.com/office/drawing/2014/main" xmlns="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1539">
              <a:extLst>
                <a:ext uri="{FF2B5EF4-FFF2-40B4-BE49-F238E27FC236}">
                  <a16:creationId xmlns:a16="http://schemas.microsoft.com/office/drawing/2014/main" xmlns="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1540">
              <a:extLst>
                <a:ext uri="{FF2B5EF4-FFF2-40B4-BE49-F238E27FC236}">
                  <a16:creationId xmlns:a16="http://schemas.microsoft.com/office/drawing/2014/main" xmlns="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1541">
              <a:extLst>
                <a:ext uri="{FF2B5EF4-FFF2-40B4-BE49-F238E27FC236}">
                  <a16:creationId xmlns:a16="http://schemas.microsoft.com/office/drawing/2014/main" xmlns="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1542">
              <a:extLst>
                <a:ext uri="{FF2B5EF4-FFF2-40B4-BE49-F238E27FC236}">
                  <a16:creationId xmlns:a16="http://schemas.microsoft.com/office/drawing/2014/main" xmlns="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1543">
              <a:extLst>
                <a:ext uri="{FF2B5EF4-FFF2-40B4-BE49-F238E27FC236}">
                  <a16:creationId xmlns:a16="http://schemas.microsoft.com/office/drawing/2014/main" xmlns="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1544">
              <a:extLst>
                <a:ext uri="{FF2B5EF4-FFF2-40B4-BE49-F238E27FC236}">
                  <a16:creationId xmlns:a16="http://schemas.microsoft.com/office/drawing/2014/main" xmlns="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1545">
              <a:extLst>
                <a:ext uri="{FF2B5EF4-FFF2-40B4-BE49-F238E27FC236}">
                  <a16:creationId xmlns:a16="http://schemas.microsoft.com/office/drawing/2014/main" xmlns="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1546">
              <a:extLst>
                <a:ext uri="{FF2B5EF4-FFF2-40B4-BE49-F238E27FC236}">
                  <a16:creationId xmlns:a16="http://schemas.microsoft.com/office/drawing/2014/main" xmlns="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1547">
              <a:extLst>
                <a:ext uri="{FF2B5EF4-FFF2-40B4-BE49-F238E27FC236}">
                  <a16:creationId xmlns:a16="http://schemas.microsoft.com/office/drawing/2014/main" xmlns="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1548">
              <a:extLst>
                <a:ext uri="{FF2B5EF4-FFF2-40B4-BE49-F238E27FC236}">
                  <a16:creationId xmlns:a16="http://schemas.microsoft.com/office/drawing/2014/main" xmlns="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549">
              <a:extLst>
                <a:ext uri="{FF2B5EF4-FFF2-40B4-BE49-F238E27FC236}">
                  <a16:creationId xmlns:a16="http://schemas.microsoft.com/office/drawing/2014/main" xmlns="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550">
              <a:extLst>
                <a:ext uri="{FF2B5EF4-FFF2-40B4-BE49-F238E27FC236}">
                  <a16:creationId xmlns:a16="http://schemas.microsoft.com/office/drawing/2014/main" xmlns="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1551">
              <a:extLst>
                <a:ext uri="{FF2B5EF4-FFF2-40B4-BE49-F238E27FC236}">
                  <a16:creationId xmlns:a16="http://schemas.microsoft.com/office/drawing/2014/main" xmlns="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1552">
              <a:extLst>
                <a:ext uri="{FF2B5EF4-FFF2-40B4-BE49-F238E27FC236}">
                  <a16:creationId xmlns:a16="http://schemas.microsoft.com/office/drawing/2014/main" xmlns="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1553">
              <a:extLst>
                <a:ext uri="{FF2B5EF4-FFF2-40B4-BE49-F238E27FC236}">
                  <a16:creationId xmlns:a16="http://schemas.microsoft.com/office/drawing/2014/main" xmlns="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1554">
              <a:extLst>
                <a:ext uri="{FF2B5EF4-FFF2-40B4-BE49-F238E27FC236}">
                  <a16:creationId xmlns:a16="http://schemas.microsoft.com/office/drawing/2014/main" xmlns="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1555">
              <a:extLst>
                <a:ext uri="{FF2B5EF4-FFF2-40B4-BE49-F238E27FC236}">
                  <a16:creationId xmlns:a16="http://schemas.microsoft.com/office/drawing/2014/main" xmlns="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1556">
              <a:extLst>
                <a:ext uri="{FF2B5EF4-FFF2-40B4-BE49-F238E27FC236}">
                  <a16:creationId xmlns:a16="http://schemas.microsoft.com/office/drawing/2014/main" xmlns="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1557">
              <a:extLst>
                <a:ext uri="{FF2B5EF4-FFF2-40B4-BE49-F238E27FC236}">
                  <a16:creationId xmlns:a16="http://schemas.microsoft.com/office/drawing/2014/main" xmlns="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1558">
              <a:extLst>
                <a:ext uri="{FF2B5EF4-FFF2-40B4-BE49-F238E27FC236}">
                  <a16:creationId xmlns:a16="http://schemas.microsoft.com/office/drawing/2014/main" xmlns="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1559">
              <a:extLst>
                <a:ext uri="{FF2B5EF4-FFF2-40B4-BE49-F238E27FC236}">
                  <a16:creationId xmlns:a16="http://schemas.microsoft.com/office/drawing/2014/main" xmlns="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1560">
              <a:extLst>
                <a:ext uri="{FF2B5EF4-FFF2-40B4-BE49-F238E27FC236}">
                  <a16:creationId xmlns:a16="http://schemas.microsoft.com/office/drawing/2014/main" xmlns="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1561">
              <a:extLst>
                <a:ext uri="{FF2B5EF4-FFF2-40B4-BE49-F238E27FC236}">
                  <a16:creationId xmlns:a16="http://schemas.microsoft.com/office/drawing/2014/main" xmlns="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1562">
              <a:extLst>
                <a:ext uri="{FF2B5EF4-FFF2-40B4-BE49-F238E27FC236}">
                  <a16:creationId xmlns:a16="http://schemas.microsoft.com/office/drawing/2014/main" xmlns="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1563">
              <a:extLst>
                <a:ext uri="{FF2B5EF4-FFF2-40B4-BE49-F238E27FC236}">
                  <a16:creationId xmlns:a16="http://schemas.microsoft.com/office/drawing/2014/main" xmlns="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1564">
              <a:extLst>
                <a:ext uri="{FF2B5EF4-FFF2-40B4-BE49-F238E27FC236}">
                  <a16:creationId xmlns:a16="http://schemas.microsoft.com/office/drawing/2014/main" xmlns="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1565">
              <a:extLst>
                <a:ext uri="{FF2B5EF4-FFF2-40B4-BE49-F238E27FC236}">
                  <a16:creationId xmlns:a16="http://schemas.microsoft.com/office/drawing/2014/main" xmlns="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1566">
              <a:extLst>
                <a:ext uri="{FF2B5EF4-FFF2-40B4-BE49-F238E27FC236}">
                  <a16:creationId xmlns:a16="http://schemas.microsoft.com/office/drawing/2014/main" xmlns="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1567">
              <a:extLst>
                <a:ext uri="{FF2B5EF4-FFF2-40B4-BE49-F238E27FC236}">
                  <a16:creationId xmlns:a16="http://schemas.microsoft.com/office/drawing/2014/main" xmlns="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1568">
              <a:extLst>
                <a:ext uri="{FF2B5EF4-FFF2-40B4-BE49-F238E27FC236}">
                  <a16:creationId xmlns:a16="http://schemas.microsoft.com/office/drawing/2014/main" xmlns="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1569">
              <a:extLst>
                <a:ext uri="{FF2B5EF4-FFF2-40B4-BE49-F238E27FC236}">
                  <a16:creationId xmlns:a16="http://schemas.microsoft.com/office/drawing/2014/main" xmlns="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570">
              <a:extLst>
                <a:ext uri="{FF2B5EF4-FFF2-40B4-BE49-F238E27FC236}">
                  <a16:creationId xmlns:a16="http://schemas.microsoft.com/office/drawing/2014/main" xmlns="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571">
              <a:extLst>
                <a:ext uri="{FF2B5EF4-FFF2-40B4-BE49-F238E27FC236}">
                  <a16:creationId xmlns:a16="http://schemas.microsoft.com/office/drawing/2014/main" xmlns="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1572">
              <a:extLst>
                <a:ext uri="{FF2B5EF4-FFF2-40B4-BE49-F238E27FC236}">
                  <a16:creationId xmlns:a16="http://schemas.microsoft.com/office/drawing/2014/main" xmlns="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1573">
              <a:extLst>
                <a:ext uri="{FF2B5EF4-FFF2-40B4-BE49-F238E27FC236}">
                  <a16:creationId xmlns:a16="http://schemas.microsoft.com/office/drawing/2014/main" xmlns="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1574">
              <a:extLst>
                <a:ext uri="{FF2B5EF4-FFF2-40B4-BE49-F238E27FC236}">
                  <a16:creationId xmlns:a16="http://schemas.microsoft.com/office/drawing/2014/main" xmlns="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1575">
              <a:extLst>
                <a:ext uri="{FF2B5EF4-FFF2-40B4-BE49-F238E27FC236}">
                  <a16:creationId xmlns:a16="http://schemas.microsoft.com/office/drawing/2014/main" xmlns="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1576">
              <a:extLst>
                <a:ext uri="{FF2B5EF4-FFF2-40B4-BE49-F238E27FC236}">
                  <a16:creationId xmlns:a16="http://schemas.microsoft.com/office/drawing/2014/main" xmlns="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1577">
              <a:extLst>
                <a:ext uri="{FF2B5EF4-FFF2-40B4-BE49-F238E27FC236}">
                  <a16:creationId xmlns:a16="http://schemas.microsoft.com/office/drawing/2014/main" xmlns="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1578">
              <a:extLst>
                <a:ext uri="{FF2B5EF4-FFF2-40B4-BE49-F238E27FC236}">
                  <a16:creationId xmlns:a16="http://schemas.microsoft.com/office/drawing/2014/main" xmlns="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1579">
              <a:extLst>
                <a:ext uri="{FF2B5EF4-FFF2-40B4-BE49-F238E27FC236}">
                  <a16:creationId xmlns:a16="http://schemas.microsoft.com/office/drawing/2014/main" xmlns="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1580">
              <a:extLst>
                <a:ext uri="{FF2B5EF4-FFF2-40B4-BE49-F238E27FC236}">
                  <a16:creationId xmlns:a16="http://schemas.microsoft.com/office/drawing/2014/main" xmlns="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1581">
              <a:extLst>
                <a:ext uri="{FF2B5EF4-FFF2-40B4-BE49-F238E27FC236}">
                  <a16:creationId xmlns:a16="http://schemas.microsoft.com/office/drawing/2014/main" xmlns="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582">
              <a:extLst>
                <a:ext uri="{FF2B5EF4-FFF2-40B4-BE49-F238E27FC236}">
                  <a16:creationId xmlns:a16="http://schemas.microsoft.com/office/drawing/2014/main" xmlns="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583">
              <a:extLst>
                <a:ext uri="{FF2B5EF4-FFF2-40B4-BE49-F238E27FC236}">
                  <a16:creationId xmlns:a16="http://schemas.microsoft.com/office/drawing/2014/main" xmlns="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1584">
              <a:extLst>
                <a:ext uri="{FF2B5EF4-FFF2-40B4-BE49-F238E27FC236}">
                  <a16:creationId xmlns:a16="http://schemas.microsoft.com/office/drawing/2014/main" xmlns="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1585">
              <a:extLst>
                <a:ext uri="{FF2B5EF4-FFF2-40B4-BE49-F238E27FC236}">
                  <a16:creationId xmlns:a16="http://schemas.microsoft.com/office/drawing/2014/main" xmlns="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1586">
              <a:extLst>
                <a:ext uri="{FF2B5EF4-FFF2-40B4-BE49-F238E27FC236}">
                  <a16:creationId xmlns:a16="http://schemas.microsoft.com/office/drawing/2014/main" xmlns="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1587">
              <a:extLst>
                <a:ext uri="{FF2B5EF4-FFF2-40B4-BE49-F238E27FC236}">
                  <a16:creationId xmlns:a16="http://schemas.microsoft.com/office/drawing/2014/main" xmlns="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1588">
              <a:extLst>
                <a:ext uri="{FF2B5EF4-FFF2-40B4-BE49-F238E27FC236}">
                  <a16:creationId xmlns:a16="http://schemas.microsoft.com/office/drawing/2014/main" xmlns="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1589">
              <a:extLst>
                <a:ext uri="{FF2B5EF4-FFF2-40B4-BE49-F238E27FC236}">
                  <a16:creationId xmlns:a16="http://schemas.microsoft.com/office/drawing/2014/main" xmlns="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1590">
              <a:extLst>
                <a:ext uri="{FF2B5EF4-FFF2-40B4-BE49-F238E27FC236}">
                  <a16:creationId xmlns:a16="http://schemas.microsoft.com/office/drawing/2014/main" xmlns="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1591">
              <a:extLst>
                <a:ext uri="{FF2B5EF4-FFF2-40B4-BE49-F238E27FC236}">
                  <a16:creationId xmlns:a16="http://schemas.microsoft.com/office/drawing/2014/main" xmlns="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1592">
              <a:extLst>
                <a:ext uri="{FF2B5EF4-FFF2-40B4-BE49-F238E27FC236}">
                  <a16:creationId xmlns:a16="http://schemas.microsoft.com/office/drawing/2014/main" xmlns="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1593">
              <a:extLst>
                <a:ext uri="{FF2B5EF4-FFF2-40B4-BE49-F238E27FC236}">
                  <a16:creationId xmlns:a16="http://schemas.microsoft.com/office/drawing/2014/main" xmlns="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1594">
              <a:extLst>
                <a:ext uri="{FF2B5EF4-FFF2-40B4-BE49-F238E27FC236}">
                  <a16:creationId xmlns:a16="http://schemas.microsoft.com/office/drawing/2014/main" xmlns="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1595">
              <a:extLst>
                <a:ext uri="{FF2B5EF4-FFF2-40B4-BE49-F238E27FC236}">
                  <a16:creationId xmlns:a16="http://schemas.microsoft.com/office/drawing/2014/main" xmlns="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1596">
              <a:extLst>
                <a:ext uri="{FF2B5EF4-FFF2-40B4-BE49-F238E27FC236}">
                  <a16:creationId xmlns:a16="http://schemas.microsoft.com/office/drawing/2014/main" xmlns="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1597">
              <a:extLst>
                <a:ext uri="{FF2B5EF4-FFF2-40B4-BE49-F238E27FC236}">
                  <a16:creationId xmlns:a16="http://schemas.microsoft.com/office/drawing/2014/main" xmlns="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1598">
              <a:extLst>
                <a:ext uri="{FF2B5EF4-FFF2-40B4-BE49-F238E27FC236}">
                  <a16:creationId xmlns:a16="http://schemas.microsoft.com/office/drawing/2014/main" xmlns="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1599">
              <a:extLst>
                <a:ext uri="{FF2B5EF4-FFF2-40B4-BE49-F238E27FC236}">
                  <a16:creationId xmlns:a16="http://schemas.microsoft.com/office/drawing/2014/main" xmlns="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1600">
              <a:extLst>
                <a:ext uri="{FF2B5EF4-FFF2-40B4-BE49-F238E27FC236}">
                  <a16:creationId xmlns:a16="http://schemas.microsoft.com/office/drawing/2014/main" xmlns="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601">
              <a:extLst>
                <a:ext uri="{FF2B5EF4-FFF2-40B4-BE49-F238E27FC236}">
                  <a16:creationId xmlns:a16="http://schemas.microsoft.com/office/drawing/2014/main" xmlns="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602">
              <a:extLst>
                <a:ext uri="{FF2B5EF4-FFF2-40B4-BE49-F238E27FC236}">
                  <a16:creationId xmlns:a16="http://schemas.microsoft.com/office/drawing/2014/main" xmlns="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1603">
              <a:extLst>
                <a:ext uri="{FF2B5EF4-FFF2-40B4-BE49-F238E27FC236}">
                  <a16:creationId xmlns:a16="http://schemas.microsoft.com/office/drawing/2014/main" xmlns="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1604">
              <a:extLst>
                <a:ext uri="{FF2B5EF4-FFF2-40B4-BE49-F238E27FC236}">
                  <a16:creationId xmlns:a16="http://schemas.microsoft.com/office/drawing/2014/main" xmlns="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1605">
              <a:extLst>
                <a:ext uri="{FF2B5EF4-FFF2-40B4-BE49-F238E27FC236}">
                  <a16:creationId xmlns:a16="http://schemas.microsoft.com/office/drawing/2014/main" xmlns="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1606">
              <a:extLst>
                <a:ext uri="{FF2B5EF4-FFF2-40B4-BE49-F238E27FC236}">
                  <a16:creationId xmlns:a16="http://schemas.microsoft.com/office/drawing/2014/main" xmlns="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1607">
              <a:extLst>
                <a:ext uri="{FF2B5EF4-FFF2-40B4-BE49-F238E27FC236}">
                  <a16:creationId xmlns:a16="http://schemas.microsoft.com/office/drawing/2014/main" xmlns="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1608">
              <a:extLst>
                <a:ext uri="{FF2B5EF4-FFF2-40B4-BE49-F238E27FC236}">
                  <a16:creationId xmlns:a16="http://schemas.microsoft.com/office/drawing/2014/main" xmlns="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1609">
              <a:extLst>
                <a:ext uri="{FF2B5EF4-FFF2-40B4-BE49-F238E27FC236}">
                  <a16:creationId xmlns:a16="http://schemas.microsoft.com/office/drawing/2014/main" xmlns="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610">
              <a:extLst>
                <a:ext uri="{FF2B5EF4-FFF2-40B4-BE49-F238E27FC236}">
                  <a16:creationId xmlns:a16="http://schemas.microsoft.com/office/drawing/2014/main" xmlns="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611">
              <a:extLst>
                <a:ext uri="{FF2B5EF4-FFF2-40B4-BE49-F238E27FC236}">
                  <a16:creationId xmlns:a16="http://schemas.microsoft.com/office/drawing/2014/main" xmlns="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1612">
              <a:extLst>
                <a:ext uri="{FF2B5EF4-FFF2-40B4-BE49-F238E27FC236}">
                  <a16:creationId xmlns:a16="http://schemas.microsoft.com/office/drawing/2014/main" xmlns="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1613">
              <a:extLst>
                <a:ext uri="{FF2B5EF4-FFF2-40B4-BE49-F238E27FC236}">
                  <a16:creationId xmlns:a16="http://schemas.microsoft.com/office/drawing/2014/main" xmlns="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1614">
              <a:extLst>
                <a:ext uri="{FF2B5EF4-FFF2-40B4-BE49-F238E27FC236}">
                  <a16:creationId xmlns:a16="http://schemas.microsoft.com/office/drawing/2014/main" xmlns="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1615">
              <a:extLst>
                <a:ext uri="{FF2B5EF4-FFF2-40B4-BE49-F238E27FC236}">
                  <a16:creationId xmlns:a16="http://schemas.microsoft.com/office/drawing/2014/main" xmlns="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1616">
              <a:extLst>
                <a:ext uri="{FF2B5EF4-FFF2-40B4-BE49-F238E27FC236}">
                  <a16:creationId xmlns:a16="http://schemas.microsoft.com/office/drawing/2014/main" xmlns="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1617">
              <a:extLst>
                <a:ext uri="{FF2B5EF4-FFF2-40B4-BE49-F238E27FC236}">
                  <a16:creationId xmlns:a16="http://schemas.microsoft.com/office/drawing/2014/main" xmlns="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1618">
              <a:extLst>
                <a:ext uri="{FF2B5EF4-FFF2-40B4-BE49-F238E27FC236}">
                  <a16:creationId xmlns:a16="http://schemas.microsoft.com/office/drawing/2014/main" xmlns="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1619">
              <a:extLst>
                <a:ext uri="{FF2B5EF4-FFF2-40B4-BE49-F238E27FC236}">
                  <a16:creationId xmlns:a16="http://schemas.microsoft.com/office/drawing/2014/main" xmlns="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1620">
              <a:extLst>
                <a:ext uri="{FF2B5EF4-FFF2-40B4-BE49-F238E27FC236}">
                  <a16:creationId xmlns:a16="http://schemas.microsoft.com/office/drawing/2014/main" xmlns="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1621">
              <a:extLst>
                <a:ext uri="{FF2B5EF4-FFF2-40B4-BE49-F238E27FC236}">
                  <a16:creationId xmlns:a16="http://schemas.microsoft.com/office/drawing/2014/main" xmlns="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1622">
              <a:extLst>
                <a:ext uri="{FF2B5EF4-FFF2-40B4-BE49-F238E27FC236}">
                  <a16:creationId xmlns:a16="http://schemas.microsoft.com/office/drawing/2014/main" xmlns="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623">
              <a:extLst>
                <a:ext uri="{FF2B5EF4-FFF2-40B4-BE49-F238E27FC236}">
                  <a16:creationId xmlns:a16="http://schemas.microsoft.com/office/drawing/2014/main" xmlns="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624">
              <a:extLst>
                <a:ext uri="{FF2B5EF4-FFF2-40B4-BE49-F238E27FC236}">
                  <a16:creationId xmlns:a16="http://schemas.microsoft.com/office/drawing/2014/main" xmlns="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1625">
              <a:extLst>
                <a:ext uri="{FF2B5EF4-FFF2-40B4-BE49-F238E27FC236}">
                  <a16:creationId xmlns:a16="http://schemas.microsoft.com/office/drawing/2014/main" xmlns="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1626">
              <a:extLst>
                <a:ext uri="{FF2B5EF4-FFF2-40B4-BE49-F238E27FC236}">
                  <a16:creationId xmlns:a16="http://schemas.microsoft.com/office/drawing/2014/main" xmlns="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1627">
              <a:extLst>
                <a:ext uri="{FF2B5EF4-FFF2-40B4-BE49-F238E27FC236}">
                  <a16:creationId xmlns:a16="http://schemas.microsoft.com/office/drawing/2014/main" xmlns="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1628">
              <a:extLst>
                <a:ext uri="{FF2B5EF4-FFF2-40B4-BE49-F238E27FC236}">
                  <a16:creationId xmlns:a16="http://schemas.microsoft.com/office/drawing/2014/main" xmlns="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1629">
              <a:extLst>
                <a:ext uri="{FF2B5EF4-FFF2-40B4-BE49-F238E27FC236}">
                  <a16:creationId xmlns:a16="http://schemas.microsoft.com/office/drawing/2014/main" xmlns="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1630">
              <a:extLst>
                <a:ext uri="{FF2B5EF4-FFF2-40B4-BE49-F238E27FC236}">
                  <a16:creationId xmlns:a16="http://schemas.microsoft.com/office/drawing/2014/main" xmlns="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1631">
              <a:extLst>
                <a:ext uri="{FF2B5EF4-FFF2-40B4-BE49-F238E27FC236}">
                  <a16:creationId xmlns:a16="http://schemas.microsoft.com/office/drawing/2014/main" xmlns="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1632">
              <a:extLst>
                <a:ext uri="{FF2B5EF4-FFF2-40B4-BE49-F238E27FC236}">
                  <a16:creationId xmlns:a16="http://schemas.microsoft.com/office/drawing/2014/main" xmlns="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633">
              <a:extLst>
                <a:ext uri="{FF2B5EF4-FFF2-40B4-BE49-F238E27FC236}">
                  <a16:creationId xmlns:a16="http://schemas.microsoft.com/office/drawing/2014/main" xmlns="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634">
              <a:extLst>
                <a:ext uri="{FF2B5EF4-FFF2-40B4-BE49-F238E27FC236}">
                  <a16:creationId xmlns:a16="http://schemas.microsoft.com/office/drawing/2014/main" xmlns="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1635">
              <a:extLst>
                <a:ext uri="{FF2B5EF4-FFF2-40B4-BE49-F238E27FC236}">
                  <a16:creationId xmlns:a16="http://schemas.microsoft.com/office/drawing/2014/main" xmlns="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1636">
              <a:extLst>
                <a:ext uri="{FF2B5EF4-FFF2-40B4-BE49-F238E27FC236}">
                  <a16:creationId xmlns:a16="http://schemas.microsoft.com/office/drawing/2014/main" xmlns="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1637">
              <a:extLst>
                <a:ext uri="{FF2B5EF4-FFF2-40B4-BE49-F238E27FC236}">
                  <a16:creationId xmlns:a16="http://schemas.microsoft.com/office/drawing/2014/main" xmlns="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638">
              <a:extLst>
                <a:ext uri="{FF2B5EF4-FFF2-40B4-BE49-F238E27FC236}">
                  <a16:creationId xmlns:a16="http://schemas.microsoft.com/office/drawing/2014/main" xmlns="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1639">
              <a:extLst>
                <a:ext uri="{FF2B5EF4-FFF2-40B4-BE49-F238E27FC236}">
                  <a16:creationId xmlns:a16="http://schemas.microsoft.com/office/drawing/2014/main" xmlns="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1640">
              <a:extLst>
                <a:ext uri="{FF2B5EF4-FFF2-40B4-BE49-F238E27FC236}">
                  <a16:creationId xmlns:a16="http://schemas.microsoft.com/office/drawing/2014/main" xmlns="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1641">
              <a:extLst>
                <a:ext uri="{FF2B5EF4-FFF2-40B4-BE49-F238E27FC236}">
                  <a16:creationId xmlns:a16="http://schemas.microsoft.com/office/drawing/2014/main" xmlns="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1642">
              <a:extLst>
                <a:ext uri="{FF2B5EF4-FFF2-40B4-BE49-F238E27FC236}">
                  <a16:creationId xmlns:a16="http://schemas.microsoft.com/office/drawing/2014/main" xmlns="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1643">
              <a:extLst>
                <a:ext uri="{FF2B5EF4-FFF2-40B4-BE49-F238E27FC236}">
                  <a16:creationId xmlns:a16="http://schemas.microsoft.com/office/drawing/2014/main" xmlns="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1644">
              <a:extLst>
                <a:ext uri="{FF2B5EF4-FFF2-40B4-BE49-F238E27FC236}">
                  <a16:creationId xmlns:a16="http://schemas.microsoft.com/office/drawing/2014/main" xmlns="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1645">
              <a:extLst>
                <a:ext uri="{FF2B5EF4-FFF2-40B4-BE49-F238E27FC236}">
                  <a16:creationId xmlns:a16="http://schemas.microsoft.com/office/drawing/2014/main" xmlns="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1646">
              <a:extLst>
                <a:ext uri="{FF2B5EF4-FFF2-40B4-BE49-F238E27FC236}">
                  <a16:creationId xmlns:a16="http://schemas.microsoft.com/office/drawing/2014/main" xmlns="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1647">
              <a:extLst>
                <a:ext uri="{FF2B5EF4-FFF2-40B4-BE49-F238E27FC236}">
                  <a16:creationId xmlns:a16="http://schemas.microsoft.com/office/drawing/2014/main" xmlns="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1648">
              <a:extLst>
                <a:ext uri="{FF2B5EF4-FFF2-40B4-BE49-F238E27FC236}">
                  <a16:creationId xmlns:a16="http://schemas.microsoft.com/office/drawing/2014/main" xmlns="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1649">
              <a:extLst>
                <a:ext uri="{FF2B5EF4-FFF2-40B4-BE49-F238E27FC236}">
                  <a16:creationId xmlns:a16="http://schemas.microsoft.com/office/drawing/2014/main" xmlns="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1650">
              <a:extLst>
                <a:ext uri="{FF2B5EF4-FFF2-40B4-BE49-F238E27FC236}">
                  <a16:creationId xmlns:a16="http://schemas.microsoft.com/office/drawing/2014/main" xmlns="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1651">
              <a:extLst>
                <a:ext uri="{FF2B5EF4-FFF2-40B4-BE49-F238E27FC236}">
                  <a16:creationId xmlns:a16="http://schemas.microsoft.com/office/drawing/2014/main" xmlns="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1652">
              <a:extLst>
                <a:ext uri="{FF2B5EF4-FFF2-40B4-BE49-F238E27FC236}">
                  <a16:creationId xmlns:a16="http://schemas.microsoft.com/office/drawing/2014/main" xmlns="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1653">
              <a:extLst>
                <a:ext uri="{FF2B5EF4-FFF2-40B4-BE49-F238E27FC236}">
                  <a16:creationId xmlns:a16="http://schemas.microsoft.com/office/drawing/2014/main" xmlns="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1654">
              <a:extLst>
                <a:ext uri="{FF2B5EF4-FFF2-40B4-BE49-F238E27FC236}">
                  <a16:creationId xmlns:a16="http://schemas.microsoft.com/office/drawing/2014/main" xmlns="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1655">
              <a:extLst>
                <a:ext uri="{FF2B5EF4-FFF2-40B4-BE49-F238E27FC236}">
                  <a16:creationId xmlns:a16="http://schemas.microsoft.com/office/drawing/2014/main" xmlns="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1656">
              <a:extLst>
                <a:ext uri="{FF2B5EF4-FFF2-40B4-BE49-F238E27FC236}">
                  <a16:creationId xmlns:a16="http://schemas.microsoft.com/office/drawing/2014/main" xmlns="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1657">
              <a:extLst>
                <a:ext uri="{FF2B5EF4-FFF2-40B4-BE49-F238E27FC236}">
                  <a16:creationId xmlns:a16="http://schemas.microsoft.com/office/drawing/2014/main" xmlns="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1658">
              <a:extLst>
                <a:ext uri="{FF2B5EF4-FFF2-40B4-BE49-F238E27FC236}">
                  <a16:creationId xmlns:a16="http://schemas.microsoft.com/office/drawing/2014/main" xmlns="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1659">
              <a:extLst>
                <a:ext uri="{FF2B5EF4-FFF2-40B4-BE49-F238E27FC236}">
                  <a16:creationId xmlns:a16="http://schemas.microsoft.com/office/drawing/2014/main" xmlns="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1660">
              <a:extLst>
                <a:ext uri="{FF2B5EF4-FFF2-40B4-BE49-F238E27FC236}">
                  <a16:creationId xmlns:a16="http://schemas.microsoft.com/office/drawing/2014/main" xmlns="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1661">
              <a:extLst>
                <a:ext uri="{FF2B5EF4-FFF2-40B4-BE49-F238E27FC236}">
                  <a16:creationId xmlns:a16="http://schemas.microsoft.com/office/drawing/2014/main" xmlns="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1662">
              <a:extLst>
                <a:ext uri="{FF2B5EF4-FFF2-40B4-BE49-F238E27FC236}">
                  <a16:creationId xmlns:a16="http://schemas.microsoft.com/office/drawing/2014/main" xmlns="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1663">
              <a:extLst>
                <a:ext uri="{FF2B5EF4-FFF2-40B4-BE49-F238E27FC236}">
                  <a16:creationId xmlns:a16="http://schemas.microsoft.com/office/drawing/2014/main" xmlns="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1664">
              <a:extLst>
                <a:ext uri="{FF2B5EF4-FFF2-40B4-BE49-F238E27FC236}">
                  <a16:creationId xmlns:a16="http://schemas.microsoft.com/office/drawing/2014/main" xmlns="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1665">
              <a:extLst>
                <a:ext uri="{FF2B5EF4-FFF2-40B4-BE49-F238E27FC236}">
                  <a16:creationId xmlns:a16="http://schemas.microsoft.com/office/drawing/2014/main" xmlns="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666">
              <a:extLst>
                <a:ext uri="{FF2B5EF4-FFF2-40B4-BE49-F238E27FC236}">
                  <a16:creationId xmlns:a16="http://schemas.microsoft.com/office/drawing/2014/main" xmlns="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667">
              <a:extLst>
                <a:ext uri="{FF2B5EF4-FFF2-40B4-BE49-F238E27FC236}">
                  <a16:creationId xmlns:a16="http://schemas.microsoft.com/office/drawing/2014/main" xmlns="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1668">
              <a:extLst>
                <a:ext uri="{FF2B5EF4-FFF2-40B4-BE49-F238E27FC236}">
                  <a16:creationId xmlns:a16="http://schemas.microsoft.com/office/drawing/2014/main" xmlns="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1669">
              <a:extLst>
                <a:ext uri="{FF2B5EF4-FFF2-40B4-BE49-F238E27FC236}">
                  <a16:creationId xmlns:a16="http://schemas.microsoft.com/office/drawing/2014/main" xmlns="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1670">
              <a:extLst>
                <a:ext uri="{FF2B5EF4-FFF2-40B4-BE49-F238E27FC236}">
                  <a16:creationId xmlns:a16="http://schemas.microsoft.com/office/drawing/2014/main" xmlns="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1671">
              <a:extLst>
                <a:ext uri="{FF2B5EF4-FFF2-40B4-BE49-F238E27FC236}">
                  <a16:creationId xmlns:a16="http://schemas.microsoft.com/office/drawing/2014/main" xmlns="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1672">
              <a:extLst>
                <a:ext uri="{FF2B5EF4-FFF2-40B4-BE49-F238E27FC236}">
                  <a16:creationId xmlns:a16="http://schemas.microsoft.com/office/drawing/2014/main" xmlns="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1673">
              <a:extLst>
                <a:ext uri="{FF2B5EF4-FFF2-40B4-BE49-F238E27FC236}">
                  <a16:creationId xmlns:a16="http://schemas.microsoft.com/office/drawing/2014/main" xmlns="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1674">
              <a:extLst>
                <a:ext uri="{FF2B5EF4-FFF2-40B4-BE49-F238E27FC236}">
                  <a16:creationId xmlns:a16="http://schemas.microsoft.com/office/drawing/2014/main" xmlns="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1675">
              <a:extLst>
                <a:ext uri="{FF2B5EF4-FFF2-40B4-BE49-F238E27FC236}">
                  <a16:creationId xmlns:a16="http://schemas.microsoft.com/office/drawing/2014/main" xmlns="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1676">
              <a:extLst>
                <a:ext uri="{FF2B5EF4-FFF2-40B4-BE49-F238E27FC236}">
                  <a16:creationId xmlns:a16="http://schemas.microsoft.com/office/drawing/2014/main" xmlns="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1677">
              <a:extLst>
                <a:ext uri="{FF2B5EF4-FFF2-40B4-BE49-F238E27FC236}">
                  <a16:creationId xmlns:a16="http://schemas.microsoft.com/office/drawing/2014/main" xmlns="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1678">
              <a:extLst>
                <a:ext uri="{FF2B5EF4-FFF2-40B4-BE49-F238E27FC236}">
                  <a16:creationId xmlns:a16="http://schemas.microsoft.com/office/drawing/2014/main" xmlns="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1679">
              <a:extLst>
                <a:ext uri="{FF2B5EF4-FFF2-40B4-BE49-F238E27FC236}">
                  <a16:creationId xmlns:a16="http://schemas.microsoft.com/office/drawing/2014/main" xmlns="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1680">
              <a:extLst>
                <a:ext uri="{FF2B5EF4-FFF2-40B4-BE49-F238E27FC236}">
                  <a16:creationId xmlns:a16="http://schemas.microsoft.com/office/drawing/2014/main" xmlns="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1681">
              <a:extLst>
                <a:ext uri="{FF2B5EF4-FFF2-40B4-BE49-F238E27FC236}">
                  <a16:creationId xmlns:a16="http://schemas.microsoft.com/office/drawing/2014/main" xmlns="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1682">
              <a:extLst>
                <a:ext uri="{FF2B5EF4-FFF2-40B4-BE49-F238E27FC236}">
                  <a16:creationId xmlns:a16="http://schemas.microsoft.com/office/drawing/2014/main" xmlns="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1683">
              <a:extLst>
                <a:ext uri="{FF2B5EF4-FFF2-40B4-BE49-F238E27FC236}">
                  <a16:creationId xmlns:a16="http://schemas.microsoft.com/office/drawing/2014/main" xmlns="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684">
              <a:extLst>
                <a:ext uri="{FF2B5EF4-FFF2-40B4-BE49-F238E27FC236}">
                  <a16:creationId xmlns:a16="http://schemas.microsoft.com/office/drawing/2014/main" xmlns="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685">
              <a:extLst>
                <a:ext uri="{FF2B5EF4-FFF2-40B4-BE49-F238E27FC236}">
                  <a16:creationId xmlns:a16="http://schemas.microsoft.com/office/drawing/2014/main" xmlns="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1686">
              <a:extLst>
                <a:ext uri="{FF2B5EF4-FFF2-40B4-BE49-F238E27FC236}">
                  <a16:creationId xmlns:a16="http://schemas.microsoft.com/office/drawing/2014/main" xmlns="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1687">
              <a:extLst>
                <a:ext uri="{FF2B5EF4-FFF2-40B4-BE49-F238E27FC236}">
                  <a16:creationId xmlns:a16="http://schemas.microsoft.com/office/drawing/2014/main" xmlns="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1688">
              <a:extLst>
                <a:ext uri="{FF2B5EF4-FFF2-40B4-BE49-F238E27FC236}">
                  <a16:creationId xmlns:a16="http://schemas.microsoft.com/office/drawing/2014/main" xmlns="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1689">
              <a:extLst>
                <a:ext uri="{FF2B5EF4-FFF2-40B4-BE49-F238E27FC236}">
                  <a16:creationId xmlns:a16="http://schemas.microsoft.com/office/drawing/2014/main" xmlns="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1690">
              <a:extLst>
                <a:ext uri="{FF2B5EF4-FFF2-40B4-BE49-F238E27FC236}">
                  <a16:creationId xmlns:a16="http://schemas.microsoft.com/office/drawing/2014/main" xmlns="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1691">
              <a:extLst>
                <a:ext uri="{FF2B5EF4-FFF2-40B4-BE49-F238E27FC236}">
                  <a16:creationId xmlns:a16="http://schemas.microsoft.com/office/drawing/2014/main" xmlns="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xmlns="" id="{E3AF12A0-7EE3-4485-A809-EAB44648859C}"/>
              </a:ext>
            </a:extLst>
          </p:cNvPr>
          <p:cNvGrpSpPr/>
          <p:nvPr/>
        </p:nvGrpSpPr>
        <p:grpSpPr>
          <a:xfrm>
            <a:off x="537324" y="5113892"/>
            <a:ext cx="628774" cy="1042343"/>
            <a:chOff x="6843236" y="157160"/>
            <a:chExt cx="947072" cy="1202528"/>
          </a:xfrm>
        </p:grpSpPr>
        <p:sp>
          <p:nvSpPr>
            <p:cNvPr id="372" name="Freeform: Shape 163">
              <a:extLst>
                <a:ext uri="{FF2B5EF4-FFF2-40B4-BE49-F238E27FC236}">
                  <a16:creationId xmlns:a16="http://schemas.microsoft.com/office/drawing/2014/main" xmlns="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164">
              <a:extLst>
                <a:ext uri="{FF2B5EF4-FFF2-40B4-BE49-F238E27FC236}">
                  <a16:creationId xmlns:a16="http://schemas.microsoft.com/office/drawing/2014/main" xmlns="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165">
              <a:extLst>
                <a:ext uri="{FF2B5EF4-FFF2-40B4-BE49-F238E27FC236}">
                  <a16:creationId xmlns:a16="http://schemas.microsoft.com/office/drawing/2014/main" xmlns="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66">
              <a:extLst>
                <a:ext uri="{FF2B5EF4-FFF2-40B4-BE49-F238E27FC236}">
                  <a16:creationId xmlns:a16="http://schemas.microsoft.com/office/drawing/2014/main" xmlns="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67">
              <a:extLst>
                <a:ext uri="{FF2B5EF4-FFF2-40B4-BE49-F238E27FC236}">
                  <a16:creationId xmlns:a16="http://schemas.microsoft.com/office/drawing/2014/main" xmlns="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168">
              <a:extLst>
                <a:ext uri="{FF2B5EF4-FFF2-40B4-BE49-F238E27FC236}">
                  <a16:creationId xmlns:a16="http://schemas.microsoft.com/office/drawing/2014/main" xmlns="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169">
              <a:extLst>
                <a:ext uri="{FF2B5EF4-FFF2-40B4-BE49-F238E27FC236}">
                  <a16:creationId xmlns:a16="http://schemas.microsoft.com/office/drawing/2014/main" xmlns="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170">
              <a:extLst>
                <a:ext uri="{FF2B5EF4-FFF2-40B4-BE49-F238E27FC236}">
                  <a16:creationId xmlns:a16="http://schemas.microsoft.com/office/drawing/2014/main" xmlns="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171">
              <a:extLst>
                <a:ext uri="{FF2B5EF4-FFF2-40B4-BE49-F238E27FC236}">
                  <a16:creationId xmlns:a16="http://schemas.microsoft.com/office/drawing/2014/main" xmlns="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172">
              <a:extLst>
                <a:ext uri="{FF2B5EF4-FFF2-40B4-BE49-F238E27FC236}">
                  <a16:creationId xmlns:a16="http://schemas.microsoft.com/office/drawing/2014/main" xmlns="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173">
              <a:extLst>
                <a:ext uri="{FF2B5EF4-FFF2-40B4-BE49-F238E27FC236}">
                  <a16:creationId xmlns:a16="http://schemas.microsoft.com/office/drawing/2014/main" xmlns="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174">
              <a:extLst>
                <a:ext uri="{FF2B5EF4-FFF2-40B4-BE49-F238E27FC236}">
                  <a16:creationId xmlns:a16="http://schemas.microsoft.com/office/drawing/2014/main" xmlns="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175">
              <a:extLst>
                <a:ext uri="{FF2B5EF4-FFF2-40B4-BE49-F238E27FC236}">
                  <a16:creationId xmlns:a16="http://schemas.microsoft.com/office/drawing/2014/main" xmlns="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176">
              <a:extLst>
                <a:ext uri="{FF2B5EF4-FFF2-40B4-BE49-F238E27FC236}">
                  <a16:creationId xmlns:a16="http://schemas.microsoft.com/office/drawing/2014/main" xmlns="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177">
              <a:extLst>
                <a:ext uri="{FF2B5EF4-FFF2-40B4-BE49-F238E27FC236}">
                  <a16:creationId xmlns:a16="http://schemas.microsoft.com/office/drawing/2014/main" xmlns="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178">
              <a:extLst>
                <a:ext uri="{FF2B5EF4-FFF2-40B4-BE49-F238E27FC236}">
                  <a16:creationId xmlns:a16="http://schemas.microsoft.com/office/drawing/2014/main" xmlns="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179">
              <a:extLst>
                <a:ext uri="{FF2B5EF4-FFF2-40B4-BE49-F238E27FC236}">
                  <a16:creationId xmlns:a16="http://schemas.microsoft.com/office/drawing/2014/main" xmlns="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180">
              <a:extLst>
                <a:ext uri="{FF2B5EF4-FFF2-40B4-BE49-F238E27FC236}">
                  <a16:creationId xmlns:a16="http://schemas.microsoft.com/office/drawing/2014/main" xmlns="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181">
              <a:extLst>
                <a:ext uri="{FF2B5EF4-FFF2-40B4-BE49-F238E27FC236}">
                  <a16:creationId xmlns:a16="http://schemas.microsoft.com/office/drawing/2014/main" xmlns="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182">
              <a:extLst>
                <a:ext uri="{FF2B5EF4-FFF2-40B4-BE49-F238E27FC236}">
                  <a16:creationId xmlns:a16="http://schemas.microsoft.com/office/drawing/2014/main" xmlns="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183">
              <a:extLst>
                <a:ext uri="{FF2B5EF4-FFF2-40B4-BE49-F238E27FC236}">
                  <a16:creationId xmlns:a16="http://schemas.microsoft.com/office/drawing/2014/main" xmlns="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184">
              <a:extLst>
                <a:ext uri="{FF2B5EF4-FFF2-40B4-BE49-F238E27FC236}">
                  <a16:creationId xmlns:a16="http://schemas.microsoft.com/office/drawing/2014/main" xmlns="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185">
              <a:extLst>
                <a:ext uri="{FF2B5EF4-FFF2-40B4-BE49-F238E27FC236}">
                  <a16:creationId xmlns:a16="http://schemas.microsoft.com/office/drawing/2014/main" xmlns="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186">
              <a:extLst>
                <a:ext uri="{FF2B5EF4-FFF2-40B4-BE49-F238E27FC236}">
                  <a16:creationId xmlns:a16="http://schemas.microsoft.com/office/drawing/2014/main" xmlns="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187">
              <a:extLst>
                <a:ext uri="{FF2B5EF4-FFF2-40B4-BE49-F238E27FC236}">
                  <a16:creationId xmlns:a16="http://schemas.microsoft.com/office/drawing/2014/main" xmlns="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188">
              <a:extLst>
                <a:ext uri="{FF2B5EF4-FFF2-40B4-BE49-F238E27FC236}">
                  <a16:creationId xmlns:a16="http://schemas.microsoft.com/office/drawing/2014/main" xmlns="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189">
              <a:extLst>
                <a:ext uri="{FF2B5EF4-FFF2-40B4-BE49-F238E27FC236}">
                  <a16:creationId xmlns:a16="http://schemas.microsoft.com/office/drawing/2014/main" xmlns="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190">
              <a:extLst>
                <a:ext uri="{FF2B5EF4-FFF2-40B4-BE49-F238E27FC236}">
                  <a16:creationId xmlns:a16="http://schemas.microsoft.com/office/drawing/2014/main" xmlns="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191">
              <a:extLst>
                <a:ext uri="{FF2B5EF4-FFF2-40B4-BE49-F238E27FC236}">
                  <a16:creationId xmlns:a16="http://schemas.microsoft.com/office/drawing/2014/main" xmlns="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192">
              <a:extLst>
                <a:ext uri="{FF2B5EF4-FFF2-40B4-BE49-F238E27FC236}">
                  <a16:creationId xmlns:a16="http://schemas.microsoft.com/office/drawing/2014/main" xmlns="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193">
              <a:extLst>
                <a:ext uri="{FF2B5EF4-FFF2-40B4-BE49-F238E27FC236}">
                  <a16:creationId xmlns:a16="http://schemas.microsoft.com/office/drawing/2014/main" xmlns="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194">
              <a:extLst>
                <a:ext uri="{FF2B5EF4-FFF2-40B4-BE49-F238E27FC236}">
                  <a16:creationId xmlns:a16="http://schemas.microsoft.com/office/drawing/2014/main" xmlns="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195">
              <a:extLst>
                <a:ext uri="{FF2B5EF4-FFF2-40B4-BE49-F238E27FC236}">
                  <a16:creationId xmlns:a16="http://schemas.microsoft.com/office/drawing/2014/main" xmlns="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196">
              <a:extLst>
                <a:ext uri="{FF2B5EF4-FFF2-40B4-BE49-F238E27FC236}">
                  <a16:creationId xmlns:a16="http://schemas.microsoft.com/office/drawing/2014/main" xmlns="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197">
              <a:extLst>
                <a:ext uri="{FF2B5EF4-FFF2-40B4-BE49-F238E27FC236}">
                  <a16:creationId xmlns:a16="http://schemas.microsoft.com/office/drawing/2014/main" xmlns="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198">
              <a:extLst>
                <a:ext uri="{FF2B5EF4-FFF2-40B4-BE49-F238E27FC236}">
                  <a16:creationId xmlns:a16="http://schemas.microsoft.com/office/drawing/2014/main" xmlns="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199">
              <a:extLst>
                <a:ext uri="{FF2B5EF4-FFF2-40B4-BE49-F238E27FC236}">
                  <a16:creationId xmlns:a16="http://schemas.microsoft.com/office/drawing/2014/main" xmlns="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200">
              <a:extLst>
                <a:ext uri="{FF2B5EF4-FFF2-40B4-BE49-F238E27FC236}">
                  <a16:creationId xmlns:a16="http://schemas.microsoft.com/office/drawing/2014/main" xmlns="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201">
              <a:extLst>
                <a:ext uri="{FF2B5EF4-FFF2-40B4-BE49-F238E27FC236}">
                  <a16:creationId xmlns:a16="http://schemas.microsoft.com/office/drawing/2014/main" xmlns="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202">
              <a:extLst>
                <a:ext uri="{FF2B5EF4-FFF2-40B4-BE49-F238E27FC236}">
                  <a16:creationId xmlns:a16="http://schemas.microsoft.com/office/drawing/2014/main" xmlns="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203">
              <a:extLst>
                <a:ext uri="{FF2B5EF4-FFF2-40B4-BE49-F238E27FC236}">
                  <a16:creationId xmlns:a16="http://schemas.microsoft.com/office/drawing/2014/main" xmlns="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204">
              <a:extLst>
                <a:ext uri="{FF2B5EF4-FFF2-40B4-BE49-F238E27FC236}">
                  <a16:creationId xmlns:a16="http://schemas.microsoft.com/office/drawing/2014/main" xmlns="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205">
              <a:extLst>
                <a:ext uri="{FF2B5EF4-FFF2-40B4-BE49-F238E27FC236}">
                  <a16:creationId xmlns:a16="http://schemas.microsoft.com/office/drawing/2014/main" xmlns="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206">
              <a:extLst>
                <a:ext uri="{FF2B5EF4-FFF2-40B4-BE49-F238E27FC236}">
                  <a16:creationId xmlns:a16="http://schemas.microsoft.com/office/drawing/2014/main" xmlns="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207">
              <a:extLst>
                <a:ext uri="{FF2B5EF4-FFF2-40B4-BE49-F238E27FC236}">
                  <a16:creationId xmlns:a16="http://schemas.microsoft.com/office/drawing/2014/main" xmlns="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208">
              <a:extLst>
                <a:ext uri="{FF2B5EF4-FFF2-40B4-BE49-F238E27FC236}">
                  <a16:creationId xmlns:a16="http://schemas.microsoft.com/office/drawing/2014/main" xmlns="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209">
              <a:extLst>
                <a:ext uri="{FF2B5EF4-FFF2-40B4-BE49-F238E27FC236}">
                  <a16:creationId xmlns:a16="http://schemas.microsoft.com/office/drawing/2014/main" xmlns="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210">
              <a:extLst>
                <a:ext uri="{FF2B5EF4-FFF2-40B4-BE49-F238E27FC236}">
                  <a16:creationId xmlns:a16="http://schemas.microsoft.com/office/drawing/2014/main" xmlns="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211">
              <a:extLst>
                <a:ext uri="{FF2B5EF4-FFF2-40B4-BE49-F238E27FC236}">
                  <a16:creationId xmlns:a16="http://schemas.microsoft.com/office/drawing/2014/main" xmlns="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212">
              <a:extLst>
                <a:ext uri="{FF2B5EF4-FFF2-40B4-BE49-F238E27FC236}">
                  <a16:creationId xmlns:a16="http://schemas.microsoft.com/office/drawing/2014/main" xmlns="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213">
              <a:extLst>
                <a:ext uri="{FF2B5EF4-FFF2-40B4-BE49-F238E27FC236}">
                  <a16:creationId xmlns:a16="http://schemas.microsoft.com/office/drawing/2014/main" xmlns="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214">
              <a:extLst>
                <a:ext uri="{FF2B5EF4-FFF2-40B4-BE49-F238E27FC236}">
                  <a16:creationId xmlns:a16="http://schemas.microsoft.com/office/drawing/2014/main" xmlns="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215">
              <a:extLst>
                <a:ext uri="{FF2B5EF4-FFF2-40B4-BE49-F238E27FC236}">
                  <a16:creationId xmlns:a16="http://schemas.microsoft.com/office/drawing/2014/main" xmlns="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216">
              <a:extLst>
                <a:ext uri="{FF2B5EF4-FFF2-40B4-BE49-F238E27FC236}">
                  <a16:creationId xmlns:a16="http://schemas.microsoft.com/office/drawing/2014/main" xmlns="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217">
              <a:extLst>
                <a:ext uri="{FF2B5EF4-FFF2-40B4-BE49-F238E27FC236}">
                  <a16:creationId xmlns:a16="http://schemas.microsoft.com/office/drawing/2014/main" xmlns="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218">
              <a:extLst>
                <a:ext uri="{FF2B5EF4-FFF2-40B4-BE49-F238E27FC236}">
                  <a16:creationId xmlns:a16="http://schemas.microsoft.com/office/drawing/2014/main" xmlns="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219">
              <a:extLst>
                <a:ext uri="{FF2B5EF4-FFF2-40B4-BE49-F238E27FC236}">
                  <a16:creationId xmlns:a16="http://schemas.microsoft.com/office/drawing/2014/main" xmlns="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220">
              <a:extLst>
                <a:ext uri="{FF2B5EF4-FFF2-40B4-BE49-F238E27FC236}">
                  <a16:creationId xmlns:a16="http://schemas.microsoft.com/office/drawing/2014/main" xmlns="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221">
              <a:extLst>
                <a:ext uri="{FF2B5EF4-FFF2-40B4-BE49-F238E27FC236}">
                  <a16:creationId xmlns:a16="http://schemas.microsoft.com/office/drawing/2014/main" xmlns="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222">
              <a:extLst>
                <a:ext uri="{FF2B5EF4-FFF2-40B4-BE49-F238E27FC236}">
                  <a16:creationId xmlns:a16="http://schemas.microsoft.com/office/drawing/2014/main" xmlns="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223">
              <a:extLst>
                <a:ext uri="{FF2B5EF4-FFF2-40B4-BE49-F238E27FC236}">
                  <a16:creationId xmlns:a16="http://schemas.microsoft.com/office/drawing/2014/main" xmlns="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224">
              <a:extLst>
                <a:ext uri="{FF2B5EF4-FFF2-40B4-BE49-F238E27FC236}">
                  <a16:creationId xmlns:a16="http://schemas.microsoft.com/office/drawing/2014/main" xmlns="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225">
              <a:extLst>
                <a:ext uri="{FF2B5EF4-FFF2-40B4-BE49-F238E27FC236}">
                  <a16:creationId xmlns:a16="http://schemas.microsoft.com/office/drawing/2014/main" xmlns="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226">
              <a:extLst>
                <a:ext uri="{FF2B5EF4-FFF2-40B4-BE49-F238E27FC236}">
                  <a16:creationId xmlns:a16="http://schemas.microsoft.com/office/drawing/2014/main" xmlns="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227">
              <a:extLst>
                <a:ext uri="{FF2B5EF4-FFF2-40B4-BE49-F238E27FC236}">
                  <a16:creationId xmlns:a16="http://schemas.microsoft.com/office/drawing/2014/main" xmlns="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228">
              <a:extLst>
                <a:ext uri="{FF2B5EF4-FFF2-40B4-BE49-F238E27FC236}">
                  <a16:creationId xmlns:a16="http://schemas.microsoft.com/office/drawing/2014/main" xmlns="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229">
              <a:extLst>
                <a:ext uri="{FF2B5EF4-FFF2-40B4-BE49-F238E27FC236}">
                  <a16:creationId xmlns:a16="http://schemas.microsoft.com/office/drawing/2014/main" xmlns="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230">
              <a:extLst>
                <a:ext uri="{FF2B5EF4-FFF2-40B4-BE49-F238E27FC236}">
                  <a16:creationId xmlns:a16="http://schemas.microsoft.com/office/drawing/2014/main" xmlns="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231">
              <a:extLst>
                <a:ext uri="{FF2B5EF4-FFF2-40B4-BE49-F238E27FC236}">
                  <a16:creationId xmlns:a16="http://schemas.microsoft.com/office/drawing/2014/main" xmlns="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232">
              <a:extLst>
                <a:ext uri="{FF2B5EF4-FFF2-40B4-BE49-F238E27FC236}">
                  <a16:creationId xmlns:a16="http://schemas.microsoft.com/office/drawing/2014/main" xmlns="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233">
              <a:extLst>
                <a:ext uri="{FF2B5EF4-FFF2-40B4-BE49-F238E27FC236}">
                  <a16:creationId xmlns:a16="http://schemas.microsoft.com/office/drawing/2014/main" xmlns="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234">
              <a:extLst>
                <a:ext uri="{FF2B5EF4-FFF2-40B4-BE49-F238E27FC236}">
                  <a16:creationId xmlns:a16="http://schemas.microsoft.com/office/drawing/2014/main" xmlns="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235">
              <a:extLst>
                <a:ext uri="{FF2B5EF4-FFF2-40B4-BE49-F238E27FC236}">
                  <a16:creationId xmlns:a16="http://schemas.microsoft.com/office/drawing/2014/main" xmlns="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236">
              <a:extLst>
                <a:ext uri="{FF2B5EF4-FFF2-40B4-BE49-F238E27FC236}">
                  <a16:creationId xmlns:a16="http://schemas.microsoft.com/office/drawing/2014/main" xmlns="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237">
              <a:extLst>
                <a:ext uri="{FF2B5EF4-FFF2-40B4-BE49-F238E27FC236}">
                  <a16:creationId xmlns:a16="http://schemas.microsoft.com/office/drawing/2014/main" xmlns="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238">
              <a:extLst>
                <a:ext uri="{FF2B5EF4-FFF2-40B4-BE49-F238E27FC236}">
                  <a16:creationId xmlns:a16="http://schemas.microsoft.com/office/drawing/2014/main" xmlns="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239">
              <a:extLst>
                <a:ext uri="{FF2B5EF4-FFF2-40B4-BE49-F238E27FC236}">
                  <a16:creationId xmlns:a16="http://schemas.microsoft.com/office/drawing/2014/main" xmlns="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240">
              <a:extLst>
                <a:ext uri="{FF2B5EF4-FFF2-40B4-BE49-F238E27FC236}">
                  <a16:creationId xmlns:a16="http://schemas.microsoft.com/office/drawing/2014/main" xmlns="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241">
              <a:extLst>
                <a:ext uri="{FF2B5EF4-FFF2-40B4-BE49-F238E27FC236}">
                  <a16:creationId xmlns:a16="http://schemas.microsoft.com/office/drawing/2014/main" xmlns="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242">
              <a:extLst>
                <a:ext uri="{FF2B5EF4-FFF2-40B4-BE49-F238E27FC236}">
                  <a16:creationId xmlns:a16="http://schemas.microsoft.com/office/drawing/2014/main" xmlns="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243">
              <a:extLst>
                <a:ext uri="{FF2B5EF4-FFF2-40B4-BE49-F238E27FC236}">
                  <a16:creationId xmlns:a16="http://schemas.microsoft.com/office/drawing/2014/main" xmlns="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244">
              <a:extLst>
                <a:ext uri="{FF2B5EF4-FFF2-40B4-BE49-F238E27FC236}">
                  <a16:creationId xmlns:a16="http://schemas.microsoft.com/office/drawing/2014/main" xmlns="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245">
              <a:extLst>
                <a:ext uri="{FF2B5EF4-FFF2-40B4-BE49-F238E27FC236}">
                  <a16:creationId xmlns:a16="http://schemas.microsoft.com/office/drawing/2014/main" xmlns="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246">
              <a:extLst>
                <a:ext uri="{FF2B5EF4-FFF2-40B4-BE49-F238E27FC236}">
                  <a16:creationId xmlns:a16="http://schemas.microsoft.com/office/drawing/2014/main" xmlns="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247">
              <a:extLst>
                <a:ext uri="{FF2B5EF4-FFF2-40B4-BE49-F238E27FC236}">
                  <a16:creationId xmlns:a16="http://schemas.microsoft.com/office/drawing/2014/main" xmlns="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248">
              <a:extLst>
                <a:ext uri="{FF2B5EF4-FFF2-40B4-BE49-F238E27FC236}">
                  <a16:creationId xmlns:a16="http://schemas.microsoft.com/office/drawing/2014/main" xmlns="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249">
              <a:extLst>
                <a:ext uri="{FF2B5EF4-FFF2-40B4-BE49-F238E27FC236}">
                  <a16:creationId xmlns:a16="http://schemas.microsoft.com/office/drawing/2014/main" xmlns="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250">
              <a:extLst>
                <a:ext uri="{FF2B5EF4-FFF2-40B4-BE49-F238E27FC236}">
                  <a16:creationId xmlns:a16="http://schemas.microsoft.com/office/drawing/2014/main" xmlns="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251">
              <a:extLst>
                <a:ext uri="{FF2B5EF4-FFF2-40B4-BE49-F238E27FC236}">
                  <a16:creationId xmlns:a16="http://schemas.microsoft.com/office/drawing/2014/main" xmlns="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252">
              <a:extLst>
                <a:ext uri="{FF2B5EF4-FFF2-40B4-BE49-F238E27FC236}">
                  <a16:creationId xmlns:a16="http://schemas.microsoft.com/office/drawing/2014/main" xmlns="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253">
              <a:extLst>
                <a:ext uri="{FF2B5EF4-FFF2-40B4-BE49-F238E27FC236}">
                  <a16:creationId xmlns:a16="http://schemas.microsoft.com/office/drawing/2014/main" xmlns="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254">
              <a:extLst>
                <a:ext uri="{FF2B5EF4-FFF2-40B4-BE49-F238E27FC236}">
                  <a16:creationId xmlns:a16="http://schemas.microsoft.com/office/drawing/2014/main" xmlns="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255">
              <a:extLst>
                <a:ext uri="{FF2B5EF4-FFF2-40B4-BE49-F238E27FC236}">
                  <a16:creationId xmlns:a16="http://schemas.microsoft.com/office/drawing/2014/main" xmlns="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256">
              <a:extLst>
                <a:ext uri="{FF2B5EF4-FFF2-40B4-BE49-F238E27FC236}">
                  <a16:creationId xmlns:a16="http://schemas.microsoft.com/office/drawing/2014/main" xmlns="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257">
              <a:extLst>
                <a:ext uri="{FF2B5EF4-FFF2-40B4-BE49-F238E27FC236}">
                  <a16:creationId xmlns:a16="http://schemas.microsoft.com/office/drawing/2014/main" xmlns="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258">
              <a:extLst>
                <a:ext uri="{FF2B5EF4-FFF2-40B4-BE49-F238E27FC236}">
                  <a16:creationId xmlns:a16="http://schemas.microsoft.com/office/drawing/2014/main" xmlns="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259">
              <a:extLst>
                <a:ext uri="{FF2B5EF4-FFF2-40B4-BE49-F238E27FC236}">
                  <a16:creationId xmlns:a16="http://schemas.microsoft.com/office/drawing/2014/main" xmlns="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60">
              <a:extLst>
                <a:ext uri="{FF2B5EF4-FFF2-40B4-BE49-F238E27FC236}">
                  <a16:creationId xmlns:a16="http://schemas.microsoft.com/office/drawing/2014/main" xmlns="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261">
              <a:extLst>
                <a:ext uri="{FF2B5EF4-FFF2-40B4-BE49-F238E27FC236}">
                  <a16:creationId xmlns:a16="http://schemas.microsoft.com/office/drawing/2014/main" xmlns="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262">
              <a:extLst>
                <a:ext uri="{FF2B5EF4-FFF2-40B4-BE49-F238E27FC236}">
                  <a16:creationId xmlns:a16="http://schemas.microsoft.com/office/drawing/2014/main" xmlns="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263">
              <a:extLst>
                <a:ext uri="{FF2B5EF4-FFF2-40B4-BE49-F238E27FC236}">
                  <a16:creationId xmlns:a16="http://schemas.microsoft.com/office/drawing/2014/main" xmlns="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264">
              <a:extLst>
                <a:ext uri="{FF2B5EF4-FFF2-40B4-BE49-F238E27FC236}">
                  <a16:creationId xmlns:a16="http://schemas.microsoft.com/office/drawing/2014/main" xmlns="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265">
              <a:extLst>
                <a:ext uri="{FF2B5EF4-FFF2-40B4-BE49-F238E27FC236}">
                  <a16:creationId xmlns:a16="http://schemas.microsoft.com/office/drawing/2014/main" xmlns="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266">
              <a:extLst>
                <a:ext uri="{FF2B5EF4-FFF2-40B4-BE49-F238E27FC236}">
                  <a16:creationId xmlns:a16="http://schemas.microsoft.com/office/drawing/2014/main" xmlns="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267">
              <a:extLst>
                <a:ext uri="{FF2B5EF4-FFF2-40B4-BE49-F238E27FC236}">
                  <a16:creationId xmlns:a16="http://schemas.microsoft.com/office/drawing/2014/main" xmlns="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268">
              <a:extLst>
                <a:ext uri="{FF2B5EF4-FFF2-40B4-BE49-F238E27FC236}">
                  <a16:creationId xmlns:a16="http://schemas.microsoft.com/office/drawing/2014/main" xmlns="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269">
              <a:extLst>
                <a:ext uri="{FF2B5EF4-FFF2-40B4-BE49-F238E27FC236}">
                  <a16:creationId xmlns:a16="http://schemas.microsoft.com/office/drawing/2014/main" xmlns="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270">
              <a:extLst>
                <a:ext uri="{FF2B5EF4-FFF2-40B4-BE49-F238E27FC236}">
                  <a16:creationId xmlns:a16="http://schemas.microsoft.com/office/drawing/2014/main" xmlns="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271">
              <a:extLst>
                <a:ext uri="{FF2B5EF4-FFF2-40B4-BE49-F238E27FC236}">
                  <a16:creationId xmlns:a16="http://schemas.microsoft.com/office/drawing/2014/main" xmlns="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272">
              <a:extLst>
                <a:ext uri="{FF2B5EF4-FFF2-40B4-BE49-F238E27FC236}">
                  <a16:creationId xmlns:a16="http://schemas.microsoft.com/office/drawing/2014/main" xmlns="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273">
              <a:extLst>
                <a:ext uri="{FF2B5EF4-FFF2-40B4-BE49-F238E27FC236}">
                  <a16:creationId xmlns:a16="http://schemas.microsoft.com/office/drawing/2014/main" xmlns="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74">
              <a:extLst>
                <a:ext uri="{FF2B5EF4-FFF2-40B4-BE49-F238E27FC236}">
                  <a16:creationId xmlns:a16="http://schemas.microsoft.com/office/drawing/2014/main" xmlns="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275">
              <a:extLst>
                <a:ext uri="{FF2B5EF4-FFF2-40B4-BE49-F238E27FC236}">
                  <a16:creationId xmlns:a16="http://schemas.microsoft.com/office/drawing/2014/main" xmlns="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276">
              <a:extLst>
                <a:ext uri="{FF2B5EF4-FFF2-40B4-BE49-F238E27FC236}">
                  <a16:creationId xmlns:a16="http://schemas.microsoft.com/office/drawing/2014/main" xmlns="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277">
              <a:extLst>
                <a:ext uri="{FF2B5EF4-FFF2-40B4-BE49-F238E27FC236}">
                  <a16:creationId xmlns:a16="http://schemas.microsoft.com/office/drawing/2014/main" xmlns="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278">
              <a:extLst>
                <a:ext uri="{FF2B5EF4-FFF2-40B4-BE49-F238E27FC236}">
                  <a16:creationId xmlns:a16="http://schemas.microsoft.com/office/drawing/2014/main" xmlns="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279">
              <a:extLst>
                <a:ext uri="{FF2B5EF4-FFF2-40B4-BE49-F238E27FC236}">
                  <a16:creationId xmlns:a16="http://schemas.microsoft.com/office/drawing/2014/main" xmlns="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280">
              <a:extLst>
                <a:ext uri="{FF2B5EF4-FFF2-40B4-BE49-F238E27FC236}">
                  <a16:creationId xmlns:a16="http://schemas.microsoft.com/office/drawing/2014/main" xmlns="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281">
              <a:extLst>
                <a:ext uri="{FF2B5EF4-FFF2-40B4-BE49-F238E27FC236}">
                  <a16:creationId xmlns:a16="http://schemas.microsoft.com/office/drawing/2014/main" xmlns="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282">
              <a:extLst>
                <a:ext uri="{FF2B5EF4-FFF2-40B4-BE49-F238E27FC236}">
                  <a16:creationId xmlns:a16="http://schemas.microsoft.com/office/drawing/2014/main" xmlns="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283">
              <a:extLst>
                <a:ext uri="{FF2B5EF4-FFF2-40B4-BE49-F238E27FC236}">
                  <a16:creationId xmlns:a16="http://schemas.microsoft.com/office/drawing/2014/main" xmlns="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284">
              <a:extLst>
                <a:ext uri="{FF2B5EF4-FFF2-40B4-BE49-F238E27FC236}">
                  <a16:creationId xmlns:a16="http://schemas.microsoft.com/office/drawing/2014/main" xmlns="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285">
              <a:extLst>
                <a:ext uri="{FF2B5EF4-FFF2-40B4-BE49-F238E27FC236}">
                  <a16:creationId xmlns:a16="http://schemas.microsoft.com/office/drawing/2014/main" xmlns="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286">
              <a:extLst>
                <a:ext uri="{FF2B5EF4-FFF2-40B4-BE49-F238E27FC236}">
                  <a16:creationId xmlns:a16="http://schemas.microsoft.com/office/drawing/2014/main" xmlns="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287">
              <a:extLst>
                <a:ext uri="{FF2B5EF4-FFF2-40B4-BE49-F238E27FC236}">
                  <a16:creationId xmlns:a16="http://schemas.microsoft.com/office/drawing/2014/main" xmlns="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88">
              <a:extLst>
                <a:ext uri="{FF2B5EF4-FFF2-40B4-BE49-F238E27FC236}">
                  <a16:creationId xmlns:a16="http://schemas.microsoft.com/office/drawing/2014/main" xmlns="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289">
              <a:extLst>
                <a:ext uri="{FF2B5EF4-FFF2-40B4-BE49-F238E27FC236}">
                  <a16:creationId xmlns:a16="http://schemas.microsoft.com/office/drawing/2014/main" xmlns="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290">
              <a:extLst>
                <a:ext uri="{FF2B5EF4-FFF2-40B4-BE49-F238E27FC236}">
                  <a16:creationId xmlns:a16="http://schemas.microsoft.com/office/drawing/2014/main" xmlns="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291">
              <a:extLst>
                <a:ext uri="{FF2B5EF4-FFF2-40B4-BE49-F238E27FC236}">
                  <a16:creationId xmlns:a16="http://schemas.microsoft.com/office/drawing/2014/main" xmlns="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292">
              <a:extLst>
                <a:ext uri="{FF2B5EF4-FFF2-40B4-BE49-F238E27FC236}">
                  <a16:creationId xmlns:a16="http://schemas.microsoft.com/office/drawing/2014/main" xmlns="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293">
              <a:extLst>
                <a:ext uri="{FF2B5EF4-FFF2-40B4-BE49-F238E27FC236}">
                  <a16:creationId xmlns:a16="http://schemas.microsoft.com/office/drawing/2014/main" xmlns="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294">
              <a:extLst>
                <a:ext uri="{FF2B5EF4-FFF2-40B4-BE49-F238E27FC236}">
                  <a16:creationId xmlns:a16="http://schemas.microsoft.com/office/drawing/2014/main" xmlns="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295">
              <a:extLst>
                <a:ext uri="{FF2B5EF4-FFF2-40B4-BE49-F238E27FC236}">
                  <a16:creationId xmlns:a16="http://schemas.microsoft.com/office/drawing/2014/main" xmlns="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296">
              <a:extLst>
                <a:ext uri="{FF2B5EF4-FFF2-40B4-BE49-F238E27FC236}">
                  <a16:creationId xmlns:a16="http://schemas.microsoft.com/office/drawing/2014/main" xmlns="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297">
              <a:extLst>
                <a:ext uri="{FF2B5EF4-FFF2-40B4-BE49-F238E27FC236}">
                  <a16:creationId xmlns:a16="http://schemas.microsoft.com/office/drawing/2014/main" xmlns="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298">
              <a:extLst>
                <a:ext uri="{FF2B5EF4-FFF2-40B4-BE49-F238E27FC236}">
                  <a16:creationId xmlns:a16="http://schemas.microsoft.com/office/drawing/2014/main" xmlns="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299">
              <a:extLst>
                <a:ext uri="{FF2B5EF4-FFF2-40B4-BE49-F238E27FC236}">
                  <a16:creationId xmlns:a16="http://schemas.microsoft.com/office/drawing/2014/main" xmlns="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300">
              <a:extLst>
                <a:ext uri="{FF2B5EF4-FFF2-40B4-BE49-F238E27FC236}">
                  <a16:creationId xmlns:a16="http://schemas.microsoft.com/office/drawing/2014/main" xmlns="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301">
              <a:extLst>
                <a:ext uri="{FF2B5EF4-FFF2-40B4-BE49-F238E27FC236}">
                  <a16:creationId xmlns:a16="http://schemas.microsoft.com/office/drawing/2014/main" xmlns="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302">
              <a:extLst>
                <a:ext uri="{FF2B5EF4-FFF2-40B4-BE49-F238E27FC236}">
                  <a16:creationId xmlns:a16="http://schemas.microsoft.com/office/drawing/2014/main" xmlns="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303">
              <a:extLst>
                <a:ext uri="{FF2B5EF4-FFF2-40B4-BE49-F238E27FC236}">
                  <a16:creationId xmlns:a16="http://schemas.microsoft.com/office/drawing/2014/main" xmlns="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304">
              <a:extLst>
                <a:ext uri="{FF2B5EF4-FFF2-40B4-BE49-F238E27FC236}">
                  <a16:creationId xmlns:a16="http://schemas.microsoft.com/office/drawing/2014/main" xmlns="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305">
              <a:extLst>
                <a:ext uri="{FF2B5EF4-FFF2-40B4-BE49-F238E27FC236}">
                  <a16:creationId xmlns:a16="http://schemas.microsoft.com/office/drawing/2014/main" xmlns="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306">
              <a:extLst>
                <a:ext uri="{FF2B5EF4-FFF2-40B4-BE49-F238E27FC236}">
                  <a16:creationId xmlns:a16="http://schemas.microsoft.com/office/drawing/2014/main" xmlns="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307">
              <a:extLst>
                <a:ext uri="{FF2B5EF4-FFF2-40B4-BE49-F238E27FC236}">
                  <a16:creationId xmlns:a16="http://schemas.microsoft.com/office/drawing/2014/main" xmlns="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308">
              <a:extLst>
                <a:ext uri="{FF2B5EF4-FFF2-40B4-BE49-F238E27FC236}">
                  <a16:creationId xmlns:a16="http://schemas.microsoft.com/office/drawing/2014/main" xmlns="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309">
              <a:extLst>
                <a:ext uri="{FF2B5EF4-FFF2-40B4-BE49-F238E27FC236}">
                  <a16:creationId xmlns:a16="http://schemas.microsoft.com/office/drawing/2014/main" xmlns="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310">
              <a:extLst>
                <a:ext uri="{FF2B5EF4-FFF2-40B4-BE49-F238E27FC236}">
                  <a16:creationId xmlns:a16="http://schemas.microsoft.com/office/drawing/2014/main" xmlns="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311">
              <a:extLst>
                <a:ext uri="{FF2B5EF4-FFF2-40B4-BE49-F238E27FC236}">
                  <a16:creationId xmlns:a16="http://schemas.microsoft.com/office/drawing/2014/main" xmlns="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312">
              <a:extLst>
                <a:ext uri="{FF2B5EF4-FFF2-40B4-BE49-F238E27FC236}">
                  <a16:creationId xmlns:a16="http://schemas.microsoft.com/office/drawing/2014/main" xmlns="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313">
              <a:extLst>
                <a:ext uri="{FF2B5EF4-FFF2-40B4-BE49-F238E27FC236}">
                  <a16:creationId xmlns:a16="http://schemas.microsoft.com/office/drawing/2014/main" xmlns="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314">
              <a:extLst>
                <a:ext uri="{FF2B5EF4-FFF2-40B4-BE49-F238E27FC236}">
                  <a16:creationId xmlns:a16="http://schemas.microsoft.com/office/drawing/2014/main" xmlns="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315">
              <a:extLst>
                <a:ext uri="{FF2B5EF4-FFF2-40B4-BE49-F238E27FC236}">
                  <a16:creationId xmlns:a16="http://schemas.microsoft.com/office/drawing/2014/main" xmlns="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316">
              <a:extLst>
                <a:ext uri="{FF2B5EF4-FFF2-40B4-BE49-F238E27FC236}">
                  <a16:creationId xmlns:a16="http://schemas.microsoft.com/office/drawing/2014/main" xmlns="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317">
              <a:extLst>
                <a:ext uri="{FF2B5EF4-FFF2-40B4-BE49-F238E27FC236}">
                  <a16:creationId xmlns:a16="http://schemas.microsoft.com/office/drawing/2014/main" xmlns="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318">
              <a:extLst>
                <a:ext uri="{FF2B5EF4-FFF2-40B4-BE49-F238E27FC236}">
                  <a16:creationId xmlns:a16="http://schemas.microsoft.com/office/drawing/2014/main" xmlns="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319">
              <a:extLst>
                <a:ext uri="{FF2B5EF4-FFF2-40B4-BE49-F238E27FC236}">
                  <a16:creationId xmlns:a16="http://schemas.microsoft.com/office/drawing/2014/main" xmlns="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320">
              <a:extLst>
                <a:ext uri="{FF2B5EF4-FFF2-40B4-BE49-F238E27FC236}">
                  <a16:creationId xmlns:a16="http://schemas.microsoft.com/office/drawing/2014/main" xmlns="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321">
              <a:extLst>
                <a:ext uri="{FF2B5EF4-FFF2-40B4-BE49-F238E27FC236}">
                  <a16:creationId xmlns:a16="http://schemas.microsoft.com/office/drawing/2014/main" xmlns="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322">
              <a:extLst>
                <a:ext uri="{FF2B5EF4-FFF2-40B4-BE49-F238E27FC236}">
                  <a16:creationId xmlns:a16="http://schemas.microsoft.com/office/drawing/2014/main" xmlns="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323">
              <a:extLst>
                <a:ext uri="{FF2B5EF4-FFF2-40B4-BE49-F238E27FC236}">
                  <a16:creationId xmlns:a16="http://schemas.microsoft.com/office/drawing/2014/main" xmlns="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324">
              <a:extLst>
                <a:ext uri="{FF2B5EF4-FFF2-40B4-BE49-F238E27FC236}">
                  <a16:creationId xmlns:a16="http://schemas.microsoft.com/office/drawing/2014/main" xmlns="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325">
              <a:extLst>
                <a:ext uri="{FF2B5EF4-FFF2-40B4-BE49-F238E27FC236}">
                  <a16:creationId xmlns:a16="http://schemas.microsoft.com/office/drawing/2014/main" xmlns="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326">
              <a:extLst>
                <a:ext uri="{FF2B5EF4-FFF2-40B4-BE49-F238E27FC236}">
                  <a16:creationId xmlns:a16="http://schemas.microsoft.com/office/drawing/2014/main" xmlns="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327">
              <a:extLst>
                <a:ext uri="{FF2B5EF4-FFF2-40B4-BE49-F238E27FC236}">
                  <a16:creationId xmlns:a16="http://schemas.microsoft.com/office/drawing/2014/main" xmlns="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328">
              <a:extLst>
                <a:ext uri="{FF2B5EF4-FFF2-40B4-BE49-F238E27FC236}">
                  <a16:creationId xmlns:a16="http://schemas.microsoft.com/office/drawing/2014/main" xmlns="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329">
              <a:extLst>
                <a:ext uri="{FF2B5EF4-FFF2-40B4-BE49-F238E27FC236}">
                  <a16:creationId xmlns:a16="http://schemas.microsoft.com/office/drawing/2014/main" xmlns="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330">
              <a:extLst>
                <a:ext uri="{FF2B5EF4-FFF2-40B4-BE49-F238E27FC236}">
                  <a16:creationId xmlns:a16="http://schemas.microsoft.com/office/drawing/2014/main" xmlns="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331">
              <a:extLst>
                <a:ext uri="{FF2B5EF4-FFF2-40B4-BE49-F238E27FC236}">
                  <a16:creationId xmlns:a16="http://schemas.microsoft.com/office/drawing/2014/main" xmlns="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332">
              <a:extLst>
                <a:ext uri="{FF2B5EF4-FFF2-40B4-BE49-F238E27FC236}">
                  <a16:creationId xmlns:a16="http://schemas.microsoft.com/office/drawing/2014/main" xmlns="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333">
              <a:extLst>
                <a:ext uri="{FF2B5EF4-FFF2-40B4-BE49-F238E27FC236}">
                  <a16:creationId xmlns:a16="http://schemas.microsoft.com/office/drawing/2014/main" xmlns="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334">
              <a:extLst>
                <a:ext uri="{FF2B5EF4-FFF2-40B4-BE49-F238E27FC236}">
                  <a16:creationId xmlns:a16="http://schemas.microsoft.com/office/drawing/2014/main" xmlns="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335">
              <a:extLst>
                <a:ext uri="{FF2B5EF4-FFF2-40B4-BE49-F238E27FC236}">
                  <a16:creationId xmlns:a16="http://schemas.microsoft.com/office/drawing/2014/main" xmlns="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336">
              <a:extLst>
                <a:ext uri="{FF2B5EF4-FFF2-40B4-BE49-F238E27FC236}">
                  <a16:creationId xmlns:a16="http://schemas.microsoft.com/office/drawing/2014/main" xmlns="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337">
              <a:extLst>
                <a:ext uri="{FF2B5EF4-FFF2-40B4-BE49-F238E27FC236}">
                  <a16:creationId xmlns:a16="http://schemas.microsoft.com/office/drawing/2014/main" xmlns="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338">
              <a:extLst>
                <a:ext uri="{FF2B5EF4-FFF2-40B4-BE49-F238E27FC236}">
                  <a16:creationId xmlns:a16="http://schemas.microsoft.com/office/drawing/2014/main" xmlns="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339">
              <a:extLst>
                <a:ext uri="{FF2B5EF4-FFF2-40B4-BE49-F238E27FC236}">
                  <a16:creationId xmlns:a16="http://schemas.microsoft.com/office/drawing/2014/main" xmlns="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340">
              <a:extLst>
                <a:ext uri="{FF2B5EF4-FFF2-40B4-BE49-F238E27FC236}">
                  <a16:creationId xmlns:a16="http://schemas.microsoft.com/office/drawing/2014/main" xmlns="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341">
              <a:extLst>
                <a:ext uri="{FF2B5EF4-FFF2-40B4-BE49-F238E27FC236}">
                  <a16:creationId xmlns:a16="http://schemas.microsoft.com/office/drawing/2014/main" xmlns="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342">
              <a:extLst>
                <a:ext uri="{FF2B5EF4-FFF2-40B4-BE49-F238E27FC236}">
                  <a16:creationId xmlns:a16="http://schemas.microsoft.com/office/drawing/2014/main" xmlns="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43">
              <a:extLst>
                <a:ext uri="{FF2B5EF4-FFF2-40B4-BE49-F238E27FC236}">
                  <a16:creationId xmlns:a16="http://schemas.microsoft.com/office/drawing/2014/main" xmlns="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344">
              <a:extLst>
                <a:ext uri="{FF2B5EF4-FFF2-40B4-BE49-F238E27FC236}">
                  <a16:creationId xmlns:a16="http://schemas.microsoft.com/office/drawing/2014/main" xmlns="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345">
              <a:extLst>
                <a:ext uri="{FF2B5EF4-FFF2-40B4-BE49-F238E27FC236}">
                  <a16:creationId xmlns:a16="http://schemas.microsoft.com/office/drawing/2014/main" xmlns="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346">
              <a:extLst>
                <a:ext uri="{FF2B5EF4-FFF2-40B4-BE49-F238E27FC236}">
                  <a16:creationId xmlns:a16="http://schemas.microsoft.com/office/drawing/2014/main" xmlns="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347">
              <a:extLst>
                <a:ext uri="{FF2B5EF4-FFF2-40B4-BE49-F238E27FC236}">
                  <a16:creationId xmlns:a16="http://schemas.microsoft.com/office/drawing/2014/main" xmlns="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348">
              <a:extLst>
                <a:ext uri="{FF2B5EF4-FFF2-40B4-BE49-F238E27FC236}">
                  <a16:creationId xmlns:a16="http://schemas.microsoft.com/office/drawing/2014/main" xmlns="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349">
              <a:extLst>
                <a:ext uri="{FF2B5EF4-FFF2-40B4-BE49-F238E27FC236}">
                  <a16:creationId xmlns:a16="http://schemas.microsoft.com/office/drawing/2014/main" xmlns="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350">
              <a:extLst>
                <a:ext uri="{FF2B5EF4-FFF2-40B4-BE49-F238E27FC236}">
                  <a16:creationId xmlns:a16="http://schemas.microsoft.com/office/drawing/2014/main" xmlns="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351">
              <a:extLst>
                <a:ext uri="{FF2B5EF4-FFF2-40B4-BE49-F238E27FC236}">
                  <a16:creationId xmlns:a16="http://schemas.microsoft.com/office/drawing/2014/main" xmlns="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352">
              <a:extLst>
                <a:ext uri="{FF2B5EF4-FFF2-40B4-BE49-F238E27FC236}">
                  <a16:creationId xmlns:a16="http://schemas.microsoft.com/office/drawing/2014/main" xmlns="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353">
              <a:extLst>
                <a:ext uri="{FF2B5EF4-FFF2-40B4-BE49-F238E27FC236}">
                  <a16:creationId xmlns:a16="http://schemas.microsoft.com/office/drawing/2014/main" xmlns="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354">
              <a:extLst>
                <a:ext uri="{FF2B5EF4-FFF2-40B4-BE49-F238E27FC236}">
                  <a16:creationId xmlns:a16="http://schemas.microsoft.com/office/drawing/2014/main" xmlns="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355">
              <a:extLst>
                <a:ext uri="{FF2B5EF4-FFF2-40B4-BE49-F238E27FC236}">
                  <a16:creationId xmlns:a16="http://schemas.microsoft.com/office/drawing/2014/main" xmlns="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356">
              <a:extLst>
                <a:ext uri="{FF2B5EF4-FFF2-40B4-BE49-F238E27FC236}">
                  <a16:creationId xmlns:a16="http://schemas.microsoft.com/office/drawing/2014/main" xmlns="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357">
              <a:extLst>
                <a:ext uri="{FF2B5EF4-FFF2-40B4-BE49-F238E27FC236}">
                  <a16:creationId xmlns:a16="http://schemas.microsoft.com/office/drawing/2014/main" xmlns="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358">
              <a:extLst>
                <a:ext uri="{FF2B5EF4-FFF2-40B4-BE49-F238E27FC236}">
                  <a16:creationId xmlns:a16="http://schemas.microsoft.com/office/drawing/2014/main" xmlns="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359">
              <a:extLst>
                <a:ext uri="{FF2B5EF4-FFF2-40B4-BE49-F238E27FC236}">
                  <a16:creationId xmlns:a16="http://schemas.microsoft.com/office/drawing/2014/main" xmlns="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360">
              <a:extLst>
                <a:ext uri="{FF2B5EF4-FFF2-40B4-BE49-F238E27FC236}">
                  <a16:creationId xmlns:a16="http://schemas.microsoft.com/office/drawing/2014/main" xmlns="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361">
              <a:extLst>
                <a:ext uri="{FF2B5EF4-FFF2-40B4-BE49-F238E27FC236}">
                  <a16:creationId xmlns:a16="http://schemas.microsoft.com/office/drawing/2014/main" xmlns="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362">
              <a:extLst>
                <a:ext uri="{FF2B5EF4-FFF2-40B4-BE49-F238E27FC236}">
                  <a16:creationId xmlns:a16="http://schemas.microsoft.com/office/drawing/2014/main" xmlns="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363">
              <a:extLst>
                <a:ext uri="{FF2B5EF4-FFF2-40B4-BE49-F238E27FC236}">
                  <a16:creationId xmlns:a16="http://schemas.microsoft.com/office/drawing/2014/main" xmlns="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364">
              <a:extLst>
                <a:ext uri="{FF2B5EF4-FFF2-40B4-BE49-F238E27FC236}">
                  <a16:creationId xmlns:a16="http://schemas.microsoft.com/office/drawing/2014/main" xmlns="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365">
              <a:extLst>
                <a:ext uri="{FF2B5EF4-FFF2-40B4-BE49-F238E27FC236}">
                  <a16:creationId xmlns:a16="http://schemas.microsoft.com/office/drawing/2014/main" xmlns="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366">
              <a:extLst>
                <a:ext uri="{FF2B5EF4-FFF2-40B4-BE49-F238E27FC236}">
                  <a16:creationId xmlns:a16="http://schemas.microsoft.com/office/drawing/2014/main" xmlns="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367">
              <a:extLst>
                <a:ext uri="{FF2B5EF4-FFF2-40B4-BE49-F238E27FC236}">
                  <a16:creationId xmlns:a16="http://schemas.microsoft.com/office/drawing/2014/main" xmlns="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368">
              <a:extLst>
                <a:ext uri="{FF2B5EF4-FFF2-40B4-BE49-F238E27FC236}">
                  <a16:creationId xmlns:a16="http://schemas.microsoft.com/office/drawing/2014/main" xmlns="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369">
              <a:extLst>
                <a:ext uri="{FF2B5EF4-FFF2-40B4-BE49-F238E27FC236}">
                  <a16:creationId xmlns:a16="http://schemas.microsoft.com/office/drawing/2014/main" xmlns="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370">
              <a:extLst>
                <a:ext uri="{FF2B5EF4-FFF2-40B4-BE49-F238E27FC236}">
                  <a16:creationId xmlns:a16="http://schemas.microsoft.com/office/drawing/2014/main" xmlns="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371">
              <a:extLst>
                <a:ext uri="{FF2B5EF4-FFF2-40B4-BE49-F238E27FC236}">
                  <a16:creationId xmlns:a16="http://schemas.microsoft.com/office/drawing/2014/main" xmlns="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372">
              <a:extLst>
                <a:ext uri="{FF2B5EF4-FFF2-40B4-BE49-F238E27FC236}">
                  <a16:creationId xmlns:a16="http://schemas.microsoft.com/office/drawing/2014/main" xmlns="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373">
              <a:extLst>
                <a:ext uri="{FF2B5EF4-FFF2-40B4-BE49-F238E27FC236}">
                  <a16:creationId xmlns:a16="http://schemas.microsoft.com/office/drawing/2014/main" xmlns="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374">
              <a:extLst>
                <a:ext uri="{FF2B5EF4-FFF2-40B4-BE49-F238E27FC236}">
                  <a16:creationId xmlns:a16="http://schemas.microsoft.com/office/drawing/2014/main" xmlns="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375">
              <a:extLst>
                <a:ext uri="{FF2B5EF4-FFF2-40B4-BE49-F238E27FC236}">
                  <a16:creationId xmlns:a16="http://schemas.microsoft.com/office/drawing/2014/main" xmlns="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76">
              <a:extLst>
                <a:ext uri="{FF2B5EF4-FFF2-40B4-BE49-F238E27FC236}">
                  <a16:creationId xmlns:a16="http://schemas.microsoft.com/office/drawing/2014/main" xmlns="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377">
              <a:extLst>
                <a:ext uri="{FF2B5EF4-FFF2-40B4-BE49-F238E27FC236}">
                  <a16:creationId xmlns:a16="http://schemas.microsoft.com/office/drawing/2014/main" xmlns="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378">
              <a:extLst>
                <a:ext uri="{FF2B5EF4-FFF2-40B4-BE49-F238E27FC236}">
                  <a16:creationId xmlns:a16="http://schemas.microsoft.com/office/drawing/2014/main" xmlns="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379">
              <a:extLst>
                <a:ext uri="{FF2B5EF4-FFF2-40B4-BE49-F238E27FC236}">
                  <a16:creationId xmlns:a16="http://schemas.microsoft.com/office/drawing/2014/main" xmlns="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380">
              <a:extLst>
                <a:ext uri="{FF2B5EF4-FFF2-40B4-BE49-F238E27FC236}">
                  <a16:creationId xmlns:a16="http://schemas.microsoft.com/office/drawing/2014/main" xmlns="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381">
              <a:extLst>
                <a:ext uri="{FF2B5EF4-FFF2-40B4-BE49-F238E27FC236}">
                  <a16:creationId xmlns:a16="http://schemas.microsoft.com/office/drawing/2014/main" xmlns="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382">
              <a:extLst>
                <a:ext uri="{FF2B5EF4-FFF2-40B4-BE49-F238E27FC236}">
                  <a16:creationId xmlns:a16="http://schemas.microsoft.com/office/drawing/2014/main" xmlns="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383">
              <a:extLst>
                <a:ext uri="{FF2B5EF4-FFF2-40B4-BE49-F238E27FC236}">
                  <a16:creationId xmlns:a16="http://schemas.microsoft.com/office/drawing/2014/main" xmlns="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384">
              <a:extLst>
                <a:ext uri="{FF2B5EF4-FFF2-40B4-BE49-F238E27FC236}">
                  <a16:creationId xmlns:a16="http://schemas.microsoft.com/office/drawing/2014/main" xmlns="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385">
              <a:extLst>
                <a:ext uri="{FF2B5EF4-FFF2-40B4-BE49-F238E27FC236}">
                  <a16:creationId xmlns:a16="http://schemas.microsoft.com/office/drawing/2014/main" xmlns="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386">
              <a:extLst>
                <a:ext uri="{FF2B5EF4-FFF2-40B4-BE49-F238E27FC236}">
                  <a16:creationId xmlns:a16="http://schemas.microsoft.com/office/drawing/2014/main" xmlns="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387">
              <a:extLst>
                <a:ext uri="{FF2B5EF4-FFF2-40B4-BE49-F238E27FC236}">
                  <a16:creationId xmlns:a16="http://schemas.microsoft.com/office/drawing/2014/main" xmlns="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388">
              <a:extLst>
                <a:ext uri="{FF2B5EF4-FFF2-40B4-BE49-F238E27FC236}">
                  <a16:creationId xmlns:a16="http://schemas.microsoft.com/office/drawing/2014/main" xmlns="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389">
              <a:extLst>
                <a:ext uri="{FF2B5EF4-FFF2-40B4-BE49-F238E27FC236}">
                  <a16:creationId xmlns:a16="http://schemas.microsoft.com/office/drawing/2014/main" xmlns="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390">
              <a:extLst>
                <a:ext uri="{FF2B5EF4-FFF2-40B4-BE49-F238E27FC236}">
                  <a16:creationId xmlns:a16="http://schemas.microsoft.com/office/drawing/2014/main" xmlns="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391">
              <a:extLst>
                <a:ext uri="{FF2B5EF4-FFF2-40B4-BE49-F238E27FC236}">
                  <a16:creationId xmlns:a16="http://schemas.microsoft.com/office/drawing/2014/main" xmlns="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392">
              <a:extLst>
                <a:ext uri="{FF2B5EF4-FFF2-40B4-BE49-F238E27FC236}">
                  <a16:creationId xmlns:a16="http://schemas.microsoft.com/office/drawing/2014/main" xmlns="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93">
              <a:extLst>
                <a:ext uri="{FF2B5EF4-FFF2-40B4-BE49-F238E27FC236}">
                  <a16:creationId xmlns:a16="http://schemas.microsoft.com/office/drawing/2014/main" xmlns="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394">
              <a:extLst>
                <a:ext uri="{FF2B5EF4-FFF2-40B4-BE49-F238E27FC236}">
                  <a16:creationId xmlns:a16="http://schemas.microsoft.com/office/drawing/2014/main" xmlns="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395">
              <a:extLst>
                <a:ext uri="{FF2B5EF4-FFF2-40B4-BE49-F238E27FC236}">
                  <a16:creationId xmlns:a16="http://schemas.microsoft.com/office/drawing/2014/main" xmlns="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396">
              <a:extLst>
                <a:ext uri="{FF2B5EF4-FFF2-40B4-BE49-F238E27FC236}">
                  <a16:creationId xmlns:a16="http://schemas.microsoft.com/office/drawing/2014/main" xmlns="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397">
              <a:extLst>
                <a:ext uri="{FF2B5EF4-FFF2-40B4-BE49-F238E27FC236}">
                  <a16:creationId xmlns:a16="http://schemas.microsoft.com/office/drawing/2014/main" xmlns="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398">
              <a:extLst>
                <a:ext uri="{FF2B5EF4-FFF2-40B4-BE49-F238E27FC236}">
                  <a16:creationId xmlns:a16="http://schemas.microsoft.com/office/drawing/2014/main" xmlns="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399">
              <a:extLst>
                <a:ext uri="{FF2B5EF4-FFF2-40B4-BE49-F238E27FC236}">
                  <a16:creationId xmlns:a16="http://schemas.microsoft.com/office/drawing/2014/main" xmlns="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400">
              <a:extLst>
                <a:ext uri="{FF2B5EF4-FFF2-40B4-BE49-F238E27FC236}">
                  <a16:creationId xmlns:a16="http://schemas.microsoft.com/office/drawing/2014/main" xmlns="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401">
              <a:extLst>
                <a:ext uri="{FF2B5EF4-FFF2-40B4-BE49-F238E27FC236}">
                  <a16:creationId xmlns:a16="http://schemas.microsoft.com/office/drawing/2014/main" xmlns="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402">
              <a:extLst>
                <a:ext uri="{FF2B5EF4-FFF2-40B4-BE49-F238E27FC236}">
                  <a16:creationId xmlns:a16="http://schemas.microsoft.com/office/drawing/2014/main" xmlns="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403">
              <a:extLst>
                <a:ext uri="{FF2B5EF4-FFF2-40B4-BE49-F238E27FC236}">
                  <a16:creationId xmlns:a16="http://schemas.microsoft.com/office/drawing/2014/main" xmlns="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404">
              <a:extLst>
                <a:ext uri="{FF2B5EF4-FFF2-40B4-BE49-F238E27FC236}">
                  <a16:creationId xmlns:a16="http://schemas.microsoft.com/office/drawing/2014/main" xmlns="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405">
              <a:extLst>
                <a:ext uri="{FF2B5EF4-FFF2-40B4-BE49-F238E27FC236}">
                  <a16:creationId xmlns:a16="http://schemas.microsoft.com/office/drawing/2014/main" xmlns="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406">
              <a:extLst>
                <a:ext uri="{FF2B5EF4-FFF2-40B4-BE49-F238E27FC236}">
                  <a16:creationId xmlns:a16="http://schemas.microsoft.com/office/drawing/2014/main" xmlns="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407">
              <a:extLst>
                <a:ext uri="{FF2B5EF4-FFF2-40B4-BE49-F238E27FC236}">
                  <a16:creationId xmlns:a16="http://schemas.microsoft.com/office/drawing/2014/main" xmlns="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408">
              <a:extLst>
                <a:ext uri="{FF2B5EF4-FFF2-40B4-BE49-F238E27FC236}">
                  <a16:creationId xmlns:a16="http://schemas.microsoft.com/office/drawing/2014/main" xmlns="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409">
              <a:extLst>
                <a:ext uri="{FF2B5EF4-FFF2-40B4-BE49-F238E27FC236}">
                  <a16:creationId xmlns:a16="http://schemas.microsoft.com/office/drawing/2014/main" xmlns="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410">
              <a:extLst>
                <a:ext uri="{FF2B5EF4-FFF2-40B4-BE49-F238E27FC236}">
                  <a16:creationId xmlns:a16="http://schemas.microsoft.com/office/drawing/2014/main" xmlns="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411">
              <a:extLst>
                <a:ext uri="{FF2B5EF4-FFF2-40B4-BE49-F238E27FC236}">
                  <a16:creationId xmlns:a16="http://schemas.microsoft.com/office/drawing/2014/main" xmlns="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412">
              <a:extLst>
                <a:ext uri="{FF2B5EF4-FFF2-40B4-BE49-F238E27FC236}">
                  <a16:creationId xmlns:a16="http://schemas.microsoft.com/office/drawing/2014/main" xmlns="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413">
              <a:extLst>
                <a:ext uri="{FF2B5EF4-FFF2-40B4-BE49-F238E27FC236}">
                  <a16:creationId xmlns:a16="http://schemas.microsoft.com/office/drawing/2014/main" xmlns="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414">
              <a:extLst>
                <a:ext uri="{FF2B5EF4-FFF2-40B4-BE49-F238E27FC236}">
                  <a16:creationId xmlns:a16="http://schemas.microsoft.com/office/drawing/2014/main" xmlns="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415">
              <a:extLst>
                <a:ext uri="{FF2B5EF4-FFF2-40B4-BE49-F238E27FC236}">
                  <a16:creationId xmlns:a16="http://schemas.microsoft.com/office/drawing/2014/main" xmlns="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416">
              <a:extLst>
                <a:ext uri="{FF2B5EF4-FFF2-40B4-BE49-F238E27FC236}">
                  <a16:creationId xmlns:a16="http://schemas.microsoft.com/office/drawing/2014/main" xmlns="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417">
              <a:extLst>
                <a:ext uri="{FF2B5EF4-FFF2-40B4-BE49-F238E27FC236}">
                  <a16:creationId xmlns:a16="http://schemas.microsoft.com/office/drawing/2014/main" xmlns="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418">
              <a:extLst>
                <a:ext uri="{FF2B5EF4-FFF2-40B4-BE49-F238E27FC236}">
                  <a16:creationId xmlns:a16="http://schemas.microsoft.com/office/drawing/2014/main" xmlns="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419">
              <a:extLst>
                <a:ext uri="{FF2B5EF4-FFF2-40B4-BE49-F238E27FC236}">
                  <a16:creationId xmlns:a16="http://schemas.microsoft.com/office/drawing/2014/main" xmlns="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420">
              <a:extLst>
                <a:ext uri="{FF2B5EF4-FFF2-40B4-BE49-F238E27FC236}">
                  <a16:creationId xmlns:a16="http://schemas.microsoft.com/office/drawing/2014/main" xmlns="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421">
              <a:extLst>
                <a:ext uri="{FF2B5EF4-FFF2-40B4-BE49-F238E27FC236}">
                  <a16:creationId xmlns:a16="http://schemas.microsoft.com/office/drawing/2014/main" xmlns="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422">
              <a:extLst>
                <a:ext uri="{FF2B5EF4-FFF2-40B4-BE49-F238E27FC236}">
                  <a16:creationId xmlns:a16="http://schemas.microsoft.com/office/drawing/2014/main" xmlns="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423">
              <a:extLst>
                <a:ext uri="{FF2B5EF4-FFF2-40B4-BE49-F238E27FC236}">
                  <a16:creationId xmlns:a16="http://schemas.microsoft.com/office/drawing/2014/main" xmlns="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424">
              <a:extLst>
                <a:ext uri="{FF2B5EF4-FFF2-40B4-BE49-F238E27FC236}">
                  <a16:creationId xmlns:a16="http://schemas.microsoft.com/office/drawing/2014/main" xmlns="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425">
              <a:extLst>
                <a:ext uri="{FF2B5EF4-FFF2-40B4-BE49-F238E27FC236}">
                  <a16:creationId xmlns:a16="http://schemas.microsoft.com/office/drawing/2014/main" xmlns="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426">
              <a:extLst>
                <a:ext uri="{FF2B5EF4-FFF2-40B4-BE49-F238E27FC236}">
                  <a16:creationId xmlns:a16="http://schemas.microsoft.com/office/drawing/2014/main" xmlns="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427">
              <a:extLst>
                <a:ext uri="{FF2B5EF4-FFF2-40B4-BE49-F238E27FC236}">
                  <a16:creationId xmlns:a16="http://schemas.microsoft.com/office/drawing/2014/main" xmlns="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428">
              <a:extLst>
                <a:ext uri="{FF2B5EF4-FFF2-40B4-BE49-F238E27FC236}">
                  <a16:creationId xmlns:a16="http://schemas.microsoft.com/office/drawing/2014/main" xmlns="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429">
              <a:extLst>
                <a:ext uri="{FF2B5EF4-FFF2-40B4-BE49-F238E27FC236}">
                  <a16:creationId xmlns:a16="http://schemas.microsoft.com/office/drawing/2014/main" xmlns="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430">
              <a:extLst>
                <a:ext uri="{FF2B5EF4-FFF2-40B4-BE49-F238E27FC236}">
                  <a16:creationId xmlns:a16="http://schemas.microsoft.com/office/drawing/2014/main" xmlns="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431">
              <a:extLst>
                <a:ext uri="{FF2B5EF4-FFF2-40B4-BE49-F238E27FC236}">
                  <a16:creationId xmlns:a16="http://schemas.microsoft.com/office/drawing/2014/main" xmlns="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432">
              <a:extLst>
                <a:ext uri="{FF2B5EF4-FFF2-40B4-BE49-F238E27FC236}">
                  <a16:creationId xmlns:a16="http://schemas.microsoft.com/office/drawing/2014/main" xmlns="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433">
              <a:extLst>
                <a:ext uri="{FF2B5EF4-FFF2-40B4-BE49-F238E27FC236}">
                  <a16:creationId xmlns:a16="http://schemas.microsoft.com/office/drawing/2014/main" xmlns="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434">
              <a:extLst>
                <a:ext uri="{FF2B5EF4-FFF2-40B4-BE49-F238E27FC236}">
                  <a16:creationId xmlns:a16="http://schemas.microsoft.com/office/drawing/2014/main" xmlns="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435">
              <a:extLst>
                <a:ext uri="{FF2B5EF4-FFF2-40B4-BE49-F238E27FC236}">
                  <a16:creationId xmlns:a16="http://schemas.microsoft.com/office/drawing/2014/main" xmlns="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436">
              <a:extLst>
                <a:ext uri="{FF2B5EF4-FFF2-40B4-BE49-F238E27FC236}">
                  <a16:creationId xmlns:a16="http://schemas.microsoft.com/office/drawing/2014/main" xmlns="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437">
              <a:extLst>
                <a:ext uri="{FF2B5EF4-FFF2-40B4-BE49-F238E27FC236}">
                  <a16:creationId xmlns:a16="http://schemas.microsoft.com/office/drawing/2014/main" xmlns="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438">
              <a:extLst>
                <a:ext uri="{FF2B5EF4-FFF2-40B4-BE49-F238E27FC236}">
                  <a16:creationId xmlns:a16="http://schemas.microsoft.com/office/drawing/2014/main" xmlns="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439">
              <a:extLst>
                <a:ext uri="{FF2B5EF4-FFF2-40B4-BE49-F238E27FC236}">
                  <a16:creationId xmlns:a16="http://schemas.microsoft.com/office/drawing/2014/main" xmlns="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440">
              <a:extLst>
                <a:ext uri="{FF2B5EF4-FFF2-40B4-BE49-F238E27FC236}">
                  <a16:creationId xmlns:a16="http://schemas.microsoft.com/office/drawing/2014/main" xmlns="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441">
              <a:extLst>
                <a:ext uri="{FF2B5EF4-FFF2-40B4-BE49-F238E27FC236}">
                  <a16:creationId xmlns:a16="http://schemas.microsoft.com/office/drawing/2014/main" xmlns="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42">
              <a:extLst>
                <a:ext uri="{FF2B5EF4-FFF2-40B4-BE49-F238E27FC236}">
                  <a16:creationId xmlns:a16="http://schemas.microsoft.com/office/drawing/2014/main" xmlns="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43">
              <a:extLst>
                <a:ext uri="{FF2B5EF4-FFF2-40B4-BE49-F238E27FC236}">
                  <a16:creationId xmlns:a16="http://schemas.microsoft.com/office/drawing/2014/main" xmlns="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444">
              <a:extLst>
                <a:ext uri="{FF2B5EF4-FFF2-40B4-BE49-F238E27FC236}">
                  <a16:creationId xmlns:a16="http://schemas.microsoft.com/office/drawing/2014/main" xmlns="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45">
              <a:extLst>
                <a:ext uri="{FF2B5EF4-FFF2-40B4-BE49-F238E27FC236}">
                  <a16:creationId xmlns:a16="http://schemas.microsoft.com/office/drawing/2014/main" xmlns="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46">
              <a:extLst>
                <a:ext uri="{FF2B5EF4-FFF2-40B4-BE49-F238E27FC236}">
                  <a16:creationId xmlns:a16="http://schemas.microsoft.com/office/drawing/2014/main" xmlns="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47">
              <a:extLst>
                <a:ext uri="{FF2B5EF4-FFF2-40B4-BE49-F238E27FC236}">
                  <a16:creationId xmlns:a16="http://schemas.microsoft.com/office/drawing/2014/main" xmlns="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48">
              <a:extLst>
                <a:ext uri="{FF2B5EF4-FFF2-40B4-BE49-F238E27FC236}">
                  <a16:creationId xmlns:a16="http://schemas.microsoft.com/office/drawing/2014/main" xmlns="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49">
              <a:extLst>
                <a:ext uri="{FF2B5EF4-FFF2-40B4-BE49-F238E27FC236}">
                  <a16:creationId xmlns:a16="http://schemas.microsoft.com/office/drawing/2014/main" xmlns="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0">
              <a:extLst>
                <a:ext uri="{FF2B5EF4-FFF2-40B4-BE49-F238E27FC236}">
                  <a16:creationId xmlns:a16="http://schemas.microsoft.com/office/drawing/2014/main" xmlns="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51">
              <a:extLst>
                <a:ext uri="{FF2B5EF4-FFF2-40B4-BE49-F238E27FC236}">
                  <a16:creationId xmlns:a16="http://schemas.microsoft.com/office/drawing/2014/main" xmlns="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52">
              <a:extLst>
                <a:ext uri="{FF2B5EF4-FFF2-40B4-BE49-F238E27FC236}">
                  <a16:creationId xmlns:a16="http://schemas.microsoft.com/office/drawing/2014/main" xmlns="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53">
              <a:extLst>
                <a:ext uri="{FF2B5EF4-FFF2-40B4-BE49-F238E27FC236}">
                  <a16:creationId xmlns:a16="http://schemas.microsoft.com/office/drawing/2014/main" xmlns="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54">
              <a:extLst>
                <a:ext uri="{FF2B5EF4-FFF2-40B4-BE49-F238E27FC236}">
                  <a16:creationId xmlns:a16="http://schemas.microsoft.com/office/drawing/2014/main" xmlns="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55">
              <a:extLst>
                <a:ext uri="{FF2B5EF4-FFF2-40B4-BE49-F238E27FC236}">
                  <a16:creationId xmlns:a16="http://schemas.microsoft.com/office/drawing/2014/main" xmlns="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456">
              <a:extLst>
                <a:ext uri="{FF2B5EF4-FFF2-40B4-BE49-F238E27FC236}">
                  <a16:creationId xmlns:a16="http://schemas.microsoft.com/office/drawing/2014/main" xmlns="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57">
              <a:extLst>
                <a:ext uri="{FF2B5EF4-FFF2-40B4-BE49-F238E27FC236}">
                  <a16:creationId xmlns:a16="http://schemas.microsoft.com/office/drawing/2014/main" xmlns="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58">
              <a:extLst>
                <a:ext uri="{FF2B5EF4-FFF2-40B4-BE49-F238E27FC236}">
                  <a16:creationId xmlns:a16="http://schemas.microsoft.com/office/drawing/2014/main" xmlns="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459">
              <a:extLst>
                <a:ext uri="{FF2B5EF4-FFF2-40B4-BE49-F238E27FC236}">
                  <a16:creationId xmlns:a16="http://schemas.microsoft.com/office/drawing/2014/main" xmlns="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460">
              <a:extLst>
                <a:ext uri="{FF2B5EF4-FFF2-40B4-BE49-F238E27FC236}">
                  <a16:creationId xmlns:a16="http://schemas.microsoft.com/office/drawing/2014/main" xmlns="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461">
              <a:extLst>
                <a:ext uri="{FF2B5EF4-FFF2-40B4-BE49-F238E27FC236}">
                  <a16:creationId xmlns:a16="http://schemas.microsoft.com/office/drawing/2014/main" xmlns="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462">
              <a:extLst>
                <a:ext uri="{FF2B5EF4-FFF2-40B4-BE49-F238E27FC236}">
                  <a16:creationId xmlns:a16="http://schemas.microsoft.com/office/drawing/2014/main" xmlns="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463">
              <a:extLst>
                <a:ext uri="{FF2B5EF4-FFF2-40B4-BE49-F238E27FC236}">
                  <a16:creationId xmlns:a16="http://schemas.microsoft.com/office/drawing/2014/main" xmlns="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464">
              <a:extLst>
                <a:ext uri="{FF2B5EF4-FFF2-40B4-BE49-F238E27FC236}">
                  <a16:creationId xmlns:a16="http://schemas.microsoft.com/office/drawing/2014/main" xmlns="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465">
              <a:extLst>
                <a:ext uri="{FF2B5EF4-FFF2-40B4-BE49-F238E27FC236}">
                  <a16:creationId xmlns:a16="http://schemas.microsoft.com/office/drawing/2014/main" xmlns="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466">
              <a:extLst>
                <a:ext uri="{FF2B5EF4-FFF2-40B4-BE49-F238E27FC236}">
                  <a16:creationId xmlns:a16="http://schemas.microsoft.com/office/drawing/2014/main" xmlns="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467">
              <a:extLst>
                <a:ext uri="{FF2B5EF4-FFF2-40B4-BE49-F238E27FC236}">
                  <a16:creationId xmlns:a16="http://schemas.microsoft.com/office/drawing/2014/main" xmlns="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468">
              <a:extLst>
                <a:ext uri="{FF2B5EF4-FFF2-40B4-BE49-F238E27FC236}">
                  <a16:creationId xmlns:a16="http://schemas.microsoft.com/office/drawing/2014/main" xmlns="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469">
              <a:extLst>
                <a:ext uri="{FF2B5EF4-FFF2-40B4-BE49-F238E27FC236}">
                  <a16:creationId xmlns:a16="http://schemas.microsoft.com/office/drawing/2014/main" xmlns="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470">
              <a:extLst>
                <a:ext uri="{FF2B5EF4-FFF2-40B4-BE49-F238E27FC236}">
                  <a16:creationId xmlns:a16="http://schemas.microsoft.com/office/drawing/2014/main" xmlns="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471">
              <a:extLst>
                <a:ext uri="{FF2B5EF4-FFF2-40B4-BE49-F238E27FC236}">
                  <a16:creationId xmlns:a16="http://schemas.microsoft.com/office/drawing/2014/main" xmlns="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472">
              <a:extLst>
                <a:ext uri="{FF2B5EF4-FFF2-40B4-BE49-F238E27FC236}">
                  <a16:creationId xmlns:a16="http://schemas.microsoft.com/office/drawing/2014/main" xmlns="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473">
              <a:extLst>
                <a:ext uri="{FF2B5EF4-FFF2-40B4-BE49-F238E27FC236}">
                  <a16:creationId xmlns:a16="http://schemas.microsoft.com/office/drawing/2014/main" xmlns="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474">
              <a:extLst>
                <a:ext uri="{FF2B5EF4-FFF2-40B4-BE49-F238E27FC236}">
                  <a16:creationId xmlns:a16="http://schemas.microsoft.com/office/drawing/2014/main" xmlns="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475">
              <a:extLst>
                <a:ext uri="{FF2B5EF4-FFF2-40B4-BE49-F238E27FC236}">
                  <a16:creationId xmlns:a16="http://schemas.microsoft.com/office/drawing/2014/main" xmlns="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476">
              <a:extLst>
                <a:ext uri="{FF2B5EF4-FFF2-40B4-BE49-F238E27FC236}">
                  <a16:creationId xmlns:a16="http://schemas.microsoft.com/office/drawing/2014/main" xmlns="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477">
              <a:extLst>
                <a:ext uri="{FF2B5EF4-FFF2-40B4-BE49-F238E27FC236}">
                  <a16:creationId xmlns:a16="http://schemas.microsoft.com/office/drawing/2014/main" xmlns="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478">
              <a:extLst>
                <a:ext uri="{FF2B5EF4-FFF2-40B4-BE49-F238E27FC236}">
                  <a16:creationId xmlns:a16="http://schemas.microsoft.com/office/drawing/2014/main" xmlns="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479">
              <a:extLst>
                <a:ext uri="{FF2B5EF4-FFF2-40B4-BE49-F238E27FC236}">
                  <a16:creationId xmlns:a16="http://schemas.microsoft.com/office/drawing/2014/main" xmlns="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480">
              <a:extLst>
                <a:ext uri="{FF2B5EF4-FFF2-40B4-BE49-F238E27FC236}">
                  <a16:creationId xmlns:a16="http://schemas.microsoft.com/office/drawing/2014/main" xmlns="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481">
              <a:extLst>
                <a:ext uri="{FF2B5EF4-FFF2-40B4-BE49-F238E27FC236}">
                  <a16:creationId xmlns:a16="http://schemas.microsoft.com/office/drawing/2014/main" xmlns="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482">
              <a:extLst>
                <a:ext uri="{FF2B5EF4-FFF2-40B4-BE49-F238E27FC236}">
                  <a16:creationId xmlns:a16="http://schemas.microsoft.com/office/drawing/2014/main" xmlns="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483">
              <a:extLst>
                <a:ext uri="{FF2B5EF4-FFF2-40B4-BE49-F238E27FC236}">
                  <a16:creationId xmlns:a16="http://schemas.microsoft.com/office/drawing/2014/main" xmlns="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484">
              <a:extLst>
                <a:ext uri="{FF2B5EF4-FFF2-40B4-BE49-F238E27FC236}">
                  <a16:creationId xmlns:a16="http://schemas.microsoft.com/office/drawing/2014/main" xmlns="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485">
              <a:extLst>
                <a:ext uri="{FF2B5EF4-FFF2-40B4-BE49-F238E27FC236}">
                  <a16:creationId xmlns:a16="http://schemas.microsoft.com/office/drawing/2014/main" xmlns="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486">
              <a:extLst>
                <a:ext uri="{FF2B5EF4-FFF2-40B4-BE49-F238E27FC236}">
                  <a16:creationId xmlns:a16="http://schemas.microsoft.com/office/drawing/2014/main" xmlns="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487">
              <a:extLst>
                <a:ext uri="{FF2B5EF4-FFF2-40B4-BE49-F238E27FC236}">
                  <a16:creationId xmlns:a16="http://schemas.microsoft.com/office/drawing/2014/main" xmlns="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488">
              <a:extLst>
                <a:ext uri="{FF2B5EF4-FFF2-40B4-BE49-F238E27FC236}">
                  <a16:creationId xmlns:a16="http://schemas.microsoft.com/office/drawing/2014/main" xmlns="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489">
              <a:extLst>
                <a:ext uri="{FF2B5EF4-FFF2-40B4-BE49-F238E27FC236}">
                  <a16:creationId xmlns:a16="http://schemas.microsoft.com/office/drawing/2014/main" xmlns="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490">
              <a:extLst>
                <a:ext uri="{FF2B5EF4-FFF2-40B4-BE49-F238E27FC236}">
                  <a16:creationId xmlns:a16="http://schemas.microsoft.com/office/drawing/2014/main" xmlns="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491">
              <a:extLst>
                <a:ext uri="{FF2B5EF4-FFF2-40B4-BE49-F238E27FC236}">
                  <a16:creationId xmlns:a16="http://schemas.microsoft.com/office/drawing/2014/main" xmlns="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492">
              <a:extLst>
                <a:ext uri="{FF2B5EF4-FFF2-40B4-BE49-F238E27FC236}">
                  <a16:creationId xmlns:a16="http://schemas.microsoft.com/office/drawing/2014/main" xmlns="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493">
              <a:extLst>
                <a:ext uri="{FF2B5EF4-FFF2-40B4-BE49-F238E27FC236}">
                  <a16:creationId xmlns:a16="http://schemas.microsoft.com/office/drawing/2014/main" xmlns="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494">
              <a:extLst>
                <a:ext uri="{FF2B5EF4-FFF2-40B4-BE49-F238E27FC236}">
                  <a16:creationId xmlns:a16="http://schemas.microsoft.com/office/drawing/2014/main" xmlns="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495">
              <a:extLst>
                <a:ext uri="{FF2B5EF4-FFF2-40B4-BE49-F238E27FC236}">
                  <a16:creationId xmlns:a16="http://schemas.microsoft.com/office/drawing/2014/main" xmlns="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496">
              <a:extLst>
                <a:ext uri="{FF2B5EF4-FFF2-40B4-BE49-F238E27FC236}">
                  <a16:creationId xmlns:a16="http://schemas.microsoft.com/office/drawing/2014/main" xmlns="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497">
              <a:extLst>
                <a:ext uri="{FF2B5EF4-FFF2-40B4-BE49-F238E27FC236}">
                  <a16:creationId xmlns:a16="http://schemas.microsoft.com/office/drawing/2014/main" xmlns="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498">
              <a:extLst>
                <a:ext uri="{FF2B5EF4-FFF2-40B4-BE49-F238E27FC236}">
                  <a16:creationId xmlns:a16="http://schemas.microsoft.com/office/drawing/2014/main" xmlns="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499">
              <a:extLst>
                <a:ext uri="{FF2B5EF4-FFF2-40B4-BE49-F238E27FC236}">
                  <a16:creationId xmlns:a16="http://schemas.microsoft.com/office/drawing/2014/main" xmlns="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500">
              <a:extLst>
                <a:ext uri="{FF2B5EF4-FFF2-40B4-BE49-F238E27FC236}">
                  <a16:creationId xmlns:a16="http://schemas.microsoft.com/office/drawing/2014/main" xmlns="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501">
              <a:extLst>
                <a:ext uri="{FF2B5EF4-FFF2-40B4-BE49-F238E27FC236}">
                  <a16:creationId xmlns:a16="http://schemas.microsoft.com/office/drawing/2014/main" xmlns="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502">
              <a:extLst>
                <a:ext uri="{FF2B5EF4-FFF2-40B4-BE49-F238E27FC236}">
                  <a16:creationId xmlns:a16="http://schemas.microsoft.com/office/drawing/2014/main" xmlns="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503">
              <a:extLst>
                <a:ext uri="{FF2B5EF4-FFF2-40B4-BE49-F238E27FC236}">
                  <a16:creationId xmlns:a16="http://schemas.microsoft.com/office/drawing/2014/main" xmlns="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504">
              <a:extLst>
                <a:ext uri="{FF2B5EF4-FFF2-40B4-BE49-F238E27FC236}">
                  <a16:creationId xmlns:a16="http://schemas.microsoft.com/office/drawing/2014/main" xmlns="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505">
              <a:extLst>
                <a:ext uri="{FF2B5EF4-FFF2-40B4-BE49-F238E27FC236}">
                  <a16:creationId xmlns:a16="http://schemas.microsoft.com/office/drawing/2014/main" xmlns="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506">
              <a:extLst>
                <a:ext uri="{FF2B5EF4-FFF2-40B4-BE49-F238E27FC236}">
                  <a16:creationId xmlns:a16="http://schemas.microsoft.com/office/drawing/2014/main" xmlns="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507">
              <a:extLst>
                <a:ext uri="{FF2B5EF4-FFF2-40B4-BE49-F238E27FC236}">
                  <a16:creationId xmlns:a16="http://schemas.microsoft.com/office/drawing/2014/main" xmlns="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508">
              <a:extLst>
                <a:ext uri="{FF2B5EF4-FFF2-40B4-BE49-F238E27FC236}">
                  <a16:creationId xmlns:a16="http://schemas.microsoft.com/office/drawing/2014/main" xmlns="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509">
              <a:extLst>
                <a:ext uri="{FF2B5EF4-FFF2-40B4-BE49-F238E27FC236}">
                  <a16:creationId xmlns:a16="http://schemas.microsoft.com/office/drawing/2014/main" xmlns="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510">
              <a:extLst>
                <a:ext uri="{FF2B5EF4-FFF2-40B4-BE49-F238E27FC236}">
                  <a16:creationId xmlns:a16="http://schemas.microsoft.com/office/drawing/2014/main" xmlns="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511">
              <a:extLst>
                <a:ext uri="{FF2B5EF4-FFF2-40B4-BE49-F238E27FC236}">
                  <a16:creationId xmlns:a16="http://schemas.microsoft.com/office/drawing/2014/main" xmlns="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512">
              <a:extLst>
                <a:ext uri="{FF2B5EF4-FFF2-40B4-BE49-F238E27FC236}">
                  <a16:creationId xmlns:a16="http://schemas.microsoft.com/office/drawing/2014/main" xmlns="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513">
              <a:extLst>
                <a:ext uri="{FF2B5EF4-FFF2-40B4-BE49-F238E27FC236}">
                  <a16:creationId xmlns:a16="http://schemas.microsoft.com/office/drawing/2014/main" xmlns="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514">
              <a:extLst>
                <a:ext uri="{FF2B5EF4-FFF2-40B4-BE49-F238E27FC236}">
                  <a16:creationId xmlns:a16="http://schemas.microsoft.com/office/drawing/2014/main" xmlns="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515">
              <a:extLst>
                <a:ext uri="{FF2B5EF4-FFF2-40B4-BE49-F238E27FC236}">
                  <a16:creationId xmlns:a16="http://schemas.microsoft.com/office/drawing/2014/main" xmlns="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516">
              <a:extLst>
                <a:ext uri="{FF2B5EF4-FFF2-40B4-BE49-F238E27FC236}">
                  <a16:creationId xmlns:a16="http://schemas.microsoft.com/office/drawing/2014/main" xmlns="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517">
              <a:extLst>
                <a:ext uri="{FF2B5EF4-FFF2-40B4-BE49-F238E27FC236}">
                  <a16:creationId xmlns:a16="http://schemas.microsoft.com/office/drawing/2014/main" xmlns="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518">
              <a:extLst>
                <a:ext uri="{FF2B5EF4-FFF2-40B4-BE49-F238E27FC236}">
                  <a16:creationId xmlns:a16="http://schemas.microsoft.com/office/drawing/2014/main" xmlns="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519">
              <a:extLst>
                <a:ext uri="{FF2B5EF4-FFF2-40B4-BE49-F238E27FC236}">
                  <a16:creationId xmlns:a16="http://schemas.microsoft.com/office/drawing/2014/main" xmlns="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520">
              <a:extLst>
                <a:ext uri="{FF2B5EF4-FFF2-40B4-BE49-F238E27FC236}">
                  <a16:creationId xmlns:a16="http://schemas.microsoft.com/office/drawing/2014/main" xmlns="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521">
              <a:extLst>
                <a:ext uri="{FF2B5EF4-FFF2-40B4-BE49-F238E27FC236}">
                  <a16:creationId xmlns:a16="http://schemas.microsoft.com/office/drawing/2014/main" xmlns="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522">
              <a:extLst>
                <a:ext uri="{FF2B5EF4-FFF2-40B4-BE49-F238E27FC236}">
                  <a16:creationId xmlns:a16="http://schemas.microsoft.com/office/drawing/2014/main" xmlns="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523">
              <a:extLst>
                <a:ext uri="{FF2B5EF4-FFF2-40B4-BE49-F238E27FC236}">
                  <a16:creationId xmlns:a16="http://schemas.microsoft.com/office/drawing/2014/main" xmlns="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524">
              <a:extLst>
                <a:ext uri="{FF2B5EF4-FFF2-40B4-BE49-F238E27FC236}">
                  <a16:creationId xmlns:a16="http://schemas.microsoft.com/office/drawing/2014/main" xmlns="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525">
              <a:extLst>
                <a:ext uri="{FF2B5EF4-FFF2-40B4-BE49-F238E27FC236}">
                  <a16:creationId xmlns:a16="http://schemas.microsoft.com/office/drawing/2014/main" xmlns="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526">
              <a:extLst>
                <a:ext uri="{FF2B5EF4-FFF2-40B4-BE49-F238E27FC236}">
                  <a16:creationId xmlns:a16="http://schemas.microsoft.com/office/drawing/2014/main" xmlns="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527">
              <a:extLst>
                <a:ext uri="{FF2B5EF4-FFF2-40B4-BE49-F238E27FC236}">
                  <a16:creationId xmlns:a16="http://schemas.microsoft.com/office/drawing/2014/main" xmlns="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528">
              <a:extLst>
                <a:ext uri="{FF2B5EF4-FFF2-40B4-BE49-F238E27FC236}">
                  <a16:creationId xmlns:a16="http://schemas.microsoft.com/office/drawing/2014/main" xmlns="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529">
              <a:extLst>
                <a:ext uri="{FF2B5EF4-FFF2-40B4-BE49-F238E27FC236}">
                  <a16:creationId xmlns:a16="http://schemas.microsoft.com/office/drawing/2014/main" xmlns="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530">
              <a:extLst>
                <a:ext uri="{FF2B5EF4-FFF2-40B4-BE49-F238E27FC236}">
                  <a16:creationId xmlns:a16="http://schemas.microsoft.com/office/drawing/2014/main" xmlns="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531">
              <a:extLst>
                <a:ext uri="{FF2B5EF4-FFF2-40B4-BE49-F238E27FC236}">
                  <a16:creationId xmlns:a16="http://schemas.microsoft.com/office/drawing/2014/main" xmlns="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532">
              <a:extLst>
                <a:ext uri="{FF2B5EF4-FFF2-40B4-BE49-F238E27FC236}">
                  <a16:creationId xmlns:a16="http://schemas.microsoft.com/office/drawing/2014/main" xmlns="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533">
              <a:extLst>
                <a:ext uri="{FF2B5EF4-FFF2-40B4-BE49-F238E27FC236}">
                  <a16:creationId xmlns:a16="http://schemas.microsoft.com/office/drawing/2014/main" xmlns="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534">
              <a:extLst>
                <a:ext uri="{FF2B5EF4-FFF2-40B4-BE49-F238E27FC236}">
                  <a16:creationId xmlns:a16="http://schemas.microsoft.com/office/drawing/2014/main" xmlns="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535">
              <a:extLst>
                <a:ext uri="{FF2B5EF4-FFF2-40B4-BE49-F238E27FC236}">
                  <a16:creationId xmlns:a16="http://schemas.microsoft.com/office/drawing/2014/main" xmlns="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536">
              <a:extLst>
                <a:ext uri="{FF2B5EF4-FFF2-40B4-BE49-F238E27FC236}">
                  <a16:creationId xmlns:a16="http://schemas.microsoft.com/office/drawing/2014/main" xmlns="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537">
              <a:extLst>
                <a:ext uri="{FF2B5EF4-FFF2-40B4-BE49-F238E27FC236}">
                  <a16:creationId xmlns:a16="http://schemas.microsoft.com/office/drawing/2014/main" xmlns="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538">
              <a:extLst>
                <a:ext uri="{FF2B5EF4-FFF2-40B4-BE49-F238E27FC236}">
                  <a16:creationId xmlns:a16="http://schemas.microsoft.com/office/drawing/2014/main" xmlns="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539">
              <a:extLst>
                <a:ext uri="{FF2B5EF4-FFF2-40B4-BE49-F238E27FC236}">
                  <a16:creationId xmlns:a16="http://schemas.microsoft.com/office/drawing/2014/main" xmlns="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540">
              <a:extLst>
                <a:ext uri="{FF2B5EF4-FFF2-40B4-BE49-F238E27FC236}">
                  <a16:creationId xmlns:a16="http://schemas.microsoft.com/office/drawing/2014/main" xmlns="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541">
              <a:extLst>
                <a:ext uri="{FF2B5EF4-FFF2-40B4-BE49-F238E27FC236}">
                  <a16:creationId xmlns:a16="http://schemas.microsoft.com/office/drawing/2014/main" xmlns="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542">
              <a:extLst>
                <a:ext uri="{FF2B5EF4-FFF2-40B4-BE49-F238E27FC236}">
                  <a16:creationId xmlns:a16="http://schemas.microsoft.com/office/drawing/2014/main" xmlns="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543">
              <a:extLst>
                <a:ext uri="{FF2B5EF4-FFF2-40B4-BE49-F238E27FC236}">
                  <a16:creationId xmlns:a16="http://schemas.microsoft.com/office/drawing/2014/main" xmlns="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544">
              <a:extLst>
                <a:ext uri="{FF2B5EF4-FFF2-40B4-BE49-F238E27FC236}">
                  <a16:creationId xmlns:a16="http://schemas.microsoft.com/office/drawing/2014/main" xmlns="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545">
              <a:extLst>
                <a:ext uri="{FF2B5EF4-FFF2-40B4-BE49-F238E27FC236}">
                  <a16:creationId xmlns:a16="http://schemas.microsoft.com/office/drawing/2014/main" xmlns="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546">
              <a:extLst>
                <a:ext uri="{FF2B5EF4-FFF2-40B4-BE49-F238E27FC236}">
                  <a16:creationId xmlns:a16="http://schemas.microsoft.com/office/drawing/2014/main" xmlns="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547">
              <a:extLst>
                <a:ext uri="{FF2B5EF4-FFF2-40B4-BE49-F238E27FC236}">
                  <a16:creationId xmlns:a16="http://schemas.microsoft.com/office/drawing/2014/main" xmlns="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548">
              <a:extLst>
                <a:ext uri="{FF2B5EF4-FFF2-40B4-BE49-F238E27FC236}">
                  <a16:creationId xmlns:a16="http://schemas.microsoft.com/office/drawing/2014/main" xmlns="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549">
              <a:extLst>
                <a:ext uri="{FF2B5EF4-FFF2-40B4-BE49-F238E27FC236}">
                  <a16:creationId xmlns:a16="http://schemas.microsoft.com/office/drawing/2014/main" xmlns="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550">
              <a:extLst>
                <a:ext uri="{FF2B5EF4-FFF2-40B4-BE49-F238E27FC236}">
                  <a16:creationId xmlns:a16="http://schemas.microsoft.com/office/drawing/2014/main" xmlns="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551">
              <a:extLst>
                <a:ext uri="{FF2B5EF4-FFF2-40B4-BE49-F238E27FC236}">
                  <a16:creationId xmlns:a16="http://schemas.microsoft.com/office/drawing/2014/main" xmlns="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552">
              <a:extLst>
                <a:ext uri="{FF2B5EF4-FFF2-40B4-BE49-F238E27FC236}">
                  <a16:creationId xmlns:a16="http://schemas.microsoft.com/office/drawing/2014/main" xmlns="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553">
              <a:extLst>
                <a:ext uri="{FF2B5EF4-FFF2-40B4-BE49-F238E27FC236}">
                  <a16:creationId xmlns:a16="http://schemas.microsoft.com/office/drawing/2014/main" xmlns="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554">
              <a:extLst>
                <a:ext uri="{FF2B5EF4-FFF2-40B4-BE49-F238E27FC236}">
                  <a16:creationId xmlns:a16="http://schemas.microsoft.com/office/drawing/2014/main" xmlns="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555">
              <a:extLst>
                <a:ext uri="{FF2B5EF4-FFF2-40B4-BE49-F238E27FC236}">
                  <a16:creationId xmlns:a16="http://schemas.microsoft.com/office/drawing/2014/main" xmlns="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556">
              <a:extLst>
                <a:ext uri="{FF2B5EF4-FFF2-40B4-BE49-F238E27FC236}">
                  <a16:creationId xmlns:a16="http://schemas.microsoft.com/office/drawing/2014/main" xmlns="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557">
              <a:extLst>
                <a:ext uri="{FF2B5EF4-FFF2-40B4-BE49-F238E27FC236}">
                  <a16:creationId xmlns:a16="http://schemas.microsoft.com/office/drawing/2014/main" xmlns="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558">
              <a:extLst>
                <a:ext uri="{FF2B5EF4-FFF2-40B4-BE49-F238E27FC236}">
                  <a16:creationId xmlns:a16="http://schemas.microsoft.com/office/drawing/2014/main" xmlns="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559">
              <a:extLst>
                <a:ext uri="{FF2B5EF4-FFF2-40B4-BE49-F238E27FC236}">
                  <a16:creationId xmlns:a16="http://schemas.microsoft.com/office/drawing/2014/main" xmlns="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560">
              <a:extLst>
                <a:ext uri="{FF2B5EF4-FFF2-40B4-BE49-F238E27FC236}">
                  <a16:creationId xmlns:a16="http://schemas.microsoft.com/office/drawing/2014/main" xmlns="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561">
              <a:extLst>
                <a:ext uri="{FF2B5EF4-FFF2-40B4-BE49-F238E27FC236}">
                  <a16:creationId xmlns:a16="http://schemas.microsoft.com/office/drawing/2014/main" xmlns="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562">
              <a:extLst>
                <a:ext uri="{FF2B5EF4-FFF2-40B4-BE49-F238E27FC236}">
                  <a16:creationId xmlns:a16="http://schemas.microsoft.com/office/drawing/2014/main" xmlns="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563">
              <a:extLst>
                <a:ext uri="{FF2B5EF4-FFF2-40B4-BE49-F238E27FC236}">
                  <a16:creationId xmlns:a16="http://schemas.microsoft.com/office/drawing/2014/main" xmlns="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564">
              <a:extLst>
                <a:ext uri="{FF2B5EF4-FFF2-40B4-BE49-F238E27FC236}">
                  <a16:creationId xmlns:a16="http://schemas.microsoft.com/office/drawing/2014/main" xmlns="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565">
              <a:extLst>
                <a:ext uri="{FF2B5EF4-FFF2-40B4-BE49-F238E27FC236}">
                  <a16:creationId xmlns:a16="http://schemas.microsoft.com/office/drawing/2014/main" xmlns="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566">
              <a:extLst>
                <a:ext uri="{FF2B5EF4-FFF2-40B4-BE49-F238E27FC236}">
                  <a16:creationId xmlns:a16="http://schemas.microsoft.com/office/drawing/2014/main" xmlns="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567">
              <a:extLst>
                <a:ext uri="{FF2B5EF4-FFF2-40B4-BE49-F238E27FC236}">
                  <a16:creationId xmlns:a16="http://schemas.microsoft.com/office/drawing/2014/main" xmlns="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568">
              <a:extLst>
                <a:ext uri="{FF2B5EF4-FFF2-40B4-BE49-F238E27FC236}">
                  <a16:creationId xmlns:a16="http://schemas.microsoft.com/office/drawing/2014/main" xmlns="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569">
              <a:extLst>
                <a:ext uri="{FF2B5EF4-FFF2-40B4-BE49-F238E27FC236}">
                  <a16:creationId xmlns:a16="http://schemas.microsoft.com/office/drawing/2014/main" xmlns="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570">
              <a:extLst>
                <a:ext uri="{FF2B5EF4-FFF2-40B4-BE49-F238E27FC236}">
                  <a16:creationId xmlns:a16="http://schemas.microsoft.com/office/drawing/2014/main" xmlns="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571">
              <a:extLst>
                <a:ext uri="{FF2B5EF4-FFF2-40B4-BE49-F238E27FC236}">
                  <a16:creationId xmlns:a16="http://schemas.microsoft.com/office/drawing/2014/main" xmlns="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572">
              <a:extLst>
                <a:ext uri="{FF2B5EF4-FFF2-40B4-BE49-F238E27FC236}">
                  <a16:creationId xmlns:a16="http://schemas.microsoft.com/office/drawing/2014/main" xmlns="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573">
              <a:extLst>
                <a:ext uri="{FF2B5EF4-FFF2-40B4-BE49-F238E27FC236}">
                  <a16:creationId xmlns:a16="http://schemas.microsoft.com/office/drawing/2014/main" xmlns="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574">
              <a:extLst>
                <a:ext uri="{FF2B5EF4-FFF2-40B4-BE49-F238E27FC236}">
                  <a16:creationId xmlns:a16="http://schemas.microsoft.com/office/drawing/2014/main" xmlns="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575">
              <a:extLst>
                <a:ext uri="{FF2B5EF4-FFF2-40B4-BE49-F238E27FC236}">
                  <a16:creationId xmlns:a16="http://schemas.microsoft.com/office/drawing/2014/main" xmlns="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576">
              <a:extLst>
                <a:ext uri="{FF2B5EF4-FFF2-40B4-BE49-F238E27FC236}">
                  <a16:creationId xmlns:a16="http://schemas.microsoft.com/office/drawing/2014/main" xmlns="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577">
              <a:extLst>
                <a:ext uri="{FF2B5EF4-FFF2-40B4-BE49-F238E27FC236}">
                  <a16:creationId xmlns:a16="http://schemas.microsoft.com/office/drawing/2014/main" xmlns="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578">
              <a:extLst>
                <a:ext uri="{FF2B5EF4-FFF2-40B4-BE49-F238E27FC236}">
                  <a16:creationId xmlns:a16="http://schemas.microsoft.com/office/drawing/2014/main" xmlns="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579">
              <a:extLst>
                <a:ext uri="{FF2B5EF4-FFF2-40B4-BE49-F238E27FC236}">
                  <a16:creationId xmlns:a16="http://schemas.microsoft.com/office/drawing/2014/main" xmlns="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580">
              <a:extLst>
                <a:ext uri="{FF2B5EF4-FFF2-40B4-BE49-F238E27FC236}">
                  <a16:creationId xmlns:a16="http://schemas.microsoft.com/office/drawing/2014/main" xmlns="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581">
              <a:extLst>
                <a:ext uri="{FF2B5EF4-FFF2-40B4-BE49-F238E27FC236}">
                  <a16:creationId xmlns:a16="http://schemas.microsoft.com/office/drawing/2014/main" xmlns="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582">
              <a:extLst>
                <a:ext uri="{FF2B5EF4-FFF2-40B4-BE49-F238E27FC236}">
                  <a16:creationId xmlns:a16="http://schemas.microsoft.com/office/drawing/2014/main" xmlns="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583">
              <a:extLst>
                <a:ext uri="{FF2B5EF4-FFF2-40B4-BE49-F238E27FC236}">
                  <a16:creationId xmlns:a16="http://schemas.microsoft.com/office/drawing/2014/main" xmlns="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584">
              <a:extLst>
                <a:ext uri="{FF2B5EF4-FFF2-40B4-BE49-F238E27FC236}">
                  <a16:creationId xmlns:a16="http://schemas.microsoft.com/office/drawing/2014/main" xmlns="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585">
              <a:extLst>
                <a:ext uri="{FF2B5EF4-FFF2-40B4-BE49-F238E27FC236}">
                  <a16:creationId xmlns:a16="http://schemas.microsoft.com/office/drawing/2014/main" xmlns="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586">
              <a:extLst>
                <a:ext uri="{FF2B5EF4-FFF2-40B4-BE49-F238E27FC236}">
                  <a16:creationId xmlns:a16="http://schemas.microsoft.com/office/drawing/2014/main" xmlns="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587">
              <a:extLst>
                <a:ext uri="{FF2B5EF4-FFF2-40B4-BE49-F238E27FC236}">
                  <a16:creationId xmlns:a16="http://schemas.microsoft.com/office/drawing/2014/main" xmlns="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588">
              <a:extLst>
                <a:ext uri="{FF2B5EF4-FFF2-40B4-BE49-F238E27FC236}">
                  <a16:creationId xmlns:a16="http://schemas.microsoft.com/office/drawing/2014/main" xmlns="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589">
              <a:extLst>
                <a:ext uri="{FF2B5EF4-FFF2-40B4-BE49-F238E27FC236}">
                  <a16:creationId xmlns:a16="http://schemas.microsoft.com/office/drawing/2014/main" xmlns="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590">
              <a:extLst>
                <a:ext uri="{FF2B5EF4-FFF2-40B4-BE49-F238E27FC236}">
                  <a16:creationId xmlns:a16="http://schemas.microsoft.com/office/drawing/2014/main" xmlns="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591">
              <a:extLst>
                <a:ext uri="{FF2B5EF4-FFF2-40B4-BE49-F238E27FC236}">
                  <a16:creationId xmlns:a16="http://schemas.microsoft.com/office/drawing/2014/main" xmlns="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592">
              <a:extLst>
                <a:ext uri="{FF2B5EF4-FFF2-40B4-BE49-F238E27FC236}">
                  <a16:creationId xmlns:a16="http://schemas.microsoft.com/office/drawing/2014/main" xmlns="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593">
              <a:extLst>
                <a:ext uri="{FF2B5EF4-FFF2-40B4-BE49-F238E27FC236}">
                  <a16:creationId xmlns:a16="http://schemas.microsoft.com/office/drawing/2014/main" xmlns="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594">
              <a:extLst>
                <a:ext uri="{FF2B5EF4-FFF2-40B4-BE49-F238E27FC236}">
                  <a16:creationId xmlns:a16="http://schemas.microsoft.com/office/drawing/2014/main" xmlns="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595">
              <a:extLst>
                <a:ext uri="{FF2B5EF4-FFF2-40B4-BE49-F238E27FC236}">
                  <a16:creationId xmlns:a16="http://schemas.microsoft.com/office/drawing/2014/main" xmlns="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596">
              <a:extLst>
                <a:ext uri="{FF2B5EF4-FFF2-40B4-BE49-F238E27FC236}">
                  <a16:creationId xmlns:a16="http://schemas.microsoft.com/office/drawing/2014/main" xmlns="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597">
              <a:extLst>
                <a:ext uri="{FF2B5EF4-FFF2-40B4-BE49-F238E27FC236}">
                  <a16:creationId xmlns:a16="http://schemas.microsoft.com/office/drawing/2014/main" xmlns="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598">
              <a:extLst>
                <a:ext uri="{FF2B5EF4-FFF2-40B4-BE49-F238E27FC236}">
                  <a16:creationId xmlns:a16="http://schemas.microsoft.com/office/drawing/2014/main" xmlns="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599">
              <a:extLst>
                <a:ext uri="{FF2B5EF4-FFF2-40B4-BE49-F238E27FC236}">
                  <a16:creationId xmlns:a16="http://schemas.microsoft.com/office/drawing/2014/main" xmlns="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600">
              <a:extLst>
                <a:ext uri="{FF2B5EF4-FFF2-40B4-BE49-F238E27FC236}">
                  <a16:creationId xmlns:a16="http://schemas.microsoft.com/office/drawing/2014/main" xmlns="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601">
              <a:extLst>
                <a:ext uri="{FF2B5EF4-FFF2-40B4-BE49-F238E27FC236}">
                  <a16:creationId xmlns:a16="http://schemas.microsoft.com/office/drawing/2014/main" xmlns="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602">
              <a:extLst>
                <a:ext uri="{FF2B5EF4-FFF2-40B4-BE49-F238E27FC236}">
                  <a16:creationId xmlns:a16="http://schemas.microsoft.com/office/drawing/2014/main" xmlns="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603">
              <a:extLst>
                <a:ext uri="{FF2B5EF4-FFF2-40B4-BE49-F238E27FC236}">
                  <a16:creationId xmlns:a16="http://schemas.microsoft.com/office/drawing/2014/main" xmlns="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604">
              <a:extLst>
                <a:ext uri="{FF2B5EF4-FFF2-40B4-BE49-F238E27FC236}">
                  <a16:creationId xmlns:a16="http://schemas.microsoft.com/office/drawing/2014/main" xmlns="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605">
              <a:extLst>
                <a:ext uri="{FF2B5EF4-FFF2-40B4-BE49-F238E27FC236}">
                  <a16:creationId xmlns:a16="http://schemas.microsoft.com/office/drawing/2014/main" xmlns="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606">
              <a:extLst>
                <a:ext uri="{FF2B5EF4-FFF2-40B4-BE49-F238E27FC236}">
                  <a16:creationId xmlns:a16="http://schemas.microsoft.com/office/drawing/2014/main" xmlns="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607">
              <a:extLst>
                <a:ext uri="{FF2B5EF4-FFF2-40B4-BE49-F238E27FC236}">
                  <a16:creationId xmlns:a16="http://schemas.microsoft.com/office/drawing/2014/main" xmlns="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608">
              <a:extLst>
                <a:ext uri="{FF2B5EF4-FFF2-40B4-BE49-F238E27FC236}">
                  <a16:creationId xmlns:a16="http://schemas.microsoft.com/office/drawing/2014/main" xmlns="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609">
              <a:extLst>
                <a:ext uri="{FF2B5EF4-FFF2-40B4-BE49-F238E27FC236}">
                  <a16:creationId xmlns:a16="http://schemas.microsoft.com/office/drawing/2014/main" xmlns="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610">
              <a:extLst>
                <a:ext uri="{FF2B5EF4-FFF2-40B4-BE49-F238E27FC236}">
                  <a16:creationId xmlns:a16="http://schemas.microsoft.com/office/drawing/2014/main" xmlns="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611">
              <a:extLst>
                <a:ext uri="{FF2B5EF4-FFF2-40B4-BE49-F238E27FC236}">
                  <a16:creationId xmlns:a16="http://schemas.microsoft.com/office/drawing/2014/main" xmlns="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612">
              <a:extLst>
                <a:ext uri="{FF2B5EF4-FFF2-40B4-BE49-F238E27FC236}">
                  <a16:creationId xmlns:a16="http://schemas.microsoft.com/office/drawing/2014/main" xmlns="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613">
              <a:extLst>
                <a:ext uri="{FF2B5EF4-FFF2-40B4-BE49-F238E27FC236}">
                  <a16:creationId xmlns:a16="http://schemas.microsoft.com/office/drawing/2014/main" xmlns="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614">
              <a:extLst>
                <a:ext uri="{FF2B5EF4-FFF2-40B4-BE49-F238E27FC236}">
                  <a16:creationId xmlns:a16="http://schemas.microsoft.com/office/drawing/2014/main" xmlns="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615">
              <a:extLst>
                <a:ext uri="{FF2B5EF4-FFF2-40B4-BE49-F238E27FC236}">
                  <a16:creationId xmlns:a16="http://schemas.microsoft.com/office/drawing/2014/main" xmlns="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616">
              <a:extLst>
                <a:ext uri="{FF2B5EF4-FFF2-40B4-BE49-F238E27FC236}">
                  <a16:creationId xmlns:a16="http://schemas.microsoft.com/office/drawing/2014/main" xmlns="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617">
              <a:extLst>
                <a:ext uri="{FF2B5EF4-FFF2-40B4-BE49-F238E27FC236}">
                  <a16:creationId xmlns:a16="http://schemas.microsoft.com/office/drawing/2014/main" xmlns="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618">
              <a:extLst>
                <a:ext uri="{FF2B5EF4-FFF2-40B4-BE49-F238E27FC236}">
                  <a16:creationId xmlns:a16="http://schemas.microsoft.com/office/drawing/2014/main" xmlns="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619">
              <a:extLst>
                <a:ext uri="{FF2B5EF4-FFF2-40B4-BE49-F238E27FC236}">
                  <a16:creationId xmlns:a16="http://schemas.microsoft.com/office/drawing/2014/main" xmlns="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620">
              <a:extLst>
                <a:ext uri="{FF2B5EF4-FFF2-40B4-BE49-F238E27FC236}">
                  <a16:creationId xmlns:a16="http://schemas.microsoft.com/office/drawing/2014/main" xmlns="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621">
              <a:extLst>
                <a:ext uri="{FF2B5EF4-FFF2-40B4-BE49-F238E27FC236}">
                  <a16:creationId xmlns:a16="http://schemas.microsoft.com/office/drawing/2014/main" xmlns="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622">
              <a:extLst>
                <a:ext uri="{FF2B5EF4-FFF2-40B4-BE49-F238E27FC236}">
                  <a16:creationId xmlns:a16="http://schemas.microsoft.com/office/drawing/2014/main" xmlns="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623">
              <a:extLst>
                <a:ext uri="{FF2B5EF4-FFF2-40B4-BE49-F238E27FC236}">
                  <a16:creationId xmlns:a16="http://schemas.microsoft.com/office/drawing/2014/main" xmlns="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624">
              <a:extLst>
                <a:ext uri="{FF2B5EF4-FFF2-40B4-BE49-F238E27FC236}">
                  <a16:creationId xmlns:a16="http://schemas.microsoft.com/office/drawing/2014/main" xmlns="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625">
              <a:extLst>
                <a:ext uri="{FF2B5EF4-FFF2-40B4-BE49-F238E27FC236}">
                  <a16:creationId xmlns:a16="http://schemas.microsoft.com/office/drawing/2014/main" xmlns="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626">
              <a:extLst>
                <a:ext uri="{FF2B5EF4-FFF2-40B4-BE49-F238E27FC236}">
                  <a16:creationId xmlns:a16="http://schemas.microsoft.com/office/drawing/2014/main" xmlns="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627">
              <a:extLst>
                <a:ext uri="{FF2B5EF4-FFF2-40B4-BE49-F238E27FC236}">
                  <a16:creationId xmlns:a16="http://schemas.microsoft.com/office/drawing/2014/main" xmlns="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628">
              <a:extLst>
                <a:ext uri="{FF2B5EF4-FFF2-40B4-BE49-F238E27FC236}">
                  <a16:creationId xmlns:a16="http://schemas.microsoft.com/office/drawing/2014/main" xmlns="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629">
              <a:extLst>
                <a:ext uri="{FF2B5EF4-FFF2-40B4-BE49-F238E27FC236}">
                  <a16:creationId xmlns:a16="http://schemas.microsoft.com/office/drawing/2014/main" xmlns="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630">
              <a:extLst>
                <a:ext uri="{FF2B5EF4-FFF2-40B4-BE49-F238E27FC236}">
                  <a16:creationId xmlns:a16="http://schemas.microsoft.com/office/drawing/2014/main" xmlns="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631">
              <a:extLst>
                <a:ext uri="{FF2B5EF4-FFF2-40B4-BE49-F238E27FC236}">
                  <a16:creationId xmlns:a16="http://schemas.microsoft.com/office/drawing/2014/main" xmlns="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632">
              <a:extLst>
                <a:ext uri="{FF2B5EF4-FFF2-40B4-BE49-F238E27FC236}">
                  <a16:creationId xmlns:a16="http://schemas.microsoft.com/office/drawing/2014/main" xmlns="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633">
              <a:extLst>
                <a:ext uri="{FF2B5EF4-FFF2-40B4-BE49-F238E27FC236}">
                  <a16:creationId xmlns:a16="http://schemas.microsoft.com/office/drawing/2014/main" xmlns="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634">
              <a:extLst>
                <a:ext uri="{FF2B5EF4-FFF2-40B4-BE49-F238E27FC236}">
                  <a16:creationId xmlns:a16="http://schemas.microsoft.com/office/drawing/2014/main" xmlns="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635">
              <a:extLst>
                <a:ext uri="{FF2B5EF4-FFF2-40B4-BE49-F238E27FC236}">
                  <a16:creationId xmlns:a16="http://schemas.microsoft.com/office/drawing/2014/main" xmlns="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636">
              <a:extLst>
                <a:ext uri="{FF2B5EF4-FFF2-40B4-BE49-F238E27FC236}">
                  <a16:creationId xmlns:a16="http://schemas.microsoft.com/office/drawing/2014/main" xmlns="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637">
              <a:extLst>
                <a:ext uri="{FF2B5EF4-FFF2-40B4-BE49-F238E27FC236}">
                  <a16:creationId xmlns:a16="http://schemas.microsoft.com/office/drawing/2014/main" xmlns="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638">
              <a:extLst>
                <a:ext uri="{FF2B5EF4-FFF2-40B4-BE49-F238E27FC236}">
                  <a16:creationId xmlns:a16="http://schemas.microsoft.com/office/drawing/2014/main" xmlns="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639">
              <a:extLst>
                <a:ext uri="{FF2B5EF4-FFF2-40B4-BE49-F238E27FC236}">
                  <a16:creationId xmlns:a16="http://schemas.microsoft.com/office/drawing/2014/main" xmlns="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640">
              <a:extLst>
                <a:ext uri="{FF2B5EF4-FFF2-40B4-BE49-F238E27FC236}">
                  <a16:creationId xmlns:a16="http://schemas.microsoft.com/office/drawing/2014/main" xmlns="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641">
              <a:extLst>
                <a:ext uri="{FF2B5EF4-FFF2-40B4-BE49-F238E27FC236}">
                  <a16:creationId xmlns:a16="http://schemas.microsoft.com/office/drawing/2014/main" xmlns="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642">
              <a:extLst>
                <a:ext uri="{FF2B5EF4-FFF2-40B4-BE49-F238E27FC236}">
                  <a16:creationId xmlns:a16="http://schemas.microsoft.com/office/drawing/2014/main" xmlns="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643">
              <a:extLst>
                <a:ext uri="{FF2B5EF4-FFF2-40B4-BE49-F238E27FC236}">
                  <a16:creationId xmlns:a16="http://schemas.microsoft.com/office/drawing/2014/main" xmlns="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644">
              <a:extLst>
                <a:ext uri="{FF2B5EF4-FFF2-40B4-BE49-F238E27FC236}">
                  <a16:creationId xmlns:a16="http://schemas.microsoft.com/office/drawing/2014/main" xmlns="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645">
              <a:extLst>
                <a:ext uri="{FF2B5EF4-FFF2-40B4-BE49-F238E27FC236}">
                  <a16:creationId xmlns:a16="http://schemas.microsoft.com/office/drawing/2014/main" xmlns="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646">
              <a:extLst>
                <a:ext uri="{FF2B5EF4-FFF2-40B4-BE49-F238E27FC236}">
                  <a16:creationId xmlns:a16="http://schemas.microsoft.com/office/drawing/2014/main" xmlns="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647">
              <a:extLst>
                <a:ext uri="{FF2B5EF4-FFF2-40B4-BE49-F238E27FC236}">
                  <a16:creationId xmlns:a16="http://schemas.microsoft.com/office/drawing/2014/main" xmlns="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648">
              <a:extLst>
                <a:ext uri="{FF2B5EF4-FFF2-40B4-BE49-F238E27FC236}">
                  <a16:creationId xmlns:a16="http://schemas.microsoft.com/office/drawing/2014/main" xmlns="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649">
              <a:extLst>
                <a:ext uri="{FF2B5EF4-FFF2-40B4-BE49-F238E27FC236}">
                  <a16:creationId xmlns:a16="http://schemas.microsoft.com/office/drawing/2014/main" xmlns="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650">
              <a:extLst>
                <a:ext uri="{FF2B5EF4-FFF2-40B4-BE49-F238E27FC236}">
                  <a16:creationId xmlns:a16="http://schemas.microsoft.com/office/drawing/2014/main" xmlns="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651">
              <a:extLst>
                <a:ext uri="{FF2B5EF4-FFF2-40B4-BE49-F238E27FC236}">
                  <a16:creationId xmlns:a16="http://schemas.microsoft.com/office/drawing/2014/main" xmlns="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652">
              <a:extLst>
                <a:ext uri="{FF2B5EF4-FFF2-40B4-BE49-F238E27FC236}">
                  <a16:creationId xmlns:a16="http://schemas.microsoft.com/office/drawing/2014/main" xmlns="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653">
              <a:extLst>
                <a:ext uri="{FF2B5EF4-FFF2-40B4-BE49-F238E27FC236}">
                  <a16:creationId xmlns:a16="http://schemas.microsoft.com/office/drawing/2014/main" xmlns="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654">
              <a:extLst>
                <a:ext uri="{FF2B5EF4-FFF2-40B4-BE49-F238E27FC236}">
                  <a16:creationId xmlns:a16="http://schemas.microsoft.com/office/drawing/2014/main" xmlns="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655">
              <a:extLst>
                <a:ext uri="{FF2B5EF4-FFF2-40B4-BE49-F238E27FC236}">
                  <a16:creationId xmlns:a16="http://schemas.microsoft.com/office/drawing/2014/main" xmlns="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656">
              <a:extLst>
                <a:ext uri="{FF2B5EF4-FFF2-40B4-BE49-F238E27FC236}">
                  <a16:creationId xmlns:a16="http://schemas.microsoft.com/office/drawing/2014/main" xmlns="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657">
              <a:extLst>
                <a:ext uri="{FF2B5EF4-FFF2-40B4-BE49-F238E27FC236}">
                  <a16:creationId xmlns:a16="http://schemas.microsoft.com/office/drawing/2014/main" xmlns="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658">
              <a:extLst>
                <a:ext uri="{FF2B5EF4-FFF2-40B4-BE49-F238E27FC236}">
                  <a16:creationId xmlns:a16="http://schemas.microsoft.com/office/drawing/2014/main" xmlns="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659">
              <a:extLst>
                <a:ext uri="{FF2B5EF4-FFF2-40B4-BE49-F238E27FC236}">
                  <a16:creationId xmlns:a16="http://schemas.microsoft.com/office/drawing/2014/main" xmlns="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660">
              <a:extLst>
                <a:ext uri="{FF2B5EF4-FFF2-40B4-BE49-F238E27FC236}">
                  <a16:creationId xmlns:a16="http://schemas.microsoft.com/office/drawing/2014/main" xmlns="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661">
              <a:extLst>
                <a:ext uri="{FF2B5EF4-FFF2-40B4-BE49-F238E27FC236}">
                  <a16:creationId xmlns:a16="http://schemas.microsoft.com/office/drawing/2014/main" xmlns="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662">
              <a:extLst>
                <a:ext uri="{FF2B5EF4-FFF2-40B4-BE49-F238E27FC236}">
                  <a16:creationId xmlns:a16="http://schemas.microsoft.com/office/drawing/2014/main" xmlns="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663">
              <a:extLst>
                <a:ext uri="{FF2B5EF4-FFF2-40B4-BE49-F238E27FC236}">
                  <a16:creationId xmlns:a16="http://schemas.microsoft.com/office/drawing/2014/main" xmlns="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664">
              <a:extLst>
                <a:ext uri="{FF2B5EF4-FFF2-40B4-BE49-F238E27FC236}">
                  <a16:creationId xmlns:a16="http://schemas.microsoft.com/office/drawing/2014/main" xmlns="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665">
              <a:extLst>
                <a:ext uri="{FF2B5EF4-FFF2-40B4-BE49-F238E27FC236}">
                  <a16:creationId xmlns:a16="http://schemas.microsoft.com/office/drawing/2014/main" xmlns="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666">
              <a:extLst>
                <a:ext uri="{FF2B5EF4-FFF2-40B4-BE49-F238E27FC236}">
                  <a16:creationId xmlns:a16="http://schemas.microsoft.com/office/drawing/2014/main" xmlns="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667">
              <a:extLst>
                <a:ext uri="{FF2B5EF4-FFF2-40B4-BE49-F238E27FC236}">
                  <a16:creationId xmlns:a16="http://schemas.microsoft.com/office/drawing/2014/main" xmlns="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668">
              <a:extLst>
                <a:ext uri="{FF2B5EF4-FFF2-40B4-BE49-F238E27FC236}">
                  <a16:creationId xmlns:a16="http://schemas.microsoft.com/office/drawing/2014/main" xmlns="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669">
              <a:extLst>
                <a:ext uri="{FF2B5EF4-FFF2-40B4-BE49-F238E27FC236}">
                  <a16:creationId xmlns:a16="http://schemas.microsoft.com/office/drawing/2014/main" xmlns="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670">
              <a:extLst>
                <a:ext uri="{FF2B5EF4-FFF2-40B4-BE49-F238E27FC236}">
                  <a16:creationId xmlns:a16="http://schemas.microsoft.com/office/drawing/2014/main" xmlns="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671">
              <a:extLst>
                <a:ext uri="{FF2B5EF4-FFF2-40B4-BE49-F238E27FC236}">
                  <a16:creationId xmlns:a16="http://schemas.microsoft.com/office/drawing/2014/main" xmlns="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672">
              <a:extLst>
                <a:ext uri="{FF2B5EF4-FFF2-40B4-BE49-F238E27FC236}">
                  <a16:creationId xmlns:a16="http://schemas.microsoft.com/office/drawing/2014/main" xmlns="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673">
              <a:extLst>
                <a:ext uri="{FF2B5EF4-FFF2-40B4-BE49-F238E27FC236}">
                  <a16:creationId xmlns:a16="http://schemas.microsoft.com/office/drawing/2014/main" xmlns="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674">
              <a:extLst>
                <a:ext uri="{FF2B5EF4-FFF2-40B4-BE49-F238E27FC236}">
                  <a16:creationId xmlns:a16="http://schemas.microsoft.com/office/drawing/2014/main" xmlns="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675">
              <a:extLst>
                <a:ext uri="{FF2B5EF4-FFF2-40B4-BE49-F238E27FC236}">
                  <a16:creationId xmlns:a16="http://schemas.microsoft.com/office/drawing/2014/main" xmlns="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676">
              <a:extLst>
                <a:ext uri="{FF2B5EF4-FFF2-40B4-BE49-F238E27FC236}">
                  <a16:creationId xmlns:a16="http://schemas.microsoft.com/office/drawing/2014/main" xmlns="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677">
              <a:extLst>
                <a:ext uri="{FF2B5EF4-FFF2-40B4-BE49-F238E27FC236}">
                  <a16:creationId xmlns:a16="http://schemas.microsoft.com/office/drawing/2014/main" xmlns="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678">
              <a:extLst>
                <a:ext uri="{FF2B5EF4-FFF2-40B4-BE49-F238E27FC236}">
                  <a16:creationId xmlns:a16="http://schemas.microsoft.com/office/drawing/2014/main" xmlns="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679">
              <a:extLst>
                <a:ext uri="{FF2B5EF4-FFF2-40B4-BE49-F238E27FC236}">
                  <a16:creationId xmlns:a16="http://schemas.microsoft.com/office/drawing/2014/main" xmlns="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680">
              <a:extLst>
                <a:ext uri="{FF2B5EF4-FFF2-40B4-BE49-F238E27FC236}">
                  <a16:creationId xmlns:a16="http://schemas.microsoft.com/office/drawing/2014/main" xmlns="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681">
              <a:extLst>
                <a:ext uri="{FF2B5EF4-FFF2-40B4-BE49-F238E27FC236}">
                  <a16:creationId xmlns:a16="http://schemas.microsoft.com/office/drawing/2014/main" xmlns="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682">
              <a:extLst>
                <a:ext uri="{FF2B5EF4-FFF2-40B4-BE49-F238E27FC236}">
                  <a16:creationId xmlns:a16="http://schemas.microsoft.com/office/drawing/2014/main" xmlns="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683">
              <a:extLst>
                <a:ext uri="{FF2B5EF4-FFF2-40B4-BE49-F238E27FC236}">
                  <a16:creationId xmlns:a16="http://schemas.microsoft.com/office/drawing/2014/main" xmlns="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684">
              <a:extLst>
                <a:ext uri="{FF2B5EF4-FFF2-40B4-BE49-F238E27FC236}">
                  <a16:creationId xmlns:a16="http://schemas.microsoft.com/office/drawing/2014/main" xmlns="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685">
              <a:extLst>
                <a:ext uri="{FF2B5EF4-FFF2-40B4-BE49-F238E27FC236}">
                  <a16:creationId xmlns:a16="http://schemas.microsoft.com/office/drawing/2014/main" xmlns="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686">
              <a:extLst>
                <a:ext uri="{FF2B5EF4-FFF2-40B4-BE49-F238E27FC236}">
                  <a16:creationId xmlns:a16="http://schemas.microsoft.com/office/drawing/2014/main" xmlns="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687">
              <a:extLst>
                <a:ext uri="{FF2B5EF4-FFF2-40B4-BE49-F238E27FC236}">
                  <a16:creationId xmlns:a16="http://schemas.microsoft.com/office/drawing/2014/main" xmlns="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688">
              <a:extLst>
                <a:ext uri="{FF2B5EF4-FFF2-40B4-BE49-F238E27FC236}">
                  <a16:creationId xmlns:a16="http://schemas.microsoft.com/office/drawing/2014/main" xmlns="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689">
              <a:extLst>
                <a:ext uri="{FF2B5EF4-FFF2-40B4-BE49-F238E27FC236}">
                  <a16:creationId xmlns:a16="http://schemas.microsoft.com/office/drawing/2014/main" xmlns="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690">
              <a:extLst>
                <a:ext uri="{FF2B5EF4-FFF2-40B4-BE49-F238E27FC236}">
                  <a16:creationId xmlns:a16="http://schemas.microsoft.com/office/drawing/2014/main" xmlns="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691">
              <a:extLst>
                <a:ext uri="{FF2B5EF4-FFF2-40B4-BE49-F238E27FC236}">
                  <a16:creationId xmlns:a16="http://schemas.microsoft.com/office/drawing/2014/main" xmlns="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692">
              <a:extLst>
                <a:ext uri="{FF2B5EF4-FFF2-40B4-BE49-F238E27FC236}">
                  <a16:creationId xmlns:a16="http://schemas.microsoft.com/office/drawing/2014/main" xmlns="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693">
              <a:extLst>
                <a:ext uri="{FF2B5EF4-FFF2-40B4-BE49-F238E27FC236}">
                  <a16:creationId xmlns:a16="http://schemas.microsoft.com/office/drawing/2014/main" xmlns="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694">
              <a:extLst>
                <a:ext uri="{FF2B5EF4-FFF2-40B4-BE49-F238E27FC236}">
                  <a16:creationId xmlns:a16="http://schemas.microsoft.com/office/drawing/2014/main" xmlns="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695">
              <a:extLst>
                <a:ext uri="{FF2B5EF4-FFF2-40B4-BE49-F238E27FC236}">
                  <a16:creationId xmlns:a16="http://schemas.microsoft.com/office/drawing/2014/main" xmlns="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696">
              <a:extLst>
                <a:ext uri="{FF2B5EF4-FFF2-40B4-BE49-F238E27FC236}">
                  <a16:creationId xmlns:a16="http://schemas.microsoft.com/office/drawing/2014/main" xmlns="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697">
              <a:extLst>
                <a:ext uri="{FF2B5EF4-FFF2-40B4-BE49-F238E27FC236}">
                  <a16:creationId xmlns:a16="http://schemas.microsoft.com/office/drawing/2014/main" xmlns="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698">
              <a:extLst>
                <a:ext uri="{FF2B5EF4-FFF2-40B4-BE49-F238E27FC236}">
                  <a16:creationId xmlns:a16="http://schemas.microsoft.com/office/drawing/2014/main" xmlns="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699">
              <a:extLst>
                <a:ext uri="{FF2B5EF4-FFF2-40B4-BE49-F238E27FC236}">
                  <a16:creationId xmlns:a16="http://schemas.microsoft.com/office/drawing/2014/main" xmlns="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700">
              <a:extLst>
                <a:ext uri="{FF2B5EF4-FFF2-40B4-BE49-F238E27FC236}">
                  <a16:creationId xmlns:a16="http://schemas.microsoft.com/office/drawing/2014/main" xmlns="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701">
              <a:extLst>
                <a:ext uri="{FF2B5EF4-FFF2-40B4-BE49-F238E27FC236}">
                  <a16:creationId xmlns:a16="http://schemas.microsoft.com/office/drawing/2014/main" xmlns="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702">
              <a:extLst>
                <a:ext uri="{FF2B5EF4-FFF2-40B4-BE49-F238E27FC236}">
                  <a16:creationId xmlns:a16="http://schemas.microsoft.com/office/drawing/2014/main" xmlns="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703">
              <a:extLst>
                <a:ext uri="{FF2B5EF4-FFF2-40B4-BE49-F238E27FC236}">
                  <a16:creationId xmlns:a16="http://schemas.microsoft.com/office/drawing/2014/main" xmlns="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704">
              <a:extLst>
                <a:ext uri="{FF2B5EF4-FFF2-40B4-BE49-F238E27FC236}">
                  <a16:creationId xmlns:a16="http://schemas.microsoft.com/office/drawing/2014/main" xmlns="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705">
              <a:extLst>
                <a:ext uri="{FF2B5EF4-FFF2-40B4-BE49-F238E27FC236}">
                  <a16:creationId xmlns:a16="http://schemas.microsoft.com/office/drawing/2014/main" xmlns="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706">
              <a:extLst>
                <a:ext uri="{FF2B5EF4-FFF2-40B4-BE49-F238E27FC236}">
                  <a16:creationId xmlns:a16="http://schemas.microsoft.com/office/drawing/2014/main" xmlns="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707">
              <a:extLst>
                <a:ext uri="{FF2B5EF4-FFF2-40B4-BE49-F238E27FC236}">
                  <a16:creationId xmlns:a16="http://schemas.microsoft.com/office/drawing/2014/main" xmlns="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708">
              <a:extLst>
                <a:ext uri="{FF2B5EF4-FFF2-40B4-BE49-F238E27FC236}">
                  <a16:creationId xmlns:a16="http://schemas.microsoft.com/office/drawing/2014/main" xmlns="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709">
              <a:extLst>
                <a:ext uri="{FF2B5EF4-FFF2-40B4-BE49-F238E27FC236}">
                  <a16:creationId xmlns:a16="http://schemas.microsoft.com/office/drawing/2014/main" xmlns="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710">
              <a:extLst>
                <a:ext uri="{FF2B5EF4-FFF2-40B4-BE49-F238E27FC236}">
                  <a16:creationId xmlns:a16="http://schemas.microsoft.com/office/drawing/2014/main" xmlns="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711">
              <a:extLst>
                <a:ext uri="{FF2B5EF4-FFF2-40B4-BE49-F238E27FC236}">
                  <a16:creationId xmlns:a16="http://schemas.microsoft.com/office/drawing/2014/main" xmlns="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712">
              <a:extLst>
                <a:ext uri="{FF2B5EF4-FFF2-40B4-BE49-F238E27FC236}">
                  <a16:creationId xmlns:a16="http://schemas.microsoft.com/office/drawing/2014/main" xmlns="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713">
              <a:extLst>
                <a:ext uri="{FF2B5EF4-FFF2-40B4-BE49-F238E27FC236}">
                  <a16:creationId xmlns:a16="http://schemas.microsoft.com/office/drawing/2014/main" xmlns="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714">
              <a:extLst>
                <a:ext uri="{FF2B5EF4-FFF2-40B4-BE49-F238E27FC236}">
                  <a16:creationId xmlns:a16="http://schemas.microsoft.com/office/drawing/2014/main" xmlns="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715">
              <a:extLst>
                <a:ext uri="{FF2B5EF4-FFF2-40B4-BE49-F238E27FC236}">
                  <a16:creationId xmlns:a16="http://schemas.microsoft.com/office/drawing/2014/main" xmlns="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716">
              <a:extLst>
                <a:ext uri="{FF2B5EF4-FFF2-40B4-BE49-F238E27FC236}">
                  <a16:creationId xmlns:a16="http://schemas.microsoft.com/office/drawing/2014/main" xmlns="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717">
              <a:extLst>
                <a:ext uri="{FF2B5EF4-FFF2-40B4-BE49-F238E27FC236}">
                  <a16:creationId xmlns:a16="http://schemas.microsoft.com/office/drawing/2014/main" xmlns="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718">
              <a:extLst>
                <a:ext uri="{FF2B5EF4-FFF2-40B4-BE49-F238E27FC236}">
                  <a16:creationId xmlns:a16="http://schemas.microsoft.com/office/drawing/2014/main" xmlns="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719">
              <a:extLst>
                <a:ext uri="{FF2B5EF4-FFF2-40B4-BE49-F238E27FC236}">
                  <a16:creationId xmlns:a16="http://schemas.microsoft.com/office/drawing/2014/main" xmlns="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720">
              <a:extLst>
                <a:ext uri="{FF2B5EF4-FFF2-40B4-BE49-F238E27FC236}">
                  <a16:creationId xmlns:a16="http://schemas.microsoft.com/office/drawing/2014/main" xmlns="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721">
              <a:extLst>
                <a:ext uri="{FF2B5EF4-FFF2-40B4-BE49-F238E27FC236}">
                  <a16:creationId xmlns:a16="http://schemas.microsoft.com/office/drawing/2014/main" xmlns="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722">
              <a:extLst>
                <a:ext uri="{FF2B5EF4-FFF2-40B4-BE49-F238E27FC236}">
                  <a16:creationId xmlns:a16="http://schemas.microsoft.com/office/drawing/2014/main" xmlns="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723">
              <a:extLst>
                <a:ext uri="{FF2B5EF4-FFF2-40B4-BE49-F238E27FC236}">
                  <a16:creationId xmlns:a16="http://schemas.microsoft.com/office/drawing/2014/main" xmlns="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724">
              <a:extLst>
                <a:ext uri="{FF2B5EF4-FFF2-40B4-BE49-F238E27FC236}">
                  <a16:creationId xmlns:a16="http://schemas.microsoft.com/office/drawing/2014/main" xmlns="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725">
              <a:extLst>
                <a:ext uri="{FF2B5EF4-FFF2-40B4-BE49-F238E27FC236}">
                  <a16:creationId xmlns:a16="http://schemas.microsoft.com/office/drawing/2014/main" xmlns="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726">
              <a:extLst>
                <a:ext uri="{FF2B5EF4-FFF2-40B4-BE49-F238E27FC236}">
                  <a16:creationId xmlns:a16="http://schemas.microsoft.com/office/drawing/2014/main" xmlns="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727">
              <a:extLst>
                <a:ext uri="{FF2B5EF4-FFF2-40B4-BE49-F238E27FC236}">
                  <a16:creationId xmlns:a16="http://schemas.microsoft.com/office/drawing/2014/main" xmlns="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728">
              <a:extLst>
                <a:ext uri="{FF2B5EF4-FFF2-40B4-BE49-F238E27FC236}">
                  <a16:creationId xmlns:a16="http://schemas.microsoft.com/office/drawing/2014/main" xmlns="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729">
              <a:extLst>
                <a:ext uri="{FF2B5EF4-FFF2-40B4-BE49-F238E27FC236}">
                  <a16:creationId xmlns:a16="http://schemas.microsoft.com/office/drawing/2014/main" xmlns="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730">
              <a:extLst>
                <a:ext uri="{FF2B5EF4-FFF2-40B4-BE49-F238E27FC236}">
                  <a16:creationId xmlns:a16="http://schemas.microsoft.com/office/drawing/2014/main" xmlns="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731">
              <a:extLst>
                <a:ext uri="{FF2B5EF4-FFF2-40B4-BE49-F238E27FC236}">
                  <a16:creationId xmlns:a16="http://schemas.microsoft.com/office/drawing/2014/main" xmlns="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732">
              <a:extLst>
                <a:ext uri="{FF2B5EF4-FFF2-40B4-BE49-F238E27FC236}">
                  <a16:creationId xmlns:a16="http://schemas.microsoft.com/office/drawing/2014/main" xmlns="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733">
              <a:extLst>
                <a:ext uri="{FF2B5EF4-FFF2-40B4-BE49-F238E27FC236}">
                  <a16:creationId xmlns:a16="http://schemas.microsoft.com/office/drawing/2014/main" xmlns="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734">
              <a:extLst>
                <a:ext uri="{FF2B5EF4-FFF2-40B4-BE49-F238E27FC236}">
                  <a16:creationId xmlns:a16="http://schemas.microsoft.com/office/drawing/2014/main" xmlns="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735">
              <a:extLst>
                <a:ext uri="{FF2B5EF4-FFF2-40B4-BE49-F238E27FC236}">
                  <a16:creationId xmlns:a16="http://schemas.microsoft.com/office/drawing/2014/main" xmlns="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2676">
              <a:extLst>
                <a:ext uri="{FF2B5EF4-FFF2-40B4-BE49-F238E27FC236}">
                  <a16:creationId xmlns:a16="http://schemas.microsoft.com/office/drawing/2014/main" xmlns="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2677">
              <a:extLst>
                <a:ext uri="{FF2B5EF4-FFF2-40B4-BE49-F238E27FC236}">
                  <a16:creationId xmlns:a16="http://schemas.microsoft.com/office/drawing/2014/main" xmlns="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2678">
              <a:extLst>
                <a:ext uri="{FF2B5EF4-FFF2-40B4-BE49-F238E27FC236}">
                  <a16:creationId xmlns:a16="http://schemas.microsoft.com/office/drawing/2014/main" xmlns="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2679">
              <a:extLst>
                <a:ext uri="{FF2B5EF4-FFF2-40B4-BE49-F238E27FC236}">
                  <a16:creationId xmlns:a16="http://schemas.microsoft.com/office/drawing/2014/main" xmlns="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2680">
              <a:extLst>
                <a:ext uri="{FF2B5EF4-FFF2-40B4-BE49-F238E27FC236}">
                  <a16:creationId xmlns:a16="http://schemas.microsoft.com/office/drawing/2014/main" xmlns="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2681">
              <a:extLst>
                <a:ext uri="{FF2B5EF4-FFF2-40B4-BE49-F238E27FC236}">
                  <a16:creationId xmlns:a16="http://schemas.microsoft.com/office/drawing/2014/main" xmlns="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2682">
              <a:extLst>
                <a:ext uri="{FF2B5EF4-FFF2-40B4-BE49-F238E27FC236}">
                  <a16:creationId xmlns:a16="http://schemas.microsoft.com/office/drawing/2014/main" xmlns="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2683">
              <a:extLst>
                <a:ext uri="{FF2B5EF4-FFF2-40B4-BE49-F238E27FC236}">
                  <a16:creationId xmlns:a16="http://schemas.microsoft.com/office/drawing/2014/main" xmlns="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2684">
              <a:extLst>
                <a:ext uri="{FF2B5EF4-FFF2-40B4-BE49-F238E27FC236}">
                  <a16:creationId xmlns:a16="http://schemas.microsoft.com/office/drawing/2014/main" xmlns="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2685">
              <a:extLst>
                <a:ext uri="{FF2B5EF4-FFF2-40B4-BE49-F238E27FC236}">
                  <a16:creationId xmlns:a16="http://schemas.microsoft.com/office/drawing/2014/main" xmlns="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2686">
              <a:extLst>
                <a:ext uri="{FF2B5EF4-FFF2-40B4-BE49-F238E27FC236}">
                  <a16:creationId xmlns:a16="http://schemas.microsoft.com/office/drawing/2014/main" xmlns="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2687">
              <a:extLst>
                <a:ext uri="{FF2B5EF4-FFF2-40B4-BE49-F238E27FC236}">
                  <a16:creationId xmlns:a16="http://schemas.microsoft.com/office/drawing/2014/main" xmlns="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2688">
              <a:extLst>
                <a:ext uri="{FF2B5EF4-FFF2-40B4-BE49-F238E27FC236}">
                  <a16:creationId xmlns:a16="http://schemas.microsoft.com/office/drawing/2014/main" xmlns="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2689">
              <a:extLst>
                <a:ext uri="{FF2B5EF4-FFF2-40B4-BE49-F238E27FC236}">
                  <a16:creationId xmlns:a16="http://schemas.microsoft.com/office/drawing/2014/main" xmlns="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2690">
              <a:extLst>
                <a:ext uri="{FF2B5EF4-FFF2-40B4-BE49-F238E27FC236}">
                  <a16:creationId xmlns:a16="http://schemas.microsoft.com/office/drawing/2014/main" xmlns="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2691">
              <a:extLst>
                <a:ext uri="{FF2B5EF4-FFF2-40B4-BE49-F238E27FC236}">
                  <a16:creationId xmlns:a16="http://schemas.microsoft.com/office/drawing/2014/main" xmlns="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2692">
              <a:extLst>
                <a:ext uri="{FF2B5EF4-FFF2-40B4-BE49-F238E27FC236}">
                  <a16:creationId xmlns:a16="http://schemas.microsoft.com/office/drawing/2014/main" xmlns="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2693">
              <a:extLst>
                <a:ext uri="{FF2B5EF4-FFF2-40B4-BE49-F238E27FC236}">
                  <a16:creationId xmlns:a16="http://schemas.microsoft.com/office/drawing/2014/main" xmlns="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2694">
              <a:extLst>
                <a:ext uri="{FF2B5EF4-FFF2-40B4-BE49-F238E27FC236}">
                  <a16:creationId xmlns:a16="http://schemas.microsoft.com/office/drawing/2014/main" xmlns="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2695">
              <a:extLst>
                <a:ext uri="{FF2B5EF4-FFF2-40B4-BE49-F238E27FC236}">
                  <a16:creationId xmlns:a16="http://schemas.microsoft.com/office/drawing/2014/main" xmlns="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2696">
              <a:extLst>
                <a:ext uri="{FF2B5EF4-FFF2-40B4-BE49-F238E27FC236}">
                  <a16:creationId xmlns:a16="http://schemas.microsoft.com/office/drawing/2014/main" xmlns="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2697">
              <a:extLst>
                <a:ext uri="{FF2B5EF4-FFF2-40B4-BE49-F238E27FC236}">
                  <a16:creationId xmlns:a16="http://schemas.microsoft.com/office/drawing/2014/main" xmlns="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2698">
              <a:extLst>
                <a:ext uri="{FF2B5EF4-FFF2-40B4-BE49-F238E27FC236}">
                  <a16:creationId xmlns:a16="http://schemas.microsoft.com/office/drawing/2014/main" xmlns="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2699">
              <a:extLst>
                <a:ext uri="{FF2B5EF4-FFF2-40B4-BE49-F238E27FC236}">
                  <a16:creationId xmlns:a16="http://schemas.microsoft.com/office/drawing/2014/main" xmlns="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2700">
              <a:extLst>
                <a:ext uri="{FF2B5EF4-FFF2-40B4-BE49-F238E27FC236}">
                  <a16:creationId xmlns:a16="http://schemas.microsoft.com/office/drawing/2014/main" xmlns="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2701">
              <a:extLst>
                <a:ext uri="{FF2B5EF4-FFF2-40B4-BE49-F238E27FC236}">
                  <a16:creationId xmlns:a16="http://schemas.microsoft.com/office/drawing/2014/main" xmlns="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2702">
              <a:extLst>
                <a:ext uri="{FF2B5EF4-FFF2-40B4-BE49-F238E27FC236}">
                  <a16:creationId xmlns:a16="http://schemas.microsoft.com/office/drawing/2014/main" xmlns="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aphic 2714">
            <a:extLst>
              <a:ext uri="{FF2B5EF4-FFF2-40B4-BE49-F238E27FC236}">
                <a16:creationId xmlns:a16="http://schemas.microsoft.com/office/drawing/2014/main" xmlns="" id="{40A7C662-866A-418C-9973-4039F17509C6}"/>
              </a:ext>
            </a:extLst>
          </p:cNvPr>
          <p:cNvGrpSpPr/>
          <p:nvPr/>
        </p:nvGrpSpPr>
        <p:grpSpPr>
          <a:xfrm rot="1307591">
            <a:off x="1223873" y="5262910"/>
            <a:ext cx="1128287" cy="1264018"/>
            <a:chOff x="6096000" y="4249903"/>
            <a:chExt cx="1447800" cy="1895475"/>
          </a:xfrm>
        </p:grpSpPr>
        <p:sp>
          <p:nvSpPr>
            <p:cNvPr id="973" name="Freeform: Shape 2768">
              <a:extLst>
                <a:ext uri="{FF2B5EF4-FFF2-40B4-BE49-F238E27FC236}">
                  <a16:creationId xmlns:a16="http://schemas.microsoft.com/office/drawing/2014/main" xmlns="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2769">
              <a:extLst>
                <a:ext uri="{FF2B5EF4-FFF2-40B4-BE49-F238E27FC236}">
                  <a16:creationId xmlns:a16="http://schemas.microsoft.com/office/drawing/2014/main" xmlns="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2770">
              <a:extLst>
                <a:ext uri="{FF2B5EF4-FFF2-40B4-BE49-F238E27FC236}">
                  <a16:creationId xmlns:a16="http://schemas.microsoft.com/office/drawing/2014/main" xmlns="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2771">
              <a:extLst>
                <a:ext uri="{FF2B5EF4-FFF2-40B4-BE49-F238E27FC236}">
                  <a16:creationId xmlns:a16="http://schemas.microsoft.com/office/drawing/2014/main" xmlns="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2772">
              <a:extLst>
                <a:ext uri="{FF2B5EF4-FFF2-40B4-BE49-F238E27FC236}">
                  <a16:creationId xmlns:a16="http://schemas.microsoft.com/office/drawing/2014/main" xmlns="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2773">
              <a:extLst>
                <a:ext uri="{FF2B5EF4-FFF2-40B4-BE49-F238E27FC236}">
                  <a16:creationId xmlns:a16="http://schemas.microsoft.com/office/drawing/2014/main" xmlns="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2774">
              <a:extLst>
                <a:ext uri="{FF2B5EF4-FFF2-40B4-BE49-F238E27FC236}">
                  <a16:creationId xmlns:a16="http://schemas.microsoft.com/office/drawing/2014/main" xmlns="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2775">
              <a:extLst>
                <a:ext uri="{FF2B5EF4-FFF2-40B4-BE49-F238E27FC236}">
                  <a16:creationId xmlns:a16="http://schemas.microsoft.com/office/drawing/2014/main" xmlns="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2776">
              <a:extLst>
                <a:ext uri="{FF2B5EF4-FFF2-40B4-BE49-F238E27FC236}">
                  <a16:creationId xmlns:a16="http://schemas.microsoft.com/office/drawing/2014/main" xmlns="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2777">
              <a:extLst>
                <a:ext uri="{FF2B5EF4-FFF2-40B4-BE49-F238E27FC236}">
                  <a16:creationId xmlns:a16="http://schemas.microsoft.com/office/drawing/2014/main" xmlns="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2778">
              <a:extLst>
                <a:ext uri="{FF2B5EF4-FFF2-40B4-BE49-F238E27FC236}">
                  <a16:creationId xmlns:a16="http://schemas.microsoft.com/office/drawing/2014/main" xmlns="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2779">
              <a:extLst>
                <a:ext uri="{FF2B5EF4-FFF2-40B4-BE49-F238E27FC236}">
                  <a16:creationId xmlns:a16="http://schemas.microsoft.com/office/drawing/2014/main" xmlns="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2780">
              <a:extLst>
                <a:ext uri="{FF2B5EF4-FFF2-40B4-BE49-F238E27FC236}">
                  <a16:creationId xmlns:a16="http://schemas.microsoft.com/office/drawing/2014/main" xmlns="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2781">
              <a:extLst>
                <a:ext uri="{FF2B5EF4-FFF2-40B4-BE49-F238E27FC236}">
                  <a16:creationId xmlns:a16="http://schemas.microsoft.com/office/drawing/2014/main" xmlns="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2782">
              <a:extLst>
                <a:ext uri="{FF2B5EF4-FFF2-40B4-BE49-F238E27FC236}">
                  <a16:creationId xmlns:a16="http://schemas.microsoft.com/office/drawing/2014/main" xmlns="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2783">
              <a:extLst>
                <a:ext uri="{FF2B5EF4-FFF2-40B4-BE49-F238E27FC236}">
                  <a16:creationId xmlns:a16="http://schemas.microsoft.com/office/drawing/2014/main" xmlns="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2784">
              <a:extLst>
                <a:ext uri="{FF2B5EF4-FFF2-40B4-BE49-F238E27FC236}">
                  <a16:creationId xmlns:a16="http://schemas.microsoft.com/office/drawing/2014/main" xmlns="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2785">
              <a:extLst>
                <a:ext uri="{FF2B5EF4-FFF2-40B4-BE49-F238E27FC236}">
                  <a16:creationId xmlns:a16="http://schemas.microsoft.com/office/drawing/2014/main" xmlns="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1" name="Graphic 2712">
            <a:extLst>
              <a:ext uri="{FF2B5EF4-FFF2-40B4-BE49-F238E27FC236}">
                <a16:creationId xmlns:a16="http://schemas.microsoft.com/office/drawing/2014/main" xmlns="" id="{9E099F1B-BE90-49B1-B033-8D281EDD3622}"/>
              </a:ext>
            </a:extLst>
          </p:cNvPr>
          <p:cNvGrpSpPr/>
          <p:nvPr/>
        </p:nvGrpSpPr>
        <p:grpSpPr>
          <a:xfrm rot="16200000">
            <a:off x="896229" y="3715687"/>
            <a:ext cx="1732579" cy="220266"/>
            <a:chOff x="8251658" y="4916654"/>
            <a:chExt cx="2895600" cy="381000"/>
          </a:xfrm>
        </p:grpSpPr>
        <p:sp>
          <p:nvSpPr>
            <p:cNvPr id="992" name="Freeform: Shape 2787">
              <a:extLst>
                <a:ext uri="{FF2B5EF4-FFF2-40B4-BE49-F238E27FC236}">
                  <a16:creationId xmlns:a16="http://schemas.microsoft.com/office/drawing/2014/main" xmlns="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2788">
              <a:extLst>
                <a:ext uri="{FF2B5EF4-FFF2-40B4-BE49-F238E27FC236}">
                  <a16:creationId xmlns:a16="http://schemas.microsoft.com/office/drawing/2014/main" xmlns="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2789">
              <a:extLst>
                <a:ext uri="{FF2B5EF4-FFF2-40B4-BE49-F238E27FC236}">
                  <a16:creationId xmlns:a16="http://schemas.microsoft.com/office/drawing/2014/main" xmlns="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2790">
              <a:extLst>
                <a:ext uri="{FF2B5EF4-FFF2-40B4-BE49-F238E27FC236}">
                  <a16:creationId xmlns:a16="http://schemas.microsoft.com/office/drawing/2014/main" xmlns="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2791">
              <a:extLst>
                <a:ext uri="{FF2B5EF4-FFF2-40B4-BE49-F238E27FC236}">
                  <a16:creationId xmlns:a16="http://schemas.microsoft.com/office/drawing/2014/main" xmlns="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2792">
              <a:extLst>
                <a:ext uri="{FF2B5EF4-FFF2-40B4-BE49-F238E27FC236}">
                  <a16:creationId xmlns:a16="http://schemas.microsoft.com/office/drawing/2014/main" xmlns="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2793">
              <a:extLst>
                <a:ext uri="{FF2B5EF4-FFF2-40B4-BE49-F238E27FC236}">
                  <a16:creationId xmlns:a16="http://schemas.microsoft.com/office/drawing/2014/main" xmlns="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2794">
              <a:extLst>
                <a:ext uri="{FF2B5EF4-FFF2-40B4-BE49-F238E27FC236}">
                  <a16:creationId xmlns:a16="http://schemas.microsoft.com/office/drawing/2014/main" xmlns="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2795">
              <a:extLst>
                <a:ext uri="{FF2B5EF4-FFF2-40B4-BE49-F238E27FC236}">
                  <a16:creationId xmlns:a16="http://schemas.microsoft.com/office/drawing/2014/main" xmlns="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2796">
              <a:extLst>
                <a:ext uri="{FF2B5EF4-FFF2-40B4-BE49-F238E27FC236}">
                  <a16:creationId xmlns:a16="http://schemas.microsoft.com/office/drawing/2014/main" xmlns="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2797">
              <a:extLst>
                <a:ext uri="{FF2B5EF4-FFF2-40B4-BE49-F238E27FC236}">
                  <a16:creationId xmlns:a16="http://schemas.microsoft.com/office/drawing/2014/main" xmlns="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2798">
              <a:extLst>
                <a:ext uri="{FF2B5EF4-FFF2-40B4-BE49-F238E27FC236}">
                  <a16:creationId xmlns:a16="http://schemas.microsoft.com/office/drawing/2014/main" xmlns="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2799">
              <a:extLst>
                <a:ext uri="{FF2B5EF4-FFF2-40B4-BE49-F238E27FC236}">
                  <a16:creationId xmlns:a16="http://schemas.microsoft.com/office/drawing/2014/main" xmlns="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2800">
              <a:extLst>
                <a:ext uri="{FF2B5EF4-FFF2-40B4-BE49-F238E27FC236}">
                  <a16:creationId xmlns:a16="http://schemas.microsoft.com/office/drawing/2014/main" xmlns="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2801">
              <a:extLst>
                <a:ext uri="{FF2B5EF4-FFF2-40B4-BE49-F238E27FC236}">
                  <a16:creationId xmlns:a16="http://schemas.microsoft.com/office/drawing/2014/main" xmlns="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2802">
              <a:extLst>
                <a:ext uri="{FF2B5EF4-FFF2-40B4-BE49-F238E27FC236}">
                  <a16:creationId xmlns:a16="http://schemas.microsoft.com/office/drawing/2014/main" xmlns="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2803">
              <a:extLst>
                <a:ext uri="{FF2B5EF4-FFF2-40B4-BE49-F238E27FC236}">
                  <a16:creationId xmlns:a16="http://schemas.microsoft.com/office/drawing/2014/main" xmlns="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2804">
              <a:extLst>
                <a:ext uri="{FF2B5EF4-FFF2-40B4-BE49-F238E27FC236}">
                  <a16:creationId xmlns:a16="http://schemas.microsoft.com/office/drawing/2014/main" xmlns="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2805">
              <a:extLst>
                <a:ext uri="{FF2B5EF4-FFF2-40B4-BE49-F238E27FC236}">
                  <a16:creationId xmlns:a16="http://schemas.microsoft.com/office/drawing/2014/main" xmlns="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2806">
              <a:extLst>
                <a:ext uri="{FF2B5EF4-FFF2-40B4-BE49-F238E27FC236}">
                  <a16:creationId xmlns:a16="http://schemas.microsoft.com/office/drawing/2014/main" xmlns="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2807">
              <a:extLst>
                <a:ext uri="{FF2B5EF4-FFF2-40B4-BE49-F238E27FC236}">
                  <a16:creationId xmlns:a16="http://schemas.microsoft.com/office/drawing/2014/main" xmlns="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2808">
              <a:extLst>
                <a:ext uri="{FF2B5EF4-FFF2-40B4-BE49-F238E27FC236}">
                  <a16:creationId xmlns:a16="http://schemas.microsoft.com/office/drawing/2014/main" xmlns="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2809">
              <a:extLst>
                <a:ext uri="{FF2B5EF4-FFF2-40B4-BE49-F238E27FC236}">
                  <a16:creationId xmlns:a16="http://schemas.microsoft.com/office/drawing/2014/main" xmlns="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2810">
              <a:extLst>
                <a:ext uri="{FF2B5EF4-FFF2-40B4-BE49-F238E27FC236}">
                  <a16:creationId xmlns:a16="http://schemas.microsoft.com/office/drawing/2014/main" xmlns="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2811">
              <a:extLst>
                <a:ext uri="{FF2B5EF4-FFF2-40B4-BE49-F238E27FC236}">
                  <a16:creationId xmlns:a16="http://schemas.microsoft.com/office/drawing/2014/main" xmlns="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2812">
              <a:extLst>
                <a:ext uri="{FF2B5EF4-FFF2-40B4-BE49-F238E27FC236}">
                  <a16:creationId xmlns:a16="http://schemas.microsoft.com/office/drawing/2014/main" xmlns="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2813">
              <a:extLst>
                <a:ext uri="{FF2B5EF4-FFF2-40B4-BE49-F238E27FC236}">
                  <a16:creationId xmlns:a16="http://schemas.microsoft.com/office/drawing/2014/main" xmlns="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2814">
              <a:extLst>
                <a:ext uri="{FF2B5EF4-FFF2-40B4-BE49-F238E27FC236}">
                  <a16:creationId xmlns:a16="http://schemas.microsoft.com/office/drawing/2014/main" xmlns="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2815">
              <a:extLst>
                <a:ext uri="{FF2B5EF4-FFF2-40B4-BE49-F238E27FC236}">
                  <a16:creationId xmlns:a16="http://schemas.microsoft.com/office/drawing/2014/main" xmlns="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2816">
              <a:extLst>
                <a:ext uri="{FF2B5EF4-FFF2-40B4-BE49-F238E27FC236}">
                  <a16:creationId xmlns:a16="http://schemas.microsoft.com/office/drawing/2014/main" xmlns="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3377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24081" y="116686"/>
            <a:ext cx="11941791" cy="6625941"/>
          </a:xfrm>
          <a:prstGeom prst="rect">
            <a:avLst/>
          </a:prstGeom>
          <a:solidFill>
            <a:srgbClr val="FAD2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8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52120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21" name="Diagram 20"/>
          <p:cNvGraphicFramePr/>
          <p:nvPr>
            <p:extLst>
              <p:ext uri="{D42A27DB-BD31-4B8C-83A1-F6EECF244321}">
                <p14:modId xmlns:p14="http://schemas.microsoft.com/office/powerpoint/2010/main" val="512872103"/>
              </p:ext>
            </p:extLst>
          </p:nvPr>
        </p:nvGraphicFramePr>
        <p:xfrm>
          <a:off x="4596494" y="2004339"/>
          <a:ext cx="7361303" cy="26641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9"/>
          <a:srcRect l="30536" t="36213" r="32361" b="36948"/>
          <a:stretch/>
        </p:blipFill>
        <p:spPr>
          <a:xfrm>
            <a:off x="345219" y="2513501"/>
            <a:ext cx="4168896" cy="1695428"/>
          </a:xfrm>
          <a:prstGeom prst="rect">
            <a:avLst/>
          </a:prstGeom>
          <a:ln>
            <a:solidFill>
              <a:srgbClr val="76B1D1"/>
            </a:solidFill>
          </a:ln>
        </p:spPr>
      </p:pic>
      <p:graphicFrame>
        <p:nvGraphicFramePr>
          <p:cNvPr id="24" name="Diagram 23"/>
          <p:cNvGraphicFramePr/>
          <p:nvPr>
            <p:extLst>
              <p:ext uri="{D42A27DB-BD31-4B8C-83A1-F6EECF244321}">
                <p14:modId xmlns:p14="http://schemas.microsoft.com/office/powerpoint/2010/main" val="562708552"/>
              </p:ext>
            </p:extLst>
          </p:nvPr>
        </p:nvGraphicFramePr>
        <p:xfrm>
          <a:off x="467713" y="4474781"/>
          <a:ext cx="4142386" cy="231822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</p:spTree>
    <p:extLst>
      <p:ext uri="{BB962C8B-B14F-4D97-AF65-F5344CB8AC3E}">
        <p14:creationId xmlns:p14="http://schemas.microsoft.com/office/powerpoint/2010/main" val="1529910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AsOne/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0" y="0"/>
            <a:ext cx="3838897" cy="2021700"/>
            <a:chOff x="4150351" y="1422827"/>
            <a:chExt cx="3920087" cy="2064457"/>
          </a:xfrm>
        </p:grpSpPr>
        <p:sp>
          <p:nvSpPr>
            <p:cNvPr id="11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5EBEE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26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A0C35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5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rgbClr val="F3C0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 cstate="print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6042" b="100000" l="1000" r="59667">
                        <a14:foregroundMark x1="32000" y1="88869" x2="32000" y2="88869"/>
                        <a14:foregroundMark x1="10333" y1="88869" x2="10333" y2="8886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965" r="33529"/>
          <a:stretch/>
        </p:blipFill>
        <p:spPr>
          <a:xfrm flipH="1">
            <a:off x="10929472" y="5558118"/>
            <a:ext cx="1289422" cy="1299882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214597" y="6208059"/>
            <a:ext cx="2743200" cy="365125"/>
          </a:xfrm>
        </p:spPr>
        <p:txBody>
          <a:bodyPr vert="horz" lIns="91440" tIns="45720" rIns="91440" bIns="45720" rtlCol="0" anchor="ctr"/>
          <a:lstStyle/>
          <a:p>
            <a:fld id="{AF81AE8D-F4C5-4DCD-BF9A-179F0FB1FFE4}" type="slidenum">
              <a:rPr lang="en-US" sz="1800">
                <a:solidFill>
                  <a:schemeClr val="bg1"/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rPr>
              <a:pPr/>
              <a:t>9</a:t>
            </a:fld>
            <a:endParaRPr lang="en-US" sz="1800">
              <a:solidFill>
                <a:schemeClr val="bg1"/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31778" y="1850842"/>
            <a:ext cx="0" cy="3312971"/>
          </a:xfrm>
          <a:prstGeom prst="line">
            <a:avLst/>
          </a:prstGeom>
          <a:ln>
            <a:solidFill>
              <a:srgbClr val="F3C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778673" y="806828"/>
            <a:ext cx="7955280" cy="0"/>
          </a:xfrm>
          <a:prstGeom prst="line">
            <a:avLst/>
          </a:prstGeom>
          <a:ln>
            <a:solidFill>
              <a:srgbClr val="76B1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8548549" y="824420"/>
            <a:ext cx="32960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M o n o s a k a r </a:t>
            </a:r>
            <a:r>
              <a:rPr lang="en-US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i</a:t>
            </a:r>
            <a:r>
              <a: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d a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3673996714"/>
              </p:ext>
            </p:extLst>
          </p:nvPr>
        </p:nvGraphicFramePr>
        <p:xfrm>
          <a:off x="1299374" y="2136687"/>
          <a:ext cx="9911836" cy="19270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2" name="Rectangle 21"/>
          <p:cNvSpPr/>
          <p:nvPr/>
        </p:nvSpPr>
        <p:spPr>
          <a:xfrm>
            <a:off x="5630538" y="303290"/>
            <a:ext cx="33602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smtClean="0">
                <a:latin typeface="Segoe UI Black" panose="020B0A02040204020203" pitchFamily="34" charset="0"/>
                <a:ea typeface="Segoe UI Black" panose="020B0A02040204020203" pitchFamily="34" charset="0"/>
              </a:rPr>
              <a:t>K A R B O H I D R A T</a:t>
            </a:r>
            <a:endParaRPr lang="en-US" sz="2400" dirty="0"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51205799"/>
              </p:ext>
            </p:extLst>
          </p:nvPr>
        </p:nvGraphicFramePr>
        <p:xfrm>
          <a:off x="1113005" y="4473526"/>
          <a:ext cx="10371110" cy="21569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</p:spTree>
    <p:extLst>
      <p:ext uri="{BB962C8B-B14F-4D97-AF65-F5344CB8AC3E}">
        <p14:creationId xmlns:p14="http://schemas.microsoft.com/office/powerpoint/2010/main" val="2328409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3164</TotalTime>
  <Words>1786</Words>
  <Application>Microsoft Office PowerPoint</Application>
  <PresentationFormat>Widescreen</PresentationFormat>
  <Paragraphs>230</Paragraphs>
  <Slides>24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5" baseType="lpstr">
      <vt:lpstr>Arial Unicode MS</vt:lpstr>
      <vt:lpstr>맑은 고딕</vt:lpstr>
      <vt:lpstr>Arial</vt:lpstr>
      <vt:lpstr>Calibri</vt:lpstr>
      <vt:lpstr>Calibri Light</vt:lpstr>
      <vt:lpstr>Century Gothic</vt:lpstr>
      <vt:lpstr>Corbel</vt:lpstr>
      <vt:lpstr>Segoe UI Black</vt:lpstr>
      <vt:lpstr>Segoe UI Semibold</vt:lpstr>
      <vt:lpstr>Segoe UI Semilight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Aida Ramadhani</dc:creator>
  <cp:lastModifiedBy>Aida Ramadhani</cp:lastModifiedBy>
  <cp:revision>127</cp:revision>
  <dcterms:created xsi:type="dcterms:W3CDTF">2019-02-27T03:50:02Z</dcterms:created>
  <dcterms:modified xsi:type="dcterms:W3CDTF">2019-03-04T05:07:31Z</dcterms:modified>
</cp:coreProperties>
</file>