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windayani.ef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MENGENAL TUHAN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PERAN AGAMA KRISTEN DALAM PEMBENTUKKAN KEPRIBADIAN MAHASISWA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46" y="2517731"/>
            <a:ext cx="7590772" cy="3418457"/>
          </a:xfrm>
        </p:spPr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ROHANI 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berelasi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Allah</a:t>
            </a:r>
          </a:p>
          <a:p>
            <a:r>
              <a:rPr lang="en-US" dirty="0" smtClean="0"/>
              <a:t>ASPEK KOGNITIF: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Alkitab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endParaRPr lang="en-US" dirty="0" smtClean="0"/>
          </a:p>
          <a:p>
            <a:r>
              <a:rPr lang="en-US" dirty="0" smtClean="0"/>
              <a:t>ASPEK AFEKTIF: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berkarakter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ASPEK KONATIF: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Kristus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7356"/>
          <a:stretch/>
        </p:blipFill>
        <p:spPr>
          <a:xfrm>
            <a:off x="680321" y="2284201"/>
            <a:ext cx="1491269" cy="3651988"/>
          </a:xfrm>
          <a:prstGeom prst="rect">
            <a:avLst/>
          </a:prstGeom>
        </p:spPr>
      </p:pic>
      <p:pic>
        <p:nvPicPr>
          <p:cNvPr id="1026" name="Picture 2" descr="Hasil gambar untuk profil mahasiswa yang bai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36"/>
          <a:stretch/>
        </p:blipFill>
        <p:spPr bwMode="auto">
          <a:xfrm>
            <a:off x="10138143" y="2284201"/>
            <a:ext cx="1335698" cy="367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24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r>
              <a:rPr lang="en-US" dirty="0" smtClean="0"/>
              <a:t>PRIBADI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88771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Jawablah</a:t>
            </a:r>
            <a:r>
              <a:rPr lang="en-US" sz="3000" dirty="0"/>
              <a:t> </a:t>
            </a:r>
            <a:r>
              <a:rPr lang="en-US" sz="3000" dirty="0" err="1" smtClean="0"/>
              <a:t>Bahan</a:t>
            </a:r>
            <a:r>
              <a:rPr lang="en-US" sz="3000" dirty="0" smtClean="0"/>
              <a:t> KTBK “</a:t>
            </a:r>
            <a:r>
              <a:rPr lang="en-US" sz="3000" dirty="0" err="1" smtClean="0"/>
              <a:t>Teguh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Kristus</a:t>
            </a:r>
            <a:r>
              <a:rPr lang="en-US" sz="3000" dirty="0" smtClean="0"/>
              <a:t>”, </a:t>
            </a:r>
            <a:r>
              <a:rPr lang="en-US" sz="3000" dirty="0" err="1" smtClean="0"/>
              <a:t>jawaban</a:t>
            </a:r>
            <a:r>
              <a:rPr lang="en-US" sz="3000" dirty="0" smtClean="0"/>
              <a:t> </a:t>
            </a:r>
            <a:r>
              <a:rPr lang="en-US" sz="3000" dirty="0" err="1" smtClean="0"/>
              <a:t>dikirim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smtClean="0">
                <a:hlinkClick r:id="rId2"/>
              </a:rPr>
              <a:t>windayani.efi@gmail.com</a:t>
            </a:r>
            <a:endParaRPr lang="en-US" sz="28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0593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APAKAH TUHAN ADA?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Ateisme</a:t>
            </a:r>
            <a:r>
              <a:rPr lang="en-US" sz="4000" dirty="0" smtClean="0"/>
              <a:t>: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ada</a:t>
            </a:r>
            <a:r>
              <a:rPr lang="en-US" sz="4000" dirty="0" smtClean="0"/>
              <a:t> </a:t>
            </a:r>
            <a:r>
              <a:rPr lang="en-US" sz="4000" dirty="0" err="1" smtClean="0"/>
              <a:t>Tuhan</a:t>
            </a:r>
            <a:endParaRPr lang="en-US" sz="4000" dirty="0" smtClean="0"/>
          </a:p>
          <a:p>
            <a:r>
              <a:rPr lang="en-US" sz="4000" dirty="0" err="1" smtClean="0"/>
              <a:t>Polyteisme</a:t>
            </a:r>
            <a:r>
              <a:rPr lang="en-US" sz="4000" dirty="0" smtClean="0"/>
              <a:t>: Ada </a:t>
            </a:r>
            <a:r>
              <a:rPr lang="en-US" sz="4000" dirty="0" err="1" smtClean="0"/>
              <a:t>Tuhan</a:t>
            </a:r>
            <a:r>
              <a:rPr lang="en-US" sz="4000" dirty="0" smtClean="0"/>
              <a:t>, </a:t>
            </a:r>
            <a:r>
              <a:rPr lang="en-US" sz="4000" dirty="0" err="1" smtClean="0"/>
              <a:t>banyak</a:t>
            </a:r>
            <a:endParaRPr lang="en-US" sz="4000" dirty="0" smtClean="0"/>
          </a:p>
          <a:p>
            <a:r>
              <a:rPr lang="en-US" sz="4000" dirty="0" err="1" smtClean="0"/>
              <a:t>Monoteisme</a:t>
            </a:r>
            <a:r>
              <a:rPr lang="en-US" sz="4000" dirty="0" smtClean="0"/>
              <a:t>: Ada </a:t>
            </a:r>
            <a:r>
              <a:rPr lang="en-US" sz="4000" dirty="0" err="1" smtClean="0"/>
              <a:t>Tuhan</a:t>
            </a:r>
            <a:r>
              <a:rPr lang="en-US" sz="4000" dirty="0" smtClean="0"/>
              <a:t>, </a:t>
            </a:r>
            <a:r>
              <a:rPr lang="en-US" sz="4000" dirty="0" err="1" smtClean="0"/>
              <a:t>satu</a:t>
            </a:r>
            <a:r>
              <a:rPr lang="en-US" sz="4000" dirty="0" smtClean="0"/>
              <a:t>, </a:t>
            </a:r>
            <a:r>
              <a:rPr lang="en-US" sz="4000" dirty="0" err="1" smtClean="0"/>
              <a:t>Esa</a:t>
            </a:r>
            <a:endParaRPr lang="en-US" sz="4000" dirty="0" smtClean="0"/>
          </a:p>
          <a:p>
            <a:r>
              <a:rPr lang="en-US" sz="4000" dirty="0" err="1" smtClean="0"/>
              <a:t>Apa</a:t>
            </a:r>
            <a:r>
              <a:rPr lang="en-US" sz="4000" dirty="0" smtClean="0"/>
              <a:t> </a:t>
            </a:r>
            <a:r>
              <a:rPr lang="en-US" sz="4000" dirty="0" err="1" smtClean="0"/>
              <a:t>bukti-bukti</a:t>
            </a:r>
            <a:r>
              <a:rPr lang="en-US" sz="4000" dirty="0" smtClean="0"/>
              <a:t> </a:t>
            </a:r>
            <a:r>
              <a:rPr lang="en-US" sz="4000" dirty="0" err="1" smtClean="0"/>
              <a:t>adanya</a:t>
            </a:r>
            <a:r>
              <a:rPr lang="en-US" sz="4000" dirty="0" smtClean="0"/>
              <a:t> </a:t>
            </a:r>
            <a:r>
              <a:rPr lang="en-US" sz="4000" dirty="0" err="1" smtClean="0"/>
              <a:t>Tuhan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255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BUKTI-BUKTI ADANYA TUHAN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BUKTI ONTOLOGIS</a:t>
            </a:r>
          </a:p>
          <a:p>
            <a:r>
              <a:rPr lang="en-US" sz="3200" dirty="0" smtClean="0"/>
              <a:t>BUKTI KOSMOLOGIS</a:t>
            </a:r>
          </a:p>
          <a:p>
            <a:r>
              <a:rPr lang="en-US" sz="3200" dirty="0" smtClean="0"/>
              <a:t>BUKTI TELEOLOGIS</a:t>
            </a:r>
          </a:p>
          <a:p>
            <a:r>
              <a:rPr lang="en-US" sz="3200" dirty="0" smtClean="0"/>
              <a:t>BUKTI MORAL</a:t>
            </a:r>
          </a:p>
          <a:p>
            <a:r>
              <a:rPr lang="en-US" sz="3200" dirty="0" smtClean="0"/>
              <a:t>BUKTI KRISTUS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40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BISAKAH MANUSIA MENGENAL TUHAN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Yesaya</a:t>
            </a:r>
            <a:r>
              <a:rPr lang="en-US" sz="4000" dirty="0" smtClean="0"/>
              <a:t> 59: 1-2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Roma 1 : 21-23</a:t>
            </a:r>
          </a:p>
          <a:p>
            <a:r>
              <a:rPr lang="en-US" sz="4000" dirty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</a:t>
            </a:r>
            <a:r>
              <a:rPr lang="en-US" sz="4000" dirty="0" err="1" smtClean="0"/>
              <a:t>perbedaan</a:t>
            </a:r>
            <a:r>
              <a:rPr lang="en-US" sz="4000" dirty="0" smtClean="0"/>
              <a:t> “</a:t>
            </a:r>
            <a:r>
              <a:rPr lang="en-US" sz="4000" dirty="0" err="1" smtClean="0"/>
              <a:t>Tahu</a:t>
            </a:r>
            <a:r>
              <a:rPr lang="en-US" sz="4000" dirty="0" smtClean="0"/>
              <a:t>” </a:t>
            </a:r>
            <a:r>
              <a:rPr lang="en-US" sz="4000" dirty="0" err="1" smtClean="0"/>
              <a:t>dan</a:t>
            </a:r>
            <a:r>
              <a:rPr lang="en-US" sz="4000" dirty="0" smtClean="0"/>
              <a:t> “</a:t>
            </a:r>
            <a:r>
              <a:rPr lang="en-US" sz="4000" dirty="0" err="1" smtClean="0"/>
              <a:t>Kenal</a:t>
            </a:r>
            <a:r>
              <a:rPr lang="en-US" sz="4000" dirty="0" smtClean="0"/>
              <a:t>”?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09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27812" y="1364003"/>
            <a:ext cx="2334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ALLAH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31784" y="4657340"/>
            <a:ext cx="3102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MANUSIA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709700" y="2287333"/>
            <a:ext cx="1547036" cy="2592888"/>
          </a:xfrm>
          <a:prstGeom prst="curvedLef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10800000">
            <a:off x="2115678" y="2167002"/>
            <a:ext cx="1547036" cy="2592888"/>
          </a:xfrm>
          <a:prstGeom prst="curvedLef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1797" y="2167002"/>
            <a:ext cx="424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Roh</a:t>
            </a:r>
            <a:r>
              <a:rPr lang="en-US" sz="2400" dirty="0" smtClean="0"/>
              <a:t>, Supra Natural,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teraba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9689" y="5562889"/>
            <a:ext cx="424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Jasmani</a:t>
            </a:r>
            <a:r>
              <a:rPr lang="en-US" sz="2400" dirty="0" smtClean="0"/>
              <a:t>, natural,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, </a:t>
            </a:r>
            <a:r>
              <a:rPr lang="en-US" sz="2400" dirty="0" err="1" smtClean="0"/>
              <a:t>teraba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75781" y="405111"/>
            <a:ext cx="77789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FD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Perbedaan</a:t>
            </a:r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FD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44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FD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Pengenalan</a:t>
            </a:r>
            <a:r>
              <a:rPr lang="en-US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FFFD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Allah</a:t>
            </a:r>
            <a:endParaRPr lang="en-US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FFFD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3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JADI…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1613"/>
            <a:ext cx="11194353" cy="359931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Allah</a:t>
            </a:r>
          </a:p>
          <a:p>
            <a:r>
              <a:rPr lang="en-US" sz="3200" dirty="0" err="1" smtClean="0"/>
              <a:t>Satu-satunya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agar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 Allah </a:t>
            </a:r>
            <a:r>
              <a:rPr lang="en-US" sz="3200" dirty="0" err="1" smtClean="0"/>
              <a:t>adalah</a:t>
            </a:r>
            <a:r>
              <a:rPr lang="en-US" sz="3200" dirty="0" smtClean="0"/>
              <a:t>: Allah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memperkenalkan</a:t>
            </a:r>
            <a:r>
              <a:rPr lang="en-US" sz="3200" dirty="0" smtClean="0"/>
              <a:t> di </a:t>
            </a:r>
            <a:r>
              <a:rPr lang="en-US" sz="3200" dirty="0" err="1" smtClean="0"/>
              <a:t>diri</a:t>
            </a:r>
            <a:r>
              <a:rPr lang="en-US" sz="3200" dirty="0" smtClean="0"/>
              <a:t>-Nya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disebut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dengan</a:t>
            </a:r>
            <a:r>
              <a:rPr lang="en-US" sz="3200" dirty="0" smtClean="0">
                <a:sym typeface="Wingdings" panose="05000000000000000000" pitchFamily="2" charset="2"/>
              </a:rPr>
              <a:t> “PENYATAAN ALLAH”</a:t>
            </a:r>
          </a:p>
          <a:p>
            <a:r>
              <a:rPr lang="en-US" sz="3200" dirty="0" err="1" smtClean="0">
                <a:sym typeface="Wingdings" panose="05000000000000000000" pitchFamily="2" charset="2"/>
              </a:rPr>
              <a:t>Penyataan</a:t>
            </a:r>
            <a:r>
              <a:rPr lang="en-US" sz="3200" dirty="0" smtClean="0">
                <a:sym typeface="Wingdings" panose="05000000000000000000" pitchFamily="2" charset="2"/>
              </a:rPr>
              <a:t> Allah (</a:t>
            </a:r>
            <a:r>
              <a:rPr lang="en-US" sz="3200" dirty="0" err="1" smtClean="0">
                <a:sym typeface="Wingdings" panose="05000000000000000000" pitchFamily="2" charset="2"/>
              </a:rPr>
              <a:t>pewahyuan</a:t>
            </a:r>
            <a:r>
              <a:rPr lang="en-US" sz="3200" dirty="0" smtClean="0">
                <a:sym typeface="Wingdings" panose="05000000000000000000" pitchFamily="2" charset="2"/>
              </a:rPr>
              <a:t>, revelation, </a:t>
            </a:r>
            <a:r>
              <a:rPr lang="en-US" sz="3200" dirty="0" err="1" smtClean="0">
                <a:sym typeface="Wingdings" panose="05000000000000000000" pitchFamily="2" charset="2"/>
              </a:rPr>
              <a:t>apokalupto</a:t>
            </a:r>
            <a:r>
              <a:rPr lang="en-US" sz="3200" dirty="0" smtClean="0">
                <a:sym typeface="Wingdings" panose="05000000000000000000" pitchFamily="2" charset="2"/>
              </a:rPr>
              <a:t>) </a:t>
            </a:r>
            <a:r>
              <a:rPr lang="en-US" sz="3200" dirty="0" err="1" smtClean="0">
                <a:sym typeface="Wingdings" panose="05000000000000000000" pitchFamily="2" charset="2"/>
              </a:rPr>
              <a:t>adalah</a:t>
            </a:r>
            <a:r>
              <a:rPr lang="en-US" sz="3200" dirty="0" smtClean="0">
                <a:sym typeface="Wingdings" panose="05000000000000000000" pitchFamily="2" charset="2"/>
              </a:rPr>
              <a:t>: </a:t>
            </a:r>
            <a:r>
              <a:rPr lang="en-US" sz="3200" dirty="0" err="1" smtClean="0">
                <a:sym typeface="Wingdings" panose="05000000000000000000" pitchFamily="2" charset="2"/>
              </a:rPr>
              <a:t>tindakan</a:t>
            </a:r>
            <a:r>
              <a:rPr lang="en-US" sz="3200" dirty="0" smtClean="0">
                <a:sym typeface="Wingdings" panose="05000000000000000000" pitchFamily="2" charset="2"/>
              </a:rPr>
              <a:t> Allah yang </a:t>
            </a:r>
            <a:r>
              <a:rPr lang="en-US" sz="3200" dirty="0" err="1" smtClean="0">
                <a:sym typeface="Wingdings" panose="05000000000000000000" pitchFamily="2" charset="2"/>
              </a:rPr>
              <a:t>memperkenalkan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diri</a:t>
            </a:r>
            <a:r>
              <a:rPr lang="en-US" sz="3200" dirty="0" smtClean="0">
                <a:sym typeface="Wingdings" panose="05000000000000000000" pitchFamily="2" charset="2"/>
              </a:rPr>
              <a:t>-Nya </a:t>
            </a:r>
            <a:r>
              <a:rPr lang="en-US" sz="3200" dirty="0" err="1" smtClean="0">
                <a:sym typeface="Wingdings" panose="05000000000000000000" pitchFamily="2" charset="2"/>
              </a:rPr>
              <a:t>kepada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manusia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dengan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tujuan</a:t>
            </a:r>
            <a:r>
              <a:rPr lang="en-US" sz="3200" dirty="0" smtClean="0">
                <a:sym typeface="Wingdings" panose="05000000000000000000" pitchFamily="2" charset="2"/>
              </a:rPr>
              <a:t> agar </a:t>
            </a:r>
            <a:r>
              <a:rPr lang="en-US" sz="3200" dirty="0" err="1" smtClean="0">
                <a:sym typeface="Wingdings" panose="05000000000000000000" pitchFamily="2" charset="2"/>
              </a:rPr>
              <a:t>manusia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bisa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mengenal</a:t>
            </a:r>
            <a:r>
              <a:rPr lang="en-US" sz="3200" dirty="0" smtClean="0">
                <a:sym typeface="Wingdings" panose="05000000000000000000" pitchFamily="2" charset="2"/>
              </a:rPr>
              <a:t>-Nya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9441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2 PENYATAAN ALLAH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492895" cy="40889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SECARA UMUM: </a:t>
            </a:r>
            <a:r>
              <a:rPr lang="en-US" sz="3200" dirty="0" err="1" smtClean="0"/>
              <a:t>karya</a:t>
            </a:r>
            <a:r>
              <a:rPr lang="en-US" sz="3200" dirty="0" smtClean="0"/>
              <a:t> </a:t>
            </a:r>
            <a:r>
              <a:rPr lang="en-US" sz="3200" dirty="0" err="1" smtClean="0"/>
              <a:t>ciptaan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Membawa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“</a:t>
            </a:r>
            <a:r>
              <a:rPr lang="en-US" sz="3200" dirty="0" err="1" smtClean="0"/>
              <a:t>tahu</a:t>
            </a:r>
            <a:r>
              <a:rPr lang="en-US" sz="3200" dirty="0" smtClean="0"/>
              <a:t>”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Allah,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“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” Allah</a:t>
            </a:r>
          </a:p>
          <a:p>
            <a:r>
              <a:rPr lang="en-US" sz="3200" dirty="0" smtClean="0"/>
              <a:t>SECARA KHUSUS: </a:t>
            </a:r>
            <a:r>
              <a:rPr lang="en-US" sz="3200" dirty="0" err="1" smtClean="0"/>
              <a:t>Yesus</a:t>
            </a:r>
            <a:r>
              <a:rPr lang="en-US" sz="3200" dirty="0" smtClean="0"/>
              <a:t> </a:t>
            </a:r>
            <a:r>
              <a:rPr lang="en-US" sz="3200" dirty="0" err="1" smtClean="0"/>
              <a:t>Kristus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Alkitab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 </a:t>
            </a:r>
            <a:r>
              <a:rPr lang="en-US" sz="3200" dirty="0" err="1" smtClean="0"/>
              <a:t>Membawa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“</a:t>
            </a:r>
            <a:r>
              <a:rPr lang="en-US" sz="3200" dirty="0" err="1" smtClean="0"/>
              <a:t>mengenal</a:t>
            </a:r>
            <a:r>
              <a:rPr lang="en-US" sz="3200" dirty="0" smtClean="0"/>
              <a:t>” Allah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relasi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Allah (</a:t>
            </a:r>
            <a:r>
              <a:rPr lang="en-US" sz="3200" dirty="0" err="1" smtClean="0"/>
              <a:t>Ibrani</a:t>
            </a:r>
            <a:r>
              <a:rPr lang="en-US" sz="3200" dirty="0" smtClean="0"/>
              <a:t> 1: 1-4, 2 Tim 3: 15)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59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YESUS KRISTUS: PENYATAAN KHUSUS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Allah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/>
              <a:t>100 % YESUS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Allah</a:t>
            </a:r>
          </a:p>
          <a:p>
            <a:pPr lvl="1"/>
            <a:r>
              <a:rPr lang="en-US" sz="3200" dirty="0" smtClean="0"/>
              <a:t>100 % YESUS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r>
              <a:rPr lang="en-US" sz="3200" dirty="0" err="1" smtClean="0"/>
              <a:t>Bukti-bukti</a:t>
            </a:r>
            <a:r>
              <a:rPr lang="en-US" sz="3200" dirty="0" smtClean="0"/>
              <a:t> </a:t>
            </a:r>
            <a:r>
              <a:rPr lang="en-US" sz="3200" dirty="0" err="1" smtClean="0"/>
              <a:t>keilahian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kemanusiaan</a:t>
            </a:r>
            <a:r>
              <a:rPr lang="en-US" sz="3200" dirty="0" smtClean="0"/>
              <a:t> </a:t>
            </a:r>
            <a:r>
              <a:rPr lang="en-US" sz="3200" dirty="0" err="1" smtClean="0"/>
              <a:t>Yesus</a:t>
            </a:r>
            <a:endParaRPr lang="en-US" sz="3200" dirty="0" smtClean="0"/>
          </a:p>
          <a:p>
            <a:r>
              <a:rPr lang="en-US" sz="3200" dirty="0" err="1" smtClean="0"/>
              <a:t>Setiap</a:t>
            </a:r>
            <a:r>
              <a:rPr lang="en-US" sz="3200" dirty="0" smtClean="0"/>
              <a:t> orang yang </a:t>
            </a:r>
            <a:r>
              <a:rPr lang="en-US" sz="3200" dirty="0" err="1" smtClean="0"/>
              <a:t>percaya</a:t>
            </a:r>
            <a:r>
              <a:rPr lang="en-US" sz="3200" dirty="0" smtClean="0"/>
              <a:t> </a:t>
            </a:r>
            <a:r>
              <a:rPr lang="en-US" sz="3200" dirty="0" err="1" smtClean="0"/>
              <a:t>Yesus</a:t>
            </a:r>
            <a:r>
              <a:rPr lang="en-US" sz="3200" dirty="0" smtClean="0"/>
              <a:t>,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orang yang </a:t>
            </a:r>
            <a:r>
              <a:rPr lang="en-US" sz="3200" dirty="0" err="1" smtClean="0"/>
              <a:t>beragama</a:t>
            </a:r>
            <a:r>
              <a:rPr lang="en-US" sz="3200" dirty="0" smtClean="0"/>
              <a:t> Kristen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23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 &amp; KEUNIKKAN AGAMA KRISTEN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49190"/>
            <a:ext cx="9613861" cy="4164135"/>
          </a:xfrm>
        </p:spPr>
        <p:txBody>
          <a:bodyPr>
            <a:noAutofit/>
          </a:bodyPr>
          <a:lstStyle/>
          <a:p>
            <a:r>
              <a:rPr lang="en-US" sz="3200" dirty="0" smtClean="0"/>
              <a:t>Agama yang </a:t>
            </a:r>
            <a:r>
              <a:rPr lang="en-US" sz="3200" dirty="0" err="1" smtClean="0"/>
              <a:t>mengakui</a:t>
            </a:r>
            <a:r>
              <a:rPr lang="en-US" sz="3200" dirty="0" smtClean="0"/>
              <a:t> </a:t>
            </a:r>
            <a:r>
              <a:rPr lang="en-US" sz="3200" dirty="0" err="1" smtClean="0"/>
              <a:t>Yesus</a:t>
            </a:r>
            <a:r>
              <a:rPr lang="en-US" sz="3200" dirty="0" smtClean="0"/>
              <a:t> </a:t>
            </a:r>
            <a:r>
              <a:rPr lang="en-US" sz="3200" dirty="0" err="1" smtClean="0"/>
              <a:t>Kristus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Tuhan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Juru</a:t>
            </a:r>
            <a:r>
              <a:rPr lang="en-US" sz="3200" dirty="0" smtClean="0"/>
              <a:t> </a:t>
            </a:r>
            <a:r>
              <a:rPr lang="en-US" sz="3200" dirty="0" err="1" smtClean="0"/>
              <a:t>Selamat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penyataan</a:t>
            </a:r>
            <a:r>
              <a:rPr lang="en-US" sz="3200" dirty="0" smtClean="0"/>
              <a:t> Allah yang </a:t>
            </a:r>
            <a:r>
              <a:rPr lang="en-US" sz="3200" dirty="0" err="1" smtClean="0"/>
              <a:t>tertulis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Alkitab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Lama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Perjanjian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r>
              <a:rPr lang="en-US" sz="3200" dirty="0" err="1" smtClean="0"/>
              <a:t>Keunikkan</a:t>
            </a:r>
            <a:r>
              <a:rPr lang="en-US" sz="3200" dirty="0" smtClean="0"/>
              <a:t> Agama Kristen?</a:t>
            </a:r>
          </a:p>
          <a:p>
            <a:pPr lvl="1"/>
            <a:r>
              <a:rPr lang="en-US" sz="3200" dirty="0" err="1" smtClean="0"/>
              <a:t>Alkitab</a:t>
            </a:r>
            <a:endParaRPr lang="en-US" sz="3200" dirty="0" smtClean="0"/>
          </a:p>
          <a:p>
            <a:pPr lvl="1"/>
            <a:r>
              <a:rPr lang="en-US" sz="3200" dirty="0" err="1" smtClean="0"/>
              <a:t>Keselamatan</a:t>
            </a:r>
            <a:endParaRPr lang="en-US" sz="3200" dirty="0" smtClean="0"/>
          </a:p>
          <a:p>
            <a:pPr lvl="1"/>
            <a:r>
              <a:rPr lang="en-US" sz="3200" dirty="0" err="1" smtClean="0"/>
              <a:t>Pengakuan</a:t>
            </a:r>
            <a:r>
              <a:rPr lang="en-US" sz="3200" dirty="0" smtClean="0"/>
              <a:t> </a:t>
            </a:r>
            <a:r>
              <a:rPr lang="en-US" sz="3200" dirty="0" err="1" smtClean="0"/>
              <a:t>Siapa</a:t>
            </a:r>
            <a:r>
              <a:rPr lang="en-US" sz="3200" dirty="0" smtClean="0"/>
              <a:t> </a:t>
            </a:r>
            <a:r>
              <a:rPr lang="en-US" sz="3200" dirty="0" err="1" smtClean="0"/>
              <a:t>Yesus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511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254</TotalTime>
  <Words>333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</vt:lpstr>
      <vt:lpstr>Berlin</vt:lpstr>
      <vt:lpstr>1. MENGENAL TUHAN</vt:lpstr>
      <vt:lpstr>APAKAH TUHAN ADA?</vt:lpstr>
      <vt:lpstr>BUKTI-BUKTI ADANYA TUHAN</vt:lpstr>
      <vt:lpstr>BISAKAH MANUSIA MENGENAL TUHAN</vt:lpstr>
      <vt:lpstr>PowerPoint Presentation</vt:lpstr>
      <vt:lpstr>JADI…</vt:lpstr>
      <vt:lpstr>ADA 2 PENYATAAN ALLAH</vt:lpstr>
      <vt:lpstr>YESUS KRISTUS: PENYATAAN KHUSUS </vt:lpstr>
      <vt:lpstr>PENGERTIAN  &amp; KEUNIKKAN AGAMA KRISTEN</vt:lpstr>
      <vt:lpstr>PERAN AGAMA KRISTEN DALAM PEMBENTUKKAN KEPRIBADIAN MAHASISWA</vt:lpstr>
      <vt:lpstr>TUGAS PRIBADI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MENGENAL TUHAN</dc:title>
  <dc:creator>user</dc:creator>
  <cp:lastModifiedBy>user</cp:lastModifiedBy>
  <cp:revision>22</cp:revision>
  <dcterms:created xsi:type="dcterms:W3CDTF">2017-09-22T01:59:49Z</dcterms:created>
  <dcterms:modified xsi:type="dcterms:W3CDTF">2020-04-03T02:42:04Z</dcterms:modified>
</cp:coreProperties>
</file>