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58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/>
    <p:restoredTop sz="94697"/>
  </p:normalViewPr>
  <p:slideViewPr>
    <p:cSldViewPr snapToGrid="0" snapToObjects="1">
      <p:cViewPr varScale="1">
        <p:scale>
          <a:sx n="80" d="100"/>
          <a:sy n="80" d="100"/>
        </p:scale>
        <p:origin x="3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E70F90-0618-E14E-8A51-D213D700A229}" type="doc">
      <dgm:prSet loTypeId="urn:microsoft.com/office/officeart/2005/8/layout/chevron2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9FF9AFC-1D84-1141-9F75-C8047BFC66B2}">
      <dgm:prSet phldrT="[Text]" custT="1"/>
      <dgm:spPr/>
      <dgm:t>
        <a:bodyPr/>
        <a:lstStyle/>
        <a:p>
          <a:r>
            <a:rPr lang="en-US" sz="2400" b="1"/>
            <a:t>1</a:t>
          </a:r>
        </a:p>
      </dgm:t>
    </dgm:pt>
    <dgm:pt modelId="{26E59BF8-0C74-6C4D-94D4-5506E4329136}" type="parTrans" cxnId="{7494985B-71CB-0644-B50D-F066668FF1D6}">
      <dgm:prSet/>
      <dgm:spPr/>
      <dgm:t>
        <a:bodyPr/>
        <a:lstStyle/>
        <a:p>
          <a:endParaRPr lang="en-US"/>
        </a:p>
      </dgm:t>
    </dgm:pt>
    <dgm:pt modelId="{21713C97-0DD9-484D-BE13-38D91E56C340}" type="sibTrans" cxnId="{7494985B-71CB-0644-B50D-F066668FF1D6}">
      <dgm:prSet/>
      <dgm:spPr/>
      <dgm:t>
        <a:bodyPr/>
        <a:lstStyle/>
        <a:p>
          <a:endParaRPr lang="en-US"/>
        </a:p>
      </dgm:t>
    </dgm:pt>
    <dgm:pt modelId="{4A8F8702-F7DA-B84C-9DED-A658C5B6B452}">
      <dgm:prSet phldrT="[Text]"/>
      <dgm:spPr/>
      <dgm:t>
        <a:bodyPr/>
        <a:lstStyle/>
        <a:p>
          <a:r>
            <a:rPr lang="en-US"/>
            <a:t>Overview Sistem Informasi manajemen</a:t>
          </a:r>
        </a:p>
      </dgm:t>
    </dgm:pt>
    <dgm:pt modelId="{7CD3EFFC-BA73-1441-82DA-724342EE10E3}" type="parTrans" cxnId="{23421BCD-1826-7540-B61B-A6E9F26B1DC2}">
      <dgm:prSet/>
      <dgm:spPr/>
      <dgm:t>
        <a:bodyPr/>
        <a:lstStyle/>
        <a:p>
          <a:endParaRPr lang="en-US"/>
        </a:p>
      </dgm:t>
    </dgm:pt>
    <dgm:pt modelId="{1F833009-0DC8-F249-983A-735F8E41DCD0}" type="sibTrans" cxnId="{23421BCD-1826-7540-B61B-A6E9F26B1DC2}">
      <dgm:prSet/>
      <dgm:spPr/>
      <dgm:t>
        <a:bodyPr/>
        <a:lstStyle/>
        <a:p>
          <a:endParaRPr lang="en-US"/>
        </a:p>
      </dgm:t>
    </dgm:pt>
    <dgm:pt modelId="{67A5DA12-3C8C-0343-9AD6-D96B2874FB7B}">
      <dgm:prSet phldrT="[Text]" custT="1"/>
      <dgm:spPr/>
      <dgm:t>
        <a:bodyPr/>
        <a:lstStyle/>
        <a:p>
          <a:r>
            <a:rPr lang="en-US" sz="2400" b="1"/>
            <a:t>2</a:t>
          </a:r>
        </a:p>
      </dgm:t>
    </dgm:pt>
    <dgm:pt modelId="{70FFA2F6-E674-8440-A035-C2E03287FF98}" type="parTrans" cxnId="{88BC29B5-9FE8-EB4C-B637-491B191C6121}">
      <dgm:prSet/>
      <dgm:spPr/>
      <dgm:t>
        <a:bodyPr/>
        <a:lstStyle/>
        <a:p>
          <a:endParaRPr lang="en-US"/>
        </a:p>
      </dgm:t>
    </dgm:pt>
    <dgm:pt modelId="{9B204386-0764-794B-B85A-ED8939CDF55E}" type="sibTrans" cxnId="{88BC29B5-9FE8-EB4C-B637-491B191C6121}">
      <dgm:prSet/>
      <dgm:spPr/>
      <dgm:t>
        <a:bodyPr/>
        <a:lstStyle/>
        <a:p>
          <a:endParaRPr lang="en-US"/>
        </a:p>
      </dgm:t>
    </dgm:pt>
    <dgm:pt modelId="{95972BB0-8092-5641-B5BB-13CAFF601E3F}">
      <dgm:prSet phldrT="[Text]"/>
      <dgm:spPr/>
      <dgm:t>
        <a:bodyPr/>
        <a:lstStyle/>
        <a:p>
          <a:r>
            <a:rPr lang="en-US"/>
            <a:t>Konsep dasar sistem</a:t>
          </a:r>
        </a:p>
      </dgm:t>
    </dgm:pt>
    <dgm:pt modelId="{FA811D03-2DE5-1949-B0F3-147CA18C0687}" type="parTrans" cxnId="{9C43B698-468E-5D44-8DE5-8F24B6F20D7E}">
      <dgm:prSet/>
      <dgm:spPr/>
      <dgm:t>
        <a:bodyPr/>
        <a:lstStyle/>
        <a:p>
          <a:endParaRPr lang="en-US"/>
        </a:p>
      </dgm:t>
    </dgm:pt>
    <dgm:pt modelId="{A0825C91-F198-E748-8470-9CD355126A9C}" type="sibTrans" cxnId="{9C43B698-468E-5D44-8DE5-8F24B6F20D7E}">
      <dgm:prSet/>
      <dgm:spPr/>
      <dgm:t>
        <a:bodyPr/>
        <a:lstStyle/>
        <a:p>
          <a:endParaRPr lang="en-US"/>
        </a:p>
      </dgm:t>
    </dgm:pt>
    <dgm:pt modelId="{2A300CEA-057D-054E-B17E-00E5527B7DD1}">
      <dgm:prSet phldrT="[Text]" custT="1"/>
      <dgm:spPr/>
      <dgm:t>
        <a:bodyPr/>
        <a:lstStyle/>
        <a:p>
          <a:r>
            <a:rPr lang="en-US" sz="2400" b="1"/>
            <a:t>3</a:t>
          </a:r>
        </a:p>
      </dgm:t>
    </dgm:pt>
    <dgm:pt modelId="{213D677F-A5FD-2145-AFF7-BA945DE2C520}" type="parTrans" cxnId="{448483FB-937A-7D4E-A705-36A1A9BF6B0C}">
      <dgm:prSet/>
      <dgm:spPr/>
      <dgm:t>
        <a:bodyPr/>
        <a:lstStyle/>
        <a:p>
          <a:endParaRPr lang="en-US"/>
        </a:p>
      </dgm:t>
    </dgm:pt>
    <dgm:pt modelId="{87FEB2E4-9B17-BF4D-A2DF-6CB9AB5ECC2B}" type="sibTrans" cxnId="{448483FB-937A-7D4E-A705-36A1A9BF6B0C}">
      <dgm:prSet/>
      <dgm:spPr/>
      <dgm:t>
        <a:bodyPr/>
        <a:lstStyle/>
        <a:p>
          <a:endParaRPr lang="en-US"/>
        </a:p>
      </dgm:t>
    </dgm:pt>
    <dgm:pt modelId="{CB3907D7-5D86-4949-BC61-89CAF287676F}">
      <dgm:prSet phldrT="[Text]"/>
      <dgm:spPr/>
      <dgm:t>
        <a:bodyPr/>
        <a:lstStyle/>
        <a:p>
          <a:r>
            <a:rPr lang="en-US"/>
            <a:t>Data dan informasi</a:t>
          </a:r>
        </a:p>
      </dgm:t>
    </dgm:pt>
    <dgm:pt modelId="{AAC7010A-6CB4-194E-B9E9-622324839E0D}" type="parTrans" cxnId="{C5A70523-7861-8143-9B5D-296D7CA41F82}">
      <dgm:prSet/>
      <dgm:spPr/>
      <dgm:t>
        <a:bodyPr/>
        <a:lstStyle/>
        <a:p>
          <a:endParaRPr lang="en-US"/>
        </a:p>
      </dgm:t>
    </dgm:pt>
    <dgm:pt modelId="{4E6DB393-C2F7-744C-A9A2-BD2EA4C9C7D3}" type="sibTrans" cxnId="{C5A70523-7861-8143-9B5D-296D7CA41F82}">
      <dgm:prSet/>
      <dgm:spPr/>
      <dgm:t>
        <a:bodyPr/>
        <a:lstStyle/>
        <a:p>
          <a:endParaRPr lang="en-US"/>
        </a:p>
      </dgm:t>
    </dgm:pt>
    <dgm:pt modelId="{29AB127F-B983-1043-8CA6-98253E25BDF8}">
      <dgm:prSet custT="1"/>
      <dgm:spPr/>
      <dgm:t>
        <a:bodyPr/>
        <a:lstStyle/>
        <a:p>
          <a:r>
            <a:rPr lang="en-US" sz="2400" b="1"/>
            <a:t>3</a:t>
          </a:r>
        </a:p>
      </dgm:t>
    </dgm:pt>
    <dgm:pt modelId="{2449F80F-853B-5145-9B67-273D3790E2F8}" type="parTrans" cxnId="{B7E492D5-8237-FF44-A4F3-CB75FEE8624F}">
      <dgm:prSet/>
      <dgm:spPr/>
      <dgm:t>
        <a:bodyPr/>
        <a:lstStyle/>
        <a:p>
          <a:endParaRPr lang="en-US"/>
        </a:p>
      </dgm:t>
    </dgm:pt>
    <dgm:pt modelId="{EEE26FFD-6DEF-0849-8094-BCFF7D108BC5}" type="sibTrans" cxnId="{B7E492D5-8237-FF44-A4F3-CB75FEE8624F}">
      <dgm:prSet/>
      <dgm:spPr/>
      <dgm:t>
        <a:bodyPr/>
        <a:lstStyle/>
        <a:p>
          <a:endParaRPr lang="en-US"/>
        </a:p>
      </dgm:t>
    </dgm:pt>
    <dgm:pt modelId="{154C6CEA-46DF-AA40-9950-F4418736020A}">
      <dgm:prSet custT="1"/>
      <dgm:spPr/>
      <dgm:t>
        <a:bodyPr/>
        <a:lstStyle/>
        <a:p>
          <a:r>
            <a:rPr lang="en-US" sz="2400" b="1"/>
            <a:t>4</a:t>
          </a:r>
        </a:p>
      </dgm:t>
    </dgm:pt>
    <dgm:pt modelId="{7B4E2016-43F7-014C-8A71-48BE4ADD06CE}" type="parTrans" cxnId="{57C131DD-B1CA-B646-AE21-1292DBB84396}">
      <dgm:prSet/>
      <dgm:spPr/>
      <dgm:t>
        <a:bodyPr/>
        <a:lstStyle/>
        <a:p>
          <a:endParaRPr lang="en-US"/>
        </a:p>
      </dgm:t>
    </dgm:pt>
    <dgm:pt modelId="{47BEF803-8E32-8840-9B15-F6A48B976159}" type="sibTrans" cxnId="{57C131DD-B1CA-B646-AE21-1292DBB84396}">
      <dgm:prSet/>
      <dgm:spPr/>
      <dgm:t>
        <a:bodyPr/>
        <a:lstStyle/>
        <a:p>
          <a:endParaRPr lang="en-US"/>
        </a:p>
      </dgm:t>
    </dgm:pt>
    <dgm:pt modelId="{3985F08D-8A5E-1B4C-BB1E-06CFE4FB30E4}">
      <dgm:prSet custT="1"/>
      <dgm:spPr/>
      <dgm:t>
        <a:bodyPr/>
        <a:lstStyle/>
        <a:p>
          <a:r>
            <a:rPr lang="en-US" sz="2400" b="1"/>
            <a:t>5</a:t>
          </a:r>
        </a:p>
      </dgm:t>
    </dgm:pt>
    <dgm:pt modelId="{26347041-DC3A-864C-A090-D4E126945EC6}" type="parTrans" cxnId="{1988A6BB-BD7B-5B48-8A2A-CBD31FC3D6C7}">
      <dgm:prSet/>
      <dgm:spPr/>
      <dgm:t>
        <a:bodyPr/>
        <a:lstStyle/>
        <a:p>
          <a:endParaRPr lang="en-US"/>
        </a:p>
      </dgm:t>
    </dgm:pt>
    <dgm:pt modelId="{BD8F2B82-2F72-3944-B675-39A4A17C90CB}" type="sibTrans" cxnId="{1988A6BB-BD7B-5B48-8A2A-CBD31FC3D6C7}">
      <dgm:prSet/>
      <dgm:spPr/>
      <dgm:t>
        <a:bodyPr/>
        <a:lstStyle/>
        <a:p>
          <a:endParaRPr lang="en-US"/>
        </a:p>
      </dgm:t>
    </dgm:pt>
    <dgm:pt modelId="{9431BE43-D99E-964D-84C5-316115F919DC}">
      <dgm:prSet/>
      <dgm:spPr/>
      <dgm:t>
        <a:bodyPr/>
        <a:lstStyle/>
        <a:p>
          <a:r>
            <a:rPr lang="en-US"/>
            <a:t>Sistem informasi</a:t>
          </a:r>
        </a:p>
      </dgm:t>
    </dgm:pt>
    <dgm:pt modelId="{4177D18A-8F48-A548-9930-F45A69149943}" type="parTrans" cxnId="{F8BFFF73-9961-B646-80E9-45B8984696BB}">
      <dgm:prSet/>
      <dgm:spPr/>
      <dgm:t>
        <a:bodyPr/>
        <a:lstStyle/>
        <a:p>
          <a:endParaRPr lang="en-US"/>
        </a:p>
      </dgm:t>
    </dgm:pt>
    <dgm:pt modelId="{D47BB674-7AE0-4C4D-9875-A0ED822C50CD}" type="sibTrans" cxnId="{F8BFFF73-9961-B646-80E9-45B8984696BB}">
      <dgm:prSet/>
      <dgm:spPr/>
      <dgm:t>
        <a:bodyPr/>
        <a:lstStyle/>
        <a:p>
          <a:endParaRPr lang="en-US"/>
        </a:p>
      </dgm:t>
    </dgm:pt>
    <dgm:pt modelId="{B1C15FE7-85BA-B44F-9CDA-1BB307779997}">
      <dgm:prSet/>
      <dgm:spPr/>
      <dgm:t>
        <a:bodyPr/>
        <a:lstStyle/>
        <a:p>
          <a:r>
            <a:rPr lang="en-US"/>
            <a:t>Software, hardware, brainware</a:t>
          </a:r>
        </a:p>
      </dgm:t>
    </dgm:pt>
    <dgm:pt modelId="{4398D3FF-00E1-8740-B747-459FBC63F311}" type="parTrans" cxnId="{424C6117-EEF2-4F4D-A556-E0F894C30D4E}">
      <dgm:prSet/>
      <dgm:spPr/>
      <dgm:t>
        <a:bodyPr/>
        <a:lstStyle/>
        <a:p>
          <a:endParaRPr lang="en-US"/>
        </a:p>
      </dgm:t>
    </dgm:pt>
    <dgm:pt modelId="{9E083343-C3F9-7342-A0CA-C3DBE702B2EF}" type="sibTrans" cxnId="{424C6117-EEF2-4F4D-A556-E0F894C30D4E}">
      <dgm:prSet/>
      <dgm:spPr/>
      <dgm:t>
        <a:bodyPr/>
        <a:lstStyle/>
        <a:p>
          <a:endParaRPr lang="en-US"/>
        </a:p>
      </dgm:t>
    </dgm:pt>
    <dgm:pt modelId="{AC2F3B46-0FEF-E348-8371-85CF1C03835C}">
      <dgm:prSet/>
      <dgm:spPr/>
      <dgm:t>
        <a:bodyPr/>
        <a:lstStyle/>
        <a:p>
          <a:r>
            <a:rPr lang="en-US"/>
            <a:t>Database </a:t>
          </a:r>
        </a:p>
      </dgm:t>
    </dgm:pt>
    <dgm:pt modelId="{EBB7A2BD-1BFC-6D4C-9B20-BB719D397E98}" type="parTrans" cxnId="{94CEDEB7-FF2F-7F41-B740-3F6913F55867}">
      <dgm:prSet/>
      <dgm:spPr/>
      <dgm:t>
        <a:bodyPr/>
        <a:lstStyle/>
        <a:p>
          <a:endParaRPr lang="en-US"/>
        </a:p>
      </dgm:t>
    </dgm:pt>
    <dgm:pt modelId="{391C1223-2A56-BE42-BC55-BDEC88EA772F}" type="sibTrans" cxnId="{94CEDEB7-FF2F-7F41-B740-3F6913F55867}">
      <dgm:prSet/>
      <dgm:spPr/>
      <dgm:t>
        <a:bodyPr/>
        <a:lstStyle/>
        <a:p>
          <a:endParaRPr lang="en-US"/>
        </a:p>
      </dgm:t>
    </dgm:pt>
    <dgm:pt modelId="{50A99AE4-C2C4-CB4B-AAC6-EA2FEB76BC1A}">
      <dgm:prSet custT="1"/>
      <dgm:spPr/>
      <dgm:t>
        <a:bodyPr/>
        <a:lstStyle/>
        <a:p>
          <a:r>
            <a:rPr lang="en-US" sz="2400" b="1"/>
            <a:t>6</a:t>
          </a:r>
        </a:p>
      </dgm:t>
    </dgm:pt>
    <dgm:pt modelId="{1C19C457-D201-E348-992D-633BF2B3A475}" type="parTrans" cxnId="{CB42D726-E278-4A49-8B4E-645D67B02BE0}">
      <dgm:prSet/>
      <dgm:spPr/>
      <dgm:t>
        <a:bodyPr/>
        <a:lstStyle/>
        <a:p>
          <a:endParaRPr lang="en-US"/>
        </a:p>
      </dgm:t>
    </dgm:pt>
    <dgm:pt modelId="{97F6FF3D-F037-AA46-A0FD-916482FB5B40}" type="sibTrans" cxnId="{CB42D726-E278-4A49-8B4E-645D67B02BE0}">
      <dgm:prSet/>
      <dgm:spPr/>
      <dgm:t>
        <a:bodyPr/>
        <a:lstStyle/>
        <a:p>
          <a:endParaRPr lang="en-US"/>
        </a:p>
      </dgm:t>
    </dgm:pt>
    <dgm:pt modelId="{7AF76D2C-C98A-B549-848C-EBB6C35F4F12}">
      <dgm:prSet/>
      <dgm:spPr/>
      <dgm:t>
        <a:bodyPr/>
        <a:lstStyle/>
        <a:p>
          <a:r>
            <a:rPr lang="en-US"/>
            <a:t>Bisnis elektronik (E business) </a:t>
          </a:r>
        </a:p>
      </dgm:t>
    </dgm:pt>
    <dgm:pt modelId="{85C28E35-56E2-E54C-8A48-A965E26DA3BF}" type="parTrans" cxnId="{D8C64F73-96A6-DE48-9276-981DA682211A}">
      <dgm:prSet/>
      <dgm:spPr/>
      <dgm:t>
        <a:bodyPr/>
        <a:lstStyle/>
        <a:p>
          <a:endParaRPr lang="en-US"/>
        </a:p>
      </dgm:t>
    </dgm:pt>
    <dgm:pt modelId="{2D9E261E-055E-904A-847C-40CA04FD29BB}" type="sibTrans" cxnId="{D8C64F73-96A6-DE48-9276-981DA682211A}">
      <dgm:prSet/>
      <dgm:spPr/>
      <dgm:t>
        <a:bodyPr/>
        <a:lstStyle/>
        <a:p>
          <a:endParaRPr lang="en-US"/>
        </a:p>
      </dgm:t>
    </dgm:pt>
    <dgm:pt modelId="{07D6E2A0-77DA-8C47-9A3C-E931A766DEC6}" type="pres">
      <dgm:prSet presAssocID="{2FE70F90-0618-E14E-8A51-D213D700A229}" presName="linearFlow" presStyleCnt="0">
        <dgm:presLayoutVars>
          <dgm:dir/>
          <dgm:animLvl val="lvl"/>
          <dgm:resizeHandles val="exact"/>
        </dgm:presLayoutVars>
      </dgm:prSet>
      <dgm:spPr/>
    </dgm:pt>
    <dgm:pt modelId="{D162F4E1-F5AF-6B40-8BB0-B2033686D944}" type="pres">
      <dgm:prSet presAssocID="{E9FF9AFC-1D84-1141-9F75-C8047BFC66B2}" presName="composite" presStyleCnt="0"/>
      <dgm:spPr/>
    </dgm:pt>
    <dgm:pt modelId="{C0DFF1C8-066D-3748-8D94-490A38C41673}" type="pres">
      <dgm:prSet presAssocID="{E9FF9AFC-1D84-1141-9F75-C8047BFC66B2}" presName="parentText" presStyleLbl="alignNode1" presStyleIdx="0" presStyleCnt="7">
        <dgm:presLayoutVars>
          <dgm:chMax val="1"/>
          <dgm:bulletEnabled val="1"/>
        </dgm:presLayoutVars>
      </dgm:prSet>
      <dgm:spPr/>
    </dgm:pt>
    <dgm:pt modelId="{0FFB3B10-2FF3-EF45-8410-EDA6E3126739}" type="pres">
      <dgm:prSet presAssocID="{E9FF9AFC-1D84-1141-9F75-C8047BFC66B2}" presName="descendantText" presStyleLbl="alignAcc1" presStyleIdx="0" presStyleCnt="7">
        <dgm:presLayoutVars>
          <dgm:bulletEnabled val="1"/>
        </dgm:presLayoutVars>
      </dgm:prSet>
      <dgm:spPr/>
    </dgm:pt>
    <dgm:pt modelId="{4333309F-1F9C-6E48-99F6-AFCDD51161EB}" type="pres">
      <dgm:prSet presAssocID="{21713C97-0DD9-484D-BE13-38D91E56C340}" presName="sp" presStyleCnt="0"/>
      <dgm:spPr/>
    </dgm:pt>
    <dgm:pt modelId="{3636F8E8-1979-8141-BBF1-B521E2A5518B}" type="pres">
      <dgm:prSet presAssocID="{67A5DA12-3C8C-0343-9AD6-D96B2874FB7B}" presName="composite" presStyleCnt="0"/>
      <dgm:spPr/>
    </dgm:pt>
    <dgm:pt modelId="{D7D6073A-7F79-F740-B9A0-598C3BDDA9DE}" type="pres">
      <dgm:prSet presAssocID="{67A5DA12-3C8C-0343-9AD6-D96B2874FB7B}" presName="parentText" presStyleLbl="alignNode1" presStyleIdx="1" presStyleCnt="7">
        <dgm:presLayoutVars>
          <dgm:chMax val="1"/>
          <dgm:bulletEnabled val="1"/>
        </dgm:presLayoutVars>
      </dgm:prSet>
      <dgm:spPr/>
    </dgm:pt>
    <dgm:pt modelId="{6439F7FD-A546-1F4F-AA77-719E7C71B39D}" type="pres">
      <dgm:prSet presAssocID="{67A5DA12-3C8C-0343-9AD6-D96B2874FB7B}" presName="descendantText" presStyleLbl="alignAcc1" presStyleIdx="1" presStyleCnt="7">
        <dgm:presLayoutVars>
          <dgm:bulletEnabled val="1"/>
        </dgm:presLayoutVars>
      </dgm:prSet>
      <dgm:spPr/>
    </dgm:pt>
    <dgm:pt modelId="{CCDB957F-D412-984F-BAEC-696BB61950FA}" type="pres">
      <dgm:prSet presAssocID="{9B204386-0764-794B-B85A-ED8939CDF55E}" presName="sp" presStyleCnt="0"/>
      <dgm:spPr/>
    </dgm:pt>
    <dgm:pt modelId="{9B61C355-107F-A145-9603-9B49123ADAED}" type="pres">
      <dgm:prSet presAssocID="{2A300CEA-057D-054E-B17E-00E5527B7DD1}" presName="composite" presStyleCnt="0"/>
      <dgm:spPr/>
    </dgm:pt>
    <dgm:pt modelId="{751F5BA6-ED79-3C49-AD16-CF2B614A548F}" type="pres">
      <dgm:prSet presAssocID="{2A300CEA-057D-054E-B17E-00E5527B7DD1}" presName="parentText" presStyleLbl="alignNode1" presStyleIdx="2" presStyleCnt="7">
        <dgm:presLayoutVars>
          <dgm:chMax val="1"/>
          <dgm:bulletEnabled val="1"/>
        </dgm:presLayoutVars>
      </dgm:prSet>
      <dgm:spPr/>
    </dgm:pt>
    <dgm:pt modelId="{B040F88A-472E-4142-81F9-1EFE2B95A704}" type="pres">
      <dgm:prSet presAssocID="{2A300CEA-057D-054E-B17E-00E5527B7DD1}" presName="descendantText" presStyleLbl="alignAcc1" presStyleIdx="2" presStyleCnt="7">
        <dgm:presLayoutVars>
          <dgm:bulletEnabled val="1"/>
        </dgm:presLayoutVars>
      </dgm:prSet>
      <dgm:spPr/>
    </dgm:pt>
    <dgm:pt modelId="{2A4DAD16-06F0-B442-99F0-9CFAA2F04CF4}" type="pres">
      <dgm:prSet presAssocID="{87FEB2E4-9B17-BF4D-A2DF-6CB9AB5ECC2B}" presName="sp" presStyleCnt="0"/>
      <dgm:spPr/>
    </dgm:pt>
    <dgm:pt modelId="{336C51B1-561E-F546-94F8-0ED88232EFF0}" type="pres">
      <dgm:prSet presAssocID="{29AB127F-B983-1043-8CA6-98253E25BDF8}" presName="composite" presStyleCnt="0"/>
      <dgm:spPr/>
    </dgm:pt>
    <dgm:pt modelId="{A00D7D50-D80F-A140-A6AA-67D8BC0323B2}" type="pres">
      <dgm:prSet presAssocID="{29AB127F-B983-1043-8CA6-98253E25BDF8}" presName="parentText" presStyleLbl="alignNode1" presStyleIdx="3" presStyleCnt="7">
        <dgm:presLayoutVars>
          <dgm:chMax val="1"/>
          <dgm:bulletEnabled val="1"/>
        </dgm:presLayoutVars>
      </dgm:prSet>
      <dgm:spPr/>
    </dgm:pt>
    <dgm:pt modelId="{F11E0222-35C1-264B-91B8-47E7A795BF50}" type="pres">
      <dgm:prSet presAssocID="{29AB127F-B983-1043-8CA6-98253E25BDF8}" presName="descendantText" presStyleLbl="alignAcc1" presStyleIdx="3" presStyleCnt="7">
        <dgm:presLayoutVars>
          <dgm:bulletEnabled val="1"/>
        </dgm:presLayoutVars>
      </dgm:prSet>
      <dgm:spPr/>
    </dgm:pt>
    <dgm:pt modelId="{4B083A6C-7E71-2740-935E-C9CD340C6048}" type="pres">
      <dgm:prSet presAssocID="{EEE26FFD-6DEF-0849-8094-BCFF7D108BC5}" presName="sp" presStyleCnt="0"/>
      <dgm:spPr/>
    </dgm:pt>
    <dgm:pt modelId="{71BB92EF-45E4-B443-860E-7B7AD47C7CEF}" type="pres">
      <dgm:prSet presAssocID="{154C6CEA-46DF-AA40-9950-F4418736020A}" presName="composite" presStyleCnt="0"/>
      <dgm:spPr/>
    </dgm:pt>
    <dgm:pt modelId="{66956266-1A8B-F148-AFDF-9505FCAC4864}" type="pres">
      <dgm:prSet presAssocID="{154C6CEA-46DF-AA40-9950-F4418736020A}" presName="parentText" presStyleLbl="alignNode1" presStyleIdx="4" presStyleCnt="7">
        <dgm:presLayoutVars>
          <dgm:chMax val="1"/>
          <dgm:bulletEnabled val="1"/>
        </dgm:presLayoutVars>
      </dgm:prSet>
      <dgm:spPr/>
    </dgm:pt>
    <dgm:pt modelId="{D52459CE-F201-7440-8392-DE0FDB6B8F74}" type="pres">
      <dgm:prSet presAssocID="{154C6CEA-46DF-AA40-9950-F4418736020A}" presName="descendantText" presStyleLbl="alignAcc1" presStyleIdx="4" presStyleCnt="7">
        <dgm:presLayoutVars>
          <dgm:bulletEnabled val="1"/>
        </dgm:presLayoutVars>
      </dgm:prSet>
      <dgm:spPr/>
    </dgm:pt>
    <dgm:pt modelId="{E7273F68-9CD9-7C45-9008-C43B0A4AF020}" type="pres">
      <dgm:prSet presAssocID="{47BEF803-8E32-8840-9B15-F6A48B976159}" presName="sp" presStyleCnt="0"/>
      <dgm:spPr/>
    </dgm:pt>
    <dgm:pt modelId="{F297BAEF-7438-8F40-A2B5-7D9FD58DE4CF}" type="pres">
      <dgm:prSet presAssocID="{3985F08D-8A5E-1B4C-BB1E-06CFE4FB30E4}" presName="composite" presStyleCnt="0"/>
      <dgm:spPr/>
    </dgm:pt>
    <dgm:pt modelId="{2452C4F6-EBA3-5B44-A343-554E6776C82C}" type="pres">
      <dgm:prSet presAssocID="{3985F08D-8A5E-1B4C-BB1E-06CFE4FB30E4}" presName="parentText" presStyleLbl="alignNode1" presStyleIdx="5" presStyleCnt="7">
        <dgm:presLayoutVars>
          <dgm:chMax val="1"/>
          <dgm:bulletEnabled val="1"/>
        </dgm:presLayoutVars>
      </dgm:prSet>
      <dgm:spPr/>
    </dgm:pt>
    <dgm:pt modelId="{427CA4CD-D00E-3D44-9A90-3AE10C6F1A6C}" type="pres">
      <dgm:prSet presAssocID="{3985F08D-8A5E-1B4C-BB1E-06CFE4FB30E4}" presName="descendantText" presStyleLbl="alignAcc1" presStyleIdx="5" presStyleCnt="7">
        <dgm:presLayoutVars>
          <dgm:bulletEnabled val="1"/>
        </dgm:presLayoutVars>
      </dgm:prSet>
      <dgm:spPr/>
    </dgm:pt>
    <dgm:pt modelId="{E1C82439-204D-674F-9211-D883F7229CE6}" type="pres">
      <dgm:prSet presAssocID="{BD8F2B82-2F72-3944-B675-39A4A17C90CB}" presName="sp" presStyleCnt="0"/>
      <dgm:spPr/>
    </dgm:pt>
    <dgm:pt modelId="{67C569A9-4A07-E14D-9A76-E8EF7D131036}" type="pres">
      <dgm:prSet presAssocID="{50A99AE4-C2C4-CB4B-AAC6-EA2FEB76BC1A}" presName="composite" presStyleCnt="0"/>
      <dgm:spPr/>
    </dgm:pt>
    <dgm:pt modelId="{03AC7850-EE8C-734C-945B-93B8F60E56BF}" type="pres">
      <dgm:prSet presAssocID="{50A99AE4-C2C4-CB4B-AAC6-EA2FEB76BC1A}" presName="parentText" presStyleLbl="alignNode1" presStyleIdx="6" presStyleCnt="7">
        <dgm:presLayoutVars>
          <dgm:chMax val="1"/>
          <dgm:bulletEnabled val="1"/>
        </dgm:presLayoutVars>
      </dgm:prSet>
      <dgm:spPr/>
    </dgm:pt>
    <dgm:pt modelId="{BDC997D5-0832-4647-A82B-09EA56583950}" type="pres">
      <dgm:prSet presAssocID="{50A99AE4-C2C4-CB4B-AAC6-EA2FEB76BC1A}" presName="descendantText" presStyleLbl="alignAcc1" presStyleIdx="6" presStyleCnt="7">
        <dgm:presLayoutVars>
          <dgm:bulletEnabled val="1"/>
        </dgm:presLayoutVars>
      </dgm:prSet>
      <dgm:spPr/>
    </dgm:pt>
  </dgm:ptLst>
  <dgm:cxnLst>
    <dgm:cxn modelId="{424C6117-EEF2-4F4D-A556-E0F894C30D4E}" srcId="{154C6CEA-46DF-AA40-9950-F4418736020A}" destId="{B1C15FE7-85BA-B44F-9CDA-1BB307779997}" srcOrd="0" destOrd="0" parTransId="{4398D3FF-00E1-8740-B747-459FBC63F311}" sibTransId="{9E083343-C3F9-7342-A0CA-C3DBE702B2EF}"/>
    <dgm:cxn modelId="{FA5C3121-58AF-FC4E-ABEF-79383A1D724F}" type="presOf" srcId="{154C6CEA-46DF-AA40-9950-F4418736020A}" destId="{66956266-1A8B-F148-AFDF-9505FCAC4864}" srcOrd="0" destOrd="0" presId="urn:microsoft.com/office/officeart/2005/8/layout/chevron2"/>
    <dgm:cxn modelId="{C5A70523-7861-8143-9B5D-296D7CA41F82}" srcId="{2A300CEA-057D-054E-B17E-00E5527B7DD1}" destId="{CB3907D7-5D86-4949-BC61-89CAF287676F}" srcOrd="0" destOrd="0" parTransId="{AAC7010A-6CB4-194E-B9E9-622324839E0D}" sibTransId="{4E6DB393-C2F7-744C-A9A2-BD2EA4C9C7D3}"/>
    <dgm:cxn modelId="{B0FE7925-F010-A642-8FEC-FCDA1ECAFD32}" type="presOf" srcId="{E9FF9AFC-1D84-1141-9F75-C8047BFC66B2}" destId="{C0DFF1C8-066D-3748-8D94-490A38C41673}" srcOrd="0" destOrd="0" presId="urn:microsoft.com/office/officeart/2005/8/layout/chevron2"/>
    <dgm:cxn modelId="{CB42D726-E278-4A49-8B4E-645D67B02BE0}" srcId="{2FE70F90-0618-E14E-8A51-D213D700A229}" destId="{50A99AE4-C2C4-CB4B-AAC6-EA2FEB76BC1A}" srcOrd="6" destOrd="0" parTransId="{1C19C457-D201-E348-992D-633BF2B3A475}" sibTransId="{97F6FF3D-F037-AA46-A0FD-916482FB5B40}"/>
    <dgm:cxn modelId="{4C00D147-251A-514D-A28C-60EDE560BF75}" type="presOf" srcId="{4A8F8702-F7DA-B84C-9DED-A658C5B6B452}" destId="{0FFB3B10-2FF3-EF45-8410-EDA6E3126739}" srcOrd="0" destOrd="0" presId="urn:microsoft.com/office/officeart/2005/8/layout/chevron2"/>
    <dgm:cxn modelId="{E587CE4A-59A5-5F49-9245-D2B65E63FAF9}" type="presOf" srcId="{3985F08D-8A5E-1B4C-BB1E-06CFE4FB30E4}" destId="{2452C4F6-EBA3-5B44-A343-554E6776C82C}" srcOrd="0" destOrd="0" presId="urn:microsoft.com/office/officeart/2005/8/layout/chevron2"/>
    <dgm:cxn modelId="{6050434E-447C-A643-82CE-4443D158D4DA}" type="presOf" srcId="{2FE70F90-0618-E14E-8A51-D213D700A229}" destId="{07D6E2A0-77DA-8C47-9A3C-E931A766DEC6}" srcOrd="0" destOrd="0" presId="urn:microsoft.com/office/officeart/2005/8/layout/chevron2"/>
    <dgm:cxn modelId="{851E6958-2E8C-7746-9B63-3EAAE8063F4E}" type="presOf" srcId="{67A5DA12-3C8C-0343-9AD6-D96B2874FB7B}" destId="{D7D6073A-7F79-F740-B9A0-598C3BDDA9DE}" srcOrd="0" destOrd="0" presId="urn:microsoft.com/office/officeart/2005/8/layout/chevron2"/>
    <dgm:cxn modelId="{7494985B-71CB-0644-B50D-F066668FF1D6}" srcId="{2FE70F90-0618-E14E-8A51-D213D700A229}" destId="{E9FF9AFC-1D84-1141-9F75-C8047BFC66B2}" srcOrd="0" destOrd="0" parTransId="{26E59BF8-0C74-6C4D-94D4-5506E4329136}" sibTransId="{21713C97-0DD9-484D-BE13-38D91E56C340}"/>
    <dgm:cxn modelId="{50D2205E-10B6-624E-A5A9-38ADDE48503B}" type="presOf" srcId="{29AB127F-B983-1043-8CA6-98253E25BDF8}" destId="{A00D7D50-D80F-A140-A6AA-67D8BC0323B2}" srcOrd="0" destOrd="0" presId="urn:microsoft.com/office/officeart/2005/8/layout/chevron2"/>
    <dgm:cxn modelId="{D8C64F73-96A6-DE48-9276-981DA682211A}" srcId="{50A99AE4-C2C4-CB4B-AAC6-EA2FEB76BC1A}" destId="{7AF76D2C-C98A-B549-848C-EBB6C35F4F12}" srcOrd="0" destOrd="0" parTransId="{85C28E35-56E2-E54C-8A48-A965E26DA3BF}" sibTransId="{2D9E261E-055E-904A-847C-40CA04FD29BB}"/>
    <dgm:cxn modelId="{F8BFFF73-9961-B646-80E9-45B8984696BB}" srcId="{29AB127F-B983-1043-8CA6-98253E25BDF8}" destId="{9431BE43-D99E-964D-84C5-316115F919DC}" srcOrd="0" destOrd="0" parTransId="{4177D18A-8F48-A548-9930-F45A69149943}" sibTransId="{D47BB674-7AE0-4C4D-9875-A0ED822C50CD}"/>
    <dgm:cxn modelId="{3588BB74-6BEC-A744-8F4A-58EB71E1634E}" type="presOf" srcId="{2A300CEA-057D-054E-B17E-00E5527B7DD1}" destId="{751F5BA6-ED79-3C49-AD16-CF2B614A548F}" srcOrd="0" destOrd="0" presId="urn:microsoft.com/office/officeart/2005/8/layout/chevron2"/>
    <dgm:cxn modelId="{337FE375-5111-1646-B735-BCE4173CC29D}" type="presOf" srcId="{95972BB0-8092-5641-B5BB-13CAFF601E3F}" destId="{6439F7FD-A546-1F4F-AA77-719E7C71B39D}" srcOrd="0" destOrd="0" presId="urn:microsoft.com/office/officeart/2005/8/layout/chevron2"/>
    <dgm:cxn modelId="{9C43B698-468E-5D44-8DE5-8F24B6F20D7E}" srcId="{67A5DA12-3C8C-0343-9AD6-D96B2874FB7B}" destId="{95972BB0-8092-5641-B5BB-13CAFF601E3F}" srcOrd="0" destOrd="0" parTransId="{FA811D03-2DE5-1949-B0F3-147CA18C0687}" sibTransId="{A0825C91-F198-E748-8470-9CD355126A9C}"/>
    <dgm:cxn modelId="{364FFCB4-7F49-4140-9D36-44234617125F}" type="presOf" srcId="{AC2F3B46-0FEF-E348-8371-85CF1C03835C}" destId="{427CA4CD-D00E-3D44-9A90-3AE10C6F1A6C}" srcOrd="0" destOrd="0" presId="urn:microsoft.com/office/officeart/2005/8/layout/chevron2"/>
    <dgm:cxn modelId="{88BC29B5-9FE8-EB4C-B637-491B191C6121}" srcId="{2FE70F90-0618-E14E-8A51-D213D700A229}" destId="{67A5DA12-3C8C-0343-9AD6-D96B2874FB7B}" srcOrd="1" destOrd="0" parTransId="{70FFA2F6-E674-8440-A035-C2E03287FF98}" sibTransId="{9B204386-0764-794B-B85A-ED8939CDF55E}"/>
    <dgm:cxn modelId="{94CEDEB7-FF2F-7F41-B740-3F6913F55867}" srcId="{3985F08D-8A5E-1B4C-BB1E-06CFE4FB30E4}" destId="{AC2F3B46-0FEF-E348-8371-85CF1C03835C}" srcOrd="0" destOrd="0" parTransId="{EBB7A2BD-1BFC-6D4C-9B20-BB719D397E98}" sibTransId="{391C1223-2A56-BE42-BC55-BDEC88EA772F}"/>
    <dgm:cxn modelId="{1988A6BB-BD7B-5B48-8A2A-CBD31FC3D6C7}" srcId="{2FE70F90-0618-E14E-8A51-D213D700A229}" destId="{3985F08D-8A5E-1B4C-BB1E-06CFE4FB30E4}" srcOrd="5" destOrd="0" parTransId="{26347041-DC3A-864C-A090-D4E126945EC6}" sibTransId="{BD8F2B82-2F72-3944-B675-39A4A17C90CB}"/>
    <dgm:cxn modelId="{39AAF6C7-B58A-5447-BDEB-D5C787AC4860}" type="presOf" srcId="{CB3907D7-5D86-4949-BC61-89CAF287676F}" destId="{B040F88A-472E-4142-81F9-1EFE2B95A704}" srcOrd="0" destOrd="0" presId="urn:microsoft.com/office/officeart/2005/8/layout/chevron2"/>
    <dgm:cxn modelId="{23421BCD-1826-7540-B61B-A6E9F26B1DC2}" srcId="{E9FF9AFC-1D84-1141-9F75-C8047BFC66B2}" destId="{4A8F8702-F7DA-B84C-9DED-A658C5B6B452}" srcOrd="0" destOrd="0" parTransId="{7CD3EFFC-BA73-1441-82DA-724342EE10E3}" sibTransId="{1F833009-0DC8-F249-983A-735F8E41DCD0}"/>
    <dgm:cxn modelId="{9C907ECE-11BA-9A43-B4CE-A4F758C22742}" type="presOf" srcId="{50A99AE4-C2C4-CB4B-AAC6-EA2FEB76BC1A}" destId="{03AC7850-EE8C-734C-945B-93B8F60E56BF}" srcOrd="0" destOrd="0" presId="urn:microsoft.com/office/officeart/2005/8/layout/chevron2"/>
    <dgm:cxn modelId="{B7E492D5-8237-FF44-A4F3-CB75FEE8624F}" srcId="{2FE70F90-0618-E14E-8A51-D213D700A229}" destId="{29AB127F-B983-1043-8CA6-98253E25BDF8}" srcOrd="3" destOrd="0" parTransId="{2449F80F-853B-5145-9B67-273D3790E2F8}" sibTransId="{EEE26FFD-6DEF-0849-8094-BCFF7D108BC5}"/>
    <dgm:cxn modelId="{57C131DD-B1CA-B646-AE21-1292DBB84396}" srcId="{2FE70F90-0618-E14E-8A51-D213D700A229}" destId="{154C6CEA-46DF-AA40-9950-F4418736020A}" srcOrd="4" destOrd="0" parTransId="{7B4E2016-43F7-014C-8A71-48BE4ADD06CE}" sibTransId="{47BEF803-8E32-8840-9B15-F6A48B976159}"/>
    <dgm:cxn modelId="{ACFA27EA-7197-A64F-915E-0AE9A53EB440}" type="presOf" srcId="{7AF76D2C-C98A-B549-848C-EBB6C35F4F12}" destId="{BDC997D5-0832-4647-A82B-09EA56583950}" srcOrd="0" destOrd="0" presId="urn:microsoft.com/office/officeart/2005/8/layout/chevron2"/>
    <dgm:cxn modelId="{778B7BF1-4B50-FC41-9936-ECFED4AC2A8C}" type="presOf" srcId="{B1C15FE7-85BA-B44F-9CDA-1BB307779997}" destId="{D52459CE-F201-7440-8392-DE0FDB6B8F74}" srcOrd="0" destOrd="0" presId="urn:microsoft.com/office/officeart/2005/8/layout/chevron2"/>
    <dgm:cxn modelId="{A685E9F6-CE8E-FA46-9034-78EF5F767F46}" type="presOf" srcId="{9431BE43-D99E-964D-84C5-316115F919DC}" destId="{F11E0222-35C1-264B-91B8-47E7A795BF50}" srcOrd="0" destOrd="0" presId="urn:microsoft.com/office/officeart/2005/8/layout/chevron2"/>
    <dgm:cxn modelId="{448483FB-937A-7D4E-A705-36A1A9BF6B0C}" srcId="{2FE70F90-0618-E14E-8A51-D213D700A229}" destId="{2A300CEA-057D-054E-B17E-00E5527B7DD1}" srcOrd="2" destOrd="0" parTransId="{213D677F-A5FD-2145-AFF7-BA945DE2C520}" sibTransId="{87FEB2E4-9B17-BF4D-A2DF-6CB9AB5ECC2B}"/>
    <dgm:cxn modelId="{9B5EA9A4-7106-5543-AAF2-876860364196}" type="presParOf" srcId="{07D6E2A0-77DA-8C47-9A3C-E931A766DEC6}" destId="{D162F4E1-F5AF-6B40-8BB0-B2033686D944}" srcOrd="0" destOrd="0" presId="urn:microsoft.com/office/officeart/2005/8/layout/chevron2"/>
    <dgm:cxn modelId="{DAEDE7AC-8109-0B4E-9009-9D2764D0E11D}" type="presParOf" srcId="{D162F4E1-F5AF-6B40-8BB0-B2033686D944}" destId="{C0DFF1C8-066D-3748-8D94-490A38C41673}" srcOrd="0" destOrd="0" presId="urn:microsoft.com/office/officeart/2005/8/layout/chevron2"/>
    <dgm:cxn modelId="{B836B7D6-DCD9-8142-8566-38DA52A2EEDB}" type="presParOf" srcId="{D162F4E1-F5AF-6B40-8BB0-B2033686D944}" destId="{0FFB3B10-2FF3-EF45-8410-EDA6E3126739}" srcOrd="1" destOrd="0" presId="urn:microsoft.com/office/officeart/2005/8/layout/chevron2"/>
    <dgm:cxn modelId="{D7B00BFE-0DEC-A84B-BD11-DA25D9579095}" type="presParOf" srcId="{07D6E2A0-77DA-8C47-9A3C-E931A766DEC6}" destId="{4333309F-1F9C-6E48-99F6-AFCDD51161EB}" srcOrd="1" destOrd="0" presId="urn:microsoft.com/office/officeart/2005/8/layout/chevron2"/>
    <dgm:cxn modelId="{80084C7D-A918-8840-816E-80D6333B59F1}" type="presParOf" srcId="{07D6E2A0-77DA-8C47-9A3C-E931A766DEC6}" destId="{3636F8E8-1979-8141-BBF1-B521E2A5518B}" srcOrd="2" destOrd="0" presId="urn:microsoft.com/office/officeart/2005/8/layout/chevron2"/>
    <dgm:cxn modelId="{B4E8EECE-D338-694E-9796-2ED2B4E5B6CC}" type="presParOf" srcId="{3636F8E8-1979-8141-BBF1-B521E2A5518B}" destId="{D7D6073A-7F79-F740-B9A0-598C3BDDA9DE}" srcOrd="0" destOrd="0" presId="urn:microsoft.com/office/officeart/2005/8/layout/chevron2"/>
    <dgm:cxn modelId="{7D672BDB-4ECD-BC40-9326-C29820563602}" type="presParOf" srcId="{3636F8E8-1979-8141-BBF1-B521E2A5518B}" destId="{6439F7FD-A546-1F4F-AA77-719E7C71B39D}" srcOrd="1" destOrd="0" presId="urn:microsoft.com/office/officeart/2005/8/layout/chevron2"/>
    <dgm:cxn modelId="{00807BA4-8A66-9A40-AB9A-4593D100C6C7}" type="presParOf" srcId="{07D6E2A0-77DA-8C47-9A3C-E931A766DEC6}" destId="{CCDB957F-D412-984F-BAEC-696BB61950FA}" srcOrd="3" destOrd="0" presId="urn:microsoft.com/office/officeart/2005/8/layout/chevron2"/>
    <dgm:cxn modelId="{A478D3AA-BBDF-2B48-82EE-77EE99A8EF7F}" type="presParOf" srcId="{07D6E2A0-77DA-8C47-9A3C-E931A766DEC6}" destId="{9B61C355-107F-A145-9603-9B49123ADAED}" srcOrd="4" destOrd="0" presId="urn:microsoft.com/office/officeart/2005/8/layout/chevron2"/>
    <dgm:cxn modelId="{369537A6-CF33-FF4A-A665-3B9301DCD323}" type="presParOf" srcId="{9B61C355-107F-A145-9603-9B49123ADAED}" destId="{751F5BA6-ED79-3C49-AD16-CF2B614A548F}" srcOrd="0" destOrd="0" presId="urn:microsoft.com/office/officeart/2005/8/layout/chevron2"/>
    <dgm:cxn modelId="{E870EFA2-7A59-9843-B222-547353B49490}" type="presParOf" srcId="{9B61C355-107F-A145-9603-9B49123ADAED}" destId="{B040F88A-472E-4142-81F9-1EFE2B95A704}" srcOrd="1" destOrd="0" presId="urn:microsoft.com/office/officeart/2005/8/layout/chevron2"/>
    <dgm:cxn modelId="{B430ABC7-AA62-4542-8449-A703731525A4}" type="presParOf" srcId="{07D6E2A0-77DA-8C47-9A3C-E931A766DEC6}" destId="{2A4DAD16-06F0-B442-99F0-9CFAA2F04CF4}" srcOrd="5" destOrd="0" presId="urn:microsoft.com/office/officeart/2005/8/layout/chevron2"/>
    <dgm:cxn modelId="{CA956D34-A208-9444-B9F2-154D32FBF01E}" type="presParOf" srcId="{07D6E2A0-77DA-8C47-9A3C-E931A766DEC6}" destId="{336C51B1-561E-F546-94F8-0ED88232EFF0}" srcOrd="6" destOrd="0" presId="urn:microsoft.com/office/officeart/2005/8/layout/chevron2"/>
    <dgm:cxn modelId="{9CB791A9-D442-C248-9E2C-924DB09DBF92}" type="presParOf" srcId="{336C51B1-561E-F546-94F8-0ED88232EFF0}" destId="{A00D7D50-D80F-A140-A6AA-67D8BC0323B2}" srcOrd="0" destOrd="0" presId="urn:microsoft.com/office/officeart/2005/8/layout/chevron2"/>
    <dgm:cxn modelId="{842E8CE2-B793-AB47-BCC2-FB4FA87749A4}" type="presParOf" srcId="{336C51B1-561E-F546-94F8-0ED88232EFF0}" destId="{F11E0222-35C1-264B-91B8-47E7A795BF50}" srcOrd="1" destOrd="0" presId="urn:microsoft.com/office/officeart/2005/8/layout/chevron2"/>
    <dgm:cxn modelId="{51AE2DA1-7A32-5749-B3EF-9A1C407403D8}" type="presParOf" srcId="{07D6E2A0-77DA-8C47-9A3C-E931A766DEC6}" destId="{4B083A6C-7E71-2740-935E-C9CD340C6048}" srcOrd="7" destOrd="0" presId="urn:microsoft.com/office/officeart/2005/8/layout/chevron2"/>
    <dgm:cxn modelId="{58F9EBF4-2C25-1E4A-97B3-6FBC25E008A2}" type="presParOf" srcId="{07D6E2A0-77DA-8C47-9A3C-E931A766DEC6}" destId="{71BB92EF-45E4-B443-860E-7B7AD47C7CEF}" srcOrd="8" destOrd="0" presId="urn:microsoft.com/office/officeart/2005/8/layout/chevron2"/>
    <dgm:cxn modelId="{14CC8ED9-A32F-E241-BB3F-4F1B32A1E8D3}" type="presParOf" srcId="{71BB92EF-45E4-B443-860E-7B7AD47C7CEF}" destId="{66956266-1A8B-F148-AFDF-9505FCAC4864}" srcOrd="0" destOrd="0" presId="urn:microsoft.com/office/officeart/2005/8/layout/chevron2"/>
    <dgm:cxn modelId="{E8F7A17A-E914-FC48-A8BF-579B78D4A0C5}" type="presParOf" srcId="{71BB92EF-45E4-B443-860E-7B7AD47C7CEF}" destId="{D52459CE-F201-7440-8392-DE0FDB6B8F74}" srcOrd="1" destOrd="0" presId="urn:microsoft.com/office/officeart/2005/8/layout/chevron2"/>
    <dgm:cxn modelId="{511F2231-E7C9-A645-A36A-972283F5A526}" type="presParOf" srcId="{07D6E2A0-77DA-8C47-9A3C-E931A766DEC6}" destId="{E7273F68-9CD9-7C45-9008-C43B0A4AF020}" srcOrd="9" destOrd="0" presId="urn:microsoft.com/office/officeart/2005/8/layout/chevron2"/>
    <dgm:cxn modelId="{9D19320A-0E61-4B4E-8316-D0D48FB6CDC1}" type="presParOf" srcId="{07D6E2A0-77DA-8C47-9A3C-E931A766DEC6}" destId="{F297BAEF-7438-8F40-A2B5-7D9FD58DE4CF}" srcOrd="10" destOrd="0" presId="urn:microsoft.com/office/officeart/2005/8/layout/chevron2"/>
    <dgm:cxn modelId="{FF9E86B9-8A8E-814B-A454-062B692859C1}" type="presParOf" srcId="{F297BAEF-7438-8F40-A2B5-7D9FD58DE4CF}" destId="{2452C4F6-EBA3-5B44-A343-554E6776C82C}" srcOrd="0" destOrd="0" presId="urn:microsoft.com/office/officeart/2005/8/layout/chevron2"/>
    <dgm:cxn modelId="{62B94FF0-BCD5-4E40-B392-DC64EB5674F7}" type="presParOf" srcId="{F297BAEF-7438-8F40-A2B5-7D9FD58DE4CF}" destId="{427CA4CD-D00E-3D44-9A90-3AE10C6F1A6C}" srcOrd="1" destOrd="0" presId="urn:microsoft.com/office/officeart/2005/8/layout/chevron2"/>
    <dgm:cxn modelId="{96DA43FC-C56E-5045-AE5B-3210597C6251}" type="presParOf" srcId="{07D6E2A0-77DA-8C47-9A3C-E931A766DEC6}" destId="{E1C82439-204D-674F-9211-D883F7229CE6}" srcOrd="11" destOrd="0" presId="urn:microsoft.com/office/officeart/2005/8/layout/chevron2"/>
    <dgm:cxn modelId="{C072E312-B3B5-4C4B-AA83-07ADE92AC2AF}" type="presParOf" srcId="{07D6E2A0-77DA-8C47-9A3C-E931A766DEC6}" destId="{67C569A9-4A07-E14D-9A76-E8EF7D131036}" srcOrd="12" destOrd="0" presId="urn:microsoft.com/office/officeart/2005/8/layout/chevron2"/>
    <dgm:cxn modelId="{A006D77D-9AA5-F244-9BC6-82D2540D66EC}" type="presParOf" srcId="{67C569A9-4A07-E14D-9A76-E8EF7D131036}" destId="{03AC7850-EE8C-734C-945B-93B8F60E56BF}" srcOrd="0" destOrd="0" presId="urn:microsoft.com/office/officeart/2005/8/layout/chevron2"/>
    <dgm:cxn modelId="{AF8F746E-04E6-ED4F-817A-2C47B32F4024}" type="presParOf" srcId="{67C569A9-4A07-E14D-9A76-E8EF7D131036}" destId="{BDC997D5-0832-4647-A82B-09EA5658395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E70F90-0618-E14E-8A51-D213D700A229}" type="doc">
      <dgm:prSet loTypeId="urn:microsoft.com/office/officeart/2005/8/layout/chevron2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9FF9AFC-1D84-1141-9F75-C8047BFC66B2}">
      <dgm:prSet phldrT="[Text]" custT="1"/>
      <dgm:spPr/>
      <dgm:t>
        <a:bodyPr/>
        <a:lstStyle/>
        <a:p>
          <a:r>
            <a:rPr lang="en-US" sz="2400" b="1"/>
            <a:t>1</a:t>
          </a:r>
        </a:p>
      </dgm:t>
    </dgm:pt>
    <dgm:pt modelId="{26E59BF8-0C74-6C4D-94D4-5506E4329136}" type="parTrans" cxnId="{7494985B-71CB-0644-B50D-F066668FF1D6}">
      <dgm:prSet/>
      <dgm:spPr/>
      <dgm:t>
        <a:bodyPr/>
        <a:lstStyle/>
        <a:p>
          <a:endParaRPr lang="en-US"/>
        </a:p>
      </dgm:t>
    </dgm:pt>
    <dgm:pt modelId="{21713C97-0DD9-484D-BE13-38D91E56C340}" type="sibTrans" cxnId="{7494985B-71CB-0644-B50D-F066668FF1D6}">
      <dgm:prSet/>
      <dgm:spPr/>
      <dgm:t>
        <a:bodyPr/>
        <a:lstStyle/>
        <a:p>
          <a:endParaRPr lang="en-US"/>
        </a:p>
      </dgm:t>
    </dgm:pt>
    <dgm:pt modelId="{4A8F8702-F7DA-B84C-9DED-A658C5B6B452}">
      <dgm:prSet phldrT="[Text]"/>
      <dgm:spPr/>
      <dgm:t>
        <a:bodyPr/>
        <a:lstStyle/>
        <a:p>
          <a:r>
            <a:rPr lang="en-US"/>
            <a:t>Sistem informasi dan kegiatan bisnis global</a:t>
          </a:r>
        </a:p>
      </dgm:t>
    </dgm:pt>
    <dgm:pt modelId="{7CD3EFFC-BA73-1441-82DA-724342EE10E3}" type="parTrans" cxnId="{23421BCD-1826-7540-B61B-A6E9F26B1DC2}">
      <dgm:prSet/>
      <dgm:spPr/>
      <dgm:t>
        <a:bodyPr/>
        <a:lstStyle/>
        <a:p>
          <a:endParaRPr lang="en-US"/>
        </a:p>
      </dgm:t>
    </dgm:pt>
    <dgm:pt modelId="{1F833009-0DC8-F249-983A-735F8E41DCD0}" type="sibTrans" cxnId="{23421BCD-1826-7540-B61B-A6E9F26B1DC2}">
      <dgm:prSet/>
      <dgm:spPr/>
      <dgm:t>
        <a:bodyPr/>
        <a:lstStyle/>
        <a:p>
          <a:endParaRPr lang="en-US"/>
        </a:p>
      </dgm:t>
    </dgm:pt>
    <dgm:pt modelId="{67A5DA12-3C8C-0343-9AD6-D96B2874FB7B}">
      <dgm:prSet phldrT="[Text]" custT="1"/>
      <dgm:spPr/>
      <dgm:t>
        <a:bodyPr/>
        <a:lstStyle/>
        <a:p>
          <a:r>
            <a:rPr lang="en-US" sz="2400" b="1"/>
            <a:t>2</a:t>
          </a:r>
        </a:p>
      </dgm:t>
    </dgm:pt>
    <dgm:pt modelId="{70FFA2F6-E674-8440-A035-C2E03287FF98}" type="parTrans" cxnId="{88BC29B5-9FE8-EB4C-B637-491B191C6121}">
      <dgm:prSet/>
      <dgm:spPr/>
      <dgm:t>
        <a:bodyPr/>
        <a:lstStyle/>
        <a:p>
          <a:endParaRPr lang="en-US"/>
        </a:p>
      </dgm:t>
    </dgm:pt>
    <dgm:pt modelId="{9B204386-0764-794B-B85A-ED8939CDF55E}" type="sibTrans" cxnId="{88BC29B5-9FE8-EB4C-B637-491B191C6121}">
      <dgm:prSet/>
      <dgm:spPr/>
      <dgm:t>
        <a:bodyPr/>
        <a:lstStyle/>
        <a:p>
          <a:endParaRPr lang="en-US"/>
        </a:p>
      </dgm:t>
    </dgm:pt>
    <dgm:pt modelId="{95972BB0-8092-5641-B5BB-13CAFF601E3F}">
      <dgm:prSet phldrT="[Text]"/>
      <dgm:spPr/>
      <dgm:t>
        <a:bodyPr/>
        <a:lstStyle/>
        <a:p>
          <a:r>
            <a:rPr lang="en-US"/>
            <a:t>E commerce</a:t>
          </a:r>
        </a:p>
      </dgm:t>
    </dgm:pt>
    <dgm:pt modelId="{FA811D03-2DE5-1949-B0F3-147CA18C0687}" type="parTrans" cxnId="{9C43B698-468E-5D44-8DE5-8F24B6F20D7E}">
      <dgm:prSet/>
      <dgm:spPr/>
      <dgm:t>
        <a:bodyPr/>
        <a:lstStyle/>
        <a:p>
          <a:endParaRPr lang="en-US"/>
        </a:p>
      </dgm:t>
    </dgm:pt>
    <dgm:pt modelId="{A0825C91-F198-E748-8470-9CD355126A9C}" type="sibTrans" cxnId="{9C43B698-468E-5D44-8DE5-8F24B6F20D7E}">
      <dgm:prSet/>
      <dgm:spPr/>
      <dgm:t>
        <a:bodyPr/>
        <a:lstStyle/>
        <a:p>
          <a:endParaRPr lang="en-US"/>
        </a:p>
      </dgm:t>
    </dgm:pt>
    <dgm:pt modelId="{2A300CEA-057D-054E-B17E-00E5527B7DD1}">
      <dgm:prSet phldrT="[Text]" custT="1"/>
      <dgm:spPr/>
      <dgm:t>
        <a:bodyPr/>
        <a:lstStyle/>
        <a:p>
          <a:r>
            <a:rPr lang="en-US" sz="2400" b="1"/>
            <a:t>3</a:t>
          </a:r>
        </a:p>
      </dgm:t>
    </dgm:pt>
    <dgm:pt modelId="{213D677F-A5FD-2145-AFF7-BA945DE2C520}" type="parTrans" cxnId="{448483FB-937A-7D4E-A705-36A1A9BF6B0C}">
      <dgm:prSet/>
      <dgm:spPr/>
      <dgm:t>
        <a:bodyPr/>
        <a:lstStyle/>
        <a:p>
          <a:endParaRPr lang="en-US"/>
        </a:p>
      </dgm:t>
    </dgm:pt>
    <dgm:pt modelId="{87FEB2E4-9B17-BF4D-A2DF-6CB9AB5ECC2B}" type="sibTrans" cxnId="{448483FB-937A-7D4E-A705-36A1A9BF6B0C}">
      <dgm:prSet/>
      <dgm:spPr/>
      <dgm:t>
        <a:bodyPr/>
        <a:lstStyle/>
        <a:p>
          <a:endParaRPr lang="en-US"/>
        </a:p>
      </dgm:t>
    </dgm:pt>
    <dgm:pt modelId="{CB3907D7-5D86-4949-BC61-89CAF287676F}">
      <dgm:prSet phldrT="[Text]"/>
      <dgm:spPr/>
      <dgm:t>
        <a:bodyPr/>
        <a:lstStyle/>
        <a:p>
          <a:r>
            <a:rPr lang="en-US"/>
            <a:t>Sistem informasi, organisasi dan strategi</a:t>
          </a:r>
        </a:p>
      </dgm:t>
    </dgm:pt>
    <dgm:pt modelId="{AAC7010A-6CB4-194E-B9E9-622324839E0D}" type="parTrans" cxnId="{C5A70523-7861-8143-9B5D-296D7CA41F82}">
      <dgm:prSet/>
      <dgm:spPr/>
      <dgm:t>
        <a:bodyPr/>
        <a:lstStyle/>
        <a:p>
          <a:endParaRPr lang="en-US"/>
        </a:p>
      </dgm:t>
    </dgm:pt>
    <dgm:pt modelId="{4E6DB393-C2F7-744C-A9A2-BD2EA4C9C7D3}" type="sibTrans" cxnId="{C5A70523-7861-8143-9B5D-296D7CA41F82}">
      <dgm:prSet/>
      <dgm:spPr/>
      <dgm:t>
        <a:bodyPr/>
        <a:lstStyle/>
        <a:p>
          <a:endParaRPr lang="en-US"/>
        </a:p>
      </dgm:t>
    </dgm:pt>
    <dgm:pt modelId="{29AB127F-B983-1043-8CA6-98253E25BDF8}">
      <dgm:prSet custT="1"/>
      <dgm:spPr/>
      <dgm:t>
        <a:bodyPr/>
        <a:lstStyle/>
        <a:p>
          <a:r>
            <a:rPr lang="en-US" sz="2400" b="1"/>
            <a:t>3</a:t>
          </a:r>
        </a:p>
      </dgm:t>
    </dgm:pt>
    <dgm:pt modelId="{2449F80F-853B-5145-9B67-273D3790E2F8}" type="parTrans" cxnId="{B7E492D5-8237-FF44-A4F3-CB75FEE8624F}">
      <dgm:prSet/>
      <dgm:spPr/>
      <dgm:t>
        <a:bodyPr/>
        <a:lstStyle/>
        <a:p>
          <a:endParaRPr lang="en-US"/>
        </a:p>
      </dgm:t>
    </dgm:pt>
    <dgm:pt modelId="{EEE26FFD-6DEF-0849-8094-BCFF7D108BC5}" type="sibTrans" cxnId="{B7E492D5-8237-FF44-A4F3-CB75FEE8624F}">
      <dgm:prSet/>
      <dgm:spPr/>
      <dgm:t>
        <a:bodyPr/>
        <a:lstStyle/>
        <a:p>
          <a:endParaRPr lang="en-US"/>
        </a:p>
      </dgm:t>
    </dgm:pt>
    <dgm:pt modelId="{154C6CEA-46DF-AA40-9950-F4418736020A}">
      <dgm:prSet custT="1"/>
      <dgm:spPr/>
      <dgm:t>
        <a:bodyPr/>
        <a:lstStyle/>
        <a:p>
          <a:r>
            <a:rPr lang="en-US" sz="2400" b="1"/>
            <a:t>4</a:t>
          </a:r>
        </a:p>
      </dgm:t>
    </dgm:pt>
    <dgm:pt modelId="{7B4E2016-43F7-014C-8A71-48BE4ADD06CE}" type="parTrans" cxnId="{57C131DD-B1CA-B646-AE21-1292DBB84396}">
      <dgm:prSet/>
      <dgm:spPr/>
      <dgm:t>
        <a:bodyPr/>
        <a:lstStyle/>
        <a:p>
          <a:endParaRPr lang="en-US"/>
        </a:p>
      </dgm:t>
    </dgm:pt>
    <dgm:pt modelId="{47BEF803-8E32-8840-9B15-F6A48B976159}" type="sibTrans" cxnId="{57C131DD-B1CA-B646-AE21-1292DBB84396}">
      <dgm:prSet/>
      <dgm:spPr/>
      <dgm:t>
        <a:bodyPr/>
        <a:lstStyle/>
        <a:p>
          <a:endParaRPr lang="en-US"/>
        </a:p>
      </dgm:t>
    </dgm:pt>
    <dgm:pt modelId="{3985F08D-8A5E-1B4C-BB1E-06CFE4FB30E4}">
      <dgm:prSet custT="1"/>
      <dgm:spPr/>
      <dgm:t>
        <a:bodyPr/>
        <a:lstStyle/>
        <a:p>
          <a:r>
            <a:rPr lang="en-US" sz="2400" b="1"/>
            <a:t>5</a:t>
          </a:r>
        </a:p>
      </dgm:t>
    </dgm:pt>
    <dgm:pt modelId="{26347041-DC3A-864C-A090-D4E126945EC6}" type="parTrans" cxnId="{1988A6BB-BD7B-5B48-8A2A-CBD31FC3D6C7}">
      <dgm:prSet/>
      <dgm:spPr/>
      <dgm:t>
        <a:bodyPr/>
        <a:lstStyle/>
        <a:p>
          <a:endParaRPr lang="en-US"/>
        </a:p>
      </dgm:t>
    </dgm:pt>
    <dgm:pt modelId="{BD8F2B82-2F72-3944-B675-39A4A17C90CB}" type="sibTrans" cxnId="{1988A6BB-BD7B-5B48-8A2A-CBD31FC3D6C7}">
      <dgm:prSet/>
      <dgm:spPr/>
      <dgm:t>
        <a:bodyPr/>
        <a:lstStyle/>
        <a:p>
          <a:endParaRPr lang="en-US"/>
        </a:p>
      </dgm:t>
    </dgm:pt>
    <dgm:pt modelId="{9431BE43-D99E-964D-84C5-316115F919DC}">
      <dgm:prSet/>
      <dgm:spPr/>
      <dgm:t>
        <a:bodyPr/>
        <a:lstStyle/>
        <a:p>
          <a:r>
            <a:rPr lang="en-US"/>
            <a:t>Isu social dan etika dalam system informasi</a:t>
          </a:r>
        </a:p>
      </dgm:t>
    </dgm:pt>
    <dgm:pt modelId="{4177D18A-8F48-A548-9930-F45A69149943}" type="parTrans" cxnId="{F8BFFF73-9961-B646-80E9-45B8984696BB}">
      <dgm:prSet/>
      <dgm:spPr/>
      <dgm:t>
        <a:bodyPr/>
        <a:lstStyle/>
        <a:p>
          <a:endParaRPr lang="en-US"/>
        </a:p>
      </dgm:t>
    </dgm:pt>
    <dgm:pt modelId="{D47BB674-7AE0-4C4D-9875-A0ED822C50CD}" type="sibTrans" cxnId="{F8BFFF73-9961-B646-80E9-45B8984696BB}">
      <dgm:prSet/>
      <dgm:spPr/>
      <dgm:t>
        <a:bodyPr/>
        <a:lstStyle/>
        <a:p>
          <a:endParaRPr lang="en-US"/>
        </a:p>
      </dgm:t>
    </dgm:pt>
    <dgm:pt modelId="{B1C15FE7-85BA-B44F-9CDA-1BB307779997}">
      <dgm:prSet/>
      <dgm:spPr/>
      <dgm:t>
        <a:bodyPr/>
        <a:lstStyle/>
        <a:p>
          <a:r>
            <a:rPr lang="en-US"/>
            <a:t>Insfrastruktur TI</a:t>
          </a:r>
        </a:p>
      </dgm:t>
    </dgm:pt>
    <dgm:pt modelId="{4398D3FF-00E1-8740-B747-459FBC63F311}" type="parTrans" cxnId="{424C6117-EEF2-4F4D-A556-E0F894C30D4E}">
      <dgm:prSet/>
      <dgm:spPr/>
      <dgm:t>
        <a:bodyPr/>
        <a:lstStyle/>
        <a:p>
          <a:endParaRPr lang="en-US"/>
        </a:p>
      </dgm:t>
    </dgm:pt>
    <dgm:pt modelId="{9E083343-C3F9-7342-A0CA-C3DBE702B2EF}" type="sibTrans" cxnId="{424C6117-EEF2-4F4D-A556-E0F894C30D4E}">
      <dgm:prSet/>
      <dgm:spPr/>
      <dgm:t>
        <a:bodyPr/>
        <a:lstStyle/>
        <a:p>
          <a:endParaRPr lang="en-US"/>
        </a:p>
      </dgm:t>
    </dgm:pt>
    <dgm:pt modelId="{AC2F3B46-0FEF-E348-8371-85CF1C03835C}">
      <dgm:prSet/>
      <dgm:spPr/>
      <dgm:t>
        <a:bodyPr/>
        <a:lstStyle/>
        <a:p>
          <a:r>
            <a:rPr lang="en-US"/>
            <a:t>Meningkatkan proses pengambilan keputusan </a:t>
          </a:r>
        </a:p>
      </dgm:t>
    </dgm:pt>
    <dgm:pt modelId="{EBB7A2BD-1BFC-6D4C-9B20-BB719D397E98}" type="parTrans" cxnId="{94CEDEB7-FF2F-7F41-B740-3F6913F55867}">
      <dgm:prSet/>
      <dgm:spPr/>
      <dgm:t>
        <a:bodyPr/>
        <a:lstStyle/>
        <a:p>
          <a:endParaRPr lang="en-US"/>
        </a:p>
      </dgm:t>
    </dgm:pt>
    <dgm:pt modelId="{391C1223-2A56-BE42-BC55-BDEC88EA772F}" type="sibTrans" cxnId="{94CEDEB7-FF2F-7F41-B740-3F6913F55867}">
      <dgm:prSet/>
      <dgm:spPr/>
      <dgm:t>
        <a:bodyPr/>
        <a:lstStyle/>
        <a:p>
          <a:endParaRPr lang="en-US"/>
        </a:p>
      </dgm:t>
    </dgm:pt>
    <dgm:pt modelId="{50A99AE4-C2C4-CB4B-AAC6-EA2FEB76BC1A}">
      <dgm:prSet custT="1"/>
      <dgm:spPr/>
      <dgm:t>
        <a:bodyPr/>
        <a:lstStyle/>
        <a:p>
          <a:r>
            <a:rPr lang="en-US" sz="2400" b="1"/>
            <a:t>6</a:t>
          </a:r>
        </a:p>
      </dgm:t>
    </dgm:pt>
    <dgm:pt modelId="{1C19C457-D201-E348-992D-633BF2B3A475}" type="parTrans" cxnId="{CB42D726-E278-4A49-8B4E-645D67B02BE0}">
      <dgm:prSet/>
      <dgm:spPr/>
      <dgm:t>
        <a:bodyPr/>
        <a:lstStyle/>
        <a:p>
          <a:endParaRPr lang="en-US"/>
        </a:p>
      </dgm:t>
    </dgm:pt>
    <dgm:pt modelId="{97F6FF3D-F037-AA46-A0FD-916482FB5B40}" type="sibTrans" cxnId="{CB42D726-E278-4A49-8B4E-645D67B02BE0}">
      <dgm:prSet/>
      <dgm:spPr/>
      <dgm:t>
        <a:bodyPr/>
        <a:lstStyle/>
        <a:p>
          <a:endParaRPr lang="en-US"/>
        </a:p>
      </dgm:t>
    </dgm:pt>
    <dgm:pt modelId="{7AF76D2C-C98A-B549-848C-EBB6C35F4F12}">
      <dgm:prSet/>
      <dgm:spPr/>
      <dgm:t>
        <a:bodyPr/>
        <a:lstStyle/>
        <a:p>
          <a:r>
            <a:rPr lang="en-US"/>
            <a:t>Studi kasus </a:t>
          </a:r>
        </a:p>
      </dgm:t>
    </dgm:pt>
    <dgm:pt modelId="{85C28E35-56E2-E54C-8A48-A965E26DA3BF}" type="parTrans" cxnId="{D8C64F73-96A6-DE48-9276-981DA682211A}">
      <dgm:prSet/>
      <dgm:spPr/>
      <dgm:t>
        <a:bodyPr/>
        <a:lstStyle/>
        <a:p>
          <a:endParaRPr lang="en-US"/>
        </a:p>
      </dgm:t>
    </dgm:pt>
    <dgm:pt modelId="{2D9E261E-055E-904A-847C-40CA04FD29BB}" type="sibTrans" cxnId="{D8C64F73-96A6-DE48-9276-981DA682211A}">
      <dgm:prSet/>
      <dgm:spPr/>
      <dgm:t>
        <a:bodyPr/>
        <a:lstStyle/>
        <a:p>
          <a:endParaRPr lang="en-US"/>
        </a:p>
      </dgm:t>
    </dgm:pt>
    <dgm:pt modelId="{07D6E2A0-77DA-8C47-9A3C-E931A766DEC6}" type="pres">
      <dgm:prSet presAssocID="{2FE70F90-0618-E14E-8A51-D213D700A229}" presName="linearFlow" presStyleCnt="0">
        <dgm:presLayoutVars>
          <dgm:dir/>
          <dgm:animLvl val="lvl"/>
          <dgm:resizeHandles val="exact"/>
        </dgm:presLayoutVars>
      </dgm:prSet>
      <dgm:spPr/>
    </dgm:pt>
    <dgm:pt modelId="{D162F4E1-F5AF-6B40-8BB0-B2033686D944}" type="pres">
      <dgm:prSet presAssocID="{E9FF9AFC-1D84-1141-9F75-C8047BFC66B2}" presName="composite" presStyleCnt="0"/>
      <dgm:spPr/>
    </dgm:pt>
    <dgm:pt modelId="{C0DFF1C8-066D-3748-8D94-490A38C41673}" type="pres">
      <dgm:prSet presAssocID="{E9FF9AFC-1D84-1141-9F75-C8047BFC66B2}" presName="parentText" presStyleLbl="alignNode1" presStyleIdx="0" presStyleCnt="7">
        <dgm:presLayoutVars>
          <dgm:chMax val="1"/>
          <dgm:bulletEnabled val="1"/>
        </dgm:presLayoutVars>
      </dgm:prSet>
      <dgm:spPr/>
    </dgm:pt>
    <dgm:pt modelId="{0FFB3B10-2FF3-EF45-8410-EDA6E3126739}" type="pres">
      <dgm:prSet presAssocID="{E9FF9AFC-1D84-1141-9F75-C8047BFC66B2}" presName="descendantText" presStyleLbl="alignAcc1" presStyleIdx="0" presStyleCnt="7">
        <dgm:presLayoutVars>
          <dgm:bulletEnabled val="1"/>
        </dgm:presLayoutVars>
      </dgm:prSet>
      <dgm:spPr/>
    </dgm:pt>
    <dgm:pt modelId="{4333309F-1F9C-6E48-99F6-AFCDD51161EB}" type="pres">
      <dgm:prSet presAssocID="{21713C97-0DD9-484D-BE13-38D91E56C340}" presName="sp" presStyleCnt="0"/>
      <dgm:spPr/>
    </dgm:pt>
    <dgm:pt modelId="{3636F8E8-1979-8141-BBF1-B521E2A5518B}" type="pres">
      <dgm:prSet presAssocID="{67A5DA12-3C8C-0343-9AD6-D96B2874FB7B}" presName="composite" presStyleCnt="0"/>
      <dgm:spPr/>
    </dgm:pt>
    <dgm:pt modelId="{D7D6073A-7F79-F740-B9A0-598C3BDDA9DE}" type="pres">
      <dgm:prSet presAssocID="{67A5DA12-3C8C-0343-9AD6-D96B2874FB7B}" presName="parentText" presStyleLbl="alignNode1" presStyleIdx="1" presStyleCnt="7">
        <dgm:presLayoutVars>
          <dgm:chMax val="1"/>
          <dgm:bulletEnabled val="1"/>
        </dgm:presLayoutVars>
      </dgm:prSet>
      <dgm:spPr/>
    </dgm:pt>
    <dgm:pt modelId="{6439F7FD-A546-1F4F-AA77-719E7C71B39D}" type="pres">
      <dgm:prSet presAssocID="{67A5DA12-3C8C-0343-9AD6-D96B2874FB7B}" presName="descendantText" presStyleLbl="alignAcc1" presStyleIdx="1" presStyleCnt="7">
        <dgm:presLayoutVars>
          <dgm:bulletEnabled val="1"/>
        </dgm:presLayoutVars>
      </dgm:prSet>
      <dgm:spPr/>
    </dgm:pt>
    <dgm:pt modelId="{CCDB957F-D412-984F-BAEC-696BB61950FA}" type="pres">
      <dgm:prSet presAssocID="{9B204386-0764-794B-B85A-ED8939CDF55E}" presName="sp" presStyleCnt="0"/>
      <dgm:spPr/>
    </dgm:pt>
    <dgm:pt modelId="{9B61C355-107F-A145-9603-9B49123ADAED}" type="pres">
      <dgm:prSet presAssocID="{2A300CEA-057D-054E-B17E-00E5527B7DD1}" presName="composite" presStyleCnt="0"/>
      <dgm:spPr/>
    </dgm:pt>
    <dgm:pt modelId="{751F5BA6-ED79-3C49-AD16-CF2B614A548F}" type="pres">
      <dgm:prSet presAssocID="{2A300CEA-057D-054E-B17E-00E5527B7DD1}" presName="parentText" presStyleLbl="alignNode1" presStyleIdx="2" presStyleCnt="7">
        <dgm:presLayoutVars>
          <dgm:chMax val="1"/>
          <dgm:bulletEnabled val="1"/>
        </dgm:presLayoutVars>
      </dgm:prSet>
      <dgm:spPr/>
    </dgm:pt>
    <dgm:pt modelId="{B040F88A-472E-4142-81F9-1EFE2B95A704}" type="pres">
      <dgm:prSet presAssocID="{2A300CEA-057D-054E-B17E-00E5527B7DD1}" presName="descendantText" presStyleLbl="alignAcc1" presStyleIdx="2" presStyleCnt="7">
        <dgm:presLayoutVars>
          <dgm:bulletEnabled val="1"/>
        </dgm:presLayoutVars>
      </dgm:prSet>
      <dgm:spPr/>
    </dgm:pt>
    <dgm:pt modelId="{2A4DAD16-06F0-B442-99F0-9CFAA2F04CF4}" type="pres">
      <dgm:prSet presAssocID="{87FEB2E4-9B17-BF4D-A2DF-6CB9AB5ECC2B}" presName="sp" presStyleCnt="0"/>
      <dgm:spPr/>
    </dgm:pt>
    <dgm:pt modelId="{336C51B1-561E-F546-94F8-0ED88232EFF0}" type="pres">
      <dgm:prSet presAssocID="{29AB127F-B983-1043-8CA6-98253E25BDF8}" presName="composite" presStyleCnt="0"/>
      <dgm:spPr/>
    </dgm:pt>
    <dgm:pt modelId="{A00D7D50-D80F-A140-A6AA-67D8BC0323B2}" type="pres">
      <dgm:prSet presAssocID="{29AB127F-B983-1043-8CA6-98253E25BDF8}" presName="parentText" presStyleLbl="alignNode1" presStyleIdx="3" presStyleCnt="7">
        <dgm:presLayoutVars>
          <dgm:chMax val="1"/>
          <dgm:bulletEnabled val="1"/>
        </dgm:presLayoutVars>
      </dgm:prSet>
      <dgm:spPr/>
    </dgm:pt>
    <dgm:pt modelId="{F11E0222-35C1-264B-91B8-47E7A795BF50}" type="pres">
      <dgm:prSet presAssocID="{29AB127F-B983-1043-8CA6-98253E25BDF8}" presName="descendantText" presStyleLbl="alignAcc1" presStyleIdx="3" presStyleCnt="7">
        <dgm:presLayoutVars>
          <dgm:bulletEnabled val="1"/>
        </dgm:presLayoutVars>
      </dgm:prSet>
      <dgm:spPr/>
    </dgm:pt>
    <dgm:pt modelId="{4B083A6C-7E71-2740-935E-C9CD340C6048}" type="pres">
      <dgm:prSet presAssocID="{EEE26FFD-6DEF-0849-8094-BCFF7D108BC5}" presName="sp" presStyleCnt="0"/>
      <dgm:spPr/>
    </dgm:pt>
    <dgm:pt modelId="{71BB92EF-45E4-B443-860E-7B7AD47C7CEF}" type="pres">
      <dgm:prSet presAssocID="{154C6CEA-46DF-AA40-9950-F4418736020A}" presName="composite" presStyleCnt="0"/>
      <dgm:spPr/>
    </dgm:pt>
    <dgm:pt modelId="{66956266-1A8B-F148-AFDF-9505FCAC4864}" type="pres">
      <dgm:prSet presAssocID="{154C6CEA-46DF-AA40-9950-F4418736020A}" presName="parentText" presStyleLbl="alignNode1" presStyleIdx="4" presStyleCnt="7">
        <dgm:presLayoutVars>
          <dgm:chMax val="1"/>
          <dgm:bulletEnabled val="1"/>
        </dgm:presLayoutVars>
      </dgm:prSet>
      <dgm:spPr/>
    </dgm:pt>
    <dgm:pt modelId="{D52459CE-F201-7440-8392-DE0FDB6B8F74}" type="pres">
      <dgm:prSet presAssocID="{154C6CEA-46DF-AA40-9950-F4418736020A}" presName="descendantText" presStyleLbl="alignAcc1" presStyleIdx="4" presStyleCnt="7">
        <dgm:presLayoutVars>
          <dgm:bulletEnabled val="1"/>
        </dgm:presLayoutVars>
      </dgm:prSet>
      <dgm:spPr/>
    </dgm:pt>
    <dgm:pt modelId="{E7273F68-9CD9-7C45-9008-C43B0A4AF020}" type="pres">
      <dgm:prSet presAssocID="{47BEF803-8E32-8840-9B15-F6A48B976159}" presName="sp" presStyleCnt="0"/>
      <dgm:spPr/>
    </dgm:pt>
    <dgm:pt modelId="{F297BAEF-7438-8F40-A2B5-7D9FD58DE4CF}" type="pres">
      <dgm:prSet presAssocID="{3985F08D-8A5E-1B4C-BB1E-06CFE4FB30E4}" presName="composite" presStyleCnt="0"/>
      <dgm:spPr/>
    </dgm:pt>
    <dgm:pt modelId="{2452C4F6-EBA3-5B44-A343-554E6776C82C}" type="pres">
      <dgm:prSet presAssocID="{3985F08D-8A5E-1B4C-BB1E-06CFE4FB30E4}" presName="parentText" presStyleLbl="alignNode1" presStyleIdx="5" presStyleCnt="7">
        <dgm:presLayoutVars>
          <dgm:chMax val="1"/>
          <dgm:bulletEnabled val="1"/>
        </dgm:presLayoutVars>
      </dgm:prSet>
      <dgm:spPr/>
    </dgm:pt>
    <dgm:pt modelId="{427CA4CD-D00E-3D44-9A90-3AE10C6F1A6C}" type="pres">
      <dgm:prSet presAssocID="{3985F08D-8A5E-1B4C-BB1E-06CFE4FB30E4}" presName="descendantText" presStyleLbl="alignAcc1" presStyleIdx="5" presStyleCnt="7">
        <dgm:presLayoutVars>
          <dgm:bulletEnabled val="1"/>
        </dgm:presLayoutVars>
      </dgm:prSet>
      <dgm:spPr/>
    </dgm:pt>
    <dgm:pt modelId="{E1C82439-204D-674F-9211-D883F7229CE6}" type="pres">
      <dgm:prSet presAssocID="{BD8F2B82-2F72-3944-B675-39A4A17C90CB}" presName="sp" presStyleCnt="0"/>
      <dgm:spPr/>
    </dgm:pt>
    <dgm:pt modelId="{67C569A9-4A07-E14D-9A76-E8EF7D131036}" type="pres">
      <dgm:prSet presAssocID="{50A99AE4-C2C4-CB4B-AAC6-EA2FEB76BC1A}" presName="composite" presStyleCnt="0"/>
      <dgm:spPr/>
    </dgm:pt>
    <dgm:pt modelId="{03AC7850-EE8C-734C-945B-93B8F60E56BF}" type="pres">
      <dgm:prSet presAssocID="{50A99AE4-C2C4-CB4B-AAC6-EA2FEB76BC1A}" presName="parentText" presStyleLbl="alignNode1" presStyleIdx="6" presStyleCnt="7">
        <dgm:presLayoutVars>
          <dgm:chMax val="1"/>
          <dgm:bulletEnabled val="1"/>
        </dgm:presLayoutVars>
      </dgm:prSet>
      <dgm:spPr/>
    </dgm:pt>
    <dgm:pt modelId="{BDC997D5-0832-4647-A82B-09EA56583950}" type="pres">
      <dgm:prSet presAssocID="{50A99AE4-C2C4-CB4B-AAC6-EA2FEB76BC1A}" presName="descendantText" presStyleLbl="alignAcc1" presStyleIdx="6" presStyleCnt="7">
        <dgm:presLayoutVars>
          <dgm:bulletEnabled val="1"/>
        </dgm:presLayoutVars>
      </dgm:prSet>
      <dgm:spPr/>
    </dgm:pt>
  </dgm:ptLst>
  <dgm:cxnLst>
    <dgm:cxn modelId="{424C6117-EEF2-4F4D-A556-E0F894C30D4E}" srcId="{154C6CEA-46DF-AA40-9950-F4418736020A}" destId="{B1C15FE7-85BA-B44F-9CDA-1BB307779997}" srcOrd="0" destOrd="0" parTransId="{4398D3FF-00E1-8740-B747-459FBC63F311}" sibTransId="{9E083343-C3F9-7342-A0CA-C3DBE702B2EF}"/>
    <dgm:cxn modelId="{FA5C3121-58AF-FC4E-ABEF-79383A1D724F}" type="presOf" srcId="{154C6CEA-46DF-AA40-9950-F4418736020A}" destId="{66956266-1A8B-F148-AFDF-9505FCAC4864}" srcOrd="0" destOrd="0" presId="urn:microsoft.com/office/officeart/2005/8/layout/chevron2"/>
    <dgm:cxn modelId="{C5A70523-7861-8143-9B5D-296D7CA41F82}" srcId="{2A300CEA-057D-054E-B17E-00E5527B7DD1}" destId="{CB3907D7-5D86-4949-BC61-89CAF287676F}" srcOrd="0" destOrd="0" parTransId="{AAC7010A-6CB4-194E-B9E9-622324839E0D}" sibTransId="{4E6DB393-C2F7-744C-A9A2-BD2EA4C9C7D3}"/>
    <dgm:cxn modelId="{B0FE7925-F010-A642-8FEC-FCDA1ECAFD32}" type="presOf" srcId="{E9FF9AFC-1D84-1141-9F75-C8047BFC66B2}" destId="{C0DFF1C8-066D-3748-8D94-490A38C41673}" srcOrd="0" destOrd="0" presId="urn:microsoft.com/office/officeart/2005/8/layout/chevron2"/>
    <dgm:cxn modelId="{CB42D726-E278-4A49-8B4E-645D67B02BE0}" srcId="{2FE70F90-0618-E14E-8A51-D213D700A229}" destId="{50A99AE4-C2C4-CB4B-AAC6-EA2FEB76BC1A}" srcOrd="6" destOrd="0" parTransId="{1C19C457-D201-E348-992D-633BF2B3A475}" sibTransId="{97F6FF3D-F037-AA46-A0FD-916482FB5B40}"/>
    <dgm:cxn modelId="{4C00D147-251A-514D-A28C-60EDE560BF75}" type="presOf" srcId="{4A8F8702-F7DA-B84C-9DED-A658C5B6B452}" destId="{0FFB3B10-2FF3-EF45-8410-EDA6E3126739}" srcOrd="0" destOrd="0" presId="urn:microsoft.com/office/officeart/2005/8/layout/chevron2"/>
    <dgm:cxn modelId="{E587CE4A-59A5-5F49-9245-D2B65E63FAF9}" type="presOf" srcId="{3985F08D-8A5E-1B4C-BB1E-06CFE4FB30E4}" destId="{2452C4F6-EBA3-5B44-A343-554E6776C82C}" srcOrd="0" destOrd="0" presId="urn:microsoft.com/office/officeart/2005/8/layout/chevron2"/>
    <dgm:cxn modelId="{6050434E-447C-A643-82CE-4443D158D4DA}" type="presOf" srcId="{2FE70F90-0618-E14E-8A51-D213D700A229}" destId="{07D6E2A0-77DA-8C47-9A3C-E931A766DEC6}" srcOrd="0" destOrd="0" presId="urn:microsoft.com/office/officeart/2005/8/layout/chevron2"/>
    <dgm:cxn modelId="{851E6958-2E8C-7746-9B63-3EAAE8063F4E}" type="presOf" srcId="{67A5DA12-3C8C-0343-9AD6-D96B2874FB7B}" destId="{D7D6073A-7F79-F740-B9A0-598C3BDDA9DE}" srcOrd="0" destOrd="0" presId="urn:microsoft.com/office/officeart/2005/8/layout/chevron2"/>
    <dgm:cxn modelId="{7494985B-71CB-0644-B50D-F066668FF1D6}" srcId="{2FE70F90-0618-E14E-8A51-D213D700A229}" destId="{E9FF9AFC-1D84-1141-9F75-C8047BFC66B2}" srcOrd="0" destOrd="0" parTransId="{26E59BF8-0C74-6C4D-94D4-5506E4329136}" sibTransId="{21713C97-0DD9-484D-BE13-38D91E56C340}"/>
    <dgm:cxn modelId="{50D2205E-10B6-624E-A5A9-38ADDE48503B}" type="presOf" srcId="{29AB127F-B983-1043-8CA6-98253E25BDF8}" destId="{A00D7D50-D80F-A140-A6AA-67D8BC0323B2}" srcOrd="0" destOrd="0" presId="urn:microsoft.com/office/officeart/2005/8/layout/chevron2"/>
    <dgm:cxn modelId="{D8C64F73-96A6-DE48-9276-981DA682211A}" srcId="{50A99AE4-C2C4-CB4B-AAC6-EA2FEB76BC1A}" destId="{7AF76D2C-C98A-B549-848C-EBB6C35F4F12}" srcOrd="0" destOrd="0" parTransId="{85C28E35-56E2-E54C-8A48-A965E26DA3BF}" sibTransId="{2D9E261E-055E-904A-847C-40CA04FD29BB}"/>
    <dgm:cxn modelId="{F8BFFF73-9961-B646-80E9-45B8984696BB}" srcId="{29AB127F-B983-1043-8CA6-98253E25BDF8}" destId="{9431BE43-D99E-964D-84C5-316115F919DC}" srcOrd="0" destOrd="0" parTransId="{4177D18A-8F48-A548-9930-F45A69149943}" sibTransId="{D47BB674-7AE0-4C4D-9875-A0ED822C50CD}"/>
    <dgm:cxn modelId="{3588BB74-6BEC-A744-8F4A-58EB71E1634E}" type="presOf" srcId="{2A300CEA-057D-054E-B17E-00E5527B7DD1}" destId="{751F5BA6-ED79-3C49-AD16-CF2B614A548F}" srcOrd="0" destOrd="0" presId="urn:microsoft.com/office/officeart/2005/8/layout/chevron2"/>
    <dgm:cxn modelId="{337FE375-5111-1646-B735-BCE4173CC29D}" type="presOf" srcId="{95972BB0-8092-5641-B5BB-13CAFF601E3F}" destId="{6439F7FD-A546-1F4F-AA77-719E7C71B39D}" srcOrd="0" destOrd="0" presId="urn:microsoft.com/office/officeart/2005/8/layout/chevron2"/>
    <dgm:cxn modelId="{9C43B698-468E-5D44-8DE5-8F24B6F20D7E}" srcId="{67A5DA12-3C8C-0343-9AD6-D96B2874FB7B}" destId="{95972BB0-8092-5641-B5BB-13CAFF601E3F}" srcOrd="0" destOrd="0" parTransId="{FA811D03-2DE5-1949-B0F3-147CA18C0687}" sibTransId="{A0825C91-F198-E748-8470-9CD355126A9C}"/>
    <dgm:cxn modelId="{364FFCB4-7F49-4140-9D36-44234617125F}" type="presOf" srcId="{AC2F3B46-0FEF-E348-8371-85CF1C03835C}" destId="{427CA4CD-D00E-3D44-9A90-3AE10C6F1A6C}" srcOrd="0" destOrd="0" presId="urn:microsoft.com/office/officeart/2005/8/layout/chevron2"/>
    <dgm:cxn modelId="{88BC29B5-9FE8-EB4C-B637-491B191C6121}" srcId="{2FE70F90-0618-E14E-8A51-D213D700A229}" destId="{67A5DA12-3C8C-0343-9AD6-D96B2874FB7B}" srcOrd="1" destOrd="0" parTransId="{70FFA2F6-E674-8440-A035-C2E03287FF98}" sibTransId="{9B204386-0764-794B-B85A-ED8939CDF55E}"/>
    <dgm:cxn modelId="{94CEDEB7-FF2F-7F41-B740-3F6913F55867}" srcId="{3985F08D-8A5E-1B4C-BB1E-06CFE4FB30E4}" destId="{AC2F3B46-0FEF-E348-8371-85CF1C03835C}" srcOrd="0" destOrd="0" parTransId="{EBB7A2BD-1BFC-6D4C-9B20-BB719D397E98}" sibTransId="{391C1223-2A56-BE42-BC55-BDEC88EA772F}"/>
    <dgm:cxn modelId="{1988A6BB-BD7B-5B48-8A2A-CBD31FC3D6C7}" srcId="{2FE70F90-0618-E14E-8A51-D213D700A229}" destId="{3985F08D-8A5E-1B4C-BB1E-06CFE4FB30E4}" srcOrd="5" destOrd="0" parTransId="{26347041-DC3A-864C-A090-D4E126945EC6}" sibTransId="{BD8F2B82-2F72-3944-B675-39A4A17C90CB}"/>
    <dgm:cxn modelId="{39AAF6C7-B58A-5447-BDEB-D5C787AC4860}" type="presOf" srcId="{CB3907D7-5D86-4949-BC61-89CAF287676F}" destId="{B040F88A-472E-4142-81F9-1EFE2B95A704}" srcOrd="0" destOrd="0" presId="urn:microsoft.com/office/officeart/2005/8/layout/chevron2"/>
    <dgm:cxn modelId="{23421BCD-1826-7540-B61B-A6E9F26B1DC2}" srcId="{E9FF9AFC-1D84-1141-9F75-C8047BFC66B2}" destId="{4A8F8702-F7DA-B84C-9DED-A658C5B6B452}" srcOrd="0" destOrd="0" parTransId="{7CD3EFFC-BA73-1441-82DA-724342EE10E3}" sibTransId="{1F833009-0DC8-F249-983A-735F8E41DCD0}"/>
    <dgm:cxn modelId="{9C907ECE-11BA-9A43-B4CE-A4F758C22742}" type="presOf" srcId="{50A99AE4-C2C4-CB4B-AAC6-EA2FEB76BC1A}" destId="{03AC7850-EE8C-734C-945B-93B8F60E56BF}" srcOrd="0" destOrd="0" presId="urn:microsoft.com/office/officeart/2005/8/layout/chevron2"/>
    <dgm:cxn modelId="{B7E492D5-8237-FF44-A4F3-CB75FEE8624F}" srcId="{2FE70F90-0618-E14E-8A51-D213D700A229}" destId="{29AB127F-B983-1043-8CA6-98253E25BDF8}" srcOrd="3" destOrd="0" parTransId="{2449F80F-853B-5145-9B67-273D3790E2F8}" sibTransId="{EEE26FFD-6DEF-0849-8094-BCFF7D108BC5}"/>
    <dgm:cxn modelId="{57C131DD-B1CA-B646-AE21-1292DBB84396}" srcId="{2FE70F90-0618-E14E-8A51-D213D700A229}" destId="{154C6CEA-46DF-AA40-9950-F4418736020A}" srcOrd="4" destOrd="0" parTransId="{7B4E2016-43F7-014C-8A71-48BE4ADD06CE}" sibTransId="{47BEF803-8E32-8840-9B15-F6A48B976159}"/>
    <dgm:cxn modelId="{ACFA27EA-7197-A64F-915E-0AE9A53EB440}" type="presOf" srcId="{7AF76D2C-C98A-B549-848C-EBB6C35F4F12}" destId="{BDC997D5-0832-4647-A82B-09EA56583950}" srcOrd="0" destOrd="0" presId="urn:microsoft.com/office/officeart/2005/8/layout/chevron2"/>
    <dgm:cxn modelId="{778B7BF1-4B50-FC41-9936-ECFED4AC2A8C}" type="presOf" srcId="{B1C15FE7-85BA-B44F-9CDA-1BB307779997}" destId="{D52459CE-F201-7440-8392-DE0FDB6B8F74}" srcOrd="0" destOrd="0" presId="urn:microsoft.com/office/officeart/2005/8/layout/chevron2"/>
    <dgm:cxn modelId="{A685E9F6-CE8E-FA46-9034-78EF5F767F46}" type="presOf" srcId="{9431BE43-D99E-964D-84C5-316115F919DC}" destId="{F11E0222-35C1-264B-91B8-47E7A795BF50}" srcOrd="0" destOrd="0" presId="urn:microsoft.com/office/officeart/2005/8/layout/chevron2"/>
    <dgm:cxn modelId="{448483FB-937A-7D4E-A705-36A1A9BF6B0C}" srcId="{2FE70F90-0618-E14E-8A51-D213D700A229}" destId="{2A300CEA-057D-054E-B17E-00E5527B7DD1}" srcOrd="2" destOrd="0" parTransId="{213D677F-A5FD-2145-AFF7-BA945DE2C520}" sibTransId="{87FEB2E4-9B17-BF4D-A2DF-6CB9AB5ECC2B}"/>
    <dgm:cxn modelId="{9B5EA9A4-7106-5543-AAF2-876860364196}" type="presParOf" srcId="{07D6E2A0-77DA-8C47-9A3C-E931A766DEC6}" destId="{D162F4E1-F5AF-6B40-8BB0-B2033686D944}" srcOrd="0" destOrd="0" presId="urn:microsoft.com/office/officeart/2005/8/layout/chevron2"/>
    <dgm:cxn modelId="{DAEDE7AC-8109-0B4E-9009-9D2764D0E11D}" type="presParOf" srcId="{D162F4E1-F5AF-6B40-8BB0-B2033686D944}" destId="{C0DFF1C8-066D-3748-8D94-490A38C41673}" srcOrd="0" destOrd="0" presId="urn:microsoft.com/office/officeart/2005/8/layout/chevron2"/>
    <dgm:cxn modelId="{B836B7D6-DCD9-8142-8566-38DA52A2EEDB}" type="presParOf" srcId="{D162F4E1-F5AF-6B40-8BB0-B2033686D944}" destId="{0FFB3B10-2FF3-EF45-8410-EDA6E3126739}" srcOrd="1" destOrd="0" presId="urn:microsoft.com/office/officeart/2005/8/layout/chevron2"/>
    <dgm:cxn modelId="{D7B00BFE-0DEC-A84B-BD11-DA25D9579095}" type="presParOf" srcId="{07D6E2A0-77DA-8C47-9A3C-E931A766DEC6}" destId="{4333309F-1F9C-6E48-99F6-AFCDD51161EB}" srcOrd="1" destOrd="0" presId="urn:microsoft.com/office/officeart/2005/8/layout/chevron2"/>
    <dgm:cxn modelId="{80084C7D-A918-8840-816E-80D6333B59F1}" type="presParOf" srcId="{07D6E2A0-77DA-8C47-9A3C-E931A766DEC6}" destId="{3636F8E8-1979-8141-BBF1-B521E2A5518B}" srcOrd="2" destOrd="0" presId="urn:microsoft.com/office/officeart/2005/8/layout/chevron2"/>
    <dgm:cxn modelId="{B4E8EECE-D338-694E-9796-2ED2B4E5B6CC}" type="presParOf" srcId="{3636F8E8-1979-8141-BBF1-B521E2A5518B}" destId="{D7D6073A-7F79-F740-B9A0-598C3BDDA9DE}" srcOrd="0" destOrd="0" presId="urn:microsoft.com/office/officeart/2005/8/layout/chevron2"/>
    <dgm:cxn modelId="{7D672BDB-4ECD-BC40-9326-C29820563602}" type="presParOf" srcId="{3636F8E8-1979-8141-BBF1-B521E2A5518B}" destId="{6439F7FD-A546-1F4F-AA77-719E7C71B39D}" srcOrd="1" destOrd="0" presId="urn:microsoft.com/office/officeart/2005/8/layout/chevron2"/>
    <dgm:cxn modelId="{00807BA4-8A66-9A40-AB9A-4593D100C6C7}" type="presParOf" srcId="{07D6E2A0-77DA-8C47-9A3C-E931A766DEC6}" destId="{CCDB957F-D412-984F-BAEC-696BB61950FA}" srcOrd="3" destOrd="0" presId="urn:microsoft.com/office/officeart/2005/8/layout/chevron2"/>
    <dgm:cxn modelId="{A478D3AA-BBDF-2B48-82EE-77EE99A8EF7F}" type="presParOf" srcId="{07D6E2A0-77DA-8C47-9A3C-E931A766DEC6}" destId="{9B61C355-107F-A145-9603-9B49123ADAED}" srcOrd="4" destOrd="0" presId="urn:microsoft.com/office/officeart/2005/8/layout/chevron2"/>
    <dgm:cxn modelId="{369537A6-CF33-FF4A-A665-3B9301DCD323}" type="presParOf" srcId="{9B61C355-107F-A145-9603-9B49123ADAED}" destId="{751F5BA6-ED79-3C49-AD16-CF2B614A548F}" srcOrd="0" destOrd="0" presId="urn:microsoft.com/office/officeart/2005/8/layout/chevron2"/>
    <dgm:cxn modelId="{E870EFA2-7A59-9843-B222-547353B49490}" type="presParOf" srcId="{9B61C355-107F-A145-9603-9B49123ADAED}" destId="{B040F88A-472E-4142-81F9-1EFE2B95A704}" srcOrd="1" destOrd="0" presId="urn:microsoft.com/office/officeart/2005/8/layout/chevron2"/>
    <dgm:cxn modelId="{B430ABC7-AA62-4542-8449-A703731525A4}" type="presParOf" srcId="{07D6E2A0-77DA-8C47-9A3C-E931A766DEC6}" destId="{2A4DAD16-06F0-B442-99F0-9CFAA2F04CF4}" srcOrd="5" destOrd="0" presId="urn:microsoft.com/office/officeart/2005/8/layout/chevron2"/>
    <dgm:cxn modelId="{CA956D34-A208-9444-B9F2-154D32FBF01E}" type="presParOf" srcId="{07D6E2A0-77DA-8C47-9A3C-E931A766DEC6}" destId="{336C51B1-561E-F546-94F8-0ED88232EFF0}" srcOrd="6" destOrd="0" presId="urn:microsoft.com/office/officeart/2005/8/layout/chevron2"/>
    <dgm:cxn modelId="{9CB791A9-D442-C248-9E2C-924DB09DBF92}" type="presParOf" srcId="{336C51B1-561E-F546-94F8-0ED88232EFF0}" destId="{A00D7D50-D80F-A140-A6AA-67D8BC0323B2}" srcOrd="0" destOrd="0" presId="urn:microsoft.com/office/officeart/2005/8/layout/chevron2"/>
    <dgm:cxn modelId="{842E8CE2-B793-AB47-BCC2-FB4FA87749A4}" type="presParOf" srcId="{336C51B1-561E-F546-94F8-0ED88232EFF0}" destId="{F11E0222-35C1-264B-91B8-47E7A795BF50}" srcOrd="1" destOrd="0" presId="urn:microsoft.com/office/officeart/2005/8/layout/chevron2"/>
    <dgm:cxn modelId="{51AE2DA1-7A32-5749-B3EF-9A1C407403D8}" type="presParOf" srcId="{07D6E2A0-77DA-8C47-9A3C-E931A766DEC6}" destId="{4B083A6C-7E71-2740-935E-C9CD340C6048}" srcOrd="7" destOrd="0" presId="urn:microsoft.com/office/officeart/2005/8/layout/chevron2"/>
    <dgm:cxn modelId="{58F9EBF4-2C25-1E4A-97B3-6FBC25E008A2}" type="presParOf" srcId="{07D6E2A0-77DA-8C47-9A3C-E931A766DEC6}" destId="{71BB92EF-45E4-B443-860E-7B7AD47C7CEF}" srcOrd="8" destOrd="0" presId="urn:microsoft.com/office/officeart/2005/8/layout/chevron2"/>
    <dgm:cxn modelId="{14CC8ED9-A32F-E241-BB3F-4F1B32A1E8D3}" type="presParOf" srcId="{71BB92EF-45E4-B443-860E-7B7AD47C7CEF}" destId="{66956266-1A8B-F148-AFDF-9505FCAC4864}" srcOrd="0" destOrd="0" presId="urn:microsoft.com/office/officeart/2005/8/layout/chevron2"/>
    <dgm:cxn modelId="{E8F7A17A-E914-FC48-A8BF-579B78D4A0C5}" type="presParOf" srcId="{71BB92EF-45E4-B443-860E-7B7AD47C7CEF}" destId="{D52459CE-F201-7440-8392-DE0FDB6B8F74}" srcOrd="1" destOrd="0" presId="urn:microsoft.com/office/officeart/2005/8/layout/chevron2"/>
    <dgm:cxn modelId="{511F2231-E7C9-A645-A36A-972283F5A526}" type="presParOf" srcId="{07D6E2A0-77DA-8C47-9A3C-E931A766DEC6}" destId="{E7273F68-9CD9-7C45-9008-C43B0A4AF020}" srcOrd="9" destOrd="0" presId="urn:microsoft.com/office/officeart/2005/8/layout/chevron2"/>
    <dgm:cxn modelId="{9D19320A-0E61-4B4E-8316-D0D48FB6CDC1}" type="presParOf" srcId="{07D6E2A0-77DA-8C47-9A3C-E931A766DEC6}" destId="{F297BAEF-7438-8F40-A2B5-7D9FD58DE4CF}" srcOrd="10" destOrd="0" presId="urn:microsoft.com/office/officeart/2005/8/layout/chevron2"/>
    <dgm:cxn modelId="{FF9E86B9-8A8E-814B-A454-062B692859C1}" type="presParOf" srcId="{F297BAEF-7438-8F40-A2B5-7D9FD58DE4CF}" destId="{2452C4F6-EBA3-5B44-A343-554E6776C82C}" srcOrd="0" destOrd="0" presId="urn:microsoft.com/office/officeart/2005/8/layout/chevron2"/>
    <dgm:cxn modelId="{62B94FF0-BCD5-4E40-B392-DC64EB5674F7}" type="presParOf" srcId="{F297BAEF-7438-8F40-A2B5-7D9FD58DE4CF}" destId="{427CA4CD-D00E-3D44-9A90-3AE10C6F1A6C}" srcOrd="1" destOrd="0" presId="urn:microsoft.com/office/officeart/2005/8/layout/chevron2"/>
    <dgm:cxn modelId="{96DA43FC-C56E-5045-AE5B-3210597C6251}" type="presParOf" srcId="{07D6E2A0-77DA-8C47-9A3C-E931A766DEC6}" destId="{E1C82439-204D-674F-9211-D883F7229CE6}" srcOrd="11" destOrd="0" presId="urn:microsoft.com/office/officeart/2005/8/layout/chevron2"/>
    <dgm:cxn modelId="{C072E312-B3B5-4C4B-AA83-07ADE92AC2AF}" type="presParOf" srcId="{07D6E2A0-77DA-8C47-9A3C-E931A766DEC6}" destId="{67C569A9-4A07-E14D-9A76-E8EF7D131036}" srcOrd="12" destOrd="0" presId="urn:microsoft.com/office/officeart/2005/8/layout/chevron2"/>
    <dgm:cxn modelId="{A006D77D-9AA5-F244-9BC6-82D2540D66EC}" type="presParOf" srcId="{67C569A9-4A07-E14D-9A76-E8EF7D131036}" destId="{03AC7850-EE8C-734C-945B-93B8F60E56BF}" srcOrd="0" destOrd="0" presId="urn:microsoft.com/office/officeart/2005/8/layout/chevron2"/>
    <dgm:cxn modelId="{AF8F746E-04E6-ED4F-817A-2C47B32F4024}" type="presParOf" srcId="{67C569A9-4A07-E14D-9A76-E8EF7D131036}" destId="{BDC997D5-0832-4647-A82B-09EA5658395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F2B954-1A2A-0740-89AB-E4C01683E0E9}" type="doc">
      <dgm:prSet loTypeId="urn:microsoft.com/office/officeart/2005/8/layout/radial3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FEC9F9A-287E-AC47-A416-321CE8C89DAE}">
      <dgm:prSet phldrT="[Text]" custT="1"/>
      <dgm:spPr/>
      <dgm:t>
        <a:bodyPr/>
        <a:lstStyle/>
        <a:p>
          <a:r>
            <a:rPr lang="en-US" sz="2200"/>
            <a:t>About MIS</a:t>
          </a:r>
        </a:p>
      </dgm:t>
    </dgm:pt>
    <dgm:pt modelId="{ED994DEB-D0AB-8E41-8B7D-4D9143821E92}" type="parTrans" cxnId="{A9B45198-615C-FA48-95C2-D911FCA3E0D2}">
      <dgm:prSet/>
      <dgm:spPr/>
      <dgm:t>
        <a:bodyPr/>
        <a:lstStyle/>
        <a:p>
          <a:endParaRPr lang="en-US" sz="2200"/>
        </a:p>
      </dgm:t>
    </dgm:pt>
    <dgm:pt modelId="{791613A1-294B-674B-8116-A1C0F5F29312}" type="sibTrans" cxnId="{A9B45198-615C-FA48-95C2-D911FCA3E0D2}">
      <dgm:prSet/>
      <dgm:spPr/>
      <dgm:t>
        <a:bodyPr/>
        <a:lstStyle/>
        <a:p>
          <a:endParaRPr lang="en-US" sz="2200"/>
        </a:p>
      </dgm:t>
    </dgm:pt>
    <dgm:pt modelId="{CFB087C2-2674-E049-94C8-A6C92705470C}">
      <dgm:prSet phldrT="[Text]" custT="1"/>
      <dgm:spPr/>
      <dgm:t>
        <a:bodyPr/>
        <a:lstStyle/>
        <a:p>
          <a:r>
            <a:rPr lang="en-US" sz="2200"/>
            <a:t>Data </a:t>
          </a:r>
        </a:p>
      </dgm:t>
    </dgm:pt>
    <dgm:pt modelId="{0F8BA706-8993-1F4E-9616-02A2D6338B49}" type="parTrans" cxnId="{1A405254-DFFB-E847-9980-8ADC6A084E84}">
      <dgm:prSet/>
      <dgm:spPr/>
      <dgm:t>
        <a:bodyPr/>
        <a:lstStyle/>
        <a:p>
          <a:endParaRPr lang="en-US" sz="2200"/>
        </a:p>
      </dgm:t>
    </dgm:pt>
    <dgm:pt modelId="{5632502A-2BB7-EE44-82AB-2BFA2B5BD85A}" type="sibTrans" cxnId="{1A405254-DFFB-E847-9980-8ADC6A084E84}">
      <dgm:prSet/>
      <dgm:spPr/>
      <dgm:t>
        <a:bodyPr/>
        <a:lstStyle/>
        <a:p>
          <a:endParaRPr lang="en-US" sz="2200"/>
        </a:p>
      </dgm:t>
    </dgm:pt>
    <dgm:pt modelId="{1A7402F1-2657-E84F-99D3-B3DD9C4FF636}">
      <dgm:prSet phldrT="[Text]" custT="1"/>
      <dgm:spPr/>
      <dgm:t>
        <a:bodyPr/>
        <a:lstStyle/>
        <a:p>
          <a:r>
            <a:rPr lang="en-US" sz="2200"/>
            <a:t>Informasi</a:t>
          </a:r>
        </a:p>
      </dgm:t>
    </dgm:pt>
    <dgm:pt modelId="{F9C293D3-3760-7849-BA8D-913A184D6A7F}" type="parTrans" cxnId="{9A2D1FF1-CA89-0F49-85DE-48AE22E655DB}">
      <dgm:prSet/>
      <dgm:spPr/>
      <dgm:t>
        <a:bodyPr/>
        <a:lstStyle/>
        <a:p>
          <a:endParaRPr lang="en-US" sz="2200"/>
        </a:p>
      </dgm:t>
    </dgm:pt>
    <dgm:pt modelId="{B5FAD1D5-8498-C243-B614-01EF78D0B490}" type="sibTrans" cxnId="{9A2D1FF1-CA89-0F49-85DE-48AE22E655DB}">
      <dgm:prSet/>
      <dgm:spPr/>
      <dgm:t>
        <a:bodyPr/>
        <a:lstStyle/>
        <a:p>
          <a:endParaRPr lang="en-US" sz="2200"/>
        </a:p>
      </dgm:t>
    </dgm:pt>
    <dgm:pt modelId="{0391296F-5406-404D-B1B5-C982443BEEF6}">
      <dgm:prSet phldrT="[Text]" custT="1"/>
      <dgm:spPr/>
      <dgm:t>
        <a:bodyPr/>
        <a:lstStyle/>
        <a:p>
          <a:r>
            <a:rPr lang="en-US" sz="2200"/>
            <a:t>Sistem </a:t>
          </a:r>
        </a:p>
      </dgm:t>
    </dgm:pt>
    <dgm:pt modelId="{5B7C275E-A89B-E04E-91BA-68DFF87FBF91}" type="parTrans" cxnId="{8F3D58CD-EA93-3342-9E38-E225ECB23851}">
      <dgm:prSet/>
      <dgm:spPr/>
      <dgm:t>
        <a:bodyPr/>
        <a:lstStyle/>
        <a:p>
          <a:endParaRPr lang="en-US" sz="2200"/>
        </a:p>
      </dgm:t>
    </dgm:pt>
    <dgm:pt modelId="{3E57B888-A425-5942-86CF-38068005AA68}" type="sibTrans" cxnId="{8F3D58CD-EA93-3342-9E38-E225ECB23851}">
      <dgm:prSet/>
      <dgm:spPr/>
      <dgm:t>
        <a:bodyPr/>
        <a:lstStyle/>
        <a:p>
          <a:endParaRPr lang="en-US" sz="2200"/>
        </a:p>
      </dgm:t>
    </dgm:pt>
    <dgm:pt modelId="{6CC358A5-E4C2-1548-BA9C-CF06598F87E9}">
      <dgm:prSet phldrT="[Text]" custT="1"/>
      <dgm:spPr/>
      <dgm:t>
        <a:bodyPr/>
        <a:lstStyle/>
        <a:p>
          <a:r>
            <a:rPr lang="en-US" sz="2200"/>
            <a:t>Teknologi informasi</a:t>
          </a:r>
        </a:p>
      </dgm:t>
    </dgm:pt>
    <dgm:pt modelId="{1424F815-4A2A-234D-A010-A57667562A7E}" type="parTrans" cxnId="{2BED604D-8BFA-EA4A-869A-F8C743B6CB8D}">
      <dgm:prSet/>
      <dgm:spPr/>
      <dgm:t>
        <a:bodyPr/>
        <a:lstStyle/>
        <a:p>
          <a:endParaRPr lang="en-US" sz="2200"/>
        </a:p>
      </dgm:t>
    </dgm:pt>
    <dgm:pt modelId="{908ACB28-7EDB-D44C-B692-721D0BCDC1C2}" type="sibTrans" cxnId="{2BED604D-8BFA-EA4A-869A-F8C743B6CB8D}">
      <dgm:prSet/>
      <dgm:spPr/>
      <dgm:t>
        <a:bodyPr/>
        <a:lstStyle/>
        <a:p>
          <a:endParaRPr lang="en-US" sz="2200"/>
        </a:p>
      </dgm:t>
    </dgm:pt>
    <dgm:pt modelId="{EEE806A4-9405-FD47-984B-36836F9D9C34}">
      <dgm:prSet custT="1"/>
      <dgm:spPr/>
      <dgm:t>
        <a:bodyPr/>
        <a:lstStyle/>
        <a:p>
          <a:r>
            <a:rPr lang="en-US" sz="2200"/>
            <a:t>Database </a:t>
          </a:r>
        </a:p>
      </dgm:t>
    </dgm:pt>
    <dgm:pt modelId="{927D6F2E-F724-6F4D-9667-60E8301D5CB8}" type="parTrans" cxnId="{C6287B45-A1FB-F742-B18B-E3BCEEF58761}">
      <dgm:prSet/>
      <dgm:spPr/>
      <dgm:t>
        <a:bodyPr/>
        <a:lstStyle/>
        <a:p>
          <a:endParaRPr lang="en-US" sz="2200"/>
        </a:p>
      </dgm:t>
    </dgm:pt>
    <dgm:pt modelId="{6248A676-DEB8-FB41-B932-E5564DBD9841}" type="sibTrans" cxnId="{C6287B45-A1FB-F742-B18B-E3BCEEF58761}">
      <dgm:prSet/>
      <dgm:spPr/>
      <dgm:t>
        <a:bodyPr/>
        <a:lstStyle/>
        <a:p>
          <a:endParaRPr lang="en-US" sz="2200"/>
        </a:p>
      </dgm:t>
    </dgm:pt>
    <dgm:pt modelId="{FD58DF8D-A5DC-A640-B0C1-E7B4964E03EC}">
      <dgm:prSet custT="1"/>
      <dgm:spPr/>
      <dgm:t>
        <a:bodyPr/>
        <a:lstStyle/>
        <a:p>
          <a:r>
            <a:rPr lang="en-US" sz="2200"/>
            <a:t>Network ing </a:t>
          </a:r>
        </a:p>
      </dgm:t>
    </dgm:pt>
    <dgm:pt modelId="{78513401-EEFB-6C41-BCD5-8D06980E041C}" type="parTrans" cxnId="{9D3F6F37-757D-DF48-90C0-D4B3E594B5EA}">
      <dgm:prSet/>
      <dgm:spPr/>
      <dgm:t>
        <a:bodyPr/>
        <a:lstStyle/>
        <a:p>
          <a:endParaRPr lang="en-US" sz="2200"/>
        </a:p>
      </dgm:t>
    </dgm:pt>
    <dgm:pt modelId="{EBC4C23E-D0F4-3245-9F0F-9BE55704CFEB}" type="sibTrans" cxnId="{9D3F6F37-757D-DF48-90C0-D4B3E594B5EA}">
      <dgm:prSet/>
      <dgm:spPr/>
      <dgm:t>
        <a:bodyPr/>
        <a:lstStyle/>
        <a:p>
          <a:endParaRPr lang="en-US" sz="2200"/>
        </a:p>
      </dgm:t>
    </dgm:pt>
    <dgm:pt modelId="{F0B6C433-6ABA-B74F-8D6B-CE466AC25C88}" type="pres">
      <dgm:prSet presAssocID="{0CF2B954-1A2A-0740-89AB-E4C01683E0E9}" presName="composite" presStyleCnt="0">
        <dgm:presLayoutVars>
          <dgm:chMax val="1"/>
          <dgm:dir/>
          <dgm:resizeHandles val="exact"/>
        </dgm:presLayoutVars>
      </dgm:prSet>
      <dgm:spPr/>
    </dgm:pt>
    <dgm:pt modelId="{E169E38C-451B-5244-95CF-EDAEFDBB5E54}" type="pres">
      <dgm:prSet presAssocID="{0CF2B954-1A2A-0740-89AB-E4C01683E0E9}" presName="radial" presStyleCnt="0">
        <dgm:presLayoutVars>
          <dgm:animLvl val="ctr"/>
        </dgm:presLayoutVars>
      </dgm:prSet>
      <dgm:spPr/>
    </dgm:pt>
    <dgm:pt modelId="{6C8D715D-C2FF-1140-AC6A-6BB97B0DE7C9}" type="pres">
      <dgm:prSet presAssocID="{0FEC9F9A-287E-AC47-A416-321CE8C89DAE}" presName="centerShape" presStyleLbl="vennNode1" presStyleIdx="0" presStyleCnt="7"/>
      <dgm:spPr/>
    </dgm:pt>
    <dgm:pt modelId="{A56D42D4-E205-D644-97ED-0422AEFCF482}" type="pres">
      <dgm:prSet presAssocID="{CFB087C2-2674-E049-94C8-A6C92705470C}" presName="node" presStyleLbl="vennNode1" presStyleIdx="1" presStyleCnt="7">
        <dgm:presLayoutVars>
          <dgm:bulletEnabled val="1"/>
        </dgm:presLayoutVars>
      </dgm:prSet>
      <dgm:spPr/>
    </dgm:pt>
    <dgm:pt modelId="{19C38F69-36F7-614E-8A11-ABB851133211}" type="pres">
      <dgm:prSet presAssocID="{1A7402F1-2657-E84F-99D3-B3DD9C4FF636}" presName="node" presStyleLbl="vennNode1" presStyleIdx="2" presStyleCnt="7">
        <dgm:presLayoutVars>
          <dgm:bulletEnabled val="1"/>
        </dgm:presLayoutVars>
      </dgm:prSet>
      <dgm:spPr/>
    </dgm:pt>
    <dgm:pt modelId="{A6CFAFB6-AE74-1C46-8D0D-C78AE361D3E8}" type="pres">
      <dgm:prSet presAssocID="{0391296F-5406-404D-B1B5-C982443BEEF6}" presName="node" presStyleLbl="vennNode1" presStyleIdx="3" presStyleCnt="7">
        <dgm:presLayoutVars>
          <dgm:bulletEnabled val="1"/>
        </dgm:presLayoutVars>
      </dgm:prSet>
      <dgm:spPr/>
    </dgm:pt>
    <dgm:pt modelId="{B3037BF5-D559-6043-B670-0C6D26529121}" type="pres">
      <dgm:prSet presAssocID="{6CC358A5-E4C2-1548-BA9C-CF06598F87E9}" presName="node" presStyleLbl="vennNode1" presStyleIdx="4" presStyleCnt="7">
        <dgm:presLayoutVars>
          <dgm:bulletEnabled val="1"/>
        </dgm:presLayoutVars>
      </dgm:prSet>
      <dgm:spPr/>
    </dgm:pt>
    <dgm:pt modelId="{0EBA7A2D-7E98-B14F-9504-AF813E086A5B}" type="pres">
      <dgm:prSet presAssocID="{EEE806A4-9405-FD47-984B-36836F9D9C34}" presName="node" presStyleLbl="vennNode1" presStyleIdx="5" presStyleCnt="7">
        <dgm:presLayoutVars>
          <dgm:bulletEnabled val="1"/>
        </dgm:presLayoutVars>
      </dgm:prSet>
      <dgm:spPr/>
    </dgm:pt>
    <dgm:pt modelId="{44AFB7AD-3C57-BD48-B678-A2051646EA3B}" type="pres">
      <dgm:prSet presAssocID="{FD58DF8D-A5DC-A640-B0C1-E7B4964E03EC}" presName="node" presStyleLbl="vennNode1" presStyleIdx="6" presStyleCnt="7">
        <dgm:presLayoutVars>
          <dgm:bulletEnabled val="1"/>
        </dgm:presLayoutVars>
      </dgm:prSet>
      <dgm:spPr/>
    </dgm:pt>
  </dgm:ptLst>
  <dgm:cxnLst>
    <dgm:cxn modelId="{A8835504-EE1B-2646-AE5D-E931DF189BAA}" type="presOf" srcId="{0FEC9F9A-287E-AC47-A416-321CE8C89DAE}" destId="{6C8D715D-C2FF-1140-AC6A-6BB97B0DE7C9}" srcOrd="0" destOrd="0" presId="urn:microsoft.com/office/officeart/2005/8/layout/radial3"/>
    <dgm:cxn modelId="{9D3F6F37-757D-DF48-90C0-D4B3E594B5EA}" srcId="{0FEC9F9A-287E-AC47-A416-321CE8C89DAE}" destId="{FD58DF8D-A5DC-A640-B0C1-E7B4964E03EC}" srcOrd="5" destOrd="0" parTransId="{78513401-EEFB-6C41-BCD5-8D06980E041C}" sibTransId="{EBC4C23E-D0F4-3245-9F0F-9BE55704CFEB}"/>
    <dgm:cxn modelId="{C6287B45-A1FB-F742-B18B-E3BCEEF58761}" srcId="{0FEC9F9A-287E-AC47-A416-321CE8C89DAE}" destId="{EEE806A4-9405-FD47-984B-36836F9D9C34}" srcOrd="4" destOrd="0" parTransId="{927D6F2E-F724-6F4D-9667-60E8301D5CB8}" sibTransId="{6248A676-DEB8-FB41-B932-E5564DBD9841}"/>
    <dgm:cxn modelId="{1287CA45-E109-7F48-AA67-2E21A918BD57}" type="presOf" srcId="{EEE806A4-9405-FD47-984B-36836F9D9C34}" destId="{0EBA7A2D-7E98-B14F-9504-AF813E086A5B}" srcOrd="0" destOrd="0" presId="urn:microsoft.com/office/officeart/2005/8/layout/radial3"/>
    <dgm:cxn modelId="{2BED604D-8BFA-EA4A-869A-F8C743B6CB8D}" srcId="{0FEC9F9A-287E-AC47-A416-321CE8C89DAE}" destId="{6CC358A5-E4C2-1548-BA9C-CF06598F87E9}" srcOrd="3" destOrd="0" parTransId="{1424F815-4A2A-234D-A010-A57667562A7E}" sibTransId="{908ACB28-7EDB-D44C-B692-721D0BCDC1C2}"/>
    <dgm:cxn modelId="{1A405254-DFFB-E847-9980-8ADC6A084E84}" srcId="{0FEC9F9A-287E-AC47-A416-321CE8C89DAE}" destId="{CFB087C2-2674-E049-94C8-A6C92705470C}" srcOrd="0" destOrd="0" parTransId="{0F8BA706-8993-1F4E-9616-02A2D6338B49}" sibTransId="{5632502A-2BB7-EE44-82AB-2BFA2B5BD85A}"/>
    <dgm:cxn modelId="{953C2B58-410C-634C-A4C5-6624960F2F7F}" type="presOf" srcId="{6CC358A5-E4C2-1548-BA9C-CF06598F87E9}" destId="{B3037BF5-D559-6043-B670-0C6D26529121}" srcOrd="0" destOrd="0" presId="urn:microsoft.com/office/officeart/2005/8/layout/radial3"/>
    <dgm:cxn modelId="{0BD98658-9706-1546-B202-13C7F96490D3}" type="presOf" srcId="{FD58DF8D-A5DC-A640-B0C1-E7B4964E03EC}" destId="{44AFB7AD-3C57-BD48-B678-A2051646EA3B}" srcOrd="0" destOrd="0" presId="urn:microsoft.com/office/officeart/2005/8/layout/radial3"/>
    <dgm:cxn modelId="{92243459-5E50-C745-92D5-2D153370C530}" type="presOf" srcId="{0391296F-5406-404D-B1B5-C982443BEEF6}" destId="{A6CFAFB6-AE74-1C46-8D0D-C78AE361D3E8}" srcOrd="0" destOrd="0" presId="urn:microsoft.com/office/officeart/2005/8/layout/radial3"/>
    <dgm:cxn modelId="{7D00A660-1D3F-FD4D-8021-89B53C6C7669}" type="presOf" srcId="{CFB087C2-2674-E049-94C8-A6C92705470C}" destId="{A56D42D4-E205-D644-97ED-0422AEFCF482}" srcOrd="0" destOrd="0" presId="urn:microsoft.com/office/officeart/2005/8/layout/radial3"/>
    <dgm:cxn modelId="{ABF55E70-466B-0242-860C-B669F929AAC1}" type="presOf" srcId="{0CF2B954-1A2A-0740-89AB-E4C01683E0E9}" destId="{F0B6C433-6ABA-B74F-8D6B-CE466AC25C88}" srcOrd="0" destOrd="0" presId="urn:microsoft.com/office/officeart/2005/8/layout/radial3"/>
    <dgm:cxn modelId="{A9B45198-615C-FA48-95C2-D911FCA3E0D2}" srcId="{0CF2B954-1A2A-0740-89AB-E4C01683E0E9}" destId="{0FEC9F9A-287E-AC47-A416-321CE8C89DAE}" srcOrd="0" destOrd="0" parTransId="{ED994DEB-D0AB-8E41-8B7D-4D9143821E92}" sibTransId="{791613A1-294B-674B-8116-A1C0F5F29312}"/>
    <dgm:cxn modelId="{8F3D58CD-EA93-3342-9E38-E225ECB23851}" srcId="{0FEC9F9A-287E-AC47-A416-321CE8C89DAE}" destId="{0391296F-5406-404D-B1B5-C982443BEEF6}" srcOrd="2" destOrd="0" parTransId="{5B7C275E-A89B-E04E-91BA-68DFF87FBF91}" sibTransId="{3E57B888-A425-5942-86CF-38068005AA68}"/>
    <dgm:cxn modelId="{9A2D1FF1-CA89-0F49-85DE-48AE22E655DB}" srcId="{0FEC9F9A-287E-AC47-A416-321CE8C89DAE}" destId="{1A7402F1-2657-E84F-99D3-B3DD9C4FF636}" srcOrd="1" destOrd="0" parTransId="{F9C293D3-3760-7849-BA8D-913A184D6A7F}" sibTransId="{B5FAD1D5-8498-C243-B614-01EF78D0B490}"/>
    <dgm:cxn modelId="{BDB2D2F4-43FA-3643-ADB9-9DE2B0648818}" type="presOf" srcId="{1A7402F1-2657-E84F-99D3-B3DD9C4FF636}" destId="{19C38F69-36F7-614E-8A11-ABB851133211}" srcOrd="0" destOrd="0" presId="urn:microsoft.com/office/officeart/2005/8/layout/radial3"/>
    <dgm:cxn modelId="{654B3A77-8C14-9844-A2B6-463FF5F1F44A}" type="presParOf" srcId="{F0B6C433-6ABA-B74F-8D6B-CE466AC25C88}" destId="{E169E38C-451B-5244-95CF-EDAEFDBB5E54}" srcOrd="0" destOrd="0" presId="urn:microsoft.com/office/officeart/2005/8/layout/radial3"/>
    <dgm:cxn modelId="{5BB16923-142E-9E49-A669-75FF0390D288}" type="presParOf" srcId="{E169E38C-451B-5244-95CF-EDAEFDBB5E54}" destId="{6C8D715D-C2FF-1140-AC6A-6BB97B0DE7C9}" srcOrd="0" destOrd="0" presId="urn:microsoft.com/office/officeart/2005/8/layout/radial3"/>
    <dgm:cxn modelId="{6918B35F-4650-7740-8876-1211A6C14073}" type="presParOf" srcId="{E169E38C-451B-5244-95CF-EDAEFDBB5E54}" destId="{A56D42D4-E205-D644-97ED-0422AEFCF482}" srcOrd="1" destOrd="0" presId="urn:microsoft.com/office/officeart/2005/8/layout/radial3"/>
    <dgm:cxn modelId="{12DAAA2E-B092-4E49-A761-CEFE456BC1A1}" type="presParOf" srcId="{E169E38C-451B-5244-95CF-EDAEFDBB5E54}" destId="{19C38F69-36F7-614E-8A11-ABB851133211}" srcOrd="2" destOrd="0" presId="urn:microsoft.com/office/officeart/2005/8/layout/radial3"/>
    <dgm:cxn modelId="{745E20CB-430D-924E-AD38-9C36A63BE1AB}" type="presParOf" srcId="{E169E38C-451B-5244-95CF-EDAEFDBB5E54}" destId="{A6CFAFB6-AE74-1C46-8D0D-C78AE361D3E8}" srcOrd="3" destOrd="0" presId="urn:microsoft.com/office/officeart/2005/8/layout/radial3"/>
    <dgm:cxn modelId="{1B01B80A-8412-F248-B602-16CC53B72A4D}" type="presParOf" srcId="{E169E38C-451B-5244-95CF-EDAEFDBB5E54}" destId="{B3037BF5-D559-6043-B670-0C6D26529121}" srcOrd="4" destOrd="0" presId="urn:microsoft.com/office/officeart/2005/8/layout/radial3"/>
    <dgm:cxn modelId="{5D106D92-A68C-3B40-8589-1A71605C7B05}" type="presParOf" srcId="{E169E38C-451B-5244-95CF-EDAEFDBB5E54}" destId="{0EBA7A2D-7E98-B14F-9504-AF813E086A5B}" srcOrd="5" destOrd="0" presId="urn:microsoft.com/office/officeart/2005/8/layout/radial3"/>
    <dgm:cxn modelId="{6505BFDC-6A13-7348-A9BB-60B8610F8CE4}" type="presParOf" srcId="{E169E38C-451B-5244-95CF-EDAEFDBB5E54}" destId="{44AFB7AD-3C57-BD48-B678-A2051646EA3B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AD8492-21DB-9146-B4FA-6201AFC54987}" type="doc">
      <dgm:prSet loTypeId="urn:microsoft.com/office/officeart/2005/8/layout/radial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A46DADF-DA1F-BE40-9E36-96394DCD37A1}">
      <dgm:prSet phldrT="[Text]"/>
      <dgm:spPr/>
      <dgm:t>
        <a:bodyPr/>
        <a:lstStyle/>
        <a:p>
          <a:r>
            <a:rPr lang="en-US"/>
            <a:t>Newest issues in MIS</a:t>
          </a:r>
        </a:p>
      </dgm:t>
    </dgm:pt>
    <dgm:pt modelId="{4D061B4E-D86C-394C-9EB4-97B549106AF6}" type="parTrans" cxnId="{FF1EA3E9-CA8F-344F-B568-04A2761A14E8}">
      <dgm:prSet/>
      <dgm:spPr/>
      <dgm:t>
        <a:bodyPr/>
        <a:lstStyle/>
        <a:p>
          <a:endParaRPr lang="en-US"/>
        </a:p>
      </dgm:t>
    </dgm:pt>
    <dgm:pt modelId="{BA5BF35A-F105-204E-AEDA-C82E7E310BDF}" type="sibTrans" cxnId="{FF1EA3E9-CA8F-344F-B568-04A2761A14E8}">
      <dgm:prSet/>
      <dgm:spPr/>
      <dgm:t>
        <a:bodyPr/>
        <a:lstStyle/>
        <a:p>
          <a:endParaRPr lang="en-US"/>
        </a:p>
      </dgm:t>
    </dgm:pt>
    <dgm:pt modelId="{BE0174A8-F798-864A-8FC0-102761CBFAD5}">
      <dgm:prSet phldrT="[Text]"/>
      <dgm:spPr/>
      <dgm:t>
        <a:bodyPr/>
        <a:lstStyle/>
        <a:p>
          <a:r>
            <a:rPr lang="en-US"/>
            <a:t>Big data</a:t>
          </a:r>
        </a:p>
      </dgm:t>
    </dgm:pt>
    <dgm:pt modelId="{01D280FA-6F43-094A-B377-E728D11A6FBB}" type="parTrans" cxnId="{51902D0E-D617-9E44-8ED7-9EC91922E078}">
      <dgm:prSet/>
      <dgm:spPr/>
      <dgm:t>
        <a:bodyPr/>
        <a:lstStyle/>
        <a:p>
          <a:endParaRPr lang="en-US"/>
        </a:p>
      </dgm:t>
    </dgm:pt>
    <dgm:pt modelId="{8F27FE16-55B3-9C47-B782-E5A9F4919448}" type="sibTrans" cxnId="{51902D0E-D617-9E44-8ED7-9EC91922E078}">
      <dgm:prSet/>
      <dgm:spPr/>
      <dgm:t>
        <a:bodyPr/>
        <a:lstStyle/>
        <a:p>
          <a:endParaRPr lang="en-US"/>
        </a:p>
      </dgm:t>
    </dgm:pt>
    <dgm:pt modelId="{241C0001-A7D5-5B43-96DA-3CF658E856AE}">
      <dgm:prSet phldrT="[Text]"/>
      <dgm:spPr/>
      <dgm:t>
        <a:bodyPr/>
        <a:lstStyle/>
        <a:p>
          <a:r>
            <a:rPr lang="en-US"/>
            <a:t>Cloud computing</a:t>
          </a:r>
        </a:p>
      </dgm:t>
    </dgm:pt>
    <dgm:pt modelId="{5A78F6EB-2064-B849-8590-F47C27526A7A}" type="parTrans" cxnId="{E310A913-91CA-A146-9876-E78F142CDB4C}">
      <dgm:prSet/>
      <dgm:spPr/>
      <dgm:t>
        <a:bodyPr/>
        <a:lstStyle/>
        <a:p>
          <a:endParaRPr lang="en-US"/>
        </a:p>
      </dgm:t>
    </dgm:pt>
    <dgm:pt modelId="{8A2DEA72-7D6A-0548-8A28-489CE0BB9A49}" type="sibTrans" cxnId="{E310A913-91CA-A146-9876-E78F142CDB4C}">
      <dgm:prSet/>
      <dgm:spPr/>
      <dgm:t>
        <a:bodyPr/>
        <a:lstStyle/>
        <a:p>
          <a:endParaRPr lang="en-US"/>
        </a:p>
      </dgm:t>
    </dgm:pt>
    <dgm:pt modelId="{38B019BF-34F7-CE47-A10E-8BAD1B826DA1}">
      <dgm:prSet phldrT="[Text]"/>
      <dgm:spPr/>
      <dgm:t>
        <a:bodyPr/>
        <a:lstStyle/>
        <a:p>
          <a:r>
            <a:rPr lang="en-US"/>
            <a:t>Artificial intelegence</a:t>
          </a:r>
        </a:p>
      </dgm:t>
    </dgm:pt>
    <dgm:pt modelId="{14F2D857-B7FF-6B4A-B94B-CD0CF525A1A6}" type="parTrans" cxnId="{AC9E3DD1-542C-A54C-AE52-9315FAD15241}">
      <dgm:prSet/>
      <dgm:spPr/>
      <dgm:t>
        <a:bodyPr/>
        <a:lstStyle/>
        <a:p>
          <a:endParaRPr lang="en-US"/>
        </a:p>
      </dgm:t>
    </dgm:pt>
    <dgm:pt modelId="{1E09F700-C589-6C45-9597-7453D1981B11}" type="sibTrans" cxnId="{AC9E3DD1-542C-A54C-AE52-9315FAD15241}">
      <dgm:prSet/>
      <dgm:spPr/>
      <dgm:t>
        <a:bodyPr/>
        <a:lstStyle/>
        <a:p>
          <a:endParaRPr lang="en-US"/>
        </a:p>
      </dgm:t>
    </dgm:pt>
    <dgm:pt modelId="{9A8983C6-B12B-AE45-93A6-8B6D7BEA8CAF}">
      <dgm:prSet phldrT="[Text]"/>
      <dgm:spPr/>
      <dgm:t>
        <a:bodyPr/>
        <a:lstStyle/>
        <a:p>
          <a:r>
            <a:rPr lang="en-US"/>
            <a:t>Digital paltform mobile</a:t>
          </a:r>
        </a:p>
      </dgm:t>
    </dgm:pt>
    <dgm:pt modelId="{D6BDB2FD-459F-EC41-A57E-4BEF66994814}" type="parTrans" cxnId="{D6249A41-3A2C-EC44-9ABB-C8294545FC12}">
      <dgm:prSet/>
      <dgm:spPr/>
      <dgm:t>
        <a:bodyPr/>
        <a:lstStyle/>
        <a:p>
          <a:endParaRPr lang="en-US"/>
        </a:p>
      </dgm:t>
    </dgm:pt>
    <dgm:pt modelId="{7BC536D6-84A0-C848-B821-4240A83D6FF5}" type="sibTrans" cxnId="{D6249A41-3A2C-EC44-9ABB-C8294545FC12}">
      <dgm:prSet/>
      <dgm:spPr/>
      <dgm:t>
        <a:bodyPr/>
        <a:lstStyle/>
        <a:p>
          <a:endParaRPr lang="en-US"/>
        </a:p>
      </dgm:t>
    </dgm:pt>
    <dgm:pt modelId="{69008733-A458-7242-8F37-C371C92DE24A}">
      <dgm:prSet phldrT="[Text]"/>
      <dgm:spPr/>
      <dgm:t>
        <a:bodyPr/>
        <a:lstStyle/>
        <a:p>
          <a:r>
            <a:rPr lang="en-US"/>
            <a:t>High speed internet acces</a:t>
          </a:r>
        </a:p>
      </dgm:t>
    </dgm:pt>
    <dgm:pt modelId="{D0F40274-BE38-1846-90C8-347D35D6C914}" type="parTrans" cxnId="{D76D5385-880D-3546-ABDC-C6966B318B23}">
      <dgm:prSet/>
      <dgm:spPr/>
      <dgm:t>
        <a:bodyPr/>
        <a:lstStyle/>
        <a:p>
          <a:endParaRPr lang="en-US"/>
        </a:p>
      </dgm:t>
    </dgm:pt>
    <dgm:pt modelId="{0D083592-CB0A-D241-AD2D-C073E12A4329}" type="sibTrans" cxnId="{D76D5385-880D-3546-ABDC-C6966B318B23}">
      <dgm:prSet/>
      <dgm:spPr/>
      <dgm:t>
        <a:bodyPr/>
        <a:lstStyle/>
        <a:p>
          <a:endParaRPr lang="en-US"/>
        </a:p>
      </dgm:t>
    </dgm:pt>
    <dgm:pt modelId="{4B9C9838-F12C-1848-8757-D69C17F4A522}">
      <dgm:prSet/>
      <dgm:spPr/>
      <dgm:t>
        <a:bodyPr/>
        <a:lstStyle/>
        <a:p>
          <a:r>
            <a:rPr lang="en-US"/>
            <a:t>Disruptive innovation</a:t>
          </a:r>
        </a:p>
      </dgm:t>
    </dgm:pt>
    <dgm:pt modelId="{5902DE6D-F403-4E43-9F82-8439D23F31EA}" type="parTrans" cxnId="{302C0828-B3E8-AC45-976D-D3BBF694CBA6}">
      <dgm:prSet/>
      <dgm:spPr/>
      <dgm:t>
        <a:bodyPr/>
        <a:lstStyle/>
        <a:p>
          <a:endParaRPr lang="en-US"/>
        </a:p>
      </dgm:t>
    </dgm:pt>
    <dgm:pt modelId="{7671CA6E-8216-C34D-99BE-3892FAF99F41}" type="sibTrans" cxnId="{302C0828-B3E8-AC45-976D-D3BBF694CBA6}">
      <dgm:prSet/>
      <dgm:spPr/>
      <dgm:t>
        <a:bodyPr/>
        <a:lstStyle/>
        <a:p>
          <a:endParaRPr lang="en-US"/>
        </a:p>
      </dgm:t>
    </dgm:pt>
    <dgm:pt modelId="{B5C8CD99-D414-064D-B0B3-9034121923E7}" type="pres">
      <dgm:prSet presAssocID="{47AD8492-21DB-9146-B4FA-6201AFC5498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AEC0116-4DFE-FB48-A0A8-AED26FECBC45}" type="pres">
      <dgm:prSet presAssocID="{5A46DADF-DA1F-BE40-9E36-96394DCD37A1}" presName="centerShape" presStyleLbl="node0" presStyleIdx="0" presStyleCnt="1"/>
      <dgm:spPr/>
    </dgm:pt>
    <dgm:pt modelId="{7FC95836-706C-B643-81E3-B37974D583EA}" type="pres">
      <dgm:prSet presAssocID="{01D280FA-6F43-094A-B377-E728D11A6FBB}" presName="Name9" presStyleLbl="parChTrans1D2" presStyleIdx="0" presStyleCnt="6"/>
      <dgm:spPr/>
    </dgm:pt>
    <dgm:pt modelId="{2FD2B74D-2960-964E-98FE-89190D576FF2}" type="pres">
      <dgm:prSet presAssocID="{01D280FA-6F43-094A-B377-E728D11A6FBB}" presName="connTx" presStyleLbl="parChTrans1D2" presStyleIdx="0" presStyleCnt="6"/>
      <dgm:spPr/>
    </dgm:pt>
    <dgm:pt modelId="{85A8A32D-F5E1-8049-A40F-130E418022A6}" type="pres">
      <dgm:prSet presAssocID="{BE0174A8-F798-864A-8FC0-102761CBFAD5}" presName="node" presStyleLbl="node1" presStyleIdx="0" presStyleCnt="6">
        <dgm:presLayoutVars>
          <dgm:bulletEnabled val="1"/>
        </dgm:presLayoutVars>
      </dgm:prSet>
      <dgm:spPr/>
    </dgm:pt>
    <dgm:pt modelId="{E0DD8B8B-271E-C64A-8818-179B83395208}" type="pres">
      <dgm:prSet presAssocID="{5A78F6EB-2064-B849-8590-F47C27526A7A}" presName="Name9" presStyleLbl="parChTrans1D2" presStyleIdx="1" presStyleCnt="6"/>
      <dgm:spPr/>
    </dgm:pt>
    <dgm:pt modelId="{4ABEF053-4071-CD43-AA64-F7267986FABA}" type="pres">
      <dgm:prSet presAssocID="{5A78F6EB-2064-B849-8590-F47C27526A7A}" presName="connTx" presStyleLbl="parChTrans1D2" presStyleIdx="1" presStyleCnt="6"/>
      <dgm:spPr/>
    </dgm:pt>
    <dgm:pt modelId="{1BC2FE4A-227B-5049-AB39-A97C429A391B}" type="pres">
      <dgm:prSet presAssocID="{241C0001-A7D5-5B43-96DA-3CF658E856AE}" presName="node" presStyleLbl="node1" presStyleIdx="1" presStyleCnt="6">
        <dgm:presLayoutVars>
          <dgm:bulletEnabled val="1"/>
        </dgm:presLayoutVars>
      </dgm:prSet>
      <dgm:spPr/>
    </dgm:pt>
    <dgm:pt modelId="{5AD804C1-9EAC-2C43-AA09-6D90AA70D76F}" type="pres">
      <dgm:prSet presAssocID="{14F2D857-B7FF-6B4A-B94B-CD0CF525A1A6}" presName="Name9" presStyleLbl="parChTrans1D2" presStyleIdx="2" presStyleCnt="6"/>
      <dgm:spPr/>
    </dgm:pt>
    <dgm:pt modelId="{479C803F-7EE4-A049-AB53-9B5B796C5B32}" type="pres">
      <dgm:prSet presAssocID="{14F2D857-B7FF-6B4A-B94B-CD0CF525A1A6}" presName="connTx" presStyleLbl="parChTrans1D2" presStyleIdx="2" presStyleCnt="6"/>
      <dgm:spPr/>
    </dgm:pt>
    <dgm:pt modelId="{F73FFC73-B253-BA45-B9C7-36EC7D603C70}" type="pres">
      <dgm:prSet presAssocID="{38B019BF-34F7-CE47-A10E-8BAD1B826DA1}" presName="node" presStyleLbl="node1" presStyleIdx="2" presStyleCnt="6">
        <dgm:presLayoutVars>
          <dgm:bulletEnabled val="1"/>
        </dgm:presLayoutVars>
      </dgm:prSet>
      <dgm:spPr/>
    </dgm:pt>
    <dgm:pt modelId="{DBFFD235-1E89-0944-8C9E-708EC126276E}" type="pres">
      <dgm:prSet presAssocID="{D6BDB2FD-459F-EC41-A57E-4BEF66994814}" presName="Name9" presStyleLbl="parChTrans1D2" presStyleIdx="3" presStyleCnt="6"/>
      <dgm:spPr/>
    </dgm:pt>
    <dgm:pt modelId="{B9B96CC8-2FAE-0045-A11B-F99281CAF3B2}" type="pres">
      <dgm:prSet presAssocID="{D6BDB2FD-459F-EC41-A57E-4BEF66994814}" presName="connTx" presStyleLbl="parChTrans1D2" presStyleIdx="3" presStyleCnt="6"/>
      <dgm:spPr/>
    </dgm:pt>
    <dgm:pt modelId="{99F08C8C-AF34-7248-9992-0E5EA765D9E9}" type="pres">
      <dgm:prSet presAssocID="{9A8983C6-B12B-AE45-93A6-8B6D7BEA8CAF}" presName="node" presStyleLbl="node1" presStyleIdx="3" presStyleCnt="6">
        <dgm:presLayoutVars>
          <dgm:bulletEnabled val="1"/>
        </dgm:presLayoutVars>
      </dgm:prSet>
      <dgm:spPr/>
    </dgm:pt>
    <dgm:pt modelId="{35EBC44D-8706-F74B-96E6-B24E217D8389}" type="pres">
      <dgm:prSet presAssocID="{D0F40274-BE38-1846-90C8-347D35D6C914}" presName="Name9" presStyleLbl="parChTrans1D2" presStyleIdx="4" presStyleCnt="6"/>
      <dgm:spPr/>
    </dgm:pt>
    <dgm:pt modelId="{6F5FC922-ADCC-E543-97F9-16C75FE89DBF}" type="pres">
      <dgm:prSet presAssocID="{D0F40274-BE38-1846-90C8-347D35D6C914}" presName="connTx" presStyleLbl="parChTrans1D2" presStyleIdx="4" presStyleCnt="6"/>
      <dgm:spPr/>
    </dgm:pt>
    <dgm:pt modelId="{1994BC08-52F0-D84E-BCCA-C51EAB53F6CC}" type="pres">
      <dgm:prSet presAssocID="{69008733-A458-7242-8F37-C371C92DE24A}" presName="node" presStyleLbl="node1" presStyleIdx="4" presStyleCnt="6">
        <dgm:presLayoutVars>
          <dgm:bulletEnabled val="1"/>
        </dgm:presLayoutVars>
      </dgm:prSet>
      <dgm:spPr/>
    </dgm:pt>
    <dgm:pt modelId="{EB2D00D0-0693-D144-8835-5968F5A95796}" type="pres">
      <dgm:prSet presAssocID="{5902DE6D-F403-4E43-9F82-8439D23F31EA}" presName="Name9" presStyleLbl="parChTrans1D2" presStyleIdx="5" presStyleCnt="6"/>
      <dgm:spPr/>
    </dgm:pt>
    <dgm:pt modelId="{3CDE2BAE-A0CC-E249-A1D0-E30FD5EEA486}" type="pres">
      <dgm:prSet presAssocID="{5902DE6D-F403-4E43-9F82-8439D23F31EA}" presName="connTx" presStyleLbl="parChTrans1D2" presStyleIdx="5" presStyleCnt="6"/>
      <dgm:spPr/>
    </dgm:pt>
    <dgm:pt modelId="{54FF0089-2BE0-0A43-B9A7-9258383F6039}" type="pres">
      <dgm:prSet presAssocID="{4B9C9838-F12C-1848-8757-D69C17F4A522}" presName="node" presStyleLbl="node1" presStyleIdx="5" presStyleCnt="6">
        <dgm:presLayoutVars>
          <dgm:bulletEnabled val="1"/>
        </dgm:presLayoutVars>
      </dgm:prSet>
      <dgm:spPr/>
    </dgm:pt>
  </dgm:ptLst>
  <dgm:cxnLst>
    <dgm:cxn modelId="{51902D0E-D617-9E44-8ED7-9EC91922E078}" srcId="{5A46DADF-DA1F-BE40-9E36-96394DCD37A1}" destId="{BE0174A8-F798-864A-8FC0-102761CBFAD5}" srcOrd="0" destOrd="0" parTransId="{01D280FA-6F43-094A-B377-E728D11A6FBB}" sibTransId="{8F27FE16-55B3-9C47-B782-E5A9F4919448}"/>
    <dgm:cxn modelId="{E310A913-91CA-A146-9876-E78F142CDB4C}" srcId="{5A46DADF-DA1F-BE40-9E36-96394DCD37A1}" destId="{241C0001-A7D5-5B43-96DA-3CF658E856AE}" srcOrd="1" destOrd="0" parTransId="{5A78F6EB-2064-B849-8590-F47C27526A7A}" sibTransId="{8A2DEA72-7D6A-0548-8A28-489CE0BB9A49}"/>
    <dgm:cxn modelId="{61B7911A-05CA-904D-B095-65CE57DB6E78}" type="presOf" srcId="{5A78F6EB-2064-B849-8590-F47C27526A7A}" destId="{E0DD8B8B-271E-C64A-8818-179B83395208}" srcOrd="0" destOrd="0" presId="urn:microsoft.com/office/officeart/2005/8/layout/radial1"/>
    <dgm:cxn modelId="{302C0828-B3E8-AC45-976D-D3BBF694CBA6}" srcId="{5A46DADF-DA1F-BE40-9E36-96394DCD37A1}" destId="{4B9C9838-F12C-1848-8757-D69C17F4A522}" srcOrd="5" destOrd="0" parTransId="{5902DE6D-F403-4E43-9F82-8439D23F31EA}" sibTransId="{7671CA6E-8216-C34D-99BE-3892FAF99F41}"/>
    <dgm:cxn modelId="{D776D42D-3258-C64E-9438-E5E25AA283F8}" type="presOf" srcId="{47AD8492-21DB-9146-B4FA-6201AFC54987}" destId="{B5C8CD99-D414-064D-B0B3-9034121923E7}" srcOrd="0" destOrd="0" presId="urn:microsoft.com/office/officeart/2005/8/layout/radial1"/>
    <dgm:cxn modelId="{73653A35-D7C4-5642-9EAD-C7F5763B85AA}" type="presOf" srcId="{5A78F6EB-2064-B849-8590-F47C27526A7A}" destId="{4ABEF053-4071-CD43-AA64-F7267986FABA}" srcOrd="1" destOrd="0" presId="urn:microsoft.com/office/officeart/2005/8/layout/radial1"/>
    <dgm:cxn modelId="{1DC5DB37-CB51-2E43-A8E9-B9DC67B13D6B}" type="presOf" srcId="{D0F40274-BE38-1846-90C8-347D35D6C914}" destId="{6F5FC922-ADCC-E543-97F9-16C75FE89DBF}" srcOrd="1" destOrd="0" presId="urn:microsoft.com/office/officeart/2005/8/layout/radial1"/>
    <dgm:cxn modelId="{F8C8EA3E-A41B-CF42-BEC8-163AF50DDF4B}" type="presOf" srcId="{14F2D857-B7FF-6B4A-B94B-CD0CF525A1A6}" destId="{479C803F-7EE4-A049-AB53-9B5B796C5B32}" srcOrd="1" destOrd="0" presId="urn:microsoft.com/office/officeart/2005/8/layout/radial1"/>
    <dgm:cxn modelId="{D6249A41-3A2C-EC44-9ABB-C8294545FC12}" srcId="{5A46DADF-DA1F-BE40-9E36-96394DCD37A1}" destId="{9A8983C6-B12B-AE45-93A6-8B6D7BEA8CAF}" srcOrd="3" destOrd="0" parTransId="{D6BDB2FD-459F-EC41-A57E-4BEF66994814}" sibTransId="{7BC536D6-84A0-C848-B821-4240A83D6FF5}"/>
    <dgm:cxn modelId="{A7523049-666F-4C48-AC62-7D98DE117757}" type="presOf" srcId="{01D280FA-6F43-094A-B377-E728D11A6FBB}" destId="{2FD2B74D-2960-964E-98FE-89190D576FF2}" srcOrd="1" destOrd="0" presId="urn:microsoft.com/office/officeart/2005/8/layout/radial1"/>
    <dgm:cxn modelId="{8928E274-DEA7-2F4C-91E4-CB62E9322653}" type="presOf" srcId="{14F2D857-B7FF-6B4A-B94B-CD0CF525A1A6}" destId="{5AD804C1-9EAC-2C43-AA09-6D90AA70D76F}" srcOrd="0" destOrd="0" presId="urn:microsoft.com/office/officeart/2005/8/layout/radial1"/>
    <dgm:cxn modelId="{EC29787A-FDB7-C547-A3EB-866AF5019B58}" type="presOf" srcId="{D6BDB2FD-459F-EC41-A57E-4BEF66994814}" destId="{DBFFD235-1E89-0944-8C9E-708EC126276E}" srcOrd="0" destOrd="0" presId="urn:microsoft.com/office/officeart/2005/8/layout/radial1"/>
    <dgm:cxn modelId="{55900183-8D36-4B49-9D8E-74983FDF2F5C}" type="presOf" srcId="{241C0001-A7D5-5B43-96DA-3CF658E856AE}" destId="{1BC2FE4A-227B-5049-AB39-A97C429A391B}" srcOrd="0" destOrd="0" presId="urn:microsoft.com/office/officeart/2005/8/layout/radial1"/>
    <dgm:cxn modelId="{D76D5385-880D-3546-ABDC-C6966B318B23}" srcId="{5A46DADF-DA1F-BE40-9E36-96394DCD37A1}" destId="{69008733-A458-7242-8F37-C371C92DE24A}" srcOrd="4" destOrd="0" parTransId="{D0F40274-BE38-1846-90C8-347D35D6C914}" sibTransId="{0D083592-CB0A-D241-AD2D-C073E12A4329}"/>
    <dgm:cxn modelId="{40ABC48C-CB77-E34C-8D9C-C873684C51B5}" type="presOf" srcId="{5A46DADF-DA1F-BE40-9E36-96394DCD37A1}" destId="{AAEC0116-4DFE-FB48-A0A8-AED26FECBC45}" srcOrd="0" destOrd="0" presId="urn:microsoft.com/office/officeart/2005/8/layout/radial1"/>
    <dgm:cxn modelId="{8A63A48F-8DBE-0D46-A6B5-92F6B4614067}" type="presOf" srcId="{D0F40274-BE38-1846-90C8-347D35D6C914}" destId="{35EBC44D-8706-F74B-96E6-B24E217D8389}" srcOrd="0" destOrd="0" presId="urn:microsoft.com/office/officeart/2005/8/layout/radial1"/>
    <dgm:cxn modelId="{DA9F78A4-3403-D84A-8D36-CA5DCA55FF28}" type="presOf" srcId="{5902DE6D-F403-4E43-9F82-8439D23F31EA}" destId="{3CDE2BAE-A0CC-E249-A1D0-E30FD5EEA486}" srcOrd="1" destOrd="0" presId="urn:microsoft.com/office/officeart/2005/8/layout/radial1"/>
    <dgm:cxn modelId="{A63CD8A6-BA6C-6D4E-B6C7-DAF76D6A7D0E}" type="presOf" srcId="{9A8983C6-B12B-AE45-93A6-8B6D7BEA8CAF}" destId="{99F08C8C-AF34-7248-9992-0E5EA765D9E9}" srcOrd="0" destOrd="0" presId="urn:microsoft.com/office/officeart/2005/8/layout/radial1"/>
    <dgm:cxn modelId="{8361DEB0-00BB-834E-A438-DD79F2BE96B5}" type="presOf" srcId="{69008733-A458-7242-8F37-C371C92DE24A}" destId="{1994BC08-52F0-D84E-BCCA-C51EAB53F6CC}" srcOrd="0" destOrd="0" presId="urn:microsoft.com/office/officeart/2005/8/layout/radial1"/>
    <dgm:cxn modelId="{7E5BDFB8-6618-534F-AD1F-9F49A4138DB7}" type="presOf" srcId="{4B9C9838-F12C-1848-8757-D69C17F4A522}" destId="{54FF0089-2BE0-0A43-B9A7-9258383F6039}" srcOrd="0" destOrd="0" presId="urn:microsoft.com/office/officeart/2005/8/layout/radial1"/>
    <dgm:cxn modelId="{5E1B12CA-42A0-CE43-AB3D-31896E68AB93}" type="presOf" srcId="{D6BDB2FD-459F-EC41-A57E-4BEF66994814}" destId="{B9B96CC8-2FAE-0045-A11B-F99281CAF3B2}" srcOrd="1" destOrd="0" presId="urn:microsoft.com/office/officeart/2005/8/layout/radial1"/>
    <dgm:cxn modelId="{4E967FD0-A3E3-2D4D-9A49-E2FB6E02F256}" type="presOf" srcId="{01D280FA-6F43-094A-B377-E728D11A6FBB}" destId="{7FC95836-706C-B643-81E3-B37974D583EA}" srcOrd="0" destOrd="0" presId="urn:microsoft.com/office/officeart/2005/8/layout/radial1"/>
    <dgm:cxn modelId="{AC9E3DD1-542C-A54C-AE52-9315FAD15241}" srcId="{5A46DADF-DA1F-BE40-9E36-96394DCD37A1}" destId="{38B019BF-34F7-CE47-A10E-8BAD1B826DA1}" srcOrd="2" destOrd="0" parTransId="{14F2D857-B7FF-6B4A-B94B-CD0CF525A1A6}" sibTransId="{1E09F700-C589-6C45-9597-7453D1981B11}"/>
    <dgm:cxn modelId="{66FFF6DA-9077-4A48-B517-DAE910EB0160}" type="presOf" srcId="{BE0174A8-F798-864A-8FC0-102761CBFAD5}" destId="{85A8A32D-F5E1-8049-A40F-130E418022A6}" srcOrd="0" destOrd="0" presId="urn:microsoft.com/office/officeart/2005/8/layout/radial1"/>
    <dgm:cxn modelId="{FF1EA3E9-CA8F-344F-B568-04A2761A14E8}" srcId="{47AD8492-21DB-9146-B4FA-6201AFC54987}" destId="{5A46DADF-DA1F-BE40-9E36-96394DCD37A1}" srcOrd="0" destOrd="0" parTransId="{4D061B4E-D86C-394C-9EB4-97B549106AF6}" sibTransId="{BA5BF35A-F105-204E-AEDA-C82E7E310BDF}"/>
    <dgm:cxn modelId="{3EA4BAF3-FE99-DF43-9BB1-6001ADFE0DF3}" type="presOf" srcId="{5902DE6D-F403-4E43-9F82-8439D23F31EA}" destId="{EB2D00D0-0693-D144-8835-5968F5A95796}" srcOrd="0" destOrd="0" presId="urn:microsoft.com/office/officeart/2005/8/layout/radial1"/>
    <dgm:cxn modelId="{CCE531FB-F8FB-E14E-978B-B947C97E4574}" type="presOf" srcId="{38B019BF-34F7-CE47-A10E-8BAD1B826DA1}" destId="{F73FFC73-B253-BA45-B9C7-36EC7D603C70}" srcOrd="0" destOrd="0" presId="urn:microsoft.com/office/officeart/2005/8/layout/radial1"/>
    <dgm:cxn modelId="{9C5DE7DC-015F-3E48-8212-17DDFEA5A7F6}" type="presParOf" srcId="{B5C8CD99-D414-064D-B0B3-9034121923E7}" destId="{AAEC0116-4DFE-FB48-A0A8-AED26FECBC45}" srcOrd="0" destOrd="0" presId="urn:microsoft.com/office/officeart/2005/8/layout/radial1"/>
    <dgm:cxn modelId="{C6542FA0-1DD1-CE4A-BB35-0A76D1F2643A}" type="presParOf" srcId="{B5C8CD99-D414-064D-B0B3-9034121923E7}" destId="{7FC95836-706C-B643-81E3-B37974D583EA}" srcOrd="1" destOrd="0" presId="urn:microsoft.com/office/officeart/2005/8/layout/radial1"/>
    <dgm:cxn modelId="{426AF791-585D-E345-86D9-70EC7CE64881}" type="presParOf" srcId="{7FC95836-706C-B643-81E3-B37974D583EA}" destId="{2FD2B74D-2960-964E-98FE-89190D576FF2}" srcOrd="0" destOrd="0" presId="urn:microsoft.com/office/officeart/2005/8/layout/radial1"/>
    <dgm:cxn modelId="{57E51B24-AF28-A046-8B85-68A325B5F827}" type="presParOf" srcId="{B5C8CD99-D414-064D-B0B3-9034121923E7}" destId="{85A8A32D-F5E1-8049-A40F-130E418022A6}" srcOrd="2" destOrd="0" presId="urn:microsoft.com/office/officeart/2005/8/layout/radial1"/>
    <dgm:cxn modelId="{96046488-CEC4-BA4C-A138-1198CEFD90BF}" type="presParOf" srcId="{B5C8CD99-D414-064D-B0B3-9034121923E7}" destId="{E0DD8B8B-271E-C64A-8818-179B83395208}" srcOrd="3" destOrd="0" presId="urn:microsoft.com/office/officeart/2005/8/layout/radial1"/>
    <dgm:cxn modelId="{C6B4ACD0-E38E-044E-BE03-607D490877F0}" type="presParOf" srcId="{E0DD8B8B-271E-C64A-8818-179B83395208}" destId="{4ABEF053-4071-CD43-AA64-F7267986FABA}" srcOrd="0" destOrd="0" presId="urn:microsoft.com/office/officeart/2005/8/layout/radial1"/>
    <dgm:cxn modelId="{25BBFCDF-DB42-6A4E-B013-266FFFBF648D}" type="presParOf" srcId="{B5C8CD99-D414-064D-B0B3-9034121923E7}" destId="{1BC2FE4A-227B-5049-AB39-A97C429A391B}" srcOrd="4" destOrd="0" presId="urn:microsoft.com/office/officeart/2005/8/layout/radial1"/>
    <dgm:cxn modelId="{313C12B9-02B7-2B4D-82AE-A78A9DA993DB}" type="presParOf" srcId="{B5C8CD99-D414-064D-B0B3-9034121923E7}" destId="{5AD804C1-9EAC-2C43-AA09-6D90AA70D76F}" srcOrd="5" destOrd="0" presId="urn:microsoft.com/office/officeart/2005/8/layout/radial1"/>
    <dgm:cxn modelId="{BF235563-E139-4348-9CCA-2C300A080E26}" type="presParOf" srcId="{5AD804C1-9EAC-2C43-AA09-6D90AA70D76F}" destId="{479C803F-7EE4-A049-AB53-9B5B796C5B32}" srcOrd="0" destOrd="0" presId="urn:microsoft.com/office/officeart/2005/8/layout/radial1"/>
    <dgm:cxn modelId="{7B9D81AC-EB08-2F45-BCFA-B5BF0667C37D}" type="presParOf" srcId="{B5C8CD99-D414-064D-B0B3-9034121923E7}" destId="{F73FFC73-B253-BA45-B9C7-36EC7D603C70}" srcOrd="6" destOrd="0" presId="urn:microsoft.com/office/officeart/2005/8/layout/radial1"/>
    <dgm:cxn modelId="{57BBA4A4-59B2-A24A-8ACB-6612FE796F05}" type="presParOf" srcId="{B5C8CD99-D414-064D-B0B3-9034121923E7}" destId="{DBFFD235-1E89-0944-8C9E-708EC126276E}" srcOrd="7" destOrd="0" presId="urn:microsoft.com/office/officeart/2005/8/layout/radial1"/>
    <dgm:cxn modelId="{10C843A2-C9E6-8B42-86F0-9E119AA282E1}" type="presParOf" srcId="{DBFFD235-1E89-0944-8C9E-708EC126276E}" destId="{B9B96CC8-2FAE-0045-A11B-F99281CAF3B2}" srcOrd="0" destOrd="0" presId="urn:microsoft.com/office/officeart/2005/8/layout/radial1"/>
    <dgm:cxn modelId="{9ADB5EE2-281B-5943-BB6A-41AF027534F8}" type="presParOf" srcId="{B5C8CD99-D414-064D-B0B3-9034121923E7}" destId="{99F08C8C-AF34-7248-9992-0E5EA765D9E9}" srcOrd="8" destOrd="0" presId="urn:microsoft.com/office/officeart/2005/8/layout/radial1"/>
    <dgm:cxn modelId="{7674071B-B92D-604E-BCE7-E03C80CBAA2D}" type="presParOf" srcId="{B5C8CD99-D414-064D-B0B3-9034121923E7}" destId="{35EBC44D-8706-F74B-96E6-B24E217D8389}" srcOrd="9" destOrd="0" presId="urn:microsoft.com/office/officeart/2005/8/layout/radial1"/>
    <dgm:cxn modelId="{44CD4589-0986-424C-857F-D7C59BAC7F18}" type="presParOf" srcId="{35EBC44D-8706-F74B-96E6-B24E217D8389}" destId="{6F5FC922-ADCC-E543-97F9-16C75FE89DBF}" srcOrd="0" destOrd="0" presId="urn:microsoft.com/office/officeart/2005/8/layout/radial1"/>
    <dgm:cxn modelId="{A35F3678-F6BB-524D-A839-25BC907B04C9}" type="presParOf" srcId="{B5C8CD99-D414-064D-B0B3-9034121923E7}" destId="{1994BC08-52F0-D84E-BCCA-C51EAB53F6CC}" srcOrd="10" destOrd="0" presId="urn:microsoft.com/office/officeart/2005/8/layout/radial1"/>
    <dgm:cxn modelId="{66258263-B0A1-9E43-9B50-7E6D68FBE10A}" type="presParOf" srcId="{B5C8CD99-D414-064D-B0B3-9034121923E7}" destId="{EB2D00D0-0693-D144-8835-5968F5A95796}" srcOrd="11" destOrd="0" presId="urn:microsoft.com/office/officeart/2005/8/layout/radial1"/>
    <dgm:cxn modelId="{35607C0F-826B-5943-9661-188D3DE8747D}" type="presParOf" srcId="{EB2D00D0-0693-D144-8835-5968F5A95796}" destId="{3CDE2BAE-A0CC-E249-A1D0-E30FD5EEA486}" srcOrd="0" destOrd="0" presId="urn:microsoft.com/office/officeart/2005/8/layout/radial1"/>
    <dgm:cxn modelId="{7B9673C4-954E-5347-904A-8C4C0A1FEDAF}" type="presParOf" srcId="{B5C8CD99-D414-064D-B0B3-9034121923E7}" destId="{54FF0089-2BE0-0A43-B9A7-9258383F6039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DFF1C8-066D-3748-8D94-490A38C41673}">
      <dsp:nvSpPr>
        <dsp:cNvPr id="0" name=""/>
        <dsp:cNvSpPr/>
      </dsp:nvSpPr>
      <dsp:spPr>
        <a:xfrm rot="5400000">
          <a:off x="-126677" y="130660"/>
          <a:ext cx="844518" cy="59116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1</a:t>
          </a:r>
        </a:p>
      </dsp:txBody>
      <dsp:txXfrm rot="-5400000">
        <a:off x="1" y="299563"/>
        <a:ext cx="591162" cy="253356"/>
      </dsp:txXfrm>
    </dsp:sp>
    <dsp:sp modelId="{0FFB3B10-2FF3-EF45-8410-EDA6E3126739}">
      <dsp:nvSpPr>
        <dsp:cNvPr id="0" name=""/>
        <dsp:cNvSpPr/>
      </dsp:nvSpPr>
      <dsp:spPr>
        <a:xfrm rot="5400000">
          <a:off x="4897768" y="-4302623"/>
          <a:ext cx="549225" cy="91624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/>
            <a:t>Overview Sistem Informasi manajemen</a:t>
          </a:r>
        </a:p>
      </dsp:txBody>
      <dsp:txXfrm rot="-5400000">
        <a:off x="591163" y="30793"/>
        <a:ext cx="9135626" cy="495603"/>
      </dsp:txXfrm>
    </dsp:sp>
    <dsp:sp modelId="{D7D6073A-7F79-F740-B9A0-598C3BDDA9DE}">
      <dsp:nvSpPr>
        <dsp:cNvPr id="0" name=""/>
        <dsp:cNvSpPr/>
      </dsp:nvSpPr>
      <dsp:spPr>
        <a:xfrm rot="5400000">
          <a:off x="-126677" y="891690"/>
          <a:ext cx="844518" cy="591162"/>
        </a:xfrm>
        <a:prstGeom prst="chevron">
          <a:avLst/>
        </a:prstGeom>
        <a:solidFill>
          <a:schemeClr val="accent4">
            <a:hueOff val="1732615"/>
            <a:satOff val="-7995"/>
            <a:lumOff val="294"/>
            <a:alphaOff val="0"/>
          </a:schemeClr>
        </a:solidFill>
        <a:ln w="12700" cap="flat" cmpd="sng" algn="ctr">
          <a:solidFill>
            <a:schemeClr val="accent4">
              <a:hueOff val="1732615"/>
              <a:satOff val="-7995"/>
              <a:lumOff val="2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2</a:t>
          </a:r>
        </a:p>
      </dsp:txBody>
      <dsp:txXfrm rot="-5400000">
        <a:off x="1" y="1060593"/>
        <a:ext cx="591162" cy="253356"/>
      </dsp:txXfrm>
    </dsp:sp>
    <dsp:sp modelId="{6439F7FD-A546-1F4F-AA77-719E7C71B39D}">
      <dsp:nvSpPr>
        <dsp:cNvPr id="0" name=""/>
        <dsp:cNvSpPr/>
      </dsp:nvSpPr>
      <dsp:spPr>
        <a:xfrm rot="5400000">
          <a:off x="4897912" y="-3541737"/>
          <a:ext cx="548936" cy="91624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732615"/>
              <a:satOff val="-7995"/>
              <a:lumOff val="2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/>
            <a:t>Konsep dasar sistem</a:t>
          </a:r>
        </a:p>
      </dsp:txBody>
      <dsp:txXfrm rot="-5400000">
        <a:off x="591162" y="791810"/>
        <a:ext cx="9135640" cy="495342"/>
      </dsp:txXfrm>
    </dsp:sp>
    <dsp:sp modelId="{751F5BA6-ED79-3C49-AD16-CF2B614A548F}">
      <dsp:nvSpPr>
        <dsp:cNvPr id="0" name=""/>
        <dsp:cNvSpPr/>
      </dsp:nvSpPr>
      <dsp:spPr>
        <a:xfrm rot="5400000">
          <a:off x="-126677" y="1652721"/>
          <a:ext cx="844518" cy="591162"/>
        </a:xfrm>
        <a:prstGeom prst="chevron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3</a:t>
          </a:r>
        </a:p>
      </dsp:txBody>
      <dsp:txXfrm rot="-5400000">
        <a:off x="1" y="1821624"/>
        <a:ext cx="591162" cy="253356"/>
      </dsp:txXfrm>
    </dsp:sp>
    <dsp:sp modelId="{B040F88A-472E-4142-81F9-1EFE2B95A704}">
      <dsp:nvSpPr>
        <dsp:cNvPr id="0" name=""/>
        <dsp:cNvSpPr/>
      </dsp:nvSpPr>
      <dsp:spPr>
        <a:xfrm rot="5400000">
          <a:off x="4897912" y="-2780706"/>
          <a:ext cx="548936" cy="91624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/>
            <a:t>Data dan informasi</a:t>
          </a:r>
        </a:p>
      </dsp:txBody>
      <dsp:txXfrm rot="-5400000">
        <a:off x="591162" y="1552841"/>
        <a:ext cx="9135640" cy="495342"/>
      </dsp:txXfrm>
    </dsp:sp>
    <dsp:sp modelId="{A00D7D50-D80F-A140-A6AA-67D8BC0323B2}">
      <dsp:nvSpPr>
        <dsp:cNvPr id="0" name=""/>
        <dsp:cNvSpPr/>
      </dsp:nvSpPr>
      <dsp:spPr>
        <a:xfrm rot="5400000">
          <a:off x="-126677" y="2413752"/>
          <a:ext cx="844518" cy="591162"/>
        </a:xfrm>
        <a:prstGeom prst="chevron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3</a:t>
          </a:r>
        </a:p>
      </dsp:txBody>
      <dsp:txXfrm rot="-5400000">
        <a:off x="1" y="2582655"/>
        <a:ext cx="591162" cy="253356"/>
      </dsp:txXfrm>
    </dsp:sp>
    <dsp:sp modelId="{F11E0222-35C1-264B-91B8-47E7A795BF50}">
      <dsp:nvSpPr>
        <dsp:cNvPr id="0" name=""/>
        <dsp:cNvSpPr/>
      </dsp:nvSpPr>
      <dsp:spPr>
        <a:xfrm rot="5400000">
          <a:off x="4897912" y="-2019675"/>
          <a:ext cx="548936" cy="91624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/>
            <a:t>Sistem informasi</a:t>
          </a:r>
        </a:p>
      </dsp:txBody>
      <dsp:txXfrm rot="-5400000">
        <a:off x="591162" y="2313872"/>
        <a:ext cx="9135640" cy="495342"/>
      </dsp:txXfrm>
    </dsp:sp>
    <dsp:sp modelId="{66956266-1A8B-F148-AFDF-9505FCAC4864}">
      <dsp:nvSpPr>
        <dsp:cNvPr id="0" name=""/>
        <dsp:cNvSpPr/>
      </dsp:nvSpPr>
      <dsp:spPr>
        <a:xfrm rot="5400000">
          <a:off x="-126677" y="3174782"/>
          <a:ext cx="844518" cy="591162"/>
        </a:xfrm>
        <a:prstGeom prst="chevron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accent4">
              <a:hueOff val="6930461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4</a:t>
          </a:r>
        </a:p>
      </dsp:txBody>
      <dsp:txXfrm rot="-5400000">
        <a:off x="1" y="3343685"/>
        <a:ext cx="591162" cy="253356"/>
      </dsp:txXfrm>
    </dsp:sp>
    <dsp:sp modelId="{D52459CE-F201-7440-8392-DE0FDB6B8F74}">
      <dsp:nvSpPr>
        <dsp:cNvPr id="0" name=""/>
        <dsp:cNvSpPr/>
      </dsp:nvSpPr>
      <dsp:spPr>
        <a:xfrm rot="5400000">
          <a:off x="4897912" y="-1258645"/>
          <a:ext cx="548936" cy="91624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6930461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/>
            <a:t>Software, hardware, brainware</a:t>
          </a:r>
        </a:p>
      </dsp:txBody>
      <dsp:txXfrm rot="-5400000">
        <a:off x="591162" y="3074902"/>
        <a:ext cx="9135640" cy="495342"/>
      </dsp:txXfrm>
    </dsp:sp>
    <dsp:sp modelId="{2452C4F6-EBA3-5B44-A343-554E6776C82C}">
      <dsp:nvSpPr>
        <dsp:cNvPr id="0" name=""/>
        <dsp:cNvSpPr/>
      </dsp:nvSpPr>
      <dsp:spPr>
        <a:xfrm rot="5400000">
          <a:off x="-126677" y="3935813"/>
          <a:ext cx="844518" cy="591162"/>
        </a:xfrm>
        <a:prstGeom prst="chevron">
          <a:avLst/>
        </a:prstGeom>
        <a:solidFill>
          <a:schemeClr val="accent4">
            <a:hueOff val="8663077"/>
            <a:satOff val="-39973"/>
            <a:lumOff val="1471"/>
            <a:alphaOff val="0"/>
          </a:schemeClr>
        </a:solidFill>
        <a:ln w="12700" cap="flat" cmpd="sng" algn="ctr">
          <a:solidFill>
            <a:schemeClr val="accent4">
              <a:hueOff val="8663077"/>
              <a:satOff val="-39973"/>
              <a:lumOff val="1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5</a:t>
          </a:r>
        </a:p>
      </dsp:txBody>
      <dsp:txXfrm rot="-5400000">
        <a:off x="1" y="4104716"/>
        <a:ext cx="591162" cy="253356"/>
      </dsp:txXfrm>
    </dsp:sp>
    <dsp:sp modelId="{427CA4CD-D00E-3D44-9A90-3AE10C6F1A6C}">
      <dsp:nvSpPr>
        <dsp:cNvPr id="0" name=""/>
        <dsp:cNvSpPr/>
      </dsp:nvSpPr>
      <dsp:spPr>
        <a:xfrm rot="5400000">
          <a:off x="4897912" y="-497614"/>
          <a:ext cx="548936" cy="91624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8663077"/>
              <a:satOff val="-39973"/>
              <a:lumOff val="1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/>
            <a:t>Database </a:t>
          </a:r>
        </a:p>
      </dsp:txBody>
      <dsp:txXfrm rot="-5400000">
        <a:off x="591162" y="3835933"/>
        <a:ext cx="9135640" cy="495342"/>
      </dsp:txXfrm>
    </dsp:sp>
    <dsp:sp modelId="{03AC7850-EE8C-734C-945B-93B8F60E56BF}">
      <dsp:nvSpPr>
        <dsp:cNvPr id="0" name=""/>
        <dsp:cNvSpPr/>
      </dsp:nvSpPr>
      <dsp:spPr>
        <a:xfrm rot="5400000">
          <a:off x="-126677" y="4696844"/>
          <a:ext cx="844518" cy="591162"/>
        </a:xfrm>
        <a:prstGeom prst="chevron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6</a:t>
          </a:r>
        </a:p>
      </dsp:txBody>
      <dsp:txXfrm rot="-5400000">
        <a:off x="1" y="4865747"/>
        <a:ext cx="591162" cy="253356"/>
      </dsp:txXfrm>
    </dsp:sp>
    <dsp:sp modelId="{BDC997D5-0832-4647-A82B-09EA56583950}">
      <dsp:nvSpPr>
        <dsp:cNvPr id="0" name=""/>
        <dsp:cNvSpPr/>
      </dsp:nvSpPr>
      <dsp:spPr>
        <a:xfrm rot="5400000">
          <a:off x="4897912" y="263416"/>
          <a:ext cx="548936" cy="91624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/>
            <a:t>Bisnis elektronik (E business) </a:t>
          </a:r>
        </a:p>
      </dsp:txBody>
      <dsp:txXfrm rot="-5400000">
        <a:off x="591162" y="4596964"/>
        <a:ext cx="9135640" cy="4953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DFF1C8-066D-3748-8D94-490A38C41673}">
      <dsp:nvSpPr>
        <dsp:cNvPr id="0" name=""/>
        <dsp:cNvSpPr/>
      </dsp:nvSpPr>
      <dsp:spPr>
        <a:xfrm rot="5400000">
          <a:off x="-126677" y="130660"/>
          <a:ext cx="844518" cy="59116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1</a:t>
          </a:r>
        </a:p>
      </dsp:txBody>
      <dsp:txXfrm rot="-5400000">
        <a:off x="1" y="299563"/>
        <a:ext cx="591162" cy="253356"/>
      </dsp:txXfrm>
    </dsp:sp>
    <dsp:sp modelId="{0FFB3B10-2FF3-EF45-8410-EDA6E3126739}">
      <dsp:nvSpPr>
        <dsp:cNvPr id="0" name=""/>
        <dsp:cNvSpPr/>
      </dsp:nvSpPr>
      <dsp:spPr>
        <a:xfrm rot="5400000">
          <a:off x="4897768" y="-4302623"/>
          <a:ext cx="549225" cy="91624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/>
            <a:t>Sistem informasi dan kegiatan bisnis global</a:t>
          </a:r>
        </a:p>
      </dsp:txBody>
      <dsp:txXfrm rot="-5400000">
        <a:off x="591163" y="30793"/>
        <a:ext cx="9135626" cy="495603"/>
      </dsp:txXfrm>
    </dsp:sp>
    <dsp:sp modelId="{D7D6073A-7F79-F740-B9A0-598C3BDDA9DE}">
      <dsp:nvSpPr>
        <dsp:cNvPr id="0" name=""/>
        <dsp:cNvSpPr/>
      </dsp:nvSpPr>
      <dsp:spPr>
        <a:xfrm rot="5400000">
          <a:off x="-126677" y="891690"/>
          <a:ext cx="844518" cy="591162"/>
        </a:xfrm>
        <a:prstGeom prst="chevron">
          <a:avLst/>
        </a:prstGeom>
        <a:solidFill>
          <a:schemeClr val="accent4">
            <a:hueOff val="1732615"/>
            <a:satOff val="-7995"/>
            <a:lumOff val="294"/>
            <a:alphaOff val="0"/>
          </a:schemeClr>
        </a:solidFill>
        <a:ln w="12700" cap="flat" cmpd="sng" algn="ctr">
          <a:solidFill>
            <a:schemeClr val="accent4">
              <a:hueOff val="1732615"/>
              <a:satOff val="-7995"/>
              <a:lumOff val="2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2</a:t>
          </a:r>
        </a:p>
      </dsp:txBody>
      <dsp:txXfrm rot="-5400000">
        <a:off x="1" y="1060593"/>
        <a:ext cx="591162" cy="253356"/>
      </dsp:txXfrm>
    </dsp:sp>
    <dsp:sp modelId="{6439F7FD-A546-1F4F-AA77-719E7C71B39D}">
      <dsp:nvSpPr>
        <dsp:cNvPr id="0" name=""/>
        <dsp:cNvSpPr/>
      </dsp:nvSpPr>
      <dsp:spPr>
        <a:xfrm rot="5400000">
          <a:off x="4897912" y="-3541737"/>
          <a:ext cx="548936" cy="91624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732615"/>
              <a:satOff val="-7995"/>
              <a:lumOff val="2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/>
            <a:t>E commerce</a:t>
          </a:r>
        </a:p>
      </dsp:txBody>
      <dsp:txXfrm rot="-5400000">
        <a:off x="591162" y="791810"/>
        <a:ext cx="9135640" cy="495342"/>
      </dsp:txXfrm>
    </dsp:sp>
    <dsp:sp modelId="{751F5BA6-ED79-3C49-AD16-CF2B614A548F}">
      <dsp:nvSpPr>
        <dsp:cNvPr id="0" name=""/>
        <dsp:cNvSpPr/>
      </dsp:nvSpPr>
      <dsp:spPr>
        <a:xfrm rot="5400000">
          <a:off x="-126677" y="1652721"/>
          <a:ext cx="844518" cy="591162"/>
        </a:xfrm>
        <a:prstGeom prst="chevron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3</a:t>
          </a:r>
        </a:p>
      </dsp:txBody>
      <dsp:txXfrm rot="-5400000">
        <a:off x="1" y="1821624"/>
        <a:ext cx="591162" cy="253356"/>
      </dsp:txXfrm>
    </dsp:sp>
    <dsp:sp modelId="{B040F88A-472E-4142-81F9-1EFE2B95A704}">
      <dsp:nvSpPr>
        <dsp:cNvPr id="0" name=""/>
        <dsp:cNvSpPr/>
      </dsp:nvSpPr>
      <dsp:spPr>
        <a:xfrm rot="5400000">
          <a:off x="4897912" y="-2780706"/>
          <a:ext cx="548936" cy="91624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/>
            <a:t>Sistem informasi, organisasi dan strategi</a:t>
          </a:r>
        </a:p>
      </dsp:txBody>
      <dsp:txXfrm rot="-5400000">
        <a:off x="591162" y="1552841"/>
        <a:ext cx="9135640" cy="495342"/>
      </dsp:txXfrm>
    </dsp:sp>
    <dsp:sp modelId="{A00D7D50-D80F-A140-A6AA-67D8BC0323B2}">
      <dsp:nvSpPr>
        <dsp:cNvPr id="0" name=""/>
        <dsp:cNvSpPr/>
      </dsp:nvSpPr>
      <dsp:spPr>
        <a:xfrm rot="5400000">
          <a:off x="-126677" y="2413752"/>
          <a:ext cx="844518" cy="591162"/>
        </a:xfrm>
        <a:prstGeom prst="chevron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3</a:t>
          </a:r>
        </a:p>
      </dsp:txBody>
      <dsp:txXfrm rot="-5400000">
        <a:off x="1" y="2582655"/>
        <a:ext cx="591162" cy="253356"/>
      </dsp:txXfrm>
    </dsp:sp>
    <dsp:sp modelId="{F11E0222-35C1-264B-91B8-47E7A795BF50}">
      <dsp:nvSpPr>
        <dsp:cNvPr id="0" name=""/>
        <dsp:cNvSpPr/>
      </dsp:nvSpPr>
      <dsp:spPr>
        <a:xfrm rot="5400000">
          <a:off x="4897912" y="-2019675"/>
          <a:ext cx="548936" cy="91624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/>
            <a:t>Isu social dan etika dalam system informasi</a:t>
          </a:r>
        </a:p>
      </dsp:txBody>
      <dsp:txXfrm rot="-5400000">
        <a:off x="591162" y="2313872"/>
        <a:ext cx="9135640" cy="495342"/>
      </dsp:txXfrm>
    </dsp:sp>
    <dsp:sp modelId="{66956266-1A8B-F148-AFDF-9505FCAC4864}">
      <dsp:nvSpPr>
        <dsp:cNvPr id="0" name=""/>
        <dsp:cNvSpPr/>
      </dsp:nvSpPr>
      <dsp:spPr>
        <a:xfrm rot="5400000">
          <a:off x="-126677" y="3174782"/>
          <a:ext cx="844518" cy="591162"/>
        </a:xfrm>
        <a:prstGeom prst="chevron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accent4">
              <a:hueOff val="6930461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4</a:t>
          </a:r>
        </a:p>
      </dsp:txBody>
      <dsp:txXfrm rot="-5400000">
        <a:off x="1" y="3343685"/>
        <a:ext cx="591162" cy="253356"/>
      </dsp:txXfrm>
    </dsp:sp>
    <dsp:sp modelId="{D52459CE-F201-7440-8392-DE0FDB6B8F74}">
      <dsp:nvSpPr>
        <dsp:cNvPr id="0" name=""/>
        <dsp:cNvSpPr/>
      </dsp:nvSpPr>
      <dsp:spPr>
        <a:xfrm rot="5400000">
          <a:off x="4897912" y="-1258645"/>
          <a:ext cx="548936" cy="91624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6930461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/>
            <a:t>Insfrastruktur TI</a:t>
          </a:r>
        </a:p>
      </dsp:txBody>
      <dsp:txXfrm rot="-5400000">
        <a:off x="591162" y="3074902"/>
        <a:ext cx="9135640" cy="495342"/>
      </dsp:txXfrm>
    </dsp:sp>
    <dsp:sp modelId="{2452C4F6-EBA3-5B44-A343-554E6776C82C}">
      <dsp:nvSpPr>
        <dsp:cNvPr id="0" name=""/>
        <dsp:cNvSpPr/>
      </dsp:nvSpPr>
      <dsp:spPr>
        <a:xfrm rot="5400000">
          <a:off x="-126677" y="3935813"/>
          <a:ext cx="844518" cy="591162"/>
        </a:xfrm>
        <a:prstGeom prst="chevron">
          <a:avLst/>
        </a:prstGeom>
        <a:solidFill>
          <a:schemeClr val="accent4">
            <a:hueOff val="8663077"/>
            <a:satOff val="-39973"/>
            <a:lumOff val="1471"/>
            <a:alphaOff val="0"/>
          </a:schemeClr>
        </a:solidFill>
        <a:ln w="12700" cap="flat" cmpd="sng" algn="ctr">
          <a:solidFill>
            <a:schemeClr val="accent4">
              <a:hueOff val="8663077"/>
              <a:satOff val="-39973"/>
              <a:lumOff val="1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5</a:t>
          </a:r>
        </a:p>
      </dsp:txBody>
      <dsp:txXfrm rot="-5400000">
        <a:off x="1" y="4104716"/>
        <a:ext cx="591162" cy="253356"/>
      </dsp:txXfrm>
    </dsp:sp>
    <dsp:sp modelId="{427CA4CD-D00E-3D44-9A90-3AE10C6F1A6C}">
      <dsp:nvSpPr>
        <dsp:cNvPr id="0" name=""/>
        <dsp:cNvSpPr/>
      </dsp:nvSpPr>
      <dsp:spPr>
        <a:xfrm rot="5400000">
          <a:off x="4897912" y="-497614"/>
          <a:ext cx="548936" cy="91624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8663077"/>
              <a:satOff val="-39973"/>
              <a:lumOff val="1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/>
            <a:t>Meningkatkan proses pengambilan keputusan </a:t>
          </a:r>
        </a:p>
      </dsp:txBody>
      <dsp:txXfrm rot="-5400000">
        <a:off x="591162" y="3835933"/>
        <a:ext cx="9135640" cy="495342"/>
      </dsp:txXfrm>
    </dsp:sp>
    <dsp:sp modelId="{03AC7850-EE8C-734C-945B-93B8F60E56BF}">
      <dsp:nvSpPr>
        <dsp:cNvPr id="0" name=""/>
        <dsp:cNvSpPr/>
      </dsp:nvSpPr>
      <dsp:spPr>
        <a:xfrm rot="5400000">
          <a:off x="-126677" y="4696844"/>
          <a:ext cx="844518" cy="591162"/>
        </a:xfrm>
        <a:prstGeom prst="chevron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6</a:t>
          </a:r>
        </a:p>
      </dsp:txBody>
      <dsp:txXfrm rot="-5400000">
        <a:off x="1" y="4865747"/>
        <a:ext cx="591162" cy="253356"/>
      </dsp:txXfrm>
    </dsp:sp>
    <dsp:sp modelId="{BDC997D5-0832-4647-A82B-09EA56583950}">
      <dsp:nvSpPr>
        <dsp:cNvPr id="0" name=""/>
        <dsp:cNvSpPr/>
      </dsp:nvSpPr>
      <dsp:spPr>
        <a:xfrm rot="5400000">
          <a:off x="4897912" y="263416"/>
          <a:ext cx="548936" cy="91624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/>
            <a:t>Studi kasus </a:t>
          </a:r>
        </a:p>
      </dsp:txBody>
      <dsp:txXfrm rot="-5400000">
        <a:off x="591162" y="4596964"/>
        <a:ext cx="9135640" cy="4953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8D715D-C2FF-1140-AC6A-6BB97B0DE7C9}">
      <dsp:nvSpPr>
        <dsp:cNvPr id="0" name=""/>
        <dsp:cNvSpPr/>
      </dsp:nvSpPr>
      <dsp:spPr>
        <a:xfrm>
          <a:off x="3520578" y="1374278"/>
          <a:ext cx="3423642" cy="342364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About MIS</a:t>
          </a:r>
        </a:p>
      </dsp:txBody>
      <dsp:txXfrm>
        <a:off x="4021959" y="1875659"/>
        <a:ext cx="2420880" cy="2420880"/>
      </dsp:txXfrm>
    </dsp:sp>
    <dsp:sp modelId="{A56D42D4-E205-D644-97ED-0422AEFCF482}">
      <dsp:nvSpPr>
        <dsp:cNvPr id="0" name=""/>
        <dsp:cNvSpPr/>
      </dsp:nvSpPr>
      <dsp:spPr>
        <a:xfrm>
          <a:off x="4376489" y="611"/>
          <a:ext cx="1711821" cy="1711821"/>
        </a:xfrm>
        <a:prstGeom prst="ellipse">
          <a:avLst/>
        </a:prstGeom>
        <a:solidFill>
          <a:schemeClr val="accent4">
            <a:alpha val="50000"/>
            <a:hueOff val="1732615"/>
            <a:satOff val="-7995"/>
            <a:lumOff val="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Data </a:t>
          </a:r>
        </a:p>
      </dsp:txBody>
      <dsp:txXfrm>
        <a:off x="4627179" y="251301"/>
        <a:ext cx="1210441" cy="1210441"/>
      </dsp:txXfrm>
    </dsp:sp>
    <dsp:sp modelId="{19C38F69-36F7-614E-8A11-ABB851133211}">
      <dsp:nvSpPr>
        <dsp:cNvPr id="0" name=""/>
        <dsp:cNvSpPr/>
      </dsp:nvSpPr>
      <dsp:spPr>
        <a:xfrm>
          <a:off x="6307360" y="1115400"/>
          <a:ext cx="1711821" cy="1711821"/>
        </a:xfrm>
        <a:prstGeom prst="ellipse">
          <a:avLst/>
        </a:prstGeom>
        <a:solidFill>
          <a:schemeClr val="accent4">
            <a:alpha val="50000"/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Informasi</a:t>
          </a:r>
        </a:p>
      </dsp:txBody>
      <dsp:txXfrm>
        <a:off x="6558050" y="1366090"/>
        <a:ext cx="1210441" cy="1210441"/>
      </dsp:txXfrm>
    </dsp:sp>
    <dsp:sp modelId="{A6CFAFB6-AE74-1C46-8D0D-C78AE361D3E8}">
      <dsp:nvSpPr>
        <dsp:cNvPr id="0" name=""/>
        <dsp:cNvSpPr/>
      </dsp:nvSpPr>
      <dsp:spPr>
        <a:xfrm>
          <a:off x="6307360" y="3344978"/>
          <a:ext cx="1711821" cy="1711821"/>
        </a:xfrm>
        <a:prstGeom prst="ellipse">
          <a:avLst/>
        </a:prstGeom>
        <a:solidFill>
          <a:schemeClr val="accent4">
            <a:alpha val="50000"/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Sistem </a:t>
          </a:r>
        </a:p>
      </dsp:txBody>
      <dsp:txXfrm>
        <a:off x="6558050" y="3595668"/>
        <a:ext cx="1210441" cy="1210441"/>
      </dsp:txXfrm>
    </dsp:sp>
    <dsp:sp modelId="{B3037BF5-D559-6043-B670-0C6D26529121}">
      <dsp:nvSpPr>
        <dsp:cNvPr id="0" name=""/>
        <dsp:cNvSpPr/>
      </dsp:nvSpPr>
      <dsp:spPr>
        <a:xfrm>
          <a:off x="4376489" y="4459767"/>
          <a:ext cx="1711821" cy="1711821"/>
        </a:xfrm>
        <a:prstGeom prst="ellipse">
          <a:avLst/>
        </a:prstGeom>
        <a:solidFill>
          <a:schemeClr val="accent4">
            <a:alpha val="50000"/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Teknologi informasi</a:t>
          </a:r>
        </a:p>
      </dsp:txBody>
      <dsp:txXfrm>
        <a:off x="4627179" y="4710457"/>
        <a:ext cx="1210441" cy="1210441"/>
      </dsp:txXfrm>
    </dsp:sp>
    <dsp:sp modelId="{0EBA7A2D-7E98-B14F-9504-AF813E086A5B}">
      <dsp:nvSpPr>
        <dsp:cNvPr id="0" name=""/>
        <dsp:cNvSpPr/>
      </dsp:nvSpPr>
      <dsp:spPr>
        <a:xfrm>
          <a:off x="2445617" y="3344978"/>
          <a:ext cx="1711821" cy="1711821"/>
        </a:xfrm>
        <a:prstGeom prst="ellipse">
          <a:avLst/>
        </a:prstGeom>
        <a:solidFill>
          <a:schemeClr val="accent4">
            <a:alpha val="50000"/>
            <a:hueOff val="8663077"/>
            <a:satOff val="-39973"/>
            <a:lumOff val="1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Database </a:t>
          </a:r>
        </a:p>
      </dsp:txBody>
      <dsp:txXfrm>
        <a:off x="2696307" y="3595668"/>
        <a:ext cx="1210441" cy="1210441"/>
      </dsp:txXfrm>
    </dsp:sp>
    <dsp:sp modelId="{44AFB7AD-3C57-BD48-B678-A2051646EA3B}">
      <dsp:nvSpPr>
        <dsp:cNvPr id="0" name=""/>
        <dsp:cNvSpPr/>
      </dsp:nvSpPr>
      <dsp:spPr>
        <a:xfrm>
          <a:off x="2445617" y="1115400"/>
          <a:ext cx="1711821" cy="1711821"/>
        </a:xfrm>
        <a:prstGeom prst="ellipse">
          <a:avLst/>
        </a:prstGeom>
        <a:solidFill>
          <a:schemeClr val="accent4">
            <a:alpha val="50000"/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Network ing </a:t>
          </a:r>
        </a:p>
      </dsp:txBody>
      <dsp:txXfrm>
        <a:off x="2696307" y="1366090"/>
        <a:ext cx="1210441" cy="12104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EC0116-4DFE-FB48-A0A8-AED26FECBC45}">
      <dsp:nvSpPr>
        <dsp:cNvPr id="0" name=""/>
        <dsp:cNvSpPr/>
      </dsp:nvSpPr>
      <dsp:spPr>
        <a:xfrm>
          <a:off x="4054383" y="2225583"/>
          <a:ext cx="1709001" cy="17090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Newest issues in MIS</a:t>
          </a:r>
        </a:p>
      </dsp:txBody>
      <dsp:txXfrm>
        <a:off x="4304660" y="2475860"/>
        <a:ext cx="1208447" cy="1208447"/>
      </dsp:txXfrm>
    </dsp:sp>
    <dsp:sp modelId="{7FC95836-706C-B643-81E3-B37974D583EA}">
      <dsp:nvSpPr>
        <dsp:cNvPr id="0" name=""/>
        <dsp:cNvSpPr/>
      </dsp:nvSpPr>
      <dsp:spPr>
        <a:xfrm rot="16200000">
          <a:off x="4652352" y="1953385"/>
          <a:ext cx="513063" cy="31333"/>
        </a:xfrm>
        <a:custGeom>
          <a:avLst/>
          <a:gdLst/>
          <a:ahLst/>
          <a:cxnLst/>
          <a:rect l="0" t="0" r="0" b="0"/>
          <a:pathLst>
            <a:path>
              <a:moveTo>
                <a:pt x="0" y="15666"/>
              </a:moveTo>
              <a:lnTo>
                <a:pt x="513063" y="15666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896057" y="1956224"/>
        <a:ext cx="25653" cy="25653"/>
      </dsp:txXfrm>
    </dsp:sp>
    <dsp:sp modelId="{85A8A32D-F5E1-8049-A40F-130E418022A6}">
      <dsp:nvSpPr>
        <dsp:cNvPr id="0" name=""/>
        <dsp:cNvSpPr/>
      </dsp:nvSpPr>
      <dsp:spPr>
        <a:xfrm>
          <a:off x="4054383" y="3518"/>
          <a:ext cx="1709001" cy="170900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Big data</a:t>
          </a:r>
        </a:p>
      </dsp:txBody>
      <dsp:txXfrm>
        <a:off x="4304660" y="253795"/>
        <a:ext cx="1208447" cy="1208447"/>
      </dsp:txXfrm>
    </dsp:sp>
    <dsp:sp modelId="{E0DD8B8B-271E-C64A-8818-179B83395208}">
      <dsp:nvSpPr>
        <dsp:cNvPr id="0" name=""/>
        <dsp:cNvSpPr/>
      </dsp:nvSpPr>
      <dsp:spPr>
        <a:xfrm rot="19800000">
          <a:off x="5614534" y="2508901"/>
          <a:ext cx="513063" cy="31333"/>
        </a:xfrm>
        <a:custGeom>
          <a:avLst/>
          <a:gdLst/>
          <a:ahLst/>
          <a:cxnLst/>
          <a:rect l="0" t="0" r="0" b="0"/>
          <a:pathLst>
            <a:path>
              <a:moveTo>
                <a:pt x="0" y="15666"/>
              </a:moveTo>
              <a:lnTo>
                <a:pt x="513063" y="15666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858239" y="2511741"/>
        <a:ext cx="25653" cy="25653"/>
      </dsp:txXfrm>
    </dsp:sp>
    <dsp:sp modelId="{1BC2FE4A-227B-5049-AB39-A97C429A391B}">
      <dsp:nvSpPr>
        <dsp:cNvPr id="0" name=""/>
        <dsp:cNvSpPr/>
      </dsp:nvSpPr>
      <dsp:spPr>
        <a:xfrm>
          <a:off x="5978748" y="1114550"/>
          <a:ext cx="1709001" cy="170900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Cloud computing</a:t>
          </a:r>
        </a:p>
      </dsp:txBody>
      <dsp:txXfrm>
        <a:off x="6229025" y="1364827"/>
        <a:ext cx="1208447" cy="1208447"/>
      </dsp:txXfrm>
    </dsp:sp>
    <dsp:sp modelId="{5AD804C1-9EAC-2C43-AA09-6D90AA70D76F}">
      <dsp:nvSpPr>
        <dsp:cNvPr id="0" name=""/>
        <dsp:cNvSpPr/>
      </dsp:nvSpPr>
      <dsp:spPr>
        <a:xfrm rot="1800000">
          <a:off x="5614534" y="3619933"/>
          <a:ext cx="513063" cy="31333"/>
        </a:xfrm>
        <a:custGeom>
          <a:avLst/>
          <a:gdLst/>
          <a:ahLst/>
          <a:cxnLst/>
          <a:rect l="0" t="0" r="0" b="0"/>
          <a:pathLst>
            <a:path>
              <a:moveTo>
                <a:pt x="0" y="15666"/>
              </a:moveTo>
              <a:lnTo>
                <a:pt x="513063" y="15666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858239" y="3622773"/>
        <a:ext cx="25653" cy="25653"/>
      </dsp:txXfrm>
    </dsp:sp>
    <dsp:sp modelId="{F73FFC73-B253-BA45-B9C7-36EC7D603C70}">
      <dsp:nvSpPr>
        <dsp:cNvPr id="0" name=""/>
        <dsp:cNvSpPr/>
      </dsp:nvSpPr>
      <dsp:spPr>
        <a:xfrm>
          <a:off x="5978748" y="3336615"/>
          <a:ext cx="1709001" cy="1709001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Artificial intelegence</a:t>
          </a:r>
        </a:p>
      </dsp:txBody>
      <dsp:txXfrm>
        <a:off x="6229025" y="3586892"/>
        <a:ext cx="1208447" cy="1208447"/>
      </dsp:txXfrm>
    </dsp:sp>
    <dsp:sp modelId="{DBFFD235-1E89-0944-8C9E-708EC126276E}">
      <dsp:nvSpPr>
        <dsp:cNvPr id="0" name=""/>
        <dsp:cNvSpPr/>
      </dsp:nvSpPr>
      <dsp:spPr>
        <a:xfrm rot="5400000">
          <a:off x="4652352" y="4175449"/>
          <a:ext cx="513063" cy="31333"/>
        </a:xfrm>
        <a:custGeom>
          <a:avLst/>
          <a:gdLst/>
          <a:ahLst/>
          <a:cxnLst/>
          <a:rect l="0" t="0" r="0" b="0"/>
          <a:pathLst>
            <a:path>
              <a:moveTo>
                <a:pt x="0" y="15666"/>
              </a:moveTo>
              <a:lnTo>
                <a:pt x="513063" y="15666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896057" y="4178289"/>
        <a:ext cx="25653" cy="25653"/>
      </dsp:txXfrm>
    </dsp:sp>
    <dsp:sp modelId="{99F08C8C-AF34-7248-9992-0E5EA765D9E9}">
      <dsp:nvSpPr>
        <dsp:cNvPr id="0" name=""/>
        <dsp:cNvSpPr/>
      </dsp:nvSpPr>
      <dsp:spPr>
        <a:xfrm>
          <a:off x="4054383" y="4447648"/>
          <a:ext cx="1709001" cy="1709001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Digital paltform mobile</a:t>
          </a:r>
        </a:p>
      </dsp:txBody>
      <dsp:txXfrm>
        <a:off x="4304660" y="4697925"/>
        <a:ext cx="1208447" cy="1208447"/>
      </dsp:txXfrm>
    </dsp:sp>
    <dsp:sp modelId="{35EBC44D-8706-F74B-96E6-B24E217D8389}">
      <dsp:nvSpPr>
        <dsp:cNvPr id="0" name=""/>
        <dsp:cNvSpPr/>
      </dsp:nvSpPr>
      <dsp:spPr>
        <a:xfrm rot="9000000">
          <a:off x="3690169" y="3619933"/>
          <a:ext cx="513063" cy="31333"/>
        </a:xfrm>
        <a:custGeom>
          <a:avLst/>
          <a:gdLst/>
          <a:ahLst/>
          <a:cxnLst/>
          <a:rect l="0" t="0" r="0" b="0"/>
          <a:pathLst>
            <a:path>
              <a:moveTo>
                <a:pt x="0" y="15666"/>
              </a:moveTo>
              <a:lnTo>
                <a:pt x="513063" y="15666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933875" y="3622773"/>
        <a:ext cx="25653" cy="25653"/>
      </dsp:txXfrm>
    </dsp:sp>
    <dsp:sp modelId="{1994BC08-52F0-D84E-BCCA-C51EAB53F6CC}">
      <dsp:nvSpPr>
        <dsp:cNvPr id="0" name=""/>
        <dsp:cNvSpPr/>
      </dsp:nvSpPr>
      <dsp:spPr>
        <a:xfrm>
          <a:off x="2130018" y="3336615"/>
          <a:ext cx="1709001" cy="1709001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High speed internet acces</a:t>
          </a:r>
        </a:p>
      </dsp:txBody>
      <dsp:txXfrm>
        <a:off x="2380295" y="3586892"/>
        <a:ext cx="1208447" cy="1208447"/>
      </dsp:txXfrm>
    </dsp:sp>
    <dsp:sp modelId="{EB2D00D0-0693-D144-8835-5968F5A95796}">
      <dsp:nvSpPr>
        <dsp:cNvPr id="0" name=""/>
        <dsp:cNvSpPr/>
      </dsp:nvSpPr>
      <dsp:spPr>
        <a:xfrm rot="12600000">
          <a:off x="3690169" y="2508901"/>
          <a:ext cx="513063" cy="31333"/>
        </a:xfrm>
        <a:custGeom>
          <a:avLst/>
          <a:gdLst/>
          <a:ahLst/>
          <a:cxnLst/>
          <a:rect l="0" t="0" r="0" b="0"/>
          <a:pathLst>
            <a:path>
              <a:moveTo>
                <a:pt x="0" y="15666"/>
              </a:moveTo>
              <a:lnTo>
                <a:pt x="513063" y="15666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933875" y="2511741"/>
        <a:ext cx="25653" cy="25653"/>
      </dsp:txXfrm>
    </dsp:sp>
    <dsp:sp modelId="{54FF0089-2BE0-0A43-B9A7-9258383F6039}">
      <dsp:nvSpPr>
        <dsp:cNvPr id="0" name=""/>
        <dsp:cNvSpPr/>
      </dsp:nvSpPr>
      <dsp:spPr>
        <a:xfrm>
          <a:off x="2130018" y="1114550"/>
          <a:ext cx="1709001" cy="170900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Disruptive innovation</a:t>
          </a:r>
        </a:p>
      </dsp:txBody>
      <dsp:txXfrm>
        <a:off x="2380295" y="1364827"/>
        <a:ext cx="1208447" cy="12084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E7C3-3B22-3743-916B-E803783ED883}" type="datetimeFigureOut">
              <a:t>9/6/18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83D7-FC4E-D44F-B8DE-549F28DF48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724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E7C3-3B22-3743-916B-E803783ED883}" type="datetimeFigureOut">
              <a:t>9/6/18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83D7-FC4E-D44F-B8DE-549F28DF48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96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E7C3-3B22-3743-916B-E803783ED883}" type="datetimeFigureOut">
              <a:t>9/6/18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83D7-FC4E-D44F-B8DE-549F28DF48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77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E7C3-3B22-3743-916B-E803783ED883}" type="datetimeFigureOut">
              <a:t>9/6/18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83D7-FC4E-D44F-B8DE-549F28DF48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56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E7C3-3B22-3743-916B-E803783ED883}" type="datetimeFigureOut">
              <a:t>9/6/18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83D7-FC4E-D44F-B8DE-549F28DF48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48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E7C3-3B22-3743-916B-E803783ED883}" type="datetimeFigureOut">
              <a:t>9/6/18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83D7-FC4E-D44F-B8DE-549F28DF48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1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E7C3-3B22-3743-916B-E803783ED883}" type="datetimeFigureOut">
              <a:t>9/6/18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83D7-FC4E-D44F-B8DE-549F28DF48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5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E7C3-3B22-3743-916B-E803783ED883}" type="datetimeFigureOut">
              <a:t>9/6/18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83D7-FC4E-D44F-B8DE-549F28DF48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3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E7C3-3B22-3743-916B-E803783ED883}" type="datetimeFigureOut">
              <a:t>9/6/18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83D7-FC4E-D44F-B8DE-549F28DF48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47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E7C3-3B22-3743-916B-E803783ED883}" type="datetimeFigureOut">
              <a:t>9/6/18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83D7-FC4E-D44F-B8DE-549F28DF48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26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E7C3-3B22-3743-916B-E803783ED883}" type="datetimeFigureOut">
              <a:t>9/6/18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83D7-FC4E-D44F-B8DE-549F28DF48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0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2E7C3-3B22-3743-916B-E803783ED883}" type="datetimeFigureOut">
              <a:t>9/6/18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583D7-FC4E-D44F-B8DE-549F28DF48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86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54163"/>
            <a:ext cx="9144000" cy="1332079"/>
          </a:xfrm>
          <a:solidFill>
            <a:schemeClr val="accent6">
              <a:lumMod val="60000"/>
              <a:lumOff val="40000"/>
            </a:schemeClr>
          </a:solidFill>
        </p:spPr>
        <p:txBody>
          <a:bodyPr anchor="ctr"/>
          <a:lstStyle/>
          <a:p>
            <a:r>
              <a:rPr lang="en-US" b="1"/>
              <a:t>Overview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03600" y="3119438"/>
            <a:ext cx="5384800" cy="74136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4400" b="1"/>
              <a:t>Subroto Rapih</a:t>
            </a:r>
          </a:p>
        </p:txBody>
      </p:sp>
    </p:spTree>
    <p:extLst>
      <p:ext uri="{BB962C8B-B14F-4D97-AF65-F5344CB8AC3E}">
        <p14:creationId xmlns:p14="http://schemas.microsoft.com/office/powerpoint/2010/main" val="1123776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600FFD6-93B0-4640-9F08-E932CC8457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9217413"/>
              </p:ext>
            </p:extLst>
          </p:nvPr>
        </p:nvGraphicFramePr>
        <p:xfrm>
          <a:off x="1193800" y="1056550"/>
          <a:ext cx="97536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1186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B430CC8-98C0-704C-B73F-93BDBB2CD6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4478200"/>
              </p:ext>
            </p:extLst>
          </p:nvPr>
        </p:nvGraphicFramePr>
        <p:xfrm>
          <a:off x="1193800" y="1056550"/>
          <a:ext cx="97536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320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B7DC71B-FFF8-7642-8397-76C7B46675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4966756"/>
              </p:ext>
            </p:extLst>
          </p:nvPr>
        </p:nvGraphicFramePr>
        <p:xfrm>
          <a:off x="736600" y="381000"/>
          <a:ext cx="104648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6573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55835310"/>
              </p:ext>
            </p:extLst>
          </p:nvPr>
        </p:nvGraphicFramePr>
        <p:xfrm>
          <a:off x="352928" y="272716"/>
          <a:ext cx="9817768" cy="6160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696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99</Words>
  <Application>Microsoft Macintosh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Overview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9</cp:revision>
  <dcterms:created xsi:type="dcterms:W3CDTF">2018-09-04T19:09:31Z</dcterms:created>
  <dcterms:modified xsi:type="dcterms:W3CDTF">2018-09-06T07:51:52Z</dcterms:modified>
</cp:coreProperties>
</file>