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FA82-0268-40D6-A062-95FE64E1424D}" type="datetimeFigureOut">
              <a:rPr lang="id-ID" smtClean="0"/>
              <a:t>14/09/2017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79BF7-3431-44D2-9967-87002BE75F2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Pengertian, makna dan jenis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Berdasarkan metode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survey</a:t>
            </a:r>
          </a:p>
          <a:p>
            <a:r>
              <a:rPr lang="id-ID" dirty="0" smtClean="0"/>
              <a:t>Yaitu mengumpulkan data terhadap sejumlah individu yang dianggap representatif mewakili populasinya atas variabel yang dipilih</a:t>
            </a:r>
          </a:p>
          <a:p>
            <a:r>
              <a:rPr lang="id-ID" dirty="0" smtClean="0"/>
              <a:t>Penelitian kasus</a:t>
            </a:r>
          </a:p>
          <a:p>
            <a:r>
              <a:rPr lang="id-ID" dirty="0" smtClean="0"/>
              <a:t>Yaitu bertujuan mempelajari gejala sosial melalui analisis yant terus menerus tentang kasus yang dipilih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eksperimental yaitu untuk menyelidiki kemungkinan saling hubungan sebab akibat antar dua variabel atau lebih dengan memberikan perlakukan (treatment) tertentu pada kelompok ekperimental (kelompok yang dicoba).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grounded</a:t>
            </a:r>
          </a:p>
          <a:p>
            <a:r>
              <a:rPr lang="id-ID" smtClean="0"/>
              <a:t>Yaitu bertujuan untuk menghasilkan teori yang ditarik secara induktif dari studi yang mendalam.yang mengarahkan peneliti pada kategori data yang dia kumpulkan.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Theodore, penelitian sebagai suatu usaha untuk mempelajari problem (permasalahan) secara sistematik dan obyektif dengan maksud menarik prinsip-prinsip umum.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Awal dari sebuah kegiatan penelitian adalah : 1.Adanya suatu problem. Problem dipelajari secara sistematik yaitu menggunakan prosedur dan tata urutan tertentu</a:t>
            </a:r>
          </a:p>
          <a:p>
            <a:r>
              <a:rPr lang="id-ID" dirty="0" smtClean="0"/>
              <a:t>2. Obyektif yaitu mengamati gejala tertentu tanpa dipengaruhi oleh pendapat dari si peneliti itu sendiri.</a:t>
            </a:r>
          </a:p>
          <a:p>
            <a:r>
              <a:rPr lang="id-ID" dirty="0" smtClean="0"/>
              <a:t>3.Melalui penelitian dihasilkan hipotesis, teori,dalil atau hukum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Sifat penelitian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Bersifat sistematis</a:t>
            </a:r>
          </a:p>
          <a:p>
            <a:r>
              <a:rPr lang="id-ID" dirty="0" smtClean="0"/>
              <a:t>Bersifat logis</a:t>
            </a:r>
          </a:p>
          <a:p>
            <a:r>
              <a:rPr lang="id-ID" dirty="0" smtClean="0"/>
              <a:t>Bersifat obyektif</a:t>
            </a:r>
          </a:p>
          <a:p>
            <a:r>
              <a:rPr lang="id-ID" dirty="0" smtClean="0"/>
              <a:t>Bersifat empiris</a:t>
            </a:r>
          </a:p>
          <a:p>
            <a:r>
              <a:rPr lang="id-ID" dirty="0" smtClean="0"/>
              <a:t>Diarahkan pada pemecahan masalah</a:t>
            </a:r>
          </a:p>
          <a:p>
            <a:r>
              <a:rPr lang="id-ID" dirty="0" smtClean="0"/>
              <a:t>Menuntut pengamatan dan keahliian</a:t>
            </a:r>
          </a:p>
          <a:p>
            <a:r>
              <a:rPr lang="id-ID" dirty="0" smtClean="0"/>
              <a:t>Dilakukan dengan sabar</a:t>
            </a:r>
          </a:p>
          <a:p>
            <a:r>
              <a:rPr lang="id-ID" dirty="0" smtClean="0"/>
              <a:t>Penelitian dapat diulang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Tujuan akademik</a:t>
            </a:r>
          </a:p>
          <a:p>
            <a:r>
              <a:rPr lang="id-ID" dirty="0" smtClean="0"/>
              <a:t>Yaitu bermaksud mengkaji suatu teori, mengembangkan teori, mengembangkan konsep atau menguji suatu hipotesis</a:t>
            </a:r>
          </a:p>
          <a:p>
            <a:r>
              <a:rPr lang="id-ID" dirty="0" smtClean="0"/>
              <a:t>Tujuan utilitarian</a:t>
            </a:r>
          </a:p>
          <a:p>
            <a:pPr>
              <a:buNone/>
            </a:pPr>
            <a:r>
              <a:rPr lang="id-ID" dirty="0" smtClean="0"/>
              <a:t>	Yaitu bermaksud mendapat keuntungan praktis dari kegiatan penelitian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Motif melakukan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Untuk memperoleh pengetahuan</a:t>
            </a:r>
          </a:p>
          <a:p>
            <a:r>
              <a:rPr lang="id-ID" dirty="0" smtClean="0"/>
              <a:t>Untuk memperbaiki atau memperbaharui konsep dan teori</a:t>
            </a:r>
          </a:p>
          <a:p>
            <a:r>
              <a:rPr lang="id-ID" dirty="0" smtClean="0"/>
              <a:t>Untuk menganalisis dan menyelidiki suatu gejala</a:t>
            </a:r>
          </a:p>
          <a:p>
            <a:r>
              <a:rPr lang="id-ID" dirty="0" smtClean="0"/>
              <a:t>Untuk mengetahui hubungan sebab akibat</a:t>
            </a:r>
          </a:p>
          <a:p>
            <a:r>
              <a:rPr lang="id-ID" dirty="0" smtClean="0"/>
              <a:t>Sebagai hobi</a:t>
            </a:r>
          </a:p>
          <a:p>
            <a:r>
              <a:rPr lang="id-ID" dirty="0" smtClean="0"/>
              <a:t>Mencoba metode penelitian yang baru</a:t>
            </a:r>
          </a:p>
          <a:p>
            <a:r>
              <a:rPr lang="id-ID" dirty="0" smtClean="0"/>
              <a:t>Dipesan untuk memperoleh dana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Penelitian eksploratoris</a:t>
            </a:r>
          </a:p>
          <a:p>
            <a:r>
              <a:rPr lang="id-ID" dirty="0" smtClean="0"/>
              <a:t>Yaitu peneliti tidak familiar dengan masalah yang diteliti</a:t>
            </a:r>
          </a:p>
          <a:p>
            <a:r>
              <a:rPr lang="id-ID" dirty="0" smtClean="0"/>
              <a:t>Penelitian deskriptif</a:t>
            </a:r>
          </a:p>
          <a:p>
            <a:r>
              <a:rPr lang="id-ID" dirty="0" smtClean="0"/>
              <a:t>Yaitu bermaksud memberi uraian mengenai suatu gejala sosial yang diteliti</a:t>
            </a:r>
          </a:p>
          <a:p>
            <a:r>
              <a:rPr lang="id-ID" dirty="0" smtClean="0"/>
              <a:t>Penelitian eksplanatoris</a:t>
            </a:r>
          </a:p>
          <a:p>
            <a:r>
              <a:rPr lang="id-ID" dirty="0" smtClean="0"/>
              <a:t>Yaitu penelitian ini untuk menjawab apakah suatu gejala sosial tertentu berhubungan dengan gejala sosial yang lain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Penelitian berdasar kegunaan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Penelitian murni</a:t>
            </a:r>
          </a:p>
          <a:p>
            <a:r>
              <a:rPr lang="id-ID" dirty="0" smtClean="0"/>
              <a:t>Yaitu bermaksud mengembangkan konsep, teori, menguji hipotesis atau menguji kebenaran suatu teori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Penelitian terapan</a:t>
            </a:r>
          </a:p>
          <a:p>
            <a:r>
              <a:rPr lang="id-ID" dirty="0" smtClean="0"/>
              <a:t>Yaitu untuk memecahkan masalah atau penyakit masyarakat tertentu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3.Penelitan aksi (action research)</a:t>
            </a:r>
          </a:p>
          <a:p>
            <a:pPr marL="514350" indent="-514350">
              <a:buNone/>
            </a:pPr>
            <a:r>
              <a:rPr lang="id-ID" dirty="0" smtClean="0"/>
              <a:t>Yaitu mengatasi masalah dengan cara memberikan tindakan nyata</a:t>
            </a:r>
          </a:p>
          <a:p>
            <a:pPr marL="514350" indent="-514350">
              <a:buNone/>
            </a:pPr>
            <a:r>
              <a:rPr lang="id-ID" dirty="0" smtClean="0"/>
              <a:t>4.Penelitian kebijakan</a:t>
            </a:r>
          </a:p>
          <a:p>
            <a:pPr marL="514350" indent="-514350">
              <a:buNone/>
            </a:pPr>
            <a:r>
              <a:rPr lang="id-ID" dirty="0" smtClean="0"/>
              <a:t>Yaitu berdasarkan data yang ada dapat dirumuskan suatau kebijakan tertentu</a:t>
            </a:r>
          </a:p>
          <a:p>
            <a:pPr marL="514350" indent="-514350">
              <a:buNone/>
            </a:pPr>
            <a:r>
              <a:rPr lang="id-ID" dirty="0" smtClean="0"/>
              <a:t>5.Penelitian evaluasi</a:t>
            </a:r>
          </a:p>
          <a:p>
            <a:pPr marL="514350" indent="-514350">
              <a:buNone/>
            </a:pPr>
            <a:r>
              <a:rPr lang="id-ID" dirty="0" smtClean="0"/>
              <a:t>Yaitu untuk menilai suatu program, kegiatan atau kebijakan yang ditujukan untuk mengintervensi masyarakat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Pengertian, makna dan jenis penelitian</vt:lpstr>
      <vt:lpstr>Slide 2</vt:lpstr>
      <vt:lpstr>Slide 3</vt:lpstr>
      <vt:lpstr>Sifat penelitian </vt:lpstr>
      <vt:lpstr>Tujuan penelitian</vt:lpstr>
      <vt:lpstr>Motif melakukan penelitian</vt:lpstr>
      <vt:lpstr>Jenis penelitian</vt:lpstr>
      <vt:lpstr>Penelitian berdasar kegunaan</vt:lpstr>
      <vt:lpstr>Slide 9</vt:lpstr>
      <vt:lpstr>Berdasarkan metode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Pengertian, makna dan jenis penelitian</dc:title>
  <dc:creator>hp mini</dc:creator>
  <cp:lastModifiedBy>hp mini</cp:lastModifiedBy>
  <cp:revision>8</cp:revision>
  <dcterms:created xsi:type="dcterms:W3CDTF">2017-09-13T22:42:10Z</dcterms:created>
  <dcterms:modified xsi:type="dcterms:W3CDTF">2017-09-13T23:08:04Z</dcterms:modified>
</cp:coreProperties>
</file>