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5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9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7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2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8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D1C2-E32C-4221-9017-E4DDE50F1BC7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C945-3B9E-4C3F-8D7D-D63497E23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79248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12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1534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61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696199" cy="670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82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7848599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416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7848599" cy="632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87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848599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182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001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998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228600"/>
            <a:ext cx="7696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331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2296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826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848599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114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772400" cy="632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55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8001000" cy="66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189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8486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07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8382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49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73152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55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0772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90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696200" cy="670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32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50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05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3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3820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79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924799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45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2016-08-04T04:34:14Z</dcterms:created>
  <dcterms:modified xsi:type="dcterms:W3CDTF">2016-08-04T05:15:41Z</dcterms:modified>
</cp:coreProperties>
</file>